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697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34" r:id="rId13"/>
    <p:sldId id="265" r:id="rId14"/>
    <p:sldId id="266" r:id="rId15"/>
    <p:sldId id="267" r:id="rId16"/>
    <p:sldId id="333" r:id="rId17"/>
    <p:sldId id="346" r:id="rId18"/>
    <p:sldId id="268" r:id="rId19"/>
    <p:sldId id="343" r:id="rId20"/>
    <p:sldId id="269" r:id="rId21"/>
    <p:sldId id="270" r:id="rId22"/>
    <p:sldId id="271" r:id="rId23"/>
    <p:sldId id="273" r:id="rId24"/>
    <p:sldId id="274" r:id="rId25"/>
    <p:sldId id="275" r:id="rId26"/>
    <p:sldId id="276" r:id="rId27"/>
    <p:sldId id="277" r:id="rId28"/>
    <p:sldId id="344" r:id="rId29"/>
    <p:sldId id="345" r:id="rId30"/>
    <p:sldId id="278" r:id="rId31"/>
    <p:sldId id="279" r:id="rId32"/>
    <p:sldId id="280" r:id="rId33"/>
    <p:sldId id="342" r:id="rId34"/>
    <p:sldId id="285" r:id="rId35"/>
  </p:sldIdLst>
  <p:sldSz cx="9144000" cy="6858000" type="screen4x3"/>
  <p:notesSz cx="9144000" cy="6858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0"/>
    <p:restoredTop sz="93089"/>
  </p:normalViewPr>
  <p:slideViewPr>
    <p:cSldViewPr>
      <p:cViewPr varScale="1">
        <p:scale>
          <a:sx n="98" d="100"/>
          <a:sy n="98" d="100"/>
        </p:scale>
        <p:origin x="26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6B1EA-5D01-4DB1-934E-7AC727000110}" type="datetimeFigureOut">
              <a:rPr lang="en-US" smtClean="0"/>
              <a:t>12/25/22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16C1D-7478-4DA6-89E9-54523BCC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2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6C1D-7478-4DA6-89E9-54523BCCE2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3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69536A2-63ED-423C-9573-C15C96116CC7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533400"/>
            <a:ext cx="8534400" cy="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800" y="647700"/>
            <a:ext cx="8534400" cy="3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8825" y="69850"/>
            <a:ext cx="8226348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12/25/22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0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533400"/>
            <a:ext cx="8534400" cy="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4800" y="647700"/>
            <a:ext cx="8534400" cy="3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8825" y="69850"/>
            <a:ext cx="8226348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12/25/22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825" y="-39751"/>
            <a:ext cx="8226348" cy="488822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7617" y="2170557"/>
            <a:ext cx="7868767" cy="430887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12/25/22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35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533400"/>
            <a:ext cx="8534400" cy="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4800" y="647700"/>
            <a:ext cx="8534400" cy="3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825" y="-39751"/>
            <a:ext cx="8226348" cy="488822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12/25/22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0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533400"/>
            <a:ext cx="8534400" cy="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4800" y="647700"/>
            <a:ext cx="8534400" cy="3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825" y="-39751"/>
            <a:ext cx="8226348" cy="488822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12/25/22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55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12/25/22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1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825" y="-39751"/>
            <a:ext cx="8226348" cy="488822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7617" y="2170557"/>
            <a:ext cx="7868767" cy="430887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533400"/>
            <a:ext cx="8534400" cy="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800" y="647700"/>
            <a:ext cx="8534400" cy="3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825" y="-39751"/>
            <a:ext cx="8226348" cy="488822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533400"/>
            <a:ext cx="8534400" cy="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800" y="647700"/>
            <a:ext cx="8534400" cy="3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825" y="-39751"/>
            <a:ext cx="8226348" cy="488822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12/25/22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881" y="500230"/>
            <a:ext cx="7762239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0A31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6066" y="1851237"/>
            <a:ext cx="7372349" cy="353943"/>
          </a:xfrm>
        </p:spPr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12/25/22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3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881" y="500230"/>
            <a:ext cx="7762239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0A31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12/25/22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881" y="500230"/>
            <a:ext cx="7762239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0A31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12/25/22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4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533400"/>
            <a:ext cx="8534400" cy="74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825" y="-39751"/>
            <a:ext cx="822634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7617" y="2170558"/>
            <a:ext cx="786876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46">
        <a:defRPr>
          <a:latin typeface="+mn-lt"/>
          <a:ea typeface="+mn-ea"/>
          <a:cs typeface="+mn-cs"/>
        </a:defRPr>
      </a:lvl2pPr>
      <a:lvl3pPr marL="914293">
        <a:defRPr>
          <a:latin typeface="+mn-lt"/>
          <a:ea typeface="+mn-ea"/>
          <a:cs typeface="+mn-cs"/>
        </a:defRPr>
      </a:lvl3pPr>
      <a:lvl4pPr marL="1371440">
        <a:defRPr>
          <a:latin typeface="+mn-lt"/>
          <a:ea typeface="+mn-ea"/>
          <a:cs typeface="+mn-cs"/>
        </a:defRPr>
      </a:lvl4pPr>
      <a:lvl5pPr marL="1828586">
        <a:defRPr>
          <a:latin typeface="+mn-lt"/>
          <a:ea typeface="+mn-ea"/>
          <a:cs typeface="+mn-cs"/>
        </a:defRPr>
      </a:lvl5pPr>
      <a:lvl6pPr marL="2285733">
        <a:defRPr>
          <a:latin typeface="+mn-lt"/>
          <a:ea typeface="+mn-ea"/>
          <a:cs typeface="+mn-cs"/>
        </a:defRPr>
      </a:lvl6pPr>
      <a:lvl7pPr marL="2742879">
        <a:defRPr>
          <a:latin typeface="+mn-lt"/>
          <a:ea typeface="+mn-ea"/>
          <a:cs typeface="+mn-cs"/>
        </a:defRPr>
      </a:lvl7pPr>
      <a:lvl8pPr marL="3200026">
        <a:defRPr>
          <a:latin typeface="+mn-lt"/>
          <a:ea typeface="+mn-ea"/>
          <a:cs typeface="+mn-cs"/>
        </a:defRPr>
      </a:lvl8pPr>
      <a:lvl9pPr marL="36571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46">
        <a:defRPr>
          <a:latin typeface="+mn-lt"/>
          <a:ea typeface="+mn-ea"/>
          <a:cs typeface="+mn-cs"/>
        </a:defRPr>
      </a:lvl2pPr>
      <a:lvl3pPr marL="914293">
        <a:defRPr>
          <a:latin typeface="+mn-lt"/>
          <a:ea typeface="+mn-ea"/>
          <a:cs typeface="+mn-cs"/>
        </a:defRPr>
      </a:lvl3pPr>
      <a:lvl4pPr marL="1371440">
        <a:defRPr>
          <a:latin typeface="+mn-lt"/>
          <a:ea typeface="+mn-ea"/>
          <a:cs typeface="+mn-cs"/>
        </a:defRPr>
      </a:lvl4pPr>
      <a:lvl5pPr marL="1828586">
        <a:defRPr>
          <a:latin typeface="+mn-lt"/>
          <a:ea typeface="+mn-ea"/>
          <a:cs typeface="+mn-cs"/>
        </a:defRPr>
      </a:lvl5pPr>
      <a:lvl6pPr marL="2285733">
        <a:defRPr>
          <a:latin typeface="+mn-lt"/>
          <a:ea typeface="+mn-ea"/>
          <a:cs typeface="+mn-cs"/>
        </a:defRPr>
      </a:lvl6pPr>
      <a:lvl7pPr marL="2742879">
        <a:defRPr>
          <a:latin typeface="+mn-lt"/>
          <a:ea typeface="+mn-ea"/>
          <a:cs typeface="+mn-cs"/>
        </a:defRPr>
      </a:lvl7pPr>
      <a:lvl8pPr marL="3200026">
        <a:defRPr>
          <a:latin typeface="+mn-lt"/>
          <a:ea typeface="+mn-ea"/>
          <a:cs typeface="+mn-cs"/>
        </a:defRPr>
      </a:lvl8pPr>
      <a:lvl9pPr marL="365717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881" y="500230"/>
            <a:ext cx="776223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A31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6066" y="1851237"/>
            <a:ext cx="737234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583"/>
            <a:endParaRPr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583"/>
            <a:fld id="{1D8BD707-D9CF-40AE-B4C6-C98DA3205C09}" type="datetimeFigureOut">
              <a:rPr lang="en-US" sz="1600">
                <a:solidFill>
                  <a:prstClr val="black">
                    <a:tint val="75000"/>
                  </a:prstClr>
                </a:solidFill>
              </a:rPr>
              <a:pPr defTabSz="820583"/>
              <a:t>12/25/22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583"/>
            <a:fld id="{B6F15528-21DE-4FAA-801E-634DDDAF4B2B}" type="slidenum">
              <a:rPr sz="1600">
                <a:solidFill>
                  <a:prstClr val="black">
                    <a:tint val="75000"/>
                  </a:prstClr>
                </a:solidFill>
              </a:rPr>
              <a:pPr defTabSz="820583"/>
              <a:t>‹#›</a:t>
            </a:fld>
            <a:endParaRPr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4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0291">
        <a:defRPr>
          <a:latin typeface="+mn-lt"/>
          <a:ea typeface="+mn-ea"/>
          <a:cs typeface="+mn-cs"/>
        </a:defRPr>
      </a:lvl2pPr>
      <a:lvl3pPr marL="820583">
        <a:defRPr>
          <a:latin typeface="+mn-lt"/>
          <a:ea typeface="+mn-ea"/>
          <a:cs typeface="+mn-cs"/>
        </a:defRPr>
      </a:lvl3pPr>
      <a:lvl4pPr marL="1230874">
        <a:defRPr>
          <a:latin typeface="+mn-lt"/>
          <a:ea typeface="+mn-ea"/>
          <a:cs typeface="+mn-cs"/>
        </a:defRPr>
      </a:lvl4pPr>
      <a:lvl5pPr marL="1641165">
        <a:defRPr>
          <a:latin typeface="+mn-lt"/>
          <a:ea typeface="+mn-ea"/>
          <a:cs typeface="+mn-cs"/>
        </a:defRPr>
      </a:lvl5pPr>
      <a:lvl6pPr marL="2051456">
        <a:defRPr>
          <a:latin typeface="+mn-lt"/>
          <a:ea typeface="+mn-ea"/>
          <a:cs typeface="+mn-cs"/>
        </a:defRPr>
      </a:lvl6pPr>
      <a:lvl7pPr marL="2461748">
        <a:defRPr>
          <a:latin typeface="+mn-lt"/>
          <a:ea typeface="+mn-ea"/>
          <a:cs typeface="+mn-cs"/>
        </a:defRPr>
      </a:lvl7pPr>
      <a:lvl8pPr marL="2872039">
        <a:defRPr>
          <a:latin typeface="+mn-lt"/>
          <a:ea typeface="+mn-ea"/>
          <a:cs typeface="+mn-cs"/>
        </a:defRPr>
      </a:lvl8pPr>
      <a:lvl9pPr marL="328233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0291">
        <a:defRPr>
          <a:latin typeface="+mn-lt"/>
          <a:ea typeface="+mn-ea"/>
          <a:cs typeface="+mn-cs"/>
        </a:defRPr>
      </a:lvl2pPr>
      <a:lvl3pPr marL="820583">
        <a:defRPr>
          <a:latin typeface="+mn-lt"/>
          <a:ea typeface="+mn-ea"/>
          <a:cs typeface="+mn-cs"/>
        </a:defRPr>
      </a:lvl3pPr>
      <a:lvl4pPr marL="1230874">
        <a:defRPr>
          <a:latin typeface="+mn-lt"/>
          <a:ea typeface="+mn-ea"/>
          <a:cs typeface="+mn-cs"/>
        </a:defRPr>
      </a:lvl4pPr>
      <a:lvl5pPr marL="1641165">
        <a:defRPr>
          <a:latin typeface="+mn-lt"/>
          <a:ea typeface="+mn-ea"/>
          <a:cs typeface="+mn-cs"/>
        </a:defRPr>
      </a:lvl5pPr>
      <a:lvl6pPr marL="2051456">
        <a:defRPr>
          <a:latin typeface="+mn-lt"/>
          <a:ea typeface="+mn-ea"/>
          <a:cs typeface="+mn-cs"/>
        </a:defRPr>
      </a:lvl6pPr>
      <a:lvl7pPr marL="2461748">
        <a:defRPr>
          <a:latin typeface="+mn-lt"/>
          <a:ea typeface="+mn-ea"/>
          <a:cs typeface="+mn-cs"/>
        </a:defRPr>
      </a:lvl7pPr>
      <a:lvl8pPr marL="2872039">
        <a:defRPr>
          <a:latin typeface="+mn-lt"/>
          <a:ea typeface="+mn-ea"/>
          <a:cs typeface="+mn-cs"/>
        </a:defRPr>
      </a:lvl8pPr>
      <a:lvl9pPr marL="328233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533400"/>
            <a:ext cx="8534400" cy="74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825" y="-39751"/>
            <a:ext cx="822634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7617" y="2170558"/>
            <a:ext cx="786876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12/25/22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3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46">
        <a:defRPr>
          <a:latin typeface="+mn-lt"/>
          <a:ea typeface="+mn-ea"/>
          <a:cs typeface="+mn-cs"/>
        </a:defRPr>
      </a:lvl2pPr>
      <a:lvl3pPr marL="914293">
        <a:defRPr>
          <a:latin typeface="+mn-lt"/>
          <a:ea typeface="+mn-ea"/>
          <a:cs typeface="+mn-cs"/>
        </a:defRPr>
      </a:lvl3pPr>
      <a:lvl4pPr marL="1371440">
        <a:defRPr>
          <a:latin typeface="+mn-lt"/>
          <a:ea typeface="+mn-ea"/>
          <a:cs typeface="+mn-cs"/>
        </a:defRPr>
      </a:lvl4pPr>
      <a:lvl5pPr marL="1828586">
        <a:defRPr>
          <a:latin typeface="+mn-lt"/>
          <a:ea typeface="+mn-ea"/>
          <a:cs typeface="+mn-cs"/>
        </a:defRPr>
      </a:lvl5pPr>
      <a:lvl6pPr marL="2285733">
        <a:defRPr>
          <a:latin typeface="+mn-lt"/>
          <a:ea typeface="+mn-ea"/>
          <a:cs typeface="+mn-cs"/>
        </a:defRPr>
      </a:lvl6pPr>
      <a:lvl7pPr marL="2742879">
        <a:defRPr>
          <a:latin typeface="+mn-lt"/>
          <a:ea typeface="+mn-ea"/>
          <a:cs typeface="+mn-cs"/>
        </a:defRPr>
      </a:lvl7pPr>
      <a:lvl8pPr marL="3200026">
        <a:defRPr>
          <a:latin typeface="+mn-lt"/>
          <a:ea typeface="+mn-ea"/>
          <a:cs typeface="+mn-cs"/>
        </a:defRPr>
      </a:lvl8pPr>
      <a:lvl9pPr marL="36571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46">
        <a:defRPr>
          <a:latin typeface="+mn-lt"/>
          <a:ea typeface="+mn-ea"/>
          <a:cs typeface="+mn-cs"/>
        </a:defRPr>
      </a:lvl2pPr>
      <a:lvl3pPr marL="914293">
        <a:defRPr>
          <a:latin typeface="+mn-lt"/>
          <a:ea typeface="+mn-ea"/>
          <a:cs typeface="+mn-cs"/>
        </a:defRPr>
      </a:lvl3pPr>
      <a:lvl4pPr marL="1371440">
        <a:defRPr>
          <a:latin typeface="+mn-lt"/>
          <a:ea typeface="+mn-ea"/>
          <a:cs typeface="+mn-cs"/>
        </a:defRPr>
      </a:lvl4pPr>
      <a:lvl5pPr marL="1828586">
        <a:defRPr>
          <a:latin typeface="+mn-lt"/>
          <a:ea typeface="+mn-ea"/>
          <a:cs typeface="+mn-cs"/>
        </a:defRPr>
      </a:lvl5pPr>
      <a:lvl6pPr marL="2285733">
        <a:defRPr>
          <a:latin typeface="+mn-lt"/>
          <a:ea typeface="+mn-ea"/>
          <a:cs typeface="+mn-cs"/>
        </a:defRPr>
      </a:lvl6pPr>
      <a:lvl7pPr marL="2742879">
        <a:defRPr>
          <a:latin typeface="+mn-lt"/>
          <a:ea typeface="+mn-ea"/>
          <a:cs typeface="+mn-cs"/>
        </a:defRPr>
      </a:lvl7pPr>
      <a:lvl8pPr marL="3200026">
        <a:defRPr>
          <a:latin typeface="+mn-lt"/>
          <a:ea typeface="+mn-ea"/>
          <a:cs typeface="+mn-cs"/>
        </a:defRPr>
      </a:lvl8pPr>
      <a:lvl9pPr marL="36571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0130" y="2538730"/>
            <a:ext cx="452183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lang="tr-TR" sz="3600" b="0" dirty="0" err="1" smtClean="0"/>
              <a:t>Lecture</a:t>
            </a:r>
            <a:r>
              <a:rPr lang="tr-TR" sz="3600" b="0" smtClean="0"/>
              <a:t> 12: </a:t>
            </a:r>
            <a:r>
              <a:rPr sz="3600" b="0" smtClean="0"/>
              <a:t>Regression</a:t>
            </a:r>
            <a:r>
              <a:rPr sz="3600" b="0" spc="-80" smtClean="0"/>
              <a:t> </a:t>
            </a:r>
            <a:r>
              <a:rPr sz="3600" b="0" spc="-5" dirty="0"/>
              <a:t>Analysis</a:t>
            </a:r>
            <a:endParaRPr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7558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pc="-5" dirty="0"/>
              <a:t>Example</a:t>
            </a:r>
          </a:p>
        </p:txBody>
      </p:sp>
      <p:sp>
        <p:nvSpPr>
          <p:cNvPr id="4" name="object 4"/>
          <p:cNvSpPr/>
          <p:nvPr/>
        </p:nvSpPr>
        <p:spPr>
          <a:xfrm>
            <a:off x="501700" y="689178"/>
            <a:ext cx="341376" cy="256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700" y="1508125"/>
            <a:ext cx="341376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1608" y="590423"/>
            <a:ext cx="7632700" cy="192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2400" i="1" spc="-5" dirty="0">
                <a:latin typeface="Arial"/>
                <a:cs typeface="Arial"/>
              </a:rPr>
              <a:t>Correlation Analysis </a:t>
            </a:r>
            <a:r>
              <a:rPr sz="2400" i="1" dirty="0">
                <a:latin typeface="Arial"/>
                <a:cs typeface="Arial"/>
              </a:rPr>
              <a:t>of </a:t>
            </a:r>
            <a:r>
              <a:rPr sz="2400" i="1" spc="-10" dirty="0">
                <a:latin typeface="Arial"/>
                <a:cs typeface="Arial"/>
              </a:rPr>
              <a:t>Number </a:t>
            </a:r>
            <a:r>
              <a:rPr sz="2400" i="1" dirty="0">
                <a:latin typeface="Arial"/>
                <a:cs typeface="Arial"/>
              </a:rPr>
              <a:t>of </a:t>
            </a:r>
            <a:r>
              <a:rPr sz="2400" i="1" spc="-5" dirty="0">
                <a:latin typeface="Arial"/>
                <a:cs typeface="Arial"/>
              </a:rPr>
              <a:t>Hours </a:t>
            </a:r>
            <a:r>
              <a:rPr sz="2400" i="1" dirty="0">
                <a:latin typeface="Arial"/>
                <a:cs typeface="Arial"/>
              </a:rPr>
              <a:t>of </a:t>
            </a:r>
            <a:r>
              <a:rPr sz="2400" i="1" spc="-5" dirty="0">
                <a:latin typeface="Arial"/>
                <a:cs typeface="Arial"/>
              </a:rPr>
              <a:t>Exercise</a:t>
            </a:r>
            <a:r>
              <a:rPr sz="2400" i="1" spc="114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on</a:t>
            </a:r>
            <a:endParaRPr sz="2400" dirty="0">
              <a:latin typeface="Arial"/>
              <a:cs typeface="Arial"/>
            </a:endParaRPr>
          </a:p>
          <a:p>
            <a:pPr marL="12698"/>
            <a:r>
              <a:rPr sz="2400" i="1" spc="-5" dirty="0">
                <a:latin typeface="Arial"/>
                <a:cs typeface="Arial"/>
              </a:rPr>
              <a:t>Systolic Blood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Pressure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 marL="12698" marR="5079">
              <a:spcBef>
                <a:spcPts val="685"/>
              </a:spcBef>
            </a:pPr>
            <a:r>
              <a:rPr sz="2400" dirty="0">
                <a:latin typeface="Arial"/>
                <a:cs typeface="Arial"/>
              </a:rPr>
              <a:t>We </a:t>
            </a:r>
            <a:r>
              <a:rPr sz="2400" spc="-5" dirty="0">
                <a:latin typeface="Arial"/>
                <a:cs typeface="Arial"/>
              </a:rPr>
              <a:t>wish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investigate the relationship between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number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hours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exercise per week and systolic blood  pressure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221980"/>
              </p:ext>
            </p:extLst>
          </p:nvPr>
        </p:nvGraphicFramePr>
        <p:xfrm>
          <a:off x="665461" y="2764847"/>
          <a:ext cx="3100482" cy="414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5189"/>
                <a:gridCol w="1395293"/>
              </a:tblGrid>
              <a:tr h="945966">
                <a:tc>
                  <a:txBody>
                    <a:bodyPr/>
                    <a:lstStyle/>
                    <a:p>
                      <a:pPr marL="6350" marR="7988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# Hours 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Exercise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Week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Systolic</a:t>
                      </a:r>
                      <a:r>
                        <a:rPr sz="16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Blood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Pressure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3717">
                <a:tc>
                  <a:txBody>
                    <a:bodyPr/>
                    <a:lstStyle/>
                    <a:p>
                      <a:pPr marL="635" algn="ctr">
                        <a:lnSpc>
                          <a:spcPts val="267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3570" algn="r">
                        <a:lnSpc>
                          <a:spcPts val="2670"/>
                        </a:lnSpc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120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1928">
                <a:tc>
                  <a:txBody>
                    <a:bodyPr/>
                    <a:lstStyle/>
                    <a:p>
                      <a:pPr algn="ctr">
                        <a:lnSpc>
                          <a:spcPts val="2770"/>
                        </a:lnSpc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10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3570" algn="r">
                        <a:lnSpc>
                          <a:spcPts val="2770"/>
                        </a:lnSpc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110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1928">
                <a:tc>
                  <a:txBody>
                    <a:bodyPr/>
                    <a:lstStyle/>
                    <a:p>
                      <a:pPr marL="635" algn="ctr">
                        <a:lnSpc>
                          <a:spcPts val="277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3570" algn="r">
                        <a:lnSpc>
                          <a:spcPts val="2770"/>
                        </a:lnSpc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120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1928">
                <a:tc>
                  <a:txBody>
                    <a:bodyPr/>
                    <a:lstStyle/>
                    <a:p>
                      <a:pPr marL="635" algn="ctr">
                        <a:lnSpc>
                          <a:spcPts val="277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3570" algn="r">
                        <a:lnSpc>
                          <a:spcPts val="2770"/>
                        </a:lnSpc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135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1928">
                <a:tc>
                  <a:txBody>
                    <a:bodyPr/>
                    <a:lstStyle/>
                    <a:p>
                      <a:pPr marL="635" algn="ctr">
                        <a:lnSpc>
                          <a:spcPts val="277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3570" algn="r">
                        <a:lnSpc>
                          <a:spcPts val="2770"/>
                        </a:lnSpc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140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1928">
                <a:tc>
                  <a:txBody>
                    <a:bodyPr/>
                    <a:lstStyle/>
                    <a:p>
                      <a:pPr marL="635" algn="ctr">
                        <a:lnSpc>
                          <a:spcPts val="277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3570" algn="r">
                        <a:lnSpc>
                          <a:spcPts val="2775"/>
                        </a:lnSpc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115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1928">
                <a:tc>
                  <a:txBody>
                    <a:bodyPr/>
                    <a:lstStyle/>
                    <a:p>
                      <a:pPr marL="635" algn="ctr">
                        <a:lnSpc>
                          <a:spcPts val="277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3570" algn="r">
                        <a:lnSpc>
                          <a:spcPts val="2775"/>
                        </a:lnSpc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150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1928">
                <a:tc>
                  <a:txBody>
                    <a:bodyPr/>
                    <a:lstStyle/>
                    <a:p>
                      <a:pPr marL="635" algn="ctr">
                        <a:lnSpc>
                          <a:spcPts val="277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2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23570" algn="r">
                        <a:lnSpc>
                          <a:spcPts val="2775"/>
                        </a:lnSpc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165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5322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4750308" y="5082540"/>
            <a:ext cx="3959860" cy="0"/>
          </a:xfrm>
          <a:custGeom>
            <a:avLst/>
            <a:gdLst/>
            <a:ahLst/>
            <a:cxnLst/>
            <a:rect l="l" t="t" r="r" b="b"/>
            <a:pathLst>
              <a:path w="3959859">
                <a:moveTo>
                  <a:pt x="0" y="0"/>
                </a:moveTo>
                <a:lnTo>
                  <a:pt x="39593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50308" y="4698491"/>
            <a:ext cx="3959860" cy="0"/>
          </a:xfrm>
          <a:custGeom>
            <a:avLst/>
            <a:gdLst/>
            <a:ahLst/>
            <a:cxnLst/>
            <a:rect l="l" t="t" r="r" b="b"/>
            <a:pathLst>
              <a:path w="3959859">
                <a:moveTo>
                  <a:pt x="0" y="0"/>
                </a:moveTo>
                <a:lnTo>
                  <a:pt x="39593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0308" y="4314444"/>
            <a:ext cx="3959860" cy="0"/>
          </a:xfrm>
          <a:custGeom>
            <a:avLst/>
            <a:gdLst/>
            <a:ahLst/>
            <a:cxnLst/>
            <a:rect l="l" t="t" r="r" b="b"/>
            <a:pathLst>
              <a:path w="3959859">
                <a:moveTo>
                  <a:pt x="0" y="0"/>
                </a:moveTo>
                <a:lnTo>
                  <a:pt x="39593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0308" y="3931920"/>
            <a:ext cx="3959860" cy="0"/>
          </a:xfrm>
          <a:custGeom>
            <a:avLst/>
            <a:gdLst/>
            <a:ahLst/>
            <a:cxnLst/>
            <a:rect l="l" t="t" r="r" b="b"/>
            <a:pathLst>
              <a:path w="3959859">
                <a:moveTo>
                  <a:pt x="0" y="0"/>
                </a:moveTo>
                <a:lnTo>
                  <a:pt x="39593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0308" y="3547871"/>
            <a:ext cx="3959860" cy="0"/>
          </a:xfrm>
          <a:custGeom>
            <a:avLst/>
            <a:gdLst/>
            <a:ahLst/>
            <a:cxnLst/>
            <a:rect l="l" t="t" r="r" b="b"/>
            <a:pathLst>
              <a:path w="3959859">
                <a:moveTo>
                  <a:pt x="0" y="0"/>
                </a:moveTo>
                <a:lnTo>
                  <a:pt x="39593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50308" y="3163823"/>
            <a:ext cx="3959860" cy="0"/>
          </a:xfrm>
          <a:custGeom>
            <a:avLst/>
            <a:gdLst/>
            <a:ahLst/>
            <a:cxnLst/>
            <a:rect l="l" t="t" r="r" b="b"/>
            <a:pathLst>
              <a:path w="3959859">
                <a:moveTo>
                  <a:pt x="0" y="0"/>
                </a:moveTo>
                <a:lnTo>
                  <a:pt x="39593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50308" y="3163824"/>
            <a:ext cx="0" cy="2303145"/>
          </a:xfrm>
          <a:custGeom>
            <a:avLst/>
            <a:gdLst/>
            <a:ahLst/>
            <a:cxnLst/>
            <a:rect l="l" t="t" r="r" b="b"/>
            <a:pathLst>
              <a:path h="2303145">
                <a:moveTo>
                  <a:pt x="0" y="2302764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2208" y="5466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12208" y="50825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12208" y="46984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12208" y="43144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12208" y="393192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12208" y="354787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12208" y="31638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50308" y="5466588"/>
            <a:ext cx="3959860" cy="0"/>
          </a:xfrm>
          <a:custGeom>
            <a:avLst/>
            <a:gdLst/>
            <a:ahLst/>
            <a:cxnLst/>
            <a:rect l="l" t="t" r="r" b="b"/>
            <a:pathLst>
              <a:path w="3959859">
                <a:moveTo>
                  <a:pt x="0" y="0"/>
                </a:moveTo>
                <a:lnTo>
                  <a:pt x="39593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50308" y="546658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10200" y="546658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70091" y="546658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29983" y="546658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89876" y="546658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49768" y="546658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09659" y="546658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67985" y="4619245"/>
            <a:ext cx="204215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47659" y="4811267"/>
            <a:ext cx="204216" cy="204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08092" y="4619245"/>
            <a:ext cx="204215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38801" y="4331209"/>
            <a:ext cx="204215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38801" y="4235196"/>
            <a:ext cx="204215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98692" y="4715255"/>
            <a:ext cx="204215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78909" y="4044696"/>
            <a:ext cx="204215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08092" y="3756659"/>
            <a:ext cx="204215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08092" y="3852672"/>
            <a:ext cx="204215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48201" y="3468623"/>
            <a:ext cx="204215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07608" y="4636008"/>
            <a:ext cx="124967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87283" y="4828032"/>
            <a:ext cx="124968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47716" y="4636008"/>
            <a:ext cx="124967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78424" y="4251959"/>
            <a:ext cx="124967" cy="2209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38316" y="4732020"/>
            <a:ext cx="124967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18533" y="4061459"/>
            <a:ext cx="124967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47716" y="3773423"/>
            <a:ext cx="124967" cy="220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87824" y="3485388"/>
            <a:ext cx="124967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417821" y="3077337"/>
            <a:ext cx="238125" cy="2539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>
              <a:spcBef>
                <a:spcPts val="670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8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>
              <a:spcBef>
                <a:spcPts val="670"/>
              </a:spcBef>
            </a:pP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6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>
              <a:spcBef>
                <a:spcPts val="675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4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>
              <a:spcBef>
                <a:spcPts val="670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2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>
              <a:spcBef>
                <a:spcPts val="670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69207" algn="ctr">
              <a:spcBef>
                <a:spcPts val="670"/>
              </a:spcBef>
            </a:pPr>
            <a:r>
              <a:rPr sz="1000" spc="-10" dirty="0">
                <a:latin typeface="Arial"/>
                <a:cs typeface="Arial"/>
              </a:rPr>
              <a:t>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03827" y="5531611"/>
            <a:ext cx="958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63337" y="5531611"/>
            <a:ext cx="958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000" spc="-5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23228" y="5531611"/>
            <a:ext cx="958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000" spc="-5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83120" y="5531611"/>
            <a:ext cx="958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000" spc="-5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342758" y="5531611"/>
            <a:ext cx="958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000" spc="-5" dirty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967219" y="5531611"/>
            <a:ext cx="1657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000" spc="-10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627110" y="5531611"/>
            <a:ext cx="1657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000" spc="-10" dirty="0"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701" y="913512"/>
            <a:ext cx="399288" cy="2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609" y="797179"/>
            <a:ext cx="7579995" cy="128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 algn="just"/>
            <a:r>
              <a:rPr sz="2800" b="0" spc="-5" dirty="0"/>
              <a:t>In </a:t>
            </a:r>
            <a:r>
              <a:rPr sz="2800" b="0" dirty="0"/>
              <a:t>order </a:t>
            </a:r>
            <a:r>
              <a:rPr sz="2800" b="0" spc="-5" dirty="0"/>
              <a:t>to compute r, we must first compute the  </a:t>
            </a:r>
            <a:r>
              <a:rPr sz="2800" b="0" dirty="0"/>
              <a:t>variances </a:t>
            </a:r>
            <a:r>
              <a:rPr sz="2800" b="0" spc="-5" dirty="0"/>
              <a:t>of X and Y </a:t>
            </a:r>
            <a:r>
              <a:rPr sz="2800" b="0" dirty="0"/>
              <a:t>as </a:t>
            </a:r>
            <a:r>
              <a:rPr sz="2800" b="0" spc="-5" dirty="0"/>
              <a:t>weal as the </a:t>
            </a:r>
            <a:r>
              <a:rPr sz="2800" b="0" dirty="0"/>
              <a:t>covariance  </a:t>
            </a:r>
            <a:r>
              <a:rPr sz="2800" b="0" spc="-5" dirty="0"/>
              <a:t>between X and</a:t>
            </a:r>
            <a:r>
              <a:rPr sz="2800" b="0" spc="-15" dirty="0"/>
              <a:t> </a:t>
            </a:r>
            <a:r>
              <a:rPr sz="2800" b="0" spc="-5" dirty="0"/>
              <a:t>Y.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541120" y="2608597"/>
            <a:ext cx="183515" cy="189230"/>
          </a:xfrm>
          <a:custGeom>
            <a:avLst/>
            <a:gdLst/>
            <a:ahLst/>
            <a:cxnLst/>
            <a:rect l="l" t="t" r="r" b="b"/>
            <a:pathLst>
              <a:path w="183515" h="189230">
                <a:moveTo>
                  <a:pt x="95896" y="0"/>
                </a:moveTo>
                <a:lnTo>
                  <a:pt x="40844" y="0"/>
                </a:lnTo>
                <a:lnTo>
                  <a:pt x="39068" y="5464"/>
                </a:lnTo>
                <a:lnTo>
                  <a:pt x="42619" y="7126"/>
                </a:lnTo>
                <a:lnTo>
                  <a:pt x="44395" y="7126"/>
                </a:lnTo>
                <a:lnTo>
                  <a:pt x="46172" y="9027"/>
                </a:lnTo>
                <a:lnTo>
                  <a:pt x="56827" y="26844"/>
                </a:lnTo>
                <a:lnTo>
                  <a:pt x="60378" y="37535"/>
                </a:lnTo>
                <a:lnTo>
                  <a:pt x="81688" y="92650"/>
                </a:lnTo>
                <a:lnTo>
                  <a:pt x="37293" y="146103"/>
                </a:lnTo>
                <a:lnTo>
                  <a:pt x="30994" y="153482"/>
                </a:lnTo>
                <a:lnTo>
                  <a:pt x="25527" y="159703"/>
                </a:lnTo>
                <a:lnTo>
                  <a:pt x="21060" y="164945"/>
                </a:lnTo>
                <a:lnTo>
                  <a:pt x="17758" y="169384"/>
                </a:lnTo>
                <a:lnTo>
                  <a:pt x="10654" y="176511"/>
                </a:lnTo>
                <a:lnTo>
                  <a:pt x="8879" y="178174"/>
                </a:lnTo>
                <a:lnTo>
                  <a:pt x="5326" y="180075"/>
                </a:lnTo>
                <a:lnTo>
                  <a:pt x="3550" y="180075"/>
                </a:lnTo>
                <a:lnTo>
                  <a:pt x="0" y="181737"/>
                </a:lnTo>
                <a:lnTo>
                  <a:pt x="0" y="188864"/>
                </a:lnTo>
                <a:lnTo>
                  <a:pt x="51499" y="188864"/>
                </a:lnTo>
                <a:lnTo>
                  <a:pt x="51499" y="181737"/>
                </a:lnTo>
                <a:lnTo>
                  <a:pt x="49723" y="181737"/>
                </a:lnTo>
                <a:lnTo>
                  <a:pt x="46172" y="180075"/>
                </a:lnTo>
                <a:lnTo>
                  <a:pt x="44395" y="178174"/>
                </a:lnTo>
                <a:lnTo>
                  <a:pt x="42619" y="178174"/>
                </a:lnTo>
                <a:lnTo>
                  <a:pt x="42619" y="165821"/>
                </a:lnTo>
                <a:lnTo>
                  <a:pt x="46172" y="162257"/>
                </a:lnTo>
                <a:lnTo>
                  <a:pt x="47948" y="158694"/>
                </a:lnTo>
                <a:lnTo>
                  <a:pt x="51499" y="153230"/>
                </a:lnTo>
                <a:lnTo>
                  <a:pt x="55052" y="148003"/>
                </a:lnTo>
                <a:lnTo>
                  <a:pt x="87017" y="108805"/>
                </a:lnTo>
                <a:lnTo>
                  <a:pt x="111534" y="108805"/>
                </a:lnTo>
                <a:lnTo>
                  <a:pt x="104775" y="89087"/>
                </a:lnTo>
                <a:lnTo>
                  <a:pt x="116908" y="74833"/>
                </a:lnTo>
                <a:lnTo>
                  <a:pt x="97671" y="74833"/>
                </a:lnTo>
                <a:lnTo>
                  <a:pt x="87017" y="41098"/>
                </a:lnTo>
                <a:lnTo>
                  <a:pt x="83466" y="32071"/>
                </a:lnTo>
                <a:lnTo>
                  <a:pt x="81688" y="24944"/>
                </a:lnTo>
                <a:lnTo>
                  <a:pt x="81688" y="16154"/>
                </a:lnTo>
                <a:lnTo>
                  <a:pt x="83466" y="12590"/>
                </a:lnTo>
                <a:lnTo>
                  <a:pt x="85241" y="10690"/>
                </a:lnTo>
                <a:lnTo>
                  <a:pt x="88792" y="9027"/>
                </a:lnTo>
                <a:lnTo>
                  <a:pt x="90567" y="7126"/>
                </a:lnTo>
                <a:lnTo>
                  <a:pt x="95896" y="5464"/>
                </a:lnTo>
                <a:lnTo>
                  <a:pt x="95896" y="0"/>
                </a:lnTo>
                <a:close/>
              </a:path>
              <a:path w="183515" h="189230">
                <a:moveTo>
                  <a:pt x="111534" y="108805"/>
                </a:moveTo>
                <a:lnTo>
                  <a:pt x="87017" y="108805"/>
                </a:lnTo>
                <a:lnTo>
                  <a:pt x="101225" y="149666"/>
                </a:lnTo>
                <a:lnTo>
                  <a:pt x="103000" y="156793"/>
                </a:lnTo>
                <a:lnTo>
                  <a:pt x="104775" y="162257"/>
                </a:lnTo>
                <a:lnTo>
                  <a:pt x="104776" y="172948"/>
                </a:lnTo>
                <a:lnTo>
                  <a:pt x="103000" y="174611"/>
                </a:lnTo>
                <a:lnTo>
                  <a:pt x="101225" y="176511"/>
                </a:lnTo>
                <a:lnTo>
                  <a:pt x="99447" y="180075"/>
                </a:lnTo>
                <a:lnTo>
                  <a:pt x="95896" y="181737"/>
                </a:lnTo>
                <a:lnTo>
                  <a:pt x="92345" y="181737"/>
                </a:lnTo>
                <a:lnTo>
                  <a:pt x="90567" y="188864"/>
                </a:lnTo>
                <a:lnTo>
                  <a:pt x="145622" y="188864"/>
                </a:lnTo>
                <a:lnTo>
                  <a:pt x="147397" y="181737"/>
                </a:lnTo>
                <a:lnTo>
                  <a:pt x="143847" y="180075"/>
                </a:lnTo>
                <a:lnTo>
                  <a:pt x="142071" y="180075"/>
                </a:lnTo>
                <a:lnTo>
                  <a:pt x="140296" y="178174"/>
                </a:lnTo>
                <a:lnTo>
                  <a:pt x="138520" y="176511"/>
                </a:lnTo>
                <a:lnTo>
                  <a:pt x="136745" y="174611"/>
                </a:lnTo>
                <a:lnTo>
                  <a:pt x="134970" y="172948"/>
                </a:lnTo>
                <a:lnTo>
                  <a:pt x="131419" y="165821"/>
                </a:lnTo>
                <a:lnTo>
                  <a:pt x="129421" y="159703"/>
                </a:lnTo>
                <a:lnTo>
                  <a:pt x="127868" y="155130"/>
                </a:lnTo>
                <a:lnTo>
                  <a:pt x="124317" y="146103"/>
                </a:lnTo>
                <a:lnTo>
                  <a:pt x="111534" y="108805"/>
                </a:lnTo>
                <a:close/>
              </a:path>
              <a:path w="183515" h="189230">
                <a:moveTo>
                  <a:pt x="182906" y="0"/>
                </a:moveTo>
                <a:lnTo>
                  <a:pt x="131419" y="0"/>
                </a:lnTo>
                <a:lnTo>
                  <a:pt x="129643" y="5464"/>
                </a:lnTo>
                <a:lnTo>
                  <a:pt x="133194" y="7126"/>
                </a:lnTo>
                <a:lnTo>
                  <a:pt x="134970" y="7126"/>
                </a:lnTo>
                <a:lnTo>
                  <a:pt x="136745" y="9027"/>
                </a:lnTo>
                <a:lnTo>
                  <a:pt x="138520" y="10690"/>
                </a:lnTo>
                <a:lnTo>
                  <a:pt x="138483" y="21455"/>
                </a:lnTo>
                <a:lnTo>
                  <a:pt x="136745" y="24944"/>
                </a:lnTo>
                <a:lnTo>
                  <a:pt x="134970" y="26844"/>
                </a:lnTo>
                <a:lnTo>
                  <a:pt x="131419" y="33971"/>
                </a:lnTo>
                <a:lnTo>
                  <a:pt x="127868" y="37535"/>
                </a:lnTo>
                <a:lnTo>
                  <a:pt x="124317" y="42761"/>
                </a:lnTo>
                <a:lnTo>
                  <a:pt x="97671" y="74833"/>
                </a:lnTo>
                <a:lnTo>
                  <a:pt x="116908" y="74833"/>
                </a:lnTo>
                <a:lnTo>
                  <a:pt x="145622" y="41098"/>
                </a:lnTo>
                <a:lnTo>
                  <a:pt x="157384" y="26785"/>
                </a:lnTo>
                <a:lnTo>
                  <a:pt x="161918" y="21380"/>
                </a:lnTo>
                <a:lnTo>
                  <a:pt x="165152" y="17817"/>
                </a:lnTo>
                <a:lnTo>
                  <a:pt x="166927" y="14253"/>
                </a:lnTo>
                <a:lnTo>
                  <a:pt x="170478" y="12590"/>
                </a:lnTo>
                <a:lnTo>
                  <a:pt x="172253" y="10690"/>
                </a:lnTo>
                <a:lnTo>
                  <a:pt x="175804" y="9027"/>
                </a:lnTo>
                <a:lnTo>
                  <a:pt x="177580" y="7126"/>
                </a:lnTo>
                <a:lnTo>
                  <a:pt x="181131" y="5464"/>
                </a:lnTo>
                <a:lnTo>
                  <a:pt x="1829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9723" y="257296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527" y="0"/>
                </a:lnTo>
              </a:path>
            </a:pathLst>
          </a:custGeom>
          <a:ln w="14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2350" y="2687112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487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350" y="2744959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487" y="0"/>
                </a:lnTo>
              </a:path>
            </a:pathLst>
          </a:custGeom>
          <a:ln w="19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3613" y="2605033"/>
            <a:ext cx="113664" cy="194945"/>
          </a:xfrm>
          <a:custGeom>
            <a:avLst/>
            <a:gdLst/>
            <a:ahLst/>
            <a:cxnLst/>
            <a:rect l="l" t="t" r="r" b="b"/>
            <a:pathLst>
              <a:path w="113665" h="194944">
                <a:moveTo>
                  <a:pt x="15978" y="155130"/>
                </a:moveTo>
                <a:lnTo>
                  <a:pt x="0" y="155130"/>
                </a:lnTo>
                <a:lnTo>
                  <a:pt x="0" y="183638"/>
                </a:lnTo>
                <a:lnTo>
                  <a:pt x="5631" y="185988"/>
                </a:lnTo>
                <a:lnTo>
                  <a:pt x="44829" y="194006"/>
                </a:lnTo>
                <a:lnTo>
                  <a:pt x="51487" y="194328"/>
                </a:lnTo>
                <a:lnTo>
                  <a:pt x="60752" y="193950"/>
                </a:lnTo>
                <a:lnTo>
                  <a:pt x="94392" y="181737"/>
                </a:lnTo>
                <a:lnTo>
                  <a:pt x="40834" y="181737"/>
                </a:lnTo>
                <a:lnTo>
                  <a:pt x="33733" y="180075"/>
                </a:lnTo>
                <a:lnTo>
                  <a:pt x="28406" y="176511"/>
                </a:lnTo>
                <a:lnTo>
                  <a:pt x="23080" y="171047"/>
                </a:lnTo>
                <a:lnTo>
                  <a:pt x="19529" y="163920"/>
                </a:lnTo>
                <a:lnTo>
                  <a:pt x="15978" y="155130"/>
                </a:lnTo>
                <a:close/>
              </a:path>
              <a:path w="113665" h="194944">
                <a:moveTo>
                  <a:pt x="99447" y="14253"/>
                </a:moveTo>
                <a:lnTo>
                  <a:pt x="62139" y="14253"/>
                </a:lnTo>
                <a:lnTo>
                  <a:pt x="69241" y="16154"/>
                </a:lnTo>
                <a:lnTo>
                  <a:pt x="74567" y="21380"/>
                </a:lnTo>
                <a:lnTo>
                  <a:pt x="83444" y="53452"/>
                </a:lnTo>
                <a:lnTo>
                  <a:pt x="81669" y="60579"/>
                </a:lnTo>
                <a:lnTo>
                  <a:pt x="78118" y="67706"/>
                </a:lnTo>
                <a:lnTo>
                  <a:pt x="72792" y="73170"/>
                </a:lnTo>
                <a:lnTo>
                  <a:pt x="67466" y="78396"/>
                </a:lnTo>
                <a:lnTo>
                  <a:pt x="58588" y="81960"/>
                </a:lnTo>
                <a:lnTo>
                  <a:pt x="51598" y="85378"/>
                </a:lnTo>
                <a:lnTo>
                  <a:pt x="43941" y="87572"/>
                </a:lnTo>
                <a:lnTo>
                  <a:pt x="35619" y="88742"/>
                </a:lnTo>
                <a:lnTo>
                  <a:pt x="26631" y="89087"/>
                </a:lnTo>
                <a:lnTo>
                  <a:pt x="26631" y="101678"/>
                </a:lnTo>
                <a:lnTo>
                  <a:pt x="68270" y="107691"/>
                </a:lnTo>
                <a:lnTo>
                  <a:pt x="86995" y="142539"/>
                </a:lnTo>
                <a:lnTo>
                  <a:pt x="86357" y="152302"/>
                </a:lnTo>
                <a:lnTo>
                  <a:pt x="59143" y="181099"/>
                </a:lnTo>
                <a:lnTo>
                  <a:pt x="51487" y="181737"/>
                </a:lnTo>
                <a:lnTo>
                  <a:pt x="94392" y="181737"/>
                </a:lnTo>
                <a:lnTo>
                  <a:pt x="113290" y="146704"/>
                </a:lnTo>
                <a:lnTo>
                  <a:pt x="113650" y="131849"/>
                </a:lnTo>
                <a:lnTo>
                  <a:pt x="111875" y="126622"/>
                </a:lnTo>
                <a:lnTo>
                  <a:pt x="110099" y="119495"/>
                </a:lnTo>
                <a:lnTo>
                  <a:pt x="108324" y="114031"/>
                </a:lnTo>
                <a:lnTo>
                  <a:pt x="101222" y="106904"/>
                </a:lnTo>
                <a:lnTo>
                  <a:pt x="95896" y="103341"/>
                </a:lnTo>
                <a:lnTo>
                  <a:pt x="92345" y="99777"/>
                </a:lnTo>
                <a:lnTo>
                  <a:pt x="86995" y="96214"/>
                </a:lnTo>
                <a:lnTo>
                  <a:pt x="81669" y="94551"/>
                </a:lnTo>
                <a:lnTo>
                  <a:pt x="76343" y="92650"/>
                </a:lnTo>
                <a:lnTo>
                  <a:pt x="71016" y="90987"/>
                </a:lnTo>
                <a:lnTo>
                  <a:pt x="83003" y="83771"/>
                </a:lnTo>
                <a:lnTo>
                  <a:pt x="88004" y="80397"/>
                </a:lnTo>
                <a:lnTo>
                  <a:pt x="92345" y="76733"/>
                </a:lnTo>
                <a:lnTo>
                  <a:pt x="97671" y="73170"/>
                </a:lnTo>
                <a:lnTo>
                  <a:pt x="102998" y="67706"/>
                </a:lnTo>
                <a:lnTo>
                  <a:pt x="104773" y="62479"/>
                </a:lnTo>
                <a:lnTo>
                  <a:pt x="108324" y="55352"/>
                </a:lnTo>
                <a:lnTo>
                  <a:pt x="110099" y="49888"/>
                </a:lnTo>
                <a:lnTo>
                  <a:pt x="110055" y="31893"/>
                </a:lnTo>
                <a:lnTo>
                  <a:pt x="108324" y="24944"/>
                </a:lnTo>
                <a:lnTo>
                  <a:pt x="104773" y="19717"/>
                </a:lnTo>
                <a:lnTo>
                  <a:pt x="99447" y="14253"/>
                </a:lnTo>
                <a:close/>
              </a:path>
              <a:path w="113665" h="194944">
                <a:moveTo>
                  <a:pt x="58588" y="0"/>
                </a:moveTo>
                <a:lnTo>
                  <a:pt x="51931" y="319"/>
                </a:lnTo>
                <a:lnTo>
                  <a:pt x="45273" y="1306"/>
                </a:lnTo>
                <a:lnTo>
                  <a:pt x="38615" y="3006"/>
                </a:lnTo>
                <a:lnTo>
                  <a:pt x="31957" y="5464"/>
                </a:lnTo>
                <a:lnTo>
                  <a:pt x="24994" y="7067"/>
                </a:lnTo>
                <a:lnTo>
                  <a:pt x="17532" y="9383"/>
                </a:lnTo>
                <a:lnTo>
                  <a:pt x="9737" y="12412"/>
                </a:lnTo>
                <a:lnTo>
                  <a:pt x="1775" y="16154"/>
                </a:lnTo>
                <a:lnTo>
                  <a:pt x="1775" y="42761"/>
                </a:lnTo>
                <a:lnTo>
                  <a:pt x="17754" y="42761"/>
                </a:lnTo>
                <a:lnTo>
                  <a:pt x="21305" y="32071"/>
                </a:lnTo>
                <a:lnTo>
                  <a:pt x="24855" y="24944"/>
                </a:lnTo>
                <a:lnTo>
                  <a:pt x="30182" y="21380"/>
                </a:lnTo>
                <a:lnTo>
                  <a:pt x="35508" y="16154"/>
                </a:lnTo>
                <a:lnTo>
                  <a:pt x="42610" y="14253"/>
                </a:lnTo>
                <a:lnTo>
                  <a:pt x="99447" y="14253"/>
                </a:lnTo>
                <a:lnTo>
                  <a:pt x="94121" y="9027"/>
                </a:lnTo>
                <a:lnTo>
                  <a:pt x="85220" y="5464"/>
                </a:lnTo>
                <a:lnTo>
                  <a:pt x="79561" y="3006"/>
                </a:lnTo>
                <a:lnTo>
                  <a:pt x="73236" y="1306"/>
                </a:lnTo>
                <a:lnTo>
                  <a:pt x="66245" y="319"/>
                </a:lnTo>
                <a:lnTo>
                  <a:pt x="585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6325" y="27814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06" y="0"/>
                </a:lnTo>
              </a:path>
            </a:pathLst>
          </a:custGeom>
          <a:ln w="32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6712" y="2605034"/>
            <a:ext cx="115570" cy="193040"/>
          </a:xfrm>
          <a:custGeom>
            <a:avLst/>
            <a:gdLst/>
            <a:ahLst/>
            <a:cxnLst/>
            <a:rect l="l" t="t" r="r" b="b"/>
            <a:pathLst>
              <a:path w="115569" h="193039">
                <a:moveTo>
                  <a:pt x="102795" y="14253"/>
                </a:moveTo>
                <a:lnTo>
                  <a:pt x="69265" y="14253"/>
                </a:lnTo>
                <a:lnTo>
                  <a:pt x="72816" y="17817"/>
                </a:lnTo>
                <a:lnTo>
                  <a:pt x="78142" y="21380"/>
                </a:lnTo>
                <a:lnTo>
                  <a:pt x="81693" y="24944"/>
                </a:lnTo>
                <a:lnTo>
                  <a:pt x="83468" y="30408"/>
                </a:lnTo>
                <a:lnTo>
                  <a:pt x="85243" y="35634"/>
                </a:lnTo>
                <a:lnTo>
                  <a:pt x="87019" y="42761"/>
                </a:lnTo>
                <a:lnTo>
                  <a:pt x="87019" y="53452"/>
                </a:lnTo>
                <a:lnTo>
                  <a:pt x="85243" y="57015"/>
                </a:lnTo>
                <a:lnTo>
                  <a:pt x="85243" y="62479"/>
                </a:lnTo>
                <a:lnTo>
                  <a:pt x="83468" y="66043"/>
                </a:lnTo>
                <a:lnTo>
                  <a:pt x="81693" y="71269"/>
                </a:lnTo>
                <a:lnTo>
                  <a:pt x="79917" y="74833"/>
                </a:lnTo>
                <a:lnTo>
                  <a:pt x="76366" y="80297"/>
                </a:lnTo>
                <a:lnTo>
                  <a:pt x="72816" y="85523"/>
                </a:lnTo>
                <a:lnTo>
                  <a:pt x="67489" y="92650"/>
                </a:lnTo>
                <a:lnTo>
                  <a:pt x="63879" y="97647"/>
                </a:lnTo>
                <a:lnTo>
                  <a:pt x="58600" y="104113"/>
                </a:lnTo>
                <a:lnTo>
                  <a:pt x="51990" y="111559"/>
                </a:lnTo>
                <a:lnTo>
                  <a:pt x="44385" y="119495"/>
                </a:lnTo>
                <a:lnTo>
                  <a:pt x="35702" y="129807"/>
                </a:lnTo>
                <a:lnTo>
                  <a:pt x="10985" y="163118"/>
                </a:lnTo>
                <a:lnTo>
                  <a:pt x="0" y="185301"/>
                </a:lnTo>
                <a:lnTo>
                  <a:pt x="0" y="192428"/>
                </a:lnTo>
                <a:lnTo>
                  <a:pt x="113650" y="192428"/>
                </a:lnTo>
                <a:lnTo>
                  <a:pt x="114652" y="169384"/>
                </a:lnTo>
                <a:lnTo>
                  <a:pt x="26631" y="169384"/>
                </a:lnTo>
                <a:lnTo>
                  <a:pt x="33983" y="158341"/>
                </a:lnTo>
                <a:lnTo>
                  <a:pt x="42835" y="146607"/>
                </a:lnTo>
                <a:lnTo>
                  <a:pt x="53355" y="134206"/>
                </a:lnTo>
                <a:lnTo>
                  <a:pt x="65714" y="121158"/>
                </a:lnTo>
                <a:lnTo>
                  <a:pt x="73037" y="113549"/>
                </a:lnTo>
                <a:lnTo>
                  <a:pt x="79029" y="106964"/>
                </a:lnTo>
                <a:lnTo>
                  <a:pt x="83690" y="101715"/>
                </a:lnTo>
                <a:lnTo>
                  <a:pt x="87019" y="98114"/>
                </a:lnTo>
                <a:lnTo>
                  <a:pt x="92345" y="92650"/>
                </a:lnTo>
                <a:lnTo>
                  <a:pt x="95896" y="87424"/>
                </a:lnTo>
                <a:lnTo>
                  <a:pt x="99447" y="83860"/>
                </a:lnTo>
                <a:lnTo>
                  <a:pt x="102998" y="78396"/>
                </a:lnTo>
                <a:lnTo>
                  <a:pt x="104773" y="74833"/>
                </a:lnTo>
                <a:lnTo>
                  <a:pt x="108324" y="71269"/>
                </a:lnTo>
                <a:lnTo>
                  <a:pt x="110099" y="66043"/>
                </a:lnTo>
                <a:lnTo>
                  <a:pt x="111875" y="62479"/>
                </a:lnTo>
                <a:lnTo>
                  <a:pt x="111875" y="58916"/>
                </a:lnTo>
                <a:lnTo>
                  <a:pt x="113650" y="53452"/>
                </a:lnTo>
                <a:lnTo>
                  <a:pt x="113519" y="42761"/>
                </a:lnTo>
                <a:lnTo>
                  <a:pt x="112957" y="34640"/>
                </a:lnTo>
                <a:lnTo>
                  <a:pt x="110765" y="25954"/>
                </a:lnTo>
                <a:lnTo>
                  <a:pt x="106909" y="18604"/>
                </a:lnTo>
                <a:lnTo>
                  <a:pt x="102795" y="14253"/>
                </a:lnTo>
                <a:close/>
              </a:path>
              <a:path w="115569" h="193039">
                <a:moveTo>
                  <a:pt x="115426" y="151567"/>
                </a:moveTo>
                <a:lnTo>
                  <a:pt x="104773" y="151567"/>
                </a:lnTo>
                <a:lnTo>
                  <a:pt x="101398" y="158341"/>
                </a:lnTo>
                <a:lnTo>
                  <a:pt x="101222" y="160357"/>
                </a:lnTo>
                <a:lnTo>
                  <a:pt x="99447" y="163920"/>
                </a:lnTo>
                <a:lnTo>
                  <a:pt x="97671" y="165821"/>
                </a:lnTo>
                <a:lnTo>
                  <a:pt x="95896" y="167484"/>
                </a:lnTo>
                <a:lnTo>
                  <a:pt x="92345" y="167484"/>
                </a:lnTo>
                <a:lnTo>
                  <a:pt x="90570" y="169384"/>
                </a:lnTo>
                <a:lnTo>
                  <a:pt x="114652" y="169384"/>
                </a:lnTo>
                <a:lnTo>
                  <a:pt x="115426" y="151567"/>
                </a:lnTo>
                <a:close/>
              </a:path>
              <a:path w="115569" h="193039">
                <a:moveTo>
                  <a:pt x="62139" y="0"/>
                </a:moveTo>
                <a:lnTo>
                  <a:pt x="21083" y="9146"/>
                </a:lnTo>
                <a:lnTo>
                  <a:pt x="5326" y="16154"/>
                </a:lnTo>
                <a:lnTo>
                  <a:pt x="5326" y="42761"/>
                </a:lnTo>
                <a:lnTo>
                  <a:pt x="21305" y="42761"/>
                </a:lnTo>
                <a:lnTo>
                  <a:pt x="26575" y="30089"/>
                </a:lnTo>
                <a:lnTo>
                  <a:pt x="34176" y="21202"/>
                </a:lnTo>
                <a:lnTo>
                  <a:pt x="43775" y="15968"/>
                </a:lnTo>
                <a:lnTo>
                  <a:pt x="55038" y="14253"/>
                </a:lnTo>
                <a:lnTo>
                  <a:pt x="102795" y="14253"/>
                </a:lnTo>
                <a:lnTo>
                  <a:pt x="101222" y="12590"/>
                </a:lnTo>
                <a:lnTo>
                  <a:pt x="93621" y="7616"/>
                </a:lnTo>
                <a:lnTo>
                  <a:pt x="84353" y="3622"/>
                </a:lnTo>
                <a:lnTo>
                  <a:pt x="73749" y="965"/>
                </a:lnTo>
                <a:lnTo>
                  <a:pt x="62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0545" y="2765391"/>
            <a:ext cx="41275" cy="69850"/>
          </a:xfrm>
          <a:custGeom>
            <a:avLst/>
            <a:gdLst/>
            <a:ahLst/>
            <a:cxnLst/>
            <a:rect l="l" t="t" r="r" b="b"/>
            <a:pathLst>
              <a:path w="41275" h="69850">
                <a:moveTo>
                  <a:pt x="39082" y="0"/>
                </a:moveTo>
                <a:lnTo>
                  <a:pt x="14227" y="0"/>
                </a:lnTo>
                <a:lnTo>
                  <a:pt x="16002" y="5464"/>
                </a:lnTo>
                <a:lnTo>
                  <a:pt x="16002" y="26844"/>
                </a:lnTo>
                <a:lnTo>
                  <a:pt x="14227" y="32071"/>
                </a:lnTo>
                <a:lnTo>
                  <a:pt x="14227" y="37535"/>
                </a:lnTo>
                <a:lnTo>
                  <a:pt x="12427" y="41098"/>
                </a:lnTo>
                <a:lnTo>
                  <a:pt x="12427" y="46325"/>
                </a:lnTo>
                <a:lnTo>
                  <a:pt x="8877" y="49888"/>
                </a:lnTo>
                <a:lnTo>
                  <a:pt x="7101" y="53452"/>
                </a:lnTo>
                <a:lnTo>
                  <a:pt x="0" y="60579"/>
                </a:lnTo>
                <a:lnTo>
                  <a:pt x="7101" y="69606"/>
                </a:lnTo>
                <a:lnTo>
                  <a:pt x="13162" y="65252"/>
                </a:lnTo>
                <a:lnTo>
                  <a:pt x="18247" y="60579"/>
                </a:lnTo>
                <a:lnTo>
                  <a:pt x="26655" y="51789"/>
                </a:lnTo>
                <a:lnTo>
                  <a:pt x="31981" y="46325"/>
                </a:lnTo>
                <a:lnTo>
                  <a:pt x="35532" y="41098"/>
                </a:lnTo>
                <a:lnTo>
                  <a:pt x="37307" y="35634"/>
                </a:lnTo>
                <a:lnTo>
                  <a:pt x="39082" y="30408"/>
                </a:lnTo>
                <a:lnTo>
                  <a:pt x="40858" y="24944"/>
                </a:lnTo>
                <a:lnTo>
                  <a:pt x="40858" y="12590"/>
                </a:lnTo>
                <a:lnTo>
                  <a:pt x="39082" y="5464"/>
                </a:lnTo>
                <a:lnTo>
                  <a:pt x="390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0598" y="2608597"/>
            <a:ext cx="153035" cy="189230"/>
          </a:xfrm>
          <a:custGeom>
            <a:avLst/>
            <a:gdLst/>
            <a:ahLst/>
            <a:cxnLst/>
            <a:rect l="l" t="t" r="r" b="b"/>
            <a:pathLst>
              <a:path w="153035" h="189230">
                <a:moveTo>
                  <a:pt x="67489" y="181737"/>
                </a:moveTo>
                <a:lnTo>
                  <a:pt x="10676" y="181737"/>
                </a:lnTo>
                <a:lnTo>
                  <a:pt x="8900" y="188864"/>
                </a:lnTo>
                <a:lnTo>
                  <a:pt x="67489" y="188864"/>
                </a:lnTo>
                <a:lnTo>
                  <a:pt x="67489" y="181737"/>
                </a:lnTo>
                <a:close/>
              </a:path>
              <a:path w="153035" h="189230">
                <a:moveTo>
                  <a:pt x="60388" y="180075"/>
                </a:moveTo>
                <a:lnTo>
                  <a:pt x="16002" y="180075"/>
                </a:lnTo>
                <a:lnTo>
                  <a:pt x="14227" y="181737"/>
                </a:lnTo>
                <a:lnTo>
                  <a:pt x="63938" y="181737"/>
                </a:lnTo>
                <a:lnTo>
                  <a:pt x="60388" y="180075"/>
                </a:lnTo>
                <a:close/>
              </a:path>
              <a:path w="153035" h="189230">
                <a:moveTo>
                  <a:pt x="46184" y="7126"/>
                </a:moveTo>
                <a:lnTo>
                  <a:pt x="5326" y="7126"/>
                </a:lnTo>
                <a:lnTo>
                  <a:pt x="7101" y="9027"/>
                </a:lnTo>
                <a:lnTo>
                  <a:pt x="8900" y="10690"/>
                </a:lnTo>
                <a:lnTo>
                  <a:pt x="14227" y="21380"/>
                </a:lnTo>
                <a:lnTo>
                  <a:pt x="16002" y="28507"/>
                </a:lnTo>
                <a:lnTo>
                  <a:pt x="19553" y="39198"/>
                </a:lnTo>
                <a:lnTo>
                  <a:pt x="39082" y="108805"/>
                </a:lnTo>
                <a:lnTo>
                  <a:pt x="31981" y="148003"/>
                </a:lnTo>
                <a:lnTo>
                  <a:pt x="28430" y="162257"/>
                </a:lnTo>
                <a:lnTo>
                  <a:pt x="24879" y="169384"/>
                </a:lnTo>
                <a:lnTo>
                  <a:pt x="24879" y="172948"/>
                </a:lnTo>
                <a:lnTo>
                  <a:pt x="23104" y="174611"/>
                </a:lnTo>
                <a:lnTo>
                  <a:pt x="21328" y="176511"/>
                </a:lnTo>
                <a:lnTo>
                  <a:pt x="19553" y="178174"/>
                </a:lnTo>
                <a:lnTo>
                  <a:pt x="17777" y="180075"/>
                </a:lnTo>
                <a:lnTo>
                  <a:pt x="56837" y="180075"/>
                </a:lnTo>
                <a:lnTo>
                  <a:pt x="55061" y="178174"/>
                </a:lnTo>
                <a:lnTo>
                  <a:pt x="55061" y="176511"/>
                </a:lnTo>
                <a:lnTo>
                  <a:pt x="53286" y="174611"/>
                </a:lnTo>
                <a:lnTo>
                  <a:pt x="53286" y="158694"/>
                </a:lnTo>
                <a:lnTo>
                  <a:pt x="55061" y="156793"/>
                </a:lnTo>
                <a:lnTo>
                  <a:pt x="55061" y="151567"/>
                </a:lnTo>
                <a:lnTo>
                  <a:pt x="56837" y="148003"/>
                </a:lnTo>
                <a:lnTo>
                  <a:pt x="63938" y="108805"/>
                </a:lnTo>
                <a:lnTo>
                  <a:pt x="76717" y="92650"/>
                </a:lnTo>
                <a:lnTo>
                  <a:pt x="58612" y="92650"/>
                </a:lnTo>
                <a:lnTo>
                  <a:pt x="44409" y="41098"/>
                </a:lnTo>
                <a:lnTo>
                  <a:pt x="40858" y="23281"/>
                </a:lnTo>
                <a:lnTo>
                  <a:pt x="40858" y="10690"/>
                </a:lnTo>
                <a:lnTo>
                  <a:pt x="44409" y="9027"/>
                </a:lnTo>
                <a:lnTo>
                  <a:pt x="46184" y="7126"/>
                </a:lnTo>
                <a:close/>
              </a:path>
              <a:path w="153035" h="189230">
                <a:moveTo>
                  <a:pt x="147407" y="7126"/>
                </a:moveTo>
                <a:lnTo>
                  <a:pt x="104797" y="7126"/>
                </a:lnTo>
                <a:lnTo>
                  <a:pt x="106572" y="9027"/>
                </a:lnTo>
                <a:lnTo>
                  <a:pt x="108348" y="10690"/>
                </a:lnTo>
                <a:lnTo>
                  <a:pt x="110123" y="12590"/>
                </a:lnTo>
                <a:lnTo>
                  <a:pt x="110123" y="17817"/>
                </a:lnTo>
                <a:lnTo>
                  <a:pt x="108348" y="21380"/>
                </a:lnTo>
                <a:lnTo>
                  <a:pt x="106572" y="26844"/>
                </a:lnTo>
                <a:lnTo>
                  <a:pt x="104797" y="30408"/>
                </a:lnTo>
                <a:lnTo>
                  <a:pt x="99447" y="37535"/>
                </a:lnTo>
                <a:lnTo>
                  <a:pt x="92345" y="46325"/>
                </a:lnTo>
                <a:lnTo>
                  <a:pt x="58612" y="92650"/>
                </a:lnTo>
                <a:lnTo>
                  <a:pt x="119000" y="39198"/>
                </a:lnTo>
                <a:lnTo>
                  <a:pt x="131428" y="21380"/>
                </a:lnTo>
                <a:lnTo>
                  <a:pt x="138530" y="14253"/>
                </a:lnTo>
                <a:lnTo>
                  <a:pt x="140305" y="12590"/>
                </a:lnTo>
                <a:lnTo>
                  <a:pt x="142081" y="10690"/>
                </a:lnTo>
                <a:lnTo>
                  <a:pt x="143856" y="9027"/>
                </a:lnTo>
                <a:lnTo>
                  <a:pt x="145632" y="9027"/>
                </a:lnTo>
                <a:lnTo>
                  <a:pt x="147407" y="7126"/>
                </a:lnTo>
                <a:close/>
              </a:path>
              <a:path w="153035" h="189230">
                <a:moveTo>
                  <a:pt x="53286" y="0"/>
                </a:moveTo>
                <a:lnTo>
                  <a:pt x="0" y="0"/>
                </a:lnTo>
                <a:lnTo>
                  <a:pt x="0" y="5464"/>
                </a:lnTo>
                <a:lnTo>
                  <a:pt x="1775" y="7126"/>
                </a:lnTo>
                <a:lnTo>
                  <a:pt x="47960" y="7126"/>
                </a:lnTo>
                <a:lnTo>
                  <a:pt x="53286" y="5464"/>
                </a:lnTo>
                <a:lnTo>
                  <a:pt x="53286" y="0"/>
                </a:lnTo>
                <a:close/>
              </a:path>
              <a:path w="153035" h="189230">
                <a:moveTo>
                  <a:pt x="152733" y="0"/>
                </a:moveTo>
                <a:lnTo>
                  <a:pt x="101222" y="0"/>
                </a:lnTo>
                <a:lnTo>
                  <a:pt x="99447" y="5464"/>
                </a:lnTo>
                <a:lnTo>
                  <a:pt x="103021" y="7126"/>
                </a:lnTo>
                <a:lnTo>
                  <a:pt x="149182" y="7126"/>
                </a:lnTo>
                <a:lnTo>
                  <a:pt x="150958" y="5464"/>
                </a:lnTo>
                <a:lnTo>
                  <a:pt x="152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71927" y="257296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5">
                <a:moveTo>
                  <a:pt x="0" y="0"/>
                </a:moveTo>
                <a:lnTo>
                  <a:pt x="122527" y="0"/>
                </a:lnTo>
              </a:path>
            </a:pathLst>
          </a:custGeom>
          <a:ln w="14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13431" y="2687112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712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13431" y="2744959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712" y="0"/>
                </a:lnTo>
              </a:path>
            </a:pathLst>
          </a:custGeom>
          <a:ln w="19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08223" y="2605034"/>
            <a:ext cx="110489" cy="193040"/>
          </a:xfrm>
          <a:custGeom>
            <a:avLst/>
            <a:gdLst/>
            <a:ahLst/>
            <a:cxnLst/>
            <a:rect l="l" t="t" r="r" b="b"/>
            <a:pathLst>
              <a:path w="110489" h="193039">
                <a:moveTo>
                  <a:pt x="110123" y="181737"/>
                </a:moveTo>
                <a:lnTo>
                  <a:pt x="7101" y="181737"/>
                </a:lnTo>
                <a:lnTo>
                  <a:pt x="7101" y="192428"/>
                </a:lnTo>
                <a:lnTo>
                  <a:pt x="110123" y="192428"/>
                </a:lnTo>
                <a:lnTo>
                  <a:pt x="110123" y="181737"/>
                </a:lnTo>
                <a:close/>
              </a:path>
              <a:path w="110489" h="193039">
                <a:moveTo>
                  <a:pt x="92345" y="180075"/>
                </a:moveTo>
                <a:lnTo>
                  <a:pt x="24879" y="180075"/>
                </a:lnTo>
                <a:lnTo>
                  <a:pt x="17777" y="181737"/>
                </a:lnTo>
                <a:lnTo>
                  <a:pt x="97671" y="181737"/>
                </a:lnTo>
                <a:lnTo>
                  <a:pt x="92345" y="180075"/>
                </a:lnTo>
                <a:close/>
              </a:path>
              <a:path w="110489" h="193039">
                <a:moveTo>
                  <a:pt x="71067" y="32071"/>
                </a:moveTo>
                <a:lnTo>
                  <a:pt x="40858" y="32071"/>
                </a:lnTo>
                <a:lnTo>
                  <a:pt x="42633" y="33971"/>
                </a:lnTo>
                <a:lnTo>
                  <a:pt x="44409" y="35634"/>
                </a:lnTo>
                <a:lnTo>
                  <a:pt x="46184" y="37535"/>
                </a:lnTo>
                <a:lnTo>
                  <a:pt x="46184" y="167484"/>
                </a:lnTo>
                <a:lnTo>
                  <a:pt x="44409" y="169384"/>
                </a:lnTo>
                <a:lnTo>
                  <a:pt x="44409" y="172948"/>
                </a:lnTo>
                <a:lnTo>
                  <a:pt x="42633" y="174611"/>
                </a:lnTo>
                <a:lnTo>
                  <a:pt x="39082" y="176511"/>
                </a:lnTo>
                <a:lnTo>
                  <a:pt x="37307" y="178174"/>
                </a:lnTo>
                <a:lnTo>
                  <a:pt x="33756" y="180075"/>
                </a:lnTo>
                <a:lnTo>
                  <a:pt x="85243" y="180075"/>
                </a:lnTo>
                <a:lnTo>
                  <a:pt x="81693" y="178174"/>
                </a:lnTo>
                <a:lnTo>
                  <a:pt x="79917" y="178174"/>
                </a:lnTo>
                <a:lnTo>
                  <a:pt x="76366" y="176511"/>
                </a:lnTo>
                <a:lnTo>
                  <a:pt x="74591" y="174611"/>
                </a:lnTo>
                <a:lnTo>
                  <a:pt x="74591" y="172948"/>
                </a:lnTo>
                <a:lnTo>
                  <a:pt x="72816" y="171047"/>
                </a:lnTo>
                <a:lnTo>
                  <a:pt x="72816" y="167484"/>
                </a:lnTo>
                <a:lnTo>
                  <a:pt x="71040" y="165821"/>
                </a:lnTo>
                <a:lnTo>
                  <a:pt x="71067" y="32071"/>
                </a:lnTo>
                <a:close/>
              </a:path>
              <a:path w="110489" h="193039">
                <a:moveTo>
                  <a:pt x="72816" y="0"/>
                </a:moveTo>
                <a:lnTo>
                  <a:pt x="63938" y="0"/>
                </a:lnTo>
                <a:lnTo>
                  <a:pt x="0" y="39198"/>
                </a:lnTo>
                <a:lnTo>
                  <a:pt x="5326" y="49888"/>
                </a:lnTo>
                <a:lnTo>
                  <a:pt x="14203" y="44662"/>
                </a:lnTo>
                <a:lnTo>
                  <a:pt x="21328" y="41098"/>
                </a:lnTo>
                <a:lnTo>
                  <a:pt x="31981" y="33971"/>
                </a:lnTo>
                <a:lnTo>
                  <a:pt x="35532" y="32071"/>
                </a:lnTo>
                <a:lnTo>
                  <a:pt x="71067" y="32071"/>
                </a:lnTo>
                <a:lnTo>
                  <a:pt x="71262" y="16095"/>
                </a:lnTo>
                <a:lnTo>
                  <a:pt x="71789" y="7401"/>
                </a:lnTo>
                <a:lnTo>
                  <a:pt x="72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60956" y="2605033"/>
            <a:ext cx="113664" cy="194945"/>
          </a:xfrm>
          <a:custGeom>
            <a:avLst/>
            <a:gdLst/>
            <a:ahLst/>
            <a:cxnLst/>
            <a:rect l="l" t="t" r="r" b="b"/>
            <a:pathLst>
              <a:path w="113664" h="194944">
                <a:moveTo>
                  <a:pt x="15978" y="155130"/>
                </a:moveTo>
                <a:lnTo>
                  <a:pt x="0" y="155130"/>
                </a:lnTo>
                <a:lnTo>
                  <a:pt x="0" y="183638"/>
                </a:lnTo>
                <a:lnTo>
                  <a:pt x="5631" y="185988"/>
                </a:lnTo>
                <a:lnTo>
                  <a:pt x="44896" y="194006"/>
                </a:lnTo>
                <a:lnTo>
                  <a:pt x="51605" y="194328"/>
                </a:lnTo>
                <a:lnTo>
                  <a:pt x="60819" y="193950"/>
                </a:lnTo>
                <a:lnTo>
                  <a:pt x="94376" y="181737"/>
                </a:lnTo>
                <a:lnTo>
                  <a:pt x="40953" y="181737"/>
                </a:lnTo>
                <a:lnTo>
                  <a:pt x="33851" y="180075"/>
                </a:lnTo>
                <a:lnTo>
                  <a:pt x="28406" y="176511"/>
                </a:lnTo>
                <a:lnTo>
                  <a:pt x="23198" y="171047"/>
                </a:lnTo>
                <a:lnTo>
                  <a:pt x="19648" y="163920"/>
                </a:lnTo>
                <a:lnTo>
                  <a:pt x="15978" y="155130"/>
                </a:lnTo>
                <a:close/>
              </a:path>
              <a:path w="113664" h="194944">
                <a:moveTo>
                  <a:pt x="99423" y="14253"/>
                </a:moveTo>
                <a:lnTo>
                  <a:pt x="62258" y="14253"/>
                </a:lnTo>
                <a:lnTo>
                  <a:pt x="69359" y="16154"/>
                </a:lnTo>
                <a:lnTo>
                  <a:pt x="74567" y="21380"/>
                </a:lnTo>
                <a:lnTo>
                  <a:pt x="83563" y="53452"/>
                </a:lnTo>
                <a:lnTo>
                  <a:pt x="81669" y="60579"/>
                </a:lnTo>
                <a:lnTo>
                  <a:pt x="78118" y="67706"/>
                </a:lnTo>
                <a:lnTo>
                  <a:pt x="72910" y="73170"/>
                </a:lnTo>
                <a:lnTo>
                  <a:pt x="67466" y="78396"/>
                </a:lnTo>
                <a:lnTo>
                  <a:pt x="58707" y="81960"/>
                </a:lnTo>
                <a:lnTo>
                  <a:pt x="51650" y="85378"/>
                </a:lnTo>
                <a:lnTo>
                  <a:pt x="43971" y="87572"/>
                </a:lnTo>
                <a:lnTo>
                  <a:pt x="35671" y="88742"/>
                </a:lnTo>
                <a:lnTo>
                  <a:pt x="26749" y="89087"/>
                </a:lnTo>
                <a:lnTo>
                  <a:pt x="26749" y="101678"/>
                </a:lnTo>
                <a:lnTo>
                  <a:pt x="68287" y="107691"/>
                </a:lnTo>
                <a:lnTo>
                  <a:pt x="87114" y="142539"/>
                </a:lnTo>
                <a:lnTo>
                  <a:pt x="86474" y="152302"/>
                </a:lnTo>
                <a:lnTo>
                  <a:pt x="59243" y="181099"/>
                </a:lnTo>
                <a:lnTo>
                  <a:pt x="51605" y="181737"/>
                </a:lnTo>
                <a:lnTo>
                  <a:pt x="94376" y="181737"/>
                </a:lnTo>
                <a:lnTo>
                  <a:pt x="113283" y="146704"/>
                </a:lnTo>
                <a:lnTo>
                  <a:pt x="113627" y="131849"/>
                </a:lnTo>
                <a:lnTo>
                  <a:pt x="111970" y="126622"/>
                </a:lnTo>
                <a:lnTo>
                  <a:pt x="110076" y="119495"/>
                </a:lnTo>
                <a:lnTo>
                  <a:pt x="108419" y="114031"/>
                </a:lnTo>
                <a:lnTo>
                  <a:pt x="101317" y="106904"/>
                </a:lnTo>
                <a:lnTo>
                  <a:pt x="95872" y="103341"/>
                </a:lnTo>
                <a:lnTo>
                  <a:pt x="92321" y="99777"/>
                </a:lnTo>
                <a:lnTo>
                  <a:pt x="87114" y="96214"/>
                </a:lnTo>
                <a:lnTo>
                  <a:pt x="81669" y="94551"/>
                </a:lnTo>
                <a:lnTo>
                  <a:pt x="76461" y="92650"/>
                </a:lnTo>
                <a:lnTo>
                  <a:pt x="71016" y="90987"/>
                </a:lnTo>
                <a:lnTo>
                  <a:pt x="83089" y="83771"/>
                </a:lnTo>
                <a:lnTo>
                  <a:pt x="88060" y="80397"/>
                </a:lnTo>
                <a:lnTo>
                  <a:pt x="92321" y="76733"/>
                </a:lnTo>
                <a:lnTo>
                  <a:pt x="97766" y="73170"/>
                </a:lnTo>
                <a:lnTo>
                  <a:pt x="102974" y="67706"/>
                </a:lnTo>
                <a:lnTo>
                  <a:pt x="104868" y="62479"/>
                </a:lnTo>
                <a:lnTo>
                  <a:pt x="108419" y="55352"/>
                </a:lnTo>
                <a:lnTo>
                  <a:pt x="110076" y="49888"/>
                </a:lnTo>
                <a:lnTo>
                  <a:pt x="110034" y="31893"/>
                </a:lnTo>
                <a:lnTo>
                  <a:pt x="108419" y="24944"/>
                </a:lnTo>
                <a:lnTo>
                  <a:pt x="104868" y="19717"/>
                </a:lnTo>
                <a:lnTo>
                  <a:pt x="99423" y="14253"/>
                </a:lnTo>
                <a:close/>
              </a:path>
              <a:path w="113664" h="194944">
                <a:moveTo>
                  <a:pt x="58707" y="0"/>
                </a:moveTo>
                <a:lnTo>
                  <a:pt x="51997" y="319"/>
                </a:lnTo>
                <a:lnTo>
                  <a:pt x="45332" y="1306"/>
                </a:lnTo>
                <a:lnTo>
                  <a:pt x="38667" y="3006"/>
                </a:lnTo>
                <a:lnTo>
                  <a:pt x="31957" y="5464"/>
                </a:lnTo>
                <a:lnTo>
                  <a:pt x="25044" y="7067"/>
                </a:lnTo>
                <a:lnTo>
                  <a:pt x="17576" y="9383"/>
                </a:lnTo>
                <a:lnTo>
                  <a:pt x="9753" y="12412"/>
                </a:lnTo>
                <a:lnTo>
                  <a:pt x="1775" y="16154"/>
                </a:lnTo>
                <a:lnTo>
                  <a:pt x="1775" y="42761"/>
                </a:lnTo>
                <a:lnTo>
                  <a:pt x="17754" y="42761"/>
                </a:lnTo>
                <a:lnTo>
                  <a:pt x="21305" y="32071"/>
                </a:lnTo>
                <a:lnTo>
                  <a:pt x="24855" y="24944"/>
                </a:lnTo>
                <a:lnTo>
                  <a:pt x="30300" y="21380"/>
                </a:lnTo>
                <a:lnTo>
                  <a:pt x="35508" y="16154"/>
                </a:lnTo>
                <a:lnTo>
                  <a:pt x="42610" y="14253"/>
                </a:lnTo>
                <a:lnTo>
                  <a:pt x="99423" y="14253"/>
                </a:lnTo>
                <a:lnTo>
                  <a:pt x="94215" y="9027"/>
                </a:lnTo>
                <a:lnTo>
                  <a:pt x="85220" y="5464"/>
                </a:lnTo>
                <a:lnTo>
                  <a:pt x="79579" y="3006"/>
                </a:lnTo>
                <a:lnTo>
                  <a:pt x="73295" y="1306"/>
                </a:lnTo>
                <a:lnTo>
                  <a:pt x="66345" y="319"/>
                </a:lnTo>
                <a:lnTo>
                  <a:pt x="587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11985" y="2605033"/>
            <a:ext cx="124460" cy="194945"/>
          </a:xfrm>
          <a:custGeom>
            <a:avLst/>
            <a:gdLst/>
            <a:ahLst/>
            <a:cxnLst/>
            <a:rect l="l" t="t" r="r" b="b"/>
            <a:pathLst>
              <a:path w="124460" h="194944">
                <a:moveTo>
                  <a:pt x="101915" y="12590"/>
                </a:moveTo>
                <a:lnTo>
                  <a:pt x="71016" y="12590"/>
                </a:lnTo>
                <a:lnTo>
                  <a:pt x="78118" y="14253"/>
                </a:lnTo>
                <a:lnTo>
                  <a:pt x="83326" y="19717"/>
                </a:lnTo>
                <a:lnTo>
                  <a:pt x="88771" y="23281"/>
                </a:lnTo>
                <a:lnTo>
                  <a:pt x="92321" y="30408"/>
                </a:lnTo>
                <a:lnTo>
                  <a:pt x="93979" y="39198"/>
                </a:lnTo>
                <a:lnTo>
                  <a:pt x="96330" y="46325"/>
                </a:lnTo>
                <a:lnTo>
                  <a:pt x="98032" y="54224"/>
                </a:lnTo>
                <a:lnTo>
                  <a:pt x="99072" y="63118"/>
                </a:lnTo>
                <a:lnTo>
                  <a:pt x="99275" y="68938"/>
                </a:lnTo>
                <a:lnTo>
                  <a:pt x="99423" y="76733"/>
                </a:lnTo>
                <a:lnTo>
                  <a:pt x="97529" y="80297"/>
                </a:lnTo>
                <a:lnTo>
                  <a:pt x="97529" y="85523"/>
                </a:lnTo>
                <a:lnTo>
                  <a:pt x="95872" y="85523"/>
                </a:lnTo>
                <a:lnTo>
                  <a:pt x="95872" y="87424"/>
                </a:lnTo>
                <a:lnTo>
                  <a:pt x="93979" y="89087"/>
                </a:lnTo>
                <a:lnTo>
                  <a:pt x="92321" y="90987"/>
                </a:lnTo>
                <a:lnTo>
                  <a:pt x="88771" y="92650"/>
                </a:lnTo>
                <a:lnTo>
                  <a:pt x="86877" y="94551"/>
                </a:lnTo>
                <a:lnTo>
                  <a:pt x="83326" y="96214"/>
                </a:lnTo>
                <a:lnTo>
                  <a:pt x="79775" y="98114"/>
                </a:lnTo>
                <a:lnTo>
                  <a:pt x="78118" y="99777"/>
                </a:lnTo>
                <a:lnTo>
                  <a:pt x="74567" y="99777"/>
                </a:lnTo>
                <a:lnTo>
                  <a:pt x="71016" y="101678"/>
                </a:lnTo>
                <a:lnTo>
                  <a:pt x="97529" y="101678"/>
                </a:lnTo>
                <a:lnTo>
                  <a:pt x="95906" y="114399"/>
                </a:lnTo>
                <a:lnTo>
                  <a:pt x="80826" y="153775"/>
                </a:lnTo>
                <a:lnTo>
                  <a:pt x="47699" y="177610"/>
                </a:lnTo>
                <a:lnTo>
                  <a:pt x="30063" y="180075"/>
                </a:lnTo>
                <a:lnTo>
                  <a:pt x="30063" y="187202"/>
                </a:lnTo>
                <a:lnTo>
                  <a:pt x="35508" y="194328"/>
                </a:lnTo>
                <a:lnTo>
                  <a:pt x="48446" y="192272"/>
                </a:lnTo>
                <a:lnTo>
                  <a:pt x="60541" y="188924"/>
                </a:lnTo>
                <a:lnTo>
                  <a:pt x="100311" y="160624"/>
                </a:lnTo>
                <a:lnTo>
                  <a:pt x="118287" y="125267"/>
                </a:lnTo>
                <a:lnTo>
                  <a:pt x="124204" y="80297"/>
                </a:lnTo>
                <a:lnTo>
                  <a:pt x="123987" y="73170"/>
                </a:lnTo>
                <a:lnTo>
                  <a:pt x="123292" y="60735"/>
                </a:lnTo>
                <a:lnTo>
                  <a:pt x="120462" y="45256"/>
                </a:lnTo>
                <a:lnTo>
                  <a:pt x="115990" y="32093"/>
                </a:lnTo>
                <a:lnTo>
                  <a:pt x="110076" y="21380"/>
                </a:lnTo>
                <a:lnTo>
                  <a:pt x="101915" y="12590"/>
                </a:lnTo>
                <a:close/>
              </a:path>
              <a:path w="124460" h="194944">
                <a:moveTo>
                  <a:pt x="65572" y="0"/>
                </a:moveTo>
                <a:lnTo>
                  <a:pt x="25074" y="12026"/>
                </a:lnTo>
                <a:lnTo>
                  <a:pt x="1657" y="46325"/>
                </a:lnTo>
                <a:lnTo>
                  <a:pt x="0" y="53452"/>
                </a:lnTo>
                <a:lnTo>
                  <a:pt x="26" y="63118"/>
                </a:lnTo>
                <a:lnTo>
                  <a:pt x="12132" y="102064"/>
                </a:lnTo>
                <a:lnTo>
                  <a:pt x="47818" y="117595"/>
                </a:lnTo>
                <a:lnTo>
                  <a:pt x="56813" y="117595"/>
                </a:lnTo>
                <a:lnTo>
                  <a:pt x="65572" y="115932"/>
                </a:lnTo>
                <a:lnTo>
                  <a:pt x="72673" y="114031"/>
                </a:lnTo>
                <a:lnTo>
                  <a:pt x="84273" y="108478"/>
                </a:lnTo>
                <a:lnTo>
                  <a:pt x="90250" y="105312"/>
                </a:lnTo>
                <a:lnTo>
                  <a:pt x="93300" y="103341"/>
                </a:lnTo>
                <a:lnTo>
                  <a:pt x="58470" y="103341"/>
                </a:lnTo>
                <a:lnTo>
                  <a:pt x="51091" y="102413"/>
                </a:lnTo>
                <a:lnTo>
                  <a:pt x="26890" y="68938"/>
                </a:lnTo>
                <a:lnTo>
                  <a:pt x="26518" y="46310"/>
                </a:lnTo>
                <a:lnTo>
                  <a:pt x="28406" y="41098"/>
                </a:lnTo>
                <a:lnTo>
                  <a:pt x="30063" y="35634"/>
                </a:lnTo>
                <a:lnTo>
                  <a:pt x="31957" y="30408"/>
                </a:lnTo>
                <a:lnTo>
                  <a:pt x="35508" y="26844"/>
                </a:lnTo>
                <a:lnTo>
                  <a:pt x="37165" y="21380"/>
                </a:lnTo>
                <a:lnTo>
                  <a:pt x="40716" y="17817"/>
                </a:lnTo>
                <a:lnTo>
                  <a:pt x="46160" y="16154"/>
                </a:lnTo>
                <a:lnTo>
                  <a:pt x="51368" y="14253"/>
                </a:lnTo>
                <a:lnTo>
                  <a:pt x="56813" y="12590"/>
                </a:lnTo>
                <a:lnTo>
                  <a:pt x="101915" y="12590"/>
                </a:lnTo>
                <a:lnTo>
                  <a:pt x="101391" y="12026"/>
                </a:lnTo>
                <a:lnTo>
                  <a:pt x="91197" y="5345"/>
                </a:lnTo>
                <a:lnTo>
                  <a:pt x="79317" y="1336"/>
                </a:lnTo>
                <a:lnTo>
                  <a:pt x="65572" y="0"/>
                </a:lnTo>
                <a:close/>
              </a:path>
              <a:path w="124460" h="194944">
                <a:moveTo>
                  <a:pt x="95872" y="101678"/>
                </a:moveTo>
                <a:lnTo>
                  <a:pt x="65572" y="101678"/>
                </a:lnTo>
                <a:lnTo>
                  <a:pt x="62021" y="103341"/>
                </a:lnTo>
                <a:lnTo>
                  <a:pt x="93300" y="103341"/>
                </a:lnTo>
                <a:lnTo>
                  <a:pt x="95872" y="101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9881" y="27814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06" y="0"/>
                </a:lnTo>
              </a:path>
            </a:pathLst>
          </a:custGeom>
          <a:ln w="32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33796" y="2599570"/>
            <a:ext cx="115570" cy="200025"/>
          </a:xfrm>
          <a:custGeom>
            <a:avLst/>
            <a:gdLst/>
            <a:ahLst/>
            <a:cxnLst/>
            <a:rect l="l" t="t" r="r" b="b"/>
            <a:pathLst>
              <a:path w="115569" h="200025">
                <a:moveTo>
                  <a:pt x="17754" y="160594"/>
                </a:moveTo>
                <a:lnTo>
                  <a:pt x="0" y="160594"/>
                </a:lnTo>
                <a:lnTo>
                  <a:pt x="0" y="189102"/>
                </a:lnTo>
                <a:lnTo>
                  <a:pt x="13289" y="193779"/>
                </a:lnTo>
                <a:lnTo>
                  <a:pt x="26424" y="197120"/>
                </a:lnTo>
                <a:lnTo>
                  <a:pt x="39247" y="199124"/>
                </a:lnTo>
                <a:lnTo>
                  <a:pt x="51605" y="199793"/>
                </a:lnTo>
                <a:lnTo>
                  <a:pt x="60819" y="199414"/>
                </a:lnTo>
                <a:lnTo>
                  <a:pt x="94519" y="187202"/>
                </a:lnTo>
                <a:lnTo>
                  <a:pt x="42610" y="187202"/>
                </a:lnTo>
                <a:lnTo>
                  <a:pt x="35508" y="185539"/>
                </a:lnTo>
                <a:lnTo>
                  <a:pt x="30300" y="181975"/>
                </a:lnTo>
                <a:lnTo>
                  <a:pt x="24855" y="176511"/>
                </a:lnTo>
                <a:lnTo>
                  <a:pt x="19648" y="169384"/>
                </a:lnTo>
                <a:lnTo>
                  <a:pt x="17754" y="160594"/>
                </a:lnTo>
                <a:close/>
              </a:path>
              <a:path w="115569" h="200025">
                <a:moveTo>
                  <a:pt x="100351" y="101678"/>
                </a:moveTo>
                <a:lnTo>
                  <a:pt x="58707" y="101678"/>
                </a:lnTo>
                <a:lnTo>
                  <a:pt x="63915" y="103578"/>
                </a:lnTo>
                <a:lnTo>
                  <a:pt x="71016" y="105241"/>
                </a:lnTo>
                <a:lnTo>
                  <a:pt x="76461" y="108805"/>
                </a:lnTo>
                <a:lnTo>
                  <a:pt x="88771" y="144440"/>
                </a:lnTo>
                <a:lnTo>
                  <a:pt x="88134" y="154462"/>
                </a:lnTo>
                <a:lnTo>
                  <a:pt x="60238" y="186533"/>
                </a:lnTo>
                <a:lnTo>
                  <a:pt x="51605" y="187202"/>
                </a:lnTo>
                <a:lnTo>
                  <a:pt x="94519" y="187202"/>
                </a:lnTo>
                <a:lnTo>
                  <a:pt x="114910" y="149963"/>
                </a:lnTo>
                <a:lnTo>
                  <a:pt x="115520" y="140876"/>
                </a:lnTo>
                <a:lnTo>
                  <a:pt x="115176" y="132914"/>
                </a:lnTo>
                <a:lnTo>
                  <a:pt x="114011" y="125286"/>
                </a:lnTo>
                <a:lnTo>
                  <a:pt x="111825" y="118326"/>
                </a:lnTo>
                <a:lnTo>
                  <a:pt x="108419" y="112368"/>
                </a:lnTo>
                <a:lnTo>
                  <a:pt x="104417" y="106351"/>
                </a:lnTo>
                <a:lnTo>
                  <a:pt x="100351" y="101678"/>
                </a:lnTo>
                <a:close/>
              </a:path>
              <a:path w="115569" h="200025">
                <a:moveTo>
                  <a:pt x="108419" y="0"/>
                </a:moveTo>
                <a:lnTo>
                  <a:pt x="97766" y="0"/>
                </a:lnTo>
                <a:lnTo>
                  <a:pt x="97766" y="1900"/>
                </a:lnTo>
                <a:lnTo>
                  <a:pt x="95872" y="3563"/>
                </a:lnTo>
                <a:lnTo>
                  <a:pt x="95872" y="5464"/>
                </a:lnTo>
                <a:lnTo>
                  <a:pt x="94215" y="7126"/>
                </a:lnTo>
                <a:lnTo>
                  <a:pt x="92321" y="7126"/>
                </a:lnTo>
                <a:lnTo>
                  <a:pt x="90664" y="9027"/>
                </a:lnTo>
                <a:lnTo>
                  <a:pt x="8995" y="9027"/>
                </a:lnTo>
                <a:lnTo>
                  <a:pt x="8995" y="100015"/>
                </a:lnTo>
                <a:lnTo>
                  <a:pt x="19648" y="105241"/>
                </a:lnTo>
                <a:lnTo>
                  <a:pt x="24855" y="103578"/>
                </a:lnTo>
                <a:lnTo>
                  <a:pt x="30300" y="103578"/>
                </a:lnTo>
                <a:lnTo>
                  <a:pt x="33851" y="101678"/>
                </a:lnTo>
                <a:lnTo>
                  <a:pt x="100351" y="101678"/>
                </a:lnTo>
                <a:lnTo>
                  <a:pt x="100015" y="101292"/>
                </a:lnTo>
                <a:lnTo>
                  <a:pt x="94903" y="96900"/>
                </a:lnTo>
                <a:lnTo>
                  <a:pt x="88771" y="92888"/>
                </a:lnTo>
                <a:lnTo>
                  <a:pt x="26749" y="92888"/>
                </a:lnTo>
                <a:lnTo>
                  <a:pt x="26749" y="32308"/>
                </a:lnTo>
                <a:lnTo>
                  <a:pt x="106762" y="32308"/>
                </a:lnTo>
                <a:lnTo>
                  <a:pt x="108419" y="0"/>
                </a:lnTo>
                <a:close/>
              </a:path>
              <a:path w="115569" h="200025">
                <a:moveTo>
                  <a:pt x="60364" y="85761"/>
                </a:moveTo>
                <a:lnTo>
                  <a:pt x="55156" y="85761"/>
                </a:lnTo>
                <a:lnTo>
                  <a:pt x="48054" y="87424"/>
                </a:lnTo>
                <a:lnTo>
                  <a:pt x="42610" y="87424"/>
                </a:lnTo>
                <a:lnTo>
                  <a:pt x="37402" y="89324"/>
                </a:lnTo>
                <a:lnTo>
                  <a:pt x="31957" y="90987"/>
                </a:lnTo>
                <a:lnTo>
                  <a:pt x="26749" y="92888"/>
                </a:lnTo>
                <a:lnTo>
                  <a:pt x="88771" y="92888"/>
                </a:lnTo>
                <a:lnTo>
                  <a:pt x="82135" y="90271"/>
                </a:lnTo>
                <a:lnTo>
                  <a:pt x="75277" y="87988"/>
                </a:lnTo>
                <a:lnTo>
                  <a:pt x="68065" y="86373"/>
                </a:lnTo>
                <a:lnTo>
                  <a:pt x="60364" y="85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7100" y="3166403"/>
            <a:ext cx="161925" cy="193040"/>
          </a:xfrm>
          <a:custGeom>
            <a:avLst/>
            <a:gdLst/>
            <a:ahLst/>
            <a:cxnLst/>
            <a:rect l="l" t="t" r="r" b="b"/>
            <a:pathLst>
              <a:path w="161925" h="193039">
                <a:moveTo>
                  <a:pt x="51501" y="7126"/>
                </a:moveTo>
                <a:lnTo>
                  <a:pt x="3553" y="7126"/>
                </a:lnTo>
                <a:lnTo>
                  <a:pt x="7104" y="8908"/>
                </a:lnTo>
                <a:lnTo>
                  <a:pt x="8879" y="12472"/>
                </a:lnTo>
                <a:lnTo>
                  <a:pt x="10657" y="14253"/>
                </a:lnTo>
                <a:lnTo>
                  <a:pt x="14208" y="21404"/>
                </a:lnTo>
                <a:lnTo>
                  <a:pt x="14208" y="26749"/>
                </a:lnTo>
                <a:lnTo>
                  <a:pt x="15983" y="32095"/>
                </a:lnTo>
                <a:lnTo>
                  <a:pt x="15983" y="37440"/>
                </a:lnTo>
                <a:lnTo>
                  <a:pt x="24863" y="192475"/>
                </a:lnTo>
                <a:lnTo>
                  <a:pt x="42621" y="192475"/>
                </a:lnTo>
                <a:lnTo>
                  <a:pt x="63031" y="156841"/>
                </a:lnTo>
                <a:lnTo>
                  <a:pt x="44397" y="156841"/>
                </a:lnTo>
                <a:lnTo>
                  <a:pt x="44397" y="146150"/>
                </a:lnTo>
                <a:lnTo>
                  <a:pt x="41033" y="49912"/>
                </a:lnTo>
                <a:lnTo>
                  <a:pt x="40846" y="23186"/>
                </a:lnTo>
                <a:lnTo>
                  <a:pt x="42621" y="19599"/>
                </a:lnTo>
                <a:lnTo>
                  <a:pt x="42621" y="16035"/>
                </a:lnTo>
                <a:lnTo>
                  <a:pt x="44397" y="12472"/>
                </a:lnTo>
                <a:lnTo>
                  <a:pt x="46172" y="10690"/>
                </a:lnTo>
                <a:lnTo>
                  <a:pt x="49726" y="8908"/>
                </a:lnTo>
                <a:lnTo>
                  <a:pt x="51501" y="7126"/>
                </a:lnTo>
                <a:close/>
              </a:path>
              <a:path w="161925" h="193039">
                <a:moveTo>
                  <a:pt x="161599" y="0"/>
                </a:moveTo>
                <a:lnTo>
                  <a:pt x="104785" y="0"/>
                </a:lnTo>
                <a:lnTo>
                  <a:pt x="103010" y="7126"/>
                </a:lnTo>
                <a:lnTo>
                  <a:pt x="111887" y="8908"/>
                </a:lnTo>
                <a:lnTo>
                  <a:pt x="117213" y="14253"/>
                </a:lnTo>
                <a:lnTo>
                  <a:pt x="117213" y="24968"/>
                </a:lnTo>
                <a:lnTo>
                  <a:pt x="115438" y="28531"/>
                </a:lnTo>
                <a:lnTo>
                  <a:pt x="113662" y="33876"/>
                </a:lnTo>
                <a:lnTo>
                  <a:pt x="111887" y="37440"/>
                </a:lnTo>
                <a:lnTo>
                  <a:pt x="110111" y="42785"/>
                </a:lnTo>
                <a:lnTo>
                  <a:pt x="106560" y="49912"/>
                </a:lnTo>
                <a:lnTo>
                  <a:pt x="46172" y="156841"/>
                </a:lnTo>
                <a:lnTo>
                  <a:pt x="63031" y="156841"/>
                </a:lnTo>
                <a:lnTo>
                  <a:pt x="131416" y="37440"/>
                </a:lnTo>
                <a:lnTo>
                  <a:pt x="136743" y="28531"/>
                </a:lnTo>
                <a:lnTo>
                  <a:pt x="142069" y="21404"/>
                </a:lnTo>
                <a:lnTo>
                  <a:pt x="143844" y="17817"/>
                </a:lnTo>
                <a:lnTo>
                  <a:pt x="149171" y="12472"/>
                </a:lnTo>
                <a:lnTo>
                  <a:pt x="152721" y="10690"/>
                </a:lnTo>
                <a:lnTo>
                  <a:pt x="156272" y="7126"/>
                </a:lnTo>
                <a:lnTo>
                  <a:pt x="159823" y="7126"/>
                </a:lnTo>
                <a:lnTo>
                  <a:pt x="161599" y="0"/>
                </a:lnTo>
                <a:close/>
              </a:path>
              <a:path w="161925" h="193039">
                <a:moveTo>
                  <a:pt x="58605" y="0"/>
                </a:moveTo>
                <a:lnTo>
                  <a:pt x="0" y="0"/>
                </a:lnTo>
                <a:lnTo>
                  <a:pt x="0" y="7126"/>
                </a:lnTo>
                <a:lnTo>
                  <a:pt x="56830" y="7126"/>
                </a:lnTo>
                <a:lnTo>
                  <a:pt x="58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4678" y="3221660"/>
            <a:ext cx="140335" cy="137795"/>
          </a:xfrm>
          <a:custGeom>
            <a:avLst/>
            <a:gdLst/>
            <a:ahLst/>
            <a:cxnLst/>
            <a:rect l="l" t="t" r="r" b="b"/>
            <a:pathLst>
              <a:path w="140334" h="137795">
                <a:moveTo>
                  <a:pt x="104797" y="98019"/>
                </a:moveTo>
                <a:lnTo>
                  <a:pt x="83468" y="98019"/>
                </a:lnTo>
                <a:lnTo>
                  <a:pt x="85243" y="99801"/>
                </a:lnTo>
                <a:lnTo>
                  <a:pt x="81693" y="105146"/>
                </a:lnTo>
                <a:lnTo>
                  <a:pt x="81905" y="121822"/>
                </a:lnTo>
                <a:lnTo>
                  <a:pt x="83468" y="126527"/>
                </a:lnTo>
                <a:lnTo>
                  <a:pt x="94121" y="137218"/>
                </a:lnTo>
                <a:lnTo>
                  <a:pt x="106572" y="137218"/>
                </a:lnTo>
                <a:lnTo>
                  <a:pt x="113674" y="133654"/>
                </a:lnTo>
                <a:lnTo>
                  <a:pt x="119000" y="130091"/>
                </a:lnTo>
                <a:lnTo>
                  <a:pt x="123328" y="127056"/>
                </a:lnTo>
                <a:lnTo>
                  <a:pt x="128321" y="123186"/>
                </a:lnTo>
                <a:lnTo>
                  <a:pt x="130650" y="121182"/>
                </a:lnTo>
                <a:lnTo>
                  <a:pt x="108348" y="121182"/>
                </a:lnTo>
                <a:lnTo>
                  <a:pt x="103021" y="115837"/>
                </a:lnTo>
                <a:lnTo>
                  <a:pt x="103021" y="105146"/>
                </a:lnTo>
                <a:lnTo>
                  <a:pt x="104797" y="98019"/>
                </a:lnTo>
                <a:close/>
              </a:path>
              <a:path w="140334" h="137795">
                <a:moveTo>
                  <a:pt x="83468" y="0"/>
                </a:moveTo>
                <a:lnTo>
                  <a:pt x="43854" y="6765"/>
                </a:lnTo>
                <a:lnTo>
                  <a:pt x="15308" y="36275"/>
                </a:lnTo>
                <a:lnTo>
                  <a:pt x="666" y="80671"/>
                </a:lnTo>
                <a:lnTo>
                  <a:pt x="0" y="92674"/>
                </a:lnTo>
                <a:lnTo>
                  <a:pt x="567" y="101583"/>
                </a:lnTo>
                <a:lnTo>
                  <a:pt x="25378" y="134768"/>
                </a:lnTo>
                <a:lnTo>
                  <a:pt x="31981" y="135436"/>
                </a:lnTo>
                <a:lnTo>
                  <a:pt x="38639" y="135046"/>
                </a:lnTo>
                <a:lnTo>
                  <a:pt x="35532" y="119400"/>
                </a:lnTo>
                <a:lnTo>
                  <a:pt x="31981" y="117618"/>
                </a:lnTo>
                <a:lnTo>
                  <a:pt x="28430" y="112273"/>
                </a:lnTo>
                <a:lnTo>
                  <a:pt x="26655" y="108710"/>
                </a:lnTo>
                <a:lnTo>
                  <a:pt x="24879" y="101583"/>
                </a:lnTo>
                <a:lnTo>
                  <a:pt x="24948" y="89111"/>
                </a:lnTo>
                <a:lnTo>
                  <a:pt x="25229" y="81813"/>
                </a:lnTo>
                <a:lnTo>
                  <a:pt x="26433" y="72172"/>
                </a:lnTo>
                <a:lnTo>
                  <a:pt x="28624" y="62810"/>
                </a:lnTo>
                <a:lnTo>
                  <a:pt x="31981" y="53452"/>
                </a:lnTo>
                <a:lnTo>
                  <a:pt x="35005" y="43680"/>
                </a:lnTo>
                <a:lnTo>
                  <a:pt x="61497" y="13363"/>
                </a:lnTo>
                <a:lnTo>
                  <a:pt x="74591" y="10690"/>
                </a:lnTo>
                <a:lnTo>
                  <a:pt x="124110" y="10690"/>
                </a:lnTo>
                <a:lnTo>
                  <a:pt x="124508" y="8908"/>
                </a:lnTo>
                <a:lnTo>
                  <a:pt x="104797" y="8908"/>
                </a:lnTo>
                <a:lnTo>
                  <a:pt x="99447" y="5345"/>
                </a:lnTo>
                <a:lnTo>
                  <a:pt x="83468" y="0"/>
                </a:lnTo>
                <a:close/>
              </a:path>
              <a:path w="140334" h="137795">
                <a:moveTo>
                  <a:pt x="133204" y="103364"/>
                </a:moveTo>
                <a:lnTo>
                  <a:pt x="119000" y="117618"/>
                </a:lnTo>
                <a:lnTo>
                  <a:pt x="115449" y="119400"/>
                </a:lnTo>
                <a:lnTo>
                  <a:pt x="113674" y="121182"/>
                </a:lnTo>
                <a:lnTo>
                  <a:pt x="130650" y="121182"/>
                </a:lnTo>
                <a:lnTo>
                  <a:pt x="133980" y="118314"/>
                </a:lnTo>
                <a:lnTo>
                  <a:pt x="140305" y="112273"/>
                </a:lnTo>
                <a:lnTo>
                  <a:pt x="133204" y="103364"/>
                </a:lnTo>
                <a:close/>
              </a:path>
              <a:path w="140334" h="137795">
                <a:moveTo>
                  <a:pt x="124110" y="10690"/>
                </a:moveTo>
                <a:lnTo>
                  <a:pt x="81693" y="10690"/>
                </a:lnTo>
                <a:lnTo>
                  <a:pt x="87019" y="12472"/>
                </a:lnTo>
                <a:lnTo>
                  <a:pt x="90570" y="16035"/>
                </a:lnTo>
                <a:lnTo>
                  <a:pt x="94121" y="23162"/>
                </a:lnTo>
                <a:lnTo>
                  <a:pt x="94121" y="46325"/>
                </a:lnTo>
                <a:lnTo>
                  <a:pt x="92345" y="49888"/>
                </a:lnTo>
                <a:lnTo>
                  <a:pt x="90570" y="55234"/>
                </a:lnTo>
                <a:lnTo>
                  <a:pt x="88878" y="64536"/>
                </a:lnTo>
                <a:lnTo>
                  <a:pt x="86353" y="73508"/>
                </a:lnTo>
                <a:lnTo>
                  <a:pt x="82830" y="81813"/>
                </a:lnTo>
                <a:lnTo>
                  <a:pt x="78142" y="89111"/>
                </a:lnTo>
                <a:lnTo>
                  <a:pt x="73870" y="96488"/>
                </a:lnTo>
                <a:lnTo>
                  <a:pt x="47960" y="119400"/>
                </a:lnTo>
                <a:lnTo>
                  <a:pt x="66635" y="119400"/>
                </a:lnTo>
                <a:lnTo>
                  <a:pt x="70374" y="115614"/>
                </a:lnTo>
                <a:lnTo>
                  <a:pt x="76838" y="107735"/>
                </a:lnTo>
                <a:lnTo>
                  <a:pt x="83468" y="98019"/>
                </a:lnTo>
                <a:lnTo>
                  <a:pt x="104797" y="98019"/>
                </a:lnTo>
                <a:lnTo>
                  <a:pt x="106572" y="89111"/>
                </a:lnTo>
                <a:lnTo>
                  <a:pt x="124110" y="10690"/>
                </a:lnTo>
                <a:close/>
              </a:path>
              <a:path w="140334" h="137795">
                <a:moveTo>
                  <a:pt x="117225" y="0"/>
                </a:moveTo>
                <a:lnTo>
                  <a:pt x="104797" y="8908"/>
                </a:lnTo>
                <a:lnTo>
                  <a:pt x="124508" y="8908"/>
                </a:lnTo>
                <a:lnTo>
                  <a:pt x="126102" y="1781"/>
                </a:lnTo>
                <a:lnTo>
                  <a:pt x="117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2085" y="3221660"/>
            <a:ext cx="126364" cy="133985"/>
          </a:xfrm>
          <a:custGeom>
            <a:avLst/>
            <a:gdLst/>
            <a:ahLst/>
            <a:cxnLst/>
            <a:rect l="l" t="t" r="r" b="b"/>
            <a:pathLst>
              <a:path w="126365" h="133985">
                <a:moveTo>
                  <a:pt x="58612" y="16035"/>
                </a:moveTo>
                <a:lnTo>
                  <a:pt x="35508" y="16035"/>
                </a:lnTo>
                <a:lnTo>
                  <a:pt x="35563" y="17873"/>
                </a:lnTo>
                <a:lnTo>
                  <a:pt x="37283" y="19599"/>
                </a:lnTo>
                <a:lnTo>
                  <a:pt x="37283" y="37416"/>
                </a:lnTo>
                <a:lnTo>
                  <a:pt x="35508" y="40980"/>
                </a:lnTo>
                <a:lnTo>
                  <a:pt x="35508" y="46325"/>
                </a:lnTo>
                <a:lnTo>
                  <a:pt x="14203" y="133654"/>
                </a:lnTo>
                <a:lnTo>
                  <a:pt x="39059" y="133654"/>
                </a:lnTo>
                <a:lnTo>
                  <a:pt x="51510" y="74857"/>
                </a:lnTo>
                <a:lnTo>
                  <a:pt x="53286" y="65924"/>
                </a:lnTo>
                <a:lnTo>
                  <a:pt x="56837" y="58797"/>
                </a:lnTo>
                <a:lnTo>
                  <a:pt x="58612" y="53452"/>
                </a:lnTo>
                <a:lnTo>
                  <a:pt x="62163" y="46325"/>
                </a:lnTo>
                <a:lnTo>
                  <a:pt x="65714" y="40980"/>
                </a:lnTo>
                <a:lnTo>
                  <a:pt x="71040" y="35634"/>
                </a:lnTo>
                <a:lnTo>
                  <a:pt x="58612" y="35634"/>
                </a:lnTo>
                <a:lnTo>
                  <a:pt x="56837" y="33853"/>
                </a:lnTo>
                <a:lnTo>
                  <a:pt x="58612" y="30289"/>
                </a:lnTo>
                <a:lnTo>
                  <a:pt x="58612" y="16035"/>
                </a:lnTo>
                <a:close/>
              </a:path>
              <a:path w="126365" h="133985">
                <a:moveTo>
                  <a:pt x="122527" y="0"/>
                </a:moveTo>
                <a:lnTo>
                  <a:pt x="85243" y="8908"/>
                </a:lnTo>
                <a:lnTo>
                  <a:pt x="78586" y="13585"/>
                </a:lnTo>
                <a:lnTo>
                  <a:pt x="71928" y="19599"/>
                </a:lnTo>
                <a:lnTo>
                  <a:pt x="65270" y="26948"/>
                </a:lnTo>
                <a:lnTo>
                  <a:pt x="58612" y="35634"/>
                </a:lnTo>
                <a:lnTo>
                  <a:pt x="71040" y="35634"/>
                </a:lnTo>
                <a:lnTo>
                  <a:pt x="76366" y="28507"/>
                </a:lnTo>
                <a:lnTo>
                  <a:pt x="83468" y="21380"/>
                </a:lnTo>
                <a:lnTo>
                  <a:pt x="90570" y="17817"/>
                </a:lnTo>
                <a:lnTo>
                  <a:pt x="123258" y="17817"/>
                </a:lnTo>
                <a:lnTo>
                  <a:pt x="126078" y="1781"/>
                </a:lnTo>
                <a:lnTo>
                  <a:pt x="122527" y="0"/>
                </a:lnTo>
                <a:close/>
              </a:path>
              <a:path w="126365" h="133985">
                <a:moveTo>
                  <a:pt x="46160" y="0"/>
                </a:moveTo>
                <a:lnTo>
                  <a:pt x="6324" y="17873"/>
                </a:lnTo>
                <a:lnTo>
                  <a:pt x="0" y="23162"/>
                </a:lnTo>
                <a:lnTo>
                  <a:pt x="8877" y="32071"/>
                </a:lnTo>
                <a:lnTo>
                  <a:pt x="14203" y="24944"/>
                </a:lnTo>
                <a:lnTo>
                  <a:pt x="17754" y="21380"/>
                </a:lnTo>
                <a:lnTo>
                  <a:pt x="21305" y="19599"/>
                </a:lnTo>
                <a:lnTo>
                  <a:pt x="24855" y="16035"/>
                </a:lnTo>
                <a:lnTo>
                  <a:pt x="58612" y="16035"/>
                </a:lnTo>
                <a:lnTo>
                  <a:pt x="58612" y="8908"/>
                </a:lnTo>
                <a:lnTo>
                  <a:pt x="51510" y="1781"/>
                </a:lnTo>
                <a:lnTo>
                  <a:pt x="46160" y="0"/>
                </a:lnTo>
                <a:close/>
              </a:path>
              <a:path w="126365" h="133985">
                <a:moveTo>
                  <a:pt x="123258" y="17817"/>
                </a:moveTo>
                <a:lnTo>
                  <a:pt x="99447" y="17817"/>
                </a:lnTo>
                <a:lnTo>
                  <a:pt x="99447" y="19599"/>
                </a:lnTo>
                <a:lnTo>
                  <a:pt x="101222" y="19599"/>
                </a:lnTo>
                <a:lnTo>
                  <a:pt x="102998" y="21380"/>
                </a:lnTo>
                <a:lnTo>
                  <a:pt x="102998" y="23162"/>
                </a:lnTo>
                <a:lnTo>
                  <a:pt x="104773" y="24944"/>
                </a:lnTo>
                <a:lnTo>
                  <a:pt x="104773" y="28507"/>
                </a:lnTo>
                <a:lnTo>
                  <a:pt x="106549" y="32071"/>
                </a:lnTo>
                <a:lnTo>
                  <a:pt x="120752" y="32071"/>
                </a:lnTo>
                <a:lnTo>
                  <a:pt x="123258" y="17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7248" y="3143240"/>
            <a:ext cx="87630" cy="264160"/>
          </a:xfrm>
          <a:custGeom>
            <a:avLst/>
            <a:gdLst/>
            <a:ahLst/>
            <a:cxnLst/>
            <a:rect l="l" t="t" r="r" b="b"/>
            <a:pathLst>
              <a:path w="87630" h="264160">
                <a:moveTo>
                  <a:pt x="83468" y="0"/>
                </a:moveTo>
                <a:lnTo>
                  <a:pt x="47051" y="16484"/>
                </a:lnTo>
                <a:lnTo>
                  <a:pt x="21305" y="46349"/>
                </a:lnTo>
                <a:lnTo>
                  <a:pt x="5326" y="85102"/>
                </a:lnTo>
                <a:lnTo>
                  <a:pt x="0" y="131872"/>
                </a:lnTo>
                <a:lnTo>
                  <a:pt x="1331" y="156274"/>
                </a:lnTo>
                <a:lnTo>
                  <a:pt x="11984" y="199045"/>
                </a:lnTo>
                <a:lnTo>
                  <a:pt x="33012" y="234183"/>
                </a:lnTo>
                <a:lnTo>
                  <a:pt x="63758" y="257028"/>
                </a:lnTo>
                <a:lnTo>
                  <a:pt x="83468" y="263769"/>
                </a:lnTo>
                <a:lnTo>
                  <a:pt x="85243" y="253055"/>
                </a:lnTo>
                <a:lnTo>
                  <a:pt x="70277" y="246401"/>
                </a:lnTo>
                <a:lnTo>
                  <a:pt x="57482" y="237242"/>
                </a:lnTo>
                <a:lnTo>
                  <a:pt x="32068" y="195009"/>
                </a:lnTo>
                <a:lnTo>
                  <a:pt x="24079" y="154186"/>
                </a:lnTo>
                <a:lnTo>
                  <a:pt x="23080" y="130091"/>
                </a:lnTo>
                <a:lnTo>
                  <a:pt x="24079" y="108069"/>
                </a:lnTo>
                <a:lnTo>
                  <a:pt x="32068" y="68704"/>
                </a:lnTo>
                <a:lnTo>
                  <a:pt x="58369" y="25838"/>
                </a:lnTo>
                <a:lnTo>
                  <a:pt x="87019" y="10690"/>
                </a:lnTo>
                <a:lnTo>
                  <a:pt x="834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6042" y="3166403"/>
            <a:ext cx="183515" cy="189230"/>
          </a:xfrm>
          <a:custGeom>
            <a:avLst/>
            <a:gdLst/>
            <a:ahLst/>
            <a:cxnLst/>
            <a:rect l="l" t="t" r="r" b="b"/>
            <a:pathLst>
              <a:path w="183515" h="189229">
                <a:moveTo>
                  <a:pt x="53262" y="181785"/>
                </a:moveTo>
                <a:lnTo>
                  <a:pt x="1775" y="181785"/>
                </a:lnTo>
                <a:lnTo>
                  <a:pt x="0" y="188912"/>
                </a:lnTo>
                <a:lnTo>
                  <a:pt x="51487" y="188912"/>
                </a:lnTo>
                <a:lnTo>
                  <a:pt x="53262" y="181785"/>
                </a:lnTo>
                <a:close/>
              </a:path>
              <a:path w="183515" h="189229">
                <a:moveTo>
                  <a:pt x="147383" y="181785"/>
                </a:moveTo>
                <a:lnTo>
                  <a:pt x="92345" y="181785"/>
                </a:lnTo>
                <a:lnTo>
                  <a:pt x="90570" y="188912"/>
                </a:lnTo>
                <a:lnTo>
                  <a:pt x="145608" y="188912"/>
                </a:lnTo>
                <a:lnTo>
                  <a:pt x="147383" y="181785"/>
                </a:lnTo>
                <a:close/>
              </a:path>
              <a:path w="183515" h="189229">
                <a:moveTo>
                  <a:pt x="92345" y="7126"/>
                </a:moveTo>
                <a:lnTo>
                  <a:pt x="42610" y="7126"/>
                </a:lnTo>
                <a:lnTo>
                  <a:pt x="44385" y="8908"/>
                </a:lnTo>
                <a:lnTo>
                  <a:pt x="47936" y="10690"/>
                </a:lnTo>
                <a:lnTo>
                  <a:pt x="51487" y="14253"/>
                </a:lnTo>
                <a:lnTo>
                  <a:pt x="55038" y="21404"/>
                </a:lnTo>
                <a:lnTo>
                  <a:pt x="56813" y="28531"/>
                </a:lnTo>
                <a:lnTo>
                  <a:pt x="60364" y="37440"/>
                </a:lnTo>
                <a:lnTo>
                  <a:pt x="81693" y="94456"/>
                </a:lnTo>
                <a:lnTo>
                  <a:pt x="37283" y="146150"/>
                </a:lnTo>
                <a:lnTo>
                  <a:pt x="30986" y="154530"/>
                </a:lnTo>
                <a:lnTo>
                  <a:pt x="25521" y="161072"/>
                </a:lnTo>
                <a:lnTo>
                  <a:pt x="21055" y="165944"/>
                </a:lnTo>
                <a:lnTo>
                  <a:pt x="17754" y="169313"/>
                </a:lnTo>
                <a:lnTo>
                  <a:pt x="14203" y="174658"/>
                </a:lnTo>
                <a:lnTo>
                  <a:pt x="10652" y="176440"/>
                </a:lnTo>
                <a:lnTo>
                  <a:pt x="7101" y="180003"/>
                </a:lnTo>
                <a:lnTo>
                  <a:pt x="3550" y="181785"/>
                </a:lnTo>
                <a:lnTo>
                  <a:pt x="46160" y="181785"/>
                </a:lnTo>
                <a:lnTo>
                  <a:pt x="46160" y="180003"/>
                </a:lnTo>
                <a:lnTo>
                  <a:pt x="42610" y="176440"/>
                </a:lnTo>
                <a:lnTo>
                  <a:pt x="42610" y="169313"/>
                </a:lnTo>
                <a:lnTo>
                  <a:pt x="44385" y="167531"/>
                </a:lnTo>
                <a:lnTo>
                  <a:pt x="46160" y="162186"/>
                </a:lnTo>
                <a:lnTo>
                  <a:pt x="47936" y="158622"/>
                </a:lnTo>
                <a:lnTo>
                  <a:pt x="51487" y="155059"/>
                </a:lnTo>
                <a:lnTo>
                  <a:pt x="56813" y="147932"/>
                </a:lnTo>
                <a:lnTo>
                  <a:pt x="87019" y="108710"/>
                </a:lnTo>
                <a:lnTo>
                  <a:pt x="111070" y="108710"/>
                </a:lnTo>
                <a:lnTo>
                  <a:pt x="104773" y="90892"/>
                </a:lnTo>
                <a:lnTo>
                  <a:pt x="116440" y="76638"/>
                </a:lnTo>
                <a:lnTo>
                  <a:pt x="99447" y="76638"/>
                </a:lnTo>
                <a:lnTo>
                  <a:pt x="87019" y="42785"/>
                </a:lnTo>
                <a:lnTo>
                  <a:pt x="83468" y="33876"/>
                </a:lnTo>
                <a:lnTo>
                  <a:pt x="83468" y="14253"/>
                </a:lnTo>
                <a:lnTo>
                  <a:pt x="85243" y="10690"/>
                </a:lnTo>
                <a:lnTo>
                  <a:pt x="92345" y="7126"/>
                </a:lnTo>
                <a:close/>
              </a:path>
              <a:path w="183515" h="189229">
                <a:moveTo>
                  <a:pt x="111070" y="108710"/>
                </a:moveTo>
                <a:lnTo>
                  <a:pt x="87019" y="108710"/>
                </a:lnTo>
                <a:lnTo>
                  <a:pt x="101222" y="151495"/>
                </a:lnTo>
                <a:lnTo>
                  <a:pt x="104773" y="158622"/>
                </a:lnTo>
                <a:lnTo>
                  <a:pt x="104773" y="176440"/>
                </a:lnTo>
                <a:lnTo>
                  <a:pt x="101222" y="178222"/>
                </a:lnTo>
                <a:lnTo>
                  <a:pt x="99447" y="180003"/>
                </a:lnTo>
                <a:lnTo>
                  <a:pt x="95896" y="181785"/>
                </a:lnTo>
                <a:lnTo>
                  <a:pt x="145608" y="181785"/>
                </a:lnTo>
                <a:lnTo>
                  <a:pt x="142057" y="180003"/>
                </a:lnTo>
                <a:lnTo>
                  <a:pt x="140282" y="178222"/>
                </a:lnTo>
                <a:lnTo>
                  <a:pt x="138506" y="178222"/>
                </a:lnTo>
                <a:lnTo>
                  <a:pt x="136731" y="176440"/>
                </a:lnTo>
                <a:lnTo>
                  <a:pt x="136731" y="174658"/>
                </a:lnTo>
                <a:lnTo>
                  <a:pt x="134955" y="171095"/>
                </a:lnTo>
                <a:lnTo>
                  <a:pt x="133180" y="165749"/>
                </a:lnTo>
                <a:lnTo>
                  <a:pt x="127854" y="155059"/>
                </a:lnTo>
                <a:lnTo>
                  <a:pt x="124303" y="146150"/>
                </a:lnTo>
                <a:lnTo>
                  <a:pt x="111070" y="108710"/>
                </a:lnTo>
                <a:close/>
              </a:path>
              <a:path w="183515" h="189229">
                <a:moveTo>
                  <a:pt x="182915" y="0"/>
                </a:moveTo>
                <a:lnTo>
                  <a:pt x="131404" y="0"/>
                </a:lnTo>
                <a:lnTo>
                  <a:pt x="129629" y="7126"/>
                </a:lnTo>
                <a:lnTo>
                  <a:pt x="133180" y="7126"/>
                </a:lnTo>
                <a:lnTo>
                  <a:pt x="136731" y="8908"/>
                </a:lnTo>
                <a:lnTo>
                  <a:pt x="136731" y="10690"/>
                </a:lnTo>
                <a:lnTo>
                  <a:pt x="140282" y="14253"/>
                </a:lnTo>
                <a:lnTo>
                  <a:pt x="140282" y="17817"/>
                </a:lnTo>
                <a:lnTo>
                  <a:pt x="138506" y="21404"/>
                </a:lnTo>
                <a:lnTo>
                  <a:pt x="138506" y="23186"/>
                </a:lnTo>
                <a:lnTo>
                  <a:pt x="136731" y="24968"/>
                </a:lnTo>
                <a:lnTo>
                  <a:pt x="131404" y="35658"/>
                </a:lnTo>
                <a:lnTo>
                  <a:pt x="127854" y="39222"/>
                </a:lnTo>
                <a:lnTo>
                  <a:pt x="124303" y="44567"/>
                </a:lnTo>
                <a:lnTo>
                  <a:pt x="99447" y="76638"/>
                </a:lnTo>
                <a:lnTo>
                  <a:pt x="116440" y="76638"/>
                </a:lnTo>
                <a:lnTo>
                  <a:pt x="145608" y="41003"/>
                </a:lnTo>
                <a:lnTo>
                  <a:pt x="151905" y="33653"/>
                </a:lnTo>
                <a:lnTo>
                  <a:pt x="157370" y="27637"/>
                </a:lnTo>
                <a:lnTo>
                  <a:pt x="161836" y="22953"/>
                </a:lnTo>
                <a:lnTo>
                  <a:pt x="168688" y="16035"/>
                </a:lnTo>
                <a:lnTo>
                  <a:pt x="170487" y="12472"/>
                </a:lnTo>
                <a:lnTo>
                  <a:pt x="174038" y="10690"/>
                </a:lnTo>
                <a:lnTo>
                  <a:pt x="175814" y="8908"/>
                </a:lnTo>
                <a:lnTo>
                  <a:pt x="177589" y="8908"/>
                </a:lnTo>
                <a:lnTo>
                  <a:pt x="181140" y="7126"/>
                </a:lnTo>
                <a:lnTo>
                  <a:pt x="182915" y="0"/>
                </a:lnTo>
                <a:close/>
              </a:path>
              <a:path w="183515" h="189229">
                <a:moveTo>
                  <a:pt x="97671" y="0"/>
                </a:moveTo>
                <a:lnTo>
                  <a:pt x="40834" y="0"/>
                </a:lnTo>
                <a:lnTo>
                  <a:pt x="39059" y="7126"/>
                </a:lnTo>
                <a:lnTo>
                  <a:pt x="95896" y="7126"/>
                </a:lnTo>
                <a:lnTo>
                  <a:pt x="97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33161" y="3143240"/>
            <a:ext cx="87630" cy="264160"/>
          </a:xfrm>
          <a:custGeom>
            <a:avLst/>
            <a:gdLst/>
            <a:ahLst/>
            <a:cxnLst/>
            <a:rect l="l" t="t" r="r" b="b"/>
            <a:pathLst>
              <a:path w="87630" h="264160">
                <a:moveTo>
                  <a:pt x="3550" y="0"/>
                </a:moveTo>
                <a:lnTo>
                  <a:pt x="0" y="10690"/>
                </a:lnTo>
                <a:lnTo>
                  <a:pt x="14980" y="17093"/>
                </a:lnTo>
                <a:lnTo>
                  <a:pt x="27962" y="25838"/>
                </a:lnTo>
                <a:lnTo>
                  <a:pt x="54927" y="68704"/>
                </a:lnTo>
                <a:lnTo>
                  <a:pt x="62916" y="108069"/>
                </a:lnTo>
                <a:lnTo>
                  <a:pt x="63915" y="130091"/>
                </a:lnTo>
                <a:lnTo>
                  <a:pt x="62916" y="154186"/>
                </a:lnTo>
                <a:lnTo>
                  <a:pt x="54927" y="195009"/>
                </a:lnTo>
                <a:lnTo>
                  <a:pt x="27962" y="237242"/>
                </a:lnTo>
                <a:lnTo>
                  <a:pt x="0" y="253055"/>
                </a:lnTo>
                <a:lnTo>
                  <a:pt x="3550" y="263769"/>
                </a:lnTo>
                <a:lnTo>
                  <a:pt x="39281" y="247276"/>
                </a:lnTo>
                <a:lnTo>
                  <a:pt x="65690" y="217420"/>
                </a:lnTo>
                <a:lnTo>
                  <a:pt x="81690" y="178664"/>
                </a:lnTo>
                <a:lnTo>
                  <a:pt x="87019" y="131872"/>
                </a:lnTo>
                <a:lnTo>
                  <a:pt x="85687" y="107485"/>
                </a:lnTo>
                <a:lnTo>
                  <a:pt x="75025" y="64723"/>
                </a:lnTo>
                <a:lnTo>
                  <a:pt x="53734" y="29575"/>
                </a:lnTo>
                <a:lnTo>
                  <a:pt x="22497" y="6737"/>
                </a:lnTo>
                <a:lnTo>
                  <a:pt x="3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46260" y="324660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487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46260" y="3303643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487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19746" y="2941903"/>
            <a:ext cx="179705" cy="257175"/>
          </a:xfrm>
          <a:custGeom>
            <a:avLst/>
            <a:gdLst/>
            <a:ahLst/>
            <a:cxnLst/>
            <a:rect l="l" t="t" r="r" b="b"/>
            <a:pathLst>
              <a:path w="179705" h="257175">
                <a:moveTo>
                  <a:pt x="175814" y="0"/>
                </a:moveTo>
                <a:lnTo>
                  <a:pt x="5326" y="0"/>
                </a:lnTo>
                <a:lnTo>
                  <a:pt x="5326" y="7126"/>
                </a:lnTo>
                <a:lnTo>
                  <a:pt x="85243" y="131849"/>
                </a:lnTo>
                <a:lnTo>
                  <a:pt x="0" y="249468"/>
                </a:lnTo>
                <a:lnTo>
                  <a:pt x="0" y="256595"/>
                </a:lnTo>
                <a:lnTo>
                  <a:pt x="175814" y="256595"/>
                </a:lnTo>
                <a:lnTo>
                  <a:pt x="177216" y="229845"/>
                </a:lnTo>
                <a:lnTo>
                  <a:pt x="37283" y="229845"/>
                </a:lnTo>
                <a:lnTo>
                  <a:pt x="111875" y="126385"/>
                </a:lnTo>
                <a:lnTo>
                  <a:pt x="111875" y="115694"/>
                </a:lnTo>
                <a:lnTo>
                  <a:pt x="46160" y="14253"/>
                </a:lnTo>
                <a:lnTo>
                  <a:pt x="175814" y="14253"/>
                </a:lnTo>
                <a:lnTo>
                  <a:pt x="175814" y="0"/>
                </a:lnTo>
                <a:close/>
              </a:path>
              <a:path w="179705" h="257175">
                <a:moveTo>
                  <a:pt x="179365" y="188864"/>
                </a:moveTo>
                <a:lnTo>
                  <a:pt x="163386" y="188864"/>
                </a:lnTo>
                <a:lnTo>
                  <a:pt x="161610" y="197892"/>
                </a:lnTo>
                <a:lnTo>
                  <a:pt x="159835" y="203118"/>
                </a:lnTo>
                <a:lnTo>
                  <a:pt x="159835" y="208464"/>
                </a:lnTo>
                <a:lnTo>
                  <a:pt x="158059" y="212027"/>
                </a:lnTo>
                <a:lnTo>
                  <a:pt x="156284" y="217372"/>
                </a:lnTo>
                <a:lnTo>
                  <a:pt x="154509" y="219154"/>
                </a:lnTo>
                <a:lnTo>
                  <a:pt x="152733" y="222718"/>
                </a:lnTo>
                <a:lnTo>
                  <a:pt x="149182" y="226281"/>
                </a:lnTo>
                <a:lnTo>
                  <a:pt x="145632" y="226281"/>
                </a:lnTo>
                <a:lnTo>
                  <a:pt x="143832" y="228063"/>
                </a:lnTo>
                <a:lnTo>
                  <a:pt x="140282" y="229845"/>
                </a:lnTo>
                <a:lnTo>
                  <a:pt x="177216" y="229845"/>
                </a:lnTo>
                <a:lnTo>
                  <a:pt x="179365" y="188864"/>
                </a:lnTo>
                <a:close/>
              </a:path>
              <a:path w="179705" h="257175">
                <a:moveTo>
                  <a:pt x="175814" y="14253"/>
                </a:moveTo>
                <a:lnTo>
                  <a:pt x="134955" y="14253"/>
                </a:lnTo>
                <a:lnTo>
                  <a:pt x="136731" y="15916"/>
                </a:lnTo>
                <a:lnTo>
                  <a:pt x="140282" y="17817"/>
                </a:lnTo>
                <a:lnTo>
                  <a:pt x="142057" y="19480"/>
                </a:lnTo>
                <a:lnTo>
                  <a:pt x="143832" y="21380"/>
                </a:lnTo>
                <a:lnTo>
                  <a:pt x="145632" y="23043"/>
                </a:lnTo>
                <a:lnTo>
                  <a:pt x="149182" y="26607"/>
                </a:lnTo>
                <a:lnTo>
                  <a:pt x="152733" y="33734"/>
                </a:lnTo>
                <a:lnTo>
                  <a:pt x="154509" y="39198"/>
                </a:lnTo>
                <a:lnTo>
                  <a:pt x="156284" y="44424"/>
                </a:lnTo>
                <a:lnTo>
                  <a:pt x="159835" y="51551"/>
                </a:lnTo>
                <a:lnTo>
                  <a:pt x="161610" y="60579"/>
                </a:lnTo>
                <a:lnTo>
                  <a:pt x="175814" y="60579"/>
                </a:lnTo>
                <a:lnTo>
                  <a:pt x="175814" y="14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47047" y="2925747"/>
            <a:ext cx="87630" cy="266065"/>
          </a:xfrm>
          <a:custGeom>
            <a:avLst/>
            <a:gdLst/>
            <a:ahLst/>
            <a:cxnLst/>
            <a:rect l="l" t="t" r="r" b="b"/>
            <a:pathLst>
              <a:path w="87630" h="266064">
                <a:moveTo>
                  <a:pt x="83468" y="0"/>
                </a:moveTo>
                <a:lnTo>
                  <a:pt x="47738" y="17193"/>
                </a:lnTo>
                <a:lnTo>
                  <a:pt x="21328" y="46325"/>
                </a:lnTo>
                <a:lnTo>
                  <a:pt x="5329" y="85791"/>
                </a:lnTo>
                <a:lnTo>
                  <a:pt x="0" y="131849"/>
                </a:lnTo>
                <a:lnTo>
                  <a:pt x="1331" y="156333"/>
                </a:lnTo>
                <a:lnTo>
                  <a:pt x="11994" y="199867"/>
                </a:lnTo>
                <a:lnTo>
                  <a:pt x="33285" y="235281"/>
                </a:lnTo>
                <a:lnTo>
                  <a:pt x="64521" y="258621"/>
                </a:lnTo>
                <a:lnTo>
                  <a:pt x="83468" y="265622"/>
                </a:lnTo>
                <a:lnTo>
                  <a:pt x="87019" y="254908"/>
                </a:lnTo>
                <a:lnTo>
                  <a:pt x="72039" y="248226"/>
                </a:lnTo>
                <a:lnTo>
                  <a:pt x="59056" y="238872"/>
                </a:lnTo>
                <a:lnTo>
                  <a:pt x="32092" y="195089"/>
                </a:lnTo>
                <a:lnTo>
                  <a:pt x="24102" y="154919"/>
                </a:lnTo>
                <a:lnTo>
                  <a:pt x="23104" y="131849"/>
                </a:lnTo>
                <a:lnTo>
                  <a:pt x="24102" y="108842"/>
                </a:lnTo>
                <a:lnTo>
                  <a:pt x="32092" y="69510"/>
                </a:lnTo>
                <a:lnTo>
                  <a:pt x="59056" y="26726"/>
                </a:lnTo>
                <a:lnTo>
                  <a:pt x="87019" y="10690"/>
                </a:lnTo>
                <a:lnTo>
                  <a:pt x="834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34067" y="2950691"/>
            <a:ext cx="183515" cy="189230"/>
          </a:xfrm>
          <a:custGeom>
            <a:avLst/>
            <a:gdLst/>
            <a:ahLst/>
            <a:cxnLst/>
            <a:rect l="l" t="t" r="r" b="b"/>
            <a:pathLst>
              <a:path w="183514" h="189230">
                <a:moveTo>
                  <a:pt x="95896" y="0"/>
                </a:moveTo>
                <a:lnTo>
                  <a:pt x="40858" y="0"/>
                </a:lnTo>
                <a:lnTo>
                  <a:pt x="39082" y="5464"/>
                </a:lnTo>
                <a:lnTo>
                  <a:pt x="42633" y="7126"/>
                </a:lnTo>
                <a:lnTo>
                  <a:pt x="44409" y="7126"/>
                </a:lnTo>
                <a:lnTo>
                  <a:pt x="46184" y="9027"/>
                </a:lnTo>
                <a:lnTo>
                  <a:pt x="47960" y="10690"/>
                </a:lnTo>
                <a:lnTo>
                  <a:pt x="49735" y="12590"/>
                </a:lnTo>
                <a:lnTo>
                  <a:pt x="51510" y="17817"/>
                </a:lnTo>
                <a:lnTo>
                  <a:pt x="55061" y="21380"/>
                </a:lnTo>
                <a:lnTo>
                  <a:pt x="60388" y="37535"/>
                </a:lnTo>
                <a:lnTo>
                  <a:pt x="79917" y="92650"/>
                </a:lnTo>
                <a:lnTo>
                  <a:pt x="37307" y="146103"/>
                </a:lnTo>
                <a:lnTo>
                  <a:pt x="31009" y="153482"/>
                </a:lnTo>
                <a:lnTo>
                  <a:pt x="25542" y="159703"/>
                </a:lnTo>
                <a:lnTo>
                  <a:pt x="21069" y="164945"/>
                </a:lnTo>
                <a:lnTo>
                  <a:pt x="17754" y="169384"/>
                </a:lnTo>
                <a:lnTo>
                  <a:pt x="10652" y="176511"/>
                </a:lnTo>
                <a:lnTo>
                  <a:pt x="8877" y="178174"/>
                </a:lnTo>
                <a:lnTo>
                  <a:pt x="5326" y="180075"/>
                </a:lnTo>
                <a:lnTo>
                  <a:pt x="3550" y="180075"/>
                </a:lnTo>
                <a:lnTo>
                  <a:pt x="0" y="181737"/>
                </a:lnTo>
                <a:lnTo>
                  <a:pt x="0" y="189102"/>
                </a:lnTo>
                <a:lnTo>
                  <a:pt x="49735" y="189102"/>
                </a:lnTo>
                <a:lnTo>
                  <a:pt x="51510" y="181737"/>
                </a:lnTo>
                <a:lnTo>
                  <a:pt x="49735" y="181737"/>
                </a:lnTo>
                <a:lnTo>
                  <a:pt x="46184" y="180075"/>
                </a:lnTo>
                <a:lnTo>
                  <a:pt x="44409" y="178174"/>
                </a:lnTo>
                <a:lnTo>
                  <a:pt x="42633" y="178174"/>
                </a:lnTo>
                <a:lnTo>
                  <a:pt x="42633" y="165821"/>
                </a:lnTo>
                <a:lnTo>
                  <a:pt x="46184" y="162257"/>
                </a:lnTo>
                <a:lnTo>
                  <a:pt x="47960" y="158694"/>
                </a:lnTo>
                <a:lnTo>
                  <a:pt x="51510" y="153230"/>
                </a:lnTo>
                <a:lnTo>
                  <a:pt x="55061" y="148003"/>
                </a:lnTo>
                <a:lnTo>
                  <a:pt x="87019" y="108805"/>
                </a:lnTo>
                <a:lnTo>
                  <a:pt x="111535" y="108805"/>
                </a:lnTo>
                <a:lnTo>
                  <a:pt x="104773" y="89087"/>
                </a:lnTo>
                <a:lnTo>
                  <a:pt x="116909" y="74833"/>
                </a:lnTo>
                <a:lnTo>
                  <a:pt x="97671" y="74833"/>
                </a:lnTo>
                <a:lnTo>
                  <a:pt x="87019" y="41098"/>
                </a:lnTo>
                <a:lnTo>
                  <a:pt x="83468" y="32071"/>
                </a:lnTo>
                <a:lnTo>
                  <a:pt x="81693" y="24944"/>
                </a:lnTo>
                <a:lnTo>
                  <a:pt x="81693" y="16154"/>
                </a:lnTo>
                <a:lnTo>
                  <a:pt x="83468" y="12590"/>
                </a:lnTo>
                <a:lnTo>
                  <a:pt x="85243" y="10690"/>
                </a:lnTo>
                <a:lnTo>
                  <a:pt x="88794" y="9027"/>
                </a:lnTo>
                <a:lnTo>
                  <a:pt x="90570" y="7126"/>
                </a:lnTo>
                <a:lnTo>
                  <a:pt x="95896" y="5464"/>
                </a:lnTo>
                <a:lnTo>
                  <a:pt x="95896" y="0"/>
                </a:lnTo>
                <a:close/>
              </a:path>
              <a:path w="183514" h="189230">
                <a:moveTo>
                  <a:pt x="111535" y="108805"/>
                </a:moveTo>
                <a:lnTo>
                  <a:pt x="87019" y="108805"/>
                </a:lnTo>
                <a:lnTo>
                  <a:pt x="101222" y="149666"/>
                </a:lnTo>
                <a:lnTo>
                  <a:pt x="102998" y="156793"/>
                </a:lnTo>
                <a:lnTo>
                  <a:pt x="104773" y="162257"/>
                </a:lnTo>
                <a:lnTo>
                  <a:pt x="104773" y="172948"/>
                </a:lnTo>
                <a:lnTo>
                  <a:pt x="102998" y="174611"/>
                </a:lnTo>
                <a:lnTo>
                  <a:pt x="101222" y="176511"/>
                </a:lnTo>
                <a:lnTo>
                  <a:pt x="99447" y="180075"/>
                </a:lnTo>
                <a:lnTo>
                  <a:pt x="95896" y="181737"/>
                </a:lnTo>
                <a:lnTo>
                  <a:pt x="92345" y="181737"/>
                </a:lnTo>
                <a:lnTo>
                  <a:pt x="90570" y="189102"/>
                </a:lnTo>
                <a:lnTo>
                  <a:pt x="145632" y="189102"/>
                </a:lnTo>
                <a:lnTo>
                  <a:pt x="147407" y="181737"/>
                </a:lnTo>
                <a:lnTo>
                  <a:pt x="143856" y="180075"/>
                </a:lnTo>
                <a:lnTo>
                  <a:pt x="142081" y="180075"/>
                </a:lnTo>
                <a:lnTo>
                  <a:pt x="140305" y="178174"/>
                </a:lnTo>
                <a:lnTo>
                  <a:pt x="138530" y="176511"/>
                </a:lnTo>
                <a:lnTo>
                  <a:pt x="136754" y="174611"/>
                </a:lnTo>
                <a:lnTo>
                  <a:pt x="134979" y="172948"/>
                </a:lnTo>
                <a:lnTo>
                  <a:pt x="131428" y="165821"/>
                </a:lnTo>
                <a:lnTo>
                  <a:pt x="129431" y="159703"/>
                </a:lnTo>
                <a:lnTo>
                  <a:pt x="127877" y="155130"/>
                </a:lnTo>
                <a:lnTo>
                  <a:pt x="124326" y="146103"/>
                </a:lnTo>
                <a:lnTo>
                  <a:pt x="111535" y="108805"/>
                </a:lnTo>
                <a:close/>
              </a:path>
              <a:path w="183514" h="189230">
                <a:moveTo>
                  <a:pt x="182915" y="0"/>
                </a:moveTo>
                <a:lnTo>
                  <a:pt x="131428" y="0"/>
                </a:lnTo>
                <a:lnTo>
                  <a:pt x="129653" y="5464"/>
                </a:lnTo>
                <a:lnTo>
                  <a:pt x="133204" y="7126"/>
                </a:lnTo>
                <a:lnTo>
                  <a:pt x="134979" y="7126"/>
                </a:lnTo>
                <a:lnTo>
                  <a:pt x="136754" y="9027"/>
                </a:lnTo>
                <a:lnTo>
                  <a:pt x="138530" y="10690"/>
                </a:lnTo>
                <a:lnTo>
                  <a:pt x="138530" y="19717"/>
                </a:lnTo>
                <a:lnTo>
                  <a:pt x="136754" y="21380"/>
                </a:lnTo>
                <a:lnTo>
                  <a:pt x="136754" y="24944"/>
                </a:lnTo>
                <a:lnTo>
                  <a:pt x="134979" y="26844"/>
                </a:lnTo>
                <a:lnTo>
                  <a:pt x="131428" y="33971"/>
                </a:lnTo>
                <a:lnTo>
                  <a:pt x="127877" y="37535"/>
                </a:lnTo>
                <a:lnTo>
                  <a:pt x="124326" y="42761"/>
                </a:lnTo>
                <a:lnTo>
                  <a:pt x="97671" y="74833"/>
                </a:lnTo>
                <a:lnTo>
                  <a:pt x="116909" y="74833"/>
                </a:lnTo>
                <a:lnTo>
                  <a:pt x="145632" y="41098"/>
                </a:lnTo>
                <a:lnTo>
                  <a:pt x="163386" y="17817"/>
                </a:lnTo>
                <a:lnTo>
                  <a:pt x="166937" y="14253"/>
                </a:lnTo>
                <a:lnTo>
                  <a:pt x="170487" y="12590"/>
                </a:lnTo>
                <a:lnTo>
                  <a:pt x="172263" y="10690"/>
                </a:lnTo>
                <a:lnTo>
                  <a:pt x="175814" y="9027"/>
                </a:lnTo>
                <a:lnTo>
                  <a:pt x="177589" y="7126"/>
                </a:lnTo>
                <a:lnTo>
                  <a:pt x="181140" y="5464"/>
                </a:lnTo>
                <a:lnTo>
                  <a:pt x="182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09328" y="305771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487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61510" y="2950691"/>
            <a:ext cx="183515" cy="189230"/>
          </a:xfrm>
          <a:custGeom>
            <a:avLst/>
            <a:gdLst/>
            <a:ahLst/>
            <a:cxnLst/>
            <a:rect l="l" t="t" r="r" b="b"/>
            <a:pathLst>
              <a:path w="183514" h="189230">
                <a:moveTo>
                  <a:pt x="97671" y="0"/>
                </a:moveTo>
                <a:lnTo>
                  <a:pt x="42610" y="0"/>
                </a:lnTo>
                <a:lnTo>
                  <a:pt x="40834" y="5464"/>
                </a:lnTo>
                <a:lnTo>
                  <a:pt x="44385" y="7126"/>
                </a:lnTo>
                <a:lnTo>
                  <a:pt x="46160" y="7126"/>
                </a:lnTo>
                <a:lnTo>
                  <a:pt x="47936" y="9027"/>
                </a:lnTo>
                <a:lnTo>
                  <a:pt x="49711" y="10690"/>
                </a:lnTo>
                <a:lnTo>
                  <a:pt x="51487" y="12590"/>
                </a:lnTo>
                <a:lnTo>
                  <a:pt x="53262" y="17817"/>
                </a:lnTo>
                <a:lnTo>
                  <a:pt x="55086" y="21455"/>
                </a:lnTo>
                <a:lnTo>
                  <a:pt x="58612" y="26844"/>
                </a:lnTo>
                <a:lnTo>
                  <a:pt x="62163" y="37535"/>
                </a:lnTo>
                <a:lnTo>
                  <a:pt x="81693" y="92650"/>
                </a:lnTo>
                <a:lnTo>
                  <a:pt x="39059" y="146103"/>
                </a:lnTo>
                <a:lnTo>
                  <a:pt x="32013" y="153482"/>
                </a:lnTo>
                <a:lnTo>
                  <a:pt x="26631" y="159703"/>
                </a:lnTo>
                <a:lnTo>
                  <a:pt x="22581" y="164945"/>
                </a:lnTo>
                <a:lnTo>
                  <a:pt x="19529" y="169384"/>
                </a:lnTo>
                <a:lnTo>
                  <a:pt x="12427" y="176511"/>
                </a:lnTo>
                <a:lnTo>
                  <a:pt x="8877" y="178174"/>
                </a:lnTo>
                <a:lnTo>
                  <a:pt x="7101" y="180075"/>
                </a:lnTo>
                <a:lnTo>
                  <a:pt x="5326" y="180075"/>
                </a:lnTo>
                <a:lnTo>
                  <a:pt x="1775" y="181737"/>
                </a:lnTo>
                <a:lnTo>
                  <a:pt x="0" y="189102"/>
                </a:lnTo>
                <a:lnTo>
                  <a:pt x="51487" y="189102"/>
                </a:lnTo>
                <a:lnTo>
                  <a:pt x="53262" y="181737"/>
                </a:lnTo>
                <a:lnTo>
                  <a:pt x="49711" y="181737"/>
                </a:lnTo>
                <a:lnTo>
                  <a:pt x="47936" y="180075"/>
                </a:lnTo>
                <a:lnTo>
                  <a:pt x="46160" y="178174"/>
                </a:lnTo>
                <a:lnTo>
                  <a:pt x="44385" y="178174"/>
                </a:lnTo>
                <a:lnTo>
                  <a:pt x="44385" y="165821"/>
                </a:lnTo>
                <a:lnTo>
                  <a:pt x="46160" y="162257"/>
                </a:lnTo>
                <a:lnTo>
                  <a:pt x="49711" y="158694"/>
                </a:lnTo>
                <a:lnTo>
                  <a:pt x="51487" y="153230"/>
                </a:lnTo>
                <a:lnTo>
                  <a:pt x="56837" y="148003"/>
                </a:lnTo>
                <a:lnTo>
                  <a:pt x="88794" y="108805"/>
                </a:lnTo>
                <a:lnTo>
                  <a:pt x="113343" y="108805"/>
                </a:lnTo>
                <a:lnTo>
                  <a:pt x="106549" y="89087"/>
                </a:lnTo>
                <a:lnTo>
                  <a:pt x="118713" y="74833"/>
                </a:lnTo>
                <a:lnTo>
                  <a:pt x="99447" y="74833"/>
                </a:lnTo>
                <a:lnTo>
                  <a:pt x="88794" y="41098"/>
                </a:lnTo>
                <a:lnTo>
                  <a:pt x="85243" y="32071"/>
                </a:lnTo>
                <a:lnTo>
                  <a:pt x="83468" y="24944"/>
                </a:lnTo>
                <a:lnTo>
                  <a:pt x="95896" y="5464"/>
                </a:lnTo>
                <a:lnTo>
                  <a:pt x="97671" y="0"/>
                </a:lnTo>
                <a:close/>
              </a:path>
              <a:path w="183514" h="189230">
                <a:moveTo>
                  <a:pt x="113343" y="108805"/>
                </a:moveTo>
                <a:lnTo>
                  <a:pt x="88794" y="108805"/>
                </a:lnTo>
                <a:lnTo>
                  <a:pt x="102998" y="149666"/>
                </a:lnTo>
                <a:lnTo>
                  <a:pt x="104773" y="156793"/>
                </a:lnTo>
                <a:lnTo>
                  <a:pt x="106549" y="162257"/>
                </a:lnTo>
                <a:lnTo>
                  <a:pt x="106549" y="172948"/>
                </a:lnTo>
                <a:lnTo>
                  <a:pt x="104773" y="174611"/>
                </a:lnTo>
                <a:lnTo>
                  <a:pt x="102998" y="176511"/>
                </a:lnTo>
                <a:lnTo>
                  <a:pt x="101222" y="180075"/>
                </a:lnTo>
                <a:lnTo>
                  <a:pt x="97671" y="181737"/>
                </a:lnTo>
                <a:lnTo>
                  <a:pt x="92345" y="181737"/>
                </a:lnTo>
                <a:lnTo>
                  <a:pt x="92345" y="189102"/>
                </a:lnTo>
                <a:lnTo>
                  <a:pt x="147502" y="189102"/>
                </a:lnTo>
                <a:lnTo>
                  <a:pt x="149159" y="181737"/>
                </a:lnTo>
                <a:lnTo>
                  <a:pt x="145608" y="180075"/>
                </a:lnTo>
                <a:lnTo>
                  <a:pt x="143951" y="180075"/>
                </a:lnTo>
                <a:lnTo>
                  <a:pt x="142057" y="178174"/>
                </a:lnTo>
                <a:lnTo>
                  <a:pt x="140400" y="178174"/>
                </a:lnTo>
                <a:lnTo>
                  <a:pt x="140400" y="176511"/>
                </a:lnTo>
                <a:lnTo>
                  <a:pt x="136849" y="172948"/>
                </a:lnTo>
                <a:lnTo>
                  <a:pt x="134955" y="169384"/>
                </a:lnTo>
                <a:lnTo>
                  <a:pt x="133298" y="165821"/>
                </a:lnTo>
                <a:lnTo>
                  <a:pt x="131197" y="159703"/>
                </a:lnTo>
                <a:lnTo>
                  <a:pt x="129747" y="155130"/>
                </a:lnTo>
                <a:lnTo>
                  <a:pt x="126197" y="146103"/>
                </a:lnTo>
                <a:lnTo>
                  <a:pt x="113343" y="108805"/>
                </a:lnTo>
                <a:close/>
              </a:path>
              <a:path w="183514" h="189230">
                <a:moveTo>
                  <a:pt x="183010" y="0"/>
                </a:moveTo>
                <a:lnTo>
                  <a:pt x="131404" y="0"/>
                </a:lnTo>
                <a:lnTo>
                  <a:pt x="131404" y="5464"/>
                </a:lnTo>
                <a:lnTo>
                  <a:pt x="134955" y="7126"/>
                </a:lnTo>
                <a:lnTo>
                  <a:pt x="136849" y="7126"/>
                </a:lnTo>
                <a:lnTo>
                  <a:pt x="138506" y="9027"/>
                </a:lnTo>
                <a:lnTo>
                  <a:pt x="140400" y="10690"/>
                </a:lnTo>
                <a:lnTo>
                  <a:pt x="140400" y="19717"/>
                </a:lnTo>
                <a:lnTo>
                  <a:pt x="138506" y="21380"/>
                </a:lnTo>
                <a:lnTo>
                  <a:pt x="138506" y="24944"/>
                </a:lnTo>
                <a:lnTo>
                  <a:pt x="136849" y="26844"/>
                </a:lnTo>
                <a:lnTo>
                  <a:pt x="134955" y="30408"/>
                </a:lnTo>
                <a:lnTo>
                  <a:pt x="131404" y="33971"/>
                </a:lnTo>
                <a:lnTo>
                  <a:pt x="129747" y="37535"/>
                </a:lnTo>
                <a:lnTo>
                  <a:pt x="124303" y="42761"/>
                </a:lnTo>
                <a:lnTo>
                  <a:pt x="99447" y="74833"/>
                </a:lnTo>
                <a:lnTo>
                  <a:pt x="118713" y="74833"/>
                </a:lnTo>
                <a:lnTo>
                  <a:pt x="147502" y="41098"/>
                </a:lnTo>
                <a:lnTo>
                  <a:pt x="153472" y="33452"/>
                </a:lnTo>
                <a:lnTo>
                  <a:pt x="162278" y="21380"/>
                </a:lnTo>
                <a:lnTo>
                  <a:pt x="165256" y="17817"/>
                </a:lnTo>
                <a:lnTo>
                  <a:pt x="168807" y="14253"/>
                </a:lnTo>
                <a:lnTo>
                  <a:pt x="172358" y="12590"/>
                </a:lnTo>
                <a:lnTo>
                  <a:pt x="174015" y="10690"/>
                </a:lnTo>
                <a:lnTo>
                  <a:pt x="175908" y="9027"/>
                </a:lnTo>
                <a:lnTo>
                  <a:pt x="179459" y="7126"/>
                </a:lnTo>
                <a:lnTo>
                  <a:pt x="181116" y="5464"/>
                </a:lnTo>
                <a:lnTo>
                  <a:pt x="1830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20122" y="2915057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5">
                <a:moveTo>
                  <a:pt x="0" y="0"/>
                </a:moveTo>
                <a:lnTo>
                  <a:pt x="122504" y="0"/>
                </a:lnTo>
              </a:path>
            </a:pathLst>
          </a:custGeom>
          <a:ln w="14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62274" y="2925747"/>
            <a:ext cx="86995" cy="266065"/>
          </a:xfrm>
          <a:custGeom>
            <a:avLst/>
            <a:gdLst/>
            <a:ahLst/>
            <a:cxnLst/>
            <a:rect l="l" t="t" r="r" b="b"/>
            <a:pathLst>
              <a:path w="86994" h="266064">
                <a:moveTo>
                  <a:pt x="3550" y="0"/>
                </a:moveTo>
                <a:lnTo>
                  <a:pt x="0" y="10690"/>
                </a:lnTo>
                <a:lnTo>
                  <a:pt x="14961" y="17372"/>
                </a:lnTo>
                <a:lnTo>
                  <a:pt x="27903" y="26726"/>
                </a:lnTo>
                <a:lnTo>
                  <a:pt x="54827" y="69510"/>
                </a:lnTo>
                <a:lnTo>
                  <a:pt x="62898" y="108842"/>
                </a:lnTo>
                <a:lnTo>
                  <a:pt x="63915" y="131849"/>
                </a:lnTo>
                <a:lnTo>
                  <a:pt x="62898" y="154919"/>
                </a:lnTo>
                <a:lnTo>
                  <a:pt x="54827" y="195089"/>
                </a:lnTo>
                <a:lnTo>
                  <a:pt x="27903" y="238872"/>
                </a:lnTo>
                <a:lnTo>
                  <a:pt x="0" y="254908"/>
                </a:lnTo>
                <a:lnTo>
                  <a:pt x="3550" y="265622"/>
                </a:lnTo>
                <a:lnTo>
                  <a:pt x="39177" y="248452"/>
                </a:lnTo>
                <a:lnTo>
                  <a:pt x="65572" y="219273"/>
                </a:lnTo>
                <a:lnTo>
                  <a:pt x="81551" y="178946"/>
                </a:lnTo>
                <a:lnTo>
                  <a:pt x="86877" y="131849"/>
                </a:lnTo>
                <a:lnTo>
                  <a:pt x="85545" y="108229"/>
                </a:lnTo>
                <a:lnTo>
                  <a:pt x="74893" y="65000"/>
                </a:lnTo>
                <a:lnTo>
                  <a:pt x="53617" y="30367"/>
                </a:lnTo>
                <a:lnTo>
                  <a:pt x="22429" y="7004"/>
                </a:lnTo>
                <a:lnTo>
                  <a:pt x="3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86553" y="2911494"/>
            <a:ext cx="83820" cy="125095"/>
          </a:xfrm>
          <a:custGeom>
            <a:avLst/>
            <a:gdLst/>
            <a:ahLst/>
            <a:cxnLst/>
            <a:rect l="l" t="t" r="r" b="b"/>
            <a:pathLst>
              <a:path w="83819" h="125094">
                <a:moveTo>
                  <a:pt x="72673" y="9027"/>
                </a:moveTo>
                <a:lnTo>
                  <a:pt x="42610" y="9027"/>
                </a:lnTo>
                <a:lnTo>
                  <a:pt x="46160" y="10690"/>
                </a:lnTo>
                <a:lnTo>
                  <a:pt x="49711" y="10690"/>
                </a:lnTo>
                <a:lnTo>
                  <a:pt x="51368" y="12590"/>
                </a:lnTo>
                <a:lnTo>
                  <a:pt x="53262" y="14253"/>
                </a:lnTo>
                <a:lnTo>
                  <a:pt x="54919" y="16154"/>
                </a:lnTo>
                <a:lnTo>
                  <a:pt x="56813" y="17817"/>
                </a:lnTo>
                <a:lnTo>
                  <a:pt x="58470" y="19717"/>
                </a:lnTo>
                <a:lnTo>
                  <a:pt x="60364" y="23281"/>
                </a:lnTo>
                <a:lnTo>
                  <a:pt x="60364" y="41098"/>
                </a:lnTo>
                <a:lnTo>
                  <a:pt x="58470" y="42761"/>
                </a:lnTo>
                <a:lnTo>
                  <a:pt x="56813" y="46325"/>
                </a:lnTo>
                <a:lnTo>
                  <a:pt x="54919" y="49888"/>
                </a:lnTo>
                <a:lnTo>
                  <a:pt x="53262" y="53452"/>
                </a:lnTo>
                <a:lnTo>
                  <a:pt x="46160" y="60579"/>
                </a:lnTo>
                <a:lnTo>
                  <a:pt x="42610" y="66043"/>
                </a:lnTo>
                <a:lnTo>
                  <a:pt x="37165" y="71269"/>
                </a:lnTo>
                <a:lnTo>
                  <a:pt x="31957" y="76733"/>
                </a:lnTo>
                <a:lnTo>
                  <a:pt x="28406" y="80297"/>
                </a:lnTo>
                <a:lnTo>
                  <a:pt x="24855" y="85523"/>
                </a:lnTo>
                <a:lnTo>
                  <a:pt x="14203" y="96214"/>
                </a:lnTo>
                <a:lnTo>
                  <a:pt x="12309" y="99777"/>
                </a:lnTo>
                <a:lnTo>
                  <a:pt x="8758" y="103341"/>
                </a:lnTo>
                <a:lnTo>
                  <a:pt x="7101" y="106904"/>
                </a:lnTo>
                <a:lnTo>
                  <a:pt x="5207" y="108805"/>
                </a:lnTo>
                <a:lnTo>
                  <a:pt x="3550" y="112368"/>
                </a:lnTo>
                <a:lnTo>
                  <a:pt x="1657" y="115932"/>
                </a:lnTo>
                <a:lnTo>
                  <a:pt x="0" y="119495"/>
                </a:lnTo>
                <a:lnTo>
                  <a:pt x="0" y="124722"/>
                </a:lnTo>
                <a:lnTo>
                  <a:pt x="81669" y="124722"/>
                </a:lnTo>
                <a:lnTo>
                  <a:pt x="81669" y="108805"/>
                </a:lnTo>
                <a:lnTo>
                  <a:pt x="21305" y="108805"/>
                </a:lnTo>
                <a:lnTo>
                  <a:pt x="22962" y="106904"/>
                </a:lnTo>
                <a:lnTo>
                  <a:pt x="24855" y="103341"/>
                </a:lnTo>
                <a:lnTo>
                  <a:pt x="26512" y="99777"/>
                </a:lnTo>
                <a:lnTo>
                  <a:pt x="30063" y="98114"/>
                </a:lnTo>
                <a:lnTo>
                  <a:pt x="31957" y="94551"/>
                </a:lnTo>
                <a:lnTo>
                  <a:pt x="42610" y="83860"/>
                </a:lnTo>
                <a:lnTo>
                  <a:pt x="46160" y="81960"/>
                </a:lnTo>
                <a:lnTo>
                  <a:pt x="49711" y="78396"/>
                </a:lnTo>
                <a:lnTo>
                  <a:pt x="51368" y="74833"/>
                </a:lnTo>
                <a:lnTo>
                  <a:pt x="58470" y="67706"/>
                </a:lnTo>
                <a:lnTo>
                  <a:pt x="60364" y="66043"/>
                </a:lnTo>
                <a:lnTo>
                  <a:pt x="63915" y="62479"/>
                </a:lnTo>
                <a:lnTo>
                  <a:pt x="65572" y="60579"/>
                </a:lnTo>
                <a:lnTo>
                  <a:pt x="67466" y="57015"/>
                </a:lnTo>
                <a:lnTo>
                  <a:pt x="69123" y="55352"/>
                </a:lnTo>
                <a:lnTo>
                  <a:pt x="72673" y="53452"/>
                </a:lnTo>
                <a:lnTo>
                  <a:pt x="74567" y="51789"/>
                </a:lnTo>
                <a:lnTo>
                  <a:pt x="74567" y="48225"/>
                </a:lnTo>
                <a:lnTo>
                  <a:pt x="76224" y="46325"/>
                </a:lnTo>
                <a:lnTo>
                  <a:pt x="78118" y="44662"/>
                </a:lnTo>
                <a:lnTo>
                  <a:pt x="78118" y="42761"/>
                </a:lnTo>
                <a:lnTo>
                  <a:pt x="79775" y="41098"/>
                </a:lnTo>
                <a:lnTo>
                  <a:pt x="79775" y="35634"/>
                </a:lnTo>
                <a:lnTo>
                  <a:pt x="81669" y="33971"/>
                </a:lnTo>
                <a:lnTo>
                  <a:pt x="81669" y="24944"/>
                </a:lnTo>
                <a:lnTo>
                  <a:pt x="79775" y="21380"/>
                </a:lnTo>
                <a:lnTo>
                  <a:pt x="79775" y="17817"/>
                </a:lnTo>
                <a:lnTo>
                  <a:pt x="78118" y="14253"/>
                </a:lnTo>
                <a:lnTo>
                  <a:pt x="76224" y="10690"/>
                </a:lnTo>
                <a:lnTo>
                  <a:pt x="72673" y="9027"/>
                </a:lnTo>
                <a:close/>
              </a:path>
              <a:path w="83819" h="125094">
                <a:moveTo>
                  <a:pt x="83326" y="98114"/>
                </a:moveTo>
                <a:lnTo>
                  <a:pt x="74567" y="98114"/>
                </a:lnTo>
                <a:lnTo>
                  <a:pt x="72673" y="99777"/>
                </a:lnTo>
                <a:lnTo>
                  <a:pt x="72673" y="101678"/>
                </a:lnTo>
                <a:lnTo>
                  <a:pt x="71016" y="103341"/>
                </a:lnTo>
                <a:lnTo>
                  <a:pt x="71016" y="105241"/>
                </a:lnTo>
                <a:lnTo>
                  <a:pt x="69123" y="106904"/>
                </a:lnTo>
                <a:lnTo>
                  <a:pt x="67466" y="106904"/>
                </a:lnTo>
                <a:lnTo>
                  <a:pt x="67466" y="108805"/>
                </a:lnTo>
                <a:lnTo>
                  <a:pt x="81669" y="108805"/>
                </a:lnTo>
                <a:lnTo>
                  <a:pt x="81669" y="106904"/>
                </a:lnTo>
                <a:lnTo>
                  <a:pt x="83326" y="101678"/>
                </a:lnTo>
                <a:lnTo>
                  <a:pt x="83326" y="98114"/>
                </a:lnTo>
                <a:close/>
              </a:path>
              <a:path w="83819" h="125094">
                <a:moveTo>
                  <a:pt x="56813" y="0"/>
                </a:moveTo>
                <a:lnTo>
                  <a:pt x="31957" y="0"/>
                </a:lnTo>
                <a:lnTo>
                  <a:pt x="24855" y="1900"/>
                </a:lnTo>
                <a:lnTo>
                  <a:pt x="17754" y="3563"/>
                </a:lnTo>
                <a:lnTo>
                  <a:pt x="10652" y="5464"/>
                </a:lnTo>
                <a:lnTo>
                  <a:pt x="3550" y="9027"/>
                </a:lnTo>
                <a:lnTo>
                  <a:pt x="3550" y="28507"/>
                </a:lnTo>
                <a:lnTo>
                  <a:pt x="15860" y="28507"/>
                </a:lnTo>
                <a:lnTo>
                  <a:pt x="17754" y="21380"/>
                </a:lnTo>
                <a:lnTo>
                  <a:pt x="28406" y="10690"/>
                </a:lnTo>
                <a:lnTo>
                  <a:pt x="33614" y="9027"/>
                </a:lnTo>
                <a:lnTo>
                  <a:pt x="72673" y="9027"/>
                </a:lnTo>
                <a:lnTo>
                  <a:pt x="69123" y="5464"/>
                </a:lnTo>
                <a:lnTo>
                  <a:pt x="65572" y="3563"/>
                </a:lnTo>
                <a:lnTo>
                  <a:pt x="60364" y="1900"/>
                </a:lnTo>
                <a:lnTo>
                  <a:pt x="56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30516" y="3408791"/>
            <a:ext cx="156845" cy="137795"/>
          </a:xfrm>
          <a:custGeom>
            <a:avLst/>
            <a:gdLst/>
            <a:ahLst/>
            <a:cxnLst/>
            <a:rect l="l" t="t" r="r" b="b"/>
            <a:pathLst>
              <a:path w="156844" h="137795">
                <a:moveTo>
                  <a:pt x="134091" y="16035"/>
                </a:moveTo>
                <a:lnTo>
                  <a:pt x="102998" y="16035"/>
                </a:lnTo>
                <a:lnTo>
                  <a:pt x="110099" y="23162"/>
                </a:lnTo>
                <a:lnTo>
                  <a:pt x="110099" y="44543"/>
                </a:lnTo>
                <a:lnTo>
                  <a:pt x="108324" y="49888"/>
                </a:lnTo>
                <a:lnTo>
                  <a:pt x="108324" y="55234"/>
                </a:lnTo>
                <a:lnTo>
                  <a:pt x="104773" y="64142"/>
                </a:lnTo>
                <a:lnTo>
                  <a:pt x="99447" y="87305"/>
                </a:lnTo>
                <a:lnTo>
                  <a:pt x="97117" y="96005"/>
                </a:lnTo>
                <a:lnTo>
                  <a:pt x="95452" y="103361"/>
                </a:lnTo>
                <a:lnTo>
                  <a:pt x="94453" y="109377"/>
                </a:lnTo>
                <a:lnTo>
                  <a:pt x="94247" y="112273"/>
                </a:lnTo>
                <a:lnTo>
                  <a:pt x="94121" y="121182"/>
                </a:lnTo>
                <a:lnTo>
                  <a:pt x="95896" y="126527"/>
                </a:lnTo>
                <a:lnTo>
                  <a:pt x="99447" y="131872"/>
                </a:lnTo>
                <a:lnTo>
                  <a:pt x="102998" y="135436"/>
                </a:lnTo>
                <a:lnTo>
                  <a:pt x="108324" y="137218"/>
                </a:lnTo>
                <a:lnTo>
                  <a:pt x="122551" y="137218"/>
                </a:lnTo>
                <a:lnTo>
                  <a:pt x="129653" y="135436"/>
                </a:lnTo>
                <a:lnTo>
                  <a:pt x="134979" y="131872"/>
                </a:lnTo>
                <a:lnTo>
                  <a:pt x="139307" y="128559"/>
                </a:lnTo>
                <a:lnTo>
                  <a:pt x="144300" y="124077"/>
                </a:lnTo>
                <a:lnTo>
                  <a:pt x="147288" y="121182"/>
                </a:lnTo>
                <a:lnTo>
                  <a:pt x="120776" y="121182"/>
                </a:lnTo>
                <a:lnTo>
                  <a:pt x="119000" y="119400"/>
                </a:lnTo>
                <a:lnTo>
                  <a:pt x="119000" y="117618"/>
                </a:lnTo>
                <a:lnTo>
                  <a:pt x="117225" y="114055"/>
                </a:lnTo>
                <a:lnTo>
                  <a:pt x="117225" y="106928"/>
                </a:lnTo>
                <a:lnTo>
                  <a:pt x="119000" y="99801"/>
                </a:lnTo>
                <a:lnTo>
                  <a:pt x="122551" y="89087"/>
                </a:lnTo>
                <a:lnTo>
                  <a:pt x="131428" y="53452"/>
                </a:lnTo>
                <a:lnTo>
                  <a:pt x="133204" y="42761"/>
                </a:lnTo>
                <a:lnTo>
                  <a:pt x="134979" y="33853"/>
                </a:lnTo>
                <a:lnTo>
                  <a:pt x="134799" y="18875"/>
                </a:lnTo>
                <a:lnTo>
                  <a:pt x="134091" y="16035"/>
                </a:lnTo>
                <a:close/>
              </a:path>
              <a:path w="156844" h="137795">
                <a:moveTo>
                  <a:pt x="58612" y="16035"/>
                </a:moveTo>
                <a:lnTo>
                  <a:pt x="31981" y="16035"/>
                </a:lnTo>
                <a:lnTo>
                  <a:pt x="37307" y="21380"/>
                </a:lnTo>
                <a:lnTo>
                  <a:pt x="37307" y="32071"/>
                </a:lnTo>
                <a:lnTo>
                  <a:pt x="35532" y="39198"/>
                </a:lnTo>
                <a:lnTo>
                  <a:pt x="33756" y="48107"/>
                </a:lnTo>
                <a:lnTo>
                  <a:pt x="14203" y="135436"/>
                </a:lnTo>
                <a:lnTo>
                  <a:pt x="37307" y="135436"/>
                </a:lnTo>
                <a:lnTo>
                  <a:pt x="51510" y="74833"/>
                </a:lnTo>
                <a:lnTo>
                  <a:pt x="53286" y="65924"/>
                </a:lnTo>
                <a:lnTo>
                  <a:pt x="55061" y="58797"/>
                </a:lnTo>
                <a:lnTo>
                  <a:pt x="62163" y="48107"/>
                </a:lnTo>
                <a:lnTo>
                  <a:pt x="65714" y="40980"/>
                </a:lnTo>
                <a:lnTo>
                  <a:pt x="69265" y="37416"/>
                </a:lnTo>
                <a:lnTo>
                  <a:pt x="55061" y="37416"/>
                </a:lnTo>
                <a:lnTo>
                  <a:pt x="58612" y="32071"/>
                </a:lnTo>
                <a:lnTo>
                  <a:pt x="58612" y="16035"/>
                </a:lnTo>
                <a:close/>
              </a:path>
              <a:path w="156844" h="137795">
                <a:moveTo>
                  <a:pt x="147407" y="105146"/>
                </a:moveTo>
                <a:lnTo>
                  <a:pt x="142081" y="112273"/>
                </a:lnTo>
                <a:lnTo>
                  <a:pt x="136754" y="115837"/>
                </a:lnTo>
                <a:lnTo>
                  <a:pt x="131428" y="121182"/>
                </a:lnTo>
                <a:lnTo>
                  <a:pt x="147288" y="121182"/>
                </a:lnTo>
                <a:lnTo>
                  <a:pt x="149959" y="118593"/>
                </a:lnTo>
                <a:lnTo>
                  <a:pt x="156284" y="112273"/>
                </a:lnTo>
                <a:lnTo>
                  <a:pt x="147407" y="105146"/>
                </a:lnTo>
                <a:close/>
              </a:path>
              <a:path w="156844" h="137795">
                <a:moveTo>
                  <a:pt x="117225" y="0"/>
                </a:moveTo>
                <a:lnTo>
                  <a:pt x="83468" y="10690"/>
                </a:lnTo>
                <a:lnTo>
                  <a:pt x="76810" y="15367"/>
                </a:lnTo>
                <a:lnTo>
                  <a:pt x="70152" y="21380"/>
                </a:lnTo>
                <a:lnTo>
                  <a:pt x="63495" y="28730"/>
                </a:lnTo>
                <a:lnTo>
                  <a:pt x="56837" y="37416"/>
                </a:lnTo>
                <a:lnTo>
                  <a:pt x="69265" y="37416"/>
                </a:lnTo>
                <a:lnTo>
                  <a:pt x="71040" y="35634"/>
                </a:lnTo>
                <a:lnTo>
                  <a:pt x="76366" y="28507"/>
                </a:lnTo>
                <a:lnTo>
                  <a:pt x="79917" y="24944"/>
                </a:lnTo>
                <a:lnTo>
                  <a:pt x="85243" y="21380"/>
                </a:lnTo>
                <a:lnTo>
                  <a:pt x="88794" y="17817"/>
                </a:lnTo>
                <a:lnTo>
                  <a:pt x="94121" y="16035"/>
                </a:lnTo>
                <a:lnTo>
                  <a:pt x="134091" y="16035"/>
                </a:lnTo>
                <a:lnTo>
                  <a:pt x="133204" y="12472"/>
                </a:lnTo>
                <a:lnTo>
                  <a:pt x="127877" y="8908"/>
                </a:lnTo>
                <a:lnTo>
                  <a:pt x="122551" y="3563"/>
                </a:lnTo>
                <a:lnTo>
                  <a:pt x="117225" y="0"/>
                </a:lnTo>
                <a:close/>
              </a:path>
              <a:path w="156844" h="137795">
                <a:moveTo>
                  <a:pt x="46184" y="0"/>
                </a:moveTo>
                <a:lnTo>
                  <a:pt x="33756" y="0"/>
                </a:lnTo>
                <a:lnTo>
                  <a:pt x="26655" y="1781"/>
                </a:lnTo>
                <a:lnTo>
                  <a:pt x="21305" y="5345"/>
                </a:lnTo>
                <a:lnTo>
                  <a:pt x="16977" y="9409"/>
                </a:lnTo>
                <a:lnTo>
                  <a:pt x="11984" y="13808"/>
                </a:lnTo>
                <a:lnTo>
                  <a:pt x="6324" y="18875"/>
                </a:lnTo>
                <a:lnTo>
                  <a:pt x="0" y="24944"/>
                </a:lnTo>
                <a:lnTo>
                  <a:pt x="7101" y="32071"/>
                </a:lnTo>
                <a:lnTo>
                  <a:pt x="14203" y="26726"/>
                </a:lnTo>
                <a:lnTo>
                  <a:pt x="21305" y="19599"/>
                </a:lnTo>
                <a:lnTo>
                  <a:pt x="24879" y="17817"/>
                </a:lnTo>
                <a:lnTo>
                  <a:pt x="26655" y="16035"/>
                </a:lnTo>
                <a:lnTo>
                  <a:pt x="58612" y="16035"/>
                </a:lnTo>
                <a:lnTo>
                  <a:pt x="56837" y="10690"/>
                </a:lnTo>
                <a:lnTo>
                  <a:pt x="53286" y="7126"/>
                </a:lnTo>
                <a:lnTo>
                  <a:pt x="49735" y="1781"/>
                </a:lnTo>
                <a:lnTo>
                  <a:pt x="46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79146" y="3463133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712" y="0"/>
                </a:lnTo>
              </a:path>
            </a:pathLst>
          </a:custGeom>
          <a:ln w="19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57958" y="3353533"/>
            <a:ext cx="110489" cy="191135"/>
          </a:xfrm>
          <a:custGeom>
            <a:avLst/>
            <a:gdLst/>
            <a:ahLst/>
            <a:cxnLst/>
            <a:rect l="l" t="t" r="r" b="b"/>
            <a:pathLst>
              <a:path w="110489" h="191135">
                <a:moveTo>
                  <a:pt x="110099" y="180003"/>
                </a:moveTo>
                <a:lnTo>
                  <a:pt x="8877" y="180003"/>
                </a:lnTo>
                <a:lnTo>
                  <a:pt x="8877" y="190694"/>
                </a:lnTo>
                <a:lnTo>
                  <a:pt x="110099" y="190694"/>
                </a:lnTo>
                <a:lnTo>
                  <a:pt x="110099" y="180003"/>
                </a:lnTo>
                <a:close/>
              </a:path>
              <a:path w="110489" h="191135">
                <a:moveTo>
                  <a:pt x="88794" y="178222"/>
                </a:moveTo>
                <a:lnTo>
                  <a:pt x="30182" y="178222"/>
                </a:lnTo>
                <a:lnTo>
                  <a:pt x="24855" y="180003"/>
                </a:lnTo>
                <a:lnTo>
                  <a:pt x="92345" y="180003"/>
                </a:lnTo>
                <a:lnTo>
                  <a:pt x="88794" y="178222"/>
                </a:lnTo>
                <a:close/>
              </a:path>
              <a:path w="110489" h="191135">
                <a:moveTo>
                  <a:pt x="71066" y="32071"/>
                </a:moveTo>
                <a:lnTo>
                  <a:pt x="42610" y="32071"/>
                </a:lnTo>
                <a:lnTo>
                  <a:pt x="46160" y="35634"/>
                </a:lnTo>
                <a:lnTo>
                  <a:pt x="46161" y="165749"/>
                </a:lnTo>
                <a:lnTo>
                  <a:pt x="44385" y="167531"/>
                </a:lnTo>
                <a:lnTo>
                  <a:pt x="44385" y="171095"/>
                </a:lnTo>
                <a:lnTo>
                  <a:pt x="40834" y="174658"/>
                </a:lnTo>
                <a:lnTo>
                  <a:pt x="33733" y="178222"/>
                </a:lnTo>
                <a:lnTo>
                  <a:pt x="85243" y="178222"/>
                </a:lnTo>
                <a:lnTo>
                  <a:pt x="81693" y="176440"/>
                </a:lnTo>
                <a:lnTo>
                  <a:pt x="79917" y="176440"/>
                </a:lnTo>
                <a:lnTo>
                  <a:pt x="76366" y="174658"/>
                </a:lnTo>
                <a:lnTo>
                  <a:pt x="76366" y="172876"/>
                </a:lnTo>
                <a:lnTo>
                  <a:pt x="72816" y="169313"/>
                </a:lnTo>
                <a:lnTo>
                  <a:pt x="72816" y="165749"/>
                </a:lnTo>
                <a:lnTo>
                  <a:pt x="71040" y="163968"/>
                </a:lnTo>
                <a:lnTo>
                  <a:pt x="71066" y="32071"/>
                </a:lnTo>
                <a:close/>
              </a:path>
              <a:path w="110489" h="191135">
                <a:moveTo>
                  <a:pt x="72816" y="0"/>
                </a:moveTo>
                <a:lnTo>
                  <a:pt x="63938" y="0"/>
                </a:lnTo>
                <a:lnTo>
                  <a:pt x="0" y="37416"/>
                </a:lnTo>
                <a:lnTo>
                  <a:pt x="7101" y="48130"/>
                </a:lnTo>
                <a:lnTo>
                  <a:pt x="14203" y="42761"/>
                </a:lnTo>
                <a:lnTo>
                  <a:pt x="21305" y="39198"/>
                </a:lnTo>
                <a:lnTo>
                  <a:pt x="26631" y="35634"/>
                </a:lnTo>
                <a:lnTo>
                  <a:pt x="31957" y="33853"/>
                </a:lnTo>
                <a:lnTo>
                  <a:pt x="35508" y="32071"/>
                </a:lnTo>
                <a:lnTo>
                  <a:pt x="71066" y="32071"/>
                </a:lnTo>
                <a:lnTo>
                  <a:pt x="71262" y="15812"/>
                </a:lnTo>
                <a:lnTo>
                  <a:pt x="71789" y="7321"/>
                </a:lnTo>
                <a:lnTo>
                  <a:pt x="72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16195" y="3273330"/>
            <a:ext cx="1284605" cy="0"/>
          </a:xfrm>
          <a:custGeom>
            <a:avLst/>
            <a:gdLst/>
            <a:ahLst/>
            <a:cxnLst/>
            <a:rect l="l" t="t" r="r" b="b"/>
            <a:pathLst>
              <a:path w="1284605">
                <a:moveTo>
                  <a:pt x="0" y="0"/>
                </a:moveTo>
                <a:lnTo>
                  <a:pt x="1283985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01261" y="3246604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783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01261" y="3303643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783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92668" y="3166402"/>
            <a:ext cx="121285" cy="191135"/>
          </a:xfrm>
          <a:custGeom>
            <a:avLst/>
            <a:gdLst/>
            <a:ahLst/>
            <a:cxnLst/>
            <a:rect l="l" t="t" r="r" b="b"/>
            <a:pathLst>
              <a:path w="121285" h="191135">
                <a:moveTo>
                  <a:pt x="113728" y="23186"/>
                </a:moveTo>
                <a:lnTo>
                  <a:pt x="93979" y="23186"/>
                </a:lnTo>
                <a:lnTo>
                  <a:pt x="93979" y="24968"/>
                </a:lnTo>
                <a:lnTo>
                  <a:pt x="19411" y="183567"/>
                </a:lnTo>
                <a:lnTo>
                  <a:pt x="19411" y="190694"/>
                </a:lnTo>
                <a:lnTo>
                  <a:pt x="40716" y="190694"/>
                </a:lnTo>
                <a:lnTo>
                  <a:pt x="113728" y="23186"/>
                </a:lnTo>
                <a:close/>
              </a:path>
              <a:path w="121285" h="191135">
                <a:moveTo>
                  <a:pt x="120728" y="0"/>
                </a:moveTo>
                <a:lnTo>
                  <a:pt x="1657" y="0"/>
                </a:lnTo>
                <a:lnTo>
                  <a:pt x="0" y="44567"/>
                </a:lnTo>
                <a:lnTo>
                  <a:pt x="10652" y="44567"/>
                </a:lnTo>
                <a:lnTo>
                  <a:pt x="12309" y="39222"/>
                </a:lnTo>
                <a:lnTo>
                  <a:pt x="14203" y="35658"/>
                </a:lnTo>
                <a:lnTo>
                  <a:pt x="15860" y="32095"/>
                </a:lnTo>
                <a:lnTo>
                  <a:pt x="15860" y="30313"/>
                </a:lnTo>
                <a:lnTo>
                  <a:pt x="17754" y="28531"/>
                </a:lnTo>
                <a:lnTo>
                  <a:pt x="19411" y="28531"/>
                </a:lnTo>
                <a:lnTo>
                  <a:pt x="21305" y="26749"/>
                </a:lnTo>
                <a:lnTo>
                  <a:pt x="22962" y="24968"/>
                </a:lnTo>
                <a:lnTo>
                  <a:pt x="24855" y="24968"/>
                </a:lnTo>
                <a:lnTo>
                  <a:pt x="26512" y="23186"/>
                </a:lnTo>
                <a:lnTo>
                  <a:pt x="113728" y="23186"/>
                </a:lnTo>
                <a:lnTo>
                  <a:pt x="120728" y="7126"/>
                </a:lnTo>
                <a:lnTo>
                  <a:pt x="120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43461" y="3339278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06" y="0"/>
                </a:lnTo>
              </a:path>
            </a:pathLst>
          </a:custGeom>
          <a:ln w="32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07613" y="3166402"/>
            <a:ext cx="121285" cy="191135"/>
          </a:xfrm>
          <a:custGeom>
            <a:avLst/>
            <a:gdLst/>
            <a:ahLst/>
            <a:cxnLst/>
            <a:rect l="l" t="t" r="r" b="b"/>
            <a:pathLst>
              <a:path w="121285" h="191135">
                <a:moveTo>
                  <a:pt x="113728" y="23186"/>
                </a:moveTo>
                <a:lnTo>
                  <a:pt x="95872" y="23186"/>
                </a:lnTo>
                <a:lnTo>
                  <a:pt x="95872" y="24968"/>
                </a:lnTo>
                <a:lnTo>
                  <a:pt x="21305" y="183567"/>
                </a:lnTo>
                <a:lnTo>
                  <a:pt x="21305" y="190694"/>
                </a:lnTo>
                <a:lnTo>
                  <a:pt x="40716" y="190694"/>
                </a:lnTo>
                <a:lnTo>
                  <a:pt x="113728" y="23186"/>
                </a:lnTo>
                <a:close/>
              </a:path>
              <a:path w="121285" h="191135">
                <a:moveTo>
                  <a:pt x="120728" y="0"/>
                </a:moveTo>
                <a:lnTo>
                  <a:pt x="3550" y="0"/>
                </a:lnTo>
                <a:lnTo>
                  <a:pt x="0" y="44567"/>
                </a:lnTo>
                <a:lnTo>
                  <a:pt x="12309" y="44567"/>
                </a:lnTo>
                <a:lnTo>
                  <a:pt x="14203" y="39222"/>
                </a:lnTo>
                <a:lnTo>
                  <a:pt x="14203" y="35658"/>
                </a:lnTo>
                <a:lnTo>
                  <a:pt x="15860" y="32095"/>
                </a:lnTo>
                <a:lnTo>
                  <a:pt x="17754" y="30313"/>
                </a:lnTo>
                <a:lnTo>
                  <a:pt x="17754" y="28531"/>
                </a:lnTo>
                <a:lnTo>
                  <a:pt x="19411" y="28531"/>
                </a:lnTo>
                <a:lnTo>
                  <a:pt x="21305" y="26749"/>
                </a:lnTo>
                <a:lnTo>
                  <a:pt x="22962" y="24968"/>
                </a:lnTo>
                <a:lnTo>
                  <a:pt x="24855" y="24968"/>
                </a:lnTo>
                <a:lnTo>
                  <a:pt x="28406" y="23186"/>
                </a:lnTo>
                <a:lnTo>
                  <a:pt x="113728" y="23186"/>
                </a:lnTo>
                <a:lnTo>
                  <a:pt x="120728" y="7126"/>
                </a:lnTo>
                <a:lnTo>
                  <a:pt x="120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63849" y="3164620"/>
            <a:ext cx="113664" cy="194310"/>
          </a:xfrm>
          <a:custGeom>
            <a:avLst/>
            <a:gdLst/>
            <a:ahLst/>
            <a:cxnLst/>
            <a:rect l="l" t="t" r="r" b="b"/>
            <a:pathLst>
              <a:path w="113664" h="194310">
                <a:moveTo>
                  <a:pt x="17754" y="155059"/>
                </a:moveTo>
                <a:lnTo>
                  <a:pt x="0" y="155059"/>
                </a:lnTo>
                <a:lnTo>
                  <a:pt x="0" y="183567"/>
                </a:lnTo>
                <a:lnTo>
                  <a:pt x="6313" y="185933"/>
                </a:lnTo>
                <a:lnTo>
                  <a:pt x="45029" y="193951"/>
                </a:lnTo>
                <a:lnTo>
                  <a:pt x="51368" y="194257"/>
                </a:lnTo>
                <a:lnTo>
                  <a:pt x="61385" y="193617"/>
                </a:lnTo>
                <a:lnTo>
                  <a:pt x="70247" y="191807"/>
                </a:lnTo>
                <a:lnTo>
                  <a:pt x="78133" y="188996"/>
                </a:lnTo>
                <a:lnTo>
                  <a:pt x="85220" y="185348"/>
                </a:lnTo>
                <a:lnTo>
                  <a:pt x="92543" y="182036"/>
                </a:lnTo>
                <a:lnTo>
                  <a:pt x="92878" y="181785"/>
                </a:lnTo>
                <a:lnTo>
                  <a:pt x="42610" y="181785"/>
                </a:lnTo>
                <a:lnTo>
                  <a:pt x="35508" y="180003"/>
                </a:lnTo>
                <a:lnTo>
                  <a:pt x="30063" y="174658"/>
                </a:lnTo>
                <a:lnTo>
                  <a:pt x="24855" y="171095"/>
                </a:lnTo>
                <a:lnTo>
                  <a:pt x="19411" y="163968"/>
                </a:lnTo>
                <a:lnTo>
                  <a:pt x="17754" y="155059"/>
                </a:lnTo>
                <a:close/>
              </a:path>
              <a:path w="113664" h="194310">
                <a:moveTo>
                  <a:pt x="101080" y="12472"/>
                </a:moveTo>
                <a:lnTo>
                  <a:pt x="51368" y="12472"/>
                </a:lnTo>
                <a:lnTo>
                  <a:pt x="59014" y="13112"/>
                </a:lnTo>
                <a:lnTo>
                  <a:pt x="65838" y="14922"/>
                </a:lnTo>
                <a:lnTo>
                  <a:pt x="83326" y="53476"/>
                </a:lnTo>
                <a:lnTo>
                  <a:pt x="81669" y="60603"/>
                </a:lnTo>
                <a:lnTo>
                  <a:pt x="51546" y="84600"/>
                </a:lnTo>
                <a:lnTo>
                  <a:pt x="26512" y="89111"/>
                </a:lnTo>
                <a:lnTo>
                  <a:pt x="26512" y="101583"/>
                </a:lnTo>
                <a:lnTo>
                  <a:pt x="68952" y="107596"/>
                </a:lnTo>
                <a:lnTo>
                  <a:pt x="86877" y="142587"/>
                </a:lnTo>
                <a:lnTo>
                  <a:pt x="86507" y="151551"/>
                </a:lnTo>
                <a:lnTo>
                  <a:pt x="60075" y="181117"/>
                </a:lnTo>
                <a:lnTo>
                  <a:pt x="51368" y="181785"/>
                </a:lnTo>
                <a:lnTo>
                  <a:pt x="92878" y="181785"/>
                </a:lnTo>
                <a:lnTo>
                  <a:pt x="98535" y="177553"/>
                </a:lnTo>
                <a:lnTo>
                  <a:pt x="103196" y="172069"/>
                </a:lnTo>
                <a:lnTo>
                  <a:pt x="106525" y="165749"/>
                </a:lnTo>
                <a:lnTo>
                  <a:pt x="109832" y="159792"/>
                </a:lnTo>
                <a:lnTo>
                  <a:pt x="112029" y="152832"/>
                </a:lnTo>
                <a:lnTo>
                  <a:pt x="113249" y="145204"/>
                </a:lnTo>
                <a:lnTo>
                  <a:pt x="113627" y="137241"/>
                </a:lnTo>
                <a:lnTo>
                  <a:pt x="113627" y="124745"/>
                </a:lnTo>
                <a:lnTo>
                  <a:pt x="110076" y="119400"/>
                </a:lnTo>
                <a:lnTo>
                  <a:pt x="108182" y="114055"/>
                </a:lnTo>
                <a:lnTo>
                  <a:pt x="104631" y="108710"/>
                </a:lnTo>
                <a:lnTo>
                  <a:pt x="97529" y="101583"/>
                </a:lnTo>
                <a:lnTo>
                  <a:pt x="92321" y="98019"/>
                </a:lnTo>
                <a:lnTo>
                  <a:pt x="86877" y="96237"/>
                </a:lnTo>
                <a:lnTo>
                  <a:pt x="81669" y="94456"/>
                </a:lnTo>
                <a:lnTo>
                  <a:pt x="76224" y="92674"/>
                </a:lnTo>
                <a:lnTo>
                  <a:pt x="71016" y="90892"/>
                </a:lnTo>
                <a:lnTo>
                  <a:pt x="71016" y="89111"/>
                </a:lnTo>
                <a:lnTo>
                  <a:pt x="79775" y="85547"/>
                </a:lnTo>
                <a:lnTo>
                  <a:pt x="86877" y="81984"/>
                </a:lnTo>
                <a:lnTo>
                  <a:pt x="92321" y="76638"/>
                </a:lnTo>
                <a:lnTo>
                  <a:pt x="99423" y="73075"/>
                </a:lnTo>
                <a:lnTo>
                  <a:pt x="102974" y="67730"/>
                </a:lnTo>
                <a:lnTo>
                  <a:pt x="106525" y="60603"/>
                </a:lnTo>
                <a:lnTo>
                  <a:pt x="110076" y="55257"/>
                </a:lnTo>
                <a:lnTo>
                  <a:pt x="110076" y="32095"/>
                </a:lnTo>
                <a:lnTo>
                  <a:pt x="108182" y="24968"/>
                </a:lnTo>
                <a:lnTo>
                  <a:pt x="104631" y="19599"/>
                </a:lnTo>
                <a:lnTo>
                  <a:pt x="101080" y="12472"/>
                </a:lnTo>
                <a:close/>
              </a:path>
              <a:path w="113664" h="194310">
                <a:moveTo>
                  <a:pt x="58470" y="0"/>
                </a:moveTo>
                <a:lnTo>
                  <a:pt x="17428" y="9131"/>
                </a:lnTo>
                <a:lnTo>
                  <a:pt x="1657" y="16035"/>
                </a:lnTo>
                <a:lnTo>
                  <a:pt x="1657" y="41003"/>
                </a:lnTo>
                <a:lnTo>
                  <a:pt x="19411" y="41003"/>
                </a:lnTo>
                <a:lnTo>
                  <a:pt x="21305" y="32095"/>
                </a:lnTo>
                <a:lnTo>
                  <a:pt x="24855" y="24968"/>
                </a:lnTo>
                <a:lnTo>
                  <a:pt x="31957" y="19599"/>
                </a:lnTo>
                <a:lnTo>
                  <a:pt x="37165" y="16035"/>
                </a:lnTo>
                <a:lnTo>
                  <a:pt x="44267" y="12472"/>
                </a:lnTo>
                <a:lnTo>
                  <a:pt x="101080" y="12472"/>
                </a:lnTo>
                <a:lnTo>
                  <a:pt x="86877" y="5345"/>
                </a:lnTo>
                <a:lnTo>
                  <a:pt x="80241" y="3006"/>
                </a:lnTo>
                <a:lnTo>
                  <a:pt x="73384" y="1336"/>
                </a:lnTo>
                <a:lnTo>
                  <a:pt x="66171" y="334"/>
                </a:lnTo>
                <a:lnTo>
                  <a:pt x="58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05884" y="3323244"/>
            <a:ext cx="41275" cy="71755"/>
          </a:xfrm>
          <a:custGeom>
            <a:avLst/>
            <a:gdLst/>
            <a:ahLst/>
            <a:cxnLst/>
            <a:rect l="l" t="t" r="r" b="b"/>
            <a:pathLst>
              <a:path w="41275" h="71754">
                <a:moveTo>
                  <a:pt x="39059" y="0"/>
                </a:moveTo>
                <a:lnTo>
                  <a:pt x="14203" y="0"/>
                </a:lnTo>
                <a:lnTo>
                  <a:pt x="14203" y="7126"/>
                </a:lnTo>
                <a:lnTo>
                  <a:pt x="15860" y="14253"/>
                </a:lnTo>
                <a:lnTo>
                  <a:pt x="15860" y="28507"/>
                </a:lnTo>
                <a:lnTo>
                  <a:pt x="14203" y="33853"/>
                </a:lnTo>
                <a:lnTo>
                  <a:pt x="14203" y="37416"/>
                </a:lnTo>
                <a:lnTo>
                  <a:pt x="12309" y="42761"/>
                </a:lnTo>
                <a:lnTo>
                  <a:pt x="10652" y="46325"/>
                </a:lnTo>
                <a:lnTo>
                  <a:pt x="8758" y="49888"/>
                </a:lnTo>
                <a:lnTo>
                  <a:pt x="7101" y="53452"/>
                </a:lnTo>
                <a:lnTo>
                  <a:pt x="3550" y="57015"/>
                </a:lnTo>
                <a:lnTo>
                  <a:pt x="0" y="62361"/>
                </a:lnTo>
                <a:lnTo>
                  <a:pt x="7101" y="71269"/>
                </a:lnTo>
                <a:lnTo>
                  <a:pt x="13097" y="66230"/>
                </a:lnTo>
                <a:lnTo>
                  <a:pt x="18138" y="61692"/>
                </a:lnTo>
                <a:lnTo>
                  <a:pt x="22514" y="57489"/>
                </a:lnTo>
                <a:lnTo>
                  <a:pt x="26512" y="53452"/>
                </a:lnTo>
                <a:lnTo>
                  <a:pt x="31957" y="48107"/>
                </a:lnTo>
                <a:lnTo>
                  <a:pt x="35508" y="42761"/>
                </a:lnTo>
                <a:lnTo>
                  <a:pt x="37165" y="37416"/>
                </a:lnTo>
                <a:lnTo>
                  <a:pt x="39059" y="32071"/>
                </a:lnTo>
                <a:lnTo>
                  <a:pt x="40716" y="26726"/>
                </a:lnTo>
                <a:lnTo>
                  <a:pt x="40716" y="12472"/>
                </a:lnTo>
                <a:lnTo>
                  <a:pt x="39059" y="7126"/>
                </a:lnTo>
                <a:lnTo>
                  <a:pt x="390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98535" y="3166403"/>
            <a:ext cx="161925" cy="193040"/>
          </a:xfrm>
          <a:custGeom>
            <a:avLst/>
            <a:gdLst/>
            <a:ahLst/>
            <a:cxnLst/>
            <a:rect l="l" t="t" r="r" b="b"/>
            <a:pathLst>
              <a:path w="161925" h="193039">
                <a:moveTo>
                  <a:pt x="53262" y="7126"/>
                </a:moveTo>
                <a:lnTo>
                  <a:pt x="5207" y="7126"/>
                </a:lnTo>
                <a:lnTo>
                  <a:pt x="8758" y="8908"/>
                </a:lnTo>
                <a:lnTo>
                  <a:pt x="10652" y="12472"/>
                </a:lnTo>
                <a:lnTo>
                  <a:pt x="12309" y="14253"/>
                </a:lnTo>
                <a:lnTo>
                  <a:pt x="14203" y="17817"/>
                </a:lnTo>
                <a:lnTo>
                  <a:pt x="14203" y="21404"/>
                </a:lnTo>
                <a:lnTo>
                  <a:pt x="15860" y="26749"/>
                </a:lnTo>
                <a:lnTo>
                  <a:pt x="15860" y="37440"/>
                </a:lnTo>
                <a:lnTo>
                  <a:pt x="26512" y="192475"/>
                </a:lnTo>
                <a:lnTo>
                  <a:pt x="44267" y="192475"/>
                </a:lnTo>
                <a:lnTo>
                  <a:pt x="64671" y="156841"/>
                </a:lnTo>
                <a:lnTo>
                  <a:pt x="46161" y="156841"/>
                </a:lnTo>
                <a:lnTo>
                  <a:pt x="46161" y="146150"/>
                </a:lnTo>
                <a:lnTo>
                  <a:pt x="42796" y="49912"/>
                </a:lnTo>
                <a:lnTo>
                  <a:pt x="42610" y="19599"/>
                </a:lnTo>
                <a:lnTo>
                  <a:pt x="44267" y="16035"/>
                </a:lnTo>
                <a:lnTo>
                  <a:pt x="46160" y="12472"/>
                </a:lnTo>
                <a:lnTo>
                  <a:pt x="47818" y="10690"/>
                </a:lnTo>
                <a:lnTo>
                  <a:pt x="49711" y="8908"/>
                </a:lnTo>
                <a:lnTo>
                  <a:pt x="53262" y="7126"/>
                </a:lnTo>
                <a:close/>
              </a:path>
              <a:path w="161925" h="193039">
                <a:moveTo>
                  <a:pt x="161445" y="0"/>
                </a:moveTo>
                <a:lnTo>
                  <a:pt x="104631" y="0"/>
                </a:lnTo>
                <a:lnTo>
                  <a:pt x="104631" y="7126"/>
                </a:lnTo>
                <a:lnTo>
                  <a:pt x="113627" y="8908"/>
                </a:lnTo>
                <a:lnTo>
                  <a:pt x="117177" y="14253"/>
                </a:lnTo>
                <a:lnTo>
                  <a:pt x="117177" y="28531"/>
                </a:lnTo>
                <a:lnTo>
                  <a:pt x="115284" y="33876"/>
                </a:lnTo>
                <a:lnTo>
                  <a:pt x="113627" y="37440"/>
                </a:lnTo>
                <a:lnTo>
                  <a:pt x="110076" y="42785"/>
                </a:lnTo>
                <a:lnTo>
                  <a:pt x="106525" y="49912"/>
                </a:lnTo>
                <a:lnTo>
                  <a:pt x="47818" y="156841"/>
                </a:lnTo>
                <a:lnTo>
                  <a:pt x="64671" y="156841"/>
                </a:lnTo>
                <a:lnTo>
                  <a:pt x="133038" y="37440"/>
                </a:lnTo>
                <a:lnTo>
                  <a:pt x="138482" y="28531"/>
                </a:lnTo>
                <a:lnTo>
                  <a:pt x="142033" y="21404"/>
                </a:lnTo>
                <a:lnTo>
                  <a:pt x="149135" y="14253"/>
                </a:lnTo>
                <a:lnTo>
                  <a:pt x="150792" y="12472"/>
                </a:lnTo>
                <a:lnTo>
                  <a:pt x="152686" y="10690"/>
                </a:lnTo>
                <a:lnTo>
                  <a:pt x="156237" y="8908"/>
                </a:lnTo>
                <a:lnTo>
                  <a:pt x="157894" y="7126"/>
                </a:lnTo>
                <a:lnTo>
                  <a:pt x="159788" y="7126"/>
                </a:lnTo>
                <a:lnTo>
                  <a:pt x="161445" y="0"/>
                </a:lnTo>
                <a:close/>
              </a:path>
              <a:path w="161925" h="193039">
                <a:moveTo>
                  <a:pt x="58470" y="0"/>
                </a:moveTo>
                <a:lnTo>
                  <a:pt x="1657" y="0"/>
                </a:lnTo>
                <a:lnTo>
                  <a:pt x="0" y="7126"/>
                </a:lnTo>
                <a:lnTo>
                  <a:pt x="56813" y="7126"/>
                </a:lnTo>
                <a:lnTo>
                  <a:pt x="58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77734" y="3221660"/>
            <a:ext cx="140970" cy="137795"/>
          </a:xfrm>
          <a:custGeom>
            <a:avLst/>
            <a:gdLst/>
            <a:ahLst/>
            <a:cxnLst/>
            <a:rect l="l" t="t" r="r" b="b"/>
            <a:pathLst>
              <a:path w="140970" h="137795">
                <a:moveTo>
                  <a:pt x="102974" y="98019"/>
                </a:moveTo>
                <a:lnTo>
                  <a:pt x="81669" y="98019"/>
                </a:lnTo>
                <a:lnTo>
                  <a:pt x="83563" y="99801"/>
                </a:lnTo>
                <a:lnTo>
                  <a:pt x="81669" y="105146"/>
                </a:lnTo>
                <a:lnTo>
                  <a:pt x="80012" y="110491"/>
                </a:lnTo>
                <a:lnTo>
                  <a:pt x="80210" y="121822"/>
                </a:lnTo>
                <a:lnTo>
                  <a:pt x="81669" y="126527"/>
                </a:lnTo>
                <a:lnTo>
                  <a:pt x="88771" y="133654"/>
                </a:lnTo>
                <a:lnTo>
                  <a:pt x="94215" y="137218"/>
                </a:lnTo>
                <a:lnTo>
                  <a:pt x="106525" y="137218"/>
                </a:lnTo>
                <a:lnTo>
                  <a:pt x="111970" y="133654"/>
                </a:lnTo>
                <a:lnTo>
                  <a:pt x="119071" y="130091"/>
                </a:lnTo>
                <a:lnTo>
                  <a:pt x="123332" y="127056"/>
                </a:lnTo>
                <a:lnTo>
                  <a:pt x="128303" y="123186"/>
                </a:lnTo>
                <a:lnTo>
                  <a:pt x="130641" y="121182"/>
                </a:lnTo>
                <a:lnTo>
                  <a:pt x="106525" y="121182"/>
                </a:lnTo>
                <a:lnTo>
                  <a:pt x="104868" y="119400"/>
                </a:lnTo>
                <a:lnTo>
                  <a:pt x="104868" y="117618"/>
                </a:lnTo>
                <a:lnTo>
                  <a:pt x="102974" y="115837"/>
                </a:lnTo>
                <a:lnTo>
                  <a:pt x="102974" y="98019"/>
                </a:lnTo>
                <a:close/>
              </a:path>
              <a:path w="140970" h="137795">
                <a:moveTo>
                  <a:pt x="83563" y="0"/>
                </a:moveTo>
                <a:lnTo>
                  <a:pt x="43819" y="6765"/>
                </a:lnTo>
                <a:lnTo>
                  <a:pt x="14636" y="36275"/>
                </a:lnTo>
                <a:lnTo>
                  <a:pt x="639" y="80671"/>
                </a:lnTo>
                <a:lnTo>
                  <a:pt x="0" y="92674"/>
                </a:lnTo>
                <a:lnTo>
                  <a:pt x="568" y="101583"/>
                </a:lnTo>
                <a:lnTo>
                  <a:pt x="21305" y="135436"/>
                </a:lnTo>
                <a:lnTo>
                  <a:pt x="31957" y="135436"/>
                </a:lnTo>
                <a:lnTo>
                  <a:pt x="38637" y="135046"/>
                </a:lnTo>
                <a:lnTo>
                  <a:pt x="45095" y="133654"/>
                </a:lnTo>
                <a:lnTo>
                  <a:pt x="51198" y="130926"/>
                </a:lnTo>
                <a:lnTo>
                  <a:pt x="56813" y="126527"/>
                </a:lnTo>
                <a:lnTo>
                  <a:pt x="63260" y="121822"/>
                </a:lnTo>
                <a:lnTo>
                  <a:pt x="65628" y="119400"/>
                </a:lnTo>
                <a:lnTo>
                  <a:pt x="35508" y="119400"/>
                </a:lnTo>
                <a:lnTo>
                  <a:pt x="30300" y="117618"/>
                </a:lnTo>
                <a:lnTo>
                  <a:pt x="28406" y="112273"/>
                </a:lnTo>
                <a:lnTo>
                  <a:pt x="26749" y="108710"/>
                </a:lnTo>
                <a:lnTo>
                  <a:pt x="24855" y="101583"/>
                </a:lnTo>
                <a:lnTo>
                  <a:pt x="27951" y="62810"/>
                </a:lnTo>
                <a:lnTo>
                  <a:pt x="48054" y="21380"/>
                </a:lnTo>
                <a:lnTo>
                  <a:pt x="74567" y="10690"/>
                </a:lnTo>
                <a:lnTo>
                  <a:pt x="124000" y="10690"/>
                </a:lnTo>
                <a:lnTo>
                  <a:pt x="124434" y="8908"/>
                </a:lnTo>
                <a:lnTo>
                  <a:pt x="104868" y="8908"/>
                </a:lnTo>
                <a:lnTo>
                  <a:pt x="99423" y="5345"/>
                </a:lnTo>
                <a:lnTo>
                  <a:pt x="92321" y="3563"/>
                </a:lnTo>
                <a:lnTo>
                  <a:pt x="88771" y="1781"/>
                </a:lnTo>
                <a:lnTo>
                  <a:pt x="83563" y="0"/>
                </a:lnTo>
                <a:close/>
              </a:path>
              <a:path w="140970" h="137795">
                <a:moveTo>
                  <a:pt x="131381" y="103364"/>
                </a:moveTo>
                <a:lnTo>
                  <a:pt x="126173" y="110491"/>
                </a:lnTo>
                <a:lnTo>
                  <a:pt x="119071" y="117618"/>
                </a:lnTo>
                <a:lnTo>
                  <a:pt x="111970" y="121182"/>
                </a:lnTo>
                <a:lnTo>
                  <a:pt x="130641" y="121182"/>
                </a:lnTo>
                <a:lnTo>
                  <a:pt x="133985" y="118314"/>
                </a:lnTo>
                <a:lnTo>
                  <a:pt x="140376" y="112273"/>
                </a:lnTo>
                <a:lnTo>
                  <a:pt x="131381" y="103364"/>
                </a:lnTo>
                <a:close/>
              </a:path>
              <a:path w="140970" h="137795">
                <a:moveTo>
                  <a:pt x="124000" y="10690"/>
                </a:moveTo>
                <a:lnTo>
                  <a:pt x="81669" y="10690"/>
                </a:lnTo>
                <a:lnTo>
                  <a:pt x="87114" y="12472"/>
                </a:lnTo>
                <a:lnTo>
                  <a:pt x="88771" y="16035"/>
                </a:lnTo>
                <a:lnTo>
                  <a:pt x="92321" y="19599"/>
                </a:lnTo>
                <a:lnTo>
                  <a:pt x="94215" y="23162"/>
                </a:lnTo>
                <a:lnTo>
                  <a:pt x="94215" y="42761"/>
                </a:lnTo>
                <a:lnTo>
                  <a:pt x="92321" y="46325"/>
                </a:lnTo>
                <a:lnTo>
                  <a:pt x="92321" y="49888"/>
                </a:lnTo>
                <a:lnTo>
                  <a:pt x="90664" y="55234"/>
                </a:lnTo>
                <a:lnTo>
                  <a:pt x="88671" y="64536"/>
                </a:lnTo>
                <a:lnTo>
                  <a:pt x="85723" y="73508"/>
                </a:lnTo>
                <a:lnTo>
                  <a:pt x="63737" y="107902"/>
                </a:lnTo>
                <a:lnTo>
                  <a:pt x="58707" y="112273"/>
                </a:lnTo>
                <a:lnTo>
                  <a:pt x="53262" y="117618"/>
                </a:lnTo>
                <a:lnTo>
                  <a:pt x="48054" y="119400"/>
                </a:lnTo>
                <a:lnTo>
                  <a:pt x="65628" y="119400"/>
                </a:lnTo>
                <a:lnTo>
                  <a:pt x="69330" y="115614"/>
                </a:lnTo>
                <a:lnTo>
                  <a:pt x="75355" y="107735"/>
                </a:lnTo>
                <a:lnTo>
                  <a:pt x="81669" y="98019"/>
                </a:lnTo>
                <a:lnTo>
                  <a:pt x="102974" y="98019"/>
                </a:lnTo>
                <a:lnTo>
                  <a:pt x="104868" y="89111"/>
                </a:lnTo>
                <a:lnTo>
                  <a:pt x="124000" y="10690"/>
                </a:lnTo>
                <a:close/>
              </a:path>
              <a:path w="140970" h="137795">
                <a:moveTo>
                  <a:pt x="117177" y="0"/>
                </a:moveTo>
                <a:lnTo>
                  <a:pt x="104868" y="8908"/>
                </a:lnTo>
                <a:lnTo>
                  <a:pt x="124434" y="8908"/>
                </a:lnTo>
                <a:lnTo>
                  <a:pt x="126173" y="1781"/>
                </a:lnTo>
                <a:lnTo>
                  <a:pt x="117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25212" y="3221660"/>
            <a:ext cx="126364" cy="133985"/>
          </a:xfrm>
          <a:custGeom>
            <a:avLst/>
            <a:gdLst/>
            <a:ahLst/>
            <a:cxnLst/>
            <a:rect l="l" t="t" r="r" b="b"/>
            <a:pathLst>
              <a:path w="126364" h="133985">
                <a:moveTo>
                  <a:pt x="58470" y="16035"/>
                </a:moveTo>
                <a:lnTo>
                  <a:pt x="33614" y="16035"/>
                </a:lnTo>
                <a:lnTo>
                  <a:pt x="35560" y="17873"/>
                </a:lnTo>
                <a:lnTo>
                  <a:pt x="37165" y="19599"/>
                </a:lnTo>
                <a:lnTo>
                  <a:pt x="37165" y="33853"/>
                </a:lnTo>
                <a:lnTo>
                  <a:pt x="35508" y="37416"/>
                </a:lnTo>
                <a:lnTo>
                  <a:pt x="35508" y="40980"/>
                </a:lnTo>
                <a:lnTo>
                  <a:pt x="33614" y="46325"/>
                </a:lnTo>
                <a:lnTo>
                  <a:pt x="14203" y="133654"/>
                </a:lnTo>
                <a:lnTo>
                  <a:pt x="37165" y="133654"/>
                </a:lnTo>
                <a:lnTo>
                  <a:pt x="51368" y="74857"/>
                </a:lnTo>
                <a:lnTo>
                  <a:pt x="53262" y="65924"/>
                </a:lnTo>
                <a:lnTo>
                  <a:pt x="54919" y="58797"/>
                </a:lnTo>
                <a:lnTo>
                  <a:pt x="58470" y="53452"/>
                </a:lnTo>
                <a:lnTo>
                  <a:pt x="60364" y="46325"/>
                </a:lnTo>
                <a:lnTo>
                  <a:pt x="65572" y="40980"/>
                </a:lnTo>
                <a:lnTo>
                  <a:pt x="69123" y="35634"/>
                </a:lnTo>
                <a:lnTo>
                  <a:pt x="58470" y="35634"/>
                </a:lnTo>
                <a:lnTo>
                  <a:pt x="56813" y="33853"/>
                </a:lnTo>
                <a:lnTo>
                  <a:pt x="58470" y="30289"/>
                </a:lnTo>
                <a:lnTo>
                  <a:pt x="58470" y="16035"/>
                </a:lnTo>
                <a:close/>
              </a:path>
              <a:path w="126364" h="133985">
                <a:moveTo>
                  <a:pt x="120728" y="0"/>
                </a:moveTo>
                <a:lnTo>
                  <a:pt x="83326" y="8908"/>
                </a:lnTo>
                <a:lnTo>
                  <a:pt x="58470" y="35634"/>
                </a:lnTo>
                <a:lnTo>
                  <a:pt x="69123" y="35634"/>
                </a:lnTo>
                <a:lnTo>
                  <a:pt x="74567" y="28507"/>
                </a:lnTo>
                <a:lnTo>
                  <a:pt x="79775" y="24944"/>
                </a:lnTo>
                <a:lnTo>
                  <a:pt x="83326" y="21380"/>
                </a:lnTo>
                <a:lnTo>
                  <a:pt x="90428" y="17817"/>
                </a:lnTo>
                <a:lnTo>
                  <a:pt x="122413" y="17817"/>
                </a:lnTo>
                <a:lnTo>
                  <a:pt x="126173" y="1781"/>
                </a:lnTo>
                <a:lnTo>
                  <a:pt x="120728" y="0"/>
                </a:lnTo>
                <a:close/>
              </a:path>
              <a:path w="126364" h="133985">
                <a:moveTo>
                  <a:pt x="46160" y="0"/>
                </a:moveTo>
                <a:lnTo>
                  <a:pt x="6258" y="17873"/>
                </a:lnTo>
                <a:lnTo>
                  <a:pt x="0" y="23162"/>
                </a:lnTo>
                <a:lnTo>
                  <a:pt x="7101" y="32071"/>
                </a:lnTo>
                <a:lnTo>
                  <a:pt x="12309" y="24944"/>
                </a:lnTo>
                <a:lnTo>
                  <a:pt x="17754" y="21380"/>
                </a:lnTo>
                <a:lnTo>
                  <a:pt x="21305" y="19599"/>
                </a:lnTo>
                <a:lnTo>
                  <a:pt x="22962" y="16035"/>
                </a:lnTo>
                <a:lnTo>
                  <a:pt x="58470" y="16035"/>
                </a:lnTo>
                <a:lnTo>
                  <a:pt x="58263" y="13585"/>
                </a:lnTo>
                <a:lnTo>
                  <a:pt x="56813" y="8908"/>
                </a:lnTo>
                <a:lnTo>
                  <a:pt x="49711" y="1781"/>
                </a:lnTo>
                <a:lnTo>
                  <a:pt x="46160" y="0"/>
                </a:lnTo>
                <a:close/>
              </a:path>
              <a:path w="126364" h="133985">
                <a:moveTo>
                  <a:pt x="122413" y="17817"/>
                </a:moveTo>
                <a:lnTo>
                  <a:pt x="97766" y="17817"/>
                </a:lnTo>
                <a:lnTo>
                  <a:pt x="99423" y="19599"/>
                </a:lnTo>
                <a:lnTo>
                  <a:pt x="101317" y="19599"/>
                </a:lnTo>
                <a:lnTo>
                  <a:pt x="101317" y="21380"/>
                </a:lnTo>
                <a:lnTo>
                  <a:pt x="102974" y="23162"/>
                </a:lnTo>
                <a:lnTo>
                  <a:pt x="102974" y="24944"/>
                </a:lnTo>
                <a:lnTo>
                  <a:pt x="104868" y="28507"/>
                </a:lnTo>
                <a:lnTo>
                  <a:pt x="104868" y="32071"/>
                </a:lnTo>
                <a:lnTo>
                  <a:pt x="119071" y="32071"/>
                </a:lnTo>
                <a:lnTo>
                  <a:pt x="122413" y="17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88551" y="3143240"/>
            <a:ext cx="87630" cy="264160"/>
          </a:xfrm>
          <a:custGeom>
            <a:avLst/>
            <a:gdLst/>
            <a:ahLst/>
            <a:cxnLst/>
            <a:rect l="l" t="t" r="r" b="b"/>
            <a:pathLst>
              <a:path w="87629" h="264160">
                <a:moveTo>
                  <a:pt x="83563" y="0"/>
                </a:moveTo>
                <a:lnTo>
                  <a:pt x="48439" y="16484"/>
                </a:lnTo>
                <a:lnTo>
                  <a:pt x="21305" y="46349"/>
                </a:lnTo>
                <a:lnTo>
                  <a:pt x="5326" y="85102"/>
                </a:lnTo>
                <a:lnTo>
                  <a:pt x="0" y="131872"/>
                </a:lnTo>
                <a:lnTo>
                  <a:pt x="1331" y="156274"/>
                </a:lnTo>
                <a:lnTo>
                  <a:pt x="11984" y="199045"/>
                </a:lnTo>
                <a:lnTo>
                  <a:pt x="33263" y="234183"/>
                </a:lnTo>
                <a:lnTo>
                  <a:pt x="64547" y="257028"/>
                </a:lnTo>
                <a:lnTo>
                  <a:pt x="83563" y="263769"/>
                </a:lnTo>
                <a:lnTo>
                  <a:pt x="87114" y="253055"/>
                </a:lnTo>
                <a:lnTo>
                  <a:pt x="72115" y="246401"/>
                </a:lnTo>
                <a:lnTo>
                  <a:pt x="59091" y="237242"/>
                </a:lnTo>
                <a:lnTo>
                  <a:pt x="33144" y="195009"/>
                </a:lnTo>
                <a:lnTo>
                  <a:pt x="25843" y="154186"/>
                </a:lnTo>
                <a:lnTo>
                  <a:pt x="24855" y="130091"/>
                </a:lnTo>
                <a:lnTo>
                  <a:pt x="25843" y="108069"/>
                </a:lnTo>
                <a:lnTo>
                  <a:pt x="33144" y="68704"/>
                </a:lnTo>
                <a:lnTo>
                  <a:pt x="59091" y="25838"/>
                </a:lnTo>
                <a:lnTo>
                  <a:pt x="87114" y="10690"/>
                </a:lnTo>
                <a:lnTo>
                  <a:pt x="83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95077" y="3166403"/>
            <a:ext cx="154940" cy="189230"/>
          </a:xfrm>
          <a:custGeom>
            <a:avLst/>
            <a:gdLst/>
            <a:ahLst/>
            <a:cxnLst/>
            <a:rect l="l" t="t" r="r" b="b"/>
            <a:pathLst>
              <a:path w="154939" h="189229">
                <a:moveTo>
                  <a:pt x="69359" y="181785"/>
                </a:moveTo>
                <a:lnTo>
                  <a:pt x="10652" y="181785"/>
                </a:lnTo>
                <a:lnTo>
                  <a:pt x="8995" y="188912"/>
                </a:lnTo>
                <a:lnTo>
                  <a:pt x="67466" y="188912"/>
                </a:lnTo>
                <a:lnTo>
                  <a:pt x="69359" y="181785"/>
                </a:lnTo>
                <a:close/>
              </a:path>
              <a:path w="154939" h="189229">
                <a:moveTo>
                  <a:pt x="49711" y="7126"/>
                </a:moveTo>
                <a:lnTo>
                  <a:pt x="3550" y="7126"/>
                </a:lnTo>
                <a:lnTo>
                  <a:pt x="5444" y="8908"/>
                </a:lnTo>
                <a:lnTo>
                  <a:pt x="8995" y="10690"/>
                </a:lnTo>
                <a:lnTo>
                  <a:pt x="10652" y="12472"/>
                </a:lnTo>
                <a:lnTo>
                  <a:pt x="12546" y="14253"/>
                </a:lnTo>
                <a:lnTo>
                  <a:pt x="14203" y="17817"/>
                </a:lnTo>
                <a:lnTo>
                  <a:pt x="16097" y="21404"/>
                </a:lnTo>
                <a:lnTo>
                  <a:pt x="17754" y="30313"/>
                </a:lnTo>
                <a:lnTo>
                  <a:pt x="21305" y="41003"/>
                </a:lnTo>
                <a:lnTo>
                  <a:pt x="40953" y="110491"/>
                </a:lnTo>
                <a:lnTo>
                  <a:pt x="31957" y="147932"/>
                </a:lnTo>
                <a:lnTo>
                  <a:pt x="30300" y="156841"/>
                </a:lnTo>
                <a:lnTo>
                  <a:pt x="28406" y="162186"/>
                </a:lnTo>
                <a:lnTo>
                  <a:pt x="28406" y="167531"/>
                </a:lnTo>
                <a:lnTo>
                  <a:pt x="26749" y="171095"/>
                </a:lnTo>
                <a:lnTo>
                  <a:pt x="24855" y="174658"/>
                </a:lnTo>
                <a:lnTo>
                  <a:pt x="23198" y="176440"/>
                </a:lnTo>
                <a:lnTo>
                  <a:pt x="23198" y="178222"/>
                </a:lnTo>
                <a:lnTo>
                  <a:pt x="21305" y="180003"/>
                </a:lnTo>
                <a:lnTo>
                  <a:pt x="19648" y="180003"/>
                </a:lnTo>
                <a:lnTo>
                  <a:pt x="17754" y="181785"/>
                </a:lnTo>
                <a:lnTo>
                  <a:pt x="60364" y="181785"/>
                </a:lnTo>
                <a:lnTo>
                  <a:pt x="58707" y="180003"/>
                </a:lnTo>
                <a:lnTo>
                  <a:pt x="56813" y="178222"/>
                </a:lnTo>
                <a:lnTo>
                  <a:pt x="55156" y="178222"/>
                </a:lnTo>
                <a:lnTo>
                  <a:pt x="55156" y="155059"/>
                </a:lnTo>
                <a:lnTo>
                  <a:pt x="56813" y="153277"/>
                </a:lnTo>
                <a:lnTo>
                  <a:pt x="56813" y="149714"/>
                </a:lnTo>
                <a:lnTo>
                  <a:pt x="65809" y="110491"/>
                </a:lnTo>
                <a:lnTo>
                  <a:pt x="78100" y="94456"/>
                </a:lnTo>
                <a:lnTo>
                  <a:pt x="60364" y="94456"/>
                </a:lnTo>
                <a:lnTo>
                  <a:pt x="46161" y="41003"/>
                </a:lnTo>
                <a:lnTo>
                  <a:pt x="42610" y="32095"/>
                </a:lnTo>
                <a:lnTo>
                  <a:pt x="42610" y="12472"/>
                </a:lnTo>
                <a:lnTo>
                  <a:pt x="44503" y="10690"/>
                </a:lnTo>
                <a:lnTo>
                  <a:pt x="46160" y="8908"/>
                </a:lnTo>
                <a:lnTo>
                  <a:pt x="49711" y="7126"/>
                </a:lnTo>
                <a:close/>
              </a:path>
              <a:path w="154939" h="189229">
                <a:moveTo>
                  <a:pt x="151029" y="7126"/>
                </a:moveTo>
                <a:lnTo>
                  <a:pt x="104868" y="7126"/>
                </a:lnTo>
                <a:lnTo>
                  <a:pt x="106525" y="8908"/>
                </a:lnTo>
                <a:lnTo>
                  <a:pt x="108419" y="10690"/>
                </a:lnTo>
                <a:lnTo>
                  <a:pt x="110076" y="10690"/>
                </a:lnTo>
                <a:lnTo>
                  <a:pt x="111970" y="12472"/>
                </a:lnTo>
                <a:lnTo>
                  <a:pt x="111970" y="19599"/>
                </a:lnTo>
                <a:lnTo>
                  <a:pt x="110076" y="23186"/>
                </a:lnTo>
                <a:lnTo>
                  <a:pt x="108419" y="28531"/>
                </a:lnTo>
                <a:lnTo>
                  <a:pt x="104868" y="32095"/>
                </a:lnTo>
                <a:lnTo>
                  <a:pt x="101317" y="39222"/>
                </a:lnTo>
                <a:lnTo>
                  <a:pt x="94215" y="48130"/>
                </a:lnTo>
                <a:lnTo>
                  <a:pt x="60364" y="94456"/>
                </a:lnTo>
                <a:lnTo>
                  <a:pt x="78100" y="94456"/>
                </a:lnTo>
                <a:lnTo>
                  <a:pt x="119071" y="41003"/>
                </a:lnTo>
                <a:lnTo>
                  <a:pt x="124279" y="32095"/>
                </a:lnTo>
                <a:lnTo>
                  <a:pt x="129724" y="26749"/>
                </a:lnTo>
                <a:lnTo>
                  <a:pt x="133275" y="23186"/>
                </a:lnTo>
                <a:lnTo>
                  <a:pt x="136825" y="17817"/>
                </a:lnTo>
                <a:lnTo>
                  <a:pt x="138482" y="16035"/>
                </a:lnTo>
                <a:lnTo>
                  <a:pt x="142033" y="14253"/>
                </a:lnTo>
                <a:lnTo>
                  <a:pt x="143927" y="12472"/>
                </a:lnTo>
                <a:lnTo>
                  <a:pt x="145584" y="10690"/>
                </a:lnTo>
                <a:lnTo>
                  <a:pt x="147478" y="8908"/>
                </a:lnTo>
                <a:lnTo>
                  <a:pt x="149135" y="8908"/>
                </a:lnTo>
                <a:lnTo>
                  <a:pt x="151029" y="7126"/>
                </a:lnTo>
                <a:close/>
              </a:path>
              <a:path w="154939" h="189229">
                <a:moveTo>
                  <a:pt x="55156" y="0"/>
                </a:moveTo>
                <a:lnTo>
                  <a:pt x="1893" y="0"/>
                </a:lnTo>
                <a:lnTo>
                  <a:pt x="0" y="7126"/>
                </a:lnTo>
                <a:lnTo>
                  <a:pt x="53262" y="7126"/>
                </a:lnTo>
                <a:lnTo>
                  <a:pt x="55156" y="0"/>
                </a:lnTo>
                <a:close/>
              </a:path>
              <a:path w="154939" h="189229">
                <a:moveTo>
                  <a:pt x="154580" y="0"/>
                </a:moveTo>
                <a:lnTo>
                  <a:pt x="102974" y="0"/>
                </a:lnTo>
                <a:lnTo>
                  <a:pt x="101317" y="7126"/>
                </a:lnTo>
                <a:lnTo>
                  <a:pt x="152686" y="7126"/>
                </a:lnTo>
                <a:lnTo>
                  <a:pt x="154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63861" y="3143240"/>
            <a:ext cx="86995" cy="264160"/>
          </a:xfrm>
          <a:custGeom>
            <a:avLst/>
            <a:gdLst/>
            <a:ahLst/>
            <a:cxnLst/>
            <a:rect l="l" t="t" r="r" b="b"/>
            <a:pathLst>
              <a:path w="86995" h="264160">
                <a:moveTo>
                  <a:pt x="3550" y="0"/>
                </a:moveTo>
                <a:lnTo>
                  <a:pt x="0" y="10690"/>
                </a:lnTo>
                <a:lnTo>
                  <a:pt x="15927" y="17093"/>
                </a:lnTo>
                <a:lnTo>
                  <a:pt x="29235" y="25838"/>
                </a:lnTo>
                <a:lnTo>
                  <a:pt x="54827" y="68704"/>
                </a:lnTo>
                <a:lnTo>
                  <a:pt x="62898" y="108069"/>
                </a:lnTo>
                <a:lnTo>
                  <a:pt x="63915" y="130091"/>
                </a:lnTo>
                <a:lnTo>
                  <a:pt x="62898" y="154186"/>
                </a:lnTo>
                <a:lnTo>
                  <a:pt x="54827" y="195009"/>
                </a:lnTo>
                <a:lnTo>
                  <a:pt x="28732" y="237242"/>
                </a:lnTo>
                <a:lnTo>
                  <a:pt x="1657" y="253055"/>
                </a:lnTo>
                <a:lnTo>
                  <a:pt x="3550" y="263769"/>
                </a:lnTo>
                <a:lnTo>
                  <a:pt x="39887" y="247276"/>
                </a:lnTo>
                <a:lnTo>
                  <a:pt x="65572" y="217420"/>
                </a:lnTo>
                <a:lnTo>
                  <a:pt x="81551" y="178664"/>
                </a:lnTo>
                <a:lnTo>
                  <a:pt x="86877" y="131872"/>
                </a:lnTo>
                <a:lnTo>
                  <a:pt x="85545" y="107485"/>
                </a:lnTo>
                <a:lnTo>
                  <a:pt x="74893" y="64723"/>
                </a:lnTo>
                <a:lnTo>
                  <a:pt x="53884" y="29575"/>
                </a:lnTo>
                <a:lnTo>
                  <a:pt x="23228" y="6737"/>
                </a:lnTo>
                <a:lnTo>
                  <a:pt x="3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76911" y="3246604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783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76911" y="3303644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783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50327" y="2941903"/>
            <a:ext cx="179705" cy="257175"/>
          </a:xfrm>
          <a:custGeom>
            <a:avLst/>
            <a:gdLst/>
            <a:ahLst/>
            <a:cxnLst/>
            <a:rect l="l" t="t" r="r" b="b"/>
            <a:pathLst>
              <a:path w="179704" h="257175">
                <a:moveTo>
                  <a:pt x="175885" y="0"/>
                </a:moveTo>
                <a:lnTo>
                  <a:pt x="5444" y="0"/>
                </a:lnTo>
                <a:lnTo>
                  <a:pt x="5444" y="7126"/>
                </a:lnTo>
                <a:lnTo>
                  <a:pt x="85220" y="131849"/>
                </a:lnTo>
                <a:lnTo>
                  <a:pt x="0" y="249468"/>
                </a:lnTo>
                <a:lnTo>
                  <a:pt x="0" y="256595"/>
                </a:lnTo>
                <a:lnTo>
                  <a:pt x="175885" y="256595"/>
                </a:lnTo>
                <a:lnTo>
                  <a:pt x="177287" y="229845"/>
                </a:lnTo>
                <a:lnTo>
                  <a:pt x="37402" y="229845"/>
                </a:lnTo>
                <a:lnTo>
                  <a:pt x="111970" y="126385"/>
                </a:lnTo>
                <a:lnTo>
                  <a:pt x="111970" y="115694"/>
                </a:lnTo>
                <a:lnTo>
                  <a:pt x="44503" y="14253"/>
                </a:lnTo>
                <a:lnTo>
                  <a:pt x="175885" y="14253"/>
                </a:lnTo>
                <a:lnTo>
                  <a:pt x="175885" y="0"/>
                </a:lnTo>
                <a:close/>
              </a:path>
              <a:path w="179704" h="257175">
                <a:moveTo>
                  <a:pt x="179436" y="188864"/>
                </a:moveTo>
                <a:lnTo>
                  <a:pt x="163575" y="188864"/>
                </a:lnTo>
                <a:lnTo>
                  <a:pt x="161681" y="197892"/>
                </a:lnTo>
                <a:lnTo>
                  <a:pt x="160024" y="203118"/>
                </a:lnTo>
                <a:lnTo>
                  <a:pt x="158131" y="208464"/>
                </a:lnTo>
                <a:lnTo>
                  <a:pt x="156473" y="212027"/>
                </a:lnTo>
                <a:lnTo>
                  <a:pt x="156473" y="217372"/>
                </a:lnTo>
                <a:lnTo>
                  <a:pt x="154580" y="219154"/>
                </a:lnTo>
                <a:lnTo>
                  <a:pt x="152923" y="222718"/>
                </a:lnTo>
                <a:lnTo>
                  <a:pt x="151029" y="224499"/>
                </a:lnTo>
                <a:lnTo>
                  <a:pt x="147478" y="226281"/>
                </a:lnTo>
                <a:lnTo>
                  <a:pt x="145821" y="226281"/>
                </a:lnTo>
                <a:lnTo>
                  <a:pt x="143927" y="228063"/>
                </a:lnTo>
                <a:lnTo>
                  <a:pt x="140376" y="229845"/>
                </a:lnTo>
                <a:lnTo>
                  <a:pt x="177287" y="229845"/>
                </a:lnTo>
                <a:lnTo>
                  <a:pt x="179436" y="188864"/>
                </a:lnTo>
                <a:close/>
              </a:path>
              <a:path w="179704" h="257175">
                <a:moveTo>
                  <a:pt x="175885" y="14253"/>
                </a:moveTo>
                <a:lnTo>
                  <a:pt x="133275" y="14253"/>
                </a:lnTo>
                <a:lnTo>
                  <a:pt x="136825" y="15916"/>
                </a:lnTo>
                <a:lnTo>
                  <a:pt x="138719" y="17817"/>
                </a:lnTo>
                <a:lnTo>
                  <a:pt x="142270" y="19480"/>
                </a:lnTo>
                <a:lnTo>
                  <a:pt x="143927" y="21380"/>
                </a:lnTo>
                <a:lnTo>
                  <a:pt x="145821" y="23043"/>
                </a:lnTo>
                <a:lnTo>
                  <a:pt x="147478" y="26607"/>
                </a:lnTo>
                <a:lnTo>
                  <a:pt x="151029" y="30170"/>
                </a:lnTo>
                <a:lnTo>
                  <a:pt x="152923" y="33734"/>
                </a:lnTo>
                <a:lnTo>
                  <a:pt x="154580" y="39198"/>
                </a:lnTo>
                <a:lnTo>
                  <a:pt x="156473" y="44424"/>
                </a:lnTo>
                <a:lnTo>
                  <a:pt x="158131" y="51551"/>
                </a:lnTo>
                <a:lnTo>
                  <a:pt x="161681" y="60579"/>
                </a:lnTo>
                <a:lnTo>
                  <a:pt x="175885" y="60579"/>
                </a:lnTo>
                <a:lnTo>
                  <a:pt x="175885" y="14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72372" y="2925747"/>
            <a:ext cx="87630" cy="266065"/>
          </a:xfrm>
          <a:custGeom>
            <a:avLst/>
            <a:gdLst/>
            <a:ahLst/>
            <a:cxnLst/>
            <a:rect l="l" t="t" r="r" b="b"/>
            <a:pathLst>
              <a:path w="87629" h="266064">
                <a:moveTo>
                  <a:pt x="83563" y="0"/>
                </a:moveTo>
                <a:lnTo>
                  <a:pt x="47729" y="17193"/>
                </a:lnTo>
                <a:lnTo>
                  <a:pt x="21305" y="46325"/>
                </a:lnTo>
                <a:lnTo>
                  <a:pt x="5326" y="85791"/>
                </a:lnTo>
                <a:lnTo>
                  <a:pt x="0" y="131849"/>
                </a:lnTo>
                <a:lnTo>
                  <a:pt x="1331" y="156333"/>
                </a:lnTo>
                <a:lnTo>
                  <a:pt x="11984" y="199867"/>
                </a:lnTo>
                <a:lnTo>
                  <a:pt x="33263" y="235281"/>
                </a:lnTo>
                <a:lnTo>
                  <a:pt x="64547" y="258621"/>
                </a:lnTo>
                <a:lnTo>
                  <a:pt x="83563" y="265622"/>
                </a:lnTo>
                <a:lnTo>
                  <a:pt x="87114" y="254908"/>
                </a:lnTo>
                <a:lnTo>
                  <a:pt x="72115" y="248226"/>
                </a:lnTo>
                <a:lnTo>
                  <a:pt x="59091" y="238872"/>
                </a:lnTo>
                <a:lnTo>
                  <a:pt x="32087" y="195089"/>
                </a:lnTo>
                <a:lnTo>
                  <a:pt x="24179" y="154919"/>
                </a:lnTo>
                <a:lnTo>
                  <a:pt x="23198" y="131849"/>
                </a:lnTo>
                <a:lnTo>
                  <a:pt x="24179" y="108842"/>
                </a:lnTo>
                <a:lnTo>
                  <a:pt x="32087" y="69510"/>
                </a:lnTo>
                <a:lnTo>
                  <a:pt x="59091" y="26726"/>
                </a:lnTo>
                <a:lnTo>
                  <a:pt x="87114" y="10690"/>
                </a:lnTo>
                <a:lnTo>
                  <a:pt x="83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80791" y="2950692"/>
            <a:ext cx="154940" cy="189230"/>
          </a:xfrm>
          <a:custGeom>
            <a:avLst/>
            <a:gdLst/>
            <a:ahLst/>
            <a:cxnLst/>
            <a:rect l="l" t="t" r="r" b="b"/>
            <a:pathLst>
              <a:path w="154939" h="189230">
                <a:moveTo>
                  <a:pt x="69123" y="181737"/>
                </a:moveTo>
                <a:lnTo>
                  <a:pt x="10652" y="181737"/>
                </a:lnTo>
                <a:lnTo>
                  <a:pt x="8758" y="189102"/>
                </a:lnTo>
                <a:lnTo>
                  <a:pt x="67466" y="189102"/>
                </a:lnTo>
                <a:lnTo>
                  <a:pt x="69123" y="181737"/>
                </a:lnTo>
                <a:close/>
              </a:path>
              <a:path w="154939" h="189230">
                <a:moveTo>
                  <a:pt x="62021" y="180075"/>
                </a:moveTo>
                <a:lnTo>
                  <a:pt x="17754" y="180075"/>
                </a:lnTo>
                <a:lnTo>
                  <a:pt x="14203" y="181737"/>
                </a:lnTo>
                <a:lnTo>
                  <a:pt x="63915" y="181737"/>
                </a:lnTo>
                <a:lnTo>
                  <a:pt x="62021" y="180075"/>
                </a:lnTo>
                <a:close/>
              </a:path>
              <a:path w="154939" h="189230">
                <a:moveTo>
                  <a:pt x="46160" y="7126"/>
                </a:moveTo>
                <a:lnTo>
                  <a:pt x="5207" y="7126"/>
                </a:lnTo>
                <a:lnTo>
                  <a:pt x="7101" y="9027"/>
                </a:lnTo>
                <a:lnTo>
                  <a:pt x="10652" y="10690"/>
                </a:lnTo>
                <a:lnTo>
                  <a:pt x="12309" y="14253"/>
                </a:lnTo>
                <a:lnTo>
                  <a:pt x="14203" y="17817"/>
                </a:lnTo>
                <a:lnTo>
                  <a:pt x="15860" y="21380"/>
                </a:lnTo>
                <a:lnTo>
                  <a:pt x="17754" y="28507"/>
                </a:lnTo>
                <a:lnTo>
                  <a:pt x="21305" y="39198"/>
                </a:lnTo>
                <a:lnTo>
                  <a:pt x="40716" y="108805"/>
                </a:lnTo>
                <a:lnTo>
                  <a:pt x="31957" y="148003"/>
                </a:lnTo>
                <a:lnTo>
                  <a:pt x="30063" y="155130"/>
                </a:lnTo>
                <a:lnTo>
                  <a:pt x="28406" y="162257"/>
                </a:lnTo>
                <a:lnTo>
                  <a:pt x="28406" y="165821"/>
                </a:lnTo>
                <a:lnTo>
                  <a:pt x="26512" y="169384"/>
                </a:lnTo>
                <a:lnTo>
                  <a:pt x="24855" y="172948"/>
                </a:lnTo>
                <a:lnTo>
                  <a:pt x="22962" y="174611"/>
                </a:lnTo>
                <a:lnTo>
                  <a:pt x="22962" y="176511"/>
                </a:lnTo>
                <a:lnTo>
                  <a:pt x="19411" y="180075"/>
                </a:lnTo>
                <a:lnTo>
                  <a:pt x="56813" y="180075"/>
                </a:lnTo>
                <a:lnTo>
                  <a:pt x="56813" y="178174"/>
                </a:lnTo>
                <a:lnTo>
                  <a:pt x="54919" y="176511"/>
                </a:lnTo>
                <a:lnTo>
                  <a:pt x="54919" y="174611"/>
                </a:lnTo>
                <a:lnTo>
                  <a:pt x="53262" y="172948"/>
                </a:lnTo>
                <a:lnTo>
                  <a:pt x="53262" y="165821"/>
                </a:lnTo>
                <a:lnTo>
                  <a:pt x="54919" y="163920"/>
                </a:lnTo>
                <a:lnTo>
                  <a:pt x="54919" y="155130"/>
                </a:lnTo>
                <a:lnTo>
                  <a:pt x="56813" y="151567"/>
                </a:lnTo>
                <a:lnTo>
                  <a:pt x="56813" y="148003"/>
                </a:lnTo>
                <a:lnTo>
                  <a:pt x="65572" y="108805"/>
                </a:lnTo>
                <a:lnTo>
                  <a:pt x="77931" y="92650"/>
                </a:lnTo>
                <a:lnTo>
                  <a:pt x="60364" y="92650"/>
                </a:lnTo>
                <a:lnTo>
                  <a:pt x="46161" y="41098"/>
                </a:lnTo>
                <a:lnTo>
                  <a:pt x="42610" y="32071"/>
                </a:lnTo>
                <a:lnTo>
                  <a:pt x="40716" y="23281"/>
                </a:lnTo>
                <a:lnTo>
                  <a:pt x="40716" y="14253"/>
                </a:lnTo>
                <a:lnTo>
                  <a:pt x="42610" y="10690"/>
                </a:lnTo>
                <a:lnTo>
                  <a:pt x="46160" y="7126"/>
                </a:lnTo>
                <a:close/>
              </a:path>
              <a:path w="154939" h="189230">
                <a:moveTo>
                  <a:pt x="147241" y="7126"/>
                </a:moveTo>
                <a:lnTo>
                  <a:pt x="106525" y="7126"/>
                </a:lnTo>
                <a:lnTo>
                  <a:pt x="108182" y="9027"/>
                </a:lnTo>
                <a:lnTo>
                  <a:pt x="110076" y="10690"/>
                </a:lnTo>
                <a:lnTo>
                  <a:pt x="110076" y="21380"/>
                </a:lnTo>
                <a:lnTo>
                  <a:pt x="108182" y="26844"/>
                </a:lnTo>
                <a:lnTo>
                  <a:pt x="104631" y="30408"/>
                </a:lnTo>
                <a:lnTo>
                  <a:pt x="101080" y="37535"/>
                </a:lnTo>
                <a:lnTo>
                  <a:pt x="93979" y="46325"/>
                </a:lnTo>
                <a:lnTo>
                  <a:pt x="60364" y="92650"/>
                </a:lnTo>
                <a:lnTo>
                  <a:pt x="77931" y="92650"/>
                </a:lnTo>
                <a:lnTo>
                  <a:pt x="124279" y="32071"/>
                </a:lnTo>
                <a:lnTo>
                  <a:pt x="129487" y="26844"/>
                </a:lnTo>
                <a:lnTo>
                  <a:pt x="133038" y="21380"/>
                </a:lnTo>
                <a:lnTo>
                  <a:pt x="136589" y="17817"/>
                </a:lnTo>
                <a:lnTo>
                  <a:pt x="138482" y="14253"/>
                </a:lnTo>
                <a:lnTo>
                  <a:pt x="140140" y="12590"/>
                </a:lnTo>
                <a:lnTo>
                  <a:pt x="143690" y="10690"/>
                </a:lnTo>
                <a:lnTo>
                  <a:pt x="145584" y="9027"/>
                </a:lnTo>
                <a:lnTo>
                  <a:pt x="147241" y="9027"/>
                </a:lnTo>
                <a:lnTo>
                  <a:pt x="147241" y="7126"/>
                </a:lnTo>
                <a:close/>
              </a:path>
              <a:path w="154939" h="189230">
                <a:moveTo>
                  <a:pt x="54919" y="0"/>
                </a:moveTo>
                <a:lnTo>
                  <a:pt x="1657" y="0"/>
                </a:lnTo>
                <a:lnTo>
                  <a:pt x="0" y="5464"/>
                </a:lnTo>
                <a:lnTo>
                  <a:pt x="3550" y="7126"/>
                </a:lnTo>
                <a:lnTo>
                  <a:pt x="49711" y="7126"/>
                </a:lnTo>
                <a:lnTo>
                  <a:pt x="53262" y="5464"/>
                </a:lnTo>
                <a:lnTo>
                  <a:pt x="54919" y="0"/>
                </a:lnTo>
                <a:close/>
              </a:path>
              <a:path w="154939" h="189230">
                <a:moveTo>
                  <a:pt x="154343" y="0"/>
                </a:moveTo>
                <a:lnTo>
                  <a:pt x="102974" y="0"/>
                </a:lnTo>
                <a:lnTo>
                  <a:pt x="101080" y="5464"/>
                </a:lnTo>
                <a:lnTo>
                  <a:pt x="104631" y="7126"/>
                </a:lnTo>
                <a:lnTo>
                  <a:pt x="150792" y="7126"/>
                </a:lnTo>
                <a:lnTo>
                  <a:pt x="152686" y="5464"/>
                </a:lnTo>
                <a:lnTo>
                  <a:pt x="154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27458" y="305771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77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97558" y="2950692"/>
            <a:ext cx="154940" cy="189230"/>
          </a:xfrm>
          <a:custGeom>
            <a:avLst/>
            <a:gdLst/>
            <a:ahLst/>
            <a:cxnLst/>
            <a:rect l="l" t="t" r="r" b="b"/>
            <a:pathLst>
              <a:path w="154940" h="189230">
                <a:moveTo>
                  <a:pt x="69123" y="181737"/>
                </a:moveTo>
                <a:lnTo>
                  <a:pt x="10652" y="181737"/>
                </a:lnTo>
                <a:lnTo>
                  <a:pt x="8758" y="189102"/>
                </a:lnTo>
                <a:lnTo>
                  <a:pt x="67466" y="189102"/>
                </a:lnTo>
                <a:lnTo>
                  <a:pt x="69123" y="181737"/>
                </a:lnTo>
                <a:close/>
              </a:path>
              <a:path w="154940" h="189230">
                <a:moveTo>
                  <a:pt x="62021" y="180075"/>
                </a:moveTo>
                <a:lnTo>
                  <a:pt x="17754" y="180075"/>
                </a:lnTo>
                <a:lnTo>
                  <a:pt x="14203" y="181737"/>
                </a:lnTo>
                <a:lnTo>
                  <a:pt x="63915" y="181737"/>
                </a:lnTo>
                <a:lnTo>
                  <a:pt x="62021" y="180075"/>
                </a:lnTo>
                <a:close/>
              </a:path>
              <a:path w="154940" h="189230">
                <a:moveTo>
                  <a:pt x="46160" y="7126"/>
                </a:moveTo>
                <a:lnTo>
                  <a:pt x="5207" y="7126"/>
                </a:lnTo>
                <a:lnTo>
                  <a:pt x="7101" y="9027"/>
                </a:lnTo>
                <a:lnTo>
                  <a:pt x="10652" y="10690"/>
                </a:lnTo>
                <a:lnTo>
                  <a:pt x="12309" y="14253"/>
                </a:lnTo>
                <a:lnTo>
                  <a:pt x="14203" y="17817"/>
                </a:lnTo>
                <a:lnTo>
                  <a:pt x="15860" y="21380"/>
                </a:lnTo>
                <a:lnTo>
                  <a:pt x="17754" y="28507"/>
                </a:lnTo>
                <a:lnTo>
                  <a:pt x="21305" y="39198"/>
                </a:lnTo>
                <a:lnTo>
                  <a:pt x="40716" y="108805"/>
                </a:lnTo>
                <a:lnTo>
                  <a:pt x="31957" y="148003"/>
                </a:lnTo>
                <a:lnTo>
                  <a:pt x="30063" y="155130"/>
                </a:lnTo>
                <a:lnTo>
                  <a:pt x="28406" y="162257"/>
                </a:lnTo>
                <a:lnTo>
                  <a:pt x="28406" y="165821"/>
                </a:lnTo>
                <a:lnTo>
                  <a:pt x="26512" y="169384"/>
                </a:lnTo>
                <a:lnTo>
                  <a:pt x="24855" y="172948"/>
                </a:lnTo>
                <a:lnTo>
                  <a:pt x="22962" y="174611"/>
                </a:lnTo>
                <a:lnTo>
                  <a:pt x="22962" y="176511"/>
                </a:lnTo>
                <a:lnTo>
                  <a:pt x="19411" y="180075"/>
                </a:lnTo>
                <a:lnTo>
                  <a:pt x="56813" y="180075"/>
                </a:lnTo>
                <a:lnTo>
                  <a:pt x="56813" y="178174"/>
                </a:lnTo>
                <a:lnTo>
                  <a:pt x="54919" y="176511"/>
                </a:lnTo>
                <a:lnTo>
                  <a:pt x="54919" y="174611"/>
                </a:lnTo>
                <a:lnTo>
                  <a:pt x="53262" y="172948"/>
                </a:lnTo>
                <a:lnTo>
                  <a:pt x="53262" y="165821"/>
                </a:lnTo>
                <a:lnTo>
                  <a:pt x="54919" y="163920"/>
                </a:lnTo>
                <a:lnTo>
                  <a:pt x="54919" y="155130"/>
                </a:lnTo>
                <a:lnTo>
                  <a:pt x="56813" y="151567"/>
                </a:lnTo>
                <a:lnTo>
                  <a:pt x="56813" y="148003"/>
                </a:lnTo>
                <a:lnTo>
                  <a:pt x="65572" y="108805"/>
                </a:lnTo>
                <a:lnTo>
                  <a:pt x="77931" y="92650"/>
                </a:lnTo>
                <a:lnTo>
                  <a:pt x="60364" y="92650"/>
                </a:lnTo>
                <a:lnTo>
                  <a:pt x="46161" y="41098"/>
                </a:lnTo>
                <a:lnTo>
                  <a:pt x="42610" y="32071"/>
                </a:lnTo>
                <a:lnTo>
                  <a:pt x="40716" y="23281"/>
                </a:lnTo>
                <a:lnTo>
                  <a:pt x="40716" y="14253"/>
                </a:lnTo>
                <a:lnTo>
                  <a:pt x="42610" y="10690"/>
                </a:lnTo>
                <a:lnTo>
                  <a:pt x="46160" y="7126"/>
                </a:lnTo>
                <a:close/>
              </a:path>
              <a:path w="154940" h="189230">
                <a:moveTo>
                  <a:pt x="147241" y="7126"/>
                </a:moveTo>
                <a:lnTo>
                  <a:pt x="106525" y="7126"/>
                </a:lnTo>
                <a:lnTo>
                  <a:pt x="108182" y="9027"/>
                </a:lnTo>
                <a:lnTo>
                  <a:pt x="110076" y="10690"/>
                </a:lnTo>
                <a:lnTo>
                  <a:pt x="110076" y="21380"/>
                </a:lnTo>
                <a:lnTo>
                  <a:pt x="108182" y="26844"/>
                </a:lnTo>
                <a:lnTo>
                  <a:pt x="104631" y="30408"/>
                </a:lnTo>
                <a:lnTo>
                  <a:pt x="101080" y="37535"/>
                </a:lnTo>
                <a:lnTo>
                  <a:pt x="93979" y="46325"/>
                </a:lnTo>
                <a:lnTo>
                  <a:pt x="60364" y="92650"/>
                </a:lnTo>
                <a:lnTo>
                  <a:pt x="77931" y="92650"/>
                </a:lnTo>
                <a:lnTo>
                  <a:pt x="124279" y="32071"/>
                </a:lnTo>
                <a:lnTo>
                  <a:pt x="129487" y="26844"/>
                </a:lnTo>
                <a:lnTo>
                  <a:pt x="133038" y="21380"/>
                </a:lnTo>
                <a:lnTo>
                  <a:pt x="136589" y="17817"/>
                </a:lnTo>
                <a:lnTo>
                  <a:pt x="138482" y="14253"/>
                </a:lnTo>
                <a:lnTo>
                  <a:pt x="140140" y="12590"/>
                </a:lnTo>
                <a:lnTo>
                  <a:pt x="143690" y="10690"/>
                </a:lnTo>
                <a:lnTo>
                  <a:pt x="145584" y="9027"/>
                </a:lnTo>
                <a:lnTo>
                  <a:pt x="147241" y="9027"/>
                </a:lnTo>
                <a:lnTo>
                  <a:pt x="147241" y="7126"/>
                </a:lnTo>
                <a:close/>
              </a:path>
              <a:path w="154940" h="189230">
                <a:moveTo>
                  <a:pt x="54919" y="0"/>
                </a:moveTo>
                <a:lnTo>
                  <a:pt x="1657" y="0"/>
                </a:lnTo>
                <a:lnTo>
                  <a:pt x="0" y="5464"/>
                </a:lnTo>
                <a:lnTo>
                  <a:pt x="3550" y="7126"/>
                </a:lnTo>
                <a:lnTo>
                  <a:pt x="49711" y="7126"/>
                </a:lnTo>
                <a:lnTo>
                  <a:pt x="53262" y="5464"/>
                </a:lnTo>
                <a:lnTo>
                  <a:pt x="54919" y="0"/>
                </a:lnTo>
                <a:close/>
              </a:path>
              <a:path w="154940" h="189230">
                <a:moveTo>
                  <a:pt x="154343" y="0"/>
                </a:moveTo>
                <a:lnTo>
                  <a:pt x="101080" y="0"/>
                </a:lnTo>
                <a:lnTo>
                  <a:pt x="101080" y="5464"/>
                </a:lnTo>
                <a:lnTo>
                  <a:pt x="102974" y="7126"/>
                </a:lnTo>
                <a:lnTo>
                  <a:pt x="149135" y="7126"/>
                </a:lnTo>
                <a:lnTo>
                  <a:pt x="152686" y="5464"/>
                </a:lnTo>
                <a:lnTo>
                  <a:pt x="154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16969" y="2915057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622" y="0"/>
                </a:lnTo>
              </a:path>
            </a:pathLst>
          </a:custGeom>
          <a:ln w="14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64448" y="2925747"/>
            <a:ext cx="87630" cy="266065"/>
          </a:xfrm>
          <a:custGeom>
            <a:avLst/>
            <a:gdLst/>
            <a:ahLst/>
            <a:cxnLst/>
            <a:rect l="l" t="t" r="r" b="b"/>
            <a:pathLst>
              <a:path w="87629" h="266064">
                <a:moveTo>
                  <a:pt x="3550" y="0"/>
                </a:moveTo>
                <a:lnTo>
                  <a:pt x="0" y="10690"/>
                </a:lnTo>
                <a:lnTo>
                  <a:pt x="14965" y="17372"/>
                </a:lnTo>
                <a:lnTo>
                  <a:pt x="27933" y="26726"/>
                </a:lnTo>
                <a:lnTo>
                  <a:pt x="55027" y="69510"/>
                </a:lnTo>
                <a:lnTo>
                  <a:pt x="62935" y="108842"/>
                </a:lnTo>
                <a:lnTo>
                  <a:pt x="63915" y="131849"/>
                </a:lnTo>
                <a:lnTo>
                  <a:pt x="62935" y="154919"/>
                </a:lnTo>
                <a:lnTo>
                  <a:pt x="55027" y="195089"/>
                </a:lnTo>
                <a:lnTo>
                  <a:pt x="27933" y="238872"/>
                </a:lnTo>
                <a:lnTo>
                  <a:pt x="0" y="254908"/>
                </a:lnTo>
                <a:lnTo>
                  <a:pt x="3550" y="265622"/>
                </a:lnTo>
                <a:lnTo>
                  <a:pt x="39296" y="248452"/>
                </a:lnTo>
                <a:lnTo>
                  <a:pt x="65809" y="219273"/>
                </a:lnTo>
                <a:lnTo>
                  <a:pt x="81787" y="178946"/>
                </a:lnTo>
                <a:lnTo>
                  <a:pt x="87114" y="131849"/>
                </a:lnTo>
                <a:lnTo>
                  <a:pt x="85782" y="108229"/>
                </a:lnTo>
                <a:lnTo>
                  <a:pt x="75129" y="65000"/>
                </a:lnTo>
                <a:lnTo>
                  <a:pt x="53817" y="30367"/>
                </a:lnTo>
                <a:lnTo>
                  <a:pt x="22466" y="7004"/>
                </a:lnTo>
                <a:lnTo>
                  <a:pt x="3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92278" y="2911494"/>
            <a:ext cx="83820" cy="125095"/>
          </a:xfrm>
          <a:custGeom>
            <a:avLst/>
            <a:gdLst/>
            <a:ahLst/>
            <a:cxnLst/>
            <a:rect l="l" t="t" r="r" b="b"/>
            <a:pathLst>
              <a:path w="83820" h="125094">
                <a:moveTo>
                  <a:pt x="72910" y="9027"/>
                </a:moveTo>
                <a:lnTo>
                  <a:pt x="44503" y="9027"/>
                </a:lnTo>
                <a:lnTo>
                  <a:pt x="46160" y="10690"/>
                </a:lnTo>
                <a:lnTo>
                  <a:pt x="49711" y="10690"/>
                </a:lnTo>
                <a:lnTo>
                  <a:pt x="51605" y="12590"/>
                </a:lnTo>
                <a:lnTo>
                  <a:pt x="55156" y="14253"/>
                </a:lnTo>
                <a:lnTo>
                  <a:pt x="56813" y="16154"/>
                </a:lnTo>
                <a:lnTo>
                  <a:pt x="56813" y="17817"/>
                </a:lnTo>
                <a:lnTo>
                  <a:pt x="58707" y="19717"/>
                </a:lnTo>
                <a:lnTo>
                  <a:pt x="60364" y="23281"/>
                </a:lnTo>
                <a:lnTo>
                  <a:pt x="60364" y="24944"/>
                </a:lnTo>
                <a:lnTo>
                  <a:pt x="62258" y="28507"/>
                </a:lnTo>
                <a:lnTo>
                  <a:pt x="62258" y="35634"/>
                </a:lnTo>
                <a:lnTo>
                  <a:pt x="60364" y="37535"/>
                </a:lnTo>
                <a:lnTo>
                  <a:pt x="60364" y="41098"/>
                </a:lnTo>
                <a:lnTo>
                  <a:pt x="58707" y="42761"/>
                </a:lnTo>
                <a:lnTo>
                  <a:pt x="58707" y="46325"/>
                </a:lnTo>
                <a:lnTo>
                  <a:pt x="55156" y="49888"/>
                </a:lnTo>
                <a:lnTo>
                  <a:pt x="53262" y="53452"/>
                </a:lnTo>
                <a:lnTo>
                  <a:pt x="46160" y="60579"/>
                </a:lnTo>
                <a:lnTo>
                  <a:pt x="42610" y="66043"/>
                </a:lnTo>
                <a:lnTo>
                  <a:pt x="28406" y="80297"/>
                </a:lnTo>
                <a:lnTo>
                  <a:pt x="24855" y="85523"/>
                </a:lnTo>
                <a:lnTo>
                  <a:pt x="14203" y="96214"/>
                </a:lnTo>
                <a:lnTo>
                  <a:pt x="12546" y="99777"/>
                </a:lnTo>
                <a:lnTo>
                  <a:pt x="10652" y="103341"/>
                </a:lnTo>
                <a:lnTo>
                  <a:pt x="7101" y="106904"/>
                </a:lnTo>
                <a:lnTo>
                  <a:pt x="5444" y="108805"/>
                </a:lnTo>
                <a:lnTo>
                  <a:pt x="3550" y="112368"/>
                </a:lnTo>
                <a:lnTo>
                  <a:pt x="1893" y="115932"/>
                </a:lnTo>
                <a:lnTo>
                  <a:pt x="0" y="119495"/>
                </a:lnTo>
                <a:lnTo>
                  <a:pt x="0" y="124722"/>
                </a:lnTo>
                <a:lnTo>
                  <a:pt x="81669" y="124722"/>
                </a:lnTo>
                <a:lnTo>
                  <a:pt x="81669" y="110468"/>
                </a:lnTo>
                <a:lnTo>
                  <a:pt x="82553" y="108805"/>
                </a:lnTo>
                <a:lnTo>
                  <a:pt x="21305" y="108805"/>
                </a:lnTo>
                <a:lnTo>
                  <a:pt x="23198" y="106904"/>
                </a:lnTo>
                <a:lnTo>
                  <a:pt x="24855" y="103341"/>
                </a:lnTo>
                <a:lnTo>
                  <a:pt x="28406" y="99777"/>
                </a:lnTo>
                <a:lnTo>
                  <a:pt x="30300" y="98114"/>
                </a:lnTo>
                <a:lnTo>
                  <a:pt x="33851" y="94551"/>
                </a:lnTo>
                <a:lnTo>
                  <a:pt x="35508" y="90987"/>
                </a:lnTo>
                <a:lnTo>
                  <a:pt x="42610" y="83860"/>
                </a:lnTo>
                <a:lnTo>
                  <a:pt x="46160" y="81960"/>
                </a:lnTo>
                <a:lnTo>
                  <a:pt x="53262" y="74833"/>
                </a:lnTo>
                <a:lnTo>
                  <a:pt x="55156" y="71269"/>
                </a:lnTo>
                <a:lnTo>
                  <a:pt x="58707" y="67706"/>
                </a:lnTo>
                <a:lnTo>
                  <a:pt x="62258" y="66043"/>
                </a:lnTo>
                <a:lnTo>
                  <a:pt x="63915" y="62479"/>
                </a:lnTo>
                <a:lnTo>
                  <a:pt x="67466" y="60579"/>
                </a:lnTo>
                <a:lnTo>
                  <a:pt x="69359" y="57015"/>
                </a:lnTo>
                <a:lnTo>
                  <a:pt x="74567" y="51789"/>
                </a:lnTo>
                <a:lnTo>
                  <a:pt x="76461" y="48225"/>
                </a:lnTo>
                <a:lnTo>
                  <a:pt x="76461" y="46325"/>
                </a:lnTo>
                <a:lnTo>
                  <a:pt x="80012" y="42761"/>
                </a:lnTo>
                <a:lnTo>
                  <a:pt x="80012" y="39198"/>
                </a:lnTo>
                <a:lnTo>
                  <a:pt x="81669" y="35634"/>
                </a:lnTo>
                <a:lnTo>
                  <a:pt x="81669" y="24944"/>
                </a:lnTo>
                <a:lnTo>
                  <a:pt x="80012" y="21380"/>
                </a:lnTo>
                <a:lnTo>
                  <a:pt x="80012" y="17817"/>
                </a:lnTo>
                <a:lnTo>
                  <a:pt x="78118" y="14253"/>
                </a:lnTo>
                <a:lnTo>
                  <a:pt x="76461" y="10690"/>
                </a:lnTo>
                <a:lnTo>
                  <a:pt x="72910" y="9027"/>
                </a:lnTo>
                <a:close/>
              </a:path>
              <a:path w="83820" h="125094">
                <a:moveTo>
                  <a:pt x="83563" y="98114"/>
                </a:moveTo>
                <a:lnTo>
                  <a:pt x="74567" y="98114"/>
                </a:lnTo>
                <a:lnTo>
                  <a:pt x="72910" y="99777"/>
                </a:lnTo>
                <a:lnTo>
                  <a:pt x="72910" y="101678"/>
                </a:lnTo>
                <a:lnTo>
                  <a:pt x="71016" y="103341"/>
                </a:lnTo>
                <a:lnTo>
                  <a:pt x="71016" y="105241"/>
                </a:lnTo>
                <a:lnTo>
                  <a:pt x="67466" y="108805"/>
                </a:lnTo>
                <a:lnTo>
                  <a:pt x="82553" y="108805"/>
                </a:lnTo>
                <a:lnTo>
                  <a:pt x="83563" y="106904"/>
                </a:lnTo>
                <a:lnTo>
                  <a:pt x="83563" y="98114"/>
                </a:lnTo>
                <a:close/>
              </a:path>
              <a:path w="83820" h="125094">
                <a:moveTo>
                  <a:pt x="56813" y="0"/>
                </a:moveTo>
                <a:lnTo>
                  <a:pt x="31957" y="0"/>
                </a:lnTo>
                <a:lnTo>
                  <a:pt x="26749" y="1900"/>
                </a:lnTo>
                <a:lnTo>
                  <a:pt x="19648" y="3563"/>
                </a:lnTo>
                <a:lnTo>
                  <a:pt x="10652" y="5464"/>
                </a:lnTo>
                <a:lnTo>
                  <a:pt x="3550" y="9027"/>
                </a:lnTo>
                <a:lnTo>
                  <a:pt x="3550" y="28507"/>
                </a:lnTo>
                <a:lnTo>
                  <a:pt x="16097" y="28507"/>
                </a:lnTo>
                <a:lnTo>
                  <a:pt x="17754" y="21380"/>
                </a:lnTo>
                <a:lnTo>
                  <a:pt x="28406" y="10690"/>
                </a:lnTo>
                <a:lnTo>
                  <a:pt x="33851" y="9027"/>
                </a:lnTo>
                <a:lnTo>
                  <a:pt x="72910" y="9027"/>
                </a:lnTo>
                <a:lnTo>
                  <a:pt x="69359" y="5464"/>
                </a:lnTo>
                <a:lnTo>
                  <a:pt x="65809" y="3563"/>
                </a:lnTo>
                <a:lnTo>
                  <a:pt x="62258" y="1900"/>
                </a:lnTo>
                <a:lnTo>
                  <a:pt x="56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48835" y="3408791"/>
            <a:ext cx="156845" cy="137795"/>
          </a:xfrm>
          <a:custGeom>
            <a:avLst/>
            <a:gdLst/>
            <a:ahLst/>
            <a:cxnLst/>
            <a:rect l="l" t="t" r="r" b="b"/>
            <a:pathLst>
              <a:path w="156845" h="137795">
                <a:moveTo>
                  <a:pt x="133985" y="16035"/>
                </a:moveTo>
                <a:lnTo>
                  <a:pt x="102974" y="16035"/>
                </a:lnTo>
                <a:lnTo>
                  <a:pt x="104631" y="17817"/>
                </a:lnTo>
                <a:lnTo>
                  <a:pt x="108182" y="21380"/>
                </a:lnTo>
                <a:lnTo>
                  <a:pt x="110076" y="23162"/>
                </a:lnTo>
                <a:lnTo>
                  <a:pt x="110076" y="44543"/>
                </a:lnTo>
                <a:lnTo>
                  <a:pt x="108182" y="49888"/>
                </a:lnTo>
                <a:lnTo>
                  <a:pt x="108182" y="55234"/>
                </a:lnTo>
                <a:lnTo>
                  <a:pt x="104631" y="64142"/>
                </a:lnTo>
                <a:lnTo>
                  <a:pt x="99423" y="87305"/>
                </a:lnTo>
                <a:lnTo>
                  <a:pt x="97074" y="96005"/>
                </a:lnTo>
                <a:lnTo>
                  <a:pt x="95369" y="103361"/>
                </a:lnTo>
                <a:lnTo>
                  <a:pt x="94330" y="109377"/>
                </a:lnTo>
                <a:lnTo>
                  <a:pt x="94112" y="112273"/>
                </a:lnTo>
                <a:lnTo>
                  <a:pt x="93979" y="121182"/>
                </a:lnTo>
                <a:lnTo>
                  <a:pt x="95872" y="126527"/>
                </a:lnTo>
                <a:lnTo>
                  <a:pt x="99423" y="131872"/>
                </a:lnTo>
                <a:lnTo>
                  <a:pt x="102974" y="135436"/>
                </a:lnTo>
                <a:lnTo>
                  <a:pt x="108182" y="137218"/>
                </a:lnTo>
                <a:lnTo>
                  <a:pt x="122385" y="137218"/>
                </a:lnTo>
                <a:lnTo>
                  <a:pt x="129487" y="135436"/>
                </a:lnTo>
                <a:lnTo>
                  <a:pt x="134932" y="131872"/>
                </a:lnTo>
                <a:lnTo>
                  <a:pt x="139193" y="128559"/>
                </a:lnTo>
                <a:lnTo>
                  <a:pt x="144164" y="124077"/>
                </a:lnTo>
                <a:lnTo>
                  <a:pt x="147163" y="121182"/>
                </a:lnTo>
                <a:lnTo>
                  <a:pt x="120728" y="121182"/>
                </a:lnTo>
                <a:lnTo>
                  <a:pt x="118834" y="119400"/>
                </a:lnTo>
                <a:lnTo>
                  <a:pt x="118834" y="117618"/>
                </a:lnTo>
                <a:lnTo>
                  <a:pt x="117177" y="114055"/>
                </a:lnTo>
                <a:lnTo>
                  <a:pt x="117177" y="106928"/>
                </a:lnTo>
                <a:lnTo>
                  <a:pt x="118834" y="99801"/>
                </a:lnTo>
                <a:lnTo>
                  <a:pt x="122385" y="89087"/>
                </a:lnTo>
                <a:lnTo>
                  <a:pt x="131381" y="53452"/>
                </a:lnTo>
                <a:lnTo>
                  <a:pt x="133038" y="42761"/>
                </a:lnTo>
                <a:lnTo>
                  <a:pt x="134932" y="33853"/>
                </a:lnTo>
                <a:lnTo>
                  <a:pt x="134739" y="18875"/>
                </a:lnTo>
                <a:lnTo>
                  <a:pt x="133985" y="16035"/>
                </a:lnTo>
                <a:close/>
              </a:path>
              <a:path w="156845" h="137795">
                <a:moveTo>
                  <a:pt x="58470" y="16035"/>
                </a:moveTo>
                <a:lnTo>
                  <a:pt x="31957" y="16035"/>
                </a:lnTo>
                <a:lnTo>
                  <a:pt x="33614" y="17817"/>
                </a:lnTo>
                <a:lnTo>
                  <a:pt x="35508" y="19599"/>
                </a:lnTo>
                <a:lnTo>
                  <a:pt x="37165" y="21380"/>
                </a:lnTo>
                <a:lnTo>
                  <a:pt x="37165" y="32071"/>
                </a:lnTo>
                <a:lnTo>
                  <a:pt x="35508" y="39198"/>
                </a:lnTo>
                <a:lnTo>
                  <a:pt x="33614" y="48107"/>
                </a:lnTo>
                <a:lnTo>
                  <a:pt x="14203" y="135436"/>
                </a:lnTo>
                <a:lnTo>
                  <a:pt x="37165" y="135436"/>
                </a:lnTo>
                <a:lnTo>
                  <a:pt x="51368" y="74833"/>
                </a:lnTo>
                <a:lnTo>
                  <a:pt x="53262" y="65924"/>
                </a:lnTo>
                <a:lnTo>
                  <a:pt x="54919" y="58797"/>
                </a:lnTo>
                <a:lnTo>
                  <a:pt x="62021" y="48107"/>
                </a:lnTo>
                <a:lnTo>
                  <a:pt x="65572" y="40980"/>
                </a:lnTo>
                <a:lnTo>
                  <a:pt x="69202" y="37416"/>
                </a:lnTo>
                <a:lnTo>
                  <a:pt x="54919" y="37416"/>
                </a:lnTo>
                <a:lnTo>
                  <a:pt x="58470" y="32071"/>
                </a:lnTo>
                <a:lnTo>
                  <a:pt x="58470" y="16035"/>
                </a:lnTo>
                <a:close/>
              </a:path>
              <a:path w="156845" h="137795">
                <a:moveTo>
                  <a:pt x="147241" y="105146"/>
                </a:moveTo>
                <a:lnTo>
                  <a:pt x="142033" y="112273"/>
                </a:lnTo>
                <a:lnTo>
                  <a:pt x="136589" y="115837"/>
                </a:lnTo>
                <a:lnTo>
                  <a:pt x="134932" y="117618"/>
                </a:lnTo>
                <a:lnTo>
                  <a:pt x="131381" y="121182"/>
                </a:lnTo>
                <a:lnTo>
                  <a:pt x="147163" y="121182"/>
                </a:lnTo>
                <a:lnTo>
                  <a:pt x="149845" y="118593"/>
                </a:lnTo>
                <a:lnTo>
                  <a:pt x="156237" y="112273"/>
                </a:lnTo>
                <a:lnTo>
                  <a:pt x="147241" y="105146"/>
                </a:lnTo>
                <a:close/>
              </a:path>
              <a:path w="156845" h="137795">
                <a:moveTo>
                  <a:pt x="117177" y="0"/>
                </a:moveTo>
                <a:lnTo>
                  <a:pt x="83326" y="10690"/>
                </a:lnTo>
                <a:lnTo>
                  <a:pt x="76720" y="15367"/>
                </a:lnTo>
                <a:lnTo>
                  <a:pt x="70070" y="21380"/>
                </a:lnTo>
                <a:lnTo>
                  <a:pt x="63419" y="28730"/>
                </a:lnTo>
                <a:lnTo>
                  <a:pt x="56813" y="37416"/>
                </a:lnTo>
                <a:lnTo>
                  <a:pt x="69202" y="37416"/>
                </a:lnTo>
                <a:lnTo>
                  <a:pt x="71016" y="35634"/>
                </a:lnTo>
                <a:lnTo>
                  <a:pt x="76224" y="28507"/>
                </a:lnTo>
                <a:lnTo>
                  <a:pt x="79775" y="24944"/>
                </a:lnTo>
                <a:lnTo>
                  <a:pt x="85220" y="21380"/>
                </a:lnTo>
                <a:lnTo>
                  <a:pt x="88771" y="17817"/>
                </a:lnTo>
                <a:lnTo>
                  <a:pt x="93979" y="16035"/>
                </a:lnTo>
                <a:lnTo>
                  <a:pt x="133985" y="16035"/>
                </a:lnTo>
                <a:lnTo>
                  <a:pt x="133038" y="12472"/>
                </a:lnTo>
                <a:lnTo>
                  <a:pt x="127830" y="8908"/>
                </a:lnTo>
                <a:lnTo>
                  <a:pt x="122385" y="3563"/>
                </a:lnTo>
                <a:lnTo>
                  <a:pt x="117177" y="0"/>
                </a:lnTo>
                <a:close/>
              </a:path>
              <a:path w="156845" h="137795">
                <a:moveTo>
                  <a:pt x="46160" y="0"/>
                </a:moveTo>
                <a:lnTo>
                  <a:pt x="33614" y="0"/>
                </a:lnTo>
                <a:lnTo>
                  <a:pt x="26512" y="1781"/>
                </a:lnTo>
                <a:lnTo>
                  <a:pt x="21305" y="5345"/>
                </a:lnTo>
                <a:lnTo>
                  <a:pt x="16910" y="9409"/>
                </a:lnTo>
                <a:lnTo>
                  <a:pt x="11895" y="13808"/>
                </a:lnTo>
                <a:lnTo>
                  <a:pt x="6258" y="18875"/>
                </a:lnTo>
                <a:lnTo>
                  <a:pt x="0" y="24944"/>
                </a:lnTo>
                <a:lnTo>
                  <a:pt x="7101" y="32071"/>
                </a:lnTo>
                <a:lnTo>
                  <a:pt x="14203" y="26726"/>
                </a:lnTo>
                <a:lnTo>
                  <a:pt x="21305" y="19599"/>
                </a:lnTo>
                <a:lnTo>
                  <a:pt x="24855" y="17817"/>
                </a:lnTo>
                <a:lnTo>
                  <a:pt x="26512" y="16035"/>
                </a:lnTo>
                <a:lnTo>
                  <a:pt x="58470" y="16035"/>
                </a:lnTo>
                <a:lnTo>
                  <a:pt x="56813" y="10690"/>
                </a:lnTo>
                <a:lnTo>
                  <a:pt x="53262" y="7126"/>
                </a:lnTo>
                <a:lnTo>
                  <a:pt x="49711" y="1781"/>
                </a:lnTo>
                <a:lnTo>
                  <a:pt x="46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97393" y="3463133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783" y="0"/>
                </a:lnTo>
              </a:path>
            </a:pathLst>
          </a:custGeom>
          <a:ln w="19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76254" y="3353533"/>
            <a:ext cx="110489" cy="191135"/>
          </a:xfrm>
          <a:custGeom>
            <a:avLst/>
            <a:gdLst/>
            <a:ahLst/>
            <a:cxnLst/>
            <a:rect l="l" t="t" r="r" b="b"/>
            <a:pathLst>
              <a:path w="110490" h="191135">
                <a:moveTo>
                  <a:pt x="110076" y="180003"/>
                </a:moveTo>
                <a:lnTo>
                  <a:pt x="8758" y="180003"/>
                </a:lnTo>
                <a:lnTo>
                  <a:pt x="8758" y="190694"/>
                </a:lnTo>
                <a:lnTo>
                  <a:pt x="110076" y="190694"/>
                </a:lnTo>
                <a:lnTo>
                  <a:pt x="110076" y="180003"/>
                </a:lnTo>
                <a:close/>
              </a:path>
              <a:path w="110490" h="191135">
                <a:moveTo>
                  <a:pt x="88771" y="178222"/>
                </a:moveTo>
                <a:lnTo>
                  <a:pt x="30063" y="178222"/>
                </a:lnTo>
                <a:lnTo>
                  <a:pt x="24855" y="180003"/>
                </a:lnTo>
                <a:lnTo>
                  <a:pt x="92322" y="180003"/>
                </a:lnTo>
                <a:lnTo>
                  <a:pt x="88771" y="178222"/>
                </a:lnTo>
                <a:close/>
              </a:path>
              <a:path w="110490" h="191135">
                <a:moveTo>
                  <a:pt x="71041" y="32071"/>
                </a:moveTo>
                <a:lnTo>
                  <a:pt x="42610" y="32071"/>
                </a:lnTo>
                <a:lnTo>
                  <a:pt x="44267" y="33853"/>
                </a:lnTo>
                <a:lnTo>
                  <a:pt x="46160" y="35634"/>
                </a:lnTo>
                <a:lnTo>
                  <a:pt x="46161" y="165749"/>
                </a:lnTo>
                <a:lnTo>
                  <a:pt x="44267" y="167531"/>
                </a:lnTo>
                <a:lnTo>
                  <a:pt x="44267" y="171095"/>
                </a:lnTo>
                <a:lnTo>
                  <a:pt x="42610" y="172876"/>
                </a:lnTo>
                <a:lnTo>
                  <a:pt x="40716" y="174658"/>
                </a:lnTo>
                <a:lnTo>
                  <a:pt x="33614" y="178222"/>
                </a:lnTo>
                <a:lnTo>
                  <a:pt x="85220" y="178222"/>
                </a:lnTo>
                <a:lnTo>
                  <a:pt x="81669" y="176440"/>
                </a:lnTo>
                <a:lnTo>
                  <a:pt x="79775" y="176440"/>
                </a:lnTo>
                <a:lnTo>
                  <a:pt x="76224" y="174658"/>
                </a:lnTo>
                <a:lnTo>
                  <a:pt x="76224" y="172876"/>
                </a:lnTo>
                <a:lnTo>
                  <a:pt x="74567" y="171095"/>
                </a:lnTo>
                <a:lnTo>
                  <a:pt x="72673" y="169313"/>
                </a:lnTo>
                <a:lnTo>
                  <a:pt x="72673" y="165749"/>
                </a:lnTo>
                <a:lnTo>
                  <a:pt x="71016" y="163968"/>
                </a:lnTo>
                <a:lnTo>
                  <a:pt x="71041" y="32071"/>
                </a:lnTo>
                <a:close/>
              </a:path>
              <a:path w="110490" h="191135">
                <a:moveTo>
                  <a:pt x="72673" y="0"/>
                </a:moveTo>
                <a:lnTo>
                  <a:pt x="63915" y="0"/>
                </a:lnTo>
                <a:lnTo>
                  <a:pt x="0" y="37416"/>
                </a:lnTo>
                <a:lnTo>
                  <a:pt x="7101" y="48130"/>
                </a:lnTo>
                <a:lnTo>
                  <a:pt x="14203" y="42761"/>
                </a:lnTo>
                <a:lnTo>
                  <a:pt x="21305" y="39198"/>
                </a:lnTo>
                <a:lnTo>
                  <a:pt x="26512" y="35634"/>
                </a:lnTo>
                <a:lnTo>
                  <a:pt x="31957" y="33853"/>
                </a:lnTo>
                <a:lnTo>
                  <a:pt x="35508" y="32071"/>
                </a:lnTo>
                <a:lnTo>
                  <a:pt x="71041" y="32071"/>
                </a:lnTo>
                <a:lnTo>
                  <a:pt x="71224" y="15812"/>
                </a:lnTo>
                <a:lnTo>
                  <a:pt x="71715" y="7321"/>
                </a:lnTo>
                <a:lnTo>
                  <a:pt x="72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46776" y="3273330"/>
            <a:ext cx="1263015" cy="0"/>
          </a:xfrm>
          <a:custGeom>
            <a:avLst/>
            <a:gdLst/>
            <a:ahLst/>
            <a:cxnLst/>
            <a:rect l="l" t="t" r="r" b="b"/>
            <a:pathLst>
              <a:path w="1263015">
                <a:moveTo>
                  <a:pt x="0" y="0"/>
                </a:moveTo>
                <a:lnTo>
                  <a:pt x="1262680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07223" y="324660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440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307223" y="330364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440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98392" y="3157493"/>
            <a:ext cx="113664" cy="201930"/>
          </a:xfrm>
          <a:custGeom>
            <a:avLst/>
            <a:gdLst/>
            <a:ahLst/>
            <a:cxnLst/>
            <a:rect l="l" t="t" r="r" b="b"/>
            <a:pathLst>
              <a:path w="113665" h="201929">
                <a:moveTo>
                  <a:pt x="16097" y="162186"/>
                </a:moveTo>
                <a:lnTo>
                  <a:pt x="0" y="162186"/>
                </a:lnTo>
                <a:lnTo>
                  <a:pt x="0" y="190694"/>
                </a:lnTo>
                <a:lnTo>
                  <a:pt x="13027" y="195371"/>
                </a:lnTo>
                <a:lnTo>
                  <a:pt x="25566" y="198712"/>
                </a:lnTo>
                <a:lnTo>
                  <a:pt x="37749" y="200716"/>
                </a:lnTo>
                <a:lnTo>
                  <a:pt x="49711" y="201384"/>
                </a:lnTo>
                <a:lnTo>
                  <a:pt x="59754" y="200772"/>
                </a:lnTo>
                <a:lnTo>
                  <a:pt x="92748" y="188912"/>
                </a:lnTo>
                <a:lnTo>
                  <a:pt x="42610" y="188912"/>
                </a:lnTo>
                <a:lnTo>
                  <a:pt x="33851" y="187130"/>
                </a:lnTo>
                <a:lnTo>
                  <a:pt x="28406" y="181785"/>
                </a:lnTo>
                <a:lnTo>
                  <a:pt x="23198" y="178222"/>
                </a:lnTo>
                <a:lnTo>
                  <a:pt x="19648" y="171095"/>
                </a:lnTo>
                <a:lnTo>
                  <a:pt x="16097" y="162186"/>
                </a:lnTo>
                <a:close/>
              </a:path>
              <a:path w="113665" h="201929">
                <a:moveTo>
                  <a:pt x="98682" y="101583"/>
                </a:moveTo>
                <a:lnTo>
                  <a:pt x="56813" y="101583"/>
                </a:lnTo>
                <a:lnTo>
                  <a:pt x="63915" y="103364"/>
                </a:lnTo>
                <a:lnTo>
                  <a:pt x="69359" y="106928"/>
                </a:lnTo>
                <a:lnTo>
                  <a:pt x="87114" y="135460"/>
                </a:lnTo>
                <a:lnTo>
                  <a:pt x="86898" y="149825"/>
                </a:lnTo>
                <a:lnTo>
                  <a:pt x="66903" y="186239"/>
                </a:lnTo>
                <a:lnTo>
                  <a:pt x="51605" y="188912"/>
                </a:lnTo>
                <a:lnTo>
                  <a:pt x="92748" y="188912"/>
                </a:lnTo>
                <a:lnTo>
                  <a:pt x="113283" y="149825"/>
                </a:lnTo>
                <a:lnTo>
                  <a:pt x="113491" y="144368"/>
                </a:lnTo>
                <a:lnTo>
                  <a:pt x="113312" y="133080"/>
                </a:lnTo>
                <a:lnTo>
                  <a:pt x="99216" y="102028"/>
                </a:lnTo>
                <a:lnTo>
                  <a:pt x="98682" y="101583"/>
                </a:lnTo>
                <a:close/>
              </a:path>
              <a:path w="113665" h="201929">
                <a:moveTo>
                  <a:pt x="108419" y="0"/>
                </a:moveTo>
                <a:lnTo>
                  <a:pt x="97766" y="0"/>
                </a:lnTo>
                <a:lnTo>
                  <a:pt x="95872" y="3563"/>
                </a:lnTo>
                <a:lnTo>
                  <a:pt x="95872" y="5345"/>
                </a:lnTo>
                <a:lnTo>
                  <a:pt x="94215" y="7126"/>
                </a:lnTo>
                <a:lnTo>
                  <a:pt x="92321" y="8908"/>
                </a:lnTo>
                <a:lnTo>
                  <a:pt x="8995" y="8908"/>
                </a:lnTo>
                <a:lnTo>
                  <a:pt x="8995" y="99801"/>
                </a:lnTo>
                <a:lnTo>
                  <a:pt x="19648" y="106928"/>
                </a:lnTo>
                <a:lnTo>
                  <a:pt x="24855" y="105146"/>
                </a:lnTo>
                <a:lnTo>
                  <a:pt x="28406" y="103364"/>
                </a:lnTo>
                <a:lnTo>
                  <a:pt x="37402" y="103364"/>
                </a:lnTo>
                <a:lnTo>
                  <a:pt x="44503" y="101583"/>
                </a:lnTo>
                <a:lnTo>
                  <a:pt x="98682" y="101583"/>
                </a:lnTo>
                <a:lnTo>
                  <a:pt x="94071" y="97741"/>
                </a:lnTo>
                <a:lnTo>
                  <a:pt x="88771" y="94456"/>
                </a:lnTo>
                <a:lnTo>
                  <a:pt x="85124" y="92674"/>
                </a:lnTo>
                <a:lnTo>
                  <a:pt x="26749" y="92674"/>
                </a:lnTo>
                <a:lnTo>
                  <a:pt x="26749" y="32095"/>
                </a:lnTo>
                <a:lnTo>
                  <a:pt x="106525" y="32095"/>
                </a:lnTo>
                <a:lnTo>
                  <a:pt x="108419" y="0"/>
                </a:lnTo>
                <a:close/>
              </a:path>
              <a:path w="113665" h="201929">
                <a:moveTo>
                  <a:pt x="58707" y="87329"/>
                </a:moveTo>
                <a:lnTo>
                  <a:pt x="48054" y="87329"/>
                </a:lnTo>
                <a:lnTo>
                  <a:pt x="42610" y="89111"/>
                </a:lnTo>
                <a:lnTo>
                  <a:pt x="37402" y="89111"/>
                </a:lnTo>
                <a:lnTo>
                  <a:pt x="31957" y="90892"/>
                </a:lnTo>
                <a:lnTo>
                  <a:pt x="26749" y="92674"/>
                </a:lnTo>
                <a:lnTo>
                  <a:pt x="85124" y="92674"/>
                </a:lnTo>
                <a:lnTo>
                  <a:pt x="81876" y="91087"/>
                </a:lnTo>
                <a:lnTo>
                  <a:pt x="74449" y="88888"/>
                </a:lnTo>
                <a:lnTo>
                  <a:pt x="66667" y="87691"/>
                </a:lnTo>
                <a:lnTo>
                  <a:pt x="58707" y="87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52972" y="3164620"/>
            <a:ext cx="124460" cy="194310"/>
          </a:xfrm>
          <a:custGeom>
            <a:avLst/>
            <a:gdLst/>
            <a:ahLst/>
            <a:cxnLst/>
            <a:rect l="l" t="t" r="r" b="b"/>
            <a:pathLst>
              <a:path w="124459" h="194310">
                <a:moveTo>
                  <a:pt x="101080" y="0"/>
                </a:moveTo>
                <a:lnTo>
                  <a:pt x="62021" y="10690"/>
                </a:lnTo>
                <a:lnTo>
                  <a:pt x="30063" y="35658"/>
                </a:lnTo>
                <a:lnTo>
                  <a:pt x="7101" y="73075"/>
                </a:lnTo>
                <a:lnTo>
                  <a:pt x="0" y="119400"/>
                </a:lnTo>
                <a:lnTo>
                  <a:pt x="980" y="136814"/>
                </a:lnTo>
                <a:lnTo>
                  <a:pt x="15860" y="174658"/>
                </a:lnTo>
                <a:lnTo>
                  <a:pt x="60364" y="194257"/>
                </a:lnTo>
                <a:lnTo>
                  <a:pt x="70639" y="193617"/>
                </a:lnTo>
                <a:lnTo>
                  <a:pt x="80071" y="191807"/>
                </a:lnTo>
                <a:lnTo>
                  <a:pt x="88527" y="188996"/>
                </a:lnTo>
                <a:lnTo>
                  <a:pt x="95872" y="185348"/>
                </a:lnTo>
                <a:lnTo>
                  <a:pt x="101881" y="181785"/>
                </a:lnTo>
                <a:lnTo>
                  <a:pt x="62021" y="181785"/>
                </a:lnTo>
                <a:lnTo>
                  <a:pt x="53418" y="180811"/>
                </a:lnTo>
                <a:lnTo>
                  <a:pt x="28347" y="150604"/>
                </a:lnTo>
                <a:lnTo>
                  <a:pt x="26512" y="112273"/>
                </a:lnTo>
                <a:lnTo>
                  <a:pt x="28406" y="110491"/>
                </a:lnTo>
                <a:lnTo>
                  <a:pt x="28406" y="106928"/>
                </a:lnTo>
                <a:lnTo>
                  <a:pt x="30063" y="105146"/>
                </a:lnTo>
                <a:lnTo>
                  <a:pt x="33614" y="101583"/>
                </a:lnTo>
                <a:lnTo>
                  <a:pt x="40716" y="98019"/>
                </a:lnTo>
                <a:lnTo>
                  <a:pt x="46160" y="96237"/>
                </a:lnTo>
                <a:lnTo>
                  <a:pt x="53262" y="92674"/>
                </a:lnTo>
                <a:lnTo>
                  <a:pt x="28406" y="92674"/>
                </a:lnTo>
                <a:lnTo>
                  <a:pt x="30326" y="80981"/>
                </a:lnTo>
                <a:lnTo>
                  <a:pt x="33466" y="69957"/>
                </a:lnTo>
                <a:lnTo>
                  <a:pt x="54535" y="35213"/>
                </a:lnTo>
                <a:lnTo>
                  <a:pt x="88031" y="16706"/>
                </a:lnTo>
                <a:lnTo>
                  <a:pt x="108182" y="14253"/>
                </a:lnTo>
                <a:lnTo>
                  <a:pt x="108182" y="7126"/>
                </a:lnTo>
                <a:lnTo>
                  <a:pt x="101080" y="0"/>
                </a:lnTo>
                <a:close/>
              </a:path>
              <a:path w="124459" h="194310">
                <a:moveTo>
                  <a:pt x="111812" y="90892"/>
                </a:moveTo>
                <a:lnTo>
                  <a:pt x="65572" y="90892"/>
                </a:lnTo>
                <a:lnTo>
                  <a:pt x="73217" y="91839"/>
                </a:lnTo>
                <a:lnTo>
                  <a:pt x="80041" y="94456"/>
                </a:lnTo>
                <a:lnTo>
                  <a:pt x="99196" y="131896"/>
                </a:lnTo>
                <a:lnTo>
                  <a:pt x="99394" y="140916"/>
                </a:lnTo>
                <a:lnTo>
                  <a:pt x="97529" y="147932"/>
                </a:lnTo>
                <a:lnTo>
                  <a:pt x="97529" y="153277"/>
                </a:lnTo>
                <a:lnTo>
                  <a:pt x="95872" y="158622"/>
                </a:lnTo>
                <a:lnTo>
                  <a:pt x="93979" y="163968"/>
                </a:lnTo>
                <a:lnTo>
                  <a:pt x="90428" y="167531"/>
                </a:lnTo>
                <a:lnTo>
                  <a:pt x="86877" y="172876"/>
                </a:lnTo>
                <a:lnTo>
                  <a:pt x="83326" y="176440"/>
                </a:lnTo>
                <a:lnTo>
                  <a:pt x="79775" y="178222"/>
                </a:lnTo>
                <a:lnTo>
                  <a:pt x="74567" y="180003"/>
                </a:lnTo>
                <a:lnTo>
                  <a:pt x="69123" y="181785"/>
                </a:lnTo>
                <a:lnTo>
                  <a:pt x="101881" y="181785"/>
                </a:lnTo>
                <a:lnTo>
                  <a:pt x="122681" y="149268"/>
                </a:lnTo>
                <a:lnTo>
                  <a:pt x="124130" y="135460"/>
                </a:lnTo>
                <a:lnTo>
                  <a:pt x="123928" y="123920"/>
                </a:lnTo>
                <a:lnTo>
                  <a:pt x="122888" y="116285"/>
                </a:lnTo>
                <a:lnTo>
                  <a:pt x="121183" y="109323"/>
                </a:lnTo>
                <a:lnTo>
                  <a:pt x="115284" y="94456"/>
                </a:lnTo>
                <a:lnTo>
                  <a:pt x="111812" y="90892"/>
                </a:lnTo>
                <a:close/>
              </a:path>
              <a:path w="124459" h="194310">
                <a:moveTo>
                  <a:pt x="76224" y="76638"/>
                </a:moveTo>
                <a:lnTo>
                  <a:pt x="34454" y="89111"/>
                </a:lnTo>
                <a:lnTo>
                  <a:pt x="28406" y="92674"/>
                </a:lnTo>
                <a:lnTo>
                  <a:pt x="56813" y="92674"/>
                </a:lnTo>
                <a:lnTo>
                  <a:pt x="62021" y="90892"/>
                </a:lnTo>
                <a:lnTo>
                  <a:pt x="111812" y="90892"/>
                </a:lnTo>
                <a:lnTo>
                  <a:pt x="83899" y="77251"/>
                </a:lnTo>
                <a:lnTo>
                  <a:pt x="76224" y="76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12760" y="3164620"/>
            <a:ext cx="113664" cy="194310"/>
          </a:xfrm>
          <a:custGeom>
            <a:avLst/>
            <a:gdLst/>
            <a:ahLst/>
            <a:cxnLst/>
            <a:rect l="l" t="t" r="r" b="b"/>
            <a:pathLst>
              <a:path w="113665" h="194310">
                <a:moveTo>
                  <a:pt x="15860" y="155059"/>
                </a:moveTo>
                <a:lnTo>
                  <a:pt x="0" y="155059"/>
                </a:lnTo>
                <a:lnTo>
                  <a:pt x="0" y="183567"/>
                </a:lnTo>
                <a:lnTo>
                  <a:pt x="5614" y="185933"/>
                </a:lnTo>
                <a:lnTo>
                  <a:pt x="11717" y="187798"/>
                </a:lnTo>
                <a:lnTo>
                  <a:pt x="18175" y="189330"/>
                </a:lnTo>
                <a:lnTo>
                  <a:pt x="42610" y="194257"/>
                </a:lnTo>
                <a:lnTo>
                  <a:pt x="49711" y="194257"/>
                </a:lnTo>
                <a:lnTo>
                  <a:pt x="59754" y="193617"/>
                </a:lnTo>
                <a:lnTo>
                  <a:pt x="91929" y="181785"/>
                </a:lnTo>
                <a:lnTo>
                  <a:pt x="40953" y="181785"/>
                </a:lnTo>
                <a:lnTo>
                  <a:pt x="33851" y="180003"/>
                </a:lnTo>
                <a:lnTo>
                  <a:pt x="28406" y="174658"/>
                </a:lnTo>
                <a:lnTo>
                  <a:pt x="22962" y="171095"/>
                </a:lnTo>
                <a:lnTo>
                  <a:pt x="19411" y="163968"/>
                </a:lnTo>
                <a:lnTo>
                  <a:pt x="15860" y="155059"/>
                </a:lnTo>
                <a:close/>
              </a:path>
              <a:path w="113665" h="194310">
                <a:moveTo>
                  <a:pt x="99423" y="12472"/>
                </a:moveTo>
                <a:lnTo>
                  <a:pt x="62258" y="12472"/>
                </a:lnTo>
                <a:lnTo>
                  <a:pt x="69359" y="16035"/>
                </a:lnTo>
                <a:lnTo>
                  <a:pt x="74567" y="21380"/>
                </a:lnTo>
                <a:lnTo>
                  <a:pt x="80012" y="26749"/>
                </a:lnTo>
                <a:lnTo>
                  <a:pt x="83563" y="33876"/>
                </a:lnTo>
                <a:lnTo>
                  <a:pt x="83563" y="53476"/>
                </a:lnTo>
                <a:lnTo>
                  <a:pt x="81669" y="60603"/>
                </a:lnTo>
                <a:lnTo>
                  <a:pt x="76461" y="65948"/>
                </a:lnTo>
                <a:lnTo>
                  <a:pt x="72910" y="73075"/>
                </a:lnTo>
                <a:lnTo>
                  <a:pt x="35571" y="88498"/>
                </a:lnTo>
                <a:lnTo>
                  <a:pt x="26512" y="89111"/>
                </a:lnTo>
                <a:lnTo>
                  <a:pt x="26512" y="101583"/>
                </a:lnTo>
                <a:lnTo>
                  <a:pt x="67588" y="107596"/>
                </a:lnTo>
                <a:lnTo>
                  <a:pt x="87114" y="142587"/>
                </a:lnTo>
                <a:lnTo>
                  <a:pt x="86474" y="151551"/>
                </a:lnTo>
                <a:lnTo>
                  <a:pt x="58444" y="181117"/>
                </a:lnTo>
                <a:lnTo>
                  <a:pt x="49711" y="181785"/>
                </a:lnTo>
                <a:lnTo>
                  <a:pt x="91929" y="181785"/>
                </a:lnTo>
                <a:lnTo>
                  <a:pt x="113016" y="145204"/>
                </a:lnTo>
                <a:lnTo>
                  <a:pt x="113627" y="137241"/>
                </a:lnTo>
                <a:lnTo>
                  <a:pt x="113627" y="131896"/>
                </a:lnTo>
                <a:lnTo>
                  <a:pt x="111970" y="124745"/>
                </a:lnTo>
                <a:lnTo>
                  <a:pt x="110076" y="119400"/>
                </a:lnTo>
                <a:lnTo>
                  <a:pt x="106525" y="114055"/>
                </a:lnTo>
                <a:lnTo>
                  <a:pt x="104868" y="108710"/>
                </a:lnTo>
                <a:lnTo>
                  <a:pt x="99423" y="105146"/>
                </a:lnTo>
                <a:lnTo>
                  <a:pt x="95872" y="101583"/>
                </a:lnTo>
                <a:lnTo>
                  <a:pt x="90664" y="98019"/>
                </a:lnTo>
                <a:lnTo>
                  <a:pt x="85220" y="96237"/>
                </a:lnTo>
                <a:lnTo>
                  <a:pt x="81669" y="94456"/>
                </a:lnTo>
                <a:lnTo>
                  <a:pt x="74567" y="92674"/>
                </a:lnTo>
                <a:lnTo>
                  <a:pt x="69359" y="90892"/>
                </a:lnTo>
                <a:lnTo>
                  <a:pt x="69359" y="89111"/>
                </a:lnTo>
                <a:lnTo>
                  <a:pt x="75910" y="86410"/>
                </a:lnTo>
                <a:lnTo>
                  <a:pt x="82172" y="83543"/>
                </a:lnTo>
                <a:lnTo>
                  <a:pt x="87768" y="80341"/>
                </a:lnTo>
                <a:lnTo>
                  <a:pt x="92321" y="76638"/>
                </a:lnTo>
                <a:lnTo>
                  <a:pt x="97766" y="73075"/>
                </a:lnTo>
                <a:lnTo>
                  <a:pt x="101317" y="67730"/>
                </a:lnTo>
                <a:lnTo>
                  <a:pt x="104868" y="60603"/>
                </a:lnTo>
                <a:lnTo>
                  <a:pt x="108419" y="55257"/>
                </a:lnTo>
                <a:lnTo>
                  <a:pt x="110076" y="48130"/>
                </a:lnTo>
                <a:lnTo>
                  <a:pt x="110076" y="32095"/>
                </a:lnTo>
                <a:lnTo>
                  <a:pt x="108419" y="24968"/>
                </a:lnTo>
                <a:lnTo>
                  <a:pt x="102974" y="19599"/>
                </a:lnTo>
                <a:lnTo>
                  <a:pt x="99423" y="12472"/>
                </a:lnTo>
                <a:close/>
              </a:path>
              <a:path w="113665" h="194310">
                <a:moveTo>
                  <a:pt x="58707" y="0"/>
                </a:moveTo>
                <a:lnTo>
                  <a:pt x="16807" y="9131"/>
                </a:lnTo>
                <a:lnTo>
                  <a:pt x="1657" y="16035"/>
                </a:lnTo>
                <a:lnTo>
                  <a:pt x="1657" y="41003"/>
                </a:lnTo>
                <a:lnTo>
                  <a:pt x="17754" y="41003"/>
                </a:lnTo>
                <a:lnTo>
                  <a:pt x="21305" y="32095"/>
                </a:lnTo>
                <a:lnTo>
                  <a:pt x="24855" y="24968"/>
                </a:lnTo>
                <a:lnTo>
                  <a:pt x="30063" y="19599"/>
                </a:lnTo>
                <a:lnTo>
                  <a:pt x="35508" y="16035"/>
                </a:lnTo>
                <a:lnTo>
                  <a:pt x="42610" y="12472"/>
                </a:lnTo>
                <a:lnTo>
                  <a:pt x="99423" y="12472"/>
                </a:lnTo>
                <a:lnTo>
                  <a:pt x="94215" y="8908"/>
                </a:lnTo>
                <a:lnTo>
                  <a:pt x="85220" y="5345"/>
                </a:lnTo>
                <a:lnTo>
                  <a:pt x="79579" y="3006"/>
                </a:lnTo>
                <a:lnTo>
                  <a:pt x="73295" y="1336"/>
                </a:lnTo>
                <a:lnTo>
                  <a:pt x="66345" y="334"/>
                </a:lnTo>
                <a:lnTo>
                  <a:pt x="587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065448" y="333927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749" y="0"/>
                </a:lnTo>
              </a:path>
            </a:pathLst>
          </a:custGeom>
          <a:ln w="32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125811" y="3164620"/>
            <a:ext cx="124460" cy="194310"/>
          </a:xfrm>
          <a:custGeom>
            <a:avLst/>
            <a:gdLst/>
            <a:ahLst/>
            <a:cxnLst/>
            <a:rect l="l" t="t" r="r" b="b"/>
            <a:pathLst>
              <a:path w="124459" h="194310">
                <a:moveTo>
                  <a:pt x="101317" y="0"/>
                </a:moveTo>
                <a:lnTo>
                  <a:pt x="62258" y="10690"/>
                </a:lnTo>
                <a:lnTo>
                  <a:pt x="30300" y="35658"/>
                </a:lnTo>
                <a:lnTo>
                  <a:pt x="7101" y="73075"/>
                </a:lnTo>
                <a:lnTo>
                  <a:pt x="0" y="119400"/>
                </a:lnTo>
                <a:lnTo>
                  <a:pt x="1017" y="136814"/>
                </a:lnTo>
                <a:lnTo>
                  <a:pt x="16097" y="174658"/>
                </a:lnTo>
                <a:lnTo>
                  <a:pt x="60364" y="194257"/>
                </a:lnTo>
                <a:lnTo>
                  <a:pt x="70672" y="193617"/>
                </a:lnTo>
                <a:lnTo>
                  <a:pt x="80160" y="191807"/>
                </a:lnTo>
                <a:lnTo>
                  <a:pt x="88626" y="188996"/>
                </a:lnTo>
                <a:lnTo>
                  <a:pt x="95872" y="185348"/>
                </a:lnTo>
                <a:lnTo>
                  <a:pt x="101881" y="181785"/>
                </a:lnTo>
                <a:lnTo>
                  <a:pt x="62258" y="181785"/>
                </a:lnTo>
                <a:lnTo>
                  <a:pt x="53551" y="180811"/>
                </a:lnTo>
                <a:lnTo>
                  <a:pt x="28465" y="150604"/>
                </a:lnTo>
                <a:lnTo>
                  <a:pt x="26749" y="112273"/>
                </a:lnTo>
                <a:lnTo>
                  <a:pt x="28406" y="110491"/>
                </a:lnTo>
                <a:lnTo>
                  <a:pt x="28406" y="106928"/>
                </a:lnTo>
                <a:lnTo>
                  <a:pt x="30300" y="105146"/>
                </a:lnTo>
                <a:lnTo>
                  <a:pt x="33851" y="101583"/>
                </a:lnTo>
                <a:lnTo>
                  <a:pt x="40953" y="98019"/>
                </a:lnTo>
                <a:lnTo>
                  <a:pt x="46160" y="96237"/>
                </a:lnTo>
                <a:lnTo>
                  <a:pt x="53262" y="92674"/>
                </a:lnTo>
                <a:lnTo>
                  <a:pt x="28406" y="92674"/>
                </a:lnTo>
                <a:lnTo>
                  <a:pt x="30426" y="80981"/>
                </a:lnTo>
                <a:lnTo>
                  <a:pt x="48287" y="42228"/>
                </a:lnTo>
                <a:lnTo>
                  <a:pt x="88179" y="16706"/>
                </a:lnTo>
                <a:lnTo>
                  <a:pt x="108419" y="14253"/>
                </a:lnTo>
                <a:lnTo>
                  <a:pt x="108419" y="7126"/>
                </a:lnTo>
                <a:lnTo>
                  <a:pt x="101317" y="0"/>
                </a:lnTo>
                <a:close/>
              </a:path>
              <a:path w="124459" h="194310">
                <a:moveTo>
                  <a:pt x="111891" y="90892"/>
                </a:moveTo>
                <a:lnTo>
                  <a:pt x="65809" y="90892"/>
                </a:lnTo>
                <a:lnTo>
                  <a:pt x="73421" y="91839"/>
                </a:lnTo>
                <a:lnTo>
                  <a:pt x="80189" y="94456"/>
                </a:lnTo>
                <a:lnTo>
                  <a:pt x="99197" y="131896"/>
                </a:lnTo>
                <a:lnTo>
                  <a:pt x="99397" y="140916"/>
                </a:lnTo>
                <a:lnTo>
                  <a:pt x="97766" y="147932"/>
                </a:lnTo>
                <a:lnTo>
                  <a:pt x="97766" y="153277"/>
                </a:lnTo>
                <a:lnTo>
                  <a:pt x="95872" y="158622"/>
                </a:lnTo>
                <a:lnTo>
                  <a:pt x="94215" y="163968"/>
                </a:lnTo>
                <a:lnTo>
                  <a:pt x="90664" y="167531"/>
                </a:lnTo>
                <a:lnTo>
                  <a:pt x="87114" y="172876"/>
                </a:lnTo>
                <a:lnTo>
                  <a:pt x="83563" y="176440"/>
                </a:lnTo>
                <a:lnTo>
                  <a:pt x="80012" y="178222"/>
                </a:lnTo>
                <a:lnTo>
                  <a:pt x="74567" y="180003"/>
                </a:lnTo>
                <a:lnTo>
                  <a:pt x="69359" y="181785"/>
                </a:lnTo>
                <a:lnTo>
                  <a:pt x="109188" y="175994"/>
                </a:lnTo>
                <a:lnTo>
                  <a:pt x="124143" y="135460"/>
                </a:lnTo>
                <a:lnTo>
                  <a:pt x="123965" y="123920"/>
                </a:lnTo>
                <a:lnTo>
                  <a:pt x="123007" y="116285"/>
                </a:lnTo>
                <a:lnTo>
                  <a:pt x="121383" y="109323"/>
                </a:lnTo>
                <a:lnTo>
                  <a:pt x="119071" y="103364"/>
                </a:lnTo>
                <a:lnTo>
                  <a:pt x="115520" y="94456"/>
                </a:lnTo>
                <a:lnTo>
                  <a:pt x="111891" y="90892"/>
                </a:lnTo>
                <a:close/>
              </a:path>
              <a:path w="124459" h="194310">
                <a:moveTo>
                  <a:pt x="76461" y="76638"/>
                </a:moveTo>
                <a:lnTo>
                  <a:pt x="34827" y="88971"/>
                </a:lnTo>
                <a:lnTo>
                  <a:pt x="28406" y="92674"/>
                </a:lnTo>
                <a:lnTo>
                  <a:pt x="56813" y="92674"/>
                </a:lnTo>
                <a:lnTo>
                  <a:pt x="62258" y="90892"/>
                </a:lnTo>
                <a:lnTo>
                  <a:pt x="111891" y="90892"/>
                </a:lnTo>
                <a:lnTo>
                  <a:pt x="84099" y="77251"/>
                </a:lnTo>
                <a:lnTo>
                  <a:pt x="76461" y="76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89151" y="3164621"/>
            <a:ext cx="110489" cy="191135"/>
          </a:xfrm>
          <a:custGeom>
            <a:avLst/>
            <a:gdLst/>
            <a:ahLst/>
            <a:cxnLst/>
            <a:rect l="l" t="t" r="r" b="b"/>
            <a:pathLst>
              <a:path w="110490" h="191135">
                <a:moveTo>
                  <a:pt x="97766" y="180003"/>
                </a:moveTo>
                <a:lnTo>
                  <a:pt x="17754" y="180003"/>
                </a:lnTo>
                <a:lnTo>
                  <a:pt x="8995" y="181785"/>
                </a:lnTo>
                <a:lnTo>
                  <a:pt x="8995" y="190694"/>
                </a:lnTo>
                <a:lnTo>
                  <a:pt x="110076" y="190694"/>
                </a:lnTo>
                <a:lnTo>
                  <a:pt x="110076" y="181785"/>
                </a:lnTo>
                <a:lnTo>
                  <a:pt x="102974" y="181785"/>
                </a:lnTo>
                <a:lnTo>
                  <a:pt x="97766" y="180003"/>
                </a:lnTo>
                <a:close/>
              </a:path>
              <a:path w="110490" h="191135">
                <a:moveTo>
                  <a:pt x="71156" y="32095"/>
                </a:moveTo>
                <a:lnTo>
                  <a:pt x="42610" y="32095"/>
                </a:lnTo>
                <a:lnTo>
                  <a:pt x="44503" y="33876"/>
                </a:lnTo>
                <a:lnTo>
                  <a:pt x="44503" y="35658"/>
                </a:lnTo>
                <a:lnTo>
                  <a:pt x="46160" y="35658"/>
                </a:lnTo>
                <a:lnTo>
                  <a:pt x="46161" y="165749"/>
                </a:lnTo>
                <a:lnTo>
                  <a:pt x="44503" y="169313"/>
                </a:lnTo>
                <a:lnTo>
                  <a:pt x="44503" y="171095"/>
                </a:lnTo>
                <a:lnTo>
                  <a:pt x="42610" y="174658"/>
                </a:lnTo>
                <a:lnTo>
                  <a:pt x="40953" y="176440"/>
                </a:lnTo>
                <a:lnTo>
                  <a:pt x="37402" y="176440"/>
                </a:lnTo>
                <a:lnTo>
                  <a:pt x="30300" y="180003"/>
                </a:lnTo>
                <a:lnTo>
                  <a:pt x="88771" y="180003"/>
                </a:lnTo>
                <a:lnTo>
                  <a:pt x="85220" y="178222"/>
                </a:lnTo>
                <a:lnTo>
                  <a:pt x="81669" y="178222"/>
                </a:lnTo>
                <a:lnTo>
                  <a:pt x="80012" y="176440"/>
                </a:lnTo>
                <a:lnTo>
                  <a:pt x="78118" y="174658"/>
                </a:lnTo>
                <a:lnTo>
                  <a:pt x="76461" y="174658"/>
                </a:lnTo>
                <a:lnTo>
                  <a:pt x="74567" y="172876"/>
                </a:lnTo>
                <a:lnTo>
                  <a:pt x="72910" y="169313"/>
                </a:lnTo>
                <a:lnTo>
                  <a:pt x="72910" y="163968"/>
                </a:lnTo>
                <a:lnTo>
                  <a:pt x="71016" y="160404"/>
                </a:lnTo>
                <a:lnTo>
                  <a:pt x="71156" y="32095"/>
                </a:lnTo>
                <a:close/>
              </a:path>
              <a:path w="110490" h="191135">
                <a:moveTo>
                  <a:pt x="72910" y="0"/>
                </a:moveTo>
                <a:lnTo>
                  <a:pt x="65809" y="0"/>
                </a:lnTo>
                <a:lnTo>
                  <a:pt x="0" y="39222"/>
                </a:lnTo>
                <a:lnTo>
                  <a:pt x="7101" y="49912"/>
                </a:lnTo>
                <a:lnTo>
                  <a:pt x="21305" y="39222"/>
                </a:lnTo>
                <a:lnTo>
                  <a:pt x="26749" y="37440"/>
                </a:lnTo>
                <a:lnTo>
                  <a:pt x="31957" y="33876"/>
                </a:lnTo>
                <a:lnTo>
                  <a:pt x="35508" y="32095"/>
                </a:lnTo>
                <a:lnTo>
                  <a:pt x="71156" y="32095"/>
                </a:lnTo>
                <a:lnTo>
                  <a:pt x="71312" y="26068"/>
                </a:lnTo>
                <a:lnTo>
                  <a:pt x="71963" y="16038"/>
                </a:lnTo>
                <a:lnTo>
                  <a:pt x="72614" y="7350"/>
                </a:lnTo>
                <a:lnTo>
                  <a:pt x="72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47282" y="3164621"/>
            <a:ext cx="110489" cy="191135"/>
          </a:xfrm>
          <a:custGeom>
            <a:avLst/>
            <a:gdLst/>
            <a:ahLst/>
            <a:cxnLst/>
            <a:rect l="l" t="t" r="r" b="b"/>
            <a:pathLst>
              <a:path w="110490" h="191135">
                <a:moveTo>
                  <a:pt x="95872" y="180003"/>
                </a:moveTo>
                <a:lnTo>
                  <a:pt x="17754" y="180003"/>
                </a:lnTo>
                <a:lnTo>
                  <a:pt x="7101" y="181785"/>
                </a:lnTo>
                <a:lnTo>
                  <a:pt x="7101" y="190694"/>
                </a:lnTo>
                <a:lnTo>
                  <a:pt x="110076" y="190694"/>
                </a:lnTo>
                <a:lnTo>
                  <a:pt x="110076" y="181785"/>
                </a:lnTo>
                <a:lnTo>
                  <a:pt x="102974" y="181785"/>
                </a:lnTo>
                <a:lnTo>
                  <a:pt x="95872" y="180003"/>
                </a:lnTo>
                <a:close/>
              </a:path>
              <a:path w="110490" h="191135">
                <a:moveTo>
                  <a:pt x="71016" y="32095"/>
                </a:moveTo>
                <a:lnTo>
                  <a:pt x="40953" y="32095"/>
                </a:lnTo>
                <a:lnTo>
                  <a:pt x="42610" y="33876"/>
                </a:lnTo>
                <a:lnTo>
                  <a:pt x="44503" y="35658"/>
                </a:lnTo>
                <a:lnTo>
                  <a:pt x="46160" y="35658"/>
                </a:lnTo>
                <a:lnTo>
                  <a:pt x="46161" y="165749"/>
                </a:lnTo>
                <a:lnTo>
                  <a:pt x="44503" y="169313"/>
                </a:lnTo>
                <a:lnTo>
                  <a:pt x="42610" y="171095"/>
                </a:lnTo>
                <a:lnTo>
                  <a:pt x="42610" y="174658"/>
                </a:lnTo>
                <a:lnTo>
                  <a:pt x="39059" y="176440"/>
                </a:lnTo>
                <a:lnTo>
                  <a:pt x="37402" y="176440"/>
                </a:lnTo>
                <a:lnTo>
                  <a:pt x="30300" y="180003"/>
                </a:lnTo>
                <a:lnTo>
                  <a:pt x="88771" y="180003"/>
                </a:lnTo>
                <a:lnTo>
                  <a:pt x="85220" y="178222"/>
                </a:lnTo>
                <a:lnTo>
                  <a:pt x="81669" y="178222"/>
                </a:lnTo>
                <a:lnTo>
                  <a:pt x="78118" y="176440"/>
                </a:lnTo>
                <a:lnTo>
                  <a:pt x="76461" y="174658"/>
                </a:lnTo>
                <a:lnTo>
                  <a:pt x="74567" y="174658"/>
                </a:lnTo>
                <a:lnTo>
                  <a:pt x="72910" y="172876"/>
                </a:lnTo>
                <a:lnTo>
                  <a:pt x="72910" y="167531"/>
                </a:lnTo>
                <a:lnTo>
                  <a:pt x="71016" y="163968"/>
                </a:lnTo>
                <a:lnTo>
                  <a:pt x="71016" y="32095"/>
                </a:lnTo>
                <a:close/>
              </a:path>
              <a:path w="110490" h="191135">
                <a:moveTo>
                  <a:pt x="71016" y="0"/>
                </a:moveTo>
                <a:lnTo>
                  <a:pt x="63915" y="0"/>
                </a:lnTo>
                <a:lnTo>
                  <a:pt x="0" y="39222"/>
                </a:lnTo>
                <a:lnTo>
                  <a:pt x="5444" y="49912"/>
                </a:lnTo>
                <a:lnTo>
                  <a:pt x="14203" y="44567"/>
                </a:lnTo>
                <a:lnTo>
                  <a:pt x="21305" y="39222"/>
                </a:lnTo>
                <a:lnTo>
                  <a:pt x="26749" y="37440"/>
                </a:lnTo>
                <a:lnTo>
                  <a:pt x="31957" y="33876"/>
                </a:lnTo>
                <a:lnTo>
                  <a:pt x="35508" y="32095"/>
                </a:lnTo>
                <a:lnTo>
                  <a:pt x="71016" y="32095"/>
                </a:lnTo>
                <a:lnTo>
                  <a:pt x="71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2429" y="3848976"/>
            <a:ext cx="146050" cy="194310"/>
          </a:xfrm>
          <a:custGeom>
            <a:avLst/>
            <a:gdLst/>
            <a:ahLst/>
            <a:cxnLst/>
            <a:rect l="l" t="t" r="r" b="b"/>
            <a:pathLst>
              <a:path w="146050" h="194310">
                <a:moveTo>
                  <a:pt x="113660" y="0"/>
                </a:moveTo>
                <a:lnTo>
                  <a:pt x="67955" y="6013"/>
                </a:lnTo>
                <a:lnTo>
                  <a:pt x="33566" y="32071"/>
                </a:lnTo>
                <a:lnTo>
                  <a:pt x="11154" y="74564"/>
                </a:lnTo>
                <a:lnTo>
                  <a:pt x="1553" y="112719"/>
                </a:lnTo>
                <a:lnTo>
                  <a:pt x="0" y="135436"/>
                </a:lnTo>
                <a:lnTo>
                  <a:pt x="693" y="148382"/>
                </a:lnTo>
                <a:lnTo>
                  <a:pt x="20061" y="185237"/>
                </a:lnTo>
                <a:lnTo>
                  <a:pt x="53276" y="194257"/>
                </a:lnTo>
                <a:lnTo>
                  <a:pt x="66597" y="193617"/>
                </a:lnTo>
                <a:lnTo>
                  <a:pt x="106558" y="185348"/>
                </a:lnTo>
                <a:lnTo>
                  <a:pt x="46172" y="181785"/>
                </a:lnTo>
                <a:lnTo>
                  <a:pt x="37293" y="178222"/>
                </a:lnTo>
                <a:lnTo>
                  <a:pt x="33742" y="171071"/>
                </a:lnTo>
                <a:lnTo>
                  <a:pt x="30107" y="165336"/>
                </a:lnTo>
                <a:lnTo>
                  <a:pt x="27304" y="158599"/>
                </a:lnTo>
                <a:lnTo>
                  <a:pt x="25501" y="150525"/>
                </a:lnTo>
                <a:lnTo>
                  <a:pt x="24863" y="140781"/>
                </a:lnTo>
                <a:lnTo>
                  <a:pt x="25528" y="127084"/>
                </a:lnTo>
                <a:lnTo>
                  <a:pt x="35517" y="81984"/>
                </a:lnTo>
                <a:lnTo>
                  <a:pt x="52748" y="42121"/>
                </a:lnTo>
                <a:lnTo>
                  <a:pt x="86605" y="13780"/>
                </a:lnTo>
                <a:lnTo>
                  <a:pt x="95905" y="12472"/>
                </a:lnTo>
                <a:lnTo>
                  <a:pt x="144349" y="12472"/>
                </a:lnTo>
                <a:lnTo>
                  <a:pt x="145617" y="7126"/>
                </a:lnTo>
                <a:lnTo>
                  <a:pt x="138987" y="5540"/>
                </a:lnTo>
                <a:lnTo>
                  <a:pt x="132524" y="3786"/>
                </a:lnTo>
                <a:lnTo>
                  <a:pt x="126393" y="2366"/>
                </a:lnTo>
                <a:lnTo>
                  <a:pt x="120761" y="1781"/>
                </a:lnTo>
                <a:lnTo>
                  <a:pt x="113660" y="0"/>
                </a:lnTo>
                <a:close/>
              </a:path>
              <a:path w="146050" h="194310">
                <a:moveTo>
                  <a:pt x="115435" y="146126"/>
                </a:moveTo>
                <a:lnTo>
                  <a:pt x="101232" y="146126"/>
                </a:lnTo>
                <a:lnTo>
                  <a:pt x="97681" y="155035"/>
                </a:lnTo>
                <a:lnTo>
                  <a:pt x="92355" y="162162"/>
                </a:lnTo>
                <a:lnTo>
                  <a:pt x="62156" y="181785"/>
                </a:lnTo>
                <a:lnTo>
                  <a:pt x="107365" y="181785"/>
                </a:lnTo>
                <a:lnTo>
                  <a:pt x="115435" y="146126"/>
                </a:lnTo>
                <a:close/>
              </a:path>
              <a:path w="146050" h="194310">
                <a:moveTo>
                  <a:pt x="144349" y="12472"/>
                </a:moveTo>
                <a:lnTo>
                  <a:pt x="104783" y="12472"/>
                </a:lnTo>
                <a:lnTo>
                  <a:pt x="111884" y="14253"/>
                </a:lnTo>
                <a:lnTo>
                  <a:pt x="117211" y="19599"/>
                </a:lnTo>
                <a:lnTo>
                  <a:pt x="119569" y="24248"/>
                </a:lnTo>
                <a:lnTo>
                  <a:pt x="121427" y="30066"/>
                </a:lnTo>
                <a:lnTo>
                  <a:pt x="122953" y="36887"/>
                </a:lnTo>
                <a:lnTo>
                  <a:pt x="124312" y="44543"/>
                </a:lnTo>
                <a:lnTo>
                  <a:pt x="136740" y="44543"/>
                </a:lnTo>
                <a:lnTo>
                  <a:pt x="144349" y="12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7577" y="3905992"/>
            <a:ext cx="121285" cy="137795"/>
          </a:xfrm>
          <a:custGeom>
            <a:avLst/>
            <a:gdLst/>
            <a:ahLst/>
            <a:cxnLst/>
            <a:rect l="l" t="t" r="r" b="b"/>
            <a:pathLst>
              <a:path w="121284" h="137795">
                <a:moveTo>
                  <a:pt x="74591" y="0"/>
                </a:moveTo>
                <a:lnTo>
                  <a:pt x="36003" y="11501"/>
                </a:lnTo>
                <a:lnTo>
                  <a:pt x="9323" y="45903"/>
                </a:lnTo>
                <a:lnTo>
                  <a:pt x="1775" y="74857"/>
                </a:lnTo>
                <a:lnTo>
                  <a:pt x="0" y="81984"/>
                </a:lnTo>
                <a:lnTo>
                  <a:pt x="12427" y="124769"/>
                </a:lnTo>
                <a:lnTo>
                  <a:pt x="46184" y="137241"/>
                </a:lnTo>
                <a:lnTo>
                  <a:pt x="54146" y="136629"/>
                </a:lnTo>
                <a:lnTo>
                  <a:pt x="85521" y="124769"/>
                </a:lnTo>
                <a:lnTo>
                  <a:pt x="40858" y="124769"/>
                </a:lnTo>
                <a:lnTo>
                  <a:pt x="35532" y="122987"/>
                </a:lnTo>
                <a:lnTo>
                  <a:pt x="26655" y="114055"/>
                </a:lnTo>
                <a:lnTo>
                  <a:pt x="24901" y="105258"/>
                </a:lnTo>
                <a:lnTo>
                  <a:pt x="24879" y="96237"/>
                </a:lnTo>
                <a:lnTo>
                  <a:pt x="25212" y="87607"/>
                </a:lnTo>
                <a:lnTo>
                  <a:pt x="34604" y="45903"/>
                </a:lnTo>
                <a:lnTo>
                  <a:pt x="59056" y="13588"/>
                </a:lnTo>
                <a:lnTo>
                  <a:pt x="72816" y="10690"/>
                </a:lnTo>
                <a:lnTo>
                  <a:pt x="106464" y="10690"/>
                </a:lnTo>
                <a:lnTo>
                  <a:pt x="102314" y="6765"/>
                </a:lnTo>
                <a:lnTo>
                  <a:pt x="94789" y="2895"/>
                </a:lnTo>
                <a:lnTo>
                  <a:pt x="85604" y="695"/>
                </a:lnTo>
                <a:lnTo>
                  <a:pt x="74591" y="0"/>
                </a:lnTo>
                <a:close/>
              </a:path>
              <a:path w="121284" h="137795">
                <a:moveTo>
                  <a:pt x="106464" y="10690"/>
                </a:moveTo>
                <a:lnTo>
                  <a:pt x="79917" y="10690"/>
                </a:lnTo>
                <a:lnTo>
                  <a:pt x="87019" y="12472"/>
                </a:lnTo>
                <a:lnTo>
                  <a:pt x="94121" y="23186"/>
                </a:lnTo>
                <a:lnTo>
                  <a:pt x="95688" y="29478"/>
                </a:lnTo>
                <a:lnTo>
                  <a:pt x="95701" y="45903"/>
                </a:lnTo>
                <a:lnTo>
                  <a:pt x="95563" y="49355"/>
                </a:lnTo>
                <a:lnTo>
                  <a:pt x="87574" y="89500"/>
                </a:lnTo>
                <a:lnTo>
                  <a:pt x="62829" y="122094"/>
                </a:lnTo>
                <a:lnTo>
                  <a:pt x="49735" y="124769"/>
                </a:lnTo>
                <a:lnTo>
                  <a:pt x="85521" y="124769"/>
                </a:lnTo>
                <a:lnTo>
                  <a:pt x="112487" y="89111"/>
                </a:lnTo>
                <a:lnTo>
                  <a:pt x="120651" y="49355"/>
                </a:lnTo>
                <a:lnTo>
                  <a:pt x="120746" y="45903"/>
                </a:lnTo>
                <a:lnTo>
                  <a:pt x="120082" y="36048"/>
                </a:lnTo>
                <a:lnTo>
                  <a:pt x="117891" y="26746"/>
                </a:lnTo>
                <a:lnTo>
                  <a:pt x="114035" y="18777"/>
                </a:lnTo>
                <a:lnTo>
                  <a:pt x="108348" y="12472"/>
                </a:lnTo>
                <a:lnTo>
                  <a:pt x="106464" y="10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73209" y="3904211"/>
            <a:ext cx="140335" cy="139065"/>
          </a:xfrm>
          <a:custGeom>
            <a:avLst/>
            <a:gdLst/>
            <a:ahLst/>
            <a:cxnLst/>
            <a:rect l="l" t="t" r="r" b="b"/>
            <a:pathLst>
              <a:path w="140334" h="139064">
                <a:moveTo>
                  <a:pt x="60388" y="17841"/>
                </a:moveTo>
                <a:lnTo>
                  <a:pt x="33733" y="17841"/>
                </a:lnTo>
                <a:lnTo>
                  <a:pt x="35508" y="19622"/>
                </a:lnTo>
                <a:lnTo>
                  <a:pt x="35508" y="21404"/>
                </a:lnTo>
                <a:lnTo>
                  <a:pt x="37283" y="24968"/>
                </a:lnTo>
                <a:lnTo>
                  <a:pt x="37283" y="30313"/>
                </a:lnTo>
                <a:lnTo>
                  <a:pt x="35508" y="32095"/>
                </a:lnTo>
                <a:lnTo>
                  <a:pt x="35508" y="37440"/>
                </a:lnTo>
                <a:lnTo>
                  <a:pt x="30182" y="76638"/>
                </a:lnTo>
                <a:lnTo>
                  <a:pt x="28406" y="81984"/>
                </a:lnTo>
                <a:lnTo>
                  <a:pt x="28406" y="87329"/>
                </a:lnTo>
                <a:lnTo>
                  <a:pt x="26631" y="94456"/>
                </a:lnTo>
                <a:lnTo>
                  <a:pt x="26631" y="124769"/>
                </a:lnTo>
                <a:lnTo>
                  <a:pt x="28406" y="128333"/>
                </a:lnTo>
                <a:lnTo>
                  <a:pt x="28406" y="130114"/>
                </a:lnTo>
                <a:lnTo>
                  <a:pt x="30182" y="133678"/>
                </a:lnTo>
                <a:lnTo>
                  <a:pt x="31957" y="135460"/>
                </a:lnTo>
                <a:lnTo>
                  <a:pt x="33733" y="135460"/>
                </a:lnTo>
                <a:lnTo>
                  <a:pt x="37283" y="139023"/>
                </a:lnTo>
                <a:lnTo>
                  <a:pt x="46161" y="139023"/>
                </a:lnTo>
                <a:lnTo>
                  <a:pt x="51487" y="137241"/>
                </a:lnTo>
                <a:lnTo>
                  <a:pt x="58612" y="135460"/>
                </a:lnTo>
                <a:lnTo>
                  <a:pt x="69265" y="128333"/>
                </a:lnTo>
                <a:lnTo>
                  <a:pt x="76366" y="124769"/>
                </a:lnTo>
                <a:lnTo>
                  <a:pt x="81693" y="121182"/>
                </a:lnTo>
                <a:lnTo>
                  <a:pt x="83468" y="119400"/>
                </a:lnTo>
                <a:lnTo>
                  <a:pt x="51487" y="119400"/>
                </a:lnTo>
                <a:lnTo>
                  <a:pt x="49711" y="117618"/>
                </a:lnTo>
                <a:lnTo>
                  <a:pt x="49711" y="87329"/>
                </a:lnTo>
                <a:lnTo>
                  <a:pt x="51487" y="83765"/>
                </a:lnTo>
                <a:lnTo>
                  <a:pt x="51487" y="78420"/>
                </a:lnTo>
                <a:lnTo>
                  <a:pt x="60388" y="26749"/>
                </a:lnTo>
                <a:lnTo>
                  <a:pt x="60388" y="17841"/>
                </a:lnTo>
                <a:close/>
              </a:path>
              <a:path w="140334" h="139064">
                <a:moveTo>
                  <a:pt x="140282" y="16035"/>
                </a:moveTo>
                <a:lnTo>
                  <a:pt x="115426" y="16035"/>
                </a:lnTo>
                <a:lnTo>
                  <a:pt x="120752" y="21404"/>
                </a:lnTo>
                <a:lnTo>
                  <a:pt x="120752" y="33876"/>
                </a:lnTo>
                <a:lnTo>
                  <a:pt x="118977" y="42785"/>
                </a:lnTo>
                <a:lnTo>
                  <a:pt x="115426" y="57039"/>
                </a:lnTo>
                <a:lnTo>
                  <a:pt x="111875" y="64166"/>
                </a:lnTo>
                <a:lnTo>
                  <a:pt x="106549" y="71293"/>
                </a:lnTo>
                <a:lnTo>
                  <a:pt x="102998" y="78420"/>
                </a:lnTo>
                <a:lnTo>
                  <a:pt x="99447" y="83765"/>
                </a:lnTo>
                <a:lnTo>
                  <a:pt x="94121" y="90892"/>
                </a:lnTo>
                <a:lnTo>
                  <a:pt x="83468" y="101583"/>
                </a:lnTo>
                <a:lnTo>
                  <a:pt x="78142" y="105146"/>
                </a:lnTo>
                <a:lnTo>
                  <a:pt x="69265" y="114055"/>
                </a:lnTo>
                <a:lnTo>
                  <a:pt x="58612" y="117618"/>
                </a:lnTo>
                <a:lnTo>
                  <a:pt x="55038" y="119400"/>
                </a:lnTo>
                <a:lnTo>
                  <a:pt x="83468" y="119400"/>
                </a:lnTo>
                <a:lnTo>
                  <a:pt x="97671" y="105146"/>
                </a:lnTo>
                <a:lnTo>
                  <a:pt x="102998" y="98019"/>
                </a:lnTo>
                <a:lnTo>
                  <a:pt x="108324" y="92674"/>
                </a:lnTo>
                <a:lnTo>
                  <a:pt x="113650" y="85547"/>
                </a:lnTo>
                <a:lnTo>
                  <a:pt x="117201" y="80202"/>
                </a:lnTo>
                <a:lnTo>
                  <a:pt x="127854" y="58821"/>
                </a:lnTo>
                <a:lnTo>
                  <a:pt x="131404" y="53476"/>
                </a:lnTo>
                <a:lnTo>
                  <a:pt x="134955" y="46349"/>
                </a:lnTo>
                <a:lnTo>
                  <a:pt x="138506" y="35658"/>
                </a:lnTo>
                <a:lnTo>
                  <a:pt x="140282" y="28531"/>
                </a:lnTo>
                <a:lnTo>
                  <a:pt x="140282" y="16035"/>
                </a:lnTo>
                <a:close/>
              </a:path>
              <a:path w="140334" h="139064">
                <a:moveTo>
                  <a:pt x="49711" y="1781"/>
                </a:moveTo>
                <a:lnTo>
                  <a:pt x="35508" y="1781"/>
                </a:lnTo>
                <a:lnTo>
                  <a:pt x="31957" y="3563"/>
                </a:lnTo>
                <a:lnTo>
                  <a:pt x="26631" y="5345"/>
                </a:lnTo>
                <a:lnTo>
                  <a:pt x="15978" y="10690"/>
                </a:lnTo>
                <a:lnTo>
                  <a:pt x="12427" y="14253"/>
                </a:lnTo>
                <a:lnTo>
                  <a:pt x="10652" y="17841"/>
                </a:lnTo>
                <a:lnTo>
                  <a:pt x="7101" y="19622"/>
                </a:lnTo>
                <a:lnTo>
                  <a:pt x="3550" y="23186"/>
                </a:lnTo>
                <a:lnTo>
                  <a:pt x="0" y="24968"/>
                </a:lnTo>
                <a:lnTo>
                  <a:pt x="7101" y="33876"/>
                </a:lnTo>
                <a:lnTo>
                  <a:pt x="15978" y="24968"/>
                </a:lnTo>
                <a:lnTo>
                  <a:pt x="19529" y="23186"/>
                </a:lnTo>
                <a:lnTo>
                  <a:pt x="23080" y="19622"/>
                </a:lnTo>
                <a:lnTo>
                  <a:pt x="24855" y="19622"/>
                </a:lnTo>
                <a:lnTo>
                  <a:pt x="26631" y="17841"/>
                </a:lnTo>
                <a:lnTo>
                  <a:pt x="60388" y="17841"/>
                </a:lnTo>
                <a:lnTo>
                  <a:pt x="60388" y="14253"/>
                </a:lnTo>
                <a:lnTo>
                  <a:pt x="58612" y="10690"/>
                </a:lnTo>
                <a:lnTo>
                  <a:pt x="58612" y="8908"/>
                </a:lnTo>
                <a:lnTo>
                  <a:pt x="55038" y="5345"/>
                </a:lnTo>
                <a:lnTo>
                  <a:pt x="55038" y="3563"/>
                </a:lnTo>
                <a:lnTo>
                  <a:pt x="51487" y="3563"/>
                </a:lnTo>
                <a:lnTo>
                  <a:pt x="49711" y="1781"/>
                </a:lnTo>
                <a:close/>
              </a:path>
              <a:path w="140334" h="139064">
                <a:moveTo>
                  <a:pt x="127854" y="0"/>
                </a:moveTo>
                <a:lnTo>
                  <a:pt x="118977" y="0"/>
                </a:lnTo>
                <a:lnTo>
                  <a:pt x="111875" y="3563"/>
                </a:lnTo>
                <a:lnTo>
                  <a:pt x="108324" y="3563"/>
                </a:lnTo>
                <a:lnTo>
                  <a:pt x="104773" y="5345"/>
                </a:lnTo>
                <a:lnTo>
                  <a:pt x="101222" y="8908"/>
                </a:lnTo>
                <a:lnTo>
                  <a:pt x="94121" y="12472"/>
                </a:lnTo>
                <a:lnTo>
                  <a:pt x="90570" y="16035"/>
                </a:lnTo>
                <a:lnTo>
                  <a:pt x="88794" y="19622"/>
                </a:lnTo>
                <a:lnTo>
                  <a:pt x="85243" y="23186"/>
                </a:lnTo>
                <a:lnTo>
                  <a:pt x="83468" y="26749"/>
                </a:lnTo>
                <a:lnTo>
                  <a:pt x="90570" y="33876"/>
                </a:lnTo>
                <a:lnTo>
                  <a:pt x="94121" y="28531"/>
                </a:lnTo>
                <a:lnTo>
                  <a:pt x="104773" y="17841"/>
                </a:lnTo>
                <a:lnTo>
                  <a:pt x="108324" y="16035"/>
                </a:lnTo>
                <a:lnTo>
                  <a:pt x="140282" y="16035"/>
                </a:lnTo>
                <a:lnTo>
                  <a:pt x="140282" y="14253"/>
                </a:lnTo>
                <a:lnTo>
                  <a:pt x="138506" y="8908"/>
                </a:lnTo>
                <a:lnTo>
                  <a:pt x="136731" y="5345"/>
                </a:lnTo>
                <a:lnTo>
                  <a:pt x="133180" y="1781"/>
                </a:lnTo>
                <a:lnTo>
                  <a:pt x="127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52573" y="3827595"/>
            <a:ext cx="87630" cy="264160"/>
          </a:xfrm>
          <a:custGeom>
            <a:avLst/>
            <a:gdLst/>
            <a:ahLst/>
            <a:cxnLst/>
            <a:rect l="l" t="t" r="r" b="b"/>
            <a:pathLst>
              <a:path w="87630" h="264160">
                <a:moveTo>
                  <a:pt x="83468" y="0"/>
                </a:moveTo>
                <a:lnTo>
                  <a:pt x="47717" y="16481"/>
                </a:lnTo>
                <a:lnTo>
                  <a:pt x="21305" y="46325"/>
                </a:lnTo>
                <a:lnTo>
                  <a:pt x="5326" y="85090"/>
                </a:lnTo>
                <a:lnTo>
                  <a:pt x="0" y="131872"/>
                </a:lnTo>
                <a:lnTo>
                  <a:pt x="1331" y="156260"/>
                </a:lnTo>
                <a:lnTo>
                  <a:pt x="11984" y="199032"/>
                </a:lnTo>
                <a:lnTo>
                  <a:pt x="33261" y="234179"/>
                </a:lnTo>
                <a:lnTo>
                  <a:pt x="64507" y="257008"/>
                </a:lnTo>
                <a:lnTo>
                  <a:pt x="83468" y="263745"/>
                </a:lnTo>
                <a:lnTo>
                  <a:pt x="87019" y="253055"/>
                </a:lnTo>
                <a:lnTo>
                  <a:pt x="72035" y="246401"/>
                </a:lnTo>
                <a:lnTo>
                  <a:pt x="59044" y="237242"/>
                </a:lnTo>
                <a:lnTo>
                  <a:pt x="32068" y="194995"/>
                </a:lnTo>
                <a:lnTo>
                  <a:pt x="24079" y="154172"/>
                </a:lnTo>
                <a:lnTo>
                  <a:pt x="23080" y="130091"/>
                </a:lnTo>
                <a:lnTo>
                  <a:pt x="24079" y="108066"/>
                </a:lnTo>
                <a:lnTo>
                  <a:pt x="32068" y="68684"/>
                </a:lnTo>
                <a:lnTo>
                  <a:pt x="59044" y="25835"/>
                </a:lnTo>
                <a:lnTo>
                  <a:pt x="87019" y="10690"/>
                </a:lnTo>
                <a:lnTo>
                  <a:pt x="834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41369" y="3850758"/>
            <a:ext cx="183515" cy="189230"/>
          </a:xfrm>
          <a:custGeom>
            <a:avLst/>
            <a:gdLst/>
            <a:ahLst/>
            <a:cxnLst/>
            <a:rect l="l" t="t" r="r" b="b"/>
            <a:pathLst>
              <a:path w="183515" h="189229">
                <a:moveTo>
                  <a:pt x="53262" y="181785"/>
                </a:moveTo>
                <a:lnTo>
                  <a:pt x="1775" y="181785"/>
                </a:lnTo>
                <a:lnTo>
                  <a:pt x="0" y="188912"/>
                </a:lnTo>
                <a:lnTo>
                  <a:pt x="51487" y="188912"/>
                </a:lnTo>
                <a:lnTo>
                  <a:pt x="53262" y="181785"/>
                </a:lnTo>
                <a:close/>
              </a:path>
              <a:path w="183515" h="189229">
                <a:moveTo>
                  <a:pt x="149159" y="181785"/>
                </a:moveTo>
                <a:lnTo>
                  <a:pt x="92345" y="181785"/>
                </a:lnTo>
                <a:lnTo>
                  <a:pt x="92345" y="188912"/>
                </a:lnTo>
                <a:lnTo>
                  <a:pt x="147383" y="188912"/>
                </a:lnTo>
                <a:lnTo>
                  <a:pt x="149159" y="181785"/>
                </a:lnTo>
                <a:close/>
              </a:path>
              <a:path w="183515" h="189229">
                <a:moveTo>
                  <a:pt x="92345" y="7126"/>
                </a:moveTo>
                <a:lnTo>
                  <a:pt x="44385" y="7126"/>
                </a:lnTo>
                <a:lnTo>
                  <a:pt x="51487" y="14253"/>
                </a:lnTo>
                <a:lnTo>
                  <a:pt x="58588" y="28507"/>
                </a:lnTo>
                <a:lnTo>
                  <a:pt x="62139" y="37416"/>
                </a:lnTo>
                <a:lnTo>
                  <a:pt x="81693" y="94456"/>
                </a:lnTo>
                <a:lnTo>
                  <a:pt x="39059" y="146126"/>
                </a:lnTo>
                <a:lnTo>
                  <a:pt x="32013" y="154506"/>
                </a:lnTo>
                <a:lnTo>
                  <a:pt x="22581" y="165920"/>
                </a:lnTo>
                <a:lnTo>
                  <a:pt x="19529" y="169289"/>
                </a:lnTo>
                <a:lnTo>
                  <a:pt x="15978" y="174634"/>
                </a:lnTo>
                <a:lnTo>
                  <a:pt x="12427" y="176440"/>
                </a:lnTo>
                <a:lnTo>
                  <a:pt x="10652" y="178222"/>
                </a:lnTo>
                <a:lnTo>
                  <a:pt x="7101" y="180003"/>
                </a:lnTo>
                <a:lnTo>
                  <a:pt x="5326" y="181785"/>
                </a:lnTo>
                <a:lnTo>
                  <a:pt x="47936" y="181785"/>
                </a:lnTo>
                <a:lnTo>
                  <a:pt x="44385" y="178222"/>
                </a:lnTo>
                <a:lnTo>
                  <a:pt x="44385" y="167507"/>
                </a:lnTo>
                <a:lnTo>
                  <a:pt x="46160" y="162162"/>
                </a:lnTo>
                <a:lnTo>
                  <a:pt x="53262" y="155035"/>
                </a:lnTo>
                <a:lnTo>
                  <a:pt x="56813" y="147908"/>
                </a:lnTo>
                <a:lnTo>
                  <a:pt x="88794" y="108710"/>
                </a:lnTo>
                <a:lnTo>
                  <a:pt x="112848" y="108710"/>
                </a:lnTo>
                <a:lnTo>
                  <a:pt x="106549" y="90892"/>
                </a:lnTo>
                <a:lnTo>
                  <a:pt x="118212" y="76638"/>
                </a:lnTo>
                <a:lnTo>
                  <a:pt x="99447" y="76638"/>
                </a:lnTo>
                <a:lnTo>
                  <a:pt x="88794" y="42761"/>
                </a:lnTo>
                <a:lnTo>
                  <a:pt x="85243" y="33853"/>
                </a:lnTo>
                <a:lnTo>
                  <a:pt x="83690" y="27617"/>
                </a:lnTo>
                <a:lnTo>
                  <a:pt x="83468" y="16035"/>
                </a:lnTo>
                <a:lnTo>
                  <a:pt x="85243" y="14253"/>
                </a:lnTo>
                <a:lnTo>
                  <a:pt x="87019" y="10690"/>
                </a:lnTo>
                <a:lnTo>
                  <a:pt x="88794" y="8908"/>
                </a:lnTo>
                <a:lnTo>
                  <a:pt x="92345" y="7126"/>
                </a:lnTo>
                <a:close/>
              </a:path>
              <a:path w="183515" h="189229">
                <a:moveTo>
                  <a:pt x="112848" y="108710"/>
                </a:moveTo>
                <a:lnTo>
                  <a:pt x="88794" y="108710"/>
                </a:lnTo>
                <a:lnTo>
                  <a:pt x="102998" y="151472"/>
                </a:lnTo>
                <a:lnTo>
                  <a:pt x="104773" y="158599"/>
                </a:lnTo>
                <a:lnTo>
                  <a:pt x="106549" y="163944"/>
                </a:lnTo>
                <a:lnTo>
                  <a:pt x="106549" y="172853"/>
                </a:lnTo>
                <a:lnTo>
                  <a:pt x="104773" y="176440"/>
                </a:lnTo>
                <a:lnTo>
                  <a:pt x="101222" y="180003"/>
                </a:lnTo>
                <a:lnTo>
                  <a:pt x="97671" y="181785"/>
                </a:lnTo>
                <a:lnTo>
                  <a:pt x="145608" y="181785"/>
                </a:lnTo>
                <a:lnTo>
                  <a:pt x="143832" y="180003"/>
                </a:lnTo>
                <a:lnTo>
                  <a:pt x="142057" y="180003"/>
                </a:lnTo>
                <a:lnTo>
                  <a:pt x="136731" y="174634"/>
                </a:lnTo>
                <a:lnTo>
                  <a:pt x="134955" y="171071"/>
                </a:lnTo>
                <a:lnTo>
                  <a:pt x="133180" y="165726"/>
                </a:lnTo>
                <a:lnTo>
                  <a:pt x="131404" y="162162"/>
                </a:lnTo>
                <a:lnTo>
                  <a:pt x="129629" y="155035"/>
                </a:lnTo>
                <a:lnTo>
                  <a:pt x="126078" y="146126"/>
                </a:lnTo>
                <a:lnTo>
                  <a:pt x="112848" y="108710"/>
                </a:lnTo>
                <a:close/>
              </a:path>
              <a:path w="183515" h="189229">
                <a:moveTo>
                  <a:pt x="182915" y="0"/>
                </a:moveTo>
                <a:lnTo>
                  <a:pt x="133180" y="0"/>
                </a:lnTo>
                <a:lnTo>
                  <a:pt x="131404" y="7126"/>
                </a:lnTo>
                <a:lnTo>
                  <a:pt x="134955" y="7126"/>
                </a:lnTo>
                <a:lnTo>
                  <a:pt x="140282" y="12472"/>
                </a:lnTo>
                <a:lnTo>
                  <a:pt x="140282" y="21380"/>
                </a:lnTo>
                <a:lnTo>
                  <a:pt x="138728" y="22939"/>
                </a:lnTo>
                <a:lnTo>
                  <a:pt x="138506" y="24944"/>
                </a:lnTo>
                <a:lnTo>
                  <a:pt x="134955" y="32071"/>
                </a:lnTo>
                <a:lnTo>
                  <a:pt x="131404" y="35634"/>
                </a:lnTo>
                <a:lnTo>
                  <a:pt x="129629" y="39198"/>
                </a:lnTo>
                <a:lnTo>
                  <a:pt x="124303" y="44543"/>
                </a:lnTo>
                <a:lnTo>
                  <a:pt x="99447" y="76638"/>
                </a:lnTo>
                <a:lnTo>
                  <a:pt x="118212" y="76638"/>
                </a:lnTo>
                <a:lnTo>
                  <a:pt x="153403" y="33630"/>
                </a:lnTo>
                <a:lnTo>
                  <a:pt x="158261" y="27617"/>
                </a:lnTo>
                <a:lnTo>
                  <a:pt x="162124" y="22939"/>
                </a:lnTo>
                <a:lnTo>
                  <a:pt x="165161" y="19599"/>
                </a:lnTo>
                <a:lnTo>
                  <a:pt x="174038" y="10690"/>
                </a:lnTo>
                <a:lnTo>
                  <a:pt x="177589" y="8908"/>
                </a:lnTo>
                <a:lnTo>
                  <a:pt x="179365" y="8908"/>
                </a:lnTo>
                <a:lnTo>
                  <a:pt x="182915" y="7126"/>
                </a:lnTo>
                <a:lnTo>
                  <a:pt x="182915" y="0"/>
                </a:lnTo>
                <a:close/>
              </a:path>
              <a:path w="183515" h="189229">
                <a:moveTo>
                  <a:pt x="97671" y="0"/>
                </a:moveTo>
                <a:lnTo>
                  <a:pt x="42610" y="0"/>
                </a:lnTo>
                <a:lnTo>
                  <a:pt x="40834" y="7126"/>
                </a:lnTo>
                <a:lnTo>
                  <a:pt x="95896" y="7126"/>
                </a:lnTo>
                <a:lnTo>
                  <a:pt x="97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38488" y="4007575"/>
            <a:ext cx="41275" cy="71755"/>
          </a:xfrm>
          <a:custGeom>
            <a:avLst/>
            <a:gdLst/>
            <a:ahLst/>
            <a:cxnLst/>
            <a:rect l="l" t="t" r="r" b="b"/>
            <a:pathLst>
              <a:path w="41275" h="71754">
                <a:moveTo>
                  <a:pt x="39059" y="0"/>
                </a:moveTo>
                <a:lnTo>
                  <a:pt x="15978" y="0"/>
                </a:lnTo>
                <a:lnTo>
                  <a:pt x="15978" y="33876"/>
                </a:lnTo>
                <a:lnTo>
                  <a:pt x="14203" y="37440"/>
                </a:lnTo>
                <a:lnTo>
                  <a:pt x="14203" y="42785"/>
                </a:lnTo>
                <a:lnTo>
                  <a:pt x="8877" y="53476"/>
                </a:lnTo>
                <a:lnTo>
                  <a:pt x="0" y="62384"/>
                </a:lnTo>
                <a:lnTo>
                  <a:pt x="7101" y="71293"/>
                </a:lnTo>
                <a:lnTo>
                  <a:pt x="13398" y="66254"/>
                </a:lnTo>
                <a:lnTo>
                  <a:pt x="18863" y="61716"/>
                </a:lnTo>
                <a:lnTo>
                  <a:pt x="23330" y="57512"/>
                </a:lnTo>
                <a:lnTo>
                  <a:pt x="26631" y="53476"/>
                </a:lnTo>
                <a:lnTo>
                  <a:pt x="31957" y="48130"/>
                </a:lnTo>
                <a:lnTo>
                  <a:pt x="35508" y="42785"/>
                </a:lnTo>
                <a:lnTo>
                  <a:pt x="37283" y="37440"/>
                </a:lnTo>
                <a:lnTo>
                  <a:pt x="40834" y="32095"/>
                </a:lnTo>
                <a:lnTo>
                  <a:pt x="40834" y="7126"/>
                </a:lnTo>
                <a:lnTo>
                  <a:pt x="390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55690" y="3850758"/>
            <a:ext cx="153035" cy="189230"/>
          </a:xfrm>
          <a:custGeom>
            <a:avLst/>
            <a:gdLst/>
            <a:ahLst/>
            <a:cxnLst/>
            <a:rect l="l" t="t" r="r" b="b"/>
            <a:pathLst>
              <a:path w="153034" h="189229">
                <a:moveTo>
                  <a:pt x="69265" y="181785"/>
                </a:moveTo>
                <a:lnTo>
                  <a:pt x="10652" y="181785"/>
                </a:lnTo>
                <a:lnTo>
                  <a:pt x="8877" y="188912"/>
                </a:lnTo>
                <a:lnTo>
                  <a:pt x="67489" y="188912"/>
                </a:lnTo>
                <a:lnTo>
                  <a:pt x="69265" y="181785"/>
                </a:lnTo>
                <a:close/>
              </a:path>
              <a:path w="153034" h="189229">
                <a:moveTo>
                  <a:pt x="49735" y="7126"/>
                </a:moveTo>
                <a:lnTo>
                  <a:pt x="3550" y="7126"/>
                </a:lnTo>
                <a:lnTo>
                  <a:pt x="10652" y="14253"/>
                </a:lnTo>
                <a:lnTo>
                  <a:pt x="14203" y="21380"/>
                </a:lnTo>
                <a:lnTo>
                  <a:pt x="17754" y="30289"/>
                </a:lnTo>
                <a:lnTo>
                  <a:pt x="19529" y="40980"/>
                </a:lnTo>
                <a:lnTo>
                  <a:pt x="40858" y="110491"/>
                </a:lnTo>
                <a:lnTo>
                  <a:pt x="31957" y="147908"/>
                </a:lnTo>
                <a:lnTo>
                  <a:pt x="30182" y="156817"/>
                </a:lnTo>
                <a:lnTo>
                  <a:pt x="26631" y="167507"/>
                </a:lnTo>
                <a:lnTo>
                  <a:pt x="26631" y="171071"/>
                </a:lnTo>
                <a:lnTo>
                  <a:pt x="24855" y="174634"/>
                </a:lnTo>
                <a:lnTo>
                  <a:pt x="19529" y="180003"/>
                </a:lnTo>
                <a:lnTo>
                  <a:pt x="17754" y="180003"/>
                </a:lnTo>
                <a:lnTo>
                  <a:pt x="15978" y="181785"/>
                </a:lnTo>
                <a:lnTo>
                  <a:pt x="58612" y="181785"/>
                </a:lnTo>
                <a:lnTo>
                  <a:pt x="53286" y="176440"/>
                </a:lnTo>
                <a:lnTo>
                  <a:pt x="53286" y="162162"/>
                </a:lnTo>
                <a:lnTo>
                  <a:pt x="55061" y="160380"/>
                </a:lnTo>
                <a:lnTo>
                  <a:pt x="55061" y="153253"/>
                </a:lnTo>
                <a:lnTo>
                  <a:pt x="56837" y="149690"/>
                </a:lnTo>
                <a:lnTo>
                  <a:pt x="65714" y="110491"/>
                </a:lnTo>
                <a:lnTo>
                  <a:pt x="78001" y="94456"/>
                </a:lnTo>
                <a:lnTo>
                  <a:pt x="60388" y="94456"/>
                </a:lnTo>
                <a:lnTo>
                  <a:pt x="44409" y="40980"/>
                </a:lnTo>
                <a:lnTo>
                  <a:pt x="42633" y="32071"/>
                </a:lnTo>
                <a:lnTo>
                  <a:pt x="40858" y="24944"/>
                </a:lnTo>
                <a:lnTo>
                  <a:pt x="40858" y="16035"/>
                </a:lnTo>
                <a:lnTo>
                  <a:pt x="42633" y="12472"/>
                </a:lnTo>
                <a:lnTo>
                  <a:pt x="46184" y="8908"/>
                </a:lnTo>
                <a:lnTo>
                  <a:pt x="49735" y="7126"/>
                </a:lnTo>
                <a:close/>
              </a:path>
              <a:path w="153034" h="189229">
                <a:moveTo>
                  <a:pt x="149182" y="7126"/>
                </a:moveTo>
                <a:lnTo>
                  <a:pt x="102998" y="7126"/>
                </a:lnTo>
                <a:lnTo>
                  <a:pt x="106549" y="8908"/>
                </a:lnTo>
                <a:lnTo>
                  <a:pt x="108324" y="10690"/>
                </a:lnTo>
                <a:lnTo>
                  <a:pt x="110099" y="10690"/>
                </a:lnTo>
                <a:lnTo>
                  <a:pt x="110099" y="19599"/>
                </a:lnTo>
                <a:lnTo>
                  <a:pt x="108324" y="23162"/>
                </a:lnTo>
                <a:lnTo>
                  <a:pt x="106549" y="28507"/>
                </a:lnTo>
                <a:lnTo>
                  <a:pt x="104773" y="32071"/>
                </a:lnTo>
                <a:lnTo>
                  <a:pt x="99447" y="39198"/>
                </a:lnTo>
                <a:lnTo>
                  <a:pt x="94121" y="48107"/>
                </a:lnTo>
                <a:lnTo>
                  <a:pt x="60388" y="94456"/>
                </a:lnTo>
                <a:lnTo>
                  <a:pt x="78001" y="94456"/>
                </a:lnTo>
                <a:lnTo>
                  <a:pt x="118977" y="40980"/>
                </a:lnTo>
                <a:lnTo>
                  <a:pt x="124303" y="32071"/>
                </a:lnTo>
                <a:lnTo>
                  <a:pt x="127854" y="26726"/>
                </a:lnTo>
                <a:lnTo>
                  <a:pt x="131404" y="23162"/>
                </a:lnTo>
                <a:lnTo>
                  <a:pt x="134979" y="17817"/>
                </a:lnTo>
                <a:lnTo>
                  <a:pt x="138530" y="16035"/>
                </a:lnTo>
                <a:lnTo>
                  <a:pt x="145632" y="8908"/>
                </a:lnTo>
                <a:lnTo>
                  <a:pt x="147407" y="8908"/>
                </a:lnTo>
                <a:lnTo>
                  <a:pt x="149182" y="7126"/>
                </a:lnTo>
                <a:close/>
              </a:path>
              <a:path w="153034" h="189229">
                <a:moveTo>
                  <a:pt x="55061" y="0"/>
                </a:moveTo>
                <a:lnTo>
                  <a:pt x="1775" y="0"/>
                </a:lnTo>
                <a:lnTo>
                  <a:pt x="0" y="7126"/>
                </a:lnTo>
                <a:lnTo>
                  <a:pt x="53286" y="7126"/>
                </a:lnTo>
                <a:lnTo>
                  <a:pt x="55061" y="0"/>
                </a:lnTo>
                <a:close/>
              </a:path>
              <a:path w="153034" h="189229">
                <a:moveTo>
                  <a:pt x="152733" y="0"/>
                </a:moveTo>
                <a:lnTo>
                  <a:pt x="101222" y="0"/>
                </a:lnTo>
                <a:lnTo>
                  <a:pt x="99447" y="7126"/>
                </a:lnTo>
                <a:lnTo>
                  <a:pt x="150958" y="7126"/>
                </a:lnTo>
                <a:lnTo>
                  <a:pt x="152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22627" y="3827595"/>
            <a:ext cx="87630" cy="264160"/>
          </a:xfrm>
          <a:custGeom>
            <a:avLst/>
            <a:gdLst/>
            <a:ahLst/>
            <a:cxnLst/>
            <a:rect l="l" t="t" r="r" b="b"/>
            <a:pathLst>
              <a:path w="87630" h="264160">
                <a:moveTo>
                  <a:pt x="3550" y="0"/>
                </a:moveTo>
                <a:lnTo>
                  <a:pt x="0" y="10690"/>
                </a:lnTo>
                <a:lnTo>
                  <a:pt x="14980" y="17093"/>
                </a:lnTo>
                <a:lnTo>
                  <a:pt x="27962" y="25835"/>
                </a:lnTo>
                <a:lnTo>
                  <a:pt x="54930" y="68684"/>
                </a:lnTo>
                <a:lnTo>
                  <a:pt x="62936" y="108066"/>
                </a:lnTo>
                <a:lnTo>
                  <a:pt x="63938" y="130091"/>
                </a:lnTo>
                <a:lnTo>
                  <a:pt x="62936" y="154172"/>
                </a:lnTo>
                <a:lnTo>
                  <a:pt x="54930" y="194995"/>
                </a:lnTo>
                <a:lnTo>
                  <a:pt x="27962" y="237242"/>
                </a:lnTo>
                <a:lnTo>
                  <a:pt x="0" y="253055"/>
                </a:lnTo>
                <a:lnTo>
                  <a:pt x="3550" y="263745"/>
                </a:lnTo>
                <a:lnTo>
                  <a:pt x="39284" y="247264"/>
                </a:lnTo>
                <a:lnTo>
                  <a:pt x="65714" y="217420"/>
                </a:lnTo>
                <a:lnTo>
                  <a:pt x="81693" y="178646"/>
                </a:lnTo>
                <a:lnTo>
                  <a:pt x="87019" y="131872"/>
                </a:lnTo>
                <a:lnTo>
                  <a:pt x="85687" y="107481"/>
                </a:lnTo>
                <a:lnTo>
                  <a:pt x="75035" y="64703"/>
                </a:lnTo>
                <a:lnTo>
                  <a:pt x="53744" y="29565"/>
                </a:lnTo>
                <a:lnTo>
                  <a:pt x="22498" y="6737"/>
                </a:lnTo>
                <a:lnTo>
                  <a:pt x="3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35725" y="3930960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487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35725" y="398797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487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10986" y="3626211"/>
            <a:ext cx="179705" cy="257175"/>
          </a:xfrm>
          <a:custGeom>
            <a:avLst/>
            <a:gdLst/>
            <a:ahLst/>
            <a:cxnLst/>
            <a:rect l="l" t="t" r="r" b="b"/>
            <a:pathLst>
              <a:path w="179705" h="257175">
                <a:moveTo>
                  <a:pt x="175814" y="0"/>
                </a:moveTo>
                <a:lnTo>
                  <a:pt x="5326" y="0"/>
                </a:lnTo>
                <a:lnTo>
                  <a:pt x="5326" y="7126"/>
                </a:lnTo>
                <a:lnTo>
                  <a:pt x="85243" y="131872"/>
                </a:lnTo>
                <a:lnTo>
                  <a:pt x="0" y="249491"/>
                </a:lnTo>
                <a:lnTo>
                  <a:pt x="0" y="256618"/>
                </a:lnTo>
                <a:lnTo>
                  <a:pt x="174038" y="256618"/>
                </a:lnTo>
                <a:lnTo>
                  <a:pt x="176140" y="229892"/>
                </a:lnTo>
                <a:lnTo>
                  <a:pt x="35508" y="229892"/>
                </a:lnTo>
                <a:lnTo>
                  <a:pt x="111875" y="126527"/>
                </a:lnTo>
                <a:lnTo>
                  <a:pt x="111875" y="115837"/>
                </a:lnTo>
                <a:lnTo>
                  <a:pt x="44409" y="14253"/>
                </a:lnTo>
                <a:lnTo>
                  <a:pt x="175814" y="14253"/>
                </a:lnTo>
                <a:lnTo>
                  <a:pt x="175814" y="0"/>
                </a:lnTo>
                <a:close/>
              </a:path>
              <a:path w="179705" h="257175">
                <a:moveTo>
                  <a:pt x="179365" y="188888"/>
                </a:moveTo>
                <a:lnTo>
                  <a:pt x="161610" y="188888"/>
                </a:lnTo>
                <a:lnTo>
                  <a:pt x="161610" y="197821"/>
                </a:lnTo>
                <a:lnTo>
                  <a:pt x="158059" y="208511"/>
                </a:lnTo>
                <a:lnTo>
                  <a:pt x="156284" y="212075"/>
                </a:lnTo>
                <a:lnTo>
                  <a:pt x="154509" y="217420"/>
                </a:lnTo>
                <a:lnTo>
                  <a:pt x="152733" y="219202"/>
                </a:lnTo>
                <a:lnTo>
                  <a:pt x="150958" y="222765"/>
                </a:lnTo>
                <a:lnTo>
                  <a:pt x="147407" y="226329"/>
                </a:lnTo>
                <a:lnTo>
                  <a:pt x="145632" y="226329"/>
                </a:lnTo>
                <a:lnTo>
                  <a:pt x="142081" y="228110"/>
                </a:lnTo>
                <a:lnTo>
                  <a:pt x="140305" y="229892"/>
                </a:lnTo>
                <a:lnTo>
                  <a:pt x="176140" y="229892"/>
                </a:lnTo>
                <a:lnTo>
                  <a:pt x="179365" y="188888"/>
                </a:lnTo>
                <a:close/>
              </a:path>
              <a:path w="179705" h="257175">
                <a:moveTo>
                  <a:pt x="175814" y="14253"/>
                </a:moveTo>
                <a:lnTo>
                  <a:pt x="133180" y="14253"/>
                </a:lnTo>
                <a:lnTo>
                  <a:pt x="136754" y="16035"/>
                </a:lnTo>
                <a:lnTo>
                  <a:pt x="140305" y="19599"/>
                </a:lnTo>
                <a:lnTo>
                  <a:pt x="143856" y="21380"/>
                </a:lnTo>
                <a:lnTo>
                  <a:pt x="145632" y="23162"/>
                </a:lnTo>
                <a:lnTo>
                  <a:pt x="150958" y="33853"/>
                </a:lnTo>
                <a:lnTo>
                  <a:pt x="154509" y="39198"/>
                </a:lnTo>
                <a:lnTo>
                  <a:pt x="156284" y="44543"/>
                </a:lnTo>
                <a:lnTo>
                  <a:pt x="158059" y="51670"/>
                </a:lnTo>
                <a:lnTo>
                  <a:pt x="159835" y="60579"/>
                </a:lnTo>
                <a:lnTo>
                  <a:pt x="175814" y="60579"/>
                </a:lnTo>
                <a:lnTo>
                  <a:pt x="175814" y="14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36512" y="3610175"/>
            <a:ext cx="87630" cy="266065"/>
          </a:xfrm>
          <a:custGeom>
            <a:avLst/>
            <a:gdLst/>
            <a:ahLst/>
            <a:cxnLst/>
            <a:rect l="l" t="t" r="r" b="b"/>
            <a:pathLst>
              <a:path w="87630" h="266064">
                <a:moveTo>
                  <a:pt x="83468" y="0"/>
                </a:moveTo>
                <a:lnTo>
                  <a:pt x="47738" y="17149"/>
                </a:lnTo>
                <a:lnTo>
                  <a:pt x="21328" y="46325"/>
                </a:lnTo>
                <a:lnTo>
                  <a:pt x="5338" y="85749"/>
                </a:lnTo>
                <a:lnTo>
                  <a:pt x="0" y="131872"/>
                </a:lnTo>
                <a:lnTo>
                  <a:pt x="1335" y="156288"/>
                </a:lnTo>
                <a:lnTo>
                  <a:pt x="12004" y="199784"/>
                </a:lnTo>
                <a:lnTo>
                  <a:pt x="33285" y="235210"/>
                </a:lnTo>
                <a:lnTo>
                  <a:pt x="64521" y="258539"/>
                </a:lnTo>
                <a:lnTo>
                  <a:pt x="83468" y="265527"/>
                </a:lnTo>
                <a:lnTo>
                  <a:pt x="87019" y="254837"/>
                </a:lnTo>
                <a:lnTo>
                  <a:pt x="72039" y="248155"/>
                </a:lnTo>
                <a:lnTo>
                  <a:pt x="59056" y="238801"/>
                </a:lnTo>
                <a:lnTo>
                  <a:pt x="32092" y="195023"/>
                </a:lnTo>
                <a:lnTo>
                  <a:pt x="24102" y="154924"/>
                </a:lnTo>
                <a:lnTo>
                  <a:pt x="23104" y="131872"/>
                </a:lnTo>
                <a:lnTo>
                  <a:pt x="24102" y="108835"/>
                </a:lnTo>
                <a:lnTo>
                  <a:pt x="32092" y="69460"/>
                </a:lnTo>
                <a:lnTo>
                  <a:pt x="59056" y="26726"/>
                </a:lnTo>
                <a:lnTo>
                  <a:pt x="87019" y="10690"/>
                </a:lnTo>
                <a:lnTo>
                  <a:pt x="834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23532" y="3635119"/>
            <a:ext cx="183515" cy="189230"/>
          </a:xfrm>
          <a:custGeom>
            <a:avLst/>
            <a:gdLst/>
            <a:ahLst/>
            <a:cxnLst/>
            <a:rect l="l" t="t" r="r" b="b"/>
            <a:pathLst>
              <a:path w="183514" h="189229">
                <a:moveTo>
                  <a:pt x="97671" y="0"/>
                </a:moveTo>
                <a:lnTo>
                  <a:pt x="40858" y="0"/>
                </a:lnTo>
                <a:lnTo>
                  <a:pt x="40858" y="5345"/>
                </a:lnTo>
                <a:lnTo>
                  <a:pt x="42633" y="7126"/>
                </a:lnTo>
                <a:lnTo>
                  <a:pt x="46184" y="7126"/>
                </a:lnTo>
                <a:lnTo>
                  <a:pt x="51510" y="12472"/>
                </a:lnTo>
                <a:lnTo>
                  <a:pt x="53286" y="17817"/>
                </a:lnTo>
                <a:lnTo>
                  <a:pt x="55080" y="21436"/>
                </a:lnTo>
                <a:lnTo>
                  <a:pt x="60388" y="37416"/>
                </a:lnTo>
                <a:lnTo>
                  <a:pt x="81693" y="92674"/>
                </a:lnTo>
                <a:lnTo>
                  <a:pt x="37307" y="146126"/>
                </a:lnTo>
                <a:lnTo>
                  <a:pt x="31010" y="153504"/>
                </a:lnTo>
                <a:lnTo>
                  <a:pt x="25545" y="159712"/>
                </a:lnTo>
                <a:lnTo>
                  <a:pt x="21079" y="164918"/>
                </a:lnTo>
                <a:lnTo>
                  <a:pt x="17777" y="169289"/>
                </a:lnTo>
                <a:lnTo>
                  <a:pt x="7101" y="179980"/>
                </a:lnTo>
                <a:lnTo>
                  <a:pt x="3550" y="179980"/>
                </a:lnTo>
                <a:lnTo>
                  <a:pt x="1775" y="181785"/>
                </a:lnTo>
                <a:lnTo>
                  <a:pt x="0" y="188912"/>
                </a:lnTo>
                <a:lnTo>
                  <a:pt x="51510" y="188912"/>
                </a:lnTo>
                <a:lnTo>
                  <a:pt x="53286" y="181785"/>
                </a:lnTo>
                <a:lnTo>
                  <a:pt x="49735" y="181785"/>
                </a:lnTo>
                <a:lnTo>
                  <a:pt x="46184" y="178198"/>
                </a:lnTo>
                <a:lnTo>
                  <a:pt x="44409" y="178198"/>
                </a:lnTo>
                <a:lnTo>
                  <a:pt x="42633" y="174634"/>
                </a:lnTo>
                <a:lnTo>
                  <a:pt x="42633" y="169289"/>
                </a:lnTo>
                <a:lnTo>
                  <a:pt x="47960" y="158599"/>
                </a:lnTo>
                <a:lnTo>
                  <a:pt x="51510" y="153253"/>
                </a:lnTo>
                <a:lnTo>
                  <a:pt x="56837" y="147908"/>
                </a:lnTo>
                <a:lnTo>
                  <a:pt x="87019" y="108710"/>
                </a:lnTo>
                <a:lnTo>
                  <a:pt x="112105" y="108710"/>
                </a:lnTo>
                <a:lnTo>
                  <a:pt x="104773" y="89111"/>
                </a:lnTo>
                <a:lnTo>
                  <a:pt x="116894" y="74833"/>
                </a:lnTo>
                <a:lnTo>
                  <a:pt x="99447" y="74833"/>
                </a:lnTo>
                <a:lnTo>
                  <a:pt x="87019" y="40980"/>
                </a:lnTo>
                <a:lnTo>
                  <a:pt x="83468" y="32071"/>
                </a:lnTo>
                <a:lnTo>
                  <a:pt x="83468" y="12472"/>
                </a:lnTo>
                <a:lnTo>
                  <a:pt x="87019" y="10690"/>
                </a:lnTo>
                <a:lnTo>
                  <a:pt x="88794" y="8908"/>
                </a:lnTo>
                <a:lnTo>
                  <a:pt x="95896" y="5345"/>
                </a:lnTo>
                <a:lnTo>
                  <a:pt x="97671" y="0"/>
                </a:lnTo>
                <a:close/>
              </a:path>
              <a:path w="183514" h="189229">
                <a:moveTo>
                  <a:pt x="112105" y="108710"/>
                </a:moveTo>
                <a:lnTo>
                  <a:pt x="87019" y="108710"/>
                </a:lnTo>
                <a:lnTo>
                  <a:pt x="101222" y="149690"/>
                </a:lnTo>
                <a:lnTo>
                  <a:pt x="104773" y="156817"/>
                </a:lnTo>
                <a:lnTo>
                  <a:pt x="104773" y="174634"/>
                </a:lnTo>
                <a:lnTo>
                  <a:pt x="101222" y="176416"/>
                </a:lnTo>
                <a:lnTo>
                  <a:pt x="99447" y="179980"/>
                </a:lnTo>
                <a:lnTo>
                  <a:pt x="95896" y="181785"/>
                </a:lnTo>
                <a:lnTo>
                  <a:pt x="92345" y="181785"/>
                </a:lnTo>
                <a:lnTo>
                  <a:pt x="90570" y="188912"/>
                </a:lnTo>
                <a:lnTo>
                  <a:pt x="147407" y="188912"/>
                </a:lnTo>
                <a:lnTo>
                  <a:pt x="147407" y="181785"/>
                </a:lnTo>
                <a:lnTo>
                  <a:pt x="145632" y="179980"/>
                </a:lnTo>
                <a:lnTo>
                  <a:pt x="142081" y="179980"/>
                </a:lnTo>
                <a:lnTo>
                  <a:pt x="142081" y="178198"/>
                </a:lnTo>
                <a:lnTo>
                  <a:pt x="140305" y="178198"/>
                </a:lnTo>
                <a:lnTo>
                  <a:pt x="138530" y="176416"/>
                </a:lnTo>
                <a:lnTo>
                  <a:pt x="138530" y="174634"/>
                </a:lnTo>
                <a:lnTo>
                  <a:pt x="136754" y="172853"/>
                </a:lnTo>
                <a:lnTo>
                  <a:pt x="133204" y="165726"/>
                </a:lnTo>
                <a:lnTo>
                  <a:pt x="131428" y="160380"/>
                </a:lnTo>
                <a:lnTo>
                  <a:pt x="127877" y="155035"/>
                </a:lnTo>
                <a:lnTo>
                  <a:pt x="126102" y="146126"/>
                </a:lnTo>
                <a:lnTo>
                  <a:pt x="112105" y="108710"/>
                </a:lnTo>
                <a:close/>
              </a:path>
              <a:path w="183514" h="189229">
                <a:moveTo>
                  <a:pt x="182915" y="0"/>
                </a:moveTo>
                <a:lnTo>
                  <a:pt x="131428" y="0"/>
                </a:lnTo>
                <a:lnTo>
                  <a:pt x="129653" y="5345"/>
                </a:lnTo>
                <a:lnTo>
                  <a:pt x="133204" y="7126"/>
                </a:lnTo>
                <a:lnTo>
                  <a:pt x="136754" y="7126"/>
                </a:lnTo>
                <a:lnTo>
                  <a:pt x="136754" y="8908"/>
                </a:lnTo>
                <a:lnTo>
                  <a:pt x="140305" y="12472"/>
                </a:lnTo>
                <a:lnTo>
                  <a:pt x="140305" y="17817"/>
                </a:lnTo>
                <a:lnTo>
                  <a:pt x="138530" y="19599"/>
                </a:lnTo>
                <a:lnTo>
                  <a:pt x="138502" y="21436"/>
                </a:lnTo>
                <a:lnTo>
                  <a:pt x="136754" y="24944"/>
                </a:lnTo>
                <a:lnTo>
                  <a:pt x="134979" y="26726"/>
                </a:lnTo>
                <a:lnTo>
                  <a:pt x="131428" y="33853"/>
                </a:lnTo>
                <a:lnTo>
                  <a:pt x="127877" y="37416"/>
                </a:lnTo>
                <a:lnTo>
                  <a:pt x="124326" y="42761"/>
                </a:lnTo>
                <a:lnTo>
                  <a:pt x="99447" y="74833"/>
                </a:lnTo>
                <a:lnTo>
                  <a:pt x="116894" y="74833"/>
                </a:lnTo>
                <a:lnTo>
                  <a:pt x="145632" y="40980"/>
                </a:lnTo>
                <a:lnTo>
                  <a:pt x="157394" y="26726"/>
                </a:lnTo>
                <a:lnTo>
                  <a:pt x="161911" y="21380"/>
                </a:lnTo>
                <a:lnTo>
                  <a:pt x="165161" y="17817"/>
                </a:lnTo>
                <a:lnTo>
                  <a:pt x="170487" y="12472"/>
                </a:lnTo>
                <a:lnTo>
                  <a:pt x="174038" y="10690"/>
                </a:lnTo>
                <a:lnTo>
                  <a:pt x="175814" y="8908"/>
                </a:lnTo>
                <a:lnTo>
                  <a:pt x="179365" y="7126"/>
                </a:lnTo>
                <a:lnTo>
                  <a:pt x="181140" y="5345"/>
                </a:lnTo>
                <a:lnTo>
                  <a:pt x="182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00569" y="3742048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807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52703" y="3635119"/>
            <a:ext cx="183515" cy="189230"/>
          </a:xfrm>
          <a:custGeom>
            <a:avLst/>
            <a:gdLst/>
            <a:ahLst/>
            <a:cxnLst/>
            <a:rect l="l" t="t" r="r" b="b"/>
            <a:pathLst>
              <a:path w="183514" h="189229">
                <a:moveTo>
                  <a:pt x="97766" y="0"/>
                </a:moveTo>
                <a:lnTo>
                  <a:pt x="40953" y="0"/>
                </a:lnTo>
                <a:lnTo>
                  <a:pt x="39059" y="5345"/>
                </a:lnTo>
                <a:lnTo>
                  <a:pt x="42610" y="7126"/>
                </a:lnTo>
                <a:lnTo>
                  <a:pt x="44503" y="7126"/>
                </a:lnTo>
                <a:lnTo>
                  <a:pt x="46160" y="8908"/>
                </a:lnTo>
                <a:lnTo>
                  <a:pt x="56813" y="26726"/>
                </a:lnTo>
                <a:lnTo>
                  <a:pt x="60364" y="37416"/>
                </a:lnTo>
                <a:lnTo>
                  <a:pt x="81669" y="92674"/>
                </a:lnTo>
                <a:lnTo>
                  <a:pt x="37402" y="146126"/>
                </a:lnTo>
                <a:lnTo>
                  <a:pt x="31036" y="153504"/>
                </a:lnTo>
                <a:lnTo>
                  <a:pt x="25536" y="159712"/>
                </a:lnTo>
                <a:lnTo>
                  <a:pt x="21057" y="164918"/>
                </a:lnTo>
                <a:lnTo>
                  <a:pt x="17754" y="169289"/>
                </a:lnTo>
                <a:lnTo>
                  <a:pt x="10652" y="176416"/>
                </a:lnTo>
                <a:lnTo>
                  <a:pt x="8995" y="178198"/>
                </a:lnTo>
                <a:lnTo>
                  <a:pt x="7101" y="179980"/>
                </a:lnTo>
                <a:lnTo>
                  <a:pt x="3550" y="179980"/>
                </a:lnTo>
                <a:lnTo>
                  <a:pt x="0" y="181785"/>
                </a:lnTo>
                <a:lnTo>
                  <a:pt x="0" y="188912"/>
                </a:lnTo>
                <a:lnTo>
                  <a:pt x="51605" y="188912"/>
                </a:lnTo>
                <a:lnTo>
                  <a:pt x="51605" y="181785"/>
                </a:lnTo>
                <a:lnTo>
                  <a:pt x="49711" y="181785"/>
                </a:lnTo>
                <a:lnTo>
                  <a:pt x="46160" y="179980"/>
                </a:lnTo>
                <a:lnTo>
                  <a:pt x="44503" y="178198"/>
                </a:lnTo>
                <a:lnTo>
                  <a:pt x="42610" y="178198"/>
                </a:lnTo>
                <a:lnTo>
                  <a:pt x="42610" y="169289"/>
                </a:lnTo>
                <a:lnTo>
                  <a:pt x="44503" y="165726"/>
                </a:lnTo>
                <a:lnTo>
                  <a:pt x="46160" y="162162"/>
                </a:lnTo>
                <a:lnTo>
                  <a:pt x="48054" y="158599"/>
                </a:lnTo>
                <a:lnTo>
                  <a:pt x="55156" y="147908"/>
                </a:lnTo>
                <a:lnTo>
                  <a:pt x="87114" y="108710"/>
                </a:lnTo>
                <a:lnTo>
                  <a:pt x="111540" y="108710"/>
                </a:lnTo>
                <a:lnTo>
                  <a:pt x="104868" y="89111"/>
                </a:lnTo>
                <a:lnTo>
                  <a:pt x="116946" y="74833"/>
                </a:lnTo>
                <a:lnTo>
                  <a:pt x="97766" y="74833"/>
                </a:lnTo>
                <a:lnTo>
                  <a:pt x="87114" y="40980"/>
                </a:lnTo>
                <a:lnTo>
                  <a:pt x="83563" y="32071"/>
                </a:lnTo>
                <a:lnTo>
                  <a:pt x="81669" y="24944"/>
                </a:lnTo>
                <a:lnTo>
                  <a:pt x="81669" y="16035"/>
                </a:lnTo>
                <a:lnTo>
                  <a:pt x="83563" y="12472"/>
                </a:lnTo>
                <a:lnTo>
                  <a:pt x="85220" y="10690"/>
                </a:lnTo>
                <a:lnTo>
                  <a:pt x="88771" y="8908"/>
                </a:lnTo>
                <a:lnTo>
                  <a:pt x="90664" y="7126"/>
                </a:lnTo>
                <a:lnTo>
                  <a:pt x="95872" y="5345"/>
                </a:lnTo>
                <a:lnTo>
                  <a:pt x="97766" y="0"/>
                </a:lnTo>
                <a:close/>
              </a:path>
              <a:path w="183514" h="189229">
                <a:moveTo>
                  <a:pt x="111540" y="108710"/>
                </a:moveTo>
                <a:lnTo>
                  <a:pt x="87114" y="108710"/>
                </a:lnTo>
                <a:lnTo>
                  <a:pt x="101317" y="149690"/>
                </a:lnTo>
                <a:lnTo>
                  <a:pt x="102974" y="156817"/>
                </a:lnTo>
                <a:lnTo>
                  <a:pt x="104868" y="162162"/>
                </a:lnTo>
                <a:lnTo>
                  <a:pt x="104868" y="172853"/>
                </a:lnTo>
                <a:lnTo>
                  <a:pt x="102974" y="174634"/>
                </a:lnTo>
                <a:lnTo>
                  <a:pt x="101317" y="176416"/>
                </a:lnTo>
                <a:lnTo>
                  <a:pt x="99423" y="179980"/>
                </a:lnTo>
                <a:lnTo>
                  <a:pt x="95872" y="181785"/>
                </a:lnTo>
                <a:lnTo>
                  <a:pt x="92321" y="181785"/>
                </a:lnTo>
                <a:lnTo>
                  <a:pt x="90664" y="188912"/>
                </a:lnTo>
                <a:lnTo>
                  <a:pt x="145584" y="188912"/>
                </a:lnTo>
                <a:lnTo>
                  <a:pt x="147478" y="181785"/>
                </a:lnTo>
                <a:lnTo>
                  <a:pt x="143927" y="179980"/>
                </a:lnTo>
                <a:lnTo>
                  <a:pt x="142033" y="179980"/>
                </a:lnTo>
                <a:lnTo>
                  <a:pt x="140376" y="178198"/>
                </a:lnTo>
                <a:lnTo>
                  <a:pt x="138482" y="176416"/>
                </a:lnTo>
                <a:lnTo>
                  <a:pt x="136825" y="174634"/>
                </a:lnTo>
                <a:lnTo>
                  <a:pt x="136825" y="172853"/>
                </a:lnTo>
                <a:lnTo>
                  <a:pt x="134932" y="169289"/>
                </a:lnTo>
                <a:lnTo>
                  <a:pt x="131381" y="165726"/>
                </a:lnTo>
                <a:lnTo>
                  <a:pt x="129724" y="160380"/>
                </a:lnTo>
                <a:lnTo>
                  <a:pt x="127830" y="155035"/>
                </a:lnTo>
                <a:lnTo>
                  <a:pt x="124279" y="146126"/>
                </a:lnTo>
                <a:lnTo>
                  <a:pt x="111540" y="108710"/>
                </a:lnTo>
                <a:close/>
              </a:path>
              <a:path w="183514" h="189229">
                <a:moveTo>
                  <a:pt x="182986" y="0"/>
                </a:moveTo>
                <a:lnTo>
                  <a:pt x="131381" y="0"/>
                </a:lnTo>
                <a:lnTo>
                  <a:pt x="129724" y="5345"/>
                </a:lnTo>
                <a:lnTo>
                  <a:pt x="133275" y="7126"/>
                </a:lnTo>
                <a:lnTo>
                  <a:pt x="134932" y="7126"/>
                </a:lnTo>
                <a:lnTo>
                  <a:pt x="136825" y="8908"/>
                </a:lnTo>
                <a:lnTo>
                  <a:pt x="138482" y="10690"/>
                </a:lnTo>
                <a:lnTo>
                  <a:pt x="138457" y="21436"/>
                </a:lnTo>
                <a:lnTo>
                  <a:pt x="136825" y="24944"/>
                </a:lnTo>
                <a:lnTo>
                  <a:pt x="134932" y="26726"/>
                </a:lnTo>
                <a:lnTo>
                  <a:pt x="133275" y="30289"/>
                </a:lnTo>
                <a:lnTo>
                  <a:pt x="131381" y="33853"/>
                </a:lnTo>
                <a:lnTo>
                  <a:pt x="127830" y="37416"/>
                </a:lnTo>
                <a:lnTo>
                  <a:pt x="124279" y="42761"/>
                </a:lnTo>
                <a:lnTo>
                  <a:pt x="97766" y="74833"/>
                </a:lnTo>
                <a:lnTo>
                  <a:pt x="116946" y="74833"/>
                </a:lnTo>
                <a:lnTo>
                  <a:pt x="145584" y="40980"/>
                </a:lnTo>
                <a:lnTo>
                  <a:pt x="157450" y="26726"/>
                </a:lnTo>
                <a:lnTo>
                  <a:pt x="161980" y="21380"/>
                </a:lnTo>
                <a:lnTo>
                  <a:pt x="165232" y="17817"/>
                </a:lnTo>
                <a:lnTo>
                  <a:pt x="166889" y="14253"/>
                </a:lnTo>
                <a:lnTo>
                  <a:pt x="170440" y="12472"/>
                </a:lnTo>
                <a:lnTo>
                  <a:pt x="172334" y="10690"/>
                </a:lnTo>
                <a:lnTo>
                  <a:pt x="175885" y="8908"/>
                </a:lnTo>
                <a:lnTo>
                  <a:pt x="177542" y="7126"/>
                </a:lnTo>
                <a:lnTo>
                  <a:pt x="181093" y="5345"/>
                </a:lnTo>
                <a:lnTo>
                  <a:pt x="182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009516" y="3599472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622" y="0"/>
                </a:lnTo>
              </a:path>
            </a:pathLst>
          </a:custGeom>
          <a:ln w="142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51550" y="3610175"/>
            <a:ext cx="87630" cy="266065"/>
          </a:xfrm>
          <a:custGeom>
            <a:avLst/>
            <a:gdLst/>
            <a:ahLst/>
            <a:cxnLst/>
            <a:rect l="l" t="t" r="r" b="b"/>
            <a:pathLst>
              <a:path w="87630" h="266064">
                <a:moveTo>
                  <a:pt x="3550" y="0"/>
                </a:moveTo>
                <a:lnTo>
                  <a:pt x="0" y="10690"/>
                </a:lnTo>
                <a:lnTo>
                  <a:pt x="14998" y="17372"/>
                </a:lnTo>
                <a:lnTo>
                  <a:pt x="28022" y="26726"/>
                </a:lnTo>
                <a:lnTo>
                  <a:pt x="55027" y="69460"/>
                </a:lnTo>
                <a:lnTo>
                  <a:pt x="62935" y="108835"/>
                </a:lnTo>
                <a:lnTo>
                  <a:pt x="63915" y="131872"/>
                </a:lnTo>
                <a:lnTo>
                  <a:pt x="62935" y="154924"/>
                </a:lnTo>
                <a:lnTo>
                  <a:pt x="55027" y="195023"/>
                </a:lnTo>
                <a:lnTo>
                  <a:pt x="28022" y="238801"/>
                </a:lnTo>
                <a:lnTo>
                  <a:pt x="0" y="254837"/>
                </a:lnTo>
                <a:lnTo>
                  <a:pt x="3550" y="265527"/>
                </a:lnTo>
                <a:lnTo>
                  <a:pt x="39384" y="248378"/>
                </a:lnTo>
                <a:lnTo>
                  <a:pt x="65809" y="219202"/>
                </a:lnTo>
                <a:lnTo>
                  <a:pt x="81787" y="178869"/>
                </a:lnTo>
                <a:lnTo>
                  <a:pt x="87114" y="131872"/>
                </a:lnTo>
                <a:lnTo>
                  <a:pt x="85782" y="108223"/>
                </a:lnTo>
                <a:lnTo>
                  <a:pt x="75129" y="64950"/>
                </a:lnTo>
                <a:lnTo>
                  <a:pt x="53850" y="30317"/>
                </a:lnTo>
                <a:lnTo>
                  <a:pt x="22566" y="6987"/>
                </a:lnTo>
                <a:lnTo>
                  <a:pt x="3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91927" y="3610175"/>
            <a:ext cx="87630" cy="266065"/>
          </a:xfrm>
          <a:custGeom>
            <a:avLst/>
            <a:gdLst/>
            <a:ahLst/>
            <a:cxnLst/>
            <a:rect l="l" t="t" r="r" b="b"/>
            <a:pathLst>
              <a:path w="87629" h="266064">
                <a:moveTo>
                  <a:pt x="83563" y="0"/>
                </a:moveTo>
                <a:lnTo>
                  <a:pt x="47107" y="17149"/>
                </a:lnTo>
                <a:lnTo>
                  <a:pt x="21305" y="46325"/>
                </a:lnTo>
                <a:lnTo>
                  <a:pt x="5326" y="85749"/>
                </a:lnTo>
                <a:lnTo>
                  <a:pt x="0" y="131872"/>
                </a:lnTo>
                <a:lnTo>
                  <a:pt x="1331" y="156288"/>
                </a:lnTo>
                <a:lnTo>
                  <a:pt x="11984" y="199784"/>
                </a:lnTo>
                <a:lnTo>
                  <a:pt x="33030" y="235210"/>
                </a:lnTo>
                <a:lnTo>
                  <a:pt x="63848" y="258539"/>
                </a:lnTo>
                <a:lnTo>
                  <a:pt x="83563" y="265527"/>
                </a:lnTo>
                <a:lnTo>
                  <a:pt x="85220" y="254837"/>
                </a:lnTo>
                <a:lnTo>
                  <a:pt x="70284" y="248155"/>
                </a:lnTo>
                <a:lnTo>
                  <a:pt x="57523" y="238801"/>
                </a:lnTo>
                <a:lnTo>
                  <a:pt x="32087" y="195023"/>
                </a:lnTo>
                <a:lnTo>
                  <a:pt x="24179" y="154924"/>
                </a:lnTo>
                <a:lnTo>
                  <a:pt x="23198" y="131872"/>
                </a:lnTo>
                <a:lnTo>
                  <a:pt x="24179" y="108835"/>
                </a:lnTo>
                <a:lnTo>
                  <a:pt x="32087" y="69460"/>
                </a:lnTo>
                <a:lnTo>
                  <a:pt x="58470" y="26726"/>
                </a:lnTo>
                <a:lnTo>
                  <a:pt x="87114" y="10690"/>
                </a:lnTo>
                <a:lnTo>
                  <a:pt x="83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94900" y="3635119"/>
            <a:ext cx="154940" cy="189230"/>
          </a:xfrm>
          <a:custGeom>
            <a:avLst/>
            <a:gdLst/>
            <a:ahLst/>
            <a:cxnLst/>
            <a:rect l="l" t="t" r="r" b="b"/>
            <a:pathLst>
              <a:path w="154939" h="189229">
                <a:moveTo>
                  <a:pt x="69359" y="181785"/>
                </a:moveTo>
                <a:lnTo>
                  <a:pt x="10652" y="181785"/>
                </a:lnTo>
                <a:lnTo>
                  <a:pt x="10652" y="188912"/>
                </a:lnTo>
                <a:lnTo>
                  <a:pt x="67466" y="188912"/>
                </a:lnTo>
                <a:lnTo>
                  <a:pt x="69359" y="181785"/>
                </a:lnTo>
                <a:close/>
              </a:path>
              <a:path w="154939" h="189229">
                <a:moveTo>
                  <a:pt x="62258" y="179980"/>
                </a:moveTo>
                <a:lnTo>
                  <a:pt x="17754" y="179980"/>
                </a:lnTo>
                <a:lnTo>
                  <a:pt x="16097" y="181785"/>
                </a:lnTo>
                <a:lnTo>
                  <a:pt x="65809" y="181785"/>
                </a:lnTo>
                <a:lnTo>
                  <a:pt x="62258" y="179980"/>
                </a:lnTo>
                <a:close/>
              </a:path>
              <a:path w="154939" h="189229">
                <a:moveTo>
                  <a:pt x="48054" y="7126"/>
                </a:moveTo>
                <a:lnTo>
                  <a:pt x="7101" y="7126"/>
                </a:lnTo>
                <a:lnTo>
                  <a:pt x="8995" y="8908"/>
                </a:lnTo>
                <a:lnTo>
                  <a:pt x="10652" y="10690"/>
                </a:lnTo>
                <a:lnTo>
                  <a:pt x="12546" y="14253"/>
                </a:lnTo>
                <a:lnTo>
                  <a:pt x="14203" y="17817"/>
                </a:lnTo>
                <a:lnTo>
                  <a:pt x="16097" y="21380"/>
                </a:lnTo>
                <a:lnTo>
                  <a:pt x="17754" y="28507"/>
                </a:lnTo>
                <a:lnTo>
                  <a:pt x="21305" y="39198"/>
                </a:lnTo>
                <a:lnTo>
                  <a:pt x="40953" y="108710"/>
                </a:lnTo>
                <a:lnTo>
                  <a:pt x="33851" y="147908"/>
                </a:lnTo>
                <a:lnTo>
                  <a:pt x="31957" y="155035"/>
                </a:lnTo>
                <a:lnTo>
                  <a:pt x="30300" y="162162"/>
                </a:lnTo>
                <a:lnTo>
                  <a:pt x="28406" y="165726"/>
                </a:lnTo>
                <a:lnTo>
                  <a:pt x="26749" y="169289"/>
                </a:lnTo>
                <a:lnTo>
                  <a:pt x="24855" y="172853"/>
                </a:lnTo>
                <a:lnTo>
                  <a:pt x="24855" y="174634"/>
                </a:lnTo>
                <a:lnTo>
                  <a:pt x="23198" y="176416"/>
                </a:lnTo>
                <a:lnTo>
                  <a:pt x="21305" y="178198"/>
                </a:lnTo>
                <a:lnTo>
                  <a:pt x="19648" y="179980"/>
                </a:lnTo>
                <a:lnTo>
                  <a:pt x="58707" y="179980"/>
                </a:lnTo>
                <a:lnTo>
                  <a:pt x="56813" y="178198"/>
                </a:lnTo>
                <a:lnTo>
                  <a:pt x="55156" y="176416"/>
                </a:lnTo>
                <a:lnTo>
                  <a:pt x="55156" y="156817"/>
                </a:lnTo>
                <a:lnTo>
                  <a:pt x="56813" y="155035"/>
                </a:lnTo>
                <a:lnTo>
                  <a:pt x="56813" y="147908"/>
                </a:lnTo>
                <a:lnTo>
                  <a:pt x="65809" y="108710"/>
                </a:lnTo>
                <a:lnTo>
                  <a:pt x="78096" y="92674"/>
                </a:lnTo>
                <a:lnTo>
                  <a:pt x="60364" y="92674"/>
                </a:lnTo>
                <a:lnTo>
                  <a:pt x="46161" y="40980"/>
                </a:lnTo>
                <a:lnTo>
                  <a:pt x="42610" y="32071"/>
                </a:lnTo>
                <a:lnTo>
                  <a:pt x="42610" y="10690"/>
                </a:lnTo>
                <a:lnTo>
                  <a:pt x="44503" y="8908"/>
                </a:lnTo>
                <a:lnTo>
                  <a:pt x="48054" y="7126"/>
                </a:lnTo>
                <a:close/>
              </a:path>
              <a:path w="154939" h="189229">
                <a:moveTo>
                  <a:pt x="149135" y="7126"/>
                </a:moveTo>
                <a:lnTo>
                  <a:pt x="106525" y="7126"/>
                </a:lnTo>
                <a:lnTo>
                  <a:pt x="108419" y="8908"/>
                </a:lnTo>
                <a:lnTo>
                  <a:pt x="110076" y="10690"/>
                </a:lnTo>
                <a:lnTo>
                  <a:pt x="111970" y="12472"/>
                </a:lnTo>
                <a:lnTo>
                  <a:pt x="111970" y="17817"/>
                </a:lnTo>
                <a:lnTo>
                  <a:pt x="110076" y="21380"/>
                </a:lnTo>
                <a:lnTo>
                  <a:pt x="108419" y="26726"/>
                </a:lnTo>
                <a:lnTo>
                  <a:pt x="106525" y="30289"/>
                </a:lnTo>
                <a:lnTo>
                  <a:pt x="101317" y="37416"/>
                </a:lnTo>
                <a:lnTo>
                  <a:pt x="94215" y="46325"/>
                </a:lnTo>
                <a:lnTo>
                  <a:pt x="60364" y="92674"/>
                </a:lnTo>
                <a:lnTo>
                  <a:pt x="78096" y="92674"/>
                </a:lnTo>
                <a:lnTo>
                  <a:pt x="119071" y="39198"/>
                </a:lnTo>
                <a:lnTo>
                  <a:pt x="124279" y="32071"/>
                </a:lnTo>
                <a:lnTo>
                  <a:pt x="129724" y="26726"/>
                </a:lnTo>
                <a:lnTo>
                  <a:pt x="133275" y="21380"/>
                </a:lnTo>
                <a:lnTo>
                  <a:pt x="140376" y="14253"/>
                </a:lnTo>
                <a:lnTo>
                  <a:pt x="142033" y="12472"/>
                </a:lnTo>
                <a:lnTo>
                  <a:pt x="143927" y="10690"/>
                </a:lnTo>
                <a:lnTo>
                  <a:pt x="145584" y="8908"/>
                </a:lnTo>
                <a:lnTo>
                  <a:pt x="147478" y="8908"/>
                </a:lnTo>
                <a:lnTo>
                  <a:pt x="149135" y="7126"/>
                </a:lnTo>
                <a:close/>
              </a:path>
              <a:path w="154939" h="189229">
                <a:moveTo>
                  <a:pt x="55156" y="0"/>
                </a:moveTo>
                <a:lnTo>
                  <a:pt x="1893" y="0"/>
                </a:lnTo>
                <a:lnTo>
                  <a:pt x="0" y="5345"/>
                </a:lnTo>
                <a:lnTo>
                  <a:pt x="3550" y="7126"/>
                </a:lnTo>
                <a:lnTo>
                  <a:pt x="49711" y="7126"/>
                </a:lnTo>
                <a:lnTo>
                  <a:pt x="53262" y="5345"/>
                </a:lnTo>
                <a:lnTo>
                  <a:pt x="55156" y="0"/>
                </a:lnTo>
                <a:close/>
              </a:path>
              <a:path w="154939" h="189229">
                <a:moveTo>
                  <a:pt x="154580" y="0"/>
                </a:moveTo>
                <a:lnTo>
                  <a:pt x="102974" y="0"/>
                </a:lnTo>
                <a:lnTo>
                  <a:pt x="101317" y="5345"/>
                </a:lnTo>
                <a:lnTo>
                  <a:pt x="104868" y="7126"/>
                </a:lnTo>
                <a:lnTo>
                  <a:pt x="151029" y="7126"/>
                </a:lnTo>
                <a:lnTo>
                  <a:pt x="152686" y="5345"/>
                </a:lnTo>
                <a:lnTo>
                  <a:pt x="154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43460" y="3742048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783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11667" y="3635119"/>
            <a:ext cx="154940" cy="189230"/>
          </a:xfrm>
          <a:custGeom>
            <a:avLst/>
            <a:gdLst/>
            <a:ahLst/>
            <a:cxnLst/>
            <a:rect l="l" t="t" r="r" b="b"/>
            <a:pathLst>
              <a:path w="154939" h="189229">
                <a:moveTo>
                  <a:pt x="69359" y="181785"/>
                </a:moveTo>
                <a:lnTo>
                  <a:pt x="10652" y="181785"/>
                </a:lnTo>
                <a:lnTo>
                  <a:pt x="10652" y="188912"/>
                </a:lnTo>
                <a:lnTo>
                  <a:pt x="67466" y="188912"/>
                </a:lnTo>
                <a:lnTo>
                  <a:pt x="69359" y="181785"/>
                </a:lnTo>
                <a:close/>
              </a:path>
              <a:path w="154939" h="189229">
                <a:moveTo>
                  <a:pt x="62258" y="179980"/>
                </a:moveTo>
                <a:lnTo>
                  <a:pt x="17754" y="179980"/>
                </a:lnTo>
                <a:lnTo>
                  <a:pt x="14203" y="181785"/>
                </a:lnTo>
                <a:lnTo>
                  <a:pt x="65809" y="181785"/>
                </a:lnTo>
                <a:lnTo>
                  <a:pt x="62258" y="179980"/>
                </a:lnTo>
                <a:close/>
              </a:path>
              <a:path w="154939" h="189229">
                <a:moveTo>
                  <a:pt x="46160" y="7126"/>
                </a:moveTo>
                <a:lnTo>
                  <a:pt x="7101" y="7126"/>
                </a:lnTo>
                <a:lnTo>
                  <a:pt x="8995" y="8908"/>
                </a:lnTo>
                <a:lnTo>
                  <a:pt x="10652" y="10690"/>
                </a:lnTo>
                <a:lnTo>
                  <a:pt x="12546" y="14253"/>
                </a:lnTo>
                <a:lnTo>
                  <a:pt x="14203" y="17817"/>
                </a:lnTo>
                <a:lnTo>
                  <a:pt x="16097" y="21380"/>
                </a:lnTo>
                <a:lnTo>
                  <a:pt x="17754" y="28507"/>
                </a:lnTo>
                <a:lnTo>
                  <a:pt x="21305" y="39198"/>
                </a:lnTo>
                <a:lnTo>
                  <a:pt x="40953" y="108710"/>
                </a:lnTo>
                <a:lnTo>
                  <a:pt x="33851" y="147908"/>
                </a:lnTo>
                <a:lnTo>
                  <a:pt x="30300" y="155035"/>
                </a:lnTo>
                <a:lnTo>
                  <a:pt x="30300" y="162162"/>
                </a:lnTo>
                <a:lnTo>
                  <a:pt x="28406" y="165726"/>
                </a:lnTo>
                <a:lnTo>
                  <a:pt x="26749" y="169289"/>
                </a:lnTo>
                <a:lnTo>
                  <a:pt x="24855" y="172853"/>
                </a:lnTo>
                <a:lnTo>
                  <a:pt x="24855" y="174634"/>
                </a:lnTo>
                <a:lnTo>
                  <a:pt x="23198" y="176416"/>
                </a:lnTo>
                <a:lnTo>
                  <a:pt x="21305" y="178198"/>
                </a:lnTo>
                <a:lnTo>
                  <a:pt x="19648" y="179980"/>
                </a:lnTo>
                <a:lnTo>
                  <a:pt x="58707" y="179980"/>
                </a:lnTo>
                <a:lnTo>
                  <a:pt x="56813" y="178198"/>
                </a:lnTo>
                <a:lnTo>
                  <a:pt x="55156" y="176416"/>
                </a:lnTo>
                <a:lnTo>
                  <a:pt x="55156" y="155035"/>
                </a:lnTo>
                <a:lnTo>
                  <a:pt x="56813" y="151472"/>
                </a:lnTo>
                <a:lnTo>
                  <a:pt x="56813" y="147908"/>
                </a:lnTo>
                <a:lnTo>
                  <a:pt x="65809" y="108710"/>
                </a:lnTo>
                <a:lnTo>
                  <a:pt x="78096" y="92674"/>
                </a:lnTo>
                <a:lnTo>
                  <a:pt x="60364" y="92674"/>
                </a:lnTo>
                <a:lnTo>
                  <a:pt x="46161" y="40980"/>
                </a:lnTo>
                <a:lnTo>
                  <a:pt x="42610" y="32071"/>
                </a:lnTo>
                <a:lnTo>
                  <a:pt x="42610" y="10690"/>
                </a:lnTo>
                <a:lnTo>
                  <a:pt x="44503" y="8908"/>
                </a:lnTo>
                <a:lnTo>
                  <a:pt x="46160" y="7126"/>
                </a:lnTo>
                <a:close/>
              </a:path>
              <a:path w="154939" h="189229">
                <a:moveTo>
                  <a:pt x="149135" y="7126"/>
                </a:moveTo>
                <a:lnTo>
                  <a:pt x="106525" y="7126"/>
                </a:lnTo>
                <a:lnTo>
                  <a:pt x="108419" y="8908"/>
                </a:lnTo>
                <a:lnTo>
                  <a:pt x="110076" y="10690"/>
                </a:lnTo>
                <a:lnTo>
                  <a:pt x="111970" y="12472"/>
                </a:lnTo>
                <a:lnTo>
                  <a:pt x="111970" y="17817"/>
                </a:lnTo>
                <a:lnTo>
                  <a:pt x="110076" y="21380"/>
                </a:lnTo>
                <a:lnTo>
                  <a:pt x="108419" y="26726"/>
                </a:lnTo>
                <a:lnTo>
                  <a:pt x="106525" y="30289"/>
                </a:lnTo>
                <a:lnTo>
                  <a:pt x="101317" y="37416"/>
                </a:lnTo>
                <a:lnTo>
                  <a:pt x="94215" y="46325"/>
                </a:lnTo>
                <a:lnTo>
                  <a:pt x="60364" y="92674"/>
                </a:lnTo>
                <a:lnTo>
                  <a:pt x="78096" y="92674"/>
                </a:lnTo>
                <a:lnTo>
                  <a:pt x="119071" y="39198"/>
                </a:lnTo>
                <a:lnTo>
                  <a:pt x="124279" y="32071"/>
                </a:lnTo>
                <a:lnTo>
                  <a:pt x="129724" y="26726"/>
                </a:lnTo>
                <a:lnTo>
                  <a:pt x="133275" y="21380"/>
                </a:lnTo>
                <a:lnTo>
                  <a:pt x="140376" y="14253"/>
                </a:lnTo>
                <a:lnTo>
                  <a:pt x="142033" y="12472"/>
                </a:lnTo>
                <a:lnTo>
                  <a:pt x="143927" y="10690"/>
                </a:lnTo>
                <a:lnTo>
                  <a:pt x="145584" y="8908"/>
                </a:lnTo>
                <a:lnTo>
                  <a:pt x="147478" y="8908"/>
                </a:lnTo>
                <a:lnTo>
                  <a:pt x="149135" y="7126"/>
                </a:lnTo>
                <a:close/>
              </a:path>
              <a:path w="154939" h="189229">
                <a:moveTo>
                  <a:pt x="55156" y="0"/>
                </a:moveTo>
                <a:lnTo>
                  <a:pt x="1893" y="0"/>
                </a:lnTo>
                <a:lnTo>
                  <a:pt x="0" y="5345"/>
                </a:lnTo>
                <a:lnTo>
                  <a:pt x="3550" y="7126"/>
                </a:lnTo>
                <a:lnTo>
                  <a:pt x="49711" y="7126"/>
                </a:lnTo>
                <a:lnTo>
                  <a:pt x="53262" y="5345"/>
                </a:lnTo>
                <a:lnTo>
                  <a:pt x="55156" y="0"/>
                </a:lnTo>
                <a:close/>
              </a:path>
              <a:path w="154939" h="189229">
                <a:moveTo>
                  <a:pt x="154580" y="0"/>
                </a:moveTo>
                <a:lnTo>
                  <a:pt x="102974" y="0"/>
                </a:lnTo>
                <a:lnTo>
                  <a:pt x="101317" y="5345"/>
                </a:lnTo>
                <a:lnTo>
                  <a:pt x="104868" y="7126"/>
                </a:lnTo>
                <a:lnTo>
                  <a:pt x="151029" y="7126"/>
                </a:lnTo>
                <a:lnTo>
                  <a:pt x="152686" y="5345"/>
                </a:lnTo>
                <a:lnTo>
                  <a:pt x="154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36524" y="3599472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728" y="0"/>
                </a:lnTo>
              </a:path>
            </a:pathLst>
          </a:custGeom>
          <a:ln w="142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084002" y="3610175"/>
            <a:ext cx="86995" cy="266065"/>
          </a:xfrm>
          <a:custGeom>
            <a:avLst/>
            <a:gdLst/>
            <a:ahLst/>
            <a:cxnLst/>
            <a:rect l="l" t="t" r="r" b="b"/>
            <a:pathLst>
              <a:path w="86995" h="266064">
                <a:moveTo>
                  <a:pt x="3550" y="0"/>
                </a:moveTo>
                <a:lnTo>
                  <a:pt x="0" y="10690"/>
                </a:lnTo>
                <a:lnTo>
                  <a:pt x="14961" y="17372"/>
                </a:lnTo>
                <a:lnTo>
                  <a:pt x="27903" y="26726"/>
                </a:lnTo>
                <a:lnTo>
                  <a:pt x="54827" y="69460"/>
                </a:lnTo>
                <a:lnTo>
                  <a:pt x="62898" y="108835"/>
                </a:lnTo>
                <a:lnTo>
                  <a:pt x="63915" y="131872"/>
                </a:lnTo>
                <a:lnTo>
                  <a:pt x="62898" y="154924"/>
                </a:lnTo>
                <a:lnTo>
                  <a:pt x="54827" y="195023"/>
                </a:lnTo>
                <a:lnTo>
                  <a:pt x="27903" y="238801"/>
                </a:lnTo>
                <a:lnTo>
                  <a:pt x="0" y="254837"/>
                </a:lnTo>
                <a:lnTo>
                  <a:pt x="3550" y="265527"/>
                </a:lnTo>
                <a:lnTo>
                  <a:pt x="39177" y="248378"/>
                </a:lnTo>
                <a:lnTo>
                  <a:pt x="65572" y="219202"/>
                </a:lnTo>
                <a:lnTo>
                  <a:pt x="81551" y="178869"/>
                </a:lnTo>
                <a:lnTo>
                  <a:pt x="86877" y="131872"/>
                </a:lnTo>
                <a:lnTo>
                  <a:pt x="85545" y="108223"/>
                </a:lnTo>
                <a:lnTo>
                  <a:pt x="74893" y="64950"/>
                </a:lnTo>
                <a:lnTo>
                  <a:pt x="53617" y="30317"/>
                </a:lnTo>
                <a:lnTo>
                  <a:pt x="22429" y="6987"/>
                </a:lnTo>
                <a:lnTo>
                  <a:pt x="3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21320" y="4093123"/>
            <a:ext cx="156845" cy="137795"/>
          </a:xfrm>
          <a:custGeom>
            <a:avLst/>
            <a:gdLst/>
            <a:ahLst/>
            <a:cxnLst/>
            <a:rect l="l" t="t" r="r" b="b"/>
            <a:pathLst>
              <a:path w="156844" h="137795">
                <a:moveTo>
                  <a:pt x="134103" y="16035"/>
                </a:moveTo>
                <a:lnTo>
                  <a:pt x="102974" y="16035"/>
                </a:lnTo>
                <a:lnTo>
                  <a:pt x="106525" y="17817"/>
                </a:lnTo>
                <a:lnTo>
                  <a:pt x="108421" y="21383"/>
                </a:lnTo>
                <a:lnTo>
                  <a:pt x="110076" y="23162"/>
                </a:lnTo>
                <a:lnTo>
                  <a:pt x="111970" y="28507"/>
                </a:lnTo>
                <a:lnTo>
                  <a:pt x="111970" y="41003"/>
                </a:lnTo>
                <a:lnTo>
                  <a:pt x="110076" y="44567"/>
                </a:lnTo>
                <a:lnTo>
                  <a:pt x="110076" y="49912"/>
                </a:lnTo>
                <a:lnTo>
                  <a:pt x="108419" y="55257"/>
                </a:lnTo>
                <a:lnTo>
                  <a:pt x="106525" y="64166"/>
                </a:lnTo>
                <a:lnTo>
                  <a:pt x="99423" y="87329"/>
                </a:lnTo>
                <a:lnTo>
                  <a:pt x="98169" y="96015"/>
                </a:lnTo>
                <a:lnTo>
                  <a:pt x="97026" y="103364"/>
                </a:lnTo>
                <a:lnTo>
                  <a:pt x="96194" y="109378"/>
                </a:lnTo>
                <a:lnTo>
                  <a:pt x="95995" y="112273"/>
                </a:lnTo>
                <a:lnTo>
                  <a:pt x="95872" y="121182"/>
                </a:lnTo>
                <a:lnTo>
                  <a:pt x="97766" y="126527"/>
                </a:lnTo>
                <a:lnTo>
                  <a:pt x="101317" y="131872"/>
                </a:lnTo>
                <a:lnTo>
                  <a:pt x="104868" y="135436"/>
                </a:lnTo>
                <a:lnTo>
                  <a:pt x="108419" y="137218"/>
                </a:lnTo>
                <a:lnTo>
                  <a:pt x="122622" y="137218"/>
                </a:lnTo>
                <a:lnTo>
                  <a:pt x="129724" y="135436"/>
                </a:lnTo>
                <a:lnTo>
                  <a:pt x="134932" y="131872"/>
                </a:lnTo>
                <a:lnTo>
                  <a:pt x="140025" y="128559"/>
                </a:lnTo>
                <a:lnTo>
                  <a:pt x="144963" y="124077"/>
                </a:lnTo>
                <a:lnTo>
                  <a:pt x="147728" y="121182"/>
                </a:lnTo>
                <a:lnTo>
                  <a:pt x="120728" y="121182"/>
                </a:lnTo>
                <a:lnTo>
                  <a:pt x="120728" y="119400"/>
                </a:lnTo>
                <a:lnTo>
                  <a:pt x="119071" y="117618"/>
                </a:lnTo>
                <a:lnTo>
                  <a:pt x="119071" y="106928"/>
                </a:lnTo>
                <a:lnTo>
                  <a:pt x="120728" y="99801"/>
                </a:lnTo>
                <a:lnTo>
                  <a:pt x="122622" y="89111"/>
                </a:lnTo>
                <a:lnTo>
                  <a:pt x="131381" y="53476"/>
                </a:lnTo>
                <a:lnTo>
                  <a:pt x="133275" y="42785"/>
                </a:lnTo>
                <a:lnTo>
                  <a:pt x="134932" y="33853"/>
                </a:lnTo>
                <a:lnTo>
                  <a:pt x="134763" y="18875"/>
                </a:lnTo>
                <a:lnTo>
                  <a:pt x="134103" y="16035"/>
                </a:lnTo>
                <a:close/>
              </a:path>
              <a:path w="156844" h="137795">
                <a:moveTo>
                  <a:pt x="60364" y="16035"/>
                </a:moveTo>
                <a:lnTo>
                  <a:pt x="33851" y="16035"/>
                </a:lnTo>
                <a:lnTo>
                  <a:pt x="35508" y="17817"/>
                </a:lnTo>
                <a:lnTo>
                  <a:pt x="35508" y="19599"/>
                </a:lnTo>
                <a:lnTo>
                  <a:pt x="37402" y="21380"/>
                </a:lnTo>
                <a:lnTo>
                  <a:pt x="37402" y="39222"/>
                </a:lnTo>
                <a:lnTo>
                  <a:pt x="35508" y="48130"/>
                </a:lnTo>
                <a:lnTo>
                  <a:pt x="14203" y="135436"/>
                </a:lnTo>
                <a:lnTo>
                  <a:pt x="39059" y="135436"/>
                </a:lnTo>
                <a:lnTo>
                  <a:pt x="51605" y="74857"/>
                </a:lnTo>
                <a:lnTo>
                  <a:pt x="53262" y="65948"/>
                </a:lnTo>
                <a:lnTo>
                  <a:pt x="56813" y="58821"/>
                </a:lnTo>
                <a:lnTo>
                  <a:pt x="58707" y="53476"/>
                </a:lnTo>
                <a:lnTo>
                  <a:pt x="62258" y="48130"/>
                </a:lnTo>
                <a:lnTo>
                  <a:pt x="65809" y="41003"/>
                </a:lnTo>
                <a:lnTo>
                  <a:pt x="69265" y="37440"/>
                </a:lnTo>
                <a:lnTo>
                  <a:pt x="56813" y="37440"/>
                </a:lnTo>
                <a:lnTo>
                  <a:pt x="58707" y="32071"/>
                </a:lnTo>
                <a:lnTo>
                  <a:pt x="60364" y="26726"/>
                </a:lnTo>
                <a:lnTo>
                  <a:pt x="60364" y="16035"/>
                </a:lnTo>
                <a:close/>
              </a:path>
              <a:path w="156844" h="137795">
                <a:moveTo>
                  <a:pt x="147478" y="105146"/>
                </a:moveTo>
                <a:lnTo>
                  <a:pt x="142033" y="112273"/>
                </a:lnTo>
                <a:lnTo>
                  <a:pt x="138483" y="115837"/>
                </a:lnTo>
                <a:lnTo>
                  <a:pt x="134932" y="117618"/>
                </a:lnTo>
                <a:lnTo>
                  <a:pt x="131381" y="121182"/>
                </a:lnTo>
                <a:lnTo>
                  <a:pt x="147728" y="121182"/>
                </a:lnTo>
                <a:lnTo>
                  <a:pt x="156237" y="112273"/>
                </a:lnTo>
                <a:lnTo>
                  <a:pt x="147478" y="105146"/>
                </a:lnTo>
                <a:close/>
              </a:path>
              <a:path w="156844" h="137795">
                <a:moveTo>
                  <a:pt x="117177" y="0"/>
                </a:moveTo>
                <a:lnTo>
                  <a:pt x="83563" y="10690"/>
                </a:lnTo>
                <a:lnTo>
                  <a:pt x="77116" y="15367"/>
                </a:lnTo>
                <a:lnTo>
                  <a:pt x="71046" y="21383"/>
                </a:lnTo>
                <a:lnTo>
                  <a:pt x="65021" y="28740"/>
                </a:lnTo>
                <a:lnTo>
                  <a:pt x="58707" y="37440"/>
                </a:lnTo>
                <a:lnTo>
                  <a:pt x="69265" y="37440"/>
                </a:lnTo>
                <a:lnTo>
                  <a:pt x="71016" y="35634"/>
                </a:lnTo>
                <a:lnTo>
                  <a:pt x="76461" y="28507"/>
                </a:lnTo>
                <a:lnTo>
                  <a:pt x="81669" y="24944"/>
                </a:lnTo>
                <a:lnTo>
                  <a:pt x="85220" y="21380"/>
                </a:lnTo>
                <a:lnTo>
                  <a:pt x="90664" y="17817"/>
                </a:lnTo>
                <a:lnTo>
                  <a:pt x="94215" y="16035"/>
                </a:lnTo>
                <a:lnTo>
                  <a:pt x="134103" y="16035"/>
                </a:lnTo>
                <a:lnTo>
                  <a:pt x="133275" y="12472"/>
                </a:lnTo>
                <a:lnTo>
                  <a:pt x="127830" y="8908"/>
                </a:lnTo>
                <a:lnTo>
                  <a:pt x="124279" y="3563"/>
                </a:lnTo>
                <a:lnTo>
                  <a:pt x="117177" y="0"/>
                </a:lnTo>
                <a:close/>
              </a:path>
              <a:path w="156844" h="137795">
                <a:moveTo>
                  <a:pt x="46160" y="0"/>
                </a:moveTo>
                <a:lnTo>
                  <a:pt x="33851" y="0"/>
                </a:lnTo>
                <a:lnTo>
                  <a:pt x="26749" y="1781"/>
                </a:lnTo>
                <a:lnTo>
                  <a:pt x="21305" y="5345"/>
                </a:lnTo>
                <a:lnTo>
                  <a:pt x="17044" y="9409"/>
                </a:lnTo>
                <a:lnTo>
                  <a:pt x="6391" y="18875"/>
                </a:lnTo>
                <a:lnTo>
                  <a:pt x="0" y="24944"/>
                </a:lnTo>
                <a:lnTo>
                  <a:pt x="8995" y="32071"/>
                </a:lnTo>
                <a:lnTo>
                  <a:pt x="14203" y="26726"/>
                </a:lnTo>
                <a:lnTo>
                  <a:pt x="21305" y="19599"/>
                </a:lnTo>
                <a:lnTo>
                  <a:pt x="28406" y="16035"/>
                </a:lnTo>
                <a:lnTo>
                  <a:pt x="60364" y="16035"/>
                </a:lnTo>
                <a:lnTo>
                  <a:pt x="58707" y="10690"/>
                </a:lnTo>
                <a:lnTo>
                  <a:pt x="55156" y="7126"/>
                </a:lnTo>
                <a:lnTo>
                  <a:pt x="51605" y="1781"/>
                </a:lnTo>
                <a:lnTo>
                  <a:pt x="46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069881" y="4147490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77" y="0"/>
                </a:lnTo>
              </a:path>
            </a:pathLst>
          </a:custGeom>
          <a:ln w="19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48739" y="4037890"/>
            <a:ext cx="110489" cy="191135"/>
          </a:xfrm>
          <a:custGeom>
            <a:avLst/>
            <a:gdLst/>
            <a:ahLst/>
            <a:cxnLst/>
            <a:rect l="l" t="t" r="r" b="b"/>
            <a:pathLst>
              <a:path w="110489" h="191135">
                <a:moveTo>
                  <a:pt x="110076" y="179980"/>
                </a:moveTo>
                <a:lnTo>
                  <a:pt x="8995" y="179980"/>
                </a:lnTo>
                <a:lnTo>
                  <a:pt x="8995" y="190670"/>
                </a:lnTo>
                <a:lnTo>
                  <a:pt x="110076" y="190670"/>
                </a:lnTo>
                <a:lnTo>
                  <a:pt x="110076" y="179980"/>
                </a:lnTo>
                <a:close/>
              </a:path>
              <a:path w="110489" h="191135">
                <a:moveTo>
                  <a:pt x="88771" y="178198"/>
                </a:moveTo>
                <a:lnTo>
                  <a:pt x="30300" y="178198"/>
                </a:lnTo>
                <a:lnTo>
                  <a:pt x="26749" y="179980"/>
                </a:lnTo>
                <a:lnTo>
                  <a:pt x="94215" y="179980"/>
                </a:lnTo>
                <a:lnTo>
                  <a:pt x="88771" y="178198"/>
                </a:lnTo>
                <a:close/>
              </a:path>
              <a:path w="110489" h="191135">
                <a:moveTo>
                  <a:pt x="72910" y="32071"/>
                </a:moveTo>
                <a:lnTo>
                  <a:pt x="44503" y="32071"/>
                </a:lnTo>
                <a:lnTo>
                  <a:pt x="44503" y="33853"/>
                </a:lnTo>
                <a:lnTo>
                  <a:pt x="46160" y="35634"/>
                </a:lnTo>
                <a:lnTo>
                  <a:pt x="48054" y="39198"/>
                </a:lnTo>
                <a:lnTo>
                  <a:pt x="48054" y="160380"/>
                </a:lnTo>
                <a:lnTo>
                  <a:pt x="46161" y="165726"/>
                </a:lnTo>
                <a:lnTo>
                  <a:pt x="46161" y="167507"/>
                </a:lnTo>
                <a:lnTo>
                  <a:pt x="44503" y="171071"/>
                </a:lnTo>
                <a:lnTo>
                  <a:pt x="42610" y="172853"/>
                </a:lnTo>
                <a:lnTo>
                  <a:pt x="40953" y="174634"/>
                </a:lnTo>
                <a:lnTo>
                  <a:pt x="39059" y="176416"/>
                </a:lnTo>
                <a:lnTo>
                  <a:pt x="35508" y="178198"/>
                </a:lnTo>
                <a:lnTo>
                  <a:pt x="85220" y="178198"/>
                </a:lnTo>
                <a:lnTo>
                  <a:pt x="83563" y="176416"/>
                </a:lnTo>
                <a:lnTo>
                  <a:pt x="80012" y="176416"/>
                </a:lnTo>
                <a:lnTo>
                  <a:pt x="78118" y="174634"/>
                </a:lnTo>
                <a:lnTo>
                  <a:pt x="76461" y="172853"/>
                </a:lnTo>
                <a:lnTo>
                  <a:pt x="74567" y="171071"/>
                </a:lnTo>
                <a:lnTo>
                  <a:pt x="72910" y="169289"/>
                </a:lnTo>
                <a:lnTo>
                  <a:pt x="72910" y="32071"/>
                </a:lnTo>
                <a:close/>
              </a:path>
              <a:path w="110489" h="191135">
                <a:moveTo>
                  <a:pt x="72910" y="0"/>
                </a:moveTo>
                <a:lnTo>
                  <a:pt x="65809" y="0"/>
                </a:lnTo>
                <a:lnTo>
                  <a:pt x="0" y="37416"/>
                </a:lnTo>
                <a:lnTo>
                  <a:pt x="7101" y="48107"/>
                </a:lnTo>
                <a:lnTo>
                  <a:pt x="14203" y="42761"/>
                </a:lnTo>
                <a:lnTo>
                  <a:pt x="21305" y="39198"/>
                </a:lnTo>
                <a:lnTo>
                  <a:pt x="26749" y="35634"/>
                </a:lnTo>
                <a:lnTo>
                  <a:pt x="31957" y="33853"/>
                </a:lnTo>
                <a:lnTo>
                  <a:pt x="37402" y="32071"/>
                </a:lnTo>
                <a:lnTo>
                  <a:pt x="72910" y="32071"/>
                </a:lnTo>
                <a:lnTo>
                  <a:pt x="72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105659" y="3957686"/>
            <a:ext cx="2087245" cy="0"/>
          </a:xfrm>
          <a:custGeom>
            <a:avLst/>
            <a:gdLst/>
            <a:ahLst/>
            <a:cxnLst/>
            <a:rect l="l" t="t" r="r" b="b"/>
            <a:pathLst>
              <a:path w="2087245">
                <a:moveTo>
                  <a:pt x="0" y="0"/>
                </a:moveTo>
                <a:lnTo>
                  <a:pt x="2086761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93502" y="3930960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440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93502" y="398797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440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84671" y="3959468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77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87306" y="3850758"/>
            <a:ext cx="135255" cy="189230"/>
          </a:xfrm>
          <a:custGeom>
            <a:avLst/>
            <a:gdLst/>
            <a:ahLst/>
            <a:cxnLst/>
            <a:rect l="l" t="t" r="r" b="b"/>
            <a:pathLst>
              <a:path w="135254" h="189229">
                <a:moveTo>
                  <a:pt x="115284" y="181785"/>
                </a:moveTo>
                <a:lnTo>
                  <a:pt x="60364" y="181785"/>
                </a:lnTo>
                <a:lnTo>
                  <a:pt x="60364" y="188912"/>
                </a:lnTo>
                <a:lnTo>
                  <a:pt x="115284" y="188912"/>
                </a:lnTo>
                <a:lnTo>
                  <a:pt x="115284" y="181785"/>
                </a:lnTo>
                <a:close/>
              </a:path>
              <a:path w="135254" h="189229">
                <a:moveTo>
                  <a:pt x="99423" y="131872"/>
                </a:moveTo>
                <a:lnTo>
                  <a:pt x="76224" y="131872"/>
                </a:lnTo>
                <a:lnTo>
                  <a:pt x="76224" y="169289"/>
                </a:lnTo>
                <a:lnTo>
                  <a:pt x="74567" y="172853"/>
                </a:lnTo>
                <a:lnTo>
                  <a:pt x="72673" y="176440"/>
                </a:lnTo>
                <a:lnTo>
                  <a:pt x="71016" y="178222"/>
                </a:lnTo>
                <a:lnTo>
                  <a:pt x="69123" y="180003"/>
                </a:lnTo>
                <a:lnTo>
                  <a:pt x="65572" y="181785"/>
                </a:lnTo>
                <a:lnTo>
                  <a:pt x="111733" y="181785"/>
                </a:lnTo>
                <a:lnTo>
                  <a:pt x="108182" y="180003"/>
                </a:lnTo>
                <a:lnTo>
                  <a:pt x="106525" y="180003"/>
                </a:lnTo>
                <a:lnTo>
                  <a:pt x="104631" y="178222"/>
                </a:lnTo>
                <a:lnTo>
                  <a:pt x="102974" y="176440"/>
                </a:lnTo>
                <a:lnTo>
                  <a:pt x="102974" y="174634"/>
                </a:lnTo>
                <a:lnTo>
                  <a:pt x="101080" y="172853"/>
                </a:lnTo>
                <a:lnTo>
                  <a:pt x="101080" y="167507"/>
                </a:lnTo>
                <a:lnTo>
                  <a:pt x="99423" y="165726"/>
                </a:lnTo>
                <a:lnTo>
                  <a:pt x="99423" y="131872"/>
                </a:lnTo>
                <a:close/>
              </a:path>
              <a:path w="135254" h="189229">
                <a:moveTo>
                  <a:pt x="99423" y="0"/>
                </a:moveTo>
                <a:lnTo>
                  <a:pt x="79775" y="0"/>
                </a:lnTo>
                <a:lnTo>
                  <a:pt x="0" y="121182"/>
                </a:lnTo>
                <a:lnTo>
                  <a:pt x="0" y="131872"/>
                </a:lnTo>
                <a:lnTo>
                  <a:pt x="133038" y="131872"/>
                </a:lnTo>
                <a:lnTo>
                  <a:pt x="133866" y="119400"/>
                </a:lnTo>
                <a:lnTo>
                  <a:pt x="22962" y="119400"/>
                </a:lnTo>
                <a:lnTo>
                  <a:pt x="22962" y="117618"/>
                </a:lnTo>
                <a:lnTo>
                  <a:pt x="76224" y="30289"/>
                </a:lnTo>
                <a:lnTo>
                  <a:pt x="99423" y="30289"/>
                </a:lnTo>
                <a:lnTo>
                  <a:pt x="99423" y="0"/>
                </a:lnTo>
                <a:close/>
              </a:path>
              <a:path w="135254" h="189229">
                <a:moveTo>
                  <a:pt x="99423" y="30289"/>
                </a:moveTo>
                <a:lnTo>
                  <a:pt x="78118" y="30289"/>
                </a:lnTo>
                <a:lnTo>
                  <a:pt x="78118" y="35634"/>
                </a:lnTo>
                <a:lnTo>
                  <a:pt x="76224" y="44543"/>
                </a:lnTo>
                <a:lnTo>
                  <a:pt x="76224" y="119400"/>
                </a:lnTo>
                <a:lnTo>
                  <a:pt x="99423" y="119400"/>
                </a:lnTo>
                <a:lnTo>
                  <a:pt x="99423" y="30289"/>
                </a:lnTo>
                <a:close/>
              </a:path>
              <a:path w="135254" h="189229">
                <a:moveTo>
                  <a:pt x="134932" y="103364"/>
                </a:moveTo>
                <a:lnTo>
                  <a:pt x="124279" y="103364"/>
                </a:lnTo>
                <a:lnTo>
                  <a:pt x="122385" y="108710"/>
                </a:lnTo>
                <a:lnTo>
                  <a:pt x="122385" y="112273"/>
                </a:lnTo>
                <a:lnTo>
                  <a:pt x="120728" y="114055"/>
                </a:lnTo>
                <a:lnTo>
                  <a:pt x="118834" y="115837"/>
                </a:lnTo>
                <a:lnTo>
                  <a:pt x="117177" y="117618"/>
                </a:lnTo>
                <a:lnTo>
                  <a:pt x="111733" y="117618"/>
                </a:lnTo>
                <a:lnTo>
                  <a:pt x="108182" y="119400"/>
                </a:lnTo>
                <a:lnTo>
                  <a:pt x="133866" y="119400"/>
                </a:lnTo>
                <a:lnTo>
                  <a:pt x="134932" y="103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47094" y="3848976"/>
            <a:ext cx="124460" cy="194310"/>
          </a:xfrm>
          <a:custGeom>
            <a:avLst/>
            <a:gdLst/>
            <a:ahLst/>
            <a:cxnLst/>
            <a:rect l="l" t="t" r="r" b="b"/>
            <a:pathLst>
              <a:path w="124460" h="194310">
                <a:moveTo>
                  <a:pt x="102640" y="12472"/>
                </a:moveTo>
                <a:lnTo>
                  <a:pt x="71016" y="12472"/>
                </a:lnTo>
                <a:lnTo>
                  <a:pt x="78118" y="14253"/>
                </a:lnTo>
                <a:lnTo>
                  <a:pt x="83326" y="17817"/>
                </a:lnTo>
                <a:lnTo>
                  <a:pt x="88771" y="23162"/>
                </a:lnTo>
                <a:lnTo>
                  <a:pt x="92321" y="30289"/>
                </a:lnTo>
                <a:lnTo>
                  <a:pt x="93979" y="39198"/>
                </a:lnTo>
                <a:lnTo>
                  <a:pt x="96352" y="46325"/>
                </a:lnTo>
                <a:lnTo>
                  <a:pt x="98032" y="53897"/>
                </a:lnTo>
                <a:lnTo>
                  <a:pt x="99072" y="62249"/>
                </a:lnTo>
                <a:lnTo>
                  <a:pt x="99328" y="68833"/>
                </a:lnTo>
                <a:lnTo>
                  <a:pt x="99423" y="74857"/>
                </a:lnTo>
                <a:lnTo>
                  <a:pt x="97529" y="78420"/>
                </a:lnTo>
                <a:lnTo>
                  <a:pt x="97529" y="83765"/>
                </a:lnTo>
                <a:lnTo>
                  <a:pt x="95872" y="85547"/>
                </a:lnTo>
                <a:lnTo>
                  <a:pt x="95872" y="87329"/>
                </a:lnTo>
                <a:lnTo>
                  <a:pt x="93979" y="89111"/>
                </a:lnTo>
                <a:lnTo>
                  <a:pt x="92321" y="90892"/>
                </a:lnTo>
                <a:lnTo>
                  <a:pt x="88771" y="92674"/>
                </a:lnTo>
                <a:lnTo>
                  <a:pt x="86877" y="94456"/>
                </a:lnTo>
                <a:lnTo>
                  <a:pt x="79775" y="98019"/>
                </a:lnTo>
                <a:lnTo>
                  <a:pt x="78118" y="98019"/>
                </a:lnTo>
                <a:lnTo>
                  <a:pt x="74567" y="99801"/>
                </a:lnTo>
                <a:lnTo>
                  <a:pt x="95872" y="99801"/>
                </a:lnTo>
                <a:lnTo>
                  <a:pt x="97529" y="101583"/>
                </a:lnTo>
                <a:lnTo>
                  <a:pt x="95857" y="114500"/>
                </a:lnTo>
                <a:lnTo>
                  <a:pt x="93416" y="125636"/>
                </a:lnTo>
                <a:lnTo>
                  <a:pt x="89906" y="135659"/>
                </a:lnTo>
                <a:lnTo>
                  <a:pt x="85220" y="144345"/>
                </a:lnTo>
                <a:lnTo>
                  <a:pt x="80826" y="152780"/>
                </a:lnTo>
                <a:lnTo>
                  <a:pt x="47699" y="176651"/>
                </a:lnTo>
                <a:lnTo>
                  <a:pt x="30063" y="178222"/>
                </a:lnTo>
                <a:lnTo>
                  <a:pt x="30063" y="185348"/>
                </a:lnTo>
                <a:lnTo>
                  <a:pt x="35508" y="194257"/>
                </a:lnTo>
                <a:lnTo>
                  <a:pt x="48446" y="191974"/>
                </a:lnTo>
                <a:lnTo>
                  <a:pt x="60541" y="188018"/>
                </a:lnTo>
                <a:lnTo>
                  <a:pt x="100311" y="160158"/>
                </a:lnTo>
                <a:lnTo>
                  <a:pt x="118287" y="124523"/>
                </a:lnTo>
                <a:lnTo>
                  <a:pt x="124066" y="83765"/>
                </a:lnTo>
                <a:lnTo>
                  <a:pt x="123881" y="71269"/>
                </a:lnTo>
                <a:lnTo>
                  <a:pt x="123270" y="60579"/>
                </a:lnTo>
                <a:lnTo>
                  <a:pt x="120462" y="44992"/>
                </a:lnTo>
                <a:lnTo>
                  <a:pt x="115990" y="31292"/>
                </a:lnTo>
                <a:lnTo>
                  <a:pt x="110076" y="19599"/>
                </a:lnTo>
                <a:lnTo>
                  <a:pt x="102640" y="12472"/>
                </a:lnTo>
                <a:close/>
              </a:path>
              <a:path w="124460" h="194310">
                <a:moveTo>
                  <a:pt x="65572" y="0"/>
                </a:moveTo>
                <a:lnTo>
                  <a:pt x="28406" y="8908"/>
                </a:lnTo>
                <a:lnTo>
                  <a:pt x="5207" y="37416"/>
                </a:lnTo>
                <a:lnTo>
                  <a:pt x="1657" y="44543"/>
                </a:lnTo>
                <a:lnTo>
                  <a:pt x="0" y="53452"/>
                </a:lnTo>
                <a:lnTo>
                  <a:pt x="59" y="62249"/>
                </a:lnTo>
                <a:lnTo>
                  <a:pt x="314" y="69334"/>
                </a:lnTo>
                <a:lnTo>
                  <a:pt x="16992" y="106176"/>
                </a:lnTo>
                <a:lnTo>
                  <a:pt x="65572" y="115837"/>
                </a:lnTo>
                <a:lnTo>
                  <a:pt x="72673" y="112273"/>
                </a:lnTo>
                <a:lnTo>
                  <a:pt x="78296" y="110324"/>
                </a:lnTo>
                <a:lnTo>
                  <a:pt x="84273" y="107373"/>
                </a:lnTo>
                <a:lnTo>
                  <a:pt x="90250" y="103754"/>
                </a:lnTo>
                <a:lnTo>
                  <a:pt x="93338" y="101583"/>
                </a:lnTo>
                <a:lnTo>
                  <a:pt x="47818" y="101583"/>
                </a:lnTo>
                <a:lnTo>
                  <a:pt x="40716" y="98019"/>
                </a:lnTo>
                <a:lnTo>
                  <a:pt x="26652" y="62249"/>
                </a:lnTo>
                <a:lnTo>
                  <a:pt x="26552" y="46214"/>
                </a:lnTo>
                <a:lnTo>
                  <a:pt x="28406" y="40980"/>
                </a:lnTo>
                <a:lnTo>
                  <a:pt x="30063" y="33853"/>
                </a:lnTo>
                <a:lnTo>
                  <a:pt x="31957" y="30289"/>
                </a:lnTo>
                <a:lnTo>
                  <a:pt x="35508" y="24944"/>
                </a:lnTo>
                <a:lnTo>
                  <a:pt x="37165" y="21380"/>
                </a:lnTo>
                <a:lnTo>
                  <a:pt x="42610" y="17817"/>
                </a:lnTo>
                <a:lnTo>
                  <a:pt x="46160" y="16035"/>
                </a:lnTo>
                <a:lnTo>
                  <a:pt x="51368" y="12472"/>
                </a:lnTo>
                <a:lnTo>
                  <a:pt x="102640" y="12472"/>
                </a:lnTo>
                <a:lnTo>
                  <a:pt x="101391" y="11275"/>
                </a:lnTo>
                <a:lnTo>
                  <a:pt x="91197" y="5122"/>
                </a:lnTo>
                <a:lnTo>
                  <a:pt x="79317" y="1308"/>
                </a:lnTo>
                <a:lnTo>
                  <a:pt x="65572" y="0"/>
                </a:lnTo>
                <a:close/>
              </a:path>
              <a:path w="124460" h="194310">
                <a:moveTo>
                  <a:pt x="95872" y="99801"/>
                </a:moveTo>
                <a:lnTo>
                  <a:pt x="71016" y="99801"/>
                </a:lnTo>
                <a:lnTo>
                  <a:pt x="69123" y="101583"/>
                </a:lnTo>
                <a:lnTo>
                  <a:pt x="93338" y="101583"/>
                </a:lnTo>
                <a:lnTo>
                  <a:pt x="95872" y="998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06883" y="402362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749" y="0"/>
                </a:lnTo>
              </a:path>
            </a:pathLst>
          </a:custGeom>
          <a:ln w="32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69140" y="3848976"/>
            <a:ext cx="113664" cy="194310"/>
          </a:xfrm>
          <a:custGeom>
            <a:avLst/>
            <a:gdLst/>
            <a:ahLst/>
            <a:cxnLst/>
            <a:rect l="l" t="t" r="r" b="b"/>
            <a:pathLst>
              <a:path w="113664" h="194310">
                <a:moveTo>
                  <a:pt x="15860" y="155035"/>
                </a:moveTo>
                <a:lnTo>
                  <a:pt x="0" y="155035"/>
                </a:lnTo>
                <a:lnTo>
                  <a:pt x="0" y="183567"/>
                </a:lnTo>
                <a:lnTo>
                  <a:pt x="5614" y="185933"/>
                </a:lnTo>
                <a:lnTo>
                  <a:pt x="44762" y="193951"/>
                </a:lnTo>
                <a:lnTo>
                  <a:pt x="51368" y="194257"/>
                </a:lnTo>
                <a:lnTo>
                  <a:pt x="60686" y="193617"/>
                </a:lnTo>
                <a:lnTo>
                  <a:pt x="69626" y="191807"/>
                </a:lnTo>
                <a:lnTo>
                  <a:pt x="77900" y="188996"/>
                </a:lnTo>
                <a:lnTo>
                  <a:pt x="85220" y="185348"/>
                </a:lnTo>
                <a:lnTo>
                  <a:pt x="92543" y="182032"/>
                </a:lnTo>
                <a:lnTo>
                  <a:pt x="92873" y="181785"/>
                </a:lnTo>
                <a:lnTo>
                  <a:pt x="42610" y="181785"/>
                </a:lnTo>
                <a:lnTo>
                  <a:pt x="35508" y="180003"/>
                </a:lnTo>
                <a:lnTo>
                  <a:pt x="30063" y="174634"/>
                </a:lnTo>
                <a:lnTo>
                  <a:pt x="24855" y="171071"/>
                </a:lnTo>
                <a:lnTo>
                  <a:pt x="19411" y="163944"/>
                </a:lnTo>
                <a:lnTo>
                  <a:pt x="15860" y="155035"/>
                </a:lnTo>
                <a:close/>
              </a:path>
              <a:path w="113664" h="194310">
                <a:moveTo>
                  <a:pt x="99423" y="12472"/>
                </a:moveTo>
                <a:lnTo>
                  <a:pt x="51368" y="12472"/>
                </a:lnTo>
                <a:lnTo>
                  <a:pt x="58748" y="13112"/>
                </a:lnTo>
                <a:lnTo>
                  <a:pt x="65128" y="14922"/>
                </a:lnTo>
                <a:lnTo>
                  <a:pt x="83326" y="53452"/>
                </a:lnTo>
                <a:lnTo>
                  <a:pt x="81669" y="60579"/>
                </a:lnTo>
                <a:lnTo>
                  <a:pt x="51546" y="84600"/>
                </a:lnTo>
                <a:lnTo>
                  <a:pt x="26512" y="89111"/>
                </a:lnTo>
                <a:lnTo>
                  <a:pt x="26512" y="101583"/>
                </a:lnTo>
                <a:lnTo>
                  <a:pt x="68253" y="107596"/>
                </a:lnTo>
                <a:lnTo>
                  <a:pt x="86691" y="145180"/>
                </a:lnTo>
                <a:lnTo>
                  <a:pt x="86241" y="151527"/>
                </a:lnTo>
                <a:lnTo>
                  <a:pt x="59276" y="181116"/>
                </a:lnTo>
                <a:lnTo>
                  <a:pt x="51368" y="181785"/>
                </a:lnTo>
                <a:lnTo>
                  <a:pt x="92873" y="181785"/>
                </a:lnTo>
                <a:lnTo>
                  <a:pt x="98535" y="177541"/>
                </a:lnTo>
                <a:lnTo>
                  <a:pt x="103196" y="172049"/>
                </a:lnTo>
                <a:lnTo>
                  <a:pt x="106525" y="165726"/>
                </a:lnTo>
                <a:lnTo>
                  <a:pt x="109832" y="159768"/>
                </a:lnTo>
                <a:lnTo>
                  <a:pt x="112029" y="152808"/>
                </a:lnTo>
                <a:lnTo>
                  <a:pt x="113249" y="145180"/>
                </a:lnTo>
                <a:lnTo>
                  <a:pt x="113627" y="137218"/>
                </a:lnTo>
                <a:lnTo>
                  <a:pt x="113627" y="124745"/>
                </a:lnTo>
                <a:lnTo>
                  <a:pt x="110076" y="119400"/>
                </a:lnTo>
                <a:lnTo>
                  <a:pt x="108182" y="114055"/>
                </a:lnTo>
                <a:lnTo>
                  <a:pt x="104631" y="108710"/>
                </a:lnTo>
                <a:lnTo>
                  <a:pt x="101080" y="105146"/>
                </a:lnTo>
                <a:lnTo>
                  <a:pt x="95872" y="101583"/>
                </a:lnTo>
                <a:lnTo>
                  <a:pt x="92321" y="98019"/>
                </a:lnTo>
                <a:lnTo>
                  <a:pt x="86877" y="96237"/>
                </a:lnTo>
                <a:lnTo>
                  <a:pt x="81669" y="94456"/>
                </a:lnTo>
                <a:lnTo>
                  <a:pt x="76224" y="92674"/>
                </a:lnTo>
                <a:lnTo>
                  <a:pt x="71016" y="90892"/>
                </a:lnTo>
                <a:lnTo>
                  <a:pt x="71016" y="89111"/>
                </a:lnTo>
                <a:lnTo>
                  <a:pt x="79775" y="85547"/>
                </a:lnTo>
                <a:lnTo>
                  <a:pt x="86877" y="81984"/>
                </a:lnTo>
                <a:lnTo>
                  <a:pt x="92321" y="76638"/>
                </a:lnTo>
                <a:lnTo>
                  <a:pt x="97529" y="73075"/>
                </a:lnTo>
                <a:lnTo>
                  <a:pt x="102974" y="67706"/>
                </a:lnTo>
                <a:lnTo>
                  <a:pt x="106525" y="60579"/>
                </a:lnTo>
                <a:lnTo>
                  <a:pt x="108182" y="55234"/>
                </a:lnTo>
                <a:lnTo>
                  <a:pt x="110076" y="48107"/>
                </a:lnTo>
                <a:lnTo>
                  <a:pt x="110076" y="32071"/>
                </a:lnTo>
                <a:lnTo>
                  <a:pt x="108182" y="24944"/>
                </a:lnTo>
                <a:lnTo>
                  <a:pt x="104631" y="19599"/>
                </a:lnTo>
                <a:lnTo>
                  <a:pt x="99423" y="12472"/>
                </a:lnTo>
                <a:close/>
              </a:path>
              <a:path w="113664" h="194310">
                <a:moveTo>
                  <a:pt x="58470" y="0"/>
                </a:moveTo>
                <a:lnTo>
                  <a:pt x="17428" y="9131"/>
                </a:lnTo>
                <a:lnTo>
                  <a:pt x="1657" y="16035"/>
                </a:lnTo>
                <a:lnTo>
                  <a:pt x="1657" y="40980"/>
                </a:lnTo>
                <a:lnTo>
                  <a:pt x="19411" y="40980"/>
                </a:lnTo>
                <a:lnTo>
                  <a:pt x="21305" y="32071"/>
                </a:lnTo>
                <a:lnTo>
                  <a:pt x="24855" y="24944"/>
                </a:lnTo>
                <a:lnTo>
                  <a:pt x="30063" y="19599"/>
                </a:lnTo>
                <a:lnTo>
                  <a:pt x="35508" y="16035"/>
                </a:lnTo>
                <a:lnTo>
                  <a:pt x="42610" y="12472"/>
                </a:lnTo>
                <a:lnTo>
                  <a:pt x="99423" y="12472"/>
                </a:lnTo>
                <a:lnTo>
                  <a:pt x="93979" y="8908"/>
                </a:lnTo>
                <a:lnTo>
                  <a:pt x="86877" y="5345"/>
                </a:lnTo>
                <a:lnTo>
                  <a:pt x="80241" y="3006"/>
                </a:lnTo>
                <a:lnTo>
                  <a:pt x="73384" y="1336"/>
                </a:lnTo>
                <a:lnTo>
                  <a:pt x="66171" y="334"/>
                </a:lnTo>
                <a:lnTo>
                  <a:pt x="58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27034" y="3848976"/>
            <a:ext cx="113664" cy="194310"/>
          </a:xfrm>
          <a:custGeom>
            <a:avLst/>
            <a:gdLst/>
            <a:ahLst/>
            <a:cxnLst/>
            <a:rect l="l" t="t" r="r" b="b"/>
            <a:pathLst>
              <a:path w="113664" h="194310">
                <a:moveTo>
                  <a:pt x="16097" y="155035"/>
                </a:moveTo>
                <a:lnTo>
                  <a:pt x="0" y="155035"/>
                </a:lnTo>
                <a:lnTo>
                  <a:pt x="0" y="183567"/>
                </a:lnTo>
                <a:lnTo>
                  <a:pt x="5648" y="185933"/>
                </a:lnTo>
                <a:lnTo>
                  <a:pt x="11806" y="187798"/>
                </a:lnTo>
                <a:lnTo>
                  <a:pt x="18275" y="189330"/>
                </a:lnTo>
                <a:lnTo>
                  <a:pt x="42610" y="194257"/>
                </a:lnTo>
                <a:lnTo>
                  <a:pt x="49711" y="194257"/>
                </a:lnTo>
                <a:lnTo>
                  <a:pt x="59754" y="193617"/>
                </a:lnTo>
                <a:lnTo>
                  <a:pt x="91924" y="181785"/>
                </a:lnTo>
                <a:lnTo>
                  <a:pt x="40953" y="181785"/>
                </a:lnTo>
                <a:lnTo>
                  <a:pt x="33851" y="180003"/>
                </a:lnTo>
                <a:lnTo>
                  <a:pt x="28406" y="174634"/>
                </a:lnTo>
                <a:lnTo>
                  <a:pt x="23198" y="171071"/>
                </a:lnTo>
                <a:lnTo>
                  <a:pt x="19648" y="163944"/>
                </a:lnTo>
                <a:lnTo>
                  <a:pt x="16097" y="155035"/>
                </a:lnTo>
                <a:close/>
              </a:path>
              <a:path w="113664" h="194310">
                <a:moveTo>
                  <a:pt x="99423" y="12472"/>
                </a:moveTo>
                <a:lnTo>
                  <a:pt x="62258" y="12472"/>
                </a:lnTo>
                <a:lnTo>
                  <a:pt x="69359" y="16035"/>
                </a:lnTo>
                <a:lnTo>
                  <a:pt x="74567" y="21380"/>
                </a:lnTo>
                <a:lnTo>
                  <a:pt x="80012" y="26726"/>
                </a:lnTo>
                <a:lnTo>
                  <a:pt x="83563" y="33853"/>
                </a:lnTo>
                <a:lnTo>
                  <a:pt x="83563" y="53452"/>
                </a:lnTo>
                <a:lnTo>
                  <a:pt x="81669" y="60579"/>
                </a:lnTo>
                <a:lnTo>
                  <a:pt x="76461" y="65924"/>
                </a:lnTo>
                <a:lnTo>
                  <a:pt x="72910" y="73075"/>
                </a:lnTo>
                <a:lnTo>
                  <a:pt x="35671" y="88498"/>
                </a:lnTo>
                <a:lnTo>
                  <a:pt x="26749" y="89111"/>
                </a:lnTo>
                <a:lnTo>
                  <a:pt x="26749" y="101583"/>
                </a:lnTo>
                <a:lnTo>
                  <a:pt x="67588" y="107596"/>
                </a:lnTo>
                <a:lnTo>
                  <a:pt x="87114" y="142563"/>
                </a:lnTo>
                <a:lnTo>
                  <a:pt x="86474" y="151527"/>
                </a:lnTo>
                <a:lnTo>
                  <a:pt x="58444" y="181116"/>
                </a:lnTo>
                <a:lnTo>
                  <a:pt x="49711" y="181785"/>
                </a:lnTo>
                <a:lnTo>
                  <a:pt x="91924" y="181785"/>
                </a:lnTo>
                <a:lnTo>
                  <a:pt x="113016" y="145180"/>
                </a:lnTo>
                <a:lnTo>
                  <a:pt x="113627" y="137218"/>
                </a:lnTo>
                <a:lnTo>
                  <a:pt x="113627" y="131872"/>
                </a:lnTo>
                <a:lnTo>
                  <a:pt x="111970" y="124745"/>
                </a:lnTo>
                <a:lnTo>
                  <a:pt x="110076" y="119400"/>
                </a:lnTo>
                <a:lnTo>
                  <a:pt x="106525" y="114055"/>
                </a:lnTo>
                <a:lnTo>
                  <a:pt x="104868" y="108710"/>
                </a:lnTo>
                <a:lnTo>
                  <a:pt x="99423" y="105146"/>
                </a:lnTo>
                <a:lnTo>
                  <a:pt x="95872" y="101583"/>
                </a:lnTo>
                <a:lnTo>
                  <a:pt x="90664" y="98019"/>
                </a:lnTo>
                <a:lnTo>
                  <a:pt x="85220" y="96237"/>
                </a:lnTo>
                <a:lnTo>
                  <a:pt x="81669" y="94456"/>
                </a:lnTo>
                <a:lnTo>
                  <a:pt x="74567" y="92674"/>
                </a:lnTo>
                <a:lnTo>
                  <a:pt x="69359" y="90892"/>
                </a:lnTo>
                <a:lnTo>
                  <a:pt x="69359" y="89111"/>
                </a:lnTo>
                <a:lnTo>
                  <a:pt x="75910" y="86410"/>
                </a:lnTo>
                <a:lnTo>
                  <a:pt x="82172" y="83543"/>
                </a:lnTo>
                <a:lnTo>
                  <a:pt x="87768" y="80341"/>
                </a:lnTo>
                <a:lnTo>
                  <a:pt x="92321" y="76638"/>
                </a:lnTo>
                <a:lnTo>
                  <a:pt x="97766" y="73075"/>
                </a:lnTo>
                <a:lnTo>
                  <a:pt x="101317" y="67706"/>
                </a:lnTo>
                <a:lnTo>
                  <a:pt x="104868" y="60579"/>
                </a:lnTo>
                <a:lnTo>
                  <a:pt x="108419" y="55234"/>
                </a:lnTo>
                <a:lnTo>
                  <a:pt x="110076" y="48107"/>
                </a:lnTo>
                <a:lnTo>
                  <a:pt x="110076" y="32071"/>
                </a:lnTo>
                <a:lnTo>
                  <a:pt x="108419" y="24944"/>
                </a:lnTo>
                <a:lnTo>
                  <a:pt x="102974" y="19599"/>
                </a:lnTo>
                <a:lnTo>
                  <a:pt x="99423" y="12472"/>
                </a:lnTo>
                <a:close/>
              </a:path>
              <a:path w="113664" h="194310">
                <a:moveTo>
                  <a:pt x="58707" y="0"/>
                </a:moveTo>
                <a:lnTo>
                  <a:pt x="16925" y="9131"/>
                </a:lnTo>
                <a:lnTo>
                  <a:pt x="1893" y="16035"/>
                </a:lnTo>
                <a:lnTo>
                  <a:pt x="1893" y="40980"/>
                </a:lnTo>
                <a:lnTo>
                  <a:pt x="17754" y="40980"/>
                </a:lnTo>
                <a:lnTo>
                  <a:pt x="21305" y="32071"/>
                </a:lnTo>
                <a:lnTo>
                  <a:pt x="24855" y="24944"/>
                </a:lnTo>
                <a:lnTo>
                  <a:pt x="30300" y="19599"/>
                </a:lnTo>
                <a:lnTo>
                  <a:pt x="35508" y="16035"/>
                </a:lnTo>
                <a:lnTo>
                  <a:pt x="42610" y="12472"/>
                </a:lnTo>
                <a:lnTo>
                  <a:pt x="99423" y="12472"/>
                </a:lnTo>
                <a:lnTo>
                  <a:pt x="94215" y="8908"/>
                </a:lnTo>
                <a:lnTo>
                  <a:pt x="85220" y="5345"/>
                </a:lnTo>
                <a:lnTo>
                  <a:pt x="79579" y="3006"/>
                </a:lnTo>
                <a:lnTo>
                  <a:pt x="73295" y="1336"/>
                </a:lnTo>
                <a:lnTo>
                  <a:pt x="66345" y="334"/>
                </a:lnTo>
                <a:lnTo>
                  <a:pt x="587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6445" y="4898661"/>
            <a:ext cx="126364" cy="133985"/>
          </a:xfrm>
          <a:custGeom>
            <a:avLst/>
            <a:gdLst/>
            <a:ahLst/>
            <a:cxnLst/>
            <a:rect l="l" t="t" r="r" b="b"/>
            <a:pathLst>
              <a:path w="126365" h="133985">
                <a:moveTo>
                  <a:pt x="58605" y="14253"/>
                </a:moveTo>
                <a:lnTo>
                  <a:pt x="31967" y="14253"/>
                </a:lnTo>
                <a:lnTo>
                  <a:pt x="37071" y="19376"/>
                </a:lnTo>
                <a:lnTo>
                  <a:pt x="37293" y="35634"/>
                </a:lnTo>
                <a:lnTo>
                  <a:pt x="33742" y="46325"/>
                </a:lnTo>
                <a:lnTo>
                  <a:pt x="14208" y="133654"/>
                </a:lnTo>
                <a:lnTo>
                  <a:pt x="39068" y="133654"/>
                </a:lnTo>
                <a:lnTo>
                  <a:pt x="51501" y="73075"/>
                </a:lnTo>
                <a:lnTo>
                  <a:pt x="55052" y="58797"/>
                </a:lnTo>
                <a:lnTo>
                  <a:pt x="58605" y="51670"/>
                </a:lnTo>
                <a:lnTo>
                  <a:pt x="65707" y="40980"/>
                </a:lnTo>
                <a:lnTo>
                  <a:pt x="71035" y="35634"/>
                </a:lnTo>
                <a:lnTo>
                  <a:pt x="58605" y="35634"/>
                </a:lnTo>
                <a:lnTo>
                  <a:pt x="56827" y="33853"/>
                </a:lnTo>
                <a:lnTo>
                  <a:pt x="58605" y="28507"/>
                </a:lnTo>
                <a:lnTo>
                  <a:pt x="58605" y="14253"/>
                </a:lnTo>
                <a:close/>
              </a:path>
              <a:path w="126365" h="133985">
                <a:moveTo>
                  <a:pt x="126092" y="0"/>
                </a:moveTo>
                <a:lnTo>
                  <a:pt x="83466" y="7126"/>
                </a:lnTo>
                <a:lnTo>
                  <a:pt x="58605" y="35634"/>
                </a:lnTo>
                <a:lnTo>
                  <a:pt x="71035" y="35634"/>
                </a:lnTo>
                <a:lnTo>
                  <a:pt x="74586" y="28507"/>
                </a:lnTo>
                <a:lnTo>
                  <a:pt x="79915" y="24944"/>
                </a:lnTo>
                <a:lnTo>
                  <a:pt x="87019" y="17817"/>
                </a:lnTo>
                <a:lnTo>
                  <a:pt x="122147" y="17817"/>
                </a:lnTo>
                <a:lnTo>
                  <a:pt x="126092" y="0"/>
                </a:lnTo>
                <a:close/>
              </a:path>
              <a:path w="126365" h="133985">
                <a:moveTo>
                  <a:pt x="46172" y="0"/>
                </a:moveTo>
                <a:lnTo>
                  <a:pt x="6326" y="17121"/>
                </a:lnTo>
                <a:lnTo>
                  <a:pt x="0" y="23162"/>
                </a:lnTo>
                <a:lnTo>
                  <a:pt x="7104" y="32071"/>
                </a:lnTo>
                <a:lnTo>
                  <a:pt x="21312" y="17817"/>
                </a:lnTo>
                <a:lnTo>
                  <a:pt x="24863" y="16035"/>
                </a:lnTo>
                <a:lnTo>
                  <a:pt x="26638" y="14253"/>
                </a:lnTo>
                <a:lnTo>
                  <a:pt x="58605" y="14253"/>
                </a:lnTo>
                <a:lnTo>
                  <a:pt x="56827" y="8908"/>
                </a:lnTo>
                <a:lnTo>
                  <a:pt x="49726" y="1781"/>
                </a:lnTo>
                <a:lnTo>
                  <a:pt x="46172" y="0"/>
                </a:lnTo>
                <a:close/>
              </a:path>
              <a:path w="126365" h="133985">
                <a:moveTo>
                  <a:pt x="122147" y="17817"/>
                </a:moveTo>
                <a:lnTo>
                  <a:pt x="99449" y="17817"/>
                </a:lnTo>
                <a:lnTo>
                  <a:pt x="101003" y="19376"/>
                </a:lnTo>
                <a:lnTo>
                  <a:pt x="101225" y="21380"/>
                </a:lnTo>
                <a:lnTo>
                  <a:pt x="104787" y="24944"/>
                </a:lnTo>
                <a:lnTo>
                  <a:pt x="104787" y="32071"/>
                </a:lnTo>
                <a:lnTo>
                  <a:pt x="118991" y="32071"/>
                </a:lnTo>
                <a:lnTo>
                  <a:pt x="122147" y="17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4414" y="492271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487" y="0"/>
                </a:lnTo>
              </a:path>
            </a:pathLst>
          </a:custGeom>
          <a:ln w="19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84414" y="498064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487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478770" y="4624201"/>
            <a:ext cx="147955" cy="194310"/>
          </a:xfrm>
          <a:custGeom>
            <a:avLst/>
            <a:gdLst/>
            <a:ahLst/>
            <a:cxnLst/>
            <a:rect l="l" t="t" r="r" b="b"/>
            <a:pathLst>
              <a:path w="147955" h="194310">
                <a:moveTo>
                  <a:pt x="108324" y="0"/>
                </a:moveTo>
                <a:lnTo>
                  <a:pt x="68987" y="6013"/>
                </a:lnTo>
                <a:lnTo>
                  <a:pt x="35345" y="32095"/>
                </a:lnTo>
                <a:lnTo>
                  <a:pt x="12181" y="75330"/>
                </a:lnTo>
                <a:lnTo>
                  <a:pt x="2440" y="112722"/>
                </a:lnTo>
                <a:lnTo>
                  <a:pt x="0" y="135436"/>
                </a:lnTo>
                <a:lnTo>
                  <a:pt x="970" y="149147"/>
                </a:lnTo>
                <a:lnTo>
                  <a:pt x="21818" y="185237"/>
                </a:lnTo>
                <a:lnTo>
                  <a:pt x="53286" y="194257"/>
                </a:lnTo>
                <a:lnTo>
                  <a:pt x="67628" y="193645"/>
                </a:lnTo>
                <a:lnTo>
                  <a:pt x="81471" y="192030"/>
                </a:lnTo>
                <a:lnTo>
                  <a:pt x="94981" y="189747"/>
                </a:lnTo>
                <a:lnTo>
                  <a:pt x="108324" y="187130"/>
                </a:lnTo>
                <a:lnTo>
                  <a:pt x="109296" y="181785"/>
                </a:lnTo>
                <a:lnTo>
                  <a:pt x="56837" y="181785"/>
                </a:lnTo>
                <a:lnTo>
                  <a:pt x="49485" y="181117"/>
                </a:lnTo>
                <a:lnTo>
                  <a:pt x="26655" y="140805"/>
                </a:lnTo>
                <a:lnTo>
                  <a:pt x="27293" y="127094"/>
                </a:lnTo>
                <a:lnTo>
                  <a:pt x="35532" y="81984"/>
                </a:lnTo>
                <a:lnTo>
                  <a:pt x="54506" y="42395"/>
                </a:lnTo>
                <a:lnTo>
                  <a:pt x="88378" y="13781"/>
                </a:lnTo>
                <a:lnTo>
                  <a:pt x="97671" y="12472"/>
                </a:lnTo>
                <a:lnTo>
                  <a:pt x="146140" y="12472"/>
                </a:lnTo>
                <a:lnTo>
                  <a:pt x="147407" y="7126"/>
                </a:lnTo>
                <a:lnTo>
                  <a:pt x="134313" y="4454"/>
                </a:lnTo>
                <a:lnTo>
                  <a:pt x="128182" y="3118"/>
                </a:lnTo>
                <a:lnTo>
                  <a:pt x="122551" y="1781"/>
                </a:lnTo>
                <a:lnTo>
                  <a:pt x="115449" y="1781"/>
                </a:lnTo>
                <a:lnTo>
                  <a:pt x="108324" y="0"/>
                </a:lnTo>
                <a:close/>
              </a:path>
              <a:path w="147955" h="194310">
                <a:moveTo>
                  <a:pt x="115449" y="147932"/>
                </a:moveTo>
                <a:lnTo>
                  <a:pt x="102998" y="147932"/>
                </a:lnTo>
                <a:lnTo>
                  <a:pt x="97671" y="156841"/>
                </a:lnTo>
                <a:lnTo>
                  <a:pt x="94121" y="162186"/>
                </a:lnTo>
                <a:lnTo>
                  <a:pt x="88794" y="167531"/>
                </a:lnTo>
                <a:lnTo>
                  <a:pt x="85243" y="172876"/>
                </a:lnTo>
                <a:lnTo>
                  <a:pt x="79917" y="176440"/>
                </a:lnTo>
                <a:lnTo>
                  <a:pt x="63938" y="181785"/>
                </a:lnTo>
                <a:lnTo>
                  <a:pt x="109296" y="181785"/>
                </a:lnTo>
                <a:lnTo>
                  <a:pt x="115449" y="147932"/>
                </a:lnTo>
                <a:close/>
              </a:path>
              <a:path w="147955" h="194310">
                <a:moveTo>
                  <a:pt x="146140" y="12472"/>
                </a:moveTo>
                <a:lnTo>
                  <a:pt x="106549" y="12472"/>
                </a:lnTo>
                <a:lnTo>
                  <a:pt x="113674" y="16035"/>
                </a:lnTo>
                <a:lnTo>
                  <a:pt x="117225" y="19599"/>
                </a:lnTo>
                <a:lnTo>
                  <a:pt x="120581" y="24252"/>
                </a:lnTo>
                <a:lnTo>
                  <a:pt x="122773" y="30078"/>
                </a:lnTo>
                <a:lnTo>
                  <a:pt x="123966" y="36907"/>
                </a:lnTo>
                <a:lnTo>
                  <a:pt x="124326" y="44567"/>
                </a:lnTo>
                <a:lnTo>
                  <a:pt x="138530" y="44567"/>
                </a:lnTo>
                <a:lnTo>
                  <a:pt x="146140" y="12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645707" y="4681242"/>
            <a:ext cx="121285" cy="137795"/>
          </a:xfrm>
          <a:custGeom>
            <a:avLst/>
            <a:gdLst/>
            <a:ahLst/>
            <a:cxnLst/>
            <a:rect l="l" t="t" r="r" b="b"/>
            <a:pathLst>
              <a:path w="121285" h="137795">
                <a:moveTo>
                  <a:pt x="74591" y="0"/>
                </a:moveTo>
                <a:lnTo>
                  <a:pt x="35241" y="11748"/>
                </a:lnTo>
                <a:lnTo>
                  <a:pt x="8655" y="45879"/>
                </a:lnTo>
                <a:lnTo>
                  <a:pt x="305" y="84458"/>
                </a:lnTo>
                <a:lnTo>
                  <a:pt x="0" y="90892"/>
                </a:lnTo>
                <a:lnTo>
                  <a:pt x="693" y="101193"/>
                </a:lnTo>
                <a:lnTo>
                  <a:pt x="25746" y="134322"/>
                </a:lnTo>
                <a:lnTo>
                  <a:pt x="44409" y="137218"/>
                </a:lnTo>
                <a:lnTo>
                  <a:pt x="53397" y="136856"/>
                </a:lnTo>
                <a:lnTo>
                  <a:pt x="83099" y="126527"/>
                </a:lnTo>
                <a:lnTo>
                  <a:pt x="40858" y="126527"/>
                </a:lnTo>
                <a:lnTo>
                  <a:pt x="33733" y="122964"/>
                </a:lnTo>
                <a:lnTo>
                  <a:pt x="30182" y="119400"/>
                </a:lnTo>
                <a:lnTo>
                  <a:pt x="26631" y="114055"/>
                </a:lnTo>
                <a:lnTo>
                  <a:pt x="24876" y="107011"/>
                </a:lnTo>
                <a:lnTo>
                  <a:pt x="25093" y="90252"/>
                </a:lnTo>
                <a:lnTo>
                  <a:pt x="33209" y="46715"/>
                </a:lnTo>
                <a:lnTo>
                  <a:pt x="47960" y="23162"/>
                </a:lnTo>
                <a:lnTo>
                  <a:pt x="53341" y="17455"/>
                </a:lnTo>
                <a:lnTo>
                  <a:pt x="59056" y="13585"/>
                </a:lnTo>
                <a:lnTo>
                  <a:pt x="65436" y="11386"/>
                </a:lnTo>
                <a:lnTo>
                  <a:pt x="72816" y="10690"/>
                </a:lnTo>
                <a:lnTo>
                  <a:pt x="106367" y="10690"/>
                </a:lnTo>
                <a:lnTo>
                  <a:pt x="102055" y="6765"/>
                </a:lnTo>
                <a:lnTo>
                  <a:pt x="94121" y="2895"/>
                </a:lnTo>
                <a:lnTo>
                  <a:pt x="84855" y="695"/>
                </a:lnTo>
                <a:lnTo>
                  <a:pt x="74591" y="0"/>
                </a:lnTo>
                <a:close/>
              </a:path>
              <a:path w="121285" h="137795">
                <a:moveTo>
                  <a:pt x="106367" y="10690"/>
                </a:moveTo>
                <a:lnTo>
                  <a:pt x="79917" y="10690"/>
                </a:lnTo>
                <a:lnTo>
                  <a:pt x="87019" y="14253"/>
                </a:lnTo>
                <a:lnTo>
                  <a:pt x="90570" y="17817"/>
                </a:lnTo>
                <a:lnTo>
                  <a:pt x="94121" y="23162"/>
                </a:lnTo>
                <a:lnTo>
                  <a:pt x="95688" y="29454"/>
                </a:lnTo>
                <a:lnTo>
                  <a:pt x="95701" y="45879"/>
                </a:lnTo>
                <a:lnTo>
                  <a:pt x="95563" y="49360"/>
                </a:lnTo>
                <a:lnTo>
                  <a:pt x="86547" y="90252"/>
                </a:lnTo>
                <a:lnTo>
                  <a:pt x="61941" y="122964"/>
                </a:lnTo>
                <a:lnTo>
                  <a:pt x="49735" y="126527"/>
                </a:lnTo>
                <a:lnTo>
                  <a:pt x="83099" y="126527"/>
                </a:lnTo>
                <a:lnTo>
                  <a:pt x="107880" y="97574"/>
                </a:lnTo>
                <a:lnTo>
                  <a:pt x="113650" y="80202"/>
                </a:lnTo>
                <a:lnTo>
                  <a:pt x="117007" y="71892"/>
                </a:lnTo>
                <a:lnTo>
                  <a:pt x="119198" y="63254"/>
                </a:lnTo>
                <a:lnTo>
                  <a:pt x="120391" y="54621"/>
                </a:lnTo>
                <a:lnTo>
                  <a:pt x="120620" y="49360"/>
                </a:lnTo>
                <a:lnTo>
                  <a:pt x="120711" y="45879"/>
                </a:lnTo>
                <a:lnTo>
                  <a:pt x="119809" y="36024"/>
                </a:lnTo>
                <a:lnTo>
                  <a:pt x="117201" y="26726"/>
                </a:lnTo>
                <a:lnTo>
                  <a:pt x="113262" y="18764"/>
                </a:lnTo>
                <a:lnTo>
                  <a:pt x="108324" y="12472"/>
                </a:lnTo>
                <a:lnTo>
                  <a:pt x="106367" y="10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91339" y="4681242"/>
            <a:ext cx="140335" cy="137795"/>
          </a:xfrm>
          <a:custGeom>
            <a:avLst/>
            <a:gdLst/>
            <a:ahLst/>
            <a:cxnLst/>
            <a:rect l="l" t="t" r="r" b="b"/>
            <a:pathLst>
              <a:path w="140335" h="137795">
                <a:moveTo>
                  <a:pt x="60364" y="16035"/>
                </a:moveTo>
                <a:lnTo>
                  <a:pt x="33733" y="16035"/>
                </a:lnTo>
                <a:lnTo>
                  <a:pt x="35508" y="17817"/>
                </a:lnTo>
                <a:lnTo>
                  <a:pt x="35508" y="35634"/>
                </a:lnTo>
                <a:lnTo>
                  <a:pt x="28406" y="74833"/>
                </a:lnTo>
                <a:lnTo>
                  <a:pt x="28406" y="80202"/>
                </a:lnTo>
                <a:lnTo>
                  <a:pt x="26631" y="87329"/>
                </a:lnTo>
                <a:lnTo>
                  <a:pt x="26631" y="98019"/>
                </a:lnTo>
                <a:lnTo>
                  <a:pt x="24855" y="105146"/>
                </a:lnTo>
                <a:lnTo>
                  <a:pt x="24855" y="114055"/>
                </a:lnTo>
                <a:lnTo>
                  <a:pt x="26631" y="117618"/>
                </a:lnTo>
                <a:lnTo>
                  <a:pt x="26631" y="126527"/>
                </a:lnTo>
                <a:lnTo>
                  <a:pt x="28406" y="128309"/>
                </a:lnTo>
                <a:lnTo>
                  <a:pt x="30182" y="131872"/>
                </a:lnTo>
                <a:lnTo>
                  <a:pt x="33733" y="135436"/>
                </a:lnTo>
                <a:lnTo>
                  <a:pt x="35508" y="135436"/>
                </a:lnTo>
                <a:lnTo>
                  <a:pt x="37283" y="137218"/>
                </a:lnTo>
                <a:lnTo>
                  <a:pt x="46161" y="137218"/>
                </a:lnTo>
                <a:lnTo>
                  <a:pt x="56813" y="133654"/>
                </a:lnTo>
                <a:lnTo>
                  <a:pt x="63915" y="130091"/>
                </a:lnTo>
                <a:lnTo>
                  <a:pt x="69241" y="128309"/>
                </a:lnTo>
                <a:lnTo>
                  <a:pt x="74567" y="122964"/>
                </a:lnTo>
                <a:lnTo>
                  <a:pt x="81693" y="119400"/>
                </a:lnTo>
                <a:lnTo>
                  <a:pt x="83468" y="117618"/>
                </a:lnTo>
                <a:lnTo>
                  <a:pt x="49711" y="117618"/>
                </a:lnTo>
                <a:lnTo>
                  <a:pt x="49711" y="112273"/>
                </a:lnTo>
                <a:lnTo>
                  <a:pt x="47936" y="108710"/>
                </a:lnTo>
                <a:lnTo>
                  <a:pt x="47936" y="101583"/>
                </a:lnTo>
                <a:lnTo>
                  <a:pt x="49711" y="96237"/>
                </a:lnTo>
                <a:lnTo>
                  <a:pt x="49711" y="87329"/>
                </a:lnTo>
                <a:lnTo>
                  <a:pt x="51487" y="81984"/>
                </a:lnTo>
                <a:lnTo>
                  <a:pt x="51487" y="76615"/>
                </a:lnTo>
                <a:lnTo>
                  <a:pt x="58588" y="26726"/>
                </a:lnTo>
                <a:lnTo>
                  <a:pt x="60364" y="24944"/>
                </a:lnTo>
                <a:lnTo>
                  <a:pt x="60364" y="16035"/>
                </a:lnTo>
                <a:close/>
              </a:path>
              <a:path w="140335" h="137795">
                <a:moveTo>
                  <a:pt x="140282" y="16035"/>
                </a:moveTo>
                <a:lnTo>
                  <a:pt x="117201" y="16035"/>
                </a:lnTo>
                <a:lnTo>
                  <a:pt x="118977" y="17817"/>
                </a:lnTo>
                <a:lnTo>
                  <a:pt x="118977" y="19599"/>
                </a:lnTo>
                <a:lnTo>
                  <a:pt x="120752" y="23162"/>
                </a:lnTo>
                <a:lnTo>
                  <a:pt x="120752" y="33853"/>
                </a:lnTo>
                <a:lnTo>
                  <a:pt x="117201" y="48107"/>
                </a:lnTo>
                <a:lnTo>
                  <a:pt x="102998" y="76615"/>
                </a:lnTo>
                <a:lnTo>
                  <a:pt x="97671" y="83765"/>
                </a:lnTo>
                <a:lnTo>
                  <a:pt x="92345" y="89111"/>
                </a:lnTo>
                <a:lnTo>
                  <a:pt x="88794" y="94456"/>
                </a:lnTo>
                <a:lnTo>
                  <a:pt x="83468" y="99801"/>
                </a:lnTo>
                <a:lnTo>
                  <a:pt x="78118" y="103364"/>
                </a:lnTo>
                <a:lnTo>
                  <a:pt x="72792" y="108710"/>
                </a:lnTo>
                <a:lnTo>
                  <a:pt x="67466" y="112273"/>
                </a:lnTo>
                <a:lnTo>
                  <a:pt x="63915" y="114055"/>
                </a:lnTo>
                <a:lnTo>
                  <a:pt x="58588" y="117618"/>
                </a:lnTo>
                <a:lnTo>
                  <a:pt x="83468" y="117618"/>
                </a:lnTo>
                <a:lnTo>
                  <a:pt x="102998" y="98019"/>
                </a:lnTo>
                <a:lnTo>
                  <a:pt x="108324" y="90892"/>
                </a:lnTo>
                <a:lnTo>
                  <a:pt x="111875" y="83765"/>
                </a:lnTo>
                <a:lnTo>
                  <a:pt x="117201" y="78396"/>
                </a:lnTo>
                <a:lnTo>
                  <a:pt x="124303" y="64142"/>
                </a:lnTo>
                <a:lnTo>
                  <a:pt x="127854" y="58797"/>
                </a:lnTo>
                <a:lnTo>
                  <a:pt x="131404" y="51670"/>
                </a:lnTo>
                <a:lnTo>
                  <a:pt x="133180" y="44543"/>
                </a:lnTo>
                <a:lnTo>
                  <a:pt x="136731" y="39198"/>
                </a:lnTo>
                <a:lnTo>
                  <a:pt x="136731" y="33853"/>
                </a:lnTo>
                <a:lnTo>
                  <a:pt x="140282" y="23162"/>
                </a:lnTo>
                <a:lnTo>
                  <a:pt x="140282" y="16035"/>
                </a:lnTo>
                <a:close/>
              </a:path>
              <a:path w="140335" h="137795">
                <a:moveTo>
                  <a:pt x="49711" y="0"/>
                </a:moveTo>
                <a:lnTo>
                  <a:pt x="35508" y="0"/>
                </a:lnTo>
                <a:lnTo>
                  <a:pt x="30182" y="1781"/>
                </a:lnTo>
                <a:lnTo>
                  <a:pt x="19529" y="7126"/>
                </a:lnTo>
                <a:lnTo>
                  <a:pt x="15978" y="10690"/>
                </a:lnTo>
                <a:lnTo>
                  <a:pt x="12427" y="12472"/>
                </a:lnTo>
                <a:lnTo>
                  <a:pt x="8877" y="16035"/>
                </a:lnTo>
                <a:lnTo>
                  <a:pt x="5326" y="17817"/>
                </a:lnTo>
                <a:lnTo>
                  <a:pt x="3550" y="21380"/>
                </a:lnTo>
                <a:lnTo>
                  <a:pt x="0" y="24944"/>
                </a:lnTo>
                <a:lnTo>
                  <a:pt x="7101" y="32071"/>
                </a:lnTo>
                <a:lnTo>
                  <a:pt x="19529" y="19599"/>
                </a:lnTo>
                <a:lnTo>
                  <a:pt x="23080" y="17817"/>
                </a:lnTo>
                <a:lnTo>
                  <a:pt x="24855" y="17817"/>
                </a:lnTo>
                <a:lnTo>
                  <a:pt x="26631" y="16035"/>
                </a:lnTo>
                <a:lnTo>
                  <a:pt x="60364" y="16035"/>
                </a:lnTo>
                <a:lnTo>
                  <a:pt x="60364" y="14253"/>
                </a:lnTo>
                <a:lnTo>
                  <a:pt x="58588" y="12472"/>
                </a:lnTo>
                <a:lnTo>
                  <a:pt x="58588" y="8908"/>
                </a:lnTo>
                <a:lnTo>
                  <a:pt x="56813" y="5345"/>
                </a:lnTo>
                <a:lnTo>
                  <a:pt x="55038" y="3563"/>
                </a:lnTo>
                <a:lnTo>
                  <a:pt x="53262" y="3563"/>
                </a:lnTo>
                <a:lnTo>
                  <a:pt x="49711" y="0"/>
                </a:lnTo>
                <a:close/>
              </a:path>
              <a:path w="140335" h="137795">
                <a:moveTo>
                  <a:pt x="127854" y="0"/>
                </a:moveTo>
                <a:lnTo>
                  <a:pt x="113650" y="0"/>
                </a:lnTo>
                <a:lnTo>
                  <a:pt x="99447" y="7126"/>
                </a:lnTo>
                <a:lnTo>
                  <a:pt x="94121" y="12472"/>
                </a:lnTo>
                <a:lnTo>
                  <a:pt x="90570" y="14253"/>
                </a:lnTo>
                <a:lnTo>
                  <a:pt x="87019" y="17817"/>
                </a:lnTo>
                <a:lnTo>
                  <a:pt x="83468" y="24944"/>
                </a:lnTo>
                <a:lnTo>
                  <a:pt x="90570" y="32071"/>
                </a:lnTo>
                <a:lnTo>
                  <a:pt x="94121" y="26726"/>
                </a:lnTo>
                <a:lnTo>
                  <a:pt x="104773" y="16035"/>
                </a:lnTo>
                <a:lnTo>
                  <a:pt x="140282" y="16035"/>
                </a:lnTo>
                <a:lnTo>
                  <a:pt x="140282" y="12472"/>
                </a:lnTo>
                <a:lnTo>
                  <a:pt x="138506" y="7126"/>
                </a:lnTo>
                <a:lnTo>
                  <a:pt x="134955" y="5345"/>
                </a:lnTo>
                <a:lnTo>
                  <a:pt x="133180" y="1781"/>
                </a:lnTo>
                <a:lnTo>
                  <a:pt x="127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72480" y="4602820"/>
            <a:ext cx="87630" cy="266065"/>
          </a:xfrm>
          <a:custGeom>
            <a:avLst/>
            <a:gdLst/>
            <a:ahLst/>
            <a:cxnLst/>
            <a:rect l="l" t="t" r="r" b="b"/>
            <a:pathLst>
              <a:path w="87630" h="266064">
                <a:moveTo>
                  <a:pt x="83444" y="0"/>
                </a:moveTo>
                <a:lnTo>
                  <a:pt x="47714" y="16481"/>
                </a:lnTo>
                <a:lnTo>
                  <a:pt x="21305" y="46325"/>
                </a:lnTo>
                <a:lnTo>
                  <a:pt x="5326" y="85099"/>
                </a:lnTo>
                <a:lnTo>
                  <a:pt x="0" y="131872"/>
                </a:lnTo>
                <a:lnTo>
                  <a:pt x="1331" y="156302"/>
                </a:lnTo>
                <a:lnTo>
                  <a:pt x="11984" y="199797"/>
                </a:lnTo>
                <a:lnTo>
                  <a:pt x="33261" y="235210"/>
                </a:lnTo>
                <a:lnTo>
                  <a:pt x="64497" y="258549"/>
                </a:lnTo>
                <a:lnTo>
                  <a:pt x="83444" y="265551"/>
                </a:lnTo>
                <a:lnTo>
                  <a:pt x="87019" y="254837"/>
                </a:lnTo>
                <a:lnTo>
                  <a:pt x="72025" y="248155"/>
                </a:lnTo>
                <a:lnTo>
                  <a:pt x="59035" y="238801"/>
                </a:lnTo>
                <a:lnTo>
                  <a:pt x="32068" y="195009"/>
                </a:lnTo>
                <a:lnTo>
                  <a:pt x="24079" y="154186"/>
                </a:lnTo>
                <a:lnTo>
                  <a:pt x="23080" y="130091"/>
                </a:lnTo>
                <a:lnTo>
                  <a:pt x="24079" y="108069"/>
                </a:lnTo>
                <a:lnTo>
                  <a:pt x="32068" y="68694"/>
                </a:lnTo>
                <a:lnTo>
                  <a:pt x="59035" y="26503"/>
                </a:lnTo>
                <a:lnTo>
                  <a:pt x="87019" y="10690"/>
                </a:lnTo>
                <a:lnTo>
                  <a:pt x="8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059498" y="4625984"/>
            <a:ext cx="182880" cy="189230"/>
          </a:xfrm>
          <a:custGeom>
            <a:avLst/>
            <a:gdLst/>
            <a:ahLst/>
            <a:cxnLst/>
            <a:rect l="l" t="t" r="r" b="b"/>
            <a:pathLst>
              <a:path w="182880" h="189229">
                <a:moveTo>
                  <a:pt x="88771" y="8908"/>
                </a:moveTo>
                <a:lnTo>
                  <a:pt x="46160" y="8908"/>
                </a:lnTo>
                <a:lnTo>
                  <a:pt x="51487" y="14253"/>
                </a:lnTo>
                <a:lnTo>
                  <a:pt x="58588" y="28507"/>
                </a:lnTo>
                <a:lnTo>
                  <a:pt x="62139" y="37440"/>
                </a:lnTo>
                <a:lnTo>
                  <a:pt x="81669" y="94456"/>
                </a:lnTo>
                <a:lnTo>
                  <a:pt x="37283" y="147932"/>
                </a:lnTo>
                <a:lnTo>
                  <a:pt x="31236" y="155282"/>
                </a:lnTo>
                <a:lnTo>
                  <a:pt x="26187" y="161295"/>
                </a:lnTo>
                <a:lnTo>
                  <a:pt x="21804" y="165972"/>
                </a:lnTo>
                <a:lnTo>
                  <a:pt x="17754" y="169313"/>
                </a:lnTo>
                <a:lnTo>
                  <a:pt x="14203" y="174658"/>
                </a:lnTo>
                <a:lnTo>
                  <a:pt x="12427" y="176440"/>
                </a:lnTo>
                <a:lnTo>
                  <a:pt x="8877" y="178222"/>
                </a:lnTo>
                <a:lnTo>
                  <a:pt x="5326" y="181785"/>
                </a:lnTo>
                <a:lnTo>
                  <a:pt x="1775" y="183567"/>
                </a:lnTo>
                <a:lnTo>
                  <a:pt x="0" y="188912"/>
                </a:lnTo>
                <a:lnTo>
                  <a:pt x="51487" y="188912"/>
                </a:lnTo>
                <a:lnTo>
                  <a:pt x="53262" y="183567"/>
                </a:lnTo>
                <a:lnTo>
                  <a:pt x="49711" y="181785"/>
                </a:lnTo>
                <a:lnTo>
                  <a:pt x="47936" y="181785"/>
                </a:lnTo>
                <a:lnTo>
                  <a:pt x="42610" y="176440"/>
                </a:lnTo>
                <a:lnTo>
                  <a:pt x="42610" y="171095"/>
                </a:lnTo>
                <a:lnTo>
                  <a:pt x="47936" y="160404"/>
                </a:lnTo>
                <a:lnTo>
                  <a:pt x="51487" y="155059"/>
                </a:lnTo>
                <a:lnTo>
                  <a:pt x="56813" y="149714"/>
                </a:lnTo>
                <a:lnTo>
                  <a:pt x="88771" y="108710"/>
                </a:lnTo>
                <a:lnTo>
                  <a:pt x="111428" y="108710"/>
                </a:lnTo>
                <a:lnTo>
                  <a:pt x="104773" y="90892"/>
                </a:lnTo>
                <a:lnTo>
                  <a:pt x="116947" y="76638"/>
                </a:lnTo>
                <a:lnTo>
                  <a:pt x="99447" y="76638"/>
                </a:lnTo>
                <a:lnTo>
                  <a:pt x="86995" y="42785"/>
                </a:lnTo>
                <a:lnTo>
                  <a:pt x="85164" y="33650"/>
                </a:lnTo>
                <a:lnTo>
                  <a:pt x="83669" y="27628"/>
                </a:lnTo>
                <a:lnTo>
                  <a:pt x="83444" y="14253"/>
                </a:lnTo>
                <a:lnTo>
                  <a:pt x="86995" y="12472"/>
                </a:lnTo>
                <a:lnTo>
                  <a:pt x="88771" y="8908"/>
                </a:lnTo>
                <a:close/>
              </a:path>
              <a:path w="182880" h="189229">
                <a:moveTo>
                  <a:pt x="111428" y="108710"/>
                </a:moveTo>
                <a:lnTo>
                  <a:pt x="88771" y="108710"/>
                </a:lnTo>
                <a:lnTo>
                  <a:pt x="102998" y="151495"/>
                </a:lnTo>
                <a:lnTo>
                  <a:pt x="104773" y="158622"/>
                </a:lnTo>
                <a:lnTo>
                  <a:pt x="106549" y="163968"/>
                </a:lnTo>
                <a:lnTo>
                  <a:pt x="106549" y="172876"/>
                </a:lnTo>
                <a:lnTo>
                  <a:pt x="104773" y="176440"/>
                </a:lnTo>
                <a:lnTo>
                  <a:pt x="102998" y="178222"/>
                </a:lnTo>
                <a:lnTo>
                  <a:pt x="99447" y="180003"/>
                </a:lnTo>
                <a:lnTo>
                  <a:pt x="97671" y="181785"/>
                </a:lnTo>
                <a:lnTo>
                  <a:pt x="92321" y="183567"/>
                </a:lnTo>
                <a:lnTo>
                  <a:pt x="90546" y="188912"/>
                </a:lnTo>
                <a:lnTo>
                  <a:pt x="147383" y="188912"/>
                </a:lnTo>
                <a:lnTo>
                  <a:pt x="149159" y="183567"/>
                </a:lnTo>
                <a:lnTo>
                  <a:pt x="145608" y="181785"/>
                </a:lnTo>
                <a:lnTo>
                  <a:pt x="143832" y="181785"/>
                </a:lnTo>
                <a:lnTo>
                  <a:pt x="142057" y="180003"/>
                </a:lnTo>
                <a:lnTo>
                  <a:pt x="140282" y="180003"/>
                </a:lnTo>
                <a:lnTo>
                  <a:pt x="138506" y="178222"/>
                </a:lnTo>
                <a:lnTo>
                  <a:pt x="138506" y="176440"/>
                </a:lnTo>
                <a:lnTo>
                  <a:pt x="136731" y="174658"/>
                </a:lnTo>
                <a:lnTo>
                  <a:pt x="133180" y="167531"/>
                </a:lnTo>
                <a:lnTo>
                  <a:pt x="131404" y="162186"/>
                </a:lnTo>
                <a:lnTo>
                  <a:pt x="127854" y="155059"/>
                </a:lnTo>
                <a:lnTo>
                  <a:pt x="126078" y="147932"/>
                </a:lnTo>
                <a:lnTo>
                  <a:pt x="111428" y="108710"/>
                </a:lnTo>
                <a:close/>
              </a:path>
              <a:path w="182880" h="189229">
                <a:moveTo>
                  <a:pt x="182892" y="0"/>
                </a:moveTo>
                <a:lnTo>
                  <a:pt x="131404" y="0"/>
                </a:lnTo>
                <a:lnTo>
                  <a:pt x="129629" y="7126"/>
                </a:lnTo>
                <a:lnTo>
                  <a:pt x="133180" y="7126"/>
                </a:lnTo>
                <a:lnTo>
                  <a:pt x="136731" y="8908"/>
                </a:lnTo>
                <a:lnTo>
                  <a:pt x="138506" y="10690"/>
                </a:lnTo>
                <a:lnTo>
                  <a:pt x="138506" y="12472"/>
                </a:lnTo>
                <a:lnTo>
                  <a:pt x="140282" y="14253"/>
                </a:lnTo>
                <a:lnTo>
                  <a:pt x="140282" y="21380"/>
                </a:lnTo>
                <a:lnTo>
                  <a:pt x="138724" y="22943"/>
                </a:lnTo>
                <a:lnTo>
                  <a:pt x="138506" y="26726"/>
                </a:lnTo>
                <a:lnTo>
                  <a:pt x="133180" y="32095"/>
                </a:lnTo>
                <a:lnTo>
                  <a:pt x="131404" y="35658"/>
                </a:lnTo>
                <a:lnTo>
                  <a:pt x="127854" y="39222"/>
                </a:lnTo>
                <a:lnTo>
                  <a:pt x="124303" y="44567"/>
                </a:lnTo>
                <a:lnTo>
                  <a:pt x="99447" y="76638"/>
                </a:lnTo>
                <a:lnTo>
                  <a:pt x="116947" y="76638"/>
                </a:lnTo>
                <a:lnTo>
                  <a:pt x="147383" y="41003"/>
                </a:lnTo>
                <a:lnTo>
                  <a:pt x="153403" y="33650"/>
                </a:lnTo>
                <a:lnTo>
                  <a:pt x="158258" y="27628"/>
                </a:lnTo>
                <a:lnTo>
                  <a:pt x="162114" y="22943"/>
                </a:lnTo>
                <a:lnTo>
                  <a:pt x="165138" y="19599"/>
                </a:lnTo>
                <a:lnTo>
                  <a:pt x="168688" y="16035"/>
                </a:lnTo>
                <a:lnTo>
                  <a:pt x="172239" y="14253"/>
                </a:lnTo>
                <a:lnTo>
                  <a:pt x="175790" y="10690"/>
                </a:lnTo>
                <a:lnTo>
                  <a:pt x="179341" y="8908"/>
                </a:lnTo>
                <a:lnTo>
                  <a:pt x="181116" y="7126"/>
                </a:lnTo>
                <a:lnTo>
                  <a:pt x="182892" y="0"/>
                </a:lnTo>
                <a:close/>
              </a:path>
              <a:path w="182880" h="189229">
                <a:moveTo>
                  <a:pt x="97671" y="0"/>
                </a:moveTo>
                <a:lnTo>
                  <a:pt x="42610" y="0"/>
                </a:lnTo>
                <a:lnTo>
                  <a:pt x="40834" y="7126"/>
                </a:lnTo>
                <a:lnTo>
                  <a:pt x="42610" y="8908"/>
                </a:lnTo>
                <a:lnTo>
                  <a:pt x="92321" y="8908"/>
                </a:lnTo>
                <a:lnTo>
                  <a:pt x="95896" y="7126"/>
                </a:lnTo>
                <a:lnTo>
                  <a:pt x="97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256619" y="4782825"/>
            <a:ext cx="41275" cy="71755"/>
          </a:xfrm>
          <a:custGeom>
            <a:avLst/>
            <a:gdLst/>
            <a:ahLst/>
            <a:cxnLst/>
            <a:rect l="l" t="t" r="r" b="b"/>
            <a:pathLst>
              <a:path w="41275" h="71754">
                <a:moveTo>
                  <a:pt x="39059" y="0"/>
                </a:moveTo>
                <a:lnTo>
                  <a:pt x="14203" y="0"/>
                </a:lnTo>
                <a:lnTo>
                  <a:pt x="15978" y="7126"/>
                </a:lnTo>
                <a:lnTo>
                  <a:pt x="15978" y="33853"/>
                </a:lnTo>
                <a:lnTo>
                  <a:pt x="14203" y="39198"/>
                </a:lnTo>
                <a:lnTo>
                  <a:pt x="14203" y="42761"/>
                </a:lnTo>
                <a:lnTo>
                  <a:pt x="10652" y="49888"/>
                </a:lnTo>
                <a:lnTo>
                  <a:pt x="7101" y="53452"/>
                </a:lnTo>
                <a:lnTo>
                  <a:pt x="3550" y="58797"/>
                </a:lnTo>
                <a:lnTo>
                  <a:pt x="0" y="62361"/>
                </a:lnTo>
                <a:lnTo>
                  <a:pt x="7101" y="71269"/>
                </a:lnTo>
                <a:lnTo>
                  <a:pt x="13149" y="66230"/>
                </a:lnTo>
                <a:lnTo>
                  <a:pt x="18198" y="61692"/>
                </a:lnTo>
                <a:lnTo>
                  <a:pt x="22581" y="57489"/>
                </a:lnTo>
                <a:lnTo>
                  <a:pt x="31957" y="48107"/>
                </a:lnTo>
                <a:lnTo>
                  <a:pt x="35508" y="42761"/>
                </a:lnTo>
                <a:lnTo>
                  <a:pt x="40834" y="26726"/>
                </a:lnTo>
                <a:lnTo>
                  <a:pt x="40834" y="7126"/>
                </a:lnTo>
                <a:lnTo>
                  <a:pt x="390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372044" y="4625984"/>
            <a:ext cx="154940" cy="189230"/>
          </a:xfrm>
          <a:custGeom>
            <a:avLst/>
            <a:gdLst/>
            <a:ahLst/>
            <a:cxnLst/>
            <a:rect l="l" t="t" r="r" b="b"/>
            <a:pathLst>
              <a:path w="154939" h="189229">
                <a:moveTo>
                  <a:pt x="65714" y="181785"/>
                </a:moveTo>
                <a:lnTo>
                  <a:pt x="15978" y="181785"/>
                </a:lnTo>
                <a:lnTo>
                  <a:pt x="12427" y="183567"/>
                </a:lnTo>
                <a:lnTo>
                  <a:pt x="10652" y="188912"/>
                </a:lnTo>
                <a:lnTo>
                  <a:pt x="67489" y="188912"/>
                </a:lnTo>
                <a:lnTo>
                  <a:pt x="69265" y="183567"/>
                </a:lnTo>
                <a:lnTo>
                  <a:pt x="65714" y="181785"/>
                </a:lnTo>
                <a:close/>
              </a:path>
              <a:path w="154939" h="189229">
                <a:moveTo>
                  <a:pt x="58588" y="180003"/>
                </a:moveTo>
                <a:lnTo>
                  <a:pt x="19529" y="180003"/>
                </a:lnTo>
                <a:lnTo>
                  <a:pt x="17754" y="181785"/>
                </a:lnTo>
                <a:lnTo>
                  <a:pt x="60364" y="181785"/>
                </a:lnTo>
                <a:lnTo>
                  <a:pt x="58588" y="180003"/>
                </a:lnTo>
                <a:close/>
              </a:path>
              <a:path w="154939" h="189229">
                <a:moveTo>
                  <a:pt x="47936" y="8908"/>
                </a:moveTo>
                <a:lnTo>
                  <a:pt x="7101" y="8908"/>
                </a:lnTo>
                <a:lnTo>
                  <a:pt x="12427" y="14253"/>
                </a:lnTo>
                <a:lnTo>
                  <a:pt x="14203" y="19599"/>
                </a:lnTo>
                <a:lnTo>
                  <a:pt x="15978" y="23162"/>
                </a:lnTo>
                <a:lnTo>
                  <a:pt x="17754" y="30313"/>
                </a:lnTo>
                <a:lnTo>
                  <a:pt x="21305" y="41003"/>
                </a:lnTo>
                <a:lnTo>
                  <a:pt x="40834" y="110491"/>
                </a:lnTo>
                <a:lnTo>
                  <a:pt x="33733" y="147932"/>
                </a:lnTo>
                <a:lnTo>
                  <a:pt x="31957" y="156841"/>
                </a:lnTo>
                <a:lnTo>
                  <a:pt x="30182" y="163968"/>
                </a:lnTo>
                <a:lnTo>
                  <a:pt x="26631" y="171095"/>
                </a:lnTo>
                <a:lnTo>
                  <a:pt x="26631" y="174658"/>
                </a:lnTo>
                <a:lnTo>
                  <a:pt x="21305" y="180003"/>
                </a:lnTo>
                <a:lnTo>
                  <a:pt x="56813" y="180003"/>
                </a:lnTo>
                <a:lnTo>
                  <a:pt x="56813" y="178222"/>
                </a:lnTo>
                <a:lnTo>
                  <a:pt x="55038" y="176440"/>
                </a:lnTo>
                <a:lnTo>
                  <a:pt x="55038" y="158622"/>
                </a:lnTo>
                <a:lnTo>
                  <a:pt x="56813" y="156841"/>
                </a:lnTo>
                <a:lnTo>
                  <a:pt x="56813" y="149714"/>
                </a:lnTo>
                <a:lnTo>
                  <a:pt x="65714" y="110491"/>
                </a:lnTo>
                <a:lnTo>
                  <a:pt x="78005" y="94456"/>
                </a:lnTo>
                <a:lnTo>
                  <a:pt x="60364" y="94456"/>
                </a:lnTo>
                <a:lnTo>
                  <a:pt x="46161" y="42785"/>
                </a:lnTo>
                <a:lnTo>
                  <a:pt x="44385" y="32095"/>
                </a:lnTo>
                <a:lnTo>
                  <a:pt x="42610" y="24944"/>
                </a:lnTo>
                <a:lnTo>
                  <a:pt x="42610" y="12472"/>
                </a:lnTo>
                <a:lnTo>
                  <a:pt x="46160" y="10690"/>
                </a:lnTo>
                <a:lnTo>
                  <a:pt x="47936" y="8908"/>
                </a:lnTo>
                <a:close/>
              </a:path>
              <a:path w="154939" h="189229">
                <a:moveTo>
                  <a:pt x="147383" y="8908"/>
                </a:moveTo>
                <a:lnTo>
                  <a:pt x="106549" y="8908"/>
                </a:lnTo>
                <a:lnTo>
                  <a:pt x="111875" y="14253"/>
                </a:lnTo>
                <a:lnTo>
                  <a:pt x="111875" y="19599"/>
                </a:lnTo>
                <a:lnTo>
                  <a:pt x="110099" y="23162"/>
                </a:lnTo>
                <a:lnTo>
                  <a:pt x="108324" y="28507"/>
                </a:lnTo>
                <a:lnTo>
                  <a:pt x="106549" y="32095"/>
                </a:lnTo>
                <a:lnTo>
                  <a:pt x="101222" y="39222"/>
                </a:lnTo>
                <a:lnTo>
                  <a:pt x="94121" y="48130"/>
                </a:lnTo>
                <a:lnTo>
                  <a:pt x="60364" y="94456"/>
                </a:lnTo>
                <a:lnTo>
                  <a:pt x="78005" y="94456"/>
                </a:lnTo>
                <a:lnTo>
                  <a:pt x="118977" y="41003"/>
                </a:lnTo>
                <a:lnTo>
                  <a:pt x="126078" y="33876"/>
                </a:lnTo>
                <a:lnTo>
                  <a:pt x="129629" y="26726"/>
                </a:lnTo>
                <a:lnTo>
                  <a:pt x="147383" y="8908"/>
                </a:lnTo>
                <a:close/>
              </a:path>
              <a:path w="154939" h="189229">
                <a:moveTo>
                  <a:pt x="55038" y="0"/>
                </a:moveTo>
                <a:lnTo>
                  <a:pt x="1775" y="0"/>
                </a:lnTo>
                <a:lnTo>
                  <a:pt x="0" y="7126"/>
                </a:lnTo>
                <a:lnTo>
                  <a:pt x="3550" y="8908"/>
                </a:lnTo>
                <a:lnTo>
                  <a:pt x="49711" y="8908"/>
                </a:lnTo>
                <a:lnTo>
                  <a:pt x="55038" y="7126"/>
                </a:lnTo>
                <a:lnTo>
                  <a:pt x="55038" y="0"/>
                </a:lnTo>
                <a:close/>
              </a:path>
              <a:path w="154939" h="189229">
                <a:moveTo>
                  <a:pt x="154485" y="0"/>
                </a:moveTo>
                <a:lnTo>
                  <a:pt x="102998" y="0"/>
                </a:lnTo>
                <a:lnTo>
                  <a:pt x="101222" y="7126"/>
                </a:lnTo>
                <a:lnTo>
                  <a:pt x="104773" y="8908"/>
                </a:lnTo>
                <a:lnTo>
                  <a:pt x="150934" y="8908"/>
                </a:lnTo>
                <a:lnTo>
                  <a:pt x="152710" y="7126"/>
                </a:lnTo>
                <a:lnTo>
                  <a:pt x="154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542532" y="4602820"/>
            <a:ext cx="88900" cy="266065"/>
          </a:xfrm>
          <a:custGeom>
            <a:avLst/>
            <a:gdLst/>
            <a:ahLst/>
            <a:cxnLst/>
            <a:rect l="l" t="t" r="r" b="b"/>
            <a:pathLst>
              <a:path w="88900" h="266064">
                <a:moveTo>
                  <a:pt x="5326" y="0"/>
                </a:moveTo>
                <a:lnTo>
                  <a:pt x="0" y="10690"/>
                </a:lnTo>
                <a:lnTo>
                  <a:pt x="16006" y="17344"/>
                </a:lnTo>
                <a:lnTo>
                  <a:pt x="29516" y="26503"/>
                </a:lnTo>
                <a:lnTo>
                  <a:pt x="55676" y="68694"/>
                </a:lnTo>
                <a:lnTo>
                  <a:pt x="62944" y="108069"/>
                </a:lnTo>
                <a:lnTo>
                  <a:pt x="63915" y="130091"/>
                </a:lnTo>
                <a:lnTo>
                  <a:pt x="62944" y="154186"/>
                </a:lnTo>
                <a:lnTo>
                  <a:pt x="55676" y="195009"/>
                </a:lnTo>
                <a:lnTo>
                  <a:pt x="29738" y="238801"/>
                </a:lnTo>
                <a:lnTo>
                  <a:pt x="1775" y="254837"/>
                </a:lnTo>
                <a:lnTo>
                  <a:pt x="5326" y="265551"/>
                </a:lnTo>
                <a:lnTo>
                  <a:pt x="41056" y="248381"/>
                </a:lnTo>
                <a:lnTo>
                  <a:pt x="67466" y="219202"/>
                </a:lnTo>
                <a:lnTo>
                  <a:pt x="83465" y="178887"/>
                </a:lnTo>
                <a:lnTo>
                  <a:pt x="88794" y="131872"/>
                </a:lnTo>
                <a:lnTo>
                  <a:pt x="87462" y="107484"/>
                </a:lnTo>
                <a:lnTo>
                  <a:pt x="76800" y="64713"/>
                </a:lnTo>
                <a:lnTo>
                  <a:pt x="54760" y="29565"/>
                </a:lnTo>
                <a:lnTo>
                  <a:pt x="24023" y="6737"/>
                </a:lnTo>
                <a:lnTo>
                  <a:pt x="53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59676" y="5014500"/>
            <a:ext cx="2010354" cy="354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54349" y="4949441"/>
            <a:ext cx="2007235" cy="0"/>
          </a:xfrm>
          <a:custGeom>
            <a:avLst/>
            <a:gdLst/>
            <a:ahLst/>
            <a:cxnLst/>
            <a:rect l="l" t="t" r="r" b="b"/>
            <a:pathLst>
              <a:path w="2007235">
                <a:moveTo>
                  <a:pt x="0" y="0"/>
                </a:moveTo>
                <a:lnTo>
                  <a:pt x="2006772" y="0"/>
                </a:lnTo>
              </a:path>
            </a:pathLst>
          </a:custGeom>
          <a:ln w="160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160546" y="4922715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783" y="0"/>
                </a:lnTo>
              </a:path>
            </a:pathLst>
          </a:custGeom>
          <a:ln w="19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160546" y="4980645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783" y="0"/>
                </a:lnTo>
              </a:path>
            </a:pathLst>
          </a:custGeom>
          <a:ln w="17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451714" y="4951223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783" y="0"/>
                </a:lnTo>
              </a:path>
            </a:pathLst>
          </a:custGeom>
          <a:ln w="19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661293" y="4841622"/>
            <a:ext cx="121285" cy="193040"/>
          </a:xfrm>
          <a:custGeom>
            <a:avLst/>
            <a:gdLst/>
            <a:ahLst/>
            <a:cxnLst/>
            <a:rect l="l" t="t" r="r" b="b"/>
            <a:pathLst>
              <a:path w="121285" h="193039">
                <a:moveTo>
                  <a:pt x="60522" y="0"/>
                </a:moveTo>
                <a:lnTo>
                  <a:pt x="20250" y="17873"/>
                </a:lnTo>
                <a:lnTo>
                  <a:pt x="3472" y="53476"/>
                </a:lnTo>
                <a:lnTo>
                  <a:pt x="17" y="94456"/>
                </a:lnTo>
                <a:lnTo>
                  <a:pt x="0" y="99801"/>
                </a:lnTo>
                <a:lnTo>
                  <a:pt x="909" y="120444"/>
                </a:lnTo>
                <a:lnTo>
                  <a:pt x="14124" y="169313"/>
                </a:lnTo>
                <a:lnTo>
                  <a:pt x="58628" y="192475"/>
                </a:lnTo>
                <a:lnTo>
                  <a:pt x="72632" y="191083"/>
                </a:lnTo>
                <a:lnTo>
                  <a:pt x="85082" y="186685"/>
                </a:lnTo>
                <a:lnTo>
                  <a:pt x="91896" y="181785"/>
                </a:lnTo>
                <a:lnTo>
                  <a:pt x="60522" y="181785"/>
                </a:lnTo>
                <a:lnTo>
                  <a:pt x="52873" y="180449"/>
                </a:lnTo>
                <a:lnTo>
                  <a:pt x="31065" y="148346"/>
                </a:lnTo>
                <a:lnTo>
                  <a:pt x="26765" y="99801"/>
                </a:lnTo>
                <a:lnTo>
                  <a:pt x="26965" y="74411"/>
                </a:lnTo>
                <a:lnTo>
                  <a:pt x="27370" y="67145"/>
                </a:lnTo>
                <a:lnTo>
                  <a:pt x="28328" y="58821"/>
                </a:lnTo>
                <a:lnTo>
                  <a:pt x="28912" y="52167"/>
                </a:lnTo>
                <a:lnTo>
                  <a:pt x="30340" y="45680"/>
                </a:lnTo>
                <a:lnTo>
                  <a:pt x="33772" y="33876"/>
                </a:lnTo>
                <a:lnTo>
                  <a:pt x="35429" y="26749"/>
                </a:lnTo>
                <a:lnTo>
                  <a:pt x="38980" y="21380"/>
                </a:lnTo>
                <a:lnTo>
                  <a:pt x="44425" y="17817"/>
                </a:lnTo>
                <a:lnTo>
                  <a:pt x="47976" y="14253"/>
                </a:lnTo>
                <a:lnTo>
                  <a:pt x="53420" y="10690"/>
                </a:lnTo>
                <a:lnTo>
                  <a:pt x="94332" y="10690"/>
                </a:lnTo>
                <a:lnTo>
                  <a:pt x="87361" y="5567"/>
                </a:lnTo>
                <a:lnTo>
                  <a:pt x="75195" y="1364"/>
                </a:lnTo>
                <a:lnTo>
                  <a:pt x="60522" y="0"/>
                </a:lnTo>
                <a:close/>
              </a:path>
              <a:path w="121285" h="193039">
                <a:moveTo>
                  <a:pt x="94332" y="10690"/>
                </a:moveTo>
                <a:lnTo>
                  <a:pt x="67624" y="10690"/>
                </a:lnTo>
                <a:lnTo>
                  <a:pt x="72832" y="14253"/>
                </a:lnTo>
                <a:lnTo>
                  <a:pt x="78276" y="19599"/>
                </a:lnTo>
                <a:lnTo>
                  <a:pt x="81872" y="24568"/>
                </a:lnTo>
                <a:lnTo>
                  <a:pt x="84845" y="31201"/>
                </a:lnTo>
                <a:lnTo>
                  <a:pt x="87198" y="39166"/>
                </a:lnTo>
                <a:lnTo>
                  <a:pt x="88929" y="48130"/>
                </a:lnTo>
                <a:lnTo>
                  <a:pt x="91241" y="59211"/>
                </a:lnTo>
                <a:lnTo>
                  <a:pt x="92864" y="71293"/>
                </a:lnTo>
                <a:lnTo>
                  <a:pt x="93822" y="84712"/>
                </a:lnTo>
                <a:lnTo>
                  <a:pt x="94137" y="99801"/>
                </a:lnTo>
                <a:lnTo>
                  <a:pt x="93631" y="115534"/>
                </a:lnTo>
                <a:lnTo>
                  <a:pt x="85378" y="162186"/>
                </a:lnTo>
                <a:lnTo>
                  <a:pt x="60522" y="181785"/>
                </a:lnTo>
                <a:lnTo>
                  <a:pt x="91896" y="181785"/>
                </a:lnTo>
                <a:lnTo>
                  <a:pt x="116833" y="137007"/>
                </a:lnTo>
                <a:lnTo>
                  <a:pt x="120887" y="94456"/>
                </a:lnTo>
                <a:lnTo>
                  <a:pt x="119869" y="72044"/>
                </a:lnTo>
                <a:lnTo>
                  <a:pt x="116833" y="52804"/>
                </a:lnTo>
                <a:lnTo>
                  <a:pt x="111799" y="36567"/>
                </a:lnTo>
                <a:lnTo>
                  <a:pt x="104789" y="23162"/>
                </a:lnTo>
                <a:lnTo>
                  <a:pt x="97174" y="12778"/>
                </a:lnTo>
                <a:lnTo>
                  <a:pt x="94332" y="10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15795" y="501628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06" y="0"/>
                </a:lnTo>
              </a:path>
            </a:pathLst>
          </a:custGeom>
          <a:ln w="32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79709" y="4843405"/>
            <a:ext cx="121285" cy="191135"/>
          </a:xfrm>
          <a:custGeom>
            <a:avLst/>
            <a:gdLst/>
            <a:ahLst/>
            <a:cxnLst/>
            <a:rect l="l" t="t" r="r" b="b"/>
            <a:pathLst>
              <a:path w="121285" h="191135">
                <a:moveTo>
                  <a:pt x="113749" y="23186"/>
                </a:moveTo>
                <a:lnTo>
                  <a:pt x="94215" y="23186"/>
                </a:lnTo>
                <a:lnTo>
                  <a:pt x="94215" y="24968"/>
                </a:lnTo>
                <a:lnTo>
                  <a:pt x="19648" y="183567"/>
                </a:lnTo>
                <a:lnTo>
                  <a:pt x="19648" y="190694"/>
                </a:lnTo>
                <a:lnTo>
                  <a:pt x="40953" y="190694"/>
                </a:lnTo>
                <a:lnTo>
                  <a:pt x="113749" y="23186"/>
                </a:lnTo>
                <a:close/>
              </a:path>
              <a:path w="121285" h="191135">
                <a:moveTo>
                  <a:pt x="120728" y="0"/>
                </a:moveTo>
                <a:lnTo>
                  <a:pt x="1893" y="0"/>
                </a:lnTo>
                <a:lnTo>
                  <a:pt x="0" y="44567"/>
                </a:lnTo>
                <a:lnTo>
                  <a:pt x="10652" y="44567"/>
                </a:lnTo>
                <a:lnTo>
                  <a:pt x="12546" y="39222"/>
                </a:lnTo>
                <a:lnTo>
                  <a:pt x="14203" y="33876"/>
                </a:lnTo>
                <a:lnTo>
                  <a:pt x="16097" y="32095"/>
                </a:lnTo>
                <a:lnTo>
                  <a:pt x="16097" y="30313"/>
                </a:lnTo>
                <a:lnTo>
                  <a:pt x="17754" y="28531"/>
                </a:lnTo>
                <a:lnTo>
                  <a:pt x="19648" y="26749"/>
                </a:lnTo>
                <a:lnTo>
                  <a:pt x="21305" y="26749"/>
                </a:lnTo>
                <a:lnTo>
                  <a:pt x="23198" y="24968"/>
                </a:lnTo>
                <a:lnTo>
                  <a:pt x="24855" y="24968"/>
                </a:lnTo>
                <a:lnTo>
                  <a:pt x="26749" y="23186"/>
                </a:lnTo>
                <a:lnTo>
                  <a:pt x="113749" y="23186"/>
                </a:lnTo>
                <a:lnTo>
                  <a:pt x="120728" y="7126"/>
                </a:lnTo>
                <a:lnTo>
                  <a:pt x="120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035948" y="4834496"/>
            <a:ext cx="115570" cy="200025"/>
          </a:xfrm>
          <a:custGeom>
            <a:avLst/>
            <a:gdLst/>
            <a:ahLst/>
            <a:cxnLst/>
            <a:rect l="l" t="t" r="r" b="b"/>
            <a:pathLst>
              <a:path w="115570" h="200025">
                <a:moveTo>
                  <a:pt x="17754" y="160404"/>
                </a:moveTo>
                <a:lnTo>
                  <a:pt x="0" y="160404"/>
                </a:lnTo>
                <a:lnTo>
                  <a:pt x="0" y="190694"/>
                </a:lnTo>
                <a:lnTo>
                  <a:pt x="13289" y="194341"/>
                </a:lnTo>
                <a:lnTo>
                  <a:pt x="26424" y="197153"/>
                </a:lnTo>
                <a:lnTo>
                  <a:pt x="39247" y="198962"/>
                </a:lnTo>
                <a:lnTo>
                  <a:pt x="51605" y="199602"/>
                </a:lnTo>
                <a:lnTo>
                  <a:pt x="60553" y="199241"/>
                </a:lnTo>
                <a:lnTo>
                  <a:pt x="92225" y="188912"/>
                </a:lnTo>
                <a:lnTo>
                  <a:pt x="42610" y="188912"/>
                </a:lnTo>
                <a:lnTo>
                  <a:pt x="35508" y="185348"/>
                </a:lnTo>
                <a:lnTo>
                  <a:pt x="30300" y="181785"/>
                </a:lnTo>
                <a:lnTo>
                  <a:pt x="24855" y="178222"/>
                </a:lnTo>
                <a:lnTo>
                  <a:pt x="19648" y="171095"/>
                </a:lnTo>
                <a:lnTo>
                  <a:pt x="17754" y="160404"/>
                </a:lnTo>
                <a:close/>
              </a:path>
              <a:path w="115570" h="200025">
                <a:moveTo>
                  <a:pt x="99692" y="101583"/>
                </a:moveTo>
                <a:lnTo>
                  <a:pt x="58707" y="101583"/>
                </a:lnTo>
                <a:lnTo>
                  <a:pt x="63915" y="103364"/>
                </a:lnTo>
                <a:lnTo>
                  <a:pt x="71101" y="106956"/>
                </a:lnTo>
                <a:lnTo>
                  <a:pt x="88771" y="144368"/>
                </a:lnTo>
                <a:lnTo>
                  <a:pt x="88134" y="154419"/>
                </a:lnTo>
                <a:lnTo>
                  <a:pt x="60238" y="188244"/>
                </a:lnTo>
                <a:lnTo>
                  <a:pt x="51605" y="188912"/>
                </a:lnTo>
                <a:lnTo>
                  <a:pt x="92225" y="188912"/>
                </a:lnTo>
                <a:lnTo>
                  <a:pt x="114910" y="149825"/>
                </a:lnTo>
                <a:lnTo>
                  <a:pt x="115520" y="140805"/>
                </a:lnTo>
                <a:lnTo>
                  <a:pt x="115143" y="133080"/>
                </a:lnTo>
                <a:lnTo>
                  <a:pt x="99926" y="101805"/>
                </a:lnTo>
                <a:lnTo>
                  <a:pt x="99692" y="101583"/>
                </a:lnTo>
                <a:close/>
              </a:path>
              <a:path w="115570" h="200025">
                <a:moveTo>
                  <a:pt x="108419" y="0"/>
                </a:moveTo>
                <a:lnTo>
                  <a:pt x="97766" y="0"/>
                </a:lnTo>
                <a:lnTo>
                  <a:pt x="97766" y="3563"/>
                </a:lnTo>
                <a:lnTo>
                  <a:pt x="95872" y="5345"/>
                </a:lnTo>
                <a:lnTo>
                  <a:pt x="94215" y="7126"/>
                </a:lnTo>
                <a:lnTo>
                  <a:pt x="92321" y="7126"/>
                </a:lnTo>
                <a:lnTo>
                  <a:pt x="92321" y="8908"/>
                </a:lnTo>
                <a:lnTo>
                  <a:pt x="8995" y="8908"/>
                </a:lnTo>
                <a:lnTo>
                  <a:pt x="8995" y="99801"/>
                </a:lnTo>
                <a:lnTo>
                  <a:pt x="19648" y="106928"/>
                </a:lnTo>
                <a:lnTo>
                  <a:pt x="24855" y="105146"/>
                </a:lnTo>
                <a:lnTo>
                  <a:pt x="30300" y="103364"/>
                </a:lnTo>
                <a:lnTo>
                  <a:pt x="33851" y="103364"/>
                </a:lnTo>
                <a:lnTo>
                  <a:pt x="39059" y="101583"/>
                </a:lnTo>
                <a:lnTo>
                  <a:pt x="99692" y="101583"/>
                </a:lnTo>
                <a:lnTo>
                  <a:pt x="94870" y="96989"/>
                </a:lnTo>
                <a:lnTo>
                  <a:pt x="88771" y="92674"/>
                </a:lnTo>
                <a:lnTo>
                  <a:pt x="26749" y="92674"/>
                </a:lnTo>
                <a:lnTo>
                  <a:pt x="26749" y="32095"/>
                </a:lnTo>
                <a:lnTo>
                  <a:pt x="106525" y="32095"/>
                </a:lnTo>
                <a:lnTo>
                  <a:pt x="108419" y="0"/>
                </a:lnTo>
                <a:close/>
              </a:path>
              <a:path w="115570" h="200025">
                <a:moveTo>
                  <a:pt x="60364" y="87329"/>
                </a:moveTo>
                <a:lnTo>
                  <a:pt x="48054" y="87329"/>
                </a:lnTo>
                <a:lnTo>
                  <a:pt x="42610" y="89111"/>
                </a:lnTo>
                <a:lnTo>
                  <a:pt x="37402" y="89111"/>
                </a:lnTo>
                <a:lnTo>
                  <a:pt x="31957" y="90892"/>
                </a:lnTo>
                <a:lnTo>
                  <a:pt x="26749" y="92674"/>
                </a:lnTo>
                <a:lnTo>
                  <a:pt x="88771" y="92674"/>
                </a:lnTo>
                <a:lnTo>
                  <a:pt x="82135" y="90335"/>
                </a:lnTo>
                <a:lnTo>
                  <a:pt x="75277" y="88665"/>
                </a:lnTo>
                <a:lnTo>
                  <a:pt x="68065" y="87663"/>
                </a:lnTo>
                <a:lnTo>
                  <a:pt x="60364" y="87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825" y="196978"/>
            <a:ext cx="8226348" cy="488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pc="-5" dirty="0"/>
              <a:t>Example</a:t>
            </a:r>
          </a:p>
        </p:txBody>
      </p:sp>
      <p:sp>
        <p:nvSpPr>
          <p:cNvPr id="4" name="object 4"/>
          <p:cNvSpPr/>
          <p:nvPr/>
        </p:nvSpPr>
        <p:spPr>
          <a:xfrm>
            <a:off x="501701" y="1379221"/>
            <a:ext cx="399288" cy="2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1609" y="1322804"/>
            <a:ext cx="7186930" cy="2944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/>
            <a:r>
              <a:rPr sz="2800" spc="-5" dirty="0">
                <a:latin typeface="Arial"/>
                <a:cs typeface="Arial"/>
              </a:rPr>
              <a:t>Support </a:t>
            </a:r>
            <a:r>
              <a:rPr sz="2800" dirty="0">
                <a:latin typeface="Arial"/>
                <a:cs typeface="Arial"/>
              </a:rPr>
              <a:t>your claim </a:t>
            </a:r>
            <a:r>
              <a:rPr sz="2800" spc="-5" dirty="0">
                <a:latin typeface="Arial"/>
                <a:cs typeface="Arial"/>
              </a:rPr>
              <a:t>with an </a:t>
            </a:r>
            <a:r>
              <a:rPr sz="2800" dirty="0">
                <a:latin typeface="Arial"/>
                <a:cs typeface="Arial"/>
              </a:rPr>
              <a:t>appropriate test </a:t>
            </a:r>
            <a:r>
              <a:rPr sz="2800" spc="-5" dirty="0">
                <a:latin typeface="Arial"/>
                <a:cs typeface="Arial"/>
              </a:rPr>
              <a:t>of  </a:t>
            </a:r>
            <a:r>
              <a:rPr sz="2800" dirty="0">
                <a:latin typeface="Arial"/>
                <a:cs typeface="Arial"/>
              </a:rPr>
              <a:t>hypothesis</a:t>
            </a:r>
          </a:p>
          <a:p>
            <a:pPr marL="520004" indent="-342860">
              <a:spcBef>
                <a:spcPts val="700"/>
              </a:spcBef>
              <a:buClr>
                <a:srgbClr val="0C7A9C"/>
              </a:buClr>
              <a:buChar char="–"/>
              <a:tabLst>
                <a:tab pos="520639" algn="l"/>
              </a:tabLst>
            </a:pPr>
            <a:r>
              <a:rPr sz="2400" spc="-5" dirty="0">
                <a:latin typeface="Arial"/>
                <a:cs typeface="Arial"/>
              </a:rPr>
              <a:t>Describe </a:t>
            </a:r>
            <a:r>
              <a:rPr sz="2400" dirty="0">
                <a:latin typeface="Arial"/>
                <a:cs typeface="Arial"/>
              </a:rPr>
              <a:t>parameters and set up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appropriate</a:t>
            </a:r>
          </a:p>
          <a:p>
            <a:pPr marL="520004"/>
            <a:r>
              <a:rPr sz="2400" spc="-5" dirty="0">
                <a:latin typeface="Arial"/>
                <a:cs typeface="Arial"/>
              </a:rPr>
              <a:t>hypotheses:</a:t>
            </a:r>
            <a:endParaRPr sz="2400" dirty="0">
              <a:latin typeface="Arial"/>
              <a:cs typeface="Arial"/>
            </a:endParaRPr>
          </a:p>
          <a:p>
            <a:pPr marL="634290">
              <a:spcBef>
                <a:spcPts val="650"/>
              </a:spcBef>
            </a:pPr>
            <a:r>
              <a:rPr sz="1400" dirty="0">
                <a:solidFill>
                  <a:srgbClr val="0C7A9C"/>
                </a:solidFill>
                <a:latin typeface="Wingdings"/>
                <a:cs typeface="Wingdings"/>
              </a:rPr>
              <a:t></a:t>
            </a:r>
            <a:r>
              <a:rPr sz="1400" dirty="0">
                <a:solidFill>
                  <a:srgbClr val="0C7A9C"/>
                </a:solidFill>
                <a:latin typeface="Times New Roman"/>
                <a:cs typeface="Times New Roman"/>
              </a:rPr>
              <a:t> </a:t>
            </a:r>
            <a:r>
              <a:rPr sz="1400" spc="-155" dirty="0">
                <a:solidFill>
                  <a:srgbClr val="0C7A9C"/>
                </a:solidFill>
                <a:latin typeface="Times New Roman"/>
                <a:cs typeface="Times New Roman"/>
              </a:rPr>
              <a:t> </a:t>
            </a:r>
            <a:r>
              <a:rPr lang="en-US" sz="2000" spc="-25" dirty="0">
                <a:latin typeface="Arial"/>
                <a:cs typeface="Arial"/>
              </a:rPr>
              <a:t>𝑯𝟎: 𝝆 = 𝟎 ( No Linear Association )</a:t>
            </a:r>
          </a:p>
          <a:p>
            <a:pPr marL="634290">
              <a:spcBef>
                <a:spcPts val="650"/>
              </a:spcBef>
            </a:pPr>
            <a:r>
              <a:rPr lang="en-US" sz="2000" dirty="0">
                <a:solidFill>
                  <a:srgbClr val="0C7A9C"/>
                </a:solidFill>
                <a:latin typeface="Wingdings"/>
                <a:cs typeface="Wingdings"/>
              </a:rPr>
              <a:t></a:t>
            </a:r>
            <a:r>
              <a:rPr lang="en-US" sz="2000" dirty="0">
                <a:solidFill>
                  <a:srgbClr val="0C7A9C"/>
                </a:solidFill>
                <a:latin typeface="Times New Roman"/>
                <a:cs typeface="Times New Roman"/>
              </a:rPr>
              <a:t> </a:t>
            </a:r>
            <a:r>
              <a:rPr lang="en-US" sz="2000" spc="-25" dirty="0">
                <a:latin typeface="Arial"/>
                <a:cs typeface="Arial"/>
              </a:rPr>
              <a:t>𝑯𝒂: 𝝆 != 𝟎 (Linear Association )</a:t>
            </a:r>
          </a:p>
          <a:p>
            <a:pPr marL="520004" marR="262225" indent="-342860">
              <a:spcBef>
                <a:spcPts val="680"/>
              </a:spcBef>
              <a:buClr>
                <a:srgbClr val="0C7A9C"/>
              </a:buClr>
              <a:buChar char="–"/>
              <a:tabLst>
                <a:tab pos="520639" algn="l"/>
                <a:tab pos="3754315" algn="l"/>
              </a:tabLst>
            </a:pPr>
            <a:endParaRPr lang="tr-T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pc="-5" dirty="0"/>
              <a:t>Example</a:t>
            </a:r>
          </a:p>
        </p:txBody>
      </p:sp>
      <p:sp>
        <p:nvSpPr>
          <p:cNvPr id="4" name="object 4"/>
          <p:cNvSpPr/>
          <p:nvPr/>
        </p:nvSpPr>
        <p:spPr>
          <a:xfrm>
            <a:off x="501701" y="913512"/>
            <a:ext cx="399288" cy="2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1609" y="797178"/>
            <a:ext cx="7186930" cy="1690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/>
            <a:r>
              <a:rPr sz="2800" spc="-5" dirty="0">
                <a:latin typeface="Arial"/>
                <a:cs typeface="Arial"/>
              </a:rPr>
              <a:t>Support </a:t>
            </a:r>
            <a:r>
              <a:rPr sz="2800" dirty="0">
                <a:latin typeface="Arial"/>
                <a:cs typeface="Arial"/>
              </a:rPr>
              <a:t>your claim </a:t>
            </a:r>
            <a:r>
              <a:rPr sz="2800" spc="-5" dirty="0">
                <a:latin typeface="Arial"/>
                <a:cs typeface="Arial"/>
              </a:rPr>
              <a:t>with an </a:t>
            </a:r>
            <a:r>
              <a:rPr sz="2800" dirty="0">
                <a:latin typeface="Arial"/>
                <a:cs typeface="Arial"/>
              </a:rPr>
              <a:t>appropriate test </a:t>
            </a:r>
            <a:r>
              <a:rPr sz="2800" spc="-5" dirty="0">
                <a:latin typeface="Arial"/>
                <a:cs typeface="Arial"/>
              </a:rPr>
              <a:t>of  </a:t>
            </a:r>
            <a:r>
              <a:rPr sz="2800" dirty="0">
                <a:latin typeface="Arial"/>
                <a:cs typeface="Arial"/>
              </a:rPr>
              <a:t>hypothesis</a:t>
            </a:r>
          </a:p>
          <a:p>
            <a:pPr marL="520004" marR="262225" indent="-342860">
              <a:spcBef>
                <a:spcPts val="680"/>
              </a:spcBef>
              <a:buClr>
                <a:srgbClr val="0C7A9C"/>
              </a:buClr>
              <a:buChar char="–"/>
              <a:tabLst>
                <a:tab pos="520639" algn="l"/>
                <a:tab pos="3754315" algn="l"/>
              </a:tabLst>
            </a:pPr>
            <a:r>
              <a:rPr sz="2400" dirty="0">
                <a:latin typeface="Arial"/>
                <a:cs typeface="Arial"/>
              </a:rPr>
              <a:t>The test statistic </a:t>
            </a:r>
            <a:r>
              <a:rPr sz="2400" spc="-5" dirty="0">
                <a:latin typeface="Arial"/>
                <a:cs typeface="Arial"/>
              </a:rPr>
              <a:t>follows </a:t>
            </a:r>
            <a:r>
              <a:rPr sz="2400" b="1" i="1" dirty="0">
                <a:latin typeface="Arial"/>
                <a:cs typeface="Arial"/>
              </a:rPr>
              <a:t>t distribution with</a:t>
            </a:r>
            <a:r>
              <a:rPr sz="2400" b="1" i="1" spc="-14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n-2  </a:t>
            </a:r>
            <a:r>
              <a:rPr sz="2400" b="1" i="1" spc="-5" dirty="0">
                <a:latin typeface="Arial"/>
                <a:cs typeface="Arial"/>
              </a:rPr>
              <a:t>degrees </a:t>
            </a:r>
            <a:r>
              <a:rPr sz="2400" b="1" i="1" dirty="0">
                <a:latin typeface="Arial"/>
                <a:cs typeface="Arial"/>
              </a:rPr>
              <a:t>of</a:t>
            </a:r>
            <a:r>
              <a:rPr sz="2400" b="1" i="1" spc="-3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freedom</a:t>
            </a:r>
            <a:r>
              <a:rPr sz="2400" spc="-5" dirty="0">
                <a:latin typeface="Arial"/>
                <a:cs typeface="Arial"/>
              </a:rPr>
              <a:t>:	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200" y="3402598"/>
            <a:ext cx="85090" cy="159385"/>
          </a:xfrm>
          <a:custGeom>
            <a:avLst/>
            <a:gdLst/>
            <a:ahLst/>
            <a:cxnLst/>
            <a:rect l="l" t="t" r="r" b="b"/>
            <a:pathLst>
              <a:path w="85089" h="159385">
                <a:moveTo>
                  <a:pt x="43074" y="45159"/>
                </a:moveTo>
                <a:lnTo>
                  <a:pt x="21537" y="45159"/>
                </a:lnTo>
                <a:lnTo>
                  <a:pt x="6627" y="112084"/>
                </a:lnTo>
                <a:lnTo>
                  <a:pt x="3313" y="125452"/>
                </a:lnTo>
                <a:lnTo>
                  <a:pt x="29819" y="158915"/>
                </a:lnTo>
                <a:lnTo>
                  <a:pt x="38104" y="158915"/>
                </a:lnTo>
                <a:lnTo>
                  <a:pt x="44729" y="155573"/>
                </a:lnTo>
                <a:lnTo>
                  <a:pt x="53008" y="152231"/>
                </a:lnTo>
                <a:lnTo>
                  <a:pt x="58004" y="148145"/>
                </a:lnTo>
                <a:lnTo>
                  <a:pt x="62705" y="143854"/>
                </a:lnTo>
                <a:lnTo>
                  <a:pt x="29819" y="143854"/>
                </a:lnTo>
                <a:lnTo>
                  <a:pt x="26506" y="137170"/>
                </a:lnTo>
                <a:lnTo>
                  <a:pt x="26506" y="117097"/>
                </a:lnTo>
                <a:lnTo>
                  <a:pt x="28164" y="112084"/>
                </a:lnTo>
                <a:lnTo>
                  <a:pt x="28164" y="105378"/>
                </a:lnTo>
                <a:lnTo>
                  <a:pt x="31477" y="95353"/>
                </a:lnTo>
                <a:lnTo>
                  <a:pt x="43074" y="45159"/>
                </a:lnTo>
                <a:close/>
              </a:path>
              <a:path w="85089" h="159385">
                <a:moveTo>
                  <a:pt x="66275" y="123781"/>
                </a:moveTo>
                <a:lnTo>
                  <a:pt x="61286" y="130464"/>
                </a:lnTo>
                <a:lnTo>
                  <a:pt x="54663" y="135499"/>
                </a:lnTo>
                <a:lnTo>
                  <a:pt x="51352" y="138841"/>
                </a:lnTo>
                <a:lnTo>
                  <a:pt x="46385" y="142183"/>
                </a:lnTo>
                <a:lnTo>
                  <a:pt x="43074" y="143854"/>
                </a:lnTo>
                <a:lnTo>
                  <a:pt x="62705" y="143854"/>
                </a:lnTo>
                <a:lnTo>
                  <a:pt x="68626" y="138111"/>
                </a:lnTo>
                <a:lnTo>
                  <a:pt x="74553" y="132158"/>
                </a:lnTo>
                <a:lnTo>
                  <a:pt x="66275" y="123781"/>
                </a:lnTo>
                <a:close/>
              </a:path>
              <a:path w="85089" h="159385">
                <a:moveTo>
                  <a:pt x="84487" y="31769"/>
                </a:moveTo>
                <a:lnTo>
                  <a:pt x="19881" y="31769"/>
                </a:lnTo>
                <a:lnTo>
                  <a:pt x="18223" y="33440"/>
                </a:lnTo>
                <a:lnTo>
                  <a:pt x="14909" y="35133"/>
                </a:lnTo>
                <a:lnTo>
                  <a:pt x="9940" y="35133"/>
                </a:lnTo>
                <a:lnTo>
                  <a:pt x="6627" y="36804"/>
                </a:lnTo>
                <a:lnTo>
                  <a:pt x="1657" y="36804"/>
                </a:lnTo>
                <a:lnTo>
                  <a:pt x="0" y="45159"/>
                </a:lnTo>
                <a:lnTo>
                  <a:pt x="81176" y="45159"/>
                </a:lnTo>
                <a:lnTo>
                  <a:pt x="84487" y="31769"/>
                </a:lnTo>
                <a:close/>
              </a:path>
              <a:path w="85089" h="159385">
                <a:moveTo>
                  <a:pt x="53008" y="0"/>
                </a:moveTo>
                <a:lnTo>
                  <a:pt x="34791" y="0"/>
                </a:lnTo>
                <a:lnTo>
                  <a:pt x="31477" y="8354"/>
                </a:lnTo>
                <a:lnTo>
                  <a:pt x="29819" y="15060"/>
                </a:lnTo>
                <a:lnTo>
                  <a:pt x="26506" y="21744"/>
                </a:lnTo>
                <a:lnTo>
                  <a:pt x="26506" y="25085"/>
                </a:lnTo>
                <a:lnTo>
                  <a:pt x="24850" y="26756"/>
                </a:lnTo>
                <a:lnTo>
                  <a:pt x="23192" y="30098"/>
                </a:lnTo>
                <a:lnTo>
                  <a:pt x="21537" y="31769"/>
                </a:lnTo>
                <a:lnTo>
                  <a:pt x="44729" y="31769"/>
                </a:lnTo>
                <a:lnTo>
                  <a:pt x="53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8062" y="3456123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377" y="0"/>
                </a:lnTo>
              </a:path>
            </a:pathLst>
          </a:custGeom>
          <a:ln w="167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8062" y="350965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377" y="0"/>
                </a:lnTo>
              </a:path>
            </a:pathLst>
          </a:custGeom>
          <a:ln w="167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3190" y="3432697"/>
            <a:ext cx="118110" cy="125730"/>
          </a:xfrm>
          <a:custGeom>
            <a:avLst/>
            <a:gdLst/>
            <a:ahLst/>
            <a:cxnLst/>
            <a:rect l="l" t="t" r="r" b="b"/>
            <a:pathLst>
              <a:path w="118110" h="125729">
                <a:moveTo>
                  <a:pt x="54659" y="15060"/>
                </a:moveTo>
                <a:lnTo>
                  <a:pt x="31479" y="15060"/>
                </a:lnTo>
                <a:lnTo>
                  <a:pt x="34791" y="18402"/>
                </a:lnTo>
                <a:lnTo>
                  <a:pt x="34791" y="31791"/>
                </a:lnTo>
                <a:lnTo>
                  <a:pt x="33135" y="35133"/>
                </a:lnTo>
                <a:lnTo>
                  <a:pt x="33135" y="38475"/>
                </a:lnTo>
                <a:lnTo>
                  <a:pt x="31479" y="43510"/>
                </a:lnTo>
                <a:lnTo>
                  <a:pt x="13245" y="125474"/>
                </a:lnTo>
                <a:lnTo>
                  <a:pt x="34791" y="125474"/>
                </a:lnTo>
                <a:lnTo>
                  <a:pt x="48036" y="70267"/>
                </a:lnTo>
                <a:lnTo>
                  <a:pt x="49692" y="61890"/>
                </a:lnTo>
                <a:lnTo>
                  <a:pt x="51347" y="55206"/>
                </a:lnTo>
                <a:lnTo>
                  <a:pt x="54659" y="50194"/>
                </a:lnTo>
                <a:lnTo>
                  <a:pt x="56314" y="45181"/>
                </a:lnTo>
                <a:lnTo>
                  <a:pt x="61282" y="38475"/>
                </a:lnTo>
                <a:lnTo>
                  <a:pt x="64615" y="33462"/>
                </a:lnTo>
                <a:lnTo>
                  <a:pt x="53003" y="33462"/>
                </a:lnTo>
                <a:lnTo>
                  <a:pt x="53003" y="28450"/>
                </a:lnTo>
                <a:lnTo>
                  <a:pt x="54659" y="23437"/>
                </a:lnTo>
                <a:lnTo>
                  <a:pt x="54659" y="15060"/>
                </a:lnTo>
                <a:close/>
              </a:path>
              <a:path w="118110" h="125729">
                <a:moveTo>
                  <a:pt x="112652" y="0"/>
                </a:moveTo>
                <a:lnTo>
                  <a:pt x="94417" y="0"/>
                </a:lnTo>
                <a:lnTo>
                  <a:pt x="86139" y="3341"/>
                </a:lnTo>
                <a:lnTo>
                  <a:pt x="54659" y="33462"/>
                </a:lnTo>
                <a:lnTo>
                  <a:pt x="64615" y="33462"/>
                </a:lnTo>
                <a:lnTo>
                  <a:pt x="77860" y="20073"/>
                </a:lnTo>
                <a:lnTo>
                  <a:pt x="84483" y="16731"/>
                </a:lnTo>
                <a:lnTo>
                  <a:pt x="114113" y="16731"/>
                </a:lnTo>
                <a:lnTo>
                  <a:pt x="117619" y="1670"/>
                </a:lnTo>
                <a:lnTo>
                  <a:pt x="112652" y="0"/>
                </a:lnTo>
                <a:close/>
              </a:path>
              <a:path w="118110" h="125729">
                <a:moveTo>
                  <a:pt x="43069" y="0"/>
                </a:moveTo>
                <a:lnTo>
                  <a:pt x="31479" y="0"/>
                </a:lnTo>
                <a:lnTo>
                  <a:pt x="24835" y="1670"/>
                </a:lnTo>
                <a:lnTo>
                  <a:pt x="0" y="23437"/>
                </a:lnTo>
                <a:lnTo>
                  <a:pt x="6622" y="30121"/>
                </a:lnTo>
                <a:lnTo>
                  <a:pt x="16556" y="20073"/>
                </a:lnTo>
                <a:lnTo>
                  <a:pt x="19868" y="18402"/>
                </a:lnTo>
                <a:lnTo>
                  <a:pt x="21523" y="16731"/>
                </a:lnTo>
                <a:lnTo>
                  <a:pt x="24835" y="15060"/>
                </a:lnTo>
                <a:lnTo>
                  <a:pt x="54659" y="15060"/>
                </a:lnTo>
                <a:lnTo>
                  <a:pt x="54452" y="12763"/>
                </a:lnTo>
                <a:lnTo>
                  <a:pt x="53003" y="8376"/>
                </a:lnTo>
                <a:lnTo>
                  <a:pt x="46380" y="1670"/>
                </a:lnTo>
                <a:lnTo>
                  <a:pt x="43069" y="0"/>
                </a:lnTo>
                <a:close/>
              </a:path>
              <a:path w="118110" h="125729">
                <a:moveTo>
                  <a:pt x="114113" y="16731"/>
                </a:moveTo>
                <a:lnTo>
                  <a:pt x="91106" y="16731"/>
                </a:lnTo>
                <a:lnTo>
                  <a:pt x="92761" y="18402"/>
                </a:lnTo>
                <a:lnTo>
                  <a:pt x="94417" y="18402"/>
                </a:lnTo>
                <a:lnTo>
                  <a:pt x="94417" y="20073"/>
                </a:lnTo>
                <a:lnTo>
                  <a:pt x="96073" y="21744"/>
                </a:lnTo>
                <a:lnTo>
                  <a:pt x="96073" y="23437"/>
                </a:lnTo>
                <a:lnTo>
                  <a:pt x="97728" y="26779"/>
                </a:lnTo>
                <a:lnTo>
                  <a:pt x="97728" y="30121"/>
                </a:lnTo>
                <a:lnTo>
                  <a:pt x="110996" y="30121"/>
                </a:lnTo>
                <a:lnTo>
                  <a:pt x="114113" y="167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3704" y="2992756"/>
            <a:ext cx="207645" cy="893444"/>
          </a:xfrm>
          <a:custGeom>
            <a:avLst/>
            <a:gdLst/>
            <a:ahLst/>
            <a:cxnLst/>
            <a:rect l="l" t="t" r="r" b="b"/>
            <a:pathLst>
              <a:path w="207645" h="893445">
                <a:moveTo>
                  <a:pt x="58022" y="739390"/>
                </a:moveTo>
                <a:lnTo>
                  <a:pt x="29824" y="739390"/>
                </a:lnTo>
                <a:lnTo>
                  <a:pt x="112652" y="893281"/>
                </a:lnTo>
                <a:lnTo>
                  <a:pt x="124241" y="893281"/>
                </a:lnTo>
                <a:lnTo>
                  <a:pt x="127672" y="841427"/>
                </a:lnTo>
                <a:lnTo>
                  <a:pt x="112652" y="841427"/>
                </a:lnTo>
                <a:lnTo>
                  <a:pt x="58022" y="739390"/>
                </a:lnTo>
                <a:close/>
              </a:path>
              <a:path w="207645" h="893445">
                <a:moveTo>
                  <a:pt x="207091" y="0"/>
                </a:moveTo>
                <a:lnTo>
                  <a:pt x="167311" y="0"/>
                </a:lnTo>
                <a:lnTo>
                  <a:pt x="112652" y="841427"/>
                </a:lnTo>
                <a:lnTo>
                  <a:pt x="127672" y="841427"/>
                </a:lnTo>
                <a:lnTo>
                  <a:pt x="182234" y="16731"/>
                </a:lnTo>
                <a:lnTo>
                  <a:pt x="207091" y="16731"/>
                </a:lnTo>
                <a:lnTo>
                  <a:pt x="207091" y="0"/>
                </a:lnTo>
                <a:close/>
              </a:path>
              <a:path w="207645" h="893445">
                <a:moveTo>
                  <a:pt x="46380" y="717646"/>
                </a:moveTo>
                <a:lnTo>
                  <a:pt x="0" y="742732"/>
                </a:lnTo>
                <a:lnTo>
                  <a:pt x="4967" y="752757"/>
                </a:lnTo>
                <a:lnTo>
                  <a:pt x="29824" y="739390"/>
                </a:lnTo>
                <a:lnTo>
                  <a:pt x="58022" y="739390"/>
                </a:lnTo>
                <a:lnTo>
                  <a:pt x="46380" y="717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7176" y="3228624"/>
            <a:ext cx="144145" cy="128905"/>
          </a:xfrm>
          <a:custGeom>
            <a:avLst/>
            <a:gdLst/>
            <a:ahLst/>
            <a:cxnLst/>
            <a:rect l="l" t="t" r="r" b="b"/>
            <a:pathLst>
              <a:path w="144145" h="128904">
                <a:moveTo>
                  <a:pt x="124247" y="15060"/>
                </a:moveTo>
                <a:lnTo>
                  <a:pt x="94417" y="15060"/>
                </a:lnTo>
                <a:lnTo>
                  <a:pt x="97728" y="16731"/>
                </a:lnTo>
                <a:lnTo>
                  <a:pt x="102718" y="21744"/>
                </a:lnTo>
                <a:lnTo>
                  <a:pt x="102718" y="41817"/>
                </a:lnTo>
                <a:lnTo>
                  <a:pt x="101040" y="46830"/>
                </a:lnTo>
                <a:lnTo>
                  <a:pt x="101040" y="51865"/>
                </a:lnTo>
                <a:lnTo>
                  <a:pt x="97728" y="60219"/>
                </a:lnTo>
                <a:lnTo>
                  <a:pt x="92761" y="81963"/>
                </a:lnTo>
                <a:lnTo>
                  <a:pt x="90588" y="90122"/>
                </a:lnTo>
                <a:lnTo>
                  <a:pt x="89036" y="97021"/>
                </a:lnTo>
                <a:lnTo>
                  <a:pt x="88105" y="102663"/>
                </a:lnTo>
                <a:lnTo>
                  <a:pt x="87913" y="105378"/>
                </a:lnTo>
                <a:lnTo>
                  <a:pt x="87794" y="113755"/>
                </a:lnTo>
                <a:lnTo>
                  <a:pt x="89450" y="118768"/>
                </a:lnTo>
                <a:lnTo>
                  <a:pt x="92761" y="122110"/>
                </a:lnTo>
                <a:lnTo>
                  <a:pt x="96073" y="127123"/>
                </a:lnTo>
                <a:lnTo>
                  <a:pt x="101040" y="128794"/>
                </a:lnTo>
                <a:lnTo>
                  <a:pt x="114307" y="128794"/>
                </a:lnTo>
                <a:lnTo>
                  <a:pt x="136909" y="113755"/>
                </a:lnTo>
                <a:lnTo>
                  <a:pt x="112652" y="113755"/>
                </a:lnTo>
                <a:lnTo>
                  <a:pt x="110996" y="112084"/>
                </a:lnTo>
                <a:lnTo>
                  <a:pt x="110996" y="110413"/>
                </a:lnTo>
                <a:lnTo>
                  <a:pt x="109340" y="107049"/>
                </a:lnTo>
                <a:lnTo>
                  <a:pt x="109340" y="100366"/>
                </a:lnTo>
                <a:lnTo>
                  <a:pt x="110996" y="93682"/>
                </a:lnTo>
                <a:lnTo>
                  <a:pt x="112652" y="83634"/>
                </a:lnTo>
                <a:lnTo>
                  <a:pt x="120930" y="50171"/>
                </a:lnTo>
                <a:lnTo>
                  <a:pt x="124241" y="40146"/>
                </a:lnTo>
                <a:lnTo>
                  <a:pt x="125897" y="31769"/>
                </a:lnTo>
                <a:lnTo>
                  <a:pt x="125897" y="18402"/>
                </a:lnTo>
                <a:lnTo>
                  <a:pt x="124247" y="15060"/>
                </a:lnTo>
                <a:close/>
              </a:path>
              <a:path w="144145" h="128904">
                <a:moveTo>
                  <a:pt x="54659" y="15060"/>
                </a:moveTo>
                <a:lnTo>
                  <a:pt x="29824" y="15060"/>
                </a:lnTo>
                <a:lnTo>
                  <a:pt x="34791" y="20073"/>
                </a:lnTo>
                <a:lnTo>
                  <a:pt x="34791" y="30098"/>
                </a:lnTo>
                <a:lnTo>
                  <a:pt x="33135" y="36804"/>
                </a:lnTo>
                <a:lnTo>
                  <a:pt x="31479" y="45159"/>
                </a:lnTo>
                <a:lnTo>
                  <a:pt x="13245" y="127123"/>
                </a:lnTo>
                <a:lnTo>
                  <a:pt x="34791" y="127123"/>
                </a:lnTo>
                <a:lnTo>
                  <a:pt x="48036" y="70245"/>
                </a:lnTo>
                <a:lnTo>
                  <a:pt x="49692" y="61890"/>
                </a:lnTo>
                <a:lnTo>
                  <a:pt x="51347" y="55206"/>
                </a:lnTo>
                <a:lnTo>
                  <a:pt x="57970" y="45159"/>
                </a:lnTo>
                <a:lnTo>
                  <a:pt x="61282" y="38475"/>
                </a:lnTo>
                <a:lnTo>
                  <a:pt x="64608" y="35133"/>
                </a:lnTo>
                <a:lnTo>
                  <a:pt x="51347" y="35133"/>
                </a:lnTo>
                <a:lnTo>
                  <a:pt x="54659" y="25085"/>
                </a:lnTo>
                <a:lnTo>
                  <a:pt x="54659" y="15060"/>
                </a:lnTo>
                <a:close/>
              </a:path>
              <a:path w="144145" h="128904">
                <a:moveTo>
                  <a:pt x="137487" y="98695"/>
                </a:moveTo>
                <a:lnTo>
                  <a:pt x="132520" y="105378"/>
                </a:lnTo>
                <a:lnTo>
                  <a:pt x="127553" y="108720"/>
                </a:lnTo>
                <a:lnTo>
                  <a:pt x="122586" y="113755"/>
                </a:lnTo>
                <a:lnTo>
                  <a:pt x="136909" y="113755"/>
                </a:lnTo>
                <a:lnTo>
                  <a:pt x="139178" y="111318"/>
                </a:lnTo>
                <a:lnTo>
                  <a:pt x="144131" y="105378"/>
                </a:lnTo>
                <a:lnTo>
                  <a:pt x="137487" y="98695"/>
                </a:lnTo>
                <a:close/>
              </a:path>
              <a:path w="144145" h="128904">
                <a:moveTo>
                  <a:pt x="109340" y="0"/>
                </a:moveTo>
                <a:lnTo>
                  <a:pt x="92761" y="0"/>
                </a:lnTo>
                <a:lnTo>
                  <a:pt x="84483" y="3341"/>
                </a:lnTo>
                <a:lnTo>
                  <a:pt x="77860" y="10025"/>
                </a:lnTo>
                <a:lnTo>
                  <a:pt x="71648" y="14424"/>
                </a:lnTo>
                <a:lnTo>
                  <a:pt x="65432" y="20073"/>
                </a:lnTo>
                <a:lnTo>
                  <a:pt x="59215" y="26974"/>
                </a:lnTo>
                <a:lnTo>
                  <a:pt x="53003" y="35133"/>
                </a:lnTo>
                <a:lnTo>
                  <a:pt x="64608" y="35133"/>
                </a:lnTo>
                <a:lnTo>
                  <a:pt x="66271" y="33462"/>
                </a:lnTo>
                <a:lnTo>
                  <a:pt x="69582" y="26756"/>
                </a:lnTo>
                <a:lnTo>
                  <a:pt x="79516" y="20073"/>
                </a:lnTo>
                <a:lnTo>
                  <a:pt x="82827" y="16731"/>
                </a:lnTo>
                <a:lnTo>
                  <a:pt x="87794" y="15060"/>
                </a:lnTo>
                <a:lnTo>
                  <a:pt x="124247" y="15060"/>
                </a:lnTo>
                <a:lnTo>
                  <a:pt x="122586" y="11696"/>
                </a:lnTo>
                <a:lnTo>
                  <a:pt x="114307" y="3341"/>
                </a:lnTo>
                <a:lnTo>
                  <a:pt x="109340" y="0"/>
                </a:lnTo>
                <a:close/>
              </a:path>
              <a:path w="144145" h="128904">
                <a:moveTo>
                  <a:pt x="43069" y="0"/>
                </a:moveTo>
                <a:lnTo>
                  <a:pt x="29824" y="0"/>
                </a:lnTo>
                <a:lnTo>
                  <a:pt x="24835" y="1670"/>
                </a:lnTo>
                <a:lnTo>
                  <a:pt x="19868" y="5012"/>
                </a:lnTo>
                <a:lnTo>
                  <a:pt x="15832" y="8827"/>
                </a:lnTo>
                <a:lnTo>
                  <a:pt x="11175" y="12960"/>
                </a:lnTo>
                <a:lnTo>
                  <a:pt x="5898" y="17720"/>
                </a:lnTo>
                <a:lnTo>
                  <a:pt x="0" y="23415"/>
                </a:lnTo>
                <a:lnTo>
                  <a:pt x="6622" y="30098"/>
                </a:lnTo>
                <a:lnTo>
                  <a:pt x="11589" y="25085"/>
                </a:lnTo>
                <a:lnTo>
                  <a:pt x="16556" y="21744"/>
                </a:lnTo>
                <a:lnTo>
                  <a:pt x="21523" y="16731"/>
                </a:lnTo>
                <a:lnTo>
                  <a:pt x="24835" y="15060"/>
                </a:lnTo>
                <a:lnTo>
                  <a:pt x="54659" y="15060"/>
                </a:lnTo>
                <a:lnTo>
                  <a:pt x="54448" y="12960"/>
                </a:lnTo>
                <a:lnTo>
                  <a:pt x="53003" y="10025"/>
                </a:lnTo>
                <a:lnTo>
                  <a:pt x="49692" y="6683"/>
                </a:lnTo>
                <a:lnTo>
                  <a:pt x="46380" y="1670"/>
                </a:lnTo>
                <a:lnTo>
                  <a:pt x="43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39102" y="3279641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377" y="0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2576" y="3176757"/>
            <a:ext cx="107950" cy="179070"/>
          </a:xfrm>
          <a:custGeom>
            <a:avLst/>
            <a:gdLst/>
            <a:ahLst/>
            <a:cxnLst/>
            <a:rect l="l" t="t" r="r" b="b"/>
            <a:pathLst>
              <a:path w="107950" h="179070">
                <a:moveTo>
                  <a:pt x="95991" y="11718"/>
                </a:moveTo>
                <a:lnTo>
                  <a:pt x="57970" y="11718"/>
                </a:lnTo>
                <a:lnTo>
                  <a:pt x="64615" y="13389"/>
                </a:lnTo>
                <a:lnTo>
                  <a:pt x="67926" y="15060"/>
                </a:lnTo>
                <a:lnTo>
                  <a:pt x="81172" y="48523"/>
                </a:lnTo>
                <a:lnTo>
                  <a:pt x="79516" y="53536"/>
                </a:lnTo>
                <a:lnTo>
                  <a:pt x="79516" y="56877"/>
                </a:lnTo>
                <a:lnTo>
                  <a:pt x="77860" y="60219"/>
                </a:lnTo>
                <a:lnTo>
                  <a:pt x="74549" y="70267"/>
                </a:lnTo>
                <a:lnTo>
                  <a:pt x="71238" y="73609"/>
                </a:lnTo>
                <a:lnTo>
                  <a:pt x="67926" y="80292"/>
                </a:lnTo>
                <a:lnTo>
                  <a:pt x="62959" y="85327"/>
                </a:lnTo>
                <a:lnTo>
                  <a:pt x="59583" y="90654"/>
                </a:lnTo>
                <a:lnTo>
                  <a:pt x="54662" y="96609"/>
                </a:lnTo>
                <a:lnTo>
                  <a:pt x="48502" y="103195"/>
                </a:lnTo>
                <a:lnTo>
                  <a:pt x="41413" y="110413"/>
                </a:lnTo>
                <a:lnTo>
                  <a:pt x="33313" y="120113"/>
                </a:lnTo>
                <a:lnTo>
                  <a:pt x="26294" y="129025"/>
                </a:lnTo>
                <a:lnTo>
                  <a:pt x="20067" y="137179"/>
                </a:lnTo>
                <a:lnTo>
                  <a:pt x="14901" y="143876"/>
                </a:lnTo>
                <a:lnTo>
                  <a:pt x="10244" y="151373"/>
                </a:lnTo>
                <a:lnTo>
                  <a:pt x="6208" y="158717"/>
                </a:lnTo>
                <a:lnTo>
                  <a:pt x="2793" y="165748"/>
                </a:lnTo>
                <a:lnTo>
                  <a:pt x="0" y="172304"/>
                </a:lnTo>
                <a:lnTo>
                  <a:pt x="0" y="178988"/>
                </a:lnTo>
                <a:lnTo>
                  <a:pt x="106029" y="178988"/>
                </a:lnTo>
                <a:lnTo>
                  <a:pt x="106965" y="157244"/>
                </a:lnTo>
                <a:lnTo>
                  <a:pt x="24857" y="157244"/>
                </a:lnTo>
                <a:lnTo>
                  <a:pt x="31713" y="147841"/>
                </a:lnTo>
                <a:lnTo>
                  <a:pt x="40117" y="136997"/>
                </a:lnTo>
                <a:lnTo>
                  <a:pt x="49779" y="125259"/>
                </a:lnTo>
                <a:lnTo>
                  <a:pt x="61304" y="112084"/>
                </a:lnTo>
                <a:lnTo>
                  <a:pt x="68133" y="105153"/>
                </a:lnTo>
                <a:lnTo>
                  <a:pt x="73721" y="99324"/>
                </a:lnTo>
                <a:lnTo>
                  <a:pt x="78067" y="94440"/>
                </a:lnTo>
                <a:lnTo>
                  <a:pt x="81172" y="90340"/>
                </a:lnTo>
                <a:lnTo>
                  <a:pt x="89450" y="81963"/>
                </a:lnTo>
                <a:lnTo>
                  <a:pt x="96073" y="71938"/>
                </a:lnTo>
                <a:lnTo>
                  <a:pt x="97728" y="68596"/>
                </a:lnTo>
                <a:lnTo>
                  <a:pt x="101062" y="65254"/>
                </a:lnTo>
                <a:lnTo>
                  <a:pt x="102717" y="60219"/>
                </a:lnTo>
                <a:lnTo>
                  <a:pt x="104373" y="56877"/>
                </a:lnTo>
                <a:lnTo>
                  <a:pt x="104373" y="53536"/>
                </a:lnTo>
                <a:lnTo>
                  <a:pt x="106029" y="50194"/>
                </a:lnTo>
                <a:lnTo>
                  <a:pt x="105914" y="38475"/>
                </a:lnTo>
                <a:lnTo>
                  <a:pt x="105382" y="30744"/>
                </a:lnTo>
                <a:lnTo>
                  <a:pt x="103336" y="22590"/>
                </a:lnTo>
                <a:lnTo>
                  <a:pt x="99733" y="15690"/>
                </a:lnTo>
                <a:lnTo>
                  <a:pt x="95991" y="11718"/>
                </a:lnTo>
                <a:close/>
              </a:path>
              <a:path w="107950" h="179070">
                <a:moveTo>
                  <a:pt x="107685" y="140512"/>
                </a:moveTo>
                <a:lnTo>
                  <a:pt x="97728" y="140512"/>
                </a:lnTo>
                <a:lnTo>
                  <a:pt x="96073" y="145547"/>
                </a:lnTo>
                <a:lnTo>
                  <a:pt x="94417" y="147218"/>
                </a:lnTo>
                <a:lnTo>
                  <a:pt x="94417" y="150560"/>
                </a:lnTo>
                <a:lnTo>
                  <a:pt x="89450" y="155573"/>
                </a:lnTo>
                <a:lnTo>
                  <a:pt x="86139" y="157244"/>
                </a:lnTo>
                <a:lnTo>
                  <a:pt x="106965" y="157244"/>
                </a:lnTo>
                <a:lnTo>
                  <a:pt x="107685" y="140512"/>
                </a:lnTo>
                <a:close/>
              </a:path>
              <a:path w="107950" h="179070">
                <a:moveTo>
                  <a:pt x="57970" y="0"/>
                </a:moveTo>
                <a:lnTo>
                  <a:pt x="43069" y="0"/>
                </a:lnTo>
                <a:lnTo>
                  <a:pt x="33135" y="3341"/>
                </a:lnTo>
                <a:lnTo>
                  <a:pt x="26638" y="4911"/>
                </a:lnTo>
                <a:lnTo>
                  <a:pt x="19672" y="7112"/>
                </a:lnTo>
                <a:lnTo>
                  <a:pt x="12395" y="9939"/>
                </a:lnTo>
                <a:lnTo>
                  <a:pt x="5134" y="13311"/>
                </a:lnTo>
                <a:lnTo>
                  <a:pt x="4967" y="38475"/>
                </a:lnTo>
                <a:lnTo>
                  <a:pt x="19868" y="38475"/>
                </a:lnTo>
                <a:lnTo>
                  <a:pt x="24796" y="26531"/>
                </a:lnTo>
                <a:lnTo>
                  <a:pt x="31891" y="18196"/>
                </a:lnTo>
                <a:lnTo>
                  <a:pt x="40844" y="13311"/>
                </a:lnTo>
                <a:lnTo>
                  <a:pt x="51347" y="11718"/>
                </a:lnTo>
                <a:lnTo>
                  <a:pt x="95991" y="11718"/>
                </a:lnTo>
                <a:lnTo>
                  <a:pt x="94417" y="10047"/>
                </a:lnTo>
                <a:lnTo>
                  <a:pt x="87328" y="5648"/>
                </a:lnTo>
                <a:lnTo>
                  <a:pt x="78685" y="2509"/>
                </a:lnTo>
                <a:lnTo>
                  <a:pt x="68797" y="626"/>
                </a:lnTo>
                <a:lnTo>
                  <a:pt x="57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75697" y="3556500"/>
            <a:ext cx="102870" cy="179070"/>
          </a:xfrm>
          <a:custGeom>
            <a:avLst/>
            <a:gdLst/>
            <a:ahLst/>
            <a:cxnLst/>
            <a:rect l="l" t="t" r="r" b="b"/>
            <a:pathLst>
              <a:path w="102870" h="179070">
                <a:moveTo>
                  <a:pt x="102718" y="168940"/>
                </a:moveTo>
                <a:lnTo>
                  <a:pt x="6622" y="168940"/>
                </a:lnTo>
                <a:lnTo>
                  <a:pt x="6622" y="178988"/>
                </a:lnTo>
                <a:lnTo>
                  <a:pt x="102718" y="178988"/>
                </a:lnTo>
                <a:lnTo>
                  <a:pt x="102718" y="168940"/>
                </a:lnTo>
                <a:close/>
              </a:path>
              <a:path w="102870" h="179070">
                <a:moveTo>
                  <a:pt x="79516" y="167269"/>
                </a:moveTo>
                <a:lnTo>
                  <a:pt x="28168" y="167269"/>
                </a:lnTo>
                <a:lnTo>
                  <a:pt x="23201" y="168940"/>
                </a:lnTo>
                <a:lnTo>
                  <a:pt x="82827" y="168940"/>
                </a:lnTo>
                <a:lnTo>
                  <a:pt x="79516" y="167269"/>
                </a:lnTo>
                <a:close/>
              </a:path>
              <a:path w="102870" h="179070">
                <a:moveTo>
                  <a:pt x="66295" y="30098"/>
                </a:moveTo>
                <a:lnTo>
                  <a:pt x="39758" y="30098"/>
                </a:lnTo>
                <a:lnTo>
                  <a:pt x="43069" y="33440"/>
                </a:lnTo>
                <a:lnTo>
                  <a:pt x="43069" y="155573"/>
                </a:lnTo>
                <a:lnTo>
                  <a:pt x="41413" y="158915"/>
                </a:lnTo>
                <a:lnTo>
                  <a:pt x="41413" y="160585"/>
                </a:lnTo>
                <a:lnTo>
                  <a:pt x="39758" y="162256"/>
                </a:lnTo>
                <a:lnTo>
                  <a:pt x="36446" y="163927"/>
                </a:lnTo>
                <a:lnTo>
                  <a:pt x="34791" y="165598"/>
                </a:lnTo>
                <a:lnTo>
                  <a:pt x="31479" y="167269"/>
                </a:lnTo>
                <a:lnTo>
                  <a:pt x="76205" y="167269"/>
                </a:lnTo>
                <a:lnTo>
                  <a:pt x="74549" y="165598"/>
                </a:lnTo>
                <a:lnTo>
                  <a:pt x="71238" y="163927"/>
                </a:lnTo>
                <a:lnTo>
                  <a:pt x="69582" y="162256"/>
                </a:lnTo>
                <a:lnTo>
                  <a:pt x="69582" y="160585"/>
                </a:lnTo>
                <a:lnTo>
                  <a:pt x="67926" y="158915"/>
                </a:lnTo>
                <a:lnTo>
                  <a:pt x="67926" y="157244"/>
                </a:lnTo>
                <a:lnTo>
                  <a:pt x="66271" y="153902"/>
                </a:lnTo>
                <a:lnTo>
                  <a:pt x="66295" y="30098"/>
                </a:lnTo>
                <a:close/>
              </a:path>
              <a:path w="102870" h="179070">
                <a:moveTo>
                  <a:pt x="67926" y="0"/>
                </a:moveTo>
                <a:lnTo>
                  <a:pt x="59648" y="0"/>
                </a:lnTo>
                <a:lnTo>
                  <a:pt x="0" y="35111"/>
                </a:lnTo>
                <a:lnTo>
                  <a:pt x="4967" y="45159"/>
                </a:lnTo>
                <a:lnTo>
                  <a:pt x="13245" y="40146"/>
                </a:lnTo>
                <a:lnTo>
                  <a:pt x="19868" y="36804"/>
                </a:lnTo>
                <a:lnTo>
                  <a:pt x="24857" y="33440"/>
                </a:lnTo>
                <a:lnTo>
                  <a:pt x="29824" y="31769"/>
                </a:lnTo>
                <a:lnTo>
                  <a:pt x="33135" y="30098"/>
                </a:lnTo>
                <a:lnTo>
                  <a:pt x="66295" y="30098"/>
                </a:lnTo>
                <a:lnTo>
                  <a:pt x="66478" y="14840"/>
                </a:lnTo>
                <a:lnTo>
                  <a:pt x="66969" y="6869"/>
                </a:lnTo>
                <a:lnTo>
                  <a:pt x="679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77798" y="3659362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055" y="0"/>
                </a:lnTo>
              </a:path>
            </a:pathLst>
          </a:custGeom>
          <a:ln w="18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8027" y="3608344"/>
            <a:ext cx="118110" cy="127635"/>
          </a:xfrm>
          <a:custGeom>
            <a:avLst/>
            <a:gdLst/>
            <a:ahLst/>
            <a:cxnLst/>
            <a:rect l="l" t="t" r="r" b="b"/>
            <a:pathLst>
              <a:path w="118110" h="127635">
                <a:moveTo>
                  <a:pt x="54659" y="15060"/>
                </a:moveTo>
                <a:lnTo>
                  <a:pt x="31479" y="15060"/>
                </a:lnTo>
                <a:lnTo>
                  <a:pt x="33135" y="16731"/>
                </a:lnTo>
                <a:lnTo>
                  <a:pt x="33135" y="18402"/>
                </a:lnTo>
                <a:lnTo>
                  <a:pt x="34595" y="19875"/>
                </a:lnTo>
                <a:lnTo>
                  <a:pt x="34791" y="35133"/>
                </a:lnTo>
                <a:lnTo>
                  <a:pt x="33135" y="40146"/>
                </a:lnTo>
                <a:lnTo>
                  <a:pt x="33135" y="45181"/>
                </a:lnTo>
                <a:lnTo>
                  <a:pt x="13245" y="127145"/>
                </a:lnTo>
                <a:lnTo>
                  <a:pt x="36446" y="127145"/>
                </a:lnTo>
                <a:lnTo>
                  <a:pt x="48036" y="70267"/>
                </a:lnTo>
                <a:lnTo>
                  <a:pt x="49692" y="63583"/>
                </a:lnTo>
                <a:lnTo>
                  <a:pt x="53003" y="56877"/>
                </a:lnTo>
                <a:lnTo>
                  <a:pt x="54659" y="50194"/>
                </a:lnTo>
                <a:lnTo>
                  <a:pt x="61282" y="40146"/>
                </a:lnTo>
                <a:lnTo>
                  <a:pt x="66271" y="35133"/>
                </a:lnTo>
                <a:lnTo>
                  <a:pt x="54659" y="35133"/>
                </a:lnTo>
                <a:lnTo>
                  <a:pt x="53003" y="33462"/>
                </a:lnTo>
                <a:lnTo>
                  <a:pt x="54659" y="28450"/>
                </a:lnTo>
                <a:lnTo>
                  <a:pt x="54659" y="15060"/>
                </a:lnTo>
                <a:close/>
              </a:path>
              <a:path w="118110" h="127635">
                <a:moveTo>
                  <a:pt x="117619" y="1670"/>
                </a:moveTo>
                <a:lnTo>
                  <a:pt x="94417" y="1670"/>
                </a:lnTo>
                <a:lnTo>
                  <a:pt x="86139" y="3341"/>
                </a:lnTo>
                <a:lnTo>
                  <a:pt x="54659" y="35133"/>
                </a:lnTo>
                <a:lnTo>
                  <a:pt x="66271" y="35133"/>
                </a:lnTo>
                <a:lnTo>
                  <a:pt x="71238" y="28450"/>
                </a:lnTo>
                <a:lnTo>
                  <a:pt x="81172" y="18402"/>
                </a:lnTo>
                <a:lnTo>
                  <a:pt x="114860" y="18402"/>
                </a:lnTo>
                <a:lnTo>
                  <a:pt x="117619" y="1670"/>
                </a:lnTo>
                <a:close/>
              </a:path>
              <a:path w="118110" h="127635">
                <a:moveTo>
                  <a:pt x="43069" y="0"/>
                </a:moveTo>
                <a:lnTo>
                  <a:pt x="31479" y="0"/>
                </a:lnTo>
                <a:lnTo>
                  <a:pt x="24857" y="3341"/>
                </a:lnTo>
                <a:lnTo>
                  <a:pt x="0" y="23437"/>
                </a:lnTo>
                <a:lnTo>
                  <a:pt x="8278" y="31791"/>
                </a:lnTo>
                <a:lnTo>
                  <a:pt x="13245" y="25108"/>
                </a:lnTo>
                <a:lnTo>
                  <a:pt x="19868" y="18402"/>
                </a:lnTo>
                <a:lnTo>
                  <a:pt x="23179" y="16731"/>
                </a:lnTo>
                <a:lnTo>
                  <a:pt x="24857" y="15060"/>
                </a:lnTo>
                <a:lnTo>
                  <a:pt x="54659" y="15060"/>
                </a:lnTo>
                <a:lnTo>
                  <a:pt x="53003" y="10047"/>
                </a:lnTo>
                <a:lnTo>
                  <a:pt x="51347" y="6705"/>
                </a:lnTo>
                <a:lnTo>
                  <a:pt x="48036" y="3341"/>
                </a:lnTo>
                <a:lnTo>
                  <a:pt x="43069" y="0"/>
                </a:lnTo>
                <a:close/>
              </a:path>
              <a:path w="118110" h="127635">
                <a:moveTo>
                  <a:pt x="114860" y="18402"/>
                </a:moveTo>
                <a:lnTo>
                  <a:pt x="92761" y="18402"/>
                </a:lnTo>
                <a:lnTo>
                  <a:pt x="96073" y="21744"/>
                </a:lnTo>
                <a:lnTo>
                  <a:pt x="96073" y="23437"/>
                </a:lnTo>
                <a:lnTo>
                  <a:pt x="97728" y="25108"/>
                </a:lnTo>
                <a:lnTo>
                  <a:pt x="97728" y="28450"/>
                </a:lnTo>
                <a:lnTo>
                  <a:pt x="99406" y="31791"/>
                </a:lnTo>
                <a:lnTo>
                  <a:pt x="112652" y="31791"/>
                </a:lnTo>
                <a:lnTo>
                  <a:pt x="114860" y="184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67126" y="3538098"/>
            <a:ext cx="78105" cy="117475"/>
          </a:xfrm>
          <a:custGeom>
            <a:avLst/>
            <a:gdLst/>
            <a:ahLst/>
            <a:cxnLst/>
            <a:rect l="l" t="t" r="r" b="b"/>
            <a:pathLst>
              <a:path w="78104" h="117475">
                <a:moveTo>
                  <a:pt x="67926" y="8354"/>
                </a:moveTo>
                <a:lnTo>
                  <a:pt x="39758" y="8354"/>
                </a:lnTo>
                <a:lnTo>
                  <a:pt x="43069" y="10025"/>
                </a:lnTo>
                <a:lnTo>
                  <a:pt x="46380" y="10025"/>
                </a:lnTo>
                <a:lnTo>
                  <a:pt x="54659" y="18402"/>
                </a:lnTo>
                <a:lnTo>
                  <a:pt x="54659" y="21744"/>
                </a:lnTo>
                <a:lnTo>
                  <a:pt x="56314" y="23415"/>
                </a:lnTo>
                <a:lnTo>
                  <a:pt x="56314" y="38475"/>
                </a:lnTo>
                <a:lnTo>
                  <a:pt x="54659" y="40146"/>
                </a:lnTo>
                <a:lnTo>
                  <a:pt x="49692" y="50171"/>
                </a:lnTo>
                <a:lnTo>
                  <a:pt x="43069" y="56877"/>
                </a:lnTo>
                <a:lnTo>
                  <a:pt x="39758" y="61890"/>
                </a:lnTo>
                <a:lnTo>
                  <a:pt x="29824" y="71916"/>
                </a:lnTo>
                <a:lnTo>
                  <a:pt x="24857" y="75280"/>
                </a:lnTo>
                <a:lnTo>
                  <a:pt x="21523" y="80292"/>
                </a:lnTo>
                <a:lnTo>
                  <a:pt x="19868" y="83634"/>
                </a:lnTo>
                <a:lnTo>
                  <a:pt x="13245" y="90318"/>
                </a:lnTo>
                <a:lnTo>
                  <a:pt x="11589" y="93682"/>
                </a:lnTo>
                <a:lnTo>
                  <a:pt x="8278" y="97024"/>
                </a:lnTo>
                <a:lnTo>
                  <a:pt x="6622" y="100366"/>
                </a:lnTo>
                <a:lnTo>
                  <a:pt x="4967" y="102037"/>
                </a:lnTo>
                <a:lnTo>
                  <a:pt x="0" y="112062"/>
                </a:lnTo>
                <a:lnTo>
                  <a:pt x="0" y="117097"/>
                </a:lnTo>
                <a:lnTo>
                  <a:pt x="76205" y="117097"/>
                </a:lnTo>
                <a:lnTo>
                  <a:pt x="76205" y="102037"/>
                </a:lnTo>
                <a:lnTo>
                  <a:pt x="19868" y="102037"/>
                </a:lnTo>
                <a:lnTo>
                  <a:pt x="21523" y="100366"/>
                </a:lnTo>
                <a:lnTo>
                  <a:pt x="24857" y="93682"/>
                </a:lnTo>
                <a:lnTo>
                  <a:pt x="28168" y="91989"/>
                </a:lnTo>
                <a:lnTo>
                  <a:pt x="29824" y="88647"/>
                </a:lnTo>
                <a:lnTo>
                  <a:pt x="43069" y="75280"/>
                </a:lnTo>
                <a:lnTo>
                  <a:pt x="46380" y="73587"/>
                </a:lnTo>
                <a:lnTo>
                  <a:pt x="48036" y="70245"/>
                </a:lnTo>
                <a:lnTo>
                  <a:pt x="61304" y="56877"/>
                </a:lnTo>
                <a:lnTo>
                  <a:pt x="62959" y="53513"/>
                </a:lnTo>
                <a:lnTo>
                  <a:pt x="67926" y="48501"/>
                </a:lnTo>
                <a:lnTo>
                  <a:pt x="69582" y="45159"/>
                </a:lnTo>
                <a:lnTo>
                  <a:pt x="72893" y="41817"/>
                </a:lnTo>
                <a:lnTo>
                  <a:pt x="72893" y="40146"/>
                </a:lnTo>
                <a:lnTo>
                  <a:pt x="74549" y="38475"/>
                </a:lnTo>
                <a:lnTo>
                  <a:pt x="74549" y="31769"/>
                </a:lnTo>
                <a:lnTo>
                  <a:pt x="76205" y="30098"/>
                </a:lnTo>
                <a:lnTo>
                  <a:pt x="76205" y="23415"/>
                </a:lnTo>
                <a:lnTo>
                  <a:pt x="72893" y="16731"/>
                </a:lnTo>
                <a:lnTo>
                  <a:pt x="72893" y="13367"/>
                </a:lnTo>
                <a:lnTo>
                  <a:pt x="67926" y="8354"/>
                </a:lnTo>
                <a:close/>
              </a:path>
              <a:path w="78104" h="117475">
                <a:moveTo>
                  <a:pt x="77860" y="91989"/>
                </a:moveTo>
                <a:lnTo>
                  <a:pt x="69582" y="91989"/>
                </a:lnTo>
                <a:lnTo>
                  <a:pt x="66271" y="95353"/>
                </a:lnTo>
                <a:lnTo>
                  <a:pt x="66271" y="98695"/>
                </a:lnTo>
                <a:lnTo>
                  <a:pt x="64615" y="100366"/>
                </a:lnTo>
                <a:lnTo>
                  <a:pt x="62959" y="100366"/>
                </a:lnTo>
                <a:lnTo>
                  <a:pt x="62959" y="102037"/>
                </a:lnTo>
                <a:lnTo>
                  <a:pt x="76205" y="102037"/>
                </a:lnTo>
                <a:lnTo>
                  <a:pt x="76205" y="95353"/>
                </a:lnTo>
                <a:lnTo>
                  <a:pt x="77860" y="91989"/>
                </a:lnTo>
                <a:close/>
              </a:path>
              <a:path w="78104" h="117475">
                <a:moveTo>
                  <a:pt x="53003" y="0"/>
                </a:moveTo>
                <a:lnTo>
                  <a:pt x="29824" y="0"/>
                </a:lnTo>
                <a:lnTo>
                  <a:pt x="9934" y="5012"/>
                </a:lnTo>
                <a:lnTo>
                  <a:pt x="1655" y="8354"/>
                </a:lnTo>
                <a:lnTo>
                  <a:pt x="1655" y="26756"/>
                </a:lnTo>
                <a:lnTo>
                  <a:pt x="14901" y="26756"/>
                </a:lnTo>
                <a:lnTo>
                  <a:pt x="16556" y="20073"/>
                </a:lnTo>
                <a:lnTo>
                  <a:pt x="26512" y="10025"/>
                </a:lnTo>
                <a:lnTo>
                  <a:pt x="31479" y="8354"/>
                </a:lnTo>
                <a:lnTo>
                  <a:pt x="67926" y="8354"/>
                </a:lnTo>
                <a:lnTo>
                  <a:pt x="64615" y="5012"/>
                </a:lnTo>
                <a:lnTo>
                  <a:pt x="61304" y="3341"/>
                </a:lnTo>
                <a:lnTo>
                  <a:pt x="56314" y="1670"/>
                </a:lnTo>
                <a:lnTo>
                  <a:pt x="53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50839" y="3481209"/>
            <a:ext cx="720725" cy="0"/>
          </a:xfrm>
          <a:custGeom>
            <a:avLst/>
            <a:gdLst/>
            <a:ahLst/>
            <a:cxnLst/>
            <a:rect l="l" t="t" r="r" b="b"/>
            <a:pathLst>
              <a:path w="720725">
                <a:moveTo>
                  <a:pt x="0" y="0"/>
                </a:moveTo>
                <a:lnTo>
                  <a:pt x="720659" y="0"/>
                </a:lnTo>
              </a:path>
            </a:pathLst>
          </a:custGeom>
          <a:ln w="167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67571" y="3456123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399" y="0"/>
                </a:lnTo>
              </a:path>
            </a:pathLst>
          </a:custGeom>
          <a:ln w="167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67571" y="350965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399" y="0"/>
                </a:lnTo>
              </a:path>
            </a:pathLst>
          </a:custGeom>
          <a:ln w="167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97249" y="3482880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443" y="0"/>
                </a:lnTo>
              </a:path>
            </a:pathLst>
          </a:custGeom>
          <a:ln w="167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94429" y="3379183"/>
            <a:ext cx="106045" cy="182880"/>
          </a:xfrm>
          <a:custGeom>
            <a:avLst/>
            <a:gdLst/>
            <a:ahLst/>
            <a:cxnLst/>
            <a:rect l="l" t="t" r="r" b="b"/>
            <a:pathLst>
              <a:path w="106045" h="182879">
                <a:moveTo>
                  <a:pt x="14790" y="145525"/>
                </a:moveTo>
                <a:lnTo>
                  <a:pt x="0" y="145525"/>
                </a:lnTo>
                <a:lnTo>
                  <a:pt x="0" y="172282"/>
                </a:lnTo>
                <a:lnTo>
                  <a:pt x="6622" y="175646"/>
                </a:lnTo>
                <a:lnTo>
                  <a:pt x="39736" y="182330"/>
                </a:lnTo>
                <a:lnTo>
                  <a:pt x="47904" y="182330"/>
                </a:lnTo>
                <a:lnTo>
                  <a:pt x="86302" y="171586"/>
                </a:lnTo>
                <a:lnTo>
                  <a:pt x="87506" y="170611"/>
                </a:lnTo>
                <a:lnTo>
                  <a:pt x="37970" y="170611"/>
                </a:lnTo>
                <a:lnTo>
                  <a:pt x="31347" y="168940"/>
                </a:lnTo>
                <a:lnTo>
                  <a:pt x="26490" y="163927"/>
                </a:lnTo>
                <a:lnTo>
                  <a:pt x="21413" y="160585"/>
                </a:lnTo>
                <a:lnTo>
                  <a:pt x="18102" y="153879"/>
                </a:lnTo>
                <a:lnTo>
                  <a:pt x="14790" y="145525"/>
                </a:lnTo>
                <a:close/>
              </a:path>
              <a:path w="106045" h="182879">
                <a:moveTo>
                  <a:pt x="92717" y="11696"/>
                </a:moveTo>
                <a:lnTo>
                  <a:pt x="58058" y="11696"/>
                </a:lnTo>
                <a:lnTo>
                  <a:pt x="64681" y="15038"/>
                </a:lnTo>
                <a:lnTo>
                  <a:pt x="69538" y="20073"/>
                </a:lnTo>
                <a:lnTo>
                  <a:pt x="74615" y="25085"/>
                </a:lnTo>
                <a:lnTo>
                  <a:pt x="77927" y="33440"/>
                </a:lnTo>
                <a:lnTo>
                  <a:pt x="77927" y="50171"/>
                </a:lnTo>
                <a:lnTo>
                  <a:pt x="76160" y="56855"/>
                </a:lnTo>
                <a:lnTo>
                  <a:pt x="40950" y="81546"/>
                </a:lnTo>
                <a:lnTo>
                  <a:pt x="24724" y="83634"/>
                </a:lnTo>
                <a:lnTo>
                  <a:pt x="24724" y="95331"/>
                </a:lnTo>
                <a:lnTo>
                  <a:pt x="63650" y="100989"/>
                </a:lnTo>
                <a:lnTo>
                  <a:pt x="81238" y="133806"/>
                </a:lnTo>
                <a:lnTo>
                  <a:pt x="80641" y="142256"/>
                </a:lnTo>
                <a:lnTo>
                  <a:pt x="47904" y="170611"/>
                </a:lnTo>
                <a:lnTo>
                  <a:pt x="87506" y="170611"/>
                </a:lnTo>
                <a:lnTo>
                  <a:pt x="105815" y="133806"/>
                </a:lnTo>
                <a:lnTo>
                  <a:pt x="105963" y="123781"/>
                </a:lnTo>
                <a:lnTo>
                  <a:pt x="104417" y="117097"/>
                </a:lnTo>
                <a:lnTo>
                  <a:pt x="102651" y="112062"/>
                </a:lnTo>
                <a:lnTo>
                  <a:pt x="101106" y="107049"/>
                </a:lnTo>
                <a:lnTo>
                  <a:pt x="97795" y="103708"/>
                </a:lnTo>
                <a:lnTo>
                  <a:pt x="94483" y="98695"/>
                </a:lnTo>
                <a:lnTo>
                  <a:pt x="89406" y="95331"/>
                </a:lnTo>
                <a:lnTo>
                  <a:pt x="86095" y="93660"/>
                </a:lnTo>
                <a:lnTo>
                  <a:pt x="81238" y="90318"/>
                </a:lnTo>
                <a:lnTo>
                  <a:pt x="76160" y="88647"/>
                </a:lnTo>
                <a:lnTo>
                  <a:pt x="71304" y="86976"/>
                </a:lnTo>
                <a:lnTo>
                  <a:pt x="66226" y="85305"/>
                </a:lnTo>
                <a:lnTo>
                  <a:pt x="74615" y="80292"/>
                </a:lnTo>
                <a:lnTo>
                  <a:pt x="81238" y="76951"/>
                </a:lnTo>
                <a:lnTo>
                  <a:pt x="86095" y="71916"/>
                </a:lnTo>
                <a:lnTo>
                  <a:pt x="91172" y="68574"/>
                </a:lnTo>
                <a:lnTo>
                  <a:pt x="96029" y="63561"/>
                </a:lnTo>
                <a:lnTo>
                  <a:pt x="97795" y="58548"/>
                </a:lnTo>
                <a:lnTo>
                  <a:pt x="101106" y="51842"/>
                </a:lnTo>
                <a:lnTo>
                  <a:pt x="102651" y="45159"/>
                </a:lnTo>
                <a:lnTo>
                  <a:pt x="102651" y="30098"/>
                </a:lnTo>
                <a:lnTo>
                  <a:pt x="101106" y="23415"/>
                </a:lnTo>
                <a:lnTo>
                  <a:pt x="97795" y="18402"/>
                </a:lnTo>
                <a:lnTo>
                  <a:pt x="92717" y="11696"/>
                </a:lnTo>
                <a:close/>
              </a:path>
              <a:path w="106045" h="182879">
                <a:moveTo>
                  <a:pt x="54526" y="0"/>
                </a:moveTo>
                <a:lnTo>
                  <a:pt x="46358" y="0"/>
                </a:lnTo>
                <a:lnTo>
                  <a:pt x="29802" y="3341"/>
                </a:lnTo>
                <a:lnTo>
                  <a:pt x="16253" y="8563"/>
                </a:lnTo>
                <a:lnTo>
                  <a:pt x="8971" y="11565"/>
                </a:lnTo>
                <a:lnTo>
                  <a:pt x="1545" y="15038"/>
                </a:lnTo>
                <a:lnTo>
                  <a:pt x="1545" y="38475"/>
                </a:lnTo>
                <a:lnTo>
                  <a:pt x="16556" y="38475"/>
                </a:lnTo>
                <a:lnTo>
                  <a:pt x="19868" y="30098"/>
                </a:lnTo>
                <a:lnTo>
                  <a:pt x="23179" y="23415"/>
                </a:lnTo>
                <a:lnTo>
                  <a:pt x="28036" y="18402"/>
                </a:lnTo>
                <a:lnTo>
                  <a:pt x="33113" y="15038"/>
                </a:lnTo>
                <a:lnTo>
                  <a:pt x="39736" y="11696"/>
                </a:lnTo>
                <a:lnTo>
                  <a:pt x="92717" y="11696"/>
                </a:lnTo>
                <a:lnTo>
                  <a:pt x="87861" y="8354"/>
                </a:lnTo>
                <a:lnTo>
                  <a:pt x="79472" y="5012"/>
                </a:lnTo>
                <a:lnTo>
                  <a:pt x="74208" y="2819"/>
                </a:lnTo>
                <a:lnTo>
                  <a:pt x="68324" y="1253"/>
                </a:lnTo>
                <a:lnTo>
                  <a:pt x="61777" y="313"/>
                </a:lnTo>
                <a:lnTo>
                  <a:pt x="54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36818" y="3543111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90" y="0"/>
                </a:lnTo>
              </a:path>
            </a:pathLst>
          </a:custGeom>
          <a:ln w="30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3110" y="3379183"/>
            <a:ext cx="107950" cy="179070"/>
          </a:xfrm>
          <a:custGeom>
            <a:avLst/>
            <a:gdLst/>
            <a:ahLst/>
            <a:cxnLst/>
            <a:rect l="l" t="t" r="r" b="b"/>
            <a:pathLst>
              <a:path w="107950" h="179070">
                <a:moveTo>
                  <a:pt x="94483" y="11696"/>
                </a:moveTo>
                <a:lnTo>
                  <a:pt x="58058" y="11696"/>
                </a:lnTo>
                <a:lnTo>
                  <a:pt x="64681" y="13367"/>
                </a:lnTo>
                <a:lnTo>
                  <a:pt x="67992" y="16709"/>
                </a:lnTo>
                <a:lnTo>
                  <a:pt x="73070" y="20073"/>
                </a:lnTo>
                <a:lnTo>
                  <a:pt x="76381" y="23415"/>
                </a:lnTo>
                <a:lnTo>
                  <a:pt x="77927" y="28427"/>
                </a:lnTo>
                <a:lnTo>
                  <a:pt x="79693" y="33440"/>
                </a:lnTo>
                <a:lnTo>
                  <a:pt x="81238" y="38475"/>
                </a:lnTo>
                <a:lnTo>
                  <a:pt x="81238" y="50171"/>
                </a:lnTo>
                <a:lnTo>
                  <a:pt x="79693" y="53513"/>
                </a:lnTo>
                <a:lnTo>
                  <a:pt x="79693" y="58548"/>
                </a:lnTo>
                <a:lnTo>
                  <a:pt x="77927" y="61890"/>
                </a:lnTo>
                <a:lnTo>
                  <a:pt x="76381" y="65232"/>
                </a:lnTo>
                <a:lnTo>
                  <a:pt x="74615" y="70245"/>
                </a:lnTo>
                <a:lnTo>
                  <a:pt x="67992" y="80292"/>
                </a:lnTo>
                <a:lnTo>
                  <a:pt x="63136" y="86976"/>
                </a:lnTo>
                <a:lnTo>
                  <a:pt x="59756" y="91366"/>
                </a:lnTo>
                <a:lnTo>
                  <a:pt x="54802" y="97013"/>
                </a:lnTo>
                <a:lnTo>
                  <a:pt x="48607" y="103913"/>
                </a:lnTo>
                <a:lnTo>
                  <a:pt x="41502" y="112062"/>
                </a:lnTo>
                <a:lnTo>
                  <a:pt x="15011" y="145525"/>
                </a:lnTo>
                <a:lnTo>
                  <a:pt x="0" y="173953"/>
                </a:lnTo>
                <a:lnTo>
                  <a:pt x="0" y="178988"/>
                </a:lnTo>
                <a:lnTo>
                  <a:pt x="106183" y="178988"/>
                </a:lnTo>
                <a:lnTo>
                  <a:pt x="107026" y="158915"/>
                </a:lnTo>
                <a:lnTo>
                  <a:pt x="24945" y="158915"/>
                </a:lnTo>
                <a:lnTo>
                  <a:pt x="31754" y="148559"/>
                </a:lnTo>
                <a:lnTo>
                  <a:pt x="40012" y="137577"/>
                </a:lnTo>
                <a:lnTo>
                  <a:pt x="49842" y="125968"/>
                </a:lnTo>
                <a:lnTo>
                  <a:pt x="68199" y="106550"/>
                </a:lnTo>
                <a:lnTo>
                  <a:pt x="73787" y="100146"/>
                </a:lnTo>
                <a:lnTo>
                  <a:pt x="78134" y="94681"/>
                </a:lnTo>
                <a:lnTo>
                  <a:pt x="81238" y="90318"/>
                </a:lnTo>
                <a:lnTo>
                  <a:pt x="86315" y="86976"/>
                </a:lnTo>
                <a:lnTo>
                  <a:pt x="89627" y="81963"/>
                </a:lnTo>
                <a:lnTo>
                  <a:pt x="92938" y="78622"/>
                </a:lnTo>
                <a:lnTo>
                  <a:pt x="96249" y="73587"/>
                </a:lnTo>
                <a:lnTo>
                  <a:pt x="97795" y="70245"/>
                </a:lnTo>
                <a:lnTo>
                  <a:pt x="101106" y="65232"/>
                </a:lnTo>
                <a:lnTo>
                  <a:pt x="102872" y="61890"/>
                </a:lnTo>
                <a:lnTo>
                  <a:pt x="104417" y="58548"/>
                </a:lnTo>
                <a:lnTo>
                  <a:pt x="104417" y="53513"/>
                </a:lnTo>
                <a:lnTo>
                  <a:pt x="106183" y="50171"/>
                </a:lnTo>
                <a:lnTo>
                  <a:pt x="106068" y="40146"/>
                </a:lnTo>
                <a:lnTo>
                  <a:pt x="105535" y="32405"/>
                </a:lnTo>
                <a:lnTo>
                  <a:pt x="103479" y="24250"/>
                </a:lnTo>
                <a:lnTo>
                  <a:pt x="99850" y="17348"/>
                </a:lnTo>
                <a:lnTo>
                  <a:pt x="94483" y="11696"/>
                </a:lnTo>
                <a:close/>
              </a:path>
              <a:path w="107950" h="179070">
                <a:moveTo>
                  <a:pt x="107729" y="142183"/>
                </a:moveTo>
                <a:lnTo>
                  <a:pt x="97795" y="142183"/>
                </a:lnTo>
                <a:lnTo>
                  <a:pt x="96249" y="145525"/>
                </a:lnTo>
                <a:lnTo>
                  <a:pt x="94646" y="148559"/>
                </a:lnTo>
                <a:lnTo>
                  <a:pt x="94483" y="150538"/>
                </a:lnTo>
                <a:lnTo>
                  <a:pt x="92938" y="152209"/>
                </a:lnTo>
                <a:lnTo>
                  <a:pt x="91172" y="153879"/>
                </a:lnTo>
                <a:lnTo>
                  <a:pt x="91172" y="155573"/>
                </a:lnTo>
                <a:lnTo>
                  <a:pt x="89627" y="157244"/>
                </a:lnTo>
                <a:lnTo>
                  <a:pt x="86315" y="157244"/>
                </a:lnTo>
                <a:lnTo>
                  <a:pt x="84549" y="158915"/>
                </a:lnTo>
                <a:lnTo>
                  <a:pt x="107026" y="158915"/>
                </a:lnTo>
                <a:lnTo>
                  <a:pt x="107729" y="142183"/>
                </a:lnTo>
                <a:close/>
              </a:path>
              <a:path w="107950" h="179070">
                <a:moveTo>
                  <a:pt x="58058" y="0"/>
                </a:moveTo>
                <a:lnTo>
                  <a:pt x="49890" y="0"/>
                </a:lnTo>
                <a:lnTo>
                  <a:pt x="43047" y="1670"/>
                </a:lnTo>
                <a:lnTo>
                  <a:pt x="33113" y="3341"/>
                </a:lnTo>
                <a:lnTo>
                  <a:pt x="19757" y="8563"/>
                </a:lnTo>
                <a:lnTo>
                  <a:pt x="12500" y="11565"/>
                </a:lnTo>
                <a:lnTo>
                  <a:pt x="5077" y="15038"/>
                </a:lnTo>
                <a:lnTo>
                  <a:pt x="5077" y="40146"/>
                </a:lnTo>
                <a:lnTo>
                  <a:pt x="19868" y="40146"/>
                </a:lnTo>
                <a:lnTo>
                  <a:pt x="24831" y="27937"/>
                </a:lnTo>
                <a:lnTo>
                  <a:pt x="31926" y="19020"/>
                </a:lnTo>
                <a:lnTo>
                  <a:pt x="40884" y="13553"/>
                </a:lnTo>
                <a:lnTo>
                  <a:pt x="51436" y="11696"/>
                </a:lnTo>
                <a:lnTo>
                  <a:pt x="94483" y="11696"/>
                </a:lnTo>
                <a:lnTo>
                  <a:pt x="87457" y="6344"/>
                </a:lnTo>
                <a:lnTo>
                  <a:pt x="78837" y="2715"/>
                </a:lnTo>
                <a:lnTo>
                  <a:pt x="68934" y="652"/>
                </a:lnTo>
                <a:lnTo>
                  <a:pt x="58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9"/>
          <p:cNvSpPr/>
          <p:nvPr/>
        </p:nvSpPr>
        <p:spPr>
          <a:xfrm>
            <a:off x="2050839" y="2992756"/>
            <a:ext cx="720725" cy="0"/>
          </a:xfrm>
          <a:custGeom>
            <a:avLst/>
            <a:gdLst/>
            <a:ahLst/>
            <a:cxnLst/>
            <a:rect l="l" t="t" r="r" b="b"/>
            <a:pathLst>
              <a:path w="720725">
                <a:moveTo>
                  <a:pt x="0" y="0"/>
                </a:moveTo>
                <a:lnTo>
                  <a:pt x="720659" y="0"/>
                </a:lnTo>
              </a:path>
            </a:pathLst>
          </a:custGeom>
          <a:ln w="167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6"/>
          <p:cNvSpPr txBox="1"/>
          <p:nvPr/>
        </p:nvSpPr>
        <p:spPr>
          <a:xfrm>
            <a:off x="946200" y="5056632"/>
            <a:ext cx="6793865" cy="1197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559" indent="-342860">
              <a:buClr>
                <a:srgbClr val="0C7A9C"/>
              </a:buClr>
              <a:buChar char="–"/>
              <a:tabLst>
                <a:tab pos="356193" algn="l"/>
              </a:tabLst>
            </a:pPr>
            <a:r>
              <a:rPr sz="2400" spc="-5" dirty="0">
                <a:latin typeface="Arial"/>
                <a:cs typeface="Arial"/>
              </a:rPr>
              <a:t>Decision rule is based on two-sided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hypothesis:</a:t>
            </a:r>
            <a:endParaRPr sz="2400" dirty="0">
              <a:latin typeface="Arial"/>
              <a:cs typeface="Arial"/>
            </a:endParaRPr>
          </a:p>
          <a:p>
            <a:pPr marL="355559"/>
            <a:r>
              <a:rPr sz="2400" b="1" spc="-5" dirty="0">
                <a:latin typeface="Arial"/>
                <a:cs typeface="Arial"/>
              </a:rPr>
              <a:t>Reject</a:t>
            </a:r>
            <a:r>
              <a:rPr sz="2400" b="1" spc="-4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b="1" spc="-5" dirty="0">
                <a:latin typeface="Arial"/>
                <a:cs typeface="Arial"/>
              </a:rPr>
              <a:t>0</a:t>
            </a:r>
            <a:r>
              <a:rPr sz="2400" b="1" spc="-40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if</a:t>
            </a:r>
            <a:r>
              <a:rPr sz="2400" b="1" spc="-420" dirty="0">
                <a:latin typeface="Arial"/>
                <a:cs typeface="Arial"/>
              </a:rPr>
              <a:t> </a:t>
            </a:r>
            <a:r>
              <a:rPr lang="tr-TR" sz="2400" b="1" spc="-420" dirty="0">
                <a:latin typeface="Arial"/>
                <a:cs typeface="Arial"/>
              </a:rPr>
              <a:t> </a:t>
            </a:r>
            <a:r>
              <a:rPr lang="tr-TR" sz="2400" spc="-275" dirty="0">
                <a:latin typeface="Cambria Math"/>
                <a:cs typeface="Cambria Math"/>
              </a:rPr>
              <a:t>t &lt; -  </a:t>
            </a:r>
            <a:r>
              <a:rPr lang="tr-TR" sz="2400" spc="-275" dirty="0" smtClean="0">
                <a:latin typeface="Cambria Math"/>
                <a:cs typeface="Cambria Math"/>
              </a:rPr>
              <a:t>2 , </a:t>
            </a:r>
            <a:r>
              <a:rPr lang="tr-TR" sz="2400" spc="-275" dirty="0">
                <a:latin typeface="Cambria Math"/>
                <a:cs typeface="Cambria Math"/>
              </a:rPr>
              <a:t>45      f </a:t>
            </a:r>
            <a:r>
              <a:rPr lang="tr-TR" sz="2400" spc="-275" dirty="0" err="1">
                <a:latin typeface="Cambria Math"/>
                <a:cs typeface="Cambria Math"/>
              </a:rPr>
              <a:t>or</a:t>
            </a:r>
            <a:r>
              <a:rPr lang="tr-TR" sz="2400" spc="-275" dirty="0">
                <a:latin typeface="Cambria Math"/>
                <a:cs typeface="Cambria Math"/>
              </a:rPr>
              <a:t>      p-</a:t>
            </a:r>
            <a:r>
              <a:rPr lang="tr-TR" sz="2400" spc="-275" dirty="0" err="1">
                <a:latin typeface="Cambria Math"/>
                <a:cs typeface="Cambria Math"/>
              </a:rPr>
              <a:t>value</a:t>
            </a:r>
            <a:r>
              <a:rPr lang="tr-TR" sz="2400" spc="-275" dirty="0">
                <a:latin typeface="Cambria Math"/>
                <a:cs typeface="Cambria Math"/>
              </a:rPr>
              <a:t> </a:t>
            </a:r>
            <a:r>
              <a:rPr lang="tr-TR" sz="2400" dirty="0">
                <a:latin typeface="Arial"/>
                <a:cs typeface="Arial"/>
              </a:rPr>
              <a:t>&lt;0.05</a:t>
            </a:r>
            <a:endParaRPr sz="2400" dirty="0">
              <a:latin typeface="Cambria Math"/>
              <a:cs typeface="Cambria Math"/>
            </a:endParaRPr>
          </a:p>
          <a:p>
            <a:pPr marL="355559" indent="-342860">
              <a:spcBef>
                <a:spcPts val="685"/>
              </a:spcBef>
              <a:buClr>
                <a:srgbClr val="0C7A9C"/>
              </a:buClr>
              <a:buChar char="–"/>
              <a:tabLst>
                <a:tab pos="356193" algn="l"/>
              </a:tabLst>
            </a:pPr>
            <a:r>
              <a:rPr sz="2400" spc="-5" dirty="0">
                <a:latin typeface="Arial"/>
                <a:cs typeface="Arial"/>
              </a:rPr>
              <a:t>Decision: Reject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1400" spc="-5" dirty="0">
                <a:latin typeface="Arial"/>
                <a:cs typeface="Arial"/>
              </a:rPr>
              <a:t>0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3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9834" y="2957321"/>
            <a:ext cx="570166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lang="en-US" sz="4000" spc="-5" dirty="0"/>
              <a:t>Regression</a:t>
            </a:r>
            <a:r>
              <a:rPr lang="en-US" sz="4000" spc="-40" dirty="0"/>
              <a:t> </a:t>
            </a:r>
            <a:r>
              <a:rPr lang="en-US" sz="4000" spc="-5" dirty="0"/>
              <a:t>Analysis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326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825" y="112396"/>
            <a:ext cx="822634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pc="-5" dirty="0"/>
              <a:t>Linear Regression</a:t>
            </a:r>
            <a:r>
              <a:rPr spc="-40" dirty="0"/>
              <a:t> </a:t>
            </a:r>
            <a:r>
              <a:rPr spc="-5" dirty="0"/>
              <a:t>Analysis</a:t>
            </a:r>
          </a:p>
        </p:txBody>
      </p:sp>
      <p:sp>
        <p:nvSpPr>
          <p:cNvPr id="4" name="object 4"/>
          <p:cNvSpPr/>
          <p:nvPr/>
        </p:nvSpPr>
        <p:spPr>
          <a:xfrm>
            <a:off x="501701" y="913512"/>
            <a:ext cx="399288" cy="2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701" y="2141222"/>
            <a:ext cx="399288" cy="2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1701" y="3741422"/>
            <a:ext cx="399288" cy="2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701" y="5334000"/>
            <a:ext cx="399288" cy="297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1608" y="797178"/>
            <a:ext cx="7817484" cy="5339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81270"/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regression, </a:t>
            </a:r>
            <a:r>
              <a:rPr sz="2400" spc="-5" dirty="0">
                <a:latin typeface="Arial"/>
                <a:cs typeface="Arial"/>
              </a:rPr>
              <a:t>we are </a:t>
            </a:r>
            <a:r>
              <a:rPr sz="2400" dirty="0">
                <a:latin typeface="Arial"/>
                <a:cs typeface="Arial"/>
              </a:rPr>
              <a:t>trying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predict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response  variable </a:t>
            </a:r>
            <a:r>
              <a:rPr sz="2400" spc="-5" dirty="0">
                <a:latin typeface="Arial"/>
                <a:cs typeface="Arial"/>
              </a:rPr>
              <a:t>Y using an </a:t>
            </a:r>
            <a:r>
              <a:rPr sz="2400" dirty="0">
                <a:latin typeface="Arial"/>
                <a:cs typeface="Arial"/>
              </a:rPr>
              <a:t>explanatory variable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X.</a:t>
            </a:r>
            <a:endParaRPr lang="tr-TR" sz="2400" spc="25" dirty="0">
              <a:latin typeface="Arial"/>
              <a:cs typeface="Arial"/>
            </a:endParaRPr>
          </a:p>
          <a:p>
            <a:pPr marL="12698" marR="159367">
              <a:spcBef>
                <a:spcPts val="735"/>
              </a:spcBef>
            </a:pPr>
            <a:endParaRPr lang="tr-TR" sz="2400" spc="-5" dirty="0">
              <a:latin typeface="Arial"/>
              <a:cs typeface="Arial"/>
            </a:endParaRPr>
          </a:p>
          <a:p>
            <a:pPr marL="12698" marR="159367">
              <a:spcBef>
                <a:spcPts val="735"/>
              </a:spcBef>
            </a:pPr>
            <a:r>
              <a:rPr sz="2400" spc="-5" dirty="0">
                <a:latin typeface="Arial"/>
                <a:cs typeface="Arial"/>
              </a:rPr>
              <a:t>Specifically, </a:t>
            </a:r>
            <a:r>
              <a:rPr sz="2400" spc="-10" dirty="0">
                <a:latin typeface="Arial"/>
                <a:cs typeface="Arial"/>
              </a:rPr>
              <a:t>we </a:t>
            </a:r>
            <a:r>
              <a:rPr sz="2400" dirty="0">
                <a:latin typeface="Arial"/>
                <a:cs typeface="Arial"/>
              </a:rPr>
              <a:t>try </a:t>
            </a:r>
            <a:r>
              <a:rPr sz="2400" spc="-5" dirty="0">
                <a:latin typeface="Arial"/>
                <a:cs typeface="Arial"/>
              </a:rPr>
              <a:t>to develop the mathematical  equation </a:t>
            </a:r>
            <a:r>
              <a:rPr sz="2400" dirty="0">
                <a:latin typeface="Arial"/>
                <a:cs typeface="Arial"/>
              </a:rPr>
              <a:t>that describes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relationship </a:t>
            </a:r>
            <a:r>
              <a:rPr sz="2400" spc="-5" dirty="0">
                <a:latin typeface="Arial"/>
                <a:cs typeface="Arial"/>
              </a:rPr>
              <a:t>between  two </a:t>
            </a:r>
            <a:r>
              <a:rPr sz="2400" dirty="0">
                <a:latin typeface="Arial"/>
                <a:cs typeface="Arial"/>
              </a:rPr>
              <a:t>variables, </a:t>
            </a:r>
            <a:r>
              <a:rPr sz="2400" spc="-5" dirty="0">
                <a:latin typeface="Arial"/>
                <a:cs typeface="Arial"/>
              </a:rPr>
              <a:t>X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Y.</a:t>
            </a:r>
            <a:endParaRPr lang="tr-TR" sz="2400" spc="-5" dirty="0">
              <a:latin typeface="Arial"/>
              <a:cs typeface="Arial"/>
            </a:endParaRPr>
          </a:p>
          <a:p>
            <a:pPr marL="12698" marR="159367">
              <a:spcBef>
                <a:spcPts val="735"/>
              </a:spcBef>
            </a:pPr>
            <a:endParaRPr sz="2400" dirty="0">
              <a:latin typeface="Arial"/>
              <a:cs typeface="Arial"/>
            </a:endParaRPr>
          </a:p>
          <a:p>
            <a:pPr marL="12698" marR="5079">
              <a:spcBef>
                <a:spcPts val="745"/>
              </a:spcBef>
            </a:pPr>
            <a:r>
              <a:rPr sz="2400" spc="-5" dirty="0">
                <a:latin typeface="Arial"/>
                <a:cs typeface="Arial"/>
              </a:rPr>
              <a:t>In correlation </a:t>
            </a:r>
            <a:r>
              <a:rPr sz="2400" dirty="0">
                <a:latin typeface="Arial"/>
                <a:cs typeface="Arial"/>
              </a:rPr>
              <a:t>analysis, </a:t>
            </a:r>
            <a:r>
              <a:rPr sz="2400" spc="-5" dirty="0">
                <a:latin typeface="Arial"/>
                <a:cs typeface="Arial"/>
              </a:rPr>
              <a:t>it is </a:t>
            </a:r>
            <a:r>
              <a:rPr sz="2400" dirty="0">
                <a:latin typeface="Arial"/>
                <a:cs typeface="Arial"/>
              </a:rPr>
              <a:t>actually not </a:t>
            </a:r>
            <a:r>
              <a:rPr sz="2400" spc="-5" dirty="0">
                <a:latin typeface="Arial"/>
                <a:cs typeface="Arial"/>
              </a:rPr>
              <a:t>necessary  to specify which of the two </a:t>
            </a:r>
            <a:r>
              <a:rPr sz="2400" dirty="0">
                <a:latin typeface="Arial"/>
                <a:cs typeface="Arial"/>
              </a:rPr>
              <a:t>variables </a:t>
            </a:r>
            <a:r>
              <a:rPr sz="2400" spc="-5" dirty="0">
                <a:latin typeface="Arial"/>
                <a:cs typeface="Arial"/>
              </a:rPr>
              <a:t>is  </a:t>
            </a:r>
            <a:r>
              <a:rPr sz="2400" dirty="0">
                <a:latin typeface="Arial"/>
                <a:cs typeface="Arial"/>
              </a:rPr>
              <a:t>independent </a:t>
            </a:r>
            <a:r>
              <a:rPr sz="2400" spc="-5" dirty="0">
                <a:latin typeface="Arial"/>
                <a:cs typeface="Arial"/>
              </a:rPr>
              <a:t>and which is the </a:t>
            </a:r>
            <a:r>
              <a:rPr sz="2400" dirty="0">
                <a:latin typeface="Arial"/>
                <a:cs typeface="Arial"/>
              </a:rPr>
              <a:t>dependent  variable.</a:t>
            </a:r>
            <a:endParaRPr lang="tr-TR" sz="2400" dirty="0">
              <a:latin typeface="Arial"/>
              <a:cs typeface="Arial"/>
            </a:endParaRPr>
          </a:p>
          <a:p>
            <a:pPr marL="12698" marR="5079">
              <a:spcBef>
                <a:spcPts val="745"/>
              </a:spcBef>
            </a:pPr>
            <a:endParaRPr sz="2400" dirty="0">
              <a:latin typeface="Arial"/>
              <a:cs typeface="Arial"/>
            </a:endParaRPr>
          </a:p>
          <a:p>
            <a:pPr marL="12698" marR="471115">
              <a:spcBef>
                <a:spcPts val="730"/>
              </a:spcBef>
            </a:pP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contrast,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regression analysis </a:t>
            </a:r>
            <a:r>
              <a:rPr sz="2400" spc="-5" dirty="0">
                <a:latin typeface="Arial"/>
                <a:cs typeface="Arial"/>
              </a:rPr>
              <a:t>the  </a:t>
            </a:r>
            <a:r>
              <a:rPr sz="2400" dirty="0">
                <a:latin typeface="Arial"/>
                <a:cs typeface="Arial"/>
              </a:rPr>
              <a:t>independent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dependent variables must </a:t>
            </a:r>
            <a:r>
              <a:rPr sz="2400" spc="-5" dirty="0">
                <a:latin typeface="Arial"/>
                <a:cs typeface="Arial"/>
              </a:rPr>
              <a:t>be  </a:t>
            </a:r>
            <a:r>
              <a:rPr sz="2400" dirty="0">
                <a:latin typeface="Arial"/>
                <a:cs typeface="Arial"/>
              </a:rPr>
              <a:t>specified.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880" y="574190"/>
            <a:ext cx="7761432" cy="500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6"/>
            <a:r>
              <a:rPr spc="-4" dirty="0">
                <a:solidFill>
                  <a:schemeClr val="tx1"/>
                </a:solidFill>
              </a:rPr>
              <a:t>Linear </a:t>
            </a:r>
            <a:r>
              <a:rPr spc="-4" dirty="0" smtClean="0">
                <a:solidFill>
                  <a:schemeClr val="tx1"/>
                </a:solidFill>
              </a:rPr>
              <a:t>Regression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804" y="1531172"/>
            <a:ext cx="733020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078" marR="4559" indent="-307682" defTabSz="820487">
              <a:lnSpc>
                <a:spcPts val="2709"/>
              </a:lnSpc>
              <a:buFontTx/>
              <a:buChar char="•"/>
              <a:tabLst>
                <a:tab pos="318509" algn="l"/>
                <a:tab pos="319078" algn="l"/>
              </a:tabLst>
            </a:pPr>
            <a:r>
              <a:rPr sz="2500" spc="-4" dirty="0" smtClean="0">
                <a:solidFill>
                  <a:prstClr val="black"/>
                </a:solidFill>
                <a:latin typeface="Gill Sans MT"/>
                <a:cs typeface="Gill Sans MT"/>
              </a:rPr>
              <a:t>studying </a:t>
            </a:r>
            <a:r>
              <a:rPr sz="2500" spc="-4" dirty="0">
                <a:solidFill>
                  <a:prstClr val="black"/>
                </a:solidFill>
                <a:latin typeface="Gill Sans MT"/>
                <a:cs typeface="Gill Sans MT"/>
              </a:rPr>
              <a:t>variables  that </a:t>
            </a:r>
            <a:r>
              <a:rPr sz="2500" dirty="0">
                <a:solidFill>
                  <a:prstClr val="black"/>
                </a:solidFill>
                <a:latin typeface="Gill Sans MT"/>
                <a:cs typeface="Gill Sans MT"/>
              </a:rPr>
              <a:t>are </a:t>
            </a:r>
            <a:r>
              <a:rPr sz="2500" spc="-4" dirty="0" smtClean="0">
                <a:solidFill>
                  <a:prstClr val="black"/>
                </a:solidFill>
                <a:latin typeface="Gill Sans MT"/>
                <a:cs typeface="Gill Sans MT"/>
              </a:rPr>
              <a:t>related </a:t>
            </a:r>
            <a:r>
              <a:rPr sz="2500" spc="-4" dirty="0">
                <a:solidFill>
                  <a:prstClr val="black"/>
                </a:solidFill>
                <a:latin typeface="Gill Sans MT"/>
                <a:cs typeface="Gill Sans MT"/>
              </a:rPr>
              <a:t>to one</a:t>
            </a:r>
            <a:r>
              <a:rPr sz="2500" spc="45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r>
              <a:rPr sz="2500" spc="-4" dirty="0" smtClean="0">
                <a:solidFill>
                  <a:prstClr val="black"/>
                </a:solidFill>
                <a:latin typeface="Gill Sans MT"/>
                <a:cs typeface="Gill Sans MT"/>
              </a:rPr>
              <a:t>another</a:t>
            </a:r>
            <a:endParaRPr sz="2500"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45" y="2376488"/>
            <a:ext cx="3415493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85800" y="5181600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altLang="en-US" b="1" dirty="0" err="1">
                <a:solidFill>
                  <a:srgbClr val="000000"/>
                </a:solidFill>
                <a:latin typeface="Times New Roman" pitchFamily="18" charset="0"/>
              </a:rPr>
              <a:t>What</a:t>
            </a:r>
            <a:r>
              <a:rPr lang="tr-TR" altLang="en-US" b="1" dirty="0">
                <a:solidFill>
                  <a:srgbClr val="000000"/>
                </a:solidFill>
                <a:latin typeface="Times New Roman" pitchFamily="18" charset="0"/>
              </a:rPr>
              <a:t> is </a:t>
            </a:r>
            <a:r>
              <a:rPr lang="tr-TR" altLang="en-US" b="1" dirty="0" err="1">
                <a:solidFill>
                  <a:srgbClr val="000000"/>
                </a:solidFill>
                <a:latin typeface="Times New Roman" pitchFamily="18" charset="0"/>
              </a:rPr>
              <a:t>slope</a:t>
            </a:r>
            <a:r>
              <a:rPr lang="tr-TR" altLang="en-US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A slope of 2 means that every 1-unit change in X yields a 2-unit change in Y.</a:t>
            </a:r>
          </a:p>
        </p:txBody>
      </p:sp>
    </p:spTree>
    <p:extLst>
      <p:ext uri="{BB962C8B-B14F-4D97-AF65-F5344CB8AC3E}">
        <p14:creationId xmlns:p14="http://schemas.microsoft.com/office/powerpoint/2010/main" val="3158519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825" y="349378"/>
            <a:ext cx="8226348" cy="488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pc="-5" dirty="0" smtClean="0"/>
              <a:t>Linear </a:t>
            </a:r>
            <a:r>
              <a:rPr spc="-5" dirty="0"/>
              <a:t>Regression</a:t>
            </a:r>
            <a:r>
              <a:rPr spc="-40" dirty="0"/>
              <a:t> </a:t>
            </a:r>
            <a:r>
              <a:rPr spc="-5" dirty="0"/>
              <a:t>Analysis</a:t>
            </a:r>
          </a:p>
        </p:txBody>
      </p:sp>
      <p:sp>
        <p:nvSpPr>
          <p:cNvPr id="4" name="object 4"/>
          <p:cNvSpPr/>
          <p:nvPr/>
        </p:nvSpPr>
        <p:spPr>
          <a:xfrm>
            <a:off x="501700" y="1709039"/>
            <a:ext cx="341376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700" y="3983736"/>
            <a:ext cx="341376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1608" y="1535445"/>
            <a:ext cx="7753984" cy="3962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209526"/>
            <a:r>
              <a:rPr sz="2400" b="1" spc="-5" dirty="0" smtClean="0">
                <a:latin typeface="Arial"/>
                <a:cs typeface="Arial"/>
              </a:rPr>
              <a:t>linear regression </a:t>
            </a:r>
            <a:r>
              <a:rPr sz="2400" spc="-5" dirty="0" smtClean="0">
                <a:latin typeface="Arial"/>
                <a:cs typeface="Arial"/>
              </a:rPr>
              <a:t>models</a:t>
            </a:r>
            <a:r>
              <a:rPr lang="tr-TR" sz="2400" spc="-5" dirty="0" smtClean="0">
                <a:latin typeface="Arial"/>
                <a:cs typeface="Arial"/>
              </a:rPr>
              <a:t> </a:t>
            </a:r>
            <a:r>
              <a:rPr lang="tr-TR" sz="2400" spc="-5" dirty="0" err="1" smtClean="0">
                <a:latin typeface="Arial"/>
                <a:cs typeface="Arial"/>
              </a:rPr>
              <a:t>used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for </a:t>
            </a:r>
            <a:r>
              <a:rPr sz="2400" spc="-5" dirty="0" smtClean="0">
                <a:latin typeface="Arial"/>
                <a:cs typeface="Arial"/>
              </a:rPr>
              <a:t>either  testing a hypothesis regarding </a:t>
            </a:r>
            <a:r>
              <a:rPr sz="2400" dirty="0" smtClean="0">
                <a:latin typeface="Arial"/>
                <a:cs typeface="Arial"/>
              </a:rPr>
              <a:t>the </a:t>
            </a:r>
            <a:r>
              <a:rPr sz="2400" spc="-5" dirty="0" smtClean="0">
                <a:latin typeface="Arial"/>
                <a:cs typeface="Arial"/>
              </a:rPr>
              <a:t>relationship between  one </a:t>
            </a:r>
            <a:r>
              <a:rPr sz="2400" dirty="0" smtClean="0">
                <a:latin typeface="Arial"/>
                <a:cs typeface="Arial"/>
              </a:rPr>
              <a:t>or more </a:t>
            </a:r>
            <a:r>
              <a:rPr sz="2400" spc="-5" dirty="0" smtClean="0">
                <a:latin typeface="Arial"/>
                <a:cs typeface="Arial"/>
              </a:rPr>
              <a:t>explanatory variables and </a:t>
            </a:r>
            <a:r>
              <a:rPr sz="2400" dirty="0" smtClean="0">
                <a:latin typeface="Arial"/>
                <a:cs typeface="Arial"/>
              </a:rPr>
              <a:t>a </a:t>
            </a:r>
            <a:r>
              <a:rPr sz="2400" spc="-5" dirty="0" smtClean="0">
                <a:latin typeface="Arial"/>
                <a:cs typeface="Arial"/>
              </a:rPr>
              <a:t>response  variable, or </a:t>
            </a:r>
            <a:r>
              <a:rPr sz="2400" b="1" dirty="0" smtClean="0">
                <a:latin typeface="Arial"/>
                <a:cs typeface="Arial"/>
              </a:rPr>
              <a:t>predicting </a:t>
            </a:r>
            <a:r>
              <a:rPr sz="2400" spc="-5" dirty="0" smtClean="0">
                <a:latin typeface="Arial"/>
                <a:cs typeface="Arial"/>
              </a:rPr>
              <a:t>unknown values </a:t>
            </a:r>
            <a:r>
              <a:rPr sz="2400" dirty="0" smtClean="0">
                <a:latin typeface="Arial"/>
                <a:cs typeface="Arial"/>
              </a:rPr>
              <a:t>of the </a:t>
            </a:r>
            <a:r>
              <a:rPr sz="2400" spc="-5" dirty="0" smtClean="0">
                <a:latin typeface="Arial"/>
                <a:cs typeface="Arial"/>
              </a:rPr>
              <a:t>response  variable using one or </a:t>
            </a:r>
            <a:r>
              <a:rPr sz="2400" dirty="0" smtClean="0">
                <a:latin typeface="Arial"/>
                <a:cs typeface="Arial"/>
              </a:rPr>
              <a:t>more</a:t>
            </a:r>
            <a:r>
              <a:rPr sz="2400" spc="50" dirty="0" smtClean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predictors.</a:t>
            </a:r>
            <a:endParaRPr lang="tr-TR" sz="2400" spc="-5" dirty="0" smtClean="0">
              <a:latin typeface="Arial"/>
              <a:cs typeface="Arial"/>
            </a:endParaRPr>
          </a:p>
          <a:p>
            <a:pPr marL="12698" marR="209526"/>
            <a:endParaRPr sz="2400" dirty="0" smtClean="0">
              <a:latin typeface="Arial"/>
              <a:cs typeface="Arial"/>
            </a:endParaRPr>
          </a:p>
          <a:p>
            <a:pPr marL="12698" marR="784768" indent="83810">
              <a:spcBef>
                <a:spcPts val="685"/>
              </a:spcBef>
            </a:pPr>
            <a:r>
              <a:rPr sz="2400" dirty="0" smtClean="0">
                <a:latin typeface="Arial"/>
                <a:cs typeface="Arial"/>
              </a:rPr>
              <a:t>We </a:t>
            </a:r>
            <a:r>
              <a:rPr sz="2400" spc="-5" dirty="0" smtClean="0">
                <a:latin typeface="Arial"/>
                <a:cs typeface="Arial"/>
              </a:rPr>
              <a:t>use </a:t>
            </a:r>
            <a:r>
              <a:rPr sz="2400" dirty="0" smtClean="0">
                <a:latin typeface="Arial"/>
                <a:cs typeface="Arial"/>
              </a:rPr>
              <a:t>X to </a:t>
            </a:r>
            <a:r>
              <a:rPr sz="2400" spc="-5" dirty="0" smtClean="0">
                <a:latin typeface="Arial"/>
                <a:cs typeface="Arial"/>
              </a:rPr>
              <a:t>denote explanatory variables and </a:t>
            </a:r>
            <a:r>
              <a:rPr sz="2400" dirty="0" smtClean="0">
                <a:latin typeface="Arial"/>
                <a:cs typeface="Arial"/>
              </a:rPr>
              <a:t>Y to  </a:t>
            </a:r>
            <a:r>
              <a:rPr sz="2400" spc="-5" dirty="0" smtClean="0">
                <a:latin typeface="Arial"/>
                <a:cs typeface="Arial"/>
              </a:rPr>
              <a:t>denote response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variables.</a:t>
            </a:r>
            <a:r>
              <a:rPr lang="tr-TR" sz="2400" spc="-5" dirty="0" smtClean="0">
                <a:latin typeface="Arial"/>
                <a:cs typeface="Arial"/>
              </a:rPr>
              <a:t> </a:t>
            </a:r>
          </a:p>
          <a:p>
            <a:pPr marL="12698" marR="784768" indent="83810">
              <a:spcBef>
                <a:spcPts val="685"/>
              </a:spcBef>
            </a:pPr>
            <a:endParaRPr lang="tr-TR" sz="2400" spc="-5" dirty="0" smtClean="0">
              <a:latin typeface="Arial"/>
              <a:cs typeface="Arial"/>
            </a:endParaRPr>
          </a:p>
          <a:p>
            <a:pPr marL="12698" marR="784768" indent="83810">
              <a:spcBef>
                <a:spcPts val="685"/>
              </a:spcBef>
            </a:pPr>
            <a:r>
              <a:rPr lang="tr-TR" sz="2400" spc="-5" dirty="0" err="1" smtClean="0">
                <a:latin typeface="Arial"/>
                <a:cs typeface="Arial"/>
              </a:rPr>
              <a:t>The</a:t>
            </a:r>
            <a:r>
              <a:rPr lang="tr-TR" sz="2400" spc="-5" dirty="0" smtClean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variable</a:t>
            </a:r>
            <a:r>
              <a:rPr lang="tr-TR" sz="2400" spc="-5" dirty="0" smtClean="0">
                <a:latin typeface="Arial"/>
                <a:cs typeface="Arial"/>
              </a:rPr>
              <a:t>s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lang="tr-TR" sz="2400" spc="-5" dirty="0" err="1" smtClean="0">
                <a:latin typeface="Arial"/>
                <a:cs typeface="Arial"/>
              </a:rPr>
              <a:t>need</a:t>
            </a:r>
            <a:r>
              <a:rPr lang="tr-TR" sz="2400" spc="-5" dirty="0" smtClean="0">
                <a:latin typeface="Arial"/>
                <a:cs typeface="Arial"/>
              </a:rPr>
              <a:t> </a:t>
            </a:r>
            <a:r>
              <a:rPr lang="tr-TR" sz="2400" spc="-5" dirty="0" err="1" smtClean="0">
                <a:latin typeface="Arial"/>
                <a:cs typeface="Arial"/>
              </a:rPr>
              <a:t>to</a:t>
            </a:r>
            <a:r>
              <a:rPr lang="tr-TR" sz="2400" spc="-5" dirty="0" smtClean="0">
                <a:latin typeface="Arial"/>
                <a:cs typeface="Arial"/>
              </a:rPr>
              <a:t> be</a:t>
            </a:r>
            <a:r>
              <a:rPr sz="2400" spc="50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numerical.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825" y="112396"/>
            <a:ext cx="8226348" cy="488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dirty="0"/>
              <a:t>The </a:t>
            </a:r>
            <a:r>
              <a:rPr spc="-5" dirty="0"/>
              <a:t>linear</a:t>
            </a:r>
            <a:r>
              <a:rPr spc="-60" dirty="0"/>
              <a:t> </a:t>
            </a:r>
            <a:r>
              <a:rPr spc="-5" dirty="0"/>
              <a:t>relationship</a:t>
            </a:r>
          </a:p>
        </p:txBody>
      </p:sp>
      <p:sp>
        <p:nvSpPr>
          <p:cNvPr id="4" name="object 4"/>
          <p:cNvSpPr/>
          <p:nvPr/>
        </p:nvSpPr>
        <p:spPr>
          <a:xfrm>
            <a:off x="501700" y="898271"/>
            <a:ext cx="341376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700" y="2563368"/>
            <a:ext cx="341376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1700" y="4544569"/>
            <a:ext cx="341376" cy="256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1609" y="949846"/>
            <a:ext cx="7666355" cy="5527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58099"/>
            <a:r>
              <a:rPr sz="2200" spc="-5" dirty="0">
                <a:latin typeface="Arial"/>
                <a:cs typeface="Arial"/>
              </a:rPr>
              <a:t>The linear relationship between </a:t>
            </a:r>
            <a:r>
              <a:rPr sz="2200" i="1" dirty="0">
                <a:latin typeface="Arial"/>
                <a:cs typeface="Arial"/>
              </a:rPr>
              <a:t>Y </a:t>
            </a:r>
            <a:r>
              <a:rPr sz="2200" spc="-5" dirty="0">
                <a:latin typeface="Arial"/>
                <a:cs typeface="Arial"/>
              </a:rPr>
              <a:t>and </a:t>
            </a:r>
            <a:r>
              <a:rPr sz="2200" i="1" dirty="0">
                <a:latin typeface="Arial"/>
                <a:cs typeface="Arial"/>
              </a:rPr>
              <a:t>X </a:t>
            </a:r>
            <a:r>
              <a:rPr sz="2200" spc="-5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entire  population can be presented in a similar</a:t>
            </a:r>
            <a:r>
              <a:rPr sz="2200" spc="1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form,</a:t>
            </a:r>
          </a:p>
          <a:p>
            <a:pPr marR="382225" algn="ctr">
              <a:spcBef>
                <a:spcPts val="680"/>
              </a:spcBef>
            </a:pPr>
            <a:r>
              <a:rPr sz="2200" b="1" i="1" dirty="0">
                <a:latin typeface="Arial"/>
                <a:cs typeface="Arial"/>
              </a:rPr>
              <a:t>Y </a:t>
            </a:r>
            <a:r>
              <a:rPr sz="2200" b="1" dirty="0">
                <a:latin typeface="Arial"/>
                <a:cs typeface="Arial"/>
              </a:rPr>
              <a:t>= </a:t>
            </a:r>
            <a:r>
              <a:rPr sz="2200" b="1" i="1" spc="-5" dirty="0">
                <a:latin typeface="Arial"/>
                <a:cs typeface="Arial"/>
              </a:rPr>
              <a:t>β</a:t>
            </a:r>
            <a:r>
              <a:rPr sz="2200" b="1" i="1" spc="-7" baseline="-20833" dirty="0">
                <a:latin typeface="Arial"/>
                <a:cs typeface="Arial"/>
              </a:rPr>
              <a:t>0 </a:t>
            </a:r>
            <a:r>
              <a:rPr sz="2200" b="1" spc="-5" dirty="0">
                <a:latin typeface="Arial"/>
                <a:cs typeface="Arial"/>
              </a:rPr>
              <a:t>+</a:t>
            </a:r>
            <a:r>
              <a:rPr sz="2200" b="1" i="1" spc="-5" dirty="0">
                <a:latin typeface="Arial"/>
                <a:cs typeface="Arial"/>
              </a:rPr>
              <a:t>β</a:t>
            </a:r>
            <a:r>
              <a:rPr sz="2200" b="1" i="1" spc="-7" baseline="-20833" dirty="0">
                <a:latin typeface="Arial"/>
                <a:cs typeface="Arial"/>
              </a:rPr>
              <a:t>1</a:t>
            </a:r>
            <a:r>
              <a:rPr sz="2200" b="1" i="1" spc="-5" dirty="0">
                <a:latin typeface="Arial"/>
                <a:cs typeface="Arial"/>
              </a:rPr>
              <a:t>X</a:t>
            </a:r>
            <a:r>
              <a:rPr sz="2200" b="1" i="1" spc="10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+</a:t>
            </a:r>
            <a:r>
              <a:rPr sz="2200" b="1" i="1" dirty="0">
                <a:latin typeface="Arial"/>
                <a:cs typeface="Arial"/>
              </a:rPr>
              <a:t>ε,</a:t>
            </a:r>
            <a:endParaRPr lang="tr-TR" sz="2200" b="1" i="1" dirty="0">
              <a:latin typeface="Arial"/>
              <a:cs typeface="Arial"/>
            </a:endParaRPr>
          </a:p>
          <a:p>
            <a:pPr marR="382225" algn="ctr">
              <a:spcBef>
                <a:spcPts val="680"/>
              </a:spcBef>
            </a:pPr>
            <a:endParaRPr sz="2200" dirty="0">
              <a:latin typeface="Arial"/>
              <a:cs typeface="Arial"/>
            </a:endParaRPr>
          </a:p>
          <a:p>
            <a:pPr marL="12698" marR="257145">
              <a:spcBef>
                <a:spcPts val="685"/>
              </a:spcBef>
            </a:pPr>
            <a:r>
              <a:rPr sz="2200" spc="-5" dirty="0">
                <a:latin typeface="Arial"/>
                <a:cs typeface="Arial"/>
              </a:rPr>
              <a:t>Where </a:t>
            </a:r>
            <a:r>
              <a:rPr sz="2200" b="1" i="1" spc="-5" dirty="0">
                <a:latin typeface="Arial"/>
                <a:cs typeface="Arial"/>
              </a:rPr>
              <a:t>β</a:t>
            </a:r>
            <a:r>
              <a:rPr sz="2200" b="1" i="1" spc="-7" baseline="-20833" dirty="0">
                <a:latin typeface="Arial"/>
                <a:cs typeface="Arial"/>
              </a:rPr>
              <a:t>0 </a:t>
            </a:r>
            <a:r>
              <a:rPr sz="2200" spc="-5" dirty="0">
                <a:latin typeface="Arial"/>
                <a:cs typeface="Arial"/>
              </a:rPr>
              <a:t>is </a:t>
            </a:r>
            <a:r>
              <a:rPr sz="2200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intercept, and </a:t>
            </a:r>
            <a:r>
              <a:rPr sz="2200" b="1" i="1" spc="-5" dirty="0">
                <a:latin typeface="Arial"/>
                <a:cs typeface="Arial"/>
              </a:rPr>
              <a:t>β</a:t>
            </a:r>
            <a:r>
              <a:rPr sz="2200" b="1" i="1" spc="-7" baseline="-20833" dirty="0">
                <a:latin typeface="Arial"/>
                <a:cs typeface="Arial"/>
              </a:rPr>
              <a:t>1 </a:t>
            </a:r>
            <a:r>
              <a:rPr sz="2200" spc="-5" dirty="0">
                <a:latin typeface="Arial"/>
                <a:cs typeface="Arial"/>
              </a:rPr>
              <a:t>is </a:t>
            </a:r>
            <a:r>
              <a:rPr sz="2200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slope </a:t>
            </a:r>
            <a:r>
              <a:rPr sz="2200" dirty="0">
                <a:latin typeface="Arial"/>
                <a:cs typeface="Arial"/>
              </a:rPr>
              <a:t>of the  </a:t>
            </a:r>
            <a:r>
              <a:rPr sz="2200" spc="-5" dirty="0">
                <a:latin typeface="Arial"/>
                <a:cs typeface="Arial"/>
              </a:rPr>
              <a:t>regression line, </a:t>
            </a:r>
            <a:r>
              <a:rPr sz="2200" i="1" spc="-5" dirty="0">
                <a:latin typeface="Arial"/>
                <a:cs typeface="Arial"/>
              </a:rPr>
              <a:t>ε </a:t>
            </a:r>
            <a:r>
              <a:rPr sz="2200" spc="-5" dirty="0">
                <a:latin typeface="Arial"/>
                <a:cs typeface="Arial"/>
              </a:rPr>
              <a:t>is called </a:t>
            </a:r>
            <a:r>
              <a:rPr sz="2200" dirty="0">
                <a:latin typeface="Arial"/>
                <a:cs typeface="Arial"/>
              </a:rPr>
              <a:t>the </a:t>
            </a:r>
            <a:r>
              <a:rPr sz="2200" b="1" dirty="0">
                <a:latin typeface="Arial"/>
                <a:cs typeface="Arial"/>
              </a:rPr>
              <a:t>error </a:t>
            </a:r>
            <a:r>
              <a:rPr sz="2200" b="1" spc="-5" dirty="0">
                <a:latin typeface="Arial"/>
                <a:cs typeface="Arial"/>
              </a:rPr>
              <a:t>term</a:t>
            </a:r>
            <a:r>
              <a:rPr sz="2200" spc="-5" dirty="0">
                <a:latin typeface="Arial"/>
                <a:cs typeface="Arial"/>
              </a:rPr>
              <a:t>, representing  </a:t>
            </a:r>
            <a:r>
              <a:rPr sz="2200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difference between </a:t>
            </a:r>
            <a:r>
              <a:rPr sz="2200" dirty="0">
                <a:latin typeface="Arial"/>
                <a:cs typeface="Arial"/>
              </a:rPr>
              <a:t>the estimated </a:t>
            </a:r>
            <a:r>
              <a:rPr sz="2200" spc="-5" dirty="0">
                <a:latin typeface="Arial"/>
                <a:cs typeface="Arial"/>
              </a:rPr>
              <a:t>and </a:t>
            </a:r>
            <a:r>
              <a:rPr sz="2200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actual  values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i="1" dirty="0">
                <a:latin typeface="Arial"/>
                <a:cs typeface="Arial"/>
              </a:rPr>
              <a:t>Y </a:t>
            </a:r>
            <a:r>
              <a:rPr sz="2200" spc="-5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population.</a:t>
            </a:r>
            <a:endParaRPr lang="tr-TR" sz="2200" spc="-5" dirty="0">
              <a:latin typeface="Arial"/>
              <a:cs typeface="Arial"/>
            </a:endParaRPr>
          </a:p>
          <a:p>
            <a:pPr marL="12698" marR="257145">
              <a:spcBef>
                <a:spcPts val="685"/>
              </a:spcBef>
            </a:pPr>
            <a:endParaRPr sz="2200" dirty="0">
              <a:latin typeface="Arial"/>
              <a:cs typeface="Arial"/>
            </a:endParaRPr>
          </a:p>
          <a:p>
            <a:pPr marL="12698" marR="5079">
              <a:spcBef>
                <a:spcPts val="695"/>
              </a:spcBef>
            </a:pPr>
            <a:r>
              <a:rPr sz="2200" dirty="0">
                <a:latin typeface="Arial"/>
                <a:cs typeface="Arial"/>
              </a:rPr>
              <a:t>We refer to the </a:t>
            </a:r>
            <a:r>
              <a:rPr sz="2200" spc="-5" dirty="0">
                <a:latin typeface="Arial"/>
                <a:cs typeface="Arial"/>
              </a:rPr>
              <a:t>above equation as the </a:t>
            </a:r>
            <a:r>
              <a:rPr sz="2200" b="1" spc="-5" dirty="0">
                <a:latin typeface="Arial"/>
                <a:cs typeface="Arial"/>
              </a:rPr>
              <a:t>linear regression  model</a:t>
            </a:r>
            <a:r>
              <a:rPr sz="2200" spc="-5" dirty="0">
                <a:latin typeface="Arial"/>
                <a:cs typeface="Arial"/>
              </a:rPr>
              <a:t>. </a:t>
            </a:r>
            <a:r>
              <a:rPr sz="2200" dirty="0">
                <a:latin typeface="Arial"/>
                <a:cs typeface="Arial"/>
              </a:rPr>
              <a:t>We refer to </a:t>
            </a:r>
            <a:r>
              <a:rPr sz="2200" b="1" i="1" spc="-5" dirty="0">
                <a:latin typeface="Arial"/>
                <a:cs typeface="Arial"/>
              </a:rPr>
              <a:t>β</a:t>
            </a:r>
            <a:r>
              <a:rPr sz="2200" b="1" i="1" spc="-7" baseline="-20833" dirty="0">
                <a:latin typeface="Arial"/>
                <a:cs typeface="Arial"/>
              </a:rPr>
              <a:t>0 </a:t>
            </a:r>
            <a:r>
              <a:rPr sz="2200" spc="-5" dirty="0">
                <a:latin typeface="Arial"/>
                <a:cs typeface="Arial"/>
              </a:rPr>
              <a:t>and </a:t>
            </a:r>
            <a:r>
              <a:rPr sz="2200" b="1" i="1" spc="-5" dirty="0">
                <a:latin typeface="Arial"/>
                <a:cs typeface="Arial"/>
              </a:rPr>
              <a:t>β</a:t>
            </a:r>
            <a:r>
              <a:rPr sz="2200" b="1" i="1" spc="-7" baseline="-20833" dirty="0">
                <a:latin typeface="Arial"/>
                <a:cs typeface="Arial"/>
              </a:rPr>
              <a:t>1 </a:t>
            </a:r>
            <a:r>
              <a:rPr sz="2200" spc="-5" dirty="0">
                <a:latin typeface="Arial"/>
                <a:cs typeface="Arial"/>
              </a:rPr>
              <a:t>as </a:t>
            </a:r>
            <a:r>
              <a:rPr sz="2200" dirty="0">
                <a:latin typeface="Arial"/>
                <a:cs typeface="Arial"/>
              </a:rPr>
              <a:t>the </a:t>
            </a:r>
            <a:r>
              <a:rPr sz="2200" b="1" spc="-5" dirty="0">
                <a:latin typeface="Arial"/>
                <a:cs typeface="Arial"/>
              </a:rPr>
              <a:t>regression  parameters</a:t>
            </a:r>
            <a:r>
              <a:rPr sz="2200" spc="-5" dirty="0">
                <a:latin typeface="Arial"/>
                <a:cs typeface="Arial"/>
              </a:rPr>
              <a:t>. </a:t>
            </a:r>
            <a:r>
              <a:rPr sz="2200" dirty="0">
                <a:latin typeface="Arial"/>
                <a:cs typeface="Arial"/>
              </a:rPr>
              <a:t>More </a:t>
            </a:r>
            <a:r>
              <a:rPr sz="2200" spc="-5" dirty="0">
                <a:latin typeface="Arial"/>
                <a:cs typeface="Arial"/>
              </a:rPr>
              <a:t>specifically, </a:t>
            </a:r>
            <a:r>
              <a:rPr sz="2200" b="1" i="1" spc="-5" dirty="0">
                <a:latin typeface="Arial"/>
                <a:cs typeface="Arial"/>
              </a:rPr>
              <a:t>β</a:t>
            </a:r>
            <a:r>
              <a:rPr sz="2200" b="1" i="1" spc="-7" baseline="-20833" dirty="0">
                <a:latin typeface="Arial"/>
                <a:cs typeface="Arial"/>
              </a:rPr>
              <a:t>1 </a:t>
            </a:r>
            <a:r>
              <a:rPr sz="2200" dirty="0">
                <a:latin typeface="Arial"/>
                <a:cs typeface="Arial"/>
              </a:rPr>
              <a:t>is </a:t>
            </a:r>
            <a:r>
              <a:rPr sz="2200" spc="-5" dirty="0">
                <a:latin typeface="Arial"/>
                <a:cs typeface="Arial"/>
              </a:rPr>
              <a:t>called </a:t>
            </a:r>
            <a:r>
              <a:rPr sz="2200" dirty="0">
                <a:latin typeface="Arial"/>
                <a:cs typeface="Arial"/>
              </a:rPr>
              <a:t>the  </a:t>
            </a:r>
            <a:r>
              <a:rPr sz="2200" b="1" spc="-5" dirty="0">
                <a:latin typeface="Arial"/>
                <a:cs typeface="Arial"/>
              </a:rPr>
              <a:t>regression coefficient </a:t>
            </a:r>
            <a:r>
              <a:rPr sz="2200" dirty="0">
                <a:latin typeface="Arial"/>
                <a:cs typeface="Arial"/>
              </a:rPr>
              <a:t>for the </a:t>
            </a:r>
            <a:r>
              <a:rPr sz="2200" spc="-5" dirty="0">
                <a:latin typeface="Arial"/>
                <a:cs typeface="Arial"/>
              </a:rPr>
              <a:t>explanatory variable. </a:t>
            </a:r>
            <a:r>
              <a:rPr sz="2200" dirty="0">
                <a:latin typeface="Arial"/>
                <a:cs typeface="Arial"/>
              </a:rPr>
              <a:t>The  </a:t>
            </a:r>
            <a:r>
              <a:rPr sz="2200" spc="-5" dirty="0">
                <a:latin typeface="Arial"/>
                <a:cs typeface="Arial"/>
              </a:rPr>
              <a:t>process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5" dirty="0">
                <a:latin typeface="Arial"/>
                <a:cs typeface="Arial"/>
              </a:rPr>
              <a:t>finding </a:t>
            </a:r>
            <a:r>
              <a:rPr sz="2200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regression parameters is called  </a:t>
            </a:r>
            <a:r>
              <a:rPr sz="2200" b="1" dirty="0">
                <a:latin typeface="Arial"/>
                <a:cs typeface="Arial"/>
              </a:rPr>
              <a:t>fitting </a:t>
            </a:r>
            <a:r>
              <a:rPr sz="2200" dirty="0">
                <a:latin typeface="Arial"/>
                <a:cs typeface="Arial"/>
              </a:rPr>
              <a:t>a regression </a:t>
            </a:r>
            <a:r>
              <a:rPr sz="2200" spc="-5" dirty="0">
                <a:latin typeface="Arial"/>
                <a:cs typeface="Arial"/>
              </a:rPr>
              <a:t>model </a:t>
            </a:r>
            <a:r>
              <a:rPr sz="2200" dirty="0">
                <a:latin typeface="Arial"/>
                <a:cs typeface="Arial"/>
              </a:rPr>
              <a:t>to the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data.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dirty="0"/>
              <a:t>Correlation</a:t>
            </a:r>
            <a:r>
              <a:rPr spc="-85" dirty="0"/>
              <a:t> </a:t>
            </a:r>
            <a:r>
              <a:rPr spc="-5" dirty="0"/>
              <a:t>Analysis</a:t>
            </a:r>
          </a:p>
        </p:txBody>
      </p:sp>
      <p:sp>
        <p:nvSpPr>
          <p:cNvPr id="4" name="object 4"/>
          <p:cNvSpPr/>
          <p:nvPr/>
        </p:nvSpPr>
        <p:spPr>
          <a:xfrm>
            <a:off x="501701" y="913512"/>
            <a:ext cx="399288" cy="2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701" y="2286890"/>
            <a:ext cx="399288" cy="2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1608" y="797178"/>
            <a:ext cx="7800340" cy="2244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221589" algn="just"/>
            <a:r>
              <a:rPr sz="2800" spc="-5" dirty="0">
                <a:latin typeface="Arial"/>
                <a:cs typeface="Arial"/>
              </a:rPr>
              <a:t>The goal of correlation analysis is to </a:t>
            </a:r>
            <a:r>
              <a:rPr sz="2800" dirty="0">
                <a:latin typeface="Arial"/>
                <a:cs typeface="Arial"/>
              </a:rPr>
              <a:t>understand 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nature and strength </a:t>
            </a:r>
            <a:r>
              <a:rPr sz="2800" spc="-5" dirty="0">
                <a:latin typeface="Arial"/>
                <a:cs typeface="Arial"/>
              </a:rPr>
              <a:t>of the linear association  between the two </a:t>
            </a:r>
            <a:r>
              <a:rPr sz="2800" dirty="0">
                <a:latin typeface="Arial"/>
                <a:cs typeface="Arial"/>
              </a:rPr>
              <a:t>numerical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variables.</a:t>
            </a:r>
          </a:p>
          <a:p>
            <a:pPr marL="12698" marR="5079">
              <a:spcBef>
                <a:spcPts val="735"/>
              </a:spcBef>
            </a:pPr>
            <a:r>
              <a:rPr sz="2800" spc="-5" dirty="0">
                <a:latin typeface="Arial"/>
                <a:cs typeface="Arial"/>
              </a:rPr>
              <a:t>A first step in </a:t>
            </a:r>
            <a:r>
              <a:rPr sz="2800" dirty="0">
                <a:latin typeface="Arial"/>
                <a:cs typeface="Arial"/>
              </a:rPr>
              <a:t>understanding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relationship  </a:t>
            </a:r>
            <a:r>
              <a:rPr sz="2800" spc="-5" dirty="0">
                <a:latin typeface="Arial"/>
                <a:cs typeface="Arial"/>
              </a:rPr>
              <a:t>between two </a:t>
            </a:r>
            <a:r>
              <a:rPr sz="2800" dirty="0">
                <a:latin typeface="Arial"/>
                <a:cs typeface="Arial"/>
              </a:rPr>
              <a:t>variables through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scatter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diagram.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200" y="3200400"/>
            <a:ext cx="3988299" cy="3454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dirty="0"/>
              <a:t>Simple </a:t>
            </a:r>
            <a:r>
              <a:rPr spc="-5" dirty="0"/>
              <a:t>Linear Regression</a:t>
            </a:r>
            <a:r>
              <a:rPr spc="-40" dirty="0"/>
              <a:t> </a:t>
            </a:r>
            <a:r>
              <a:rPr spc="-5" dirty="0"/>
              <a:t>Analysis</a:t>
            </a:r>
          </a:p>
        </p:txBody>
      </p:sp>
      <p:sp>
        <p:nvSpPr>
          <p:cNvPr id="4" name="object 4"/>
          <p:cNvSpPr/>
          <p:nvPr/>
        </p:nvSpPr>
        <p:spPr>
          <a:xfrm>
            <a:off x="501701" y="913512"/>
            <a:ext cx="399288" cy="2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9000" y="797178"/>
            <a:ext cx="8039100" cy="3931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764" marR="288257"/>
            <a:r>
              <a:rPr sz="2800" spc="-5" dirty="0">
                <a:latin typeface="Arial"/>
                <a:cs typeface="Arial"/>
              </a:rPr>
              <a:t>In regression analysis we address the following  </a:t>
            </a:r>
            <a:r>
              <a:rPr sz="2800" dirty="0">
                <a:latin typeface="Arial"/>
                <a:cs typeface="Arial"/>
              </a:rPr>
              <a:t>issues</a:t>
            </a:r>
            <a:r>
              <a:rPr sz="2800" dirty="0" smtClean="0">
                <a:latin typeface="Arial"/>
                <a:cs typeface="Arial"/>
              </a:rPr>
              <a:t>:</a:t>
            </a:r>
            <a:endParaRPr lang="tr-TR" sz="2800" dirty="0" smtClean="0">
              <a:latin typeface="Arial"/>
              <a:cs typeface="Arial"/>
            </a:endParaRPr>
          </a:p>
          <a:p>
            <a:pPr marL="761910" marR="288257" lvl="1"/>
            <a:endParaRPr sz="2600" dirty="0">
              <a:latin typeface="Arial"/>
              <a:cs typeface="Arial"/>
            </a:endParaRPr>
          </a:p>
          <a:p>
            <a:pPr marL="984770" marR="5079" lvl="1" indent="-514924">
              <a:spcBef>
                <a:spcPts val="735"/>
              </a:spcBef>
              <a:buClr>
                <a:srgbClr val="0C7A9C"/>
              </a:buClr>
              <a:buSzPct val="75000"/>
              <a:buAutoNum type="arabicPeriod"/>
              <a:tabLst>
                <a:tab pos="528258" algn="l"/>
              </a:tabLst>
            </a:pPr>
            <a:r>
              <a:rPr sz="2600" spc="-5" dirty="0">
                <a:latin typeface="Arial"/>
                <a:cs typeface="Arial"/>
              </a:rPr>
              <a:t>What mathematical equation </a:t>
            </a:r>
            <a:r>
              <a:rPr sz="2600" dirty="0">
                <a:latin typeface="Arial"/>
                <a:cs typeface="Arial"/>
              </a:rPr>
              <a:t>best </a:t>
            </a:r>
            <a:r>
              <a:rPr sz="2600" spc="-5" dirty="0">
                <a:latin typeface="Arial"/>
                <a:cs typeface="Arial"/>
              </a:rPr>
              <a:t>describes the  </a:t>
            </a:r>
            <a:r>
              <a:rPr sz="2600" dirty="0">
                <a:latin typeface="Arial"/>
                <a:cs typeface="Arial"/>
              </a:rPr>
              <a:t>relationship </a:t>
            </a:r>
            <a:r>
              <a:rPr sz="2600" spc="-5" dirty="0">
                <a:latin typeface="Arial"/>
                <a:cs typeface="Arial"/>
              </a:rPr>
              <a:t>between X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5" dirty="0">
                <a:latin typeface="Arial"/>
                <a:cs typeface="Arial"/>
              </a:rPr>
              <a:t>Y </a:t>
            </a:r>
            <a:r>
              <a:rPr sz="2600" dirty="0">
                <a:latin typeface="Arial"/>
                <a:cs typeface="Arial"/>
              </a:rPr>
              <a:t>(e.g., </a:t>
            </a:r>
            <a:r>
              <a:rPr sz="2600" spc="-5" dirty="0">
                <a:latin typeface="Arial"/>
                <a:cs typeface="Arial"/>
              </a:rPr>
              <a:t>a </a:t>
            </a:r>
            <a:r>
              <a:rPr sz="2600" dirty="0">
                <a:latin typeface="Arial"/>
                <a:cs typeface="Arial"/>
              </a:rPr>
              <a:t>line </a:t>
            </a:r>
            <a:r>
              <a:rPr sz="2600" spc="-5" dirty="0">
                <a:latin typeface="Arial"/>
                <a:cs typeface="Arial"/>
              </a:rPr>
              <a:t>or a  </a:t>
            </a:r>
            <a:r>
              <a:rPr sz="2600" dirty="0">
                <a:latin typeface="Arial"/>
                <a:cs typeface="Arial"/>
              </a:rPr>
              <a:t>curve </a:t>
            </a:r>
            <a:r>
              <a:rPr sz="2600" spc="-5" dirty="0">
                <a:latin typeface="Arial"/>
                <a:cs typeface="Arial"/>
              </a:rPr>
              <a:t>of some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form)?</a:t>
            </a:r>
          </a:p>
          <a:p>
            <a:pPr marL="984770" marR="453337" lvl="1" indent="-514924">
              <a:spcBef>
                <a:spcPts val="745"/>
              </a:spcBef>
              <a:buClr>
                <a:srgbClr val="0C7A9C"/>
              </a:buClr>
              <a:buSzPct val="75000"/>
              <a:buAutoNum type="arabicPeriod"/>
              <a:tabLst>
                <a:tab pos="627307" algn="l"/>
              </a:tabLst>
            </a:pPr>
            <a:r>
              <a:rPr sz="2600" spc="-5" dirty="0">
                <a:latin typeface="Arial"/>
                <a:cs typeface="Arial"/>
              </a:rPr>
              <a:t>How do we </a:t>
            </a:r>
            <a:r>
              <a:rPr sz="2600" dirty="0">
                <a:latin typeface="Arial"/>
                <a:cs typeface="Arial"/>
              </a:rPr>
              <a:t>estimate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equation that  describes the relationship </a:t>
            </a:r>
            <a:r>
              <a:rPr sz="2600" spc="-5" dirty="0">
                <a:latin typeface="Arial"/>
                <a:cs typeface="Arial"/>
              </a:rPr>
              <a:t>between X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Y?</a:t>
            </a:r>
            <a:endParaRPr sz="2600" dirty="0">
              <a:latin typeface="Arial"/>
              <a:cs typeface="Arial"/>
            </a:endParaRPr>
          </a:p>
          <a:p>
            <a:pPr marL="984770" lvl="1" indent="-514924">
              <a:spcBef>
                <a:spcPts val="730"/>
              </a:spcBef>
              <a:buClr>
                <a:srgbClr val="0C7A9C"/>
              </a:buClr>
              <a:buSzPct val="75000"/>
              <a:buAutoNum type="arabicPeriod"/>
              <a:tabLst>
                <a:tab pos="528258" algn="l"/>
              </a:tabLst>
            </a:pPr>
            <a:r>
              <a:rPr sz="2600" spc="-5" dirty="0">
                <a:latin typeface="Arial"/>
                <a:cs typeface="Arial"/>
              </a:rPr>
              <a:t>Is the </a:t>
            </a:r>
            <a:r>
              <a:rPr sz="2600" dirty="0">
                <a:latin typeface="Arial"/>
                <a:cs typeface="Arial"/>
              </a:rPr>
              <a:t>form specified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spc="5" dirty="0">
                <a:latin typeface="Arial"/>
                <a:cs typeface="Arial"/>
              </a:rPr>
              <a:t>(1)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appropriate?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825" y="44578"/>
            <a:ext cx="8226348" cy="488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pc="-5" dirty="0" smtClean="0"/>
              <a:t>Linear </a:t>
            </a:r>
            <a:r>
              <a:rPr spc="-5" dirty="0"/>
              <a:t>Regression</a:t>
            </a:r>
            <a:r>
              <a:rPr spc="-40" dirty="0"/>
              <a:t> </a:t>
            </a:r>
            <a:r>
              <a:rPr spc="-5" dirty="0"/>
              <a:t>Analysis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678940"/>
            <a:ext cx="8239935" cy="5643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469" y="838200"/>
            <a:ext cx="399288" cy="297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0528" y="1700783"/>
            <a:ext cx="2700528" cy="1799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825" y="120778"/>
            <a:ext cx="8226348" cy="488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pc="-5" dirty="0" smtClean="0"/>
              <a:t>Linear </a:t>
            </a:r>
            <a:r>
              <a:rPr spc="-5" dirty="0"/>
              <a:t>Regression</a:t>
            </a:r>
            <a:r>
              <a:rPr spc="-40" dirty="0"/>
              <a:t> </a:t>
            </a:r>
            <a:r>
              <a:rPr spc="-5" dirty="0"/>
              <a:t>Analysis</a:t>
            </a:r>
          </a:p>
        </p:txBody>
      </p:sp>
      <p:sp>
        <p:nvSpPr>
          <p:cNvPr id="3" name="object 3"/>
          <p:cNvSpPr/>
          <p:nvPr/>
        </p:nvSpPr>
        <p:spPr>
          <a:xfrm>
            <a:off x="411480" y="838200"/>
            <a:ext cx="8317992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1701" y="913512"/>
            <a:ext cx="399288" cy="297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3783" y="2276855"/>
            <a:ext cx="2915412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1" y="990600"/>
            <a:ext cx="83153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292101" y="20320"/>
            <a:ext cx="856043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397"/>
            <a:r>
              <a:rPr sz="2400" b="1" spc="-5" dirty="0">
                <a:latin typeface="Arial"/>
                <a:cs typeface="Arial"/>
              </a:rPr>
              <a:t>Example: Regression Analysis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Body Mass </a:t>
            </a:r>
            <a:r>
              <a:rPr sz="2400" b="1" dirty="0">
                <a:latin typeface="Arial"/>
                <a:cs typeface="Arial"/>
              </a:rPr>
              <a:t>Index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on</a:t>
            </a:r>
            <a:endParaRPr sz="2400" dirty="0">
              <a:latin typeface="Arial"/>
              <a:cs typeface="Arial"/>
            </a:endParaRPr>
          </a:p>
          <a:p>
            <a:pPr marL="12698">
              <a:tabLst>
                <a:tab pos="2349860" algn="l"/>
                <a:tab pos="8545465" algn="l"/>
              </a:tabLst>
            </a:pPr>
            <a:r>
              <a:rPr sz="2400" b="1" spc="-2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Systolic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Blood	Pressure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36164" y="4529328"/>
            <a:ext cx="2490216" cy="1490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14604" y="609600"/>
            <a:ext cx="7946390" cy="5641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225" marR="7619" indent="-289526">
              <a:lnSpc>
                <a:spcPct val="103499"/>
              </a:lnSpc>
              <a:buClr>
                <a:srgbClr val="0F7C9C"/>
              </a:buClr>
              <a:buChar char="•"/>
              <a:tabLst>
                <a:tab pos="311749" algn="l"/>
              </a:tabLst>
            </a:pPr>
            <a:r>
              <a:rPr lang="en-US" sz="2200" spc="35" dirty="0">
                <a:solidFill>
                  <a:srgbClr val="070707"/>
                </a:solidFill>
                <a:latin typeface="Arial"/>
                <a:cs typeface="Arial"/>
              </a:rPr>
              <a:t>The Y-intercept is 40.98, which is the expected systolic  blood pressure (Y) when body mass index (X) is </a:t>
            </a:r>
            <a:r>
              <a:rPr lang="en-US" sz="2200" spc="35" dirty="0" smtClean="0">
                <a:solidFill>
                  <a:srgbClr val="070707"/>
                </a:solidFill>
                <a:latin typeface="Arial"/>
                <a:cs typeface="Arial"/>
              </a:rPr>
              <a:t>zero</a:t>
            </a:r>
            <a:endParaRPr lang="tr-TR" sz="2200" spc="35" dirty="0" smtClean="0">
              <a:solidFill>
                <a:srgbClr val="070707"/>
              </a:solidFill>
              <a:latin typeface="Arial"/>
              <a:cs typeface="Arial"/>
            </a:endParaRPr>
          </a:p>
          <a:p>
            <a:pPr marL="302225" marR="7619" indent="-289526">
              <a:lnSpc>
                <a:spcPct val="103499"/>
              </a:lnSpc>
              <a:buClr>
                <a:srgbClr val="0F7C9C"/>
              </a:buClr>
              <a:buChar char="•"/>
              <a:tabLst>
                <a:tab pos="311749" algn="l"/>
              </a:tabLst>
            </a:pPr>
            <a:endParaRPr lang="tr-TR" sz="2200" spc="35" dirty="0" smtClean="0">
              <a:solidFill>
                <a:srgbClr val="070707"/>
              </a:solidFill>
              <a:latin typeface="Arial"/>
              <a:cs typeface="Arial"/>
            </a:endParaRPr>
          </a:p>
          <a:p>
            <a:pPr marL="302225" marR="7619" indent="-289526">
              <a:lnSpc>
                <a:spcPct val="103499"/>
              </a:lnSpc>
              <a:buClr>
                <a:srgbClr val="0F7C9C"/>
              </a:buClr>
              <a:buChar char="•"/>
              <a:tabLst>
                <a:tab pos="311749" algn="l"/>
              </a:tabLst>
            </a:pPr>
            <a:r>
              <a:rPr sz="2200" spc="35" dirty="0" smtClean="0">
                <a:solidFill>
                  <a:srgbClr val="070707"/>
                </a:solidFill>
                <a:latin typeface="Arial"/>
                <a:cs typeface="Arial"/>
              </a:rPr>
              <a:t>In </a:t>
            </a: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this </a:t>
            </a:r>
            <a:r>
              <a:rPr sz="2200" spc="20" dirty="0">
                <a:solidFill>
                  <a:srgbClr val="070707"/>
                </a:solidFill>
                <a:latin typeface="Arial"/>
                <a:cs typeface="Arial"/>
              </a:rPr>
              <a:t>example,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the </a:t>
            </a:r>
            <a:r>
              <a:rPr sz="2200" spc="25" dirty="0">
                <a:solidFill>
                  <a:srgbClr val="070707"/>
                </a:solidFill>
                <a:latin typeface="Arial"/>
                <a:cs typeface="Arial"/>
              </a:rPr>
              <a:t>Y-intercept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is not </a:t>
            </a:r>
            <a:r>
              <a:rPr sz="2200" spc="20" dirty="0">
                <a:solidFill>
                  <a:srgbClr val="070707"/>
                </a:solidFill>
                <a:latin typeface="Arial"/>
                <a:cs typeface="Arial"/>
              </a:rPr>
              <a:t>meaningful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since it  is </a:t>
            </a:r>
            <a:r>
              <a:rPr sz="2200" spc="40" dirty="0">
                <a:solidFill>
                  <a:srgbClr val="070707"/>
                </a:solidFill>
                <a:latin typeface="Arial"/>
                <a:cs typeface="Arial"/>
              </a:rPr>
              <a:t>not possible </a:t>
            </a:r>
            <a:r>
              <a:rPr sz="2200" spc="15" dirty="0">
                <a:solidFill>
                  <a:srgbClr val="070707"/>
                </a:solidFill>
                <a:latin typeface="Arial"/>
                <a:cs typeface="Arial"/>
              </a:rPr>
              <a:t>to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observe </a:t>
            </a:r>
            <a:r>
              <a:rPr sz="2200" spc="10" dirty="0">
                <a:solidFill>
                  <a:srgbClr val="070707"/>
                </a:solidFill>
                <a:latin typeface="Arial"/>
                <a:cs typeface="Arial"/>
              </a:rPr>
              <a:t>a</a:t>
            </a:r>
            <a:r>
              <a:rPr sz="2200" spc="235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body</a:t>
            </a:r>
            <a:r>
              <a:rPr lang="tr-TR" sz="2200" spc="35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070707"/>
                </a:solidFill>
                <a:latin typeface="Arial"/>
                <a:cs typeface="Arial"/>
              </a:rPr>
              <a:t>mass </a:t>
            </a:r>
            <a:r>
              <a:rPr sz="2200" spc="40" dirty="0">
                <a:solidFill>
                  <a:srgbClr val="070707"/>
                </a:solidFill>
                <a:latin typeface="Arial"/>
                <a:cs typeface="Arial"/>
              </a:rPr>
              <a:t>index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equal </a:t>
            </a:r>
            <a:r>
              <a:rPr sz="2200" spc="15" dirty="0">
                <a:solidFill>
                  <a:srgbClr val="070707"/>
                </a:solidFill>
                <a:latin typeface="Arial"/>
                <a:cs typeface="Arial"/>
              </a:rPr>
              <a:t>to</a:t>
            </a:r>
            <a:r>
              <a:rPr sz="2200" spc="204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070707"/>
                </a:solidFill>
                <a:latin typeface="Arial"/>
                <a:cs typeface="Arial"/>
              </a:rPr>
              <a:t>zero</a:t>
            </a:r>
            <a:r>
              <a:rPr sz="2200" spc="40" dirty="0" smtClean="0">
                <a:solidFill>
                  <a:srgbClr val="070707"/>
                </a:solidFill>
                <a:latin typeface="Arial"/>
                <a:cs typeface="Arial"/>
              </a:rPr>
              <a:t>.</a:t>
            </a:r>
            <a:endParaRPr lang="tr-TR" sz="2200" spc="40" dirty="0" smtClean="0">
              <a:solidFill>
                <a:srgbClr val="070707"/>
              </a:solidFill>
              <a:latin typeface="Arial"/>
              <a:cs typeface="Arial"/>
            </a:endParaRPr>
          </a:p>
          <a:p>
            <a:pPr marL="302225" marR="7619" indent="-289526">
              <a:lnSpc>
                <a:spcPct val="103499"/>
              </a:lnSpc>
              <a:buClr>
                <a:srgbClr val="0F7C9C"/>
              </a:buClr>
              <a:buChar char="•"/>
              <a:tabLst>
                <a:tab pos="311749" algn="l"/>
              </a:tabLst>
            </a:pPr>
            <a:endParaRPr sz="2200" dirty="0">
              <a:latin typeface="Arial"/>
              <a:cs typeface="Arial"/>
            </a:endParaRPr>
          </a:p>
          <a:p>
            <a:pPr marL="292700" marR="5079" indent="-280002">
              <a:lnSpc>
                <a:spcPct val="96400"/>
              </a:lnSpc>
              <a:spcBef>
                <a:spcPts val="30"/>
              </a:spcBef>
              <a:buClr>
                <a:srgbClr val="0F7C9C"/>
              </a:buClr>
              <a:buChar char="•"/>
              <a:tabLst>
                <a:tab pos="305400" algn="l"/>
              </a:tabLst>
            </a:pP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However,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the estimated slope, </a:t>
            </a:r>
            <a:r>
              <a:rPr sz="2200" i="1" spc="-200" dirty="0">
                <a:solidFill>
                  <a:srgbClr val="070707"/>
                </a:solidFill>
                <a:latin typeface="Arial"/>
                <a:cs typeface="Arial"/>
              </a:rPr>
              <a:t>p</a:t>
            </a:r>
            <a:r>
              <a:rPr sz="2200" i="1" spc="-300" baseline="-8680" dirty="0">
                <a:solidFill>
                  <a:srgbClr val="070707"/>
                </a:solidFill>
                <a:latin typeface="Times New Roman"/>
                <a:cs typeface="Times New Roman"/>
              </a:rPr>
              <a:t>1 </a:t>
            </a:r>
            <a:r>
              <a:rPr sz="2200" spc="50" dirty="0">
                <a:solidFill>
                  <a:srgbClr val="070707"/>
                </a:solidFill>
                <a:latin typeface="Arial"/>
                <a:cs typeface="Arial"/>
              </a:rPr>
              <a:t>= </a:t>
            </a:r>
            <a:r>
              <a:rPr sz="2200" spc="25" dirty="0">
                <a:solidFill>
                  <a:srgbClr val="070707"/>
                </a:solidFill>
                <a:latin typeface="Arial"/>
                <a:cs typeface="Arial"/>
              </a:rPr>
              <a:t>3.61, </a:t>
            </a: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indicates </a:t>
            </a:r>
            <a:r>
              <a:rPr sz="2200" spc="25" dirty="0">
                <a:solidFill>
                  <a:srgbClr val="070707"/>
                </a:solidFill>
                <a:latin typeface="Arial"/>
                <a:cs typeface="Arial"/>
              </a:rPr>
              <a:t>that </a:t>
            </a: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a  1-unit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increase </a:t>
            </a:r>
            <a:r>
              <a:rPr sz="2200" spc="60" dirty="0">
                <a:solidFill>
                  <a:srgbClr val="070707"/>
                </a:solidFill>
                <a:latin typeface="Arial"/>
                <a:cs typeface="Arial"/>
              </a:rPr>
              <a:t>in </a:t>
            </a: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body </a:t>
            </a:r>
            <a:r>
              <a:rPr sz="2200" spc="10" dirty="0">
                <a:solidFill>
                  <a:srgbClr val="070707"/>
                </a:solidFill>
                <a:latin typeface="Arial"/>
                <a:cs typeface="Arial"/>
              </a:rPr>
              <a:t>mass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index </a:t>
            </a:r>
            <a:r>
              <a:rPr sz="2200" spc="25" dirty="0">
                <a:solidFill>
                  <a:srgbClr val="070707"/>
                </a:solidFill>
                <a:latin typeface="Arial"/>
                <a:cs typeface="Arial"/>
              </a:rPr>
              <a:t>(X)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is associated</a:t>
            </a:r>
            <a:r>
              <a:rPr sz="2200" spc="415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070707"/>
                </a:solidFill>
                <a:latin typeface="Arial"/>
                <a:cs typeface="Arial"/>
              </a:rPr>
              <a:t>with</a:t>
            </a:r>
            <a:endParaRPr sz="2200" dirty="0">
              <a:latin typeface="Arial"/>
              <a:cs typeface="Arial"/>
            </a:endParaRPr>
          </a:p>
          <a:p>
            <a:pPr marL="301590" marR="760641" indent="-9524">
              <a:lnSpc>
                <a:spcPct val="104299"/>
              </a:lnSpc>
            </a:pPr>
            <a:r>
              <a:rPr sz="2200" spc="50" dirty="0">
                <a:solidFill>
                  <a:srgbClr val="070707"/>
                </a:solidFill>
                <a:latin typeface="Arial"/>
                <a:cs typeface="Arial"/>
              </a:rPr>
              <a:t>an </a:t>
            </a:r>
            <a:r>
              <a:rPr sz="2200" spc="20" dirty="0">
                <a:solidFill>
                  <a:srgbClr val="070707"/>
                </a:solidFill>
                <a:latin typeface="Arial"/>
                <a:cs typeface="Arial"/>
              </a:rPr>
              <a:t>expected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increase </a:t>
            </a:r>
            <a:r>
              <a:rPr sz="2200" spc="25" dirty="0">
                <a:solidFill>
                  <a:srgbClr val="070707"/>
                </a:solidFill>
                <a:latin typeface="Arial"/>
                <a:cs typeface="Arial"/>
              </a:rPr>
              <a:t>of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3.61 </a:t>
            </a: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units </a:t>
            </a:r>
            <a:r>
              <a:rPr sz="2200" spc="40" dirty="0">
                <a:solidFill>
                  <a:srgbClr val="070707"/>
                </a:solidFill>
                <a:latin typeface="Arial"/>
                <a:cs typeface="Arial"/>
              </a:rPr>
              <a:t>in </a:t>
            </a: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systolic </a:t>
            </a:r>
            <a:r>
              <a:rPr sz="2200" spc="40" dirty="0">
                <a:solidFill>
                  <a:srgbClr val="070707"/>
                </a:solidFill>
                <a:latin typeface="Arial"/>
                <a:cs typeface="Arial"/>
              </a:rPr>
              <a:t>blood 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pressure</a:t>
            </a:r>
            <a:r>
              <a:rPr sz="2200" spc="80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(Y</a:t>
            </a:r>
            <a:r>
              <a:rPr sz="2200" spc="35" dirty="0" smtClean="0">
                <a:solidFill>
                  <a:srgbClr val="070707"/>
                </a:solidFill>
                <a:latin typeface="Arial"/>
                <a:cs typeface="Arial"/>
              </a:rPr>
              <a:t>).</a:t>
            </a:r>
            <a:endParaRPr lang="tr-TR" sz="2200" spc="35" dirty="0" smtClean="0">
              <a:solidFill>
                <a:srgbClr val="070707"/>
              </a:solidFill>
              <a:latin typeface="Arial"/>
              <a:cs typeface="Arial"/>
            </a:endParaRPr>
          </a:p>
          <a:p>
            <a:pPr marL="301590" marR="760641" indent="-9524">
              <a:lnSpc>
                <a:spcPct val="104299"/>
              </a:lnSpc>
            </a:pPr>
            <a:endParaRPr sz="2200" dirty="0">
              <a:latin typeface="Arial"/>
              <a:cs typeface="Arial"/>
            </a:endParaRPr>
          </a:p>
          <a:p>
            <a:pPr marL="286987" marR="168255" indent="-274288">
              <a:lnSpc>
                <a:spcPct val="103499"/>
              </a:lnSpc>
              <a:spcBef>
                <a:spcPts val="720"/>
              </a:spcBef>
              <a:buClr>
                <a:srgbClr val="0F7C9C"/>
              </a:buClr>
              <a:buChar char="•"/>
              <a:tabLst>
                <a:tab pos="305400" algn="l"/>
              </a:tabLst>
            </a:pP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For </a:t>
            </a:r>
            <a:r>
              <a:rPr sz="2200" spc="20" dirty="0">
                <a:solidFill>
                  <a:srgbClr val="070707"/>
                </a:solidFill>
                <a:latin typeface="Arial"/>
                <a:cs typeface="Arial"/>
              </a:rPr>
              <a:t>example, </a:t>
            </a: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if </a:t>
            </a:r>
            <a:r>
              <a:rPr sz="2200" spc="-5" dirty="0">
                <a:solidFill>
                  <a:srgbClr val="070707"/>
                </a:solidFill>
                <a:latin typeface="Arial"/>
                <a:cs typeface="Arial"/>
              </a:rPr>
              <a:t>we </a:t>
            </a:r>
            <a:r>
              <a:rPr sz="2200" spc="25" dirty="0">
                <a:solidFill>
                  <a:srgbClr val="070707"/>
                </a:solidFill>
                <a:latin typeface="Arial"/>
                <a:cs typeface="Arial"/>
              </a:rPr>
              <a:t>compare </a:t>
            </a:r>
            <a:r>
              <a:rPr sz="2200" spc="10" dirty="0">
                <a:solidFill>
                  <a:srgbClr val="070707"/>
                </a:solidFill>
                <a:latin typeface="Arial"/>
                <a:cs typeface="Arial"/>
              </a:rPr>
              <a:t>two </a:t>
            </a:r>
            <a:r>
              <a:rPr sz="2200" spc="20" dirty="0">
                <a:solidFill>
                  <a:srgbClr val="070707"/>
                </a:solidFill>
                <a:latin typeface="Arial"/>
                <a:cs typeface="Arial"/>
              </a:rPr>
              <a:t>males </a:t>
            </a:r>
            <a:r>
              <a:rPr sz="2200" spc="25" dirty="0">
                <a:solidFill>
                  <a:srgbClr val="070707"/>
                </a:solidFill>
                <a:latin typeface="Arial"/>
                <a:cs typeface="Arial"/>
              </a:rPr>
              <a:t>50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years </a:t>
            </a:r>
            <a:r>
              <a:rPr sz="2200" spc="25" dirty="0">
                <a:solidFill>
                  <a:srgbClr val="070707"/>
                </a:solidFill>
                <a:latin typeface="Arial"/>
                <a:cs typeface="Arial"/>
              </a:rPr>
              <a:t>of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age,  the </a:t>
            </a:r>
            <a:r>
              <a:rPr sz="2200" spc="25" dirty="0">
                <a:solidFill>
                  <a:srgbClr val="070707"/>
                </a:solidFill>
                <a:latin typeface="Arial"/>
                <a:cs typeface="Arial"/>
              </a:rPr>
              <a:t>first </a:t>
            </a:r>
            <a:r>
              <a:rPr sz="2200" spc="15" dirty="0">
                <a:solidFill>
                  <a:srgbClr val="070707"/>
                </a:solidFill>
                <a:latin typeface="Arial"/>
                <a:cs typeface="Arial"/>
              </a:rPr>
              <a:t>with </a:t>
            </a: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a body </a:t>
            </a:r>
            <a:r>
              <a:rPr sz="2200" spc="10" dirty="0">
                <a:solidFill>
                  <a:srgbClr val="070707"/>
                </a:solidFill>
                <a:latin typeface="Arial"/>
                <a:cs typeface="Arial"/>
              </a:rPr>
              <a:t>mass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index </a:t>
            </a: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10</a:t>
            </a:r>
            <a:r>
              <a:rPr sz="2200" spc="665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units</a:t>
            </a:r>
            <a:endParaRPr sz="2200" dirty="0">
              <a:latin typeface="Arial"/>
              <a:cs typeface="Arial"/>
            </a:endParaRPr>
          </a:p>
          <a:p>
            <a:pPr marL="292700" marR="368892" indent="8889">
              <a:lnSpc>
                <a:spcPct val="104299"/>
              </a:lnSpc>
            </a:pP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higher than the second, </a:t>
            </a:r>
            <a:r>
              <a:rPr sz="2200" spc="-5" dirty="0">
                <a:solidFill>
                  <a:srgbClr val="070707"/>
                </a:solidFill>
                <a:latin typeface="Arial"/>
                <a:cs typeface="Arial"/>
              </a:rPr>
              <a:t>we </a:t>
            </a:r>
            <a:r>
              <a:rPr sz="2200" spc="20" dirty="0">
                <a:solidFill>
                  <a:srgbClr val="070707"/>
                </a:solidFill>
                <a:latin typeface="Arial"/>
                <a:cs typeface="Arial"/>
              </a:rPr>
              <a:t>would expect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the </a:t>
            </a:r>
            <a:r>
              <a:rPr sz="2200" spc="25" dirty="0">
                <a:solidFill>
                  <a:srgbClr val="070707"/>
                </a:solidFill>
                <a:latin typeface="Arial"/>
                <a:cs typeface="Arial"/>
              </a:rPr>
              <a:t>first  </a:t>
            </a:r>
            <a:r>
              <a:rPr sz="2200" spc="15" dirty="0">
                <a:solidFill>
                  <a:srgbClr val="070707"/>
                </a:solidFill>
                <a:latin typeface="Arial"/>
                <a:cs typeface="Arial"/>
              </a:rPr>
              <a:t>subject's </a:t>
            </a: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systolic </a:t>
            </a:r>
            <a:r>
              <a:rPr sz="2200" spc="40" dirty="0">
                <a:solidFill>
                  <a:srgbClr val="070707"/>
                </a:solidFill>
                <a:latin typeface="Arial"/>
                <a:cs typeface="Arial"/>
              </a:rPr>
              <a:t>blood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pressure </a:t>
            </a:r>
            <a:r>
              <a:rPr sz="2200" spc="15" dirty="0">
                <a:solidFill>
                  <a:srgbClr val="070707"/>
                </a:solidFill>
                <a:latin typeface="Arial"/>
                <a:cs typeface="Arial"/>
              </a:rPr>
              <a:t>to </a:t>
            </a: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be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10(3.61) </a:t>
            </a:r>
            <a:r>
              <a:rPr sz="2200" spc="50" dirty="0">
                <a:solidFill>
                  <a:srgbClr val="070707"/>
                </a:solidFill>
                <a:latin typeface="Arial"/>
                <a:cs typeface="Arial"/>
              </a:rPr>
              <a:t>= </a:t>
            </a:r>
            <a:r>
              <a:rPr sz="2200" spc="20" dirty="0">
                <a:solidFill>
                  <a:srgbClr val="070707"/>
                </a:solidFill>
                <a:latin typeface="Arial"/>
                <a:cs typeface="Arial"/>
              </a:rPr>
              <a:t>36.1  </a:t>
            </a: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units </a:t>
            </a:r>
            <a:r>
              <a:rPr sz="2200" spc="30" dirty="0">
                <a:solidFill>
                  <a:srgbClr val="070707"/>
                </a:solidFill>
                <a:latin typeface="Arial"/>
                <a:cs typeface="Arial"/>
              </a:rPr>
              <a:t>higher than the </a:t>
            </a:r>
            <a:r>
              <a:rPr sz="2200" spc="35" dirty="0">
                <a:solidFill>
                  <a:srgbClr val="070707"/>
                </a:solidFill>
                <a:latin typeface="Arial"/>
                <a:cs typeface="Arial"/>
              </a:rPr>
              <a:t>second</a:t>
            </a:r>
            <a:r>
              <a:rPr sz="2200" spc="250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070707"/>
                </a:solidFill>
                <a:latin typeface="Arial"/>
                <a:cs typeface="Arial"/>
              </a:rPr>
              <a:t>subject's.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18390" y="649734"/>
            <a:ext cx="399288" cy="2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8298" y="533401"/>
            <a:ext cx="710882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/>
            <a:r>
              <a:rPr sz="2400" b="0" spc="-5" dirty="0"/>
              <a:t>We can also </a:t>
            </a:r>
            <a:r>
              <a:rPr sz="2400" b="0" dirty="0"/>
              <a:t>use </a:t>
            </a:r>
            <a:r>
              <a:rPr sz="2400" b="0" spc="-5" dirty="0"/>
              <a:t>the equation to generate an  estimate of </a:t>
            </a:r>
            <a:r>
              <a:rPr sz="2400" b="0" dirty="0"/>
              <a:t>systolic </a:t>
            </a:r>
            <a:r>
              <a:rPr sz="2400" b="0" spc="-5" dirty="0"/>
              <a:t>blood </a:t>
            </a:r>
            <a:r>
              <a:rPr sz="2400" b="0" dirty="0"/>
              <a:t>pressure (Y) for </a:t>
            </a:r>
            <a:r>
              <a:rPr sz="2400" b="0" spc="-5" dirty="0"/>
              <a:t>a  </a:t>
            </a:r>
            <a:r>
              <a:rPr sz="2400" b="0" dirty="0"/>
              <a:t>person </a:t>
            </a:r>
            <a:r>
              <a:rPr sz="2400" b="0" spc="-5" dirty="0"/>
              <a:t>with a </a:t>
            </a:r>
            <a:r>
              <a:rPr sz="2400" b="0" dirty="0"/>
              <a:t>specific body mass index</a:t>
            </a:r>
            <a:r>
              <a:rPr sz="2400" b="0" spc="10" dirty="0"/>
              <a:t> </a:t>
            </a:r>
            <a:r>
              <a:rPr sz="2400" b="0" dirty="0"/>
              <a:t>(X).</a:t>
            </a:r>
            <a:endParaRPr sz="2400" dirty="0"/>
          </a:p>
        </p:txBody>
      </p:sp>
      <p:sp>
        <p:nvSpPr>
          <p:cNvPr id="5" name="object 5"/>
          <p:cNvSpPr/>
          <p:nvPr/>
        </p:nvSpPr>
        <p:spPr>
          <a:xfrm>
            <a:off x="618390" y="2334644"/>
            <a:ext cx="399288" cy="2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390" y="4925442"/>
            <a:ext cx="399288" cy="297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818034" y="1946022"/>
            <a:ext cx="7868767" cy="4421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/>
            <a:endParaRPr lang="tr-TR" sz="2400" spc="-5" dirty="0">
              <a:ea typeface="+mj-ea"/>
            </a:endParaRPr>
          </a:p>
          <a:p>
            <a:pPr marL="12698" marR="5079"/>
            <a:r>
              <a:rPr sz="2400" spc="-5" dirty="0">
                <a:ea typeface="+mj-ea"/>
              </a:rPr>
              <a:t>For example, suppose we wish to estimate the  systolic blood pressure of a male aged 50 whose  body mass index is 20. Using the simple linear  regression equation:</a:t>
            </a:r>
          </a:p>
          <a:p>
            <a:pPr marL="320637">
              <a:spcBef>
                <a:spcPts val="700"/>
              </a:spcBef>
              <a:tabLst>
                <a:tab pos="664133" algn="l"/>
              </a:tabLst>
            </a:pPr>
            <a:r>
              <a:rPr sz="2400" spc="-5" dirty="0">
                <a:solidFill>
                  <a:srgbClr val="0C7A9C"/>
                </a:solidFill>
              </a:rPr>
              <a:t>	</a:t>
            </a:r>
            <a:r>
              <a:rPr sz="2400" spc="-5" dirty="0"/>
              <a:t>Y=40.98+3.61X=40.98+3.61(20)</a:t>
            </a:r>
            <a:r>
              <a:rPr sz="2400" spc="80" dirty="0"/>
              <a:t> </a:t>
            </a:r>
            <a:r>
              <a:rPr sz="2400" spc="-5" dirty="0"/>
              <a:t>=113.18</a:t>
            </a:r>
            <a:endParaRPr lang="tr-TR" sz="2400" spc="-5" dirty="0"/>
          </a:p>
          <a:p>
            <a:pPr marL="320637">
              <a:spcBef>
                <a:spcPts val="700"/>
              </a:spcBef>
              <a:tabLst>
                <a:tab pos="664133" algn="l"/>
              </a:tabLst>
            </a:pPr>
            <a:endParaRPr lang="tr-TR" sz="2400" spc="-5" dirty="0"/>
          </a:p>
          <a:p>
            <a:pPr marL="320637">
              <a:spcBef>
                <a:spcPts val="700"/>
              </a:spcBef>
              <a:tabLst>
                <a:tab pos="664133" algn="l"/>
              </a:tabLst>
            </a:pPr>
            <a:endParaRPr sz="2400" dirty="0"/>
          </a:p>
          <a:p>
            <a:pPr marL="12698" marR="5079">
              <a:spcBef>
                <a:spcPts val="730"/>
              </a:spcBef>
            </a:pPr>
            <a:r>
              <a:rPr sz="2400" spc="-5" dirty="0">
                <a:ea typeface="+mj-ea"/>
              </a:rPr>
              <a:t>Interpretation: It is the expected systolic blood  pressure of a male age 50 whose body mass  index is 20. It is also the expected (average)  systolic blood pressure for all males age 50 with  body mass index of 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2362200" y="2133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flipV="1">
            <a:off x="3124200" y="2209800"/>
            <a:ext cx="3048000" cy="281940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209800" y="6019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40386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3434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46482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49530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52578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55626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58674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61722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64770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31242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2286000" y="2590800"/>
            <a:ext cx="304800" cy="1600200"/>
            <a:chOff x="1440" y="1632"/>
            <a:chExt cx="192" cy="1008"/>
          </a:xfrm>
        </p:grpSpPr>
        <p:sp>
          <p:nvSpPr>
            <p:cNvPr id="34893" name="Line 17"/>
            <p:cNvSpPr>
              <a:spLocks noChangeShapeType="1"/>
            </p:cNvSpPr>
            <p:nvPr/>
          </p:nvSpPr>
          <p:spPr bwMode="auto">
            <a:xfrm>
              <a:off x="1440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4894" name="Line 18"/>
            <p:cNvSpPr>
              <a:spLocks noChangeShapeType="1"/>
            </p:cNvSpPr>
            <p:nvPr/>
          </p:nvSpPr>
          <p:spPr bwMode="auto">
            <a:xfrm>
              <a:off x="1440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4895" name="Line 19"/>
            <p:cNvSpPr>
              <a:spLocks noChangeShapeType="1"/>
            </p:cNvSpPr>
            <p:nvPr/>
          </p:nvSpPr>
          <p:spPr bwMode="auto">
            <a:xfrm>
              <a:off x="1440" y="23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4896" name="Line 20"/>
            <p:cNvSpPr>
              <a:spLocks noChangeShapeType="1"/>
            </p:cNvSpPr>
            <p:nvPr/>
          </p:nvSpPr>
          <p:spPr bwMode="auto">
            <a:xfrm>
              <a:off x="1440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4897" name="Line 21"/>
            <p:cNvSpPr>
              <a:spLocks noChangeShapeType="1"/>
            </p:cNvSpPr>
            <p:nvPr/>
          </p:nvSpPr>
          <p:spPr bwMode="auto">
            <a:xfrm>
              <a:off x="1440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4898" name="Line 22"/>
            <p:cNvSpPr>
              <a:spLocks noChangeShapeType="1"/>
            </p:cNvSpPr>
            <p:nvPr/>
          </p:nvSpPr>
          <p:spPr bwMode="auto">
            <a:xfrm>
              <a:off x="144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4899" name="Line 23"/>
            <p:cNvSpPr>
              <a:spLocks noChangeShapeType="1"/>
            </p:cNvSpPr>
            <p:nvPr/>
          </p:nvSpPr>
          <p:spPr bwMode="auto">
            <a:xfrm>
              <a:off x="1440" y="163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4833" name="Oval 24"/>
          <p:cNvSpPr>
            <a:spLocks noChangeArrowheads="1"/>
          </p:cNvSpPr>
          <p:nvPr/>
        </p:nvSpPr>
        <p:spPr bwMode="auto">
          <a:xfrm>
            <a:off x="58674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4834" name="Oval 25"/>
          <p:cNvSpPr>
            <a:spLocks noChangeArrowheads="1"/>
          </p:cNvSpPr>
          <p:nvPr/>
        </p:nvSpPr>
        <p:spPr bwMode="auto">
          <a:xfrm>
            <a:off x="58674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4835" name="Oval 26"/>
          <p:cNvSpPr>
            <a:spLocks noChangeArrowheads="1"/>
          </p:cNvSpPr>
          <p:nvPr/>
        </p:nvSpPr>
        <p:spPr bwMode="auto">
          <a:xfrm>
            <a:off x="4038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4836" name="Oval 27"/>
          <p:cNvSpPr>
            <a:spLocks noChangeArrowheads="1"/>
          </p:cNvSpPr>
          <p:nvPr/>
        </p:nvSpPr>
        <p:spPr bwMode="auto">
          <a:xfrm>
            <a:off x="40386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4837" name="Oval 28"/>
          <p:cNvSpPr>
            <a:spLocks noChangeArrowheads="1"/>
          </p:cNvSpPr>
          <p:nvPr/>
        </p:nvSpPr>
        <p:spPr bwMode="auto">
          <a:xfrm>
            <a:off x="40386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4838" name="Oval 29"/>
          <p:cNvSpPr>
            <a:spLocks noChangeArrowheads="1"/>
          </p:cNvSpPr>
          <p:nvPr/>
        </p:nvSpPr>
        <p:spPr bwMode="auto">
          <a:xfrm>
            <a:off x="48768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4839" name="Oval 30"/>
          <p:cNvSpPr>
            <a:spLocks noChangeArrowheads="1"/>
          </p:cNvSpPr>
          <p:nvPr/>
        </p:nvSpPr>
        <p:spPr bwMode="auto">
          <a:xfrm>
            <a:off x="48768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4840" name="Oval 31"/>
          <p:cNvSpPr>
            <a:spLocks noChangeArrowheads="1"/>
          </p:cNvSpPr>
          <p:nvPr/>
        </p:nvSpPr>
        <p:spPr bwMode="auto">
          <a:xfrm>
            <a:off x="48768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4841" name="Oval 32"/>
          <p:cNvSpPr>
            <a:spLocks noChangeArrowheads="1"/>
          </p:cNvSpPr>
          <p:nvPr/>
        </p:nvSpPr>
        <p:spPr bwMode="auto">
          <a:xfrm>
            <a:off x="48768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34842" name="Group 33"/>
          <p:cNvGrpSpPr>
            <a:grpSpLocks/>
          </p:cNvGrpSpPr>
          <p:nvPr/>
        </p:nvGrpSpPr>
        <p:grpSpPr bwMode="auto">
          <a:xfrm>
            <a:off x="4876800" y="2895600"/>
            <a:ext cx="76200" cy="990600"/>
            <a:chOff x="3072" y="1920"/>
            <a:chExt cx="48" cy="624"/>
          </a:xfrm>
        </p:grpSpPr>
        <p:sp>
          <p:nvSpPr>
            <p:cNvPr id="34888" name="Oval 34"/>
            <p:cNvSpPr>
              <a:spLocks noChangeArrowheads="1"/>
            </p:cNvSpPr>
            <p:nvPr/>
          </p:nvSpPr>
          <p:spPr bwMode="auto">
            <a:xfrm>
              <a:off x="3072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89" name="Oval 35"/>
            <p:cNvSpPr>
              <a:spLocks noChangeArrowheads="1"/>
            </p:cNvSpPr>
            <p:nvPr/>
          </p:nvSpPr>
          <p:spPr bwMode="auto">
            <a:xfrm>
              <a:off x="3072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90" name="Oval 36"/>
            <p:cNvSpPr>
              <a:spLocks noChangeArrowheads="1"/>
            </p:cNvSpPr>
            <p:nvPr/>
          </p:nvSpPr>
          <p:spPr bwMode="auto">
            <a:xfrm>
              <a:off x="3072" y="20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91" name="Oval 37"/>
            <p:cNvSpPr>
              <a:spLocks noChangeArrowheads="1"/>
            </p:cNvSpPr>
            <p:nvPr/>
          </p:nvSpPr>
          <p:spPr bwMode="auto">
            <a:xfrm>
              <a:off x="3072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92" name="Oval 38"/>
            <p:cNvSpPr>
              <a:spLocks noChangeArrowheads="1"/>
            </p:cNvSpPr>
            <p:nvPr/>
          </p:nvSpPr>
          <p:spPr bwMode="auto">
            <a:xfrm>
              <a:off x="3072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4843" name="Group 39"/>
          <p:cNvGrpSpPr>
            <a:grpSpLocks/>
          </p:cNvGrpSpPr>
          <p:nvPr/>
        </p:nvGrpSpPr>
        <p:grpSpPr bwMode="auto">
          <a:xfrm>
            <a:off x="5867400" y="2133600"/>
            <a:ext cx="76200" cy="762000"/>
            <a:chOff x="3456" y="1536"/>
            <a:chExt cx="48" cy="480"/>
          </a:xfrm>
        </p:grpSpPr>
        <p:sp>
          <p:nvSpPr>
            <p:cNvPr id="34883" name="Oval 40"/>
            <p:cNvSpPr>
              <a:spLocks noChangeArrowheads="1"/>
            </p:cNvSpPr>
            <p:nvPr/>
          </p:nvSpPr>
          <p:spPr bwMode="auto">
            <a:xfrm>
              <a:off x="3456" y="177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84" name="Oval 41"/>
            <p:cNvSpPr>
              <a:spLocks noChangeArrowheads="1"/>
            </p:cNvSpPr>
            <p:nvPr/>
          </p:nvSpPr>
          <p:spPr bwMode="auto">
            <a:xfrm>
              <a:off x="3456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85" name="Oval 42"/>
            <p:cNvSpPr>
              <a:spLocks noChangeArrowheads="1"/>
            </p:cNvSpPr>
            <p:nvPr/>
          </p:nvSpPr>
          <p:spPr bwMode="auto">
            <a:xfrm>
              <a:off x="3456" y="15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86" name="Oval 43"/>
            <p:cNvSpPr>
              <a:spLocks noChangeArrowheads="1"/>
            </p:cNvSpPr>
            <p:nvPr/>
          </p:nvSpPr>
          <p:spPr bwMode="auto">
            <a:xfrm>
              <a:off x="345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887" name="Oval 44"/>
            <p:cNvSpPr>
              <a:spLocks noChangeArrowheads="1"/>
            </p:cNvSpPr>
            <p:nvPr/>
          </p:nvSpPr>
          <p:spPr bwMode="auto">
            <a:xfrm>
              <a:off x="3456" y="182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4844" name="Oval 45"/>
          <p:cNvSpPr>
            <a:spLocks noChangeArrowheads="1"/>
          </p:cNvSpPr>
          <p:nvPr/>
        </p:nvSpPr>
        <p:spPr bwMode="auto">
          <a:xfrm>
            <a:off x="40386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4845" name="Oval 46"/>
          <p:cNvSpPr>
            <a:spLocks noChangeArrowheads="1"/>
          </p:cNvSpPr>
          <p:nvPr/>
        </p:nvSpPr>
        <p:spPr bwMode="auto">
          <a:xfrm>
            <a:off x="40386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4846" name="Oval 47"/>
          <p:cNvSpPr>
            <a:spLocks noChangeArrowheads="1"/>
          </p:cNvSpPr>
          <p:nvPr/>
        </p:nvSpPr>
        <p:spPr bwMode="auto">
          <a:xfrm>
            <a:off x="40386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4847" name="Oval 48"/>
          <p:cNvSpPr>
            <a:spLocks noChangeArrowheads="1"/>
          </p:cNvSpPr>
          <p:nvPr/>
        </p:nvSpPr>
        <p:spPr bwMode="auto">
          <a:xfrm>
            <a:off x="40386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34848" name="Group 49"/>
          <p:cNvGrpSpPr>
            <a:grpSpLocks/>
          </p:cNvGrpSpPr>
          <p:nvPr/>
        </p:nvGrpSpPr>
        <p:grpSpPr bwMode="auto">
          <a:xfrm>
            <a:off x="4038600" y="2057400"/>
            <a:ext cx="2514600" cy="2590800"/>
            <a:chOff x="2544" y="1296"/>
            <a:chExt cx="1584" cy="1632"/>
          </a:xfrm>
        </p:grpSpPr>
        <p:grpSp>
          <p:nvGrpSpPr>
            <p:cNvPr id="34874" name="Group 50"/>
            <p:cNvGrpSpPr>
              <a:grpSpLocks/>
            </p:cNvGrpSpPr>
            <p:nvPr/>
          </p:nvGrpSpPr>
          <p:grpSpPr bwMode="auto">
            <a:xfrm>
              <a:off x="3744" y="1296"/>
              <a:ext cx="384" cy="672"/>
              <a:chOff x="3744" y="1104"/>
              <a:chExt cx="640" cy="1104"/>
            </a:xfrm>
          </p:grpSpPr>
          <p:sp>
            <p:nvSpPr>
              <p:cNvPr id="34881" name="Freeform 51"/>
              <p:cNvSpPr>
                <a:spLocks/>
              </p:cNvSpPr>
              <p:nvPr/>
            </p:nvSpPr>
            <p:spPr bwMode="auto">
              <a:xfrm>
                <a:off x="3744" y="1200"/>
                <a:ext cx="640" cy="1008"/>
              </a:xfrm>
              <a:custGeom>
                <a:avLst/>
                <a:gdLst>
                  <a:gd name="T0" fmla="*/ 48 w 640"/>
                  <a:gd name="T1" fmla="*/ 0 h 1008"/>
                  <a:gd name="T2" fmla="*/ 624 w 640"/>
                  <a:gd name="T3" fmla="*/ 384 h 1008"/>
                  <a:gd name="T4" fmla="*/ 144 w 640"/>
                  <a:gd name="T5" fmla="*/ 816 h 1008"/>
                  <a:gd name="T6" fmla="*/ 0 w 640"/>
                  <a:gd name="T7" fmla="*/ 1008 h 10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0" h="1008">
                    <a:moveTo>
                      <a:pt x="48" y="0"/>
                    </a:moveTo>
                    <a:cubicBezTo>
                      <a:pt x="328" y="124"/>
                      <a:pt x="608" y="248"/>
                      <a:pt x="624" y="384"/>
                    </a:cubicBezTo>
                    <a:cubicBezTo>
                      <a:pt x="640" y="520"/>
                      <a:pt x="248" y="712"/>
                      <a:pt x="144" y="816"/>
                    </a:cubicBezTo>
                    <a:cubicBezTo>
                      <a:pt x="40" y="920"/>
                      <a:pt x="24" y="976"/>
                      <a:pt x="0" y="1008"/>
                    </a:cubicBezTo>
                  </a:path>
                </a:pathLst>
              </a:custGeom>
              <a:noFill/>
              <a:ln w="952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82" name="Freeform 52"/>
              <p:cNvSpPr>
                <a:spLocks/>
              </p:cNvSpPr>
              <p:nvPr/>
            </p:nvSpPr>
            <p:spPr bwMode="auto">
              <a:xfrm>
                <a:off x="3744" y="1104"/>
                <a:ext cx="48" cy="96"/>
              </a:xfrm>
              <a:custGeom>
                <a:avLst/>
                <a:gdLst>
                  <a:gd name="T0" fmla="*/ 48 w 48"/>
                  <a:gd name="T1" fmla="*/ 96 h 96"/>
                  <a:gd name="T2" fmla="*/ 0 w 48"/>
                  <a:gd name="T3" fmla="*/ 0 h 9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cubicBezTo>
                      <a:pt x="48" y="96"/>
                      <a:pt x="24" y="48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875" name="Group 53"/>
            <p:cNvGrpSpPr>
              <a:grpSpLocks/>
            </p:cNvGrpSpPr>
            <p:nvPr/>
          </p:nvGrpSpPr>
          <p:grpSpPr bwMode="auto">
            <a:xfrm>
              <a:off x="2544" y="2256"/>
              <a:ext cx="384" cy="672"/>
              <a:chOff x="3744" y="1104"/>
              <a:chExt cx="640" cy="1104"/>
            </a:xfrm>
          </p:grpSpPr>
          <p:sp>
            <p:nvSpPr>
              <p:cNvPr id="34879" name="Freeform 54"/>
              <p:cNvSpPr>
                <a:spLocks/>
              </p:cNvSpPr>
              <p:nvPr/>
            </p:nvSpPr>
            <p:spPr bwMode="auto">
              <a:xfrm>
                <a:off x="3744" y="1200"/>
                <a:ext cx="640" cy="1008"/>
              </a:xfrm>
              <a:custGeom>
                <a:avLst/>
                <a:gdLst>
                  <a:gd name="T0" fmla="*/ 48 w 640"/>
                  <a:gd name="T1" fmla="*/ 0 h 1008"/>
                  <a:gd name="T2" fmla="*/ 624 w 640"/>
                  <a:gd name="T3" fmla="*/ 384 h 1008"/>
                  <a:gd name="T4" fmla="*/ 144 w 640"/>
                  <a:gd name="T5" fmla="*/ 816 h 1008"/>
                  <a:gd name="T6" fmla="*/ 0 w 640"/>
                  <a:gd name="T7" fmla="*/ 1008 h 10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0" h="1008">
                    <a:moveTo>
                      <a:pt x="48" y="0"/>
                    </a:moveTo>
                    <a:cubicBezTo>
                      <a:pt x="328" y="124"/>
                      <a:pt x="608" y="248"/>
                      <a:pt x="624" y="384"/>
                    </a:cubicBezTo>
                    <a:cubicBezTo>
                      <a:pt x="640" y="520"/>
                      <a:pt x="248" y="712"/>
                      <a:pt x="144" y="816"/>
                    </a:cubicBezTo>
                    <a:cubicBezTo>
                      <a:pt x="40" y="920"/>
                      <a:pt x="24" y="976"/>
                      <a:pt x="0" y="1008"/>
                    </a:cubicBezTo>
                  </a:path>
                </a:pathLst>
              </a:custGeom>
              <a:noFill/>
              <a:ln w="952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80" name="Freeform 55"/>
              <p:cNvSpPr>
                <a:spLocks/>
              </p:cNvSpPr>
              <p:nvPr/>
            </p:nvSpPr>
            <p:spPr bwMode="auto">
              <a:xfrm>
                <a:off x="3744" y="1104"/>
                <a:ext cx="48" cy="96"/>
              </a:xfrm>
              <a:custGeom>
                <a:avLst/>
                <a:gdLst>
                  <a:gd name="T0" fmla="*/ 48 w 48"/>
                  <a:gd name="T1" fmla="*/ 96 h 96"/>
                  <a:gd name="T2" fmla="*/ 0 w 48"/>
                  <a:gd name="T3" fmla="*/ 0 h 9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cubicBezTo>
                      <a:pt x="48" y="96"/>
                      <a:pt x="24" y="48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876" name="Group 56"/>
            <p:cNvGrpSpPr>
              <a:grpSpLocks/>
            </p:cNvGrpSpPr>
            <p:nvPr/>
          </p:nvGrpSpPr>
          <p:grpSpPr bwMode="auto">
            <a:xfrm>
              <a:off x="3120" y="1776"/>
              <a:ext cx="384" cy="672"/>
              <a:chOff x="3744" y="1104"/>
              <a:chExt cx="640" cy="1104"/>
            </a:xfrm>
          </p:grpSpPr>
          <p:sp>
            <p:nvSpPr>
              <p:cNvPr id="34877" name="Freeform 57"/>
              <p:cNvSpPr>
                <a:spLocks/>
              </p:cNvSpPr>
              <p:nvPr/>
            </p:nvSpPr>
            <p:spPr bwMode="auto">
              <a:xfrm>
                <a:off x="3744" y="1200"/>
                <a:ext cx="640" cy="1008"/>
              </a:xfrm>
              <a:custGeom>
                <a:avLst/>
                <a:gdLst>
                  <a:gd name="T0" fmla="*/ 48 w 640"/>
                  <a:gd name="T1" fmla="*/ 0 h 1008"/>
                  <a:gd name="T2" fmla="*/ 624 w 640"/>
                  <a:gd name="T3" fmla="*/ 384 h 1008"/>
                  <a:gd name="T4" fmla="*/ 144 w 640"/>
                  <a:gd name="T5" fmla="*/ 816 h 1008"/>
                  <a:gd name="T6" fmla="*/ 0 w 640"/>
                  <a:gd name="T7" fmla="*/ 1008 h 10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0" h="1008">
                    <a:moveTo>
                      <a:pt x="48" y="0"/>
                    </a:moveTo>
                    <a:cubicBezTo>
                      <a:pt x="328" y="124"/>
                      <a:pt x="608" y="248"/>
                      <a:pt x="624" y="384"/>
                    </a:cubicBezTo>
                    <a:cubicBezTo>
                      <a:pt x="640" y="520"/>
                      <a:pt x="248" y="712"/>
                      <a:pt x="144" y="816"/>
                    </a:cubicBezTo>
                    <a:cubicBezTo>
                      <a:pt x="40" y="920"/>
                      <a:pt x="24" y="976"/>
                      <a:pt x="0" y="1008"/>
                    </a:cubicBezTo>
                  </a:path>
                </a:pathLst>
              </a:custGeom>
              <a:noFill/>
              <a:ln w="952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78" name="Freeform 58"/>
              <p:cNvSpPr>
                <a:spLocks/>
              </p:cNvSpPr>
              <p:nvPr/>
            </p:nvSpPr>
            <p:spPr bwMode="auto">
              <a:xfrm>
                <a:off x="3744" y="1104"/>
                <a:ext cx="48" cy="96"/>
              </a:xfrm>
              <a:custGeom>
                <a:avLst/>
                <a:gdLst>
                  <a:gd name="T0" fmla="*/ 48 w 48"/>
                  <a:gd name="T1" fmla="*/ 96 h 96"/>
                  <a:gd name="T2" fmla="*/ 0 w 48"/>
                  <a:gd name="T3" fmla="*/ 0 h 9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cubicBezTo>
                      <a:pt x="48" y="96"/>
                      <a:pt x="24" y="48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71515" name="Text Box 59"/>
          <p:cNvSpPr txBox="1">
            <a:spLocks noChangeArrowheads="1"/>
          </p:cNvSpPr>
          <p:nvPr/>
        </p:nvSpPr>
        <p:spPr bwMode="auto">
          <a:xfrm>
            <a:off x="1676400" y="762000"/>
            <a:ext cx="6934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latin typeface="Times New Roman" pitchFamily="18" charset="0"/>
              </a:rPr>
              <a:t>The standard error of Y given X is the average variability around the regression line at any given value of X.  It is assumed to be equal at all values of X.</a:t>
            </a:r>
          </a:p>
        </p:txBody>
      </p:sp>
      <p:grpSp>
        <p:nvGrpSpPr>
          <p:cNvPr id="1171516" name="Group 60"/>
          <p:cNvGrpSpPr>
            <a:grpSpLocks/>
          </p:cNvGrpSpPr>
          <p:nvPr/>
        </p:nvGrpSpPr>
        <p:grpSpPr bwMode="auto">
          <a:xfrm>
            <a:off x="3429000" y="2133601"/>
            <a:ext cx="2590800" cy="2043113"/>
            <a:chOff x="2160" y="1344"/>
            <a:chExt cx="1632" cy="1287"/>
          </a:xfrm>
        </p:grpSpPr>
        <p:grpSp>
          <p:nvGrpSpPr>
            <p:cNvPr id="34865" name="Group 61"/>
            <p:cNvGrpSpPr>
              <a:grpSpLocks/>
            </p:cNvGrpSpPr>
            <p:nvPr/>
          </p:nvGrpSpPr>
          <p:grpSpPr bwMode="auto">
            <a:xfrm>
              <a:off x="3312" y="1344"/>
              <a:ext cx="480" cy="279"/>
              <a:chOff x="3312" y="1344"/>
              <a:chExt cx="480" cy="279"/>
            </a:xfrm>
          </p:grpSpPr>
          <p:sp>
            <p:nvSpPr>
              <p:cNvPr id="34872" name="Line 62"/>
              <p:cNvSpPr>
                <a:spLocks noChangeShapeType="1"/>
              </p:cNvSpPr>
              <p:nvPr/>
            </p:nvSpPr>
            <p:spPr bwMode="auto">
              <a:xfrm flipV="1">
                <a:off x="3648" y="13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73" name="Text Box 63"/>
              <p:cNvSpPr txBox="1">
                <a:spLocks noChangeArrowheads="1"/>
              </p:cNvSpPr>
              <p:nvPr/>
            </p:nvSpPr>
            <p:spPr bwMode="auto">
              <a:xfrm>
                <a:off x="3312" y="1392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FF0000"/>
                    </a:solidFill>
                    <a:latin typeface="Times New Roman" pitchFamily="18" charset="0"/>
                  </a:rPr>
                  <a:t>S</a:t>
                </a:r>
                <a:r>
                  <a:rPr lang="en-US" altLang="en-US" baseline="-25000" smtClean="0">
                    <a:solidFill>
                      <a:srgbClr val="FF0000"/>
                    </a:solidFill>
                    <a:latin typeface="Times New Roman" pitchFamily="18" charset="0"/>
                  </a:rPr>
                  <a:t>y/x</a:t>
                </a:r>
                <a:endParaRPr lang="en-US" altLang="en-US" smtClean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4866" name="Group 64"/>
            <p:cNvGrpSpPr>
              <a:grpSpLocks/>
            </p:cNvGrpSpPr>
            <p:nvPr/>
          </p:nvGrpSpPr>
          <p:grpSpPr bwMode="auto">
            <a:xfrm>
              <a:off x="2688" y="1872"/>
              <a:ext cx="480" cy="279"/>
              <a:chOff x="3312" y="1344"/>
              <a:chExt cx="480" cy="279"/>
            </a:xfrm>
          </p:grpSpPr>
          <p:sp>
            <p:nvSpPr>
              <p:cNvPr id="34870" name="Line 65"/>
              <p:cNvSpPr>
                <a:spLocks noChangeShapeType="1"/>
              </p:cNvSpPr>
              <p:nvPr/>
            </p:nvSpPr>
            <p:spPr bwMode="auto">
              <a:xfrm flipV="1">
                <a:off x="3648" y="13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71" name="Text Box 66"/>
              <p:cNvSpPr txBox="1">
                <a:spLocks noChangeArrowheads="1"/>
              </p:cNvSpPr>
              <p:nvPr/>
            </p:nvSpPr>
            <p:spPr bwMode="auto">
              <a:xfrm>
                <a:off x="3312" y="1392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FF0000"/>
                    </a:solidFill>
                    <a:latin typeface="Times New Roman" pitchFamily="18" charset="0"/>
                  </a:rPr>
                  <a:t>S</a:t>
                </a:r>
                <a:r>
                  <a:rPr lang="en-US" altLang="en-US" baseline="-25000" smtClean="0">
                    <a:solidFill>
                      <a:srgbClr val="FF0000"/>
                    </a:solidFill>
                    <a:latin typeface="Times New Roman" pitchFamily="18" charset="0"/>
                  </a:rPr>
                  <a:t>y/x</a:t>
                </a:r>
                <a:endParaRPr lang="en-US" altLang="en-US" smtClean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4867" name="Group 67"/>
            <p:cNvGrpSpPr>
              <a:grpSpLocks/>
            </p:cNvGrpSpPr>
            <p:nvPr/>
          </p:nvGrpSpPr>
          <p:grpSpPr bwMode="auto">
            <a:xfrm>
              <a:off x="2160" y="2352"/>
              <a:ext cx="480" cy="279"/>
              <a:chOff x="3312" y="1344"/>
              <a:chExt cx="480" cy="279"/>
            </a:xfrm>
          </p:grpSpPr>
          <p:sp>
            <p:nvSpPr>
              <p:cNvPr id="34868" name="Line 68"/>
              <p:cNvSpPr>
                <a:spLocks noChangeShapeType="1"/>
              </p:cNvSpPr>
              <p:nvPr/>
            </p:nvSpPr>
            <p:spPr bwMode="auto">
              <a:xfrm flipV="1">
                <a:off x="3648" y="13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69" name="Text Box 69"/>
              <p:cNvSpPr txBox="1">
                <a:spLocks noChangeArrowheads="1"/>
              </p:cNvSpPr>
              <p:nvPr/>
            </p:nvSpPr>
            <p:spPr bwMode="auto">
              <a:xfrm>
                <a:off x="3312" y="1392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FF0000"/>
                    </a:solidFill>
                    <a:latin typeface="Times New Roman" pitchFamily="18" charset="0"/>
                  </a:rPr>
                  <a:t>S</a:t>
                </a:r>
                <a:r>
                  <a:rPr lang="en-US" altLang="en-US" baseline="-25000" smtClean="0">
                    <a:solidFill>
                      <a:srgbClr val="FF0000"/>
                    </a:solidFill>
                    <a:latin typeface="Times New Roman" pitchFamily="18" charset="0"/>
                  </a:rPr>
                  <a:t>y/x</a:t>
                </a:r>
                <a:endParaRPr lang="en-US" altLang="en-US" smtClean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171526" name="Group 70"/>
          <p:cNvGrpSpPr>
            <a:grpSpLocks/>
          </p:cNvGrpSpPr>
          <p:nvPr/>
        </p:nvGrpSpPr>
        <p:grpSpPr bwMode="auto">
          <a:xfrm>
            <a:off x="3505200" y="2590801"/>
            <a:ext cx="2590800" cy="2043113"/>
            <a:chOff x="2208" y="1632"/>
            <a:chExt cx="1632" cy="1287"/>
          </a:xfrm>
        </p:grpSpPr>
        <p:grpSp>
          <p:nvGrpSpPr>
            <p:cNvPr id="34856" name="Group 71"/>
            <p:cNvGrpSpPr>
              <a:grpSpLocks/>
            </p:cNvGrpSpPr>
            <p:nvPr/>
          </p:nvGrpSpPr>
          <p:grpSpPr bwMode="auto">
            <a:xfrm>
              <a:off x="3360" y="1632"/>
              <a:ext cx="480" cy="279"/>
              <a:chOff x="3360" y="1632"/>
              <a:chExt cx="480" cy="279"/>
            </a:xfrm>
          </p:grpSpPr>
          <p:sp>
            <p:nvSpPr>
              <p:cNvPr id="34863" name="Line 72"/>
              <p:cNvSpPr>
                <a:spLocks noChangeShapeType="1"/>
              </p:cNvSpPr>
              <p:nvPr/>
            </p:nvSpPr>
            <p:spPr bwMode="auto">
              <a:xfrm>
                <a:off x="3648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64" name="Text Box 73"/>
              <p:cNvSpPr txBox="1">
                <a:spLocks noChangeArrowheads="1"/>
              </p:cNvSpPr>
              <p:nvPr/>
            </p:nvSpPr>
            <p:spPr bwMode="auto">
              <a:xfrm>
                <a:off x="3360" y="168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FF0000"/>
                    </a:solidFill>
                    <a:latin typeface="Times New Roman" pitchFamily="18" charset="0"/>
                  </a:rPr>
                  <a:t>S</a:t>
                </a:r>
                <a:r>
                  <a:rPr lang="en-US" altLang="en-US" baseline="-25000" smtClean="0">
                    <a:solidFill>
                      <a:srgbClr val="FF0000"/>
                    </a:solidFill>
                    <a:latin typeface="Times New Roman" pitchFamily="18" charset="0"/>
                  </a:rPr>
                  <a:t>y/x</a:t>
                </a:r>
                <a:endParaRPr lang="en-US" altLang="en-US" smtClean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4857" name="Group 74"/>
            <p:cNvGrpSpPr>
              <a:grpSpLocks/>
            </p:cNvGrpSpPr>
            <p:nvPr/>
          </p:nvGrpSpPr>
          <p:grpSpPr bwMode="auto">
            <a:xfrm>
              <a:off x="2736" y="2160"/>
              <a:ext cx="480" cy="279"/>
              <a:chOff x="3360" y="1632"/>
              <a:chExt cx="480" cy="279"/>
            </a:xfrm>
          </p:grpSpPr>
          <p:sp>
            <p:nvSpPr>
              <p:cNvPr id="34861" name="Line 75"/>
              <p:cNvSpPr>
                <a:spLocks noChangeShapeType="1"/>
              </p:cNvSpPr>
              <p:nvPr/>
            </p:nvSpPr>
            <p:spPr bwMode="auto">
              <a:xfrm>
                <a:off x="3648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62" name="Text Box 76"/>
              <p:cNvSpPr txBox="1">
                <a:spLocks noChangeArrowheads="1"/>
              </p:cNvSpPr>
              <p:nvPr/>
            </p:nvSpPr>
            <p:spPr bwMode="auto">
              <a:xfrm>
                <a:off x="3360" y="168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FF0000"/>
                    </a:solidFill>
                    <a:latin typeface="Times New Roman" pitchFamily="18" charset="0"/>
                  </a:rPr>
                  <a:t>S</a:t>
                </a:r>
                <a:r>
                  <a:rPr lang="en-US" altLang="en-US" baseline="-25000" smtClean="0">
                    <a:solidFill>
                      <a:srgbClr val="FF0000"/>
                    </a:solidFill>
                    <a:latin typeface="Times New Roman" pitchFamily="18" charset="0"/>
                  </a:rPr>
                  <a:t>y/x</a:t>
                </a:r>
                <a:endParaRPr lang="en-US" altLang="en-US" smtClean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4858" name="Group 77"/>
            <p:cNvGrpSpPr>
              <a:grpSpLocks/>
            </p:cNvGrpSpPr>
            <p:nvPr/>
          </p:nvGrpSpPr>
          <p:grpSpPr bwMode="auto">
            <a:xfrm>
              <a:off x="2208" y="2640"/>
              <a:ext cx="480" cy="279"/>
              <a:chOff x="3360" y="1632"/>
              <a:chExt cx="480" cy="279"/>
            </a:xfrm>
          </p:grpSpPr>
          <p:sp>
            <p:nvSpPr>
              <p:cNvPr id="34859" name="Line 78"/>
              <p:cNvSpPr>
                <a:spLocks noChangeShapeType="1"/>
              </p:cNvSpPr>
              <p:nvPr/>
            </p:nvSpPr>
            <p:spPr bwMode="auto">
              <a:xfrm>
                <a:off x="3648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60" name="Text Box 79"/>
              <p:cNvSpPr txBox="1">
                <a:spLocks noChangeArrowheads="1"/>
              </p:cNvSpPr>
              <p:nvPr/>
            </p:nvSpPr>
            <p:spPr bwMode="auto">
              <a:xfrm>
                <a:off x="3360" y="168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FF0000"/>
                    </a:solidFill>
                    <a:latin typeface="Times New Roman" pitchFamily="18" charset="0"/>
                  </a:rPr>
                  <a:t>S</a:t>
                </a:r>
                <a:r>
                  <a:rPr lang="en-US" altLang="en-US" baseline="-25000" smtClean="0">
                    <a:solidFill>
                      <a:srgbClr val="FF0000"/>
                    </a:solidFill>
                    <a:latin typeface="Times New Roman" pitchFamily="18" charset="0"/>
                  </a:rPr>
                  <a:t>y/x</a:t>
                </a:r>
                <a:endParaRPr lang="en-US" altLang="en-US" smtClean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171536" name="Group 80"/>
          <p:cNvGrpSpPr>
            <a:grpSpLocks/>
          </p:cNvGrpSpPr>
          <p:nvPr/>
        </p:nvGrpSpPr>
        <p:grpSpPr bwMode="auto">
          <a:xfrm>
            <a:off x="2895600" y="1600200"/>
            <a:ext cx="2286000" cy="2286000"/>
            <a:chOff x="1824" y="1008"/>
            <a:chExt cx="1440" cy="1440"/>
          </a:xfrm>
        </p:grpSpPr>
        <p:sp>
          <p:nvSpPr>
            <p:cNvPr id="34853" name="Line 81"/>
            <p:cNvSpPr>
              <a:spLocks noChangeShapeType="1"/>
            </p:cNvSpPr>
            <p:nvPr/>
          </p:nvSpPr>
          <p:spPr bwMode="auto">
            <a:xfrm>
              <a:off x="1824" y="1008"/>
              <a:ext cx="1440" cy="52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4854" name="Line 82"/>
            <p:cNvSpPr>
              <a:spLocks noChangeShapeType="1"/>
            </p:cNvSpPr>
            <p:nvPr/>
          </p:nvSpPr>
          <p:spPr bwMode="auto">
            <a:xfrm>
              <a:off x="1824" y="1008"/>
              <a:ext cx="1104" cy="9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4855" name="Line 83"/>
            <p:cNvSpPr>
              <a:spLocks noChangeShapeType="1"/>
            </p:cNvSpPr>
            <p:nvPr/>
          </p:nvSpPr>
          <p:spPr bwMode="auto">
            <a:xfrm>
              <a:off x="1824" y="1008"/>
              <a:ext cx="576" cy="14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7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7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7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7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51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13" y="2362202"/>
            <a:ext cx="4466362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4267200" cy="41148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/>
              <a:t>Actual data referred as the </a:t>
            </a:r>
            <a:r>
              <a:rPr lang="en-US" altLang="en-US" sz="2000" b="1" dirty="0"/>
              <a:t>observed</a:t>
            </a:r>
            <a:r>
              <a:rPr lang="en-US" altLang="en-US" sz="2000" dirty="0"/>
              <a:t> data point. Also, if we consider the projection of the observed data onto the line as the </a:t>
            </a:r>
            <a:r>
              <a:rPr lang="en-US" altLang="en-US" sz="2000" b="1" dirty="0"/>
              <a:t>predicted</a:t>
            </a:r>
            <a:r>
              <a:rPr lang="en-US" altLang="en-US" sz="2000" dirty="0"/>
              <a:t> values. </a:t>
            </a:r>
          </a:p>
          <a:p>
            <a:pPr eaLnBrk="1" hangingPunct="1">
              <a:defRPr/>
            </a:pP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/>
              <a:t>The difference between observed and predicted points is referred to as the </a:t>
            </a:r>
            <a:r>
              <a:rPr lang="en-US" altLang="en-US" sz="2000" b="1" dirty="0"/>
              <a:t>residual</a:t>
            </a:r>
            <a:r>
              <a:rPr lang="en-US" altLang="en-US" sz="2000" dirty="0"/>
              <a:t>. </a:t>
            </a:r>
          </a:p>
          <a:p>
            <a:pPr marL="0" indent="0" eaLnBrk="1" hangingPunct="1">
              <a:buNone/>
              <a:defRPr/>
            </a:pPr>
            <a:endParaRPr lang="en-US" altLang="en-US" sz="2000" b="1" dirty="0"/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863" indent="-285717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867" indent="-228573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13" indent="-228573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159" indent="-228573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306" indent="-22857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453" indent="-22857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8599" indent="-22857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5746" indent="-22857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2D54E8-835A-4600-8BA1-56F7B4C792DB}" type="slidenum">
              <a:rPr lang="en-US" altLang="en-US" sz="1200">
                <a:solidFill>
                  <a:srgbClr val="898989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dirty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5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825" y="78491"/>
            <a:ext cx="8226348" cy="912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>
              <a:lnSpc>
                <a:spcPts val="3720"/>
              </a:lnSpc>
            </a:pPr>
            <a:r>
              <a:rPr sz="2800" dirty="0"/>
              <a:t>R2 - </a:t>
            </a:r>
            <a:r>
              <a:rPr sz="2800" spc="-5" dirty="0"/>
              <a:t>Coefficient </a:t>
            </a:r>
            <a:r>
              <a:rPr sz="2800" dirty="0"/>
              <a:t>of Determination</a:t>
            </a:r>
            <a:r>
              <a:rPr sz="2800" spc="-125" dirty="0"/>
              <a:t> </a:t>
            </a:r>
            <a:r>
              <a:rPr sz="2800" dirty="0"/>
              <a:t>for</a:t>
            </a:r>
          </a:p>
          <a:p>
            <a:pPr marL="12698">
              <a:lnSpc>
                <a:spcPts val="3720"/>
              </a:lnSpc>
            </a:pPr>
            <a:r>
              <a:rPr sz="2800" spc="-5" dirty="0"/>
              <a:t>Linear Regression</a:t>
            </a:r>
            <a:r>
              <a:rPr sz="2800" spc="-65" dirty="0"/>
              <a:t> </a:t>
            </a:r>
            <a:r>
              <a:rPr sz="2800" spc="-5" dirty="0"/>
              <a:t>Model</a:t>
            </a:r>
          </a:p>
        </p:txBody>
      </p:sp>
      <p:sp>
        <p:nvSpPr>
          <p:cNvPr id="4" name="object 4"/>
          <p:cNvSpPr/>
          <p:nvPr/>
        </p:nvSpPr>
        <p:spPr>
          <a:xfrm>
            <a:off x="501700" y="1191768"/>
            <a:ext cx="341376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1609" y="1117600"/>
            <a:ext cx="7729855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/>
            <a:r>
              <a:rPr sz="2200" spc="-5" dirty="0">
                <a:latin typeface="Arial"/>
                <a:cs typeface="Arial"/>
              </a:rPr>
              <a:t>The </a:t>
            </a:r>
            <a:r>
              <a:rPr sz="2200" b="1" i="1" dirty="0">
                <a:latin typeface="Arial"/>
                <a:cs typeface="Arial"/>
              </a:rPr>
              <a:t>coefficient of </a:t>
            </a:r>
            <a:r>
              <a:rPr sz="2200" b="1" i="1" spc="-5" dirty="0">
                <a:latin typeface="Arial"/>
                <a:cs typeface="Arial"/>
              </a:rPr>
              <a:t>determination </a:t>
            </a:r>
            <a:r>
              <a:rPr sz="2200" spc="-5" dirty="0">
                <a:latin typeface="Arial"/>
                <a:cs typeface="Arial"/>
              </a:rPr>
              <a:t>denoted R2, </a:t>
            </a:r>
            <a:r>
              <a:rPr sz="2200" b="1" i="1" spc="-5" dirty="0">
                <a:latin typeface="Arial"/>
                <a:cs typeface="Arial"/>
              </a:rPr>
              <a:t>"R-  squared," </a:t>
            </a:r>
            <a:r>
              <a:rPr sz="2200" spc="-5" dirty="0">
                <a:latin typeface="Arial"/>
                <a:cs typeface="Arial"/>
              </a:rPr>
              <a:t>is </a:t>
            </a:r>
            <a:r>
              <a:rPr sz="2200" dirty="0">
                <a:latin typeface="Arial"/>
                <a:cs typeface="Arial"/>
              </a:rPr>
              <a:t>the ratio of the </a:t>
            </a:r>
            <a:r>
              <a:rPr sz="2200" spc="-5" dirty="0">
                <a:latin typeface="Arial"/>
                <a:cs typeface="Arial"/>
              </a:rPr>
              <a:t>regression (or Model) </a:t>
            </a:r>
            <a:r>
              <a:rPr sz="2200" dirty="0">
                <a:latin typeface="Arial"/>
                <a:cs typeface="Arial"/>
              </a:rPr>
              <a:t>sums  of </a:t>
            </a:r>
            <a:r>
              <a:rPr sz="2200" spc="-5" dirty="0">
                <a:latin typeface="Arial"/>
                <a:cs typeface="Arial"/>
              </a:rPr>
              <a:t>squares </a:t>
            </a:r>
            <a:r>
              <a:rPr sz="2200" dirty="0">
                <a:latin typeface="Arial"/>
                <a:cs typeface="Arial"/>
              </a:rPr>
              <a:t>to the total sums of </a:t>
            </a:r>
            <a:r>
              <a:rPr sz="2200" spc="-5" dirty="0">
                <a:latin typeface="Arial"/>
                <a:cs typeface="Arial"/>
              </a:rPr>
              <a:t>squares </a:t>
            </a:r>
            <a:r>
              <a:rPr sz="2200" dirty="0">
                <a:latin typeface="Arial"/>
                <a:cs typeface="Arial"/>
              </a:rPr>
              <a:t>(from the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ANOVA  table).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1700" y="4715255"/>
            <a:ext cx="341376" cy="256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1609" y="4416718"/>
            <a:ext cx="7211059" cy="2136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2200" b="1" spc="-5" dirty="0">
                <a:latin typeface="Arial"/>
                <a:cs typeface="Arial"/>
              </a:rPr>
              <a:t>Note</a:t>
            </a:r>
            <a:r>
              <a:rPr sz="2200" spc="-5" dirty="0">
                <a:latin typeface="Arial"/>
                <a:cs typeface="Arial"/>
              </a:rPr>
              <a:t>:</a:t>
            </a:r>
            <a:r>
              <a:rPr sz="2200" spc="-3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3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3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simple</a:t>
            </a:r>
            <a:r>
              <a:rPr sz="2200" spc="-2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linear</a:t>
            </a:r>
            <a:r>
              <a:rPr sz="2200" spc="-2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regression</a:t>
            </a:r>
            <a:r>
              <a:rPr sz="2200" spc="-290" dirty="0">
                <a:latin typeface="Arial"/>
                <a:cs typeface="Arial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𝑅</a:t>
            </a:r>
            <a:r>
              <a:rPr sz="2200" spc="-15" baseline="24305" dirty="0">
                <a:latin typeface="Arial"/>
                <a:cs typeface="Arial"/>
              </a:rPr>
              <a:t>2</a:t>
            </a:r>
            <a:r>
              <a:rPr sz="2200" spc="-112" baseline="24305" dirty="0">
                <a:latin typeface="Arial"/>
                <a:cs typeface="Arial"/>
              </a:rPr>
              <a:t> </a:t>
            </a:r>
            <a:endParaRPr sz="2200" baseline="24305" dirty="0">
              <a:latin typeface="Arial"/>
              <a:cs typeface="Arial"/>
            </a:endParaRPr>
          </a:p>
          <a:p>
            <a:pPr marL="12698" marR="5079">
              <a:spcBef>
                <a:spcPts val="695"/>
              </a:spcBef>
            </a:pPr>
            <a:r>
              <a:rPr sz="2200" spc="-5" dirty="0">
                <a:latin typeface="Arial"/>
                <a:cs typeface="Arial"/>
              </a:rPr>
              <a:t>Higher values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15" baseline="24305" dirty="0">
                <a:latin typeface="Arial"/>
                <a:cs typeface="Arial"/>
              </a:rPr>
              <a:t>2 </a:t>
            </a:r>
            <a:r>
              <a:rPr sz="2200" spc="-5" dirty="0">
                <a:latin typeface="Arial"/>
                <a:cs typeface="Arial"/>
              </a:rPr>
              <a:t>imply </a:t>
            </a:r>
            <a:r>
              <a:rPr sz="2200" dirty="0">
                <a:latin typeface="Arial"/>
                <a:cs typeface="Arial"/>
              </a:rPr>
              <a:t>that </a:t>
            </a:r>
            <a:r>
              <a:rPr sz="2200" spc="-5" dirty="0">
                <a:latin typeface="Arial"/>
                <a:cs typeface="Arial"/>
              </a:rPr>
              <a:t>more variation in </a:t>
            </a:r>
            <a:r>
              <a:rPr sz="2200" dirty="0">
                <a:latin typeface="Arial"/>
                <a:cs typeface="Arial"/>
              </a:rPr>
              <a:t>the  </a:t>
            </a:r>
            <a:r>
              <a:rPr sz="2200" spc="-5" dirty="0">
                <a:latin typeface="Arial"/>
                <a:cs typeface="Arial"/>
              </a:rPr>
              <a:t>dependent variable is "explained" by </a:t>
            </a:r>
            <a:r>
              <a:rPr sz="2200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independent  variable(s).</a:t>
            </a:r>
            <a:endParaRPr sz="2200" dirty="0">
              <a:latin typeface="Arial"/>
              <a:cs typeface="Arial"/>
            </a:endParaRPr>
          </a:p>
          <a:p>
            <a:pPr marL="520004" marR="319368" indent="-343495">
              <a:spcBef>
                <a:spcPts val="640"/>
              </a:spcBef>
              <a:tabLst>
                <a:tab pos="520004" algn="l"/>
              </a:tabLst>
            </a:pPr>
            <a:r>
              <a:rPr sz="2000" dirty="0">
                <a:solidFill>
                  <a:srgbClr val="0C7A9C"/>
                </a:solidFill>
                <a:latin typeface="Arial"/>
                <a:cs typeface="Arial"/>
              </a:rPr>
              <a:t>–	</a:t>
            </a:r>
            <a:r>
              <a:rPr sz="2000" dirty="0">
                <a:latin typeface="Arial"/>
                <a:cs typeface="Arial"/>
              </a:rPr>
              <a:t>For example, about 73% of the variation in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systolic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blood  pressures is explained by body mass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index.</a:t>
            </a:r>
          </a:p>
        </p:txBody>
      </p:sp>
      <p:sp>
        <p:nvSpPr>
          <p:cNvPr id="9" name="object 9"/>
          <p:cNvSpPr/>
          <p:nvPr/>
        </p:nvSpPr>
        <p:spPr>
          <a:xfrm>
            <a:off x="1375478" y="2738965"/>
            <a:ext cx="179705" cy="215900"/>
          </a:xfrm>
          <a:custGeom>
            <a:avLst/>
            <a:gdLst/>
            <a:ahLst/>
            <a:cxnLst/>
            <a:rect l="l" t="t" r="r" b="b"/>
            <a:pathLst>
              <a:path w="179705" h="215900">
                <a:moveTo>
                  <a:pt x="62395" y="207386"/>
                </a:moveTo>
                <a:lnTo>
                  <a:pt x="6038" y="207386"/>
                </a:lnTo>
                <a:lnTo>
                  <a:pt x="2014" y="209417"/>
                </a:lnTo>
                <a:lnTo>
                  <a:pt x="0" y="215513"/>
                </a:lnTo>
                <a:lnTo>
                  <a:pt x="64407" y="215513"/>
                </a:lnTo>
                <a:lnTo>
                  <a:pt x="66421" y="209417"/>
                </a:lnTo>
                <a:lnTo>
                  <a:pt x="62395" y="207386"/>
                </a:lnTo>
                <a:close/>
              </a:path>
              <a:path w="179705" h="215900">
                <a:moveTo>
                  <a:pt x="122776" y="119961"/>
                </a:moveTo>
                <a:lnTo>
                  <a:pt x="90572" y="119961"/>
                </a:lnTo>
                <a:lnTo>
                  <a:pt x="92586" y="121993"/>
                </a:lnTo>
                <a:lnTo>
                  <a:pt x="94598" y="121993"/>
                </a:lnTo>
                <a:lnTo>
                  <a:pt x="98625" y="124025"/>
                </a:lnTo>
                <a:lnTo>
                  <a:pt x="104663" y="130120"/>
                </a:lnTo>
                <a:lnTo>
                  <a:pt x="108687" y="138248"/>
                </a:lnTo>
                <a:lnTo>
                  <a:pt x="108687" y="144343"/>
                </a:lnTo>
                <a:lnTo>
                  <a:pt x="110701" y="148434"/>
                </a:lnTo>
                <a:lnTo>
                  <a:pt x="116737" y="183003"/>
                </a:lnTo>
                <a:lnTo>
                  <a:pt x="119442" y="192083"/>
                </a:lnTo>
                <a:lnTo>
                  <a:pt x="121918" y="201290"/>
                </a:lnTo>
                <a:lnTo>
                  <a:pt x="124097" y="208719"/>
                </a:lnTo>
                <a:lnTo>
                  <a:pt x="126802" y="215513"/>
                </a:lnTo>
                <a:lnTo>
                  <a:pt x="169070" y="215513"/>
                </a:lnTo>
                <a:lnTo>
                  <a:pt x="171082" y="209417"/>
                </a:lnTo>
                <a:lnTo>
                  <a:pt x="167056" y="207386"/>
                </a:lnTo>
                <a:lnTo>
                  <a:pt x="163032" y="207386"/>
                </a:lnTo>
                <a:lnTo>
                  <a:pt x="159005" y="205354"/>
                </a:lnTo>
                <a:lnTo>
                  <a:pt x="150955" y="197226"/>
                </a:lnTo>
                <a:lnTo>
                  <a:pt x="148941" y="193163"/>
                </a:lnTo>
                <a:lnTo>
                  <a:pt x="146929" y="187067"/>
                </a:lnTo>
                <a:lnTo>
                  <a:pt x="146929" y="183003"/>
                </a:lnTo>
                <a:lnTo>
                  <a:pt x="144917" y="178912"/>
                </a:lnTo>
                <a:lnTo>
                  <a:pt x="142905" y="172817"/>
                </a:lnTo>
                <a:lnTo>
                  <a:pt x="140890" y="154530"/>
                </a:lnTo>
                <a:lnTo>
                  <a:pt x="138878" y="144343"/>
                </a:lnTo>
                <a:lnTo>
                  <a:pt x="134852" y="138248"/>
                </a:lnTo>
                <a:lnTo>
                  <a:pt x="132840" y="132152"/>
                </a:lnTo>
                <a:lnTo>
                  <a:pt x="128814" y="126057"/>
                </a:lnTo>
                <a:lnTo>
                  <a:pt x="122776" y="119961"/>
                </a:lnTo>
                <a:close/>
              </a:path>
              <a:path w="179705" h="215900">
                <a:moveTo>
                  <a:pt x="110701" y="0"/>
                </a:moveTo>
                <a:lnTo>
                  <a:pt x="42268" y="0"/>
                </a:lnTo>
                <a:lnTo>
                  <a:pt x="40256" y="8127"/>
                </a:lnTo>
                <a:lnTo>
                  <a:pt x="46292" y="8127"/>
                </a:lnTo>
                <a:lnTo>
                  <a:pt x="50318" y="10159"/>
                </a:lnTo>
                <a:lnTo>
                  <a:pt x="54344" y="14223"/>
                </a:lnTo>
                <a:lnTo>
                  <a:pt x="54344" y="36600"/>
                </a:lnTo>
                <a:lnTo>
                  <a:pt x="52330" y="46760"/>
                </a:lnTo>
                <a:lnTo>
                  <a:pt x="26165" y="168753"/>
                </a:lnTo>
                <a:lnTo>
                  <a:pt x="22141" y="178912"/>
                </a:lnTo>
                <a:lnTo>
                  <a:pt x="22141" y="187067"/>
                </a:lnTo>
                <a:lnTo>
                  <a:pt x="20126" y="191131"/>
                </a:lnTo>
                <a:lnTo>
                  <a:pt x="18114" y="193163"/>
                </a:lnTo>
                <a:lnTo>
                  <a:pt x="18114" y="197226"/>
                </a:lnTo>
                <a:lnTo>
                  <a:pt x="14088" y="201290"/>
                </a:lnTo>
                <a:lnTo>
                  <a:pt x="14088" y="203322"/>
                </a:lnTo>
                <a:lnTo>
                  <a:pt x="10064" y="207386"/>
                </a:lnTo>
                <a:lnTo>
                  <a:pt x="56356" y="207386"/>
                </a:lnTo>
                <a:lnTo>
                  <a:pt x="54344" y="205354"/>
                </a:lnTo>
                <a:lnTo>
                  <a:pt x="52330" y="205354"/>
                </a:lnTo>
                <a:lnTo>
                  <a:pt x="50318" y="203322"/>
                </a:lnTo>
                <a:lnTo>
                  <a:pt x="50318" y="180944"/>
                </a:lnTo>
                <a:lnTo>
                  <a:pt x="52330" y="176880"/>
                </a:lnTo>
                <a:lnTo>
                  <a:pt x="52330" y="170785"/>
                </a:lnTo>
                <a:lnTo>
                  <a:pt x="64407" y="119961"/>
                </a:lnTo>
                <a:lnTo>
                  <a:pt x="122776" y="119961"/>
                </a:lnTo>
                <a:lnTo>
                  <a:pt x="120763" y="117929"/>
                </a:lnTo>
                <a:lnTo>
                  <a:pt x="120763" y="115897"/>
                </a:lnTo>
                <a:lnTo>
                  <a:pt x="133878" y="111798"/>
                </a:lnTo>
                <a:lnTo>
                  <a:pt x="142040" y="107770"/>
                </a:lnTo>
                <a:lnTo>
                  <a:pt x="66421" y="107770"/>
                </a:lnTo>
                <a:lnTo>
                  <a:pt x="86548" y="16254"/>
                </a:lnTo>
                <a:lnTo>
                  <a:pt x="92586" y="14223"/>
                </a:lnTo>
                <a:lnTo>
                  <a:pt x="165044" y="14223"/>
                </a:lnTo>
                <a:lnTo>
                  <a:pt x="161017" y="12191"/>
                </a:lnTo>
                <a:lnTo>
                  <a:pt x="156993" y="8127"/>
                </a:lnTo>
                <a:lnTo>
                  <a:pt x="138878" y="2031"/>
                </a:lnTo>
                <a:lnTo>
                  <a:pt x="132777" y="1714"/>
                </a:lnTo>
                <a:lnTo>
                  <a:pt x="126299" y="1015"/>
                </a:lnTo>
                <a:lnTo>
                  <a:pt x="119066" y="317"/>
                </a:lnTo>
                <a:lnTo>
                  <a:pt x="110701" y="0"/>
                </a:lnTo>
                <a:close/>
              </a:path>
              <a:path w="179705" h="215900">
                <a:moveTo>
                  <a:pt x="165044" y="14223"/>
                </a:moveTo>
                <a:lnTo>
                  <a:pt x="116737" y="14223"/>
                </a:lnTo>
                <a:lnTo>
                  <a:pt x="120763" y="16254"/>
                </a:lnTo>
                <a:lnTo>
                  <a:pt x="128814" y="16254"/>
                </a:lnTo>
                <a:lnTo>
                  <a:pt x="132840" y="18286"/>
                </a:lnTo>
                <a:lnTo>
                  <a:pt x="134852" y="20318"/>
                </a:lnTo>
                <a:lnTo>
                  <a:pt x="136867" y="20318"/>
                </a:lnTo>
                <a:lnTo>
                  <a:pt x="138878" y="22350"/>
                </a:lnTo>
                <a:lnTo>
                  <a:pt x="142905" y="24382"/>
                </a:lnTo>
                <a:lnTo>
                  <a:pt x="142905" y="26414"/>
                </a:lnTo>
                <a:lnTo>
                  <a:pt x="144917" y="28446"/>
                </a:lnTo>
                <a:lnTo>
                  <a:pt x="146929" y="32537"/>
                </a:lnTo>
                <a:lnTo>
                  <a:pt x="146929" y="34568"/>
                </a:lnTo>
                <a:lnTo>
                  <a:pt x="148941" y="38632"/>
                </a:lnTo>
                <a:lnTo>
                  <a:pt x="142905" y="81328"/>
                </a:lnTo>
                <a:lnTo>
                  <a:pt x="120763" y="99615"/>
                </a:lnTo>
                <a:lnTo>
                  <a:pt x="113971" y="103461"/>
                </a:lnTo>
                <a:lnTo>
                  <a:pt x="105668" y="105978"/>
                </a:lnTo>
                <a:lnTo>
                  <a:pt x="95856" y="107353"/>
                </a:lnTo>
                <a:lnTo>
                  <a:pt x="84533" y="107770"/>
                </a:lnTo>
                <a:lnTo>
                  <a:pt x="142040" y="107770"/>
                </a:lnTo>
                <a:lnTo>
                  <a:pt x="174855" y="71664"/>
                </a:lnTo>
                <a:lnTo>
                  <a:pt x="179132" y="44728"/>
                </a:lnTo>
                <a:lnTo>
                  <a:pt x="177120" y="38632"/>
                </a:lnTo>
                <a:lnTo>
                  <a:pt x="177120" y="32537"/>
                </a:lnTo>
                <a:lnTo>
                  <a:pt x="175108" y="28446"/>
                </a:lnTo>
                <a:lnTo>
                  <a:pt x="171082" y="22350"/>
                </a:lnTo>
                <a:lnTo>
                  <a:pt x="169070" y="18286"/>
                </a:lnTo>
                <a:lnTo>
                  <a:pt x="165044" y="14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6889" y="2696269"/>
            <a:ext cx="94615" cy="142875"/>
          </a:xfrm>
          <a:custGeom>
            <a:avLst/>
            <a:gdLst/>
            <a:ahLst/>
            <a:cxnLst/>
            <a:rect l="l" t="t" r="r" b="b"/>
            <a:pathLst>
              <a:path w="94614" h="142875">
                <a:moveTo>
                  <a:pt x="84525" y="10159"/>
                </a:moveTo>
                <a:lnTo>
                  <a:pt x="52308" y="10159"/>
                </a:lnTo>
                <a:lnTo>
                  <a:pt x="56332" y="12191"/>
                </a:lnTo>
                <a:lnTo>
                  <a:pt x="58344" y="12191"/>
                </a:lnTo>
                <a:lnTo>
                  <a:pt x="62395" y="16254"/>
                </a:lnTo>
                <a:lnTo>
                  <a:pt x="64407" y="20318"/>
                </a:lnTo>
                <a:lnTo>
                  <a:pt x="68430" y="24382"/>
                </a:lnTo>
                <a:lnTo>
                  <a:pt x="68430" y="28446"/>
                </a:lnTo>
                <a:lnTo>
                  <a:pt x="70442" y="32509"/>
                </a:lnTo>
                <a:lnTo>
                  <a:pt x="70442" y="38632"/>
                </a:lnTo>
                <a:lnTo>
                  <a:pt x="68430" y="42696"/>
                </a:lnTo>
                <a:lnTo>
                  <a:pt x="68430" y="46760"/>
                </a:lnTo>
                <a:lnTo>
                  <a:pt x="66418" y="48791"/>
                </a:lnTo>
                <a:lnTo>
                  <a:pt x="66418" y="52855"/>
                </a:lnTo>
                <a:lnTo>
                  <a:pt x="62395" y="56919"/>
                </a:lnTo>
                <a:lnTo>
                  <a:pt x="60383" y="60983"/>
                </a:lnTo>
                <a:lnTo>
                  <a:pt x="52308" y="69110"/>
                </a:lnTo>
                <a:lnTo>
                  <a:pt x="48285" y="75233"/>
                </a:lnTo>
                <a:lnTo>
                  <a:pt x="42249" y="79297"/>
                </a:lnTo>
                <a:lnTo>
                  <a:pt x="36213" y="87424"/>
                </a:lnTo>
                <a:lnTo>
                  <a:pt x="16095" y="107743"/>
                </a:lnTo>
                <a:lnTo>
                  <a:pt x="14083" y="111834"/>
                </a:lnTo>
                <a:lnTo>
                  <a:pt x="10059" y="115897"/>
                </a:lnTo>
                <a:lnTo>
                  <a:pt x="0" y="136216"/>
                </a:lnTo>
                <a:lnTo>
                  <a:pt x="0" y="142312"/>
                </a:lnTo>
                <a:lnTo>
                  <a:pt x="92573" y="142312"/>
                </a:lnTo>
                <a:lnTo>
                  <a:pt x="92573" y="126057"/>
                </a:lnTo>
                <a:lnTo>
                  <a:pt x="93244" y="124025"/>
                </a:lnTo>
                <a:lnTo>
                  <a:pt x="24142" y="124025"/>
                </a:lnTo>
                <a:lnTo>
                  <a:pt x="26154" y="121993"/>
                </a:lnTo>
                <a:lnTo>
                  <a:pt x="28166" y="117929"/>
                </a:lnTo>
                <a:lnTo>
                  <a:pt x="32190" y="113865"/>
                </a:lnTo>
                <a:lnTo>
                  <a:pt x="34202" y="109775"/>
                </a:lnTo>
                <a:lnTo>
                  <a:pt x="38225" y="107743"/>
                </a:lnTo>
                <a:lnTo>
                  <a:pt x="40237" y="103679"/>
                </a:lnTo>
                <a:lnTo>
                  <a:pt x="56332" y="87424"/>
                </a:lnTo>
                <a:lnTo>
                  <a:pt x="60383" y="85392"/>
                </a:lnTo>
                <a:lnTo>
                  <a:pt x="62395" y="81328"/>
                </a:lnTo>
                <a:lnTo>
                  <a:pt x="72454" y="71142"/>
                </a:lnTo>
                <a:lnTo>
                  <a:pt x="74466" y="67078"/>
                </a:lnTo>
                <a:lnTo>
                  <a:pt x="78490" y="65046"/>
                </a:lnTo>
                <a:lnTo>
                  <a:pt x="82514" y="60983"/>
                </a:lnTo>
                <a:lnTo>
                  <a:pt x="84525" y="56919"/>
                </a:lnTo>
                <a:lnTo>
                  <a:pt x="86537" y="54887"/>
                </a:lnTo>
                <a:lnTo>
                  <a:pt x="86537" y="52855"/>
                </a:lnTo>
                <a:lnTo>
                  <a:pt x="88549" y="50823"/>
                </a:lnTo>
                <a:lnTo>
                  <a:pt x="88549" y="48791"/>
                </a:lnTo>
                <a:lnTo>
                  <a:pt x="90561" y="44728"/>
                </a:lnTo>
                <a:lnTo>
                  <a:pt x="90561" y="40664"/>
                </a:lnTo>
                <a:lnTo>
                  <a:pt x="92573" y="38632"/>
                </a:lnTo>
                <a:lnTo>
                  <a:pt x="92573" y="28446"/>
                </a:lnTo>
                <a:lnTo>
                  <a:pt x="90561" y="24382"/>
                </a:lnTo>
                <a:lnTo>
                  <a:pt x="90561" y="20318"/>
                </a:lnTo>
                <a:lnTo>
                  <a:pt x="88549" y="14223"/>
                </a:lnTo>
                <a:lnTo>
                  <a:pt x="84525" y="10159"/>
                </a:lnTo>
                <a:close/>
              </a:path>
              <a:path w="94614" h="142875">
                <a:moveTo>
                  <a:pt x="94585" y="109775"/>
                </a:moveTo>
                <a:lnTo>
                  <a:pt x="84525" y="109775"/>
                </a:lnTo>
                <a:lnTo>
                  <a:pt x="82514" y="113865"/>
                </a:lnTo>
                <a:lnTo>
                  <a:pt x="82514" y="115897"/>
                </a:lnTo>
                <a:lnTo>
                  <a:pt x="80502" y="117929"/>
                </a:lnTo>
                <a:lnTo>
                  <a:pt x="80502" y="119961"/>
                </a:lnTo>
                <a:lnTo>
                  <a:pt x="78490" y="119961"/>
                </a:lnTo>
                <a:lnTo>
                  <a:pt x="78490" y="121993"/>
                </a:lnTo>
                <a:lnTo>
                  <a:pt x="76478" y="121993"/>
                </a:lnTo>
                <a:lnTo>
                  <a:pt x="74466" y="124025"/>
                </a:lnTo>
                <a:lnTo>
                  <a:pt x="93244" y="124025"/>
                </a:lnTo>
                <a:lnTo>
                  <a:pt x="94585" y="119961"/>
                </a:lnTo>
                <a:lnTo>
                  <a:pt x="94585" y="109775"/>
                </a:lnTo>
                <a:close/>
              </a:path>
              <a:path w="94614" h="142875">
                <a:moveTo>
                  <a:pt x="64407" y="0"/>
                </a:moveTo>
                <a:lnTo>
                  <a:pt x="36213" y="0"/>
                </a:lnTo>
                <a:lnTo>
                  <a:pt x="28166" y="2031"/>
                </a:lnTo>
                <a:lnTo>
                  <a:pt x="22979" y="3587"/>
                </a:lnTo>
                <a:lnTo>
                  <a:pt x="16849" y="5333"/>
                </a:lnTo>
                <a:lnTo>
                  <a:pt x="10342" y="7460"/>
                </a:lnTo>
                <a:lnTo>
                  <a:pt x="4023" y="10159"/>
                </a:lnTo>
                <a:lnTo>
                  <a:pt x="4023" y="32509"/>
                </a:lnTo>
                <a:lnTo>
                  <a:pt x="18106" y="32509"/>
                </a:lnTo>
                <a:lnTo>
                  <a:pt x="20118" y="24382"/>
                </a:lnTo>
                <a:lnTo>
                  <a:pt x="32190" y="12191"/>
                </a:lnTo>
                <a:lnTo>
                  <a:pt x="38225" y="10159"/>
                </a:lnTo>
                <a:lnTo>
                  <a:pt x="84525" y="10159"/>
                </a:lnTo>
                <a:lnTo>
                  <a:pt x="82514" y="8127"/>
                </a:lnTo>
                <a:lnTo>
                  <a:pt x="70442" y="2031"/>
                </a:lnTo>
                <a:lnTo>
                  <a:pt x="64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40408" y="283045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09" y="0"/>
                </a:lnTo>
              </a:path>
            </a:pathLst>
          </a:custGeom>
          <a:ln w="20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0408" y="2895527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09" y="0"/>
                </a:lnTo>
              </a:path>
            </a:pathLst>
          </a:custGeom>
          <a:ln w="20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48360" y="2490887"/>
            <a:ext cx="1020453" cy="284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8802" y="2952446"/>
            <a:ext cx="879568" cy="290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4335" y="2860958"/>
            <a:ext cx="1049020" cy="0"/>
          </a:xfrm>
          <a:custGeom>
            <a:avLst/>
            <a:gdLst/>
            <a:ahLst/>
            <a:cxnLst/>
            <a:rect l="l" t="t" r="r" b="b"/>
            <a:pathLst>
              <a:path w="1049020">
                <a:moveTo>
                  <a:pt x="0" y="0"/>
                </a:moveTo>
                <a:lnTo>
                  <a:pt x="1048620" y="0"/>
                </a:lnTo>
              </a:path>
            </a:pathLst>
          </a:custGeom>
          <a:ln w="20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1710" y="283045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09" y="0"/>
                </a:lnTo>
              </a:path>
            </a:pathLst>
          </a:custGeom>
          <a:ln w="20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1710" y="2895527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09" y="0"/>
                </a:lnTo>
              </a:path>
            </a:pathLst>
          </a:custGeom>
          <a:ln w="20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19664" y="2482760"/>
            <a:ext cx="1547781" cy="327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51759" y="2952446"/>
            <a:ext cx="879568" cy="2907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19664" y="2860958"/>
            <a:ext cx="1570355" cy="0"/>
          </a:xfrm>
          <a:custGeom>
            <a:avLst/>
            <a:gdLst/>
            <a:ahLst/>
            <a:cxnLst/>
            <a:rect l="l" t="t" r="r" b="b"/>
            <a:pathLst>
              <a:path w="1570354">
                <a:moveTo>
                  <a:pt x="0" y="0"/>
                </a:moveTo>
                <a:lnTo>
                  <a:pt x="1570046" y="0"/>
                </a:lnTo>
              </a:path>
            </a:pathLst>
          </a:custGeom>
          <a:ln w="20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04252" y="283045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3" y="0"/>
                </a:lnTo>
              </a:path>
            </a:pathLst>
          </a:custGeom>
          <a:ln w="20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04252" y="2895527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3" y="0"/>
                </a:lnTo>
              </a:path>
            </a:pathLst>
          </a:custGeom>
          <a:ln w="20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12206" y="2490887"/>
            <a:ext cx="879595" cy="2846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18682" y="2614926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3" y="0"/>
                </a:lnTo>
              </a:path>
            </a:pathLst>
          </a:custGeom>
          <a:ln w="203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08395" y="2490887"/>
            <a:ext cx="1052617" cy="2846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44799" y="2952447"/>
            <a:ext cx="881741" cy="2907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08181" y="2860958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6972" y="0"/>
                </a:lnTo>
              </a:path>
            </a:pathLst>
          </a:custGeom>
          <a:ln w="20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5836" y="3791892"/>
            <a:ext cx="166370" cy="111760"/>
          </a:xfrm>
          <a:custGeom>
            <a:avLst/>
            <a:gdLst/>
            <a:ahLst/>
            <a:cxnLst/>
            <a:rect l="l" t="t" r="r" b="b"/>
            <a:pathLst>
              <a:path w="166369" h="111760">
                <a:moveTo>
                  <a:pt x="37100" y="4573"/>
                </a:moveTo>
                <a:lnTo>
                  <a:pt x="4453" y="4573"/>
                </a:lnTo>
                <a:lnTo>
                  <a:pt x="7420" y="6097"/>
                </a:lnTo>
                <a:lnTo>
                  <a:pt x="11873" y="10671"/>
                </a:lnTo>
                <a:lnTo>
                  <a:pt x="14840" y="15264"/>
                </a:lnTo>
                <a:lnTo>
                  <a:pt x="16324" y="19838"/>
                </a:lnTo>
                <a:lnTo>
                  <a:pt x="50457" y="111371"/>
                </a:lnTo>
                <a:lnTo>
                  <a:pt x="54908" y="111371"/>
                </a:lnTo>
                <a:lnTo>
                  <a:pt x="68067" y="82384"/>
                </a:lnTo>
                <a:lnTo>
                  <a:pt x="59361" y="82384"/>
                </a:lnTo>
                <a:lnTo>
                  <a:pt x="37100" y="19838"/>
                </a:lnTo>
                <a:lnTo>
                  <a:pt x="34133" y="13740"/>
                </a:lnTo>
                <a:lnTo>
                  <a:pt x="34133" y="9146"/>
                </a:lnTo>
                <a:lnTo>
                  <a:pt x="35616" y="7622"/>
                </a:lnTo>
                <a:lnTo>
                  <a:pt x="35616" y="6097"/>
                </a:lnTo>
                <a:lnTo>
                  <a:pt x="37100" y="4573"/>
                </a:lnTo>
                <a:close/>
              </a:path>
              <a:path w="166369" h="111760">
                <a:moveTo>
                  <a:pt x="105727" y="42718"/>
                </a:moveTo>
                <a:lnTo>
                  <a:pt x="86074" y="42718"/>
                </a:lnTo>
                <a:lnTo>
                  <a:pt x="112786" y="111371"/>
                </a:lnTo>
                <a:lnTo>
                  <a:pt x="117238" y="111371"/>
                </a:lnTo>
                <a:lnTo>
                  <a:pt x="128428" y="80858"/>
                </a:lnTo>
                <a:lnTo>
                  <a:pt x="120207" y="80858"/>
                </a:lnTo>
                <a:lnTo>
                  <a:pt x="105727" y="42718"/>
                </a:lnTo>
                <a:close/>
              </a:path>
              <a:path w="166369" h="111760">
                <a:moveTo>
                  <a:pt x="103882" y="4573"/>
                </a:moveTo>
                <a:lnTo>
                  <a:pt x="66782" y="4573"/>
                </a:lnTo>
                <a:lnTo>
                  <a:pt x="68266" y="6097"/>
                </a:lnTo>
                <a:lnTo>
                  <a:pt x="71233" y="7622"/>
                </a:lnTo>
                <a:lnTo>
                  <a:pt x="74202" y="10671"/>
                </a:lnTo>
                <a:lnTo>
                  <a:pt x="75686" y="15264"/>
                </a:lnTo>
                <a:lnTo>
                  <a:pt x="81621" y="32039"/>
                </a:lnTo>
                <a:lnTo>
                  <a:pt x="59361" y="82384"/>
                </a:lnTo>
                <a:lnTo>
                  <a:pt x="68067" y="82384"/>
                </a:lnTo>
                <a:lnTo>
                  <a:pt x="86074" y="42718"/>
                </a:lnTo>
                <a:lnTo>
                  <a:pt x="105727" y="42718"/>
                </a:lnTo>
                <a:lnTo>
                  <a:pt x="96462" y="18313"/>
                </a:lnTo>
                <a:lnTo>
                  <a:pt x="94978" y="16789"/>
                </a:lnTo>
                <a:lnTo>
                  <a:pt x="94978" y="10671"/>
                </a:lnTo>
                <a:lnTo>
                  <a:pt x="99429" y="6097"/>
                </a:lnTo>
                <a:lnTo>
                  <a:pt x="103882" y="4573"/>
                </a:lnTo>
                <a:close/>
              </a:path>
              <a:path w="166369" h="111760">
                <a:moveTo>
                  <a:pt x="160269" y="4573"/>
                </a:moveTo>
                <a:lnTo>
                  <a:pt x="140983" y="4573"/>
                </a:lnTo>
                <a:lnTo>
                  <a:pt x="143950" y="7622"/>
                </a:lnTo>
                <a:lnTo>
                  <a:pt x="143950" y="16789"/>
                </a:lnTo>
                <a:lnTo>
                  <a:pt x="142466" y="19838"/>
                </a:lnTo>
                <a:lnTo>
                  <a:pt x="120207" y="80858"/>
                </a:lnTo>
                <a:lnTo>
                  <a:pt x="128428" y="80858"/>
                </a:lnTo>
                <a:lnTo>
                  <a:pt x="151367" y="18313"/>
                </a:lnTo>
                <a:lnTo>
                  <a:pt x="155818" y="9146"/>
                </a:lnTo>
                <a:lnTo>
                  <a:pt x="160269" y="4573"/>
                </a:lnTo>
                <a:close/>
              </a:path>
              <a:path w="166369" h="111760">
                <a:moveTo>
                  <a:pt x="44520" y="0"/>
                </a:moveTo>
                <a:lnTo>
                  <a:pt x="0" y="0"/>
                </a:lnTo>
                <a:lnTo>
                  <a:pt x="0" y="4573"/>
                </a:lnTo>
                <a:lnTo>
                  <a:pt x="44520" y="4573"/>
                </a:lnTo>
                <a:lnTo>
                  <a:pt x="44520" y="0"/>
                </a:lnTo>
                <a:close/>
              </a:path>
              <a:path w="166369" h="111760">
                <a:moveTo>
                  <a:pt x="109817" y="0"/>
                </a:moveTo>
                <a:lnTo>
                  <a:pt x="59361" y="0"/>
                </a:lnTo>
                <a:lnTo>
                  <a:pt x="59361" y="4573"/>
                </a:lnTo>
                <a:lnTo>
                  <a:pt x="109817" y="4573"/>
                </a:lnTo>
                <a:lnTo>
                  <a:pt x="109817" y="0"/>
                </a:lnTo>
                <a:close/>
              </a:path>
              <a:path w="166369" h="111760">
                <a:moveTo>
                  <a:pt x="166204" y="0"/>
                </a:moveTo>
                <a:lnTo>
                  <a:pt x="133562" y="0"/>
                </a:lnTo>
                <a:lnTo>
                  <a:pt x="133562" y="4573"/>
                </a:lnTo>
                <a:lnTo>
                  <a:pt x="166204" y="4573"/>
                </a:lnTo>
                <a:lnTo>
                  <a:pt x="166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57974" y="3732397"/>
            <a:ext cx="114300" cy="168275"/>
          </a:xfrm>
          <a:custGeom>
            <a:avLst/>
            <a:gdLst/>
            <a:ahLst/>
            <a:cxnLst/>
            <a:rect l="l" t="t" r="r" b="b"/>
            <a:pathLst>
              <a:path w="114300" h="168275">
                <a:moveTo>
                  <a:pt x="53433" y="163236"/>
                </a:moveTo>
                <a:lnTo>
                  <a:pt x="1483" y="163236"/>
                </a:lnTo>
                <a:lnTo>
                  <a:pt x="1483" y="167814"/>
                </a:lnTo>
                <a:lnTo>
                  <a:pt x="53433" y="167814"/>
                </a:lnTo>
                <a:lnTo>
                  <a:pt x="53433" y="163236"/>
                </a:lnTo>
                <a:close/>
              </a:path>
              <a:path w="114300" h="168275">
                <a:moveTo>
                  <a:pt x="114284" y="163236"/>
                </a:moveTo>
                <a:lnTo>
                  <a:pt x="62335" y="163236"/>
                </a:lnTo>
                <a:lnTo>
                  <a:pt x="62335" y="167814"/>
                </a:lnTo>
                <a:lnTo>
                  <a:pt x="114284" y="167814"/>
                </a:lnTo>
                <a:lnTo>
                  <a:pt x="114284" y="163236"/>
                </a:lnTo>
                <a:close/>
              </a:path>
              <a:path w="114300" h="168275">
                <a:moveTo>
                  <a:pt x="35628" y="15244"/>
                </a:moveTo>
                <a:lnTo>
                  <a:pt x="11889" y="15244"/>
                </a:lnTo>
                <a:lnTo>
                  <a:pt x="13373" y="16768"/>
                </a:lnTo>
                <a:lnTo>
                  <a:pt x="14856" y="16768"/>
                </a:lnTo>
                <a:lnTo>
                  <a:pt x="16340" y="19838"/>
                </a:lnTo>
                <a:lnTo>
                  <a:pt x="16340" y="24411"/>
                </a:lnTo>
                <a:lnTo>
                  <a:pt x="17824" y="32033"/>
                </a:lnTo>
                <a:lnTo>
                  <a:pt x="17824" y="149506"/>
                </a:lnTo>
                <a:lnTo>
                  <a:pt x="16340" y="154082"/>
                </a:lnTo>
                <a:lnTo>
                  <a:pt x="16340" y="157134"/>
                </a:lnTo>
                <a:lnTo>
                  <a:pt x="11889" y="161710"/>
                </a:lnTo>
                <a:lnTo>
                  <a:pt x="8922" y="163236"/>
                </a:lnTo>
                <a:lnTo>
                  <a:pt x="44530" y="163236"/>
                </a:lnTo>
                <a:lnTo>
                  <a:pt x="41563" y="161710"/>
                </a:lnTo>
                <a:lnTo>
                  <a:pt x="37112" y="157134"/>
                </a:lnTo>
                <a:lnTo>
                  <a:pt x="37112" y="155608"/>
                </a:lnTo>
                <a:lnTo>
                  <a:pt x="35628" y="151031"/>
                </a:lnTo>
                <a:lnTo>
                  <a:pt x="35628" y="85429"/>
                </a:lnTo>
                <a:lnTo>
                  <a:pt x="41563" y="79331"/>
                </a:lnTo>
                <a:lnTo>
                  <a:pt x="35628" y="79331"/>
                </a:lnTo>
                <a:lnTo>
                  <a:pt x="35628" y="15244"/>
                </a:lnTo>
                <a:close/>
              </a:path>
              <a:path w="114300" h="168275">
                <a:moveTo>
                  <a:pt x="94976" y="70164"/>
                </a:moveTo>
                <a:lnTo>
                  <a:pt x="66786" y="70164"/>
                </a:lnTo>
                <a:lnTo>
                  <a:pt x="72721" y="73233"/>
                </a:lnTo>
                <a:lnTo>
                  <a:pt x="77172" y="77807"/>
                </a:lnTo>
                <a:lnTo>
                  <a:pt x="77172" y="80854"/>
                </a:lnTo>
                <a:lnTo>
                  <a:pt x="78655" y="85429"/>
                </a:lnTo>
                <a:lnTo>
                  <a:pt x="80139" y="93057"/>
                </a:lnTo>
                <a:lnTo>
                  <a:pt x="80139" y="152557"/>
                </a:lnTo>
                <a:lnTo>
                  <a:pt x="78655" y="154082"/>
                </a:lnTo>
                <a:lnTo>
                  <a:pt x="78655" y="157134"/>
                </a:lnTo>
                <a:lnTo>
                  <a:pt x="77172" y="160185"/>
                </a:lnTo>
                <a:lnTo>
                  <a:pt x="75688" y="161710"/>
                </a:lnTo>
                <a:lnTo>
                  <a:pt x="72721" y="163236"/>
                </a:lnTo>
                <a:lnTo>
                  <a:pt x="106865" y="163236"/>
                </a:lnTo>
                <a:lnTo>
                  <a:pt x="103898" y="161710"/>
                </a:lnTo>
                <a:lnTo>
                  <a:pt x="100931" y="158659"/>
                </a:lnTo>
                <a:lnTo>
                  <a:pt x="100931" y="157134"/>
                </a:lnTo>
                <a:lnTo>
                  <a:pt x="99427" y="154082"/>
                </a:lnTo>
                <a:lnTo>
                  <a:pt x="99427" y="105263"/>
                </a:lnTo>
                <a:lnTo>
                  <a:pt x="96460" y="77807"/>
                </a:lnTo>
                <a:lnTo>
                  <a:pt x="94976" y="70164"/>
                </a:lnTo>
                <a:close/>
              </a:path>
              <a:path w="114300" h="168275">
                <a:moveTo>
                  <a:pt x="77172" y="56444"/>
                </a:moveTo>
                <a:lnTo>
                  <a:pt x="66786" y="56444"/>
                </a:lnTo>
                <a:lnTo>
                  <a:pt x="62335" y="57969"/>
                </a:lnTo>
                <a:lnTo>
                  <a:pt x="56400" y="59493"/>
                </a:lnTo>
                <a:lnTo>
                  <a:pt x="52528" y="62376"/>
                </a:lnTo>
                <a:lnTo>
                  <a:pt x="47683" y="66546"/>
                </a:lnTo>
                <a:lnTo>
                  <a:pt x="42003" y="72150"/>
                </a:lnTo>
                <a:lnTo>
                  <a:pt x="35628" y="79331"/>
                </a:lnTo>
                <a:lnTo>
                  <a:pt x="41563" y="79331"/>
                </a:lnTo>
                <a:lnTo>
                  <a:pt x="47498" y="76282"/>
                </a:lnTo>
                <a:lnTo>
                  <a:pt x="50465" y="73233"/>
                </a:lnTo>
                <a:lnTo>
                  <a:pt x="59367" y="70164"/>
                </a:lnTo>
                <a:lnTo>
                  <a:pt x="94976" y="70164"/>
                </a:lnTo>
                <a:lnTo>
                  <a:pt x="92009" y="64067"/>
                </a:lnTo>
                <a:lnTo>
                  <a:pt x="83106" y="57969"/>
                </a:lnTo>
                <a:lnTo>
                  <a:pt x="77172" y="56444"/>
                </a:lnTo>
                <a:close/>
              </a:path>
              <a:path w="114300" h="168275">
                <a:moveTo>
                  <a:pt x="35628" y="0"/>
                </a:moveTo>
                <a:lnTo>
                  <a:pt x="31177" y="0"/>
                </a:lnTo>
                <a:lnTo>
                  <a:pt x="0" y="12195"/>
                </a:lnTo>
                <a:lnTo>
                  <a:pt x="1483" y="16768"/>
                </a:lnTo>
                <a:lnTo>
                  <a:pt x="4451" y="15244"/>
                </a:lnTo>
                <a:lnTo>
                  <a:pt x="35628" y="15244"/>
                </a:lnTo>
                <a:lnTo>
                  <a:pt x="35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4129" y="3788842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4" h="114935">
                <a:moveTo>
                  <a:pt x="47478" y="0"/>
                </a:moveTo>
                <a:lnTo>
                  <a:pt x="7511" y="23864"/>
                </a:lnTo>
                <a:lnTo>
                  <a:pt x="0" y="57971"/>
                </a:lnTo>
                <a:lnTo>
                  <a:pt x="834" y="70843"/>
                </a:lnTo>
                <a:lnTo>
                  <a:pt x="20331" y="106052"/>
                </a:lnTo>
                <a:lnTo>
                  <a:pt x="45994" y="114420"/>
                </a:lnTo>
                <a:lnTo>
                  <a:pt x="53810" y="113538"/>
                </a:lnTo>
                <a:lnTo>
                  <a:pt x="61212" y="110987"/>
                </a:lnTo>
                <a:lnTo>
                  <a:pt x="68127" y="106696"/>
                </a:lnTo>
                <a:lnTo>
                  <a:pt x="74204" y="100690"/>
                </a:lnTo>
                <a:lnTo>
                  <a:pt x="79325" y="94586"/>
                </a:lnTo>
                <a:lnTo>
                  <a:pt x="53413" y="94586"/>
                </a:lnTo>
                <a:lnTo>
                  <a:pt x="45901" y="93728"/>
                </a:lnTo>
                <a:lnTo>
                  <a:pt x="18175" y="64837"/>
                </a:lnTo>
                <a:lnTo>
                  <a:pt x="16274" y="55111"/>
                </a:lnTo>
                <a:lnTo>
                  <a:pt x="16320" y="44241"/>
                </a:lnTo>
                <a:lnTo>
                  <a:pt x="89041" y="44241"/>
                </a:lnTo>
                <a:lnTo>
                  <a:pt x="88405" y="36612"/>
                </a:lnTo>
                <a:lnTo>
                  <a:pt x="16320" y="36612"/>
                </a:lnTo>
                <a:lnTo>
                  <a:pt x="16320" y="27460"/>
                </a:lnTo>
                <a:lnTo>
                  <a:pt x="19288" y="21362"/>
                </a:lnTo>
                <a:lnTo>
                  <a:pt x="23739" y="15264"/>
                </a:lnTo>
                <a:lnTo>
                  <a:pt x="29673" y="10671"/>
                </a:lnTo>
                <a:lnTo>
                  <a:pt x="35608" y="7622"/>
                </a:lnTo>
                <a:lnTo>
                  <a:pt x="72332" y="7622"/>
                </a:lnTo>
                <a:lnTo>
                  <a:pt x="71071" y="6431"/>
                </a:lnTo>
                <a:lnTo>
                  <a:pt x="63994" y="2667"/>
                </a:lnTo>
                <a:lnTo>
                  <a:pt x="56082" y="619"/>
                </a:lnTo>
                <a:lnTo>
                  <a:pt x="47478" y="0"/>
                </a:lnTo>
                <a:close/>
              </a:path>
              <a:path w="89534" h="114935">
                <a:moveTo>
                  <a:pt x="84590" y="68650"/>
                </a:moveTo>
                <a:lnTo>
                  <a:pt x="60831" y="94586"/>
                </a:lnTo>
                <a:lnTo>
                  <a:pt x="79325" y="94586"/>
                </a:lnTo>
                <a:lnTo>
                  <a:pt x="79444" y="94444"/>
                </a:lnTo>
                <a:lnTo>
                  <a:pt x="83848" y="87340"/>
                </a:lnTo>
                <a:lnTo>
                  <a:pt x="87140" y="79665"/>
                </a:lnTo>
                <a:lnTo>
                  <a:pt x="89041" y="71703"/>
                </a:lnTo>
                <a:lnTo>
                  <a:pt x="84590" y="68650"/>
                </a:lnTo>
                <a:close/>
              </a:path>
              <a:path w="89534" h="114935">
                <a:moveTo>
                  <a:pt x="72332" y="7622"/>
                </a:moveTo>
                <a:lnTo>
                  <a:pt x="45994" y="7622"/>
                </a:lnTo>
                <a:lnTo>
                  <a:pt x="48962" y="9146"/>
                </a:lnTo>
                <a:lnTo>
                  <a:pt x="53413" y="12195"/>
                </a:lnTo>
                <a:lnTo>
                  <a:pt x="57864" y="13719"/>
                </a:lnTo>
                <a:lnTo>
                  <a:pt x="60831" y="18313"/>
                </a:lnTo>
                <a:lnTo>
                  <a:pt x="62315" y="22886"/>
                </a:lnTo>
                <a:lnTo>
                  <a:pt x="63799" y="24409"/>
                </a:lnTo>
                <a:lnTo>
                  <a:pt x="63799" y="36612"/>
                </a:lnTo>
                <a:lnTo>
                  <a:pt x="88405" y="36612"/>
                </a:lnTo>
                <a:lnTo>
                  <a:pt x="88230" y="34516"/>
                </a:lnTo>
                <a:lnTo>
                  <a:pt x="85888" y="25935"/>
                </a:lnTo>
                <a:lnTo>
                  <a:pt x="82156" y="18496"/>
                </a:lnTo>
                <a:lnTo>
                  <a:pt x="77172" y="12195"/>
                </a:lnTo>
                <a:lnTo>
                  <a:pt x="72332" y="7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82072" y="3788842"/>
            <a:ext cx="78740" cy="111760"/>
          </a:xfrm>
          <a:custGeom>
            <a:avLst/>
            <a:gdLst/>
            <a:ahLst/>
            <a:cxnLst/>
            <a:rect l="l" t="t" r="r" b="b"/>
            <a:pathLst>
              <a:path w="78739" h="111760">
                <a:moveTo>
                  <a:pt x="54896" y="106791"/>
                </a:moveTo>
                <a:lnTo>
                  <a:pt x="0" y="106791"/>
                </a:lnTo>
                <a:lnTo>
                  <a:pt x="0" y="111369"/>
                </a:lnTo>
                <a:lnTo>
                  <a:pt x="54896" y="111369"/>
                </a:lnTo>
                <a:lnTo>
                  <a:pt x="54896" y="106791"/>
                </a:lnTo>
                <a:close/>
              </a:path>
              <a:path w="78739" h="111760">
                <a:moveTo>
                  <a:pt x="35608" y="15264"/>
                </a:moveTo>
                <a:lnTo>
                  <a:pt x="11869" y="15264"/>
                </a:lnTo>
                <a:lnTo>
                  <a:pt x="16320" y="19838"/>
                </a:lnTo>
                <a:lnTo>
                  <a:pt x="16320" y="24409"/>
                </a:lnTo>
                <a:lnTo>
                  <a:pt x="17804" y="32037"/>
                </a:lnTo>
                <a:lnTo>
                  <a:pt x="17804" y="93061"/>
                </a:lnTo>
                <a:lnTo>
                  <a:pt x="16320" y="97637"/>
                </a:lnTo>
                <a:lnTo>
                  <a:pt x="16320" y="100690"/>
                </a:lnTo>
                <a:lnTo>
                  <a:pt x="14837" y="103741"/>
                </a:lnTo>
                <a:lnTo>
                  <a:pt x="11869" y="103741"/>
                </a:lnTo>
                <a:lnTo>
                  <a:pt x="10385" y="106791"/>
                </a:lnTo>
                <a:lnTo>
                  <a:pt x="45994" y="106791"/>
                </a:lnTo>
                <a:lnTo>
                  <a:pt x="43027" y="105265"/>
                </a:lnTo>
                <a:lnTo>
                  <a:pt x="40059" y="102214"/>
                </a:lnTo>
                <a:lnTo>
                  <a:pt x="37092" y="96112"/>
                </a:lnTo>
                <a:lnTo>
                  <a:pt x="35608" y="91535"/>
                </a:lnTo>
                <a:lnTo>
                  <a:pt x="35608" y="33562"/>
                </a:lnTo>
                <a:lnTo>
                  <a:pt x="40059" y="25933"/>
                </a:lnTo>
                <a:lnTo>
                  <a:pt x="41049" y="24409"/>
                </a:lnTo>
                <a:lnTo>
                  <a:pt x="35608" y="24409"/>
                </a:lnTo>
                <a:lnTo>
                  <a:pt x="35608" y="15264"/>
                </a:lnTo>
                <a:close/>
              </a:path>
              <a:path w="78739" h="111760">
                <a:moveTo>
                  <a:pt x="68269" y="0"/>
                </a:moveTo>
                <a:lnTo>
                  <a:pt x="63818" y="0"/>
                </a:lnTo>
                <a:lnTo>
                  <a:pt x="56273" y="1453"/>
                </a:lnTo>
                <a:lnTo>
                  <a:pt x="49150" y="5909"/>
                </a:lnTo>
                <a:lnTo>
                  <a:pt x="42308" y="13513"/>
                </a:lnTo>
                <a:lnTo>
                  <a:pt x="35608" y="24409"/>
                </a:lnTo>
                <a:lnTo>
                  <a:pt x="41049" y="24409"/>
                </a:lnTo>
                <a:lnTo>
                  <a:pt x="43027" y="21362"/>
                </a:lnTo>
                <a:lnTo>
                  <a:pt x="47478" y="18313"/>
                </a:lnTo>
                <a:lnTo>
                  <a:pt x="50445" y="15264"/>
                </a:lnTo>
                <a:lnTo>
                  <a:pt x="78655" y="15264"/>
                </a:lnTo>
                <a:lnTo>
                  <a:pt x="78655" y="9146"/>
                </a:lnTo>
                <a:lnTo>
                  <a:pt x="77172" y="6097"/>
                </a:lnTo>
                <a:lnTo>
                  <a:pt x="74204" y="3048"/>
                </a:lnTo>
                <a:lnTo>
                  <a:pt x="68269" y="0"/>
                </a:lnTo>
                <a:close/>
              </a:path>
              <a:path w="78739" h="111760">
                <a:moveTo>
                  <a:pt x="78655" y="15264"/>
                </a:moveTo>
                <a:lnTo>
                  <a:pt x="53413" y="15264"/>
                </a:lnTo>
                <a:lnTo>
                  <a:pt x="54896" y="16789"/>
                </a:lnTo>
                <a:lnTo>
                  <a:pt x="59347" y="19838"/>
                </a:lnTo>
                <a:lnTo>
                  <a:pt x="62335" y="22886"/>
                </a:lnTo>
                <a:lnTo>
                  <a:pt x="65302" y="24409"/>
                </a:lnTo>
                <a:lnTo>
                  <a:pt x="71237" y="24409"/>
                </a:lnTo>
                <a:lnTo>
                  <a:pt x="72721" y="22886"/>
                </a:lnTo>
                <a:lnTo>
                  <a:pt x="75688" y="21362"/>
                </a:lnTo>
                <a:lnTo>
                  <a:pt x="78655" y="15264"/>
                </a:lnTo>
                <a:close/>
              </a:path>
              <a:path w="78739" h="111760">
                <a:moveTo>
                  <a:pt x="35608" y="0"/>
                </a:moveTo>
                <a:lnTo>
                  <a:pt x="31157" y="0"/>
                </a:lnTo>
                <a:lnTo>
                  <a:pt x="0" y="12195"/>
                </a:lnTo>
                <a:lnTo>
                  <a:pt x="0" y="16789"/>
                </a:lnTo>
                <a:lnTo>
                  <a:pt x="2967" y="15264"/>
                </a:lnTo>
                <a:lnTo>
                  <a:pt x="35608" y="15264"/>
                </a:lnTo>
                <a:lnTo>
                  <a:pt x="356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8147" y="3788842"/>
            <a:ext cx="89535" cy="114935"/>
          </a:xfrm>
          <a:custGeom>
            <a:avLst/>
            <a:gdLst/>
            <a:ahLst/>
            <a:cxnLst/>
            <a:rect l="l" t="t" r="r" b="b"/>
            <a:pathLst>
              <a:path w="89535" h="114935">
                <a:moveTo>
                  <a:pt x="48962" y="0"/>
                </a:moveTo>
                <a:lnTo>
                  <a:pt x="13353" y="15264"/>
                </a:lnTo>
                <a:lnTo>
                  <a:pt x="0" y="57971"/>
                </a:lnTo>
                <a:lnTo>
                  <a:pt x="834" y="70843"/>
                </a:lnTo>
                <a:lnTo>
                  <a:pt x="20331" y="106052"/>
                </a:lnTo>
                <a:lnTo>
                  <a:pt x="45994" y="114420"/>
                </a:lnTo>
                <a:lnTo>
                  <a:pt x="54460" y="113538"/>
                </a:lnTo>
                <a:lnTo>
                  <a:pt x="61954" y="110987"/>
                </a:lnTo>
                <a:lnTo>
                  <a:pt x="68962" y="106696"/>
                </a:lnTo>
                <a:lnTo>
                  <a:pt x="75688" y="100690"/>
                </a:lnTo>
                <a:lnTo>
                  <a:pt x="80582" y="94586"/>
                </a:lnTo>
                <a:lnTo>
                  <a:pt x="54896" y="94586"/>
                </a:lnTo>
                <a:lnTo>
                  <a:pt x="47385" y="93728"/>
                </a:lnTo>
                <a:lnTo>
                  <a:pt x="18917" y="64837"/>
                </a:lnTo>
                <a:lnTo>
                  <a:pt x="16320" y="44241"/>
                </a:lnTo>
                <a:lnTo>
                  <a:pt x="89041" y="44241"/>
                </a:lnTo>
                <a:lnTo>
                  <a:pt x="88405" y="36612"/>
                </a:lnTo>
                <a:lnTo>
                  <a:pt x="16320" y="36612"/>
                </a:lnTo>
                <a:lnTo>
                  <a:pt x="16320" y="27460"/>
                </a:lnTo>
                <a:lnTo>
                  <a:pt x="19288" y="21362"/>
                </a:lnTo>
                <a:lnTo>
                  <a:pt x="29673" y="10671"/>
                </a:lnTo>
                <a:lnTo>
                  <a:pt x="35608" y="7622"/>
                </a:lnTo>
                <a:lnTo>
                  <a:pt x="72516" y="7622"/>
                </a:lnTo>
                <a:lnTo>
                  <a:pt x="71303" y="6431"/>
                </a:lnTo>
                <a:lnTo>
                  <a:pt x="64736" y="2667"/>
                </a:lnTo>
                <a:lnTo>
                  <a:pt x="57334" y="619"/>
                </a:lnTo>
                <a:lnTo>
                  <a:pt x="48962" y="0"/>
                </a:lnTo>
                <a:close/>
              </a:path>
              <a:path w="89535" h="114935">
                <a:moveTo>
                  <a:pt x="86074" y="68650"/>
                </a:moveTo>
                <a:lnTo>
                  <a:pt x="60831" y="94586"/>
                </a:lnTo>
                <a:lnTo>
                  <a:pt x="80582" y="94586"/>
                </a:lnTo>
                <a:lnTo>
                  <a:pt x="80695" y="94444"/>
                </a:lnTo>
                <a:lnTo>
                  <a:pt x="84590" y="87340"/>
                </a:lnTo>
                <a:lnTo>
                  <a:pt x="87372" y="79665"/>
                </a:lnTo>
                <a:lnTo>
                  <a:pt x="89041" y="71703"/>
                </a:lnTo>
                <a:lnTo>
                  <a:pt x="86074" y="68650"/>
                </a:lnTo>
                <a:close/>
              </a:path>
              <a:path w="89535" h="114935">
                <a:moveTo>
                  <a:pt x="72516" y="7622"/>
                </a:moveTo>
                <a:lnTo>
                  <a:pt x="45994" y="7622"/>
                </a:lnTo>
                <a:lnTo>
                  <a:pt x="50445" y="9146"/>
                </a:lnTo>
                <a:lnTo>
                  <a:pt x="53413" y="12195"/>
                </a:lnTo>
                <a:lnTo>
                  <a:pt x="57864" y="13719"/>
                </a:lnTo>
                <a:lnTo>
                  <a:pt x="60831" y="18313"/>
                </a:lnTo>
                <a:lnTo>
                  <a:pt x="62315" y="22886"/>
                </a:lnTo>
                <a:lnTo>
                  <a:pt x="63799" y="24409"/>
                </a:lnTo>
                <a:lnTo>
                  <a:pt x="63799" y="30511"/>
                </a:lnTo>
                <a:lnTo>
                  <a:pt x="65282" y="36612"/>
                </a:lnTo>
                <a:lnTo>
                  <a:pt x="88405" y="36612"/>
                </a:lnTo>
                <a:lnTo>
                  <a:pt x="88230" y="34516"/>
                </a:lnTo>
                <a:lnTo>
                  <a:pt x="85888" y="25935"/>
                </a:lnTo>
                <a:lnTo>
                  <a:pt x="82156" y="18496"/>
                </a:lnTo>
                <a:lnTo>
                  <a:pt x="77172" y="12195"/>
                </a:lnTo>
                <a:lnTo>
                  <a:pt x="72516" y="7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25439" y="3736972"/>
            <a:ext cx="648535" cy="2135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79337" y="3806382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54" y="0"/>
                </a:lnTo>
              </a:path>
            </a:pathLst>
          </a:custGeom>
          <a:ln w="167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79337" y="385596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54" y="0"/>
                </a:lnTo>
              </a:path>
            </a:pathLst>
          </a:custGeom>
          <a:ln w="15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09350" y="3730874"/>
            <a:ext cx="148590" cy="219710"/>
          </a:xfrm>
          <a:custGeom>
            <a:avLst/>
            <a:gdLst/>
            <a:ahLst/>
            <a:cxnLst/>
            <a:rect l="l" t="t" r="r" b="b"/>
            <a:pathLst>
              <a:path w="148589" h="219710">
                <a:moveTo>
                  <a:pt x="145442" y="0"/>
                </a:moveTo>
                <a:lnTo>
                  <a:pt x="4451" y="0"/>
                </a:lnTo>
                <a:lnTo>
                  <a:pt x="4451" y="6097"/>
                </a:lnTo>
                <a:lnTo>
                  <a:pt x="71237" y="112889"/>
                </a:lnTo>
                <a:lnTo>
                  <a:pt x="0" y="213579"/>
                </a:lnTo>
                <a:lnTo>
                  <a:pt x="0" y="219683"/>
                </a:lnTo>
                <a:lnTo>
                  <a:pt x="145442" y="219683"/>
                </a:lnTo>
                <a:lnTo>
                  <a:pt x="146613" y="196798"/>
                </a:lnTo>
                <a:lnTo>
                  <a:pt x="29673" y="196798"/>
                </a:lnTo>
                <a:lnTo>
                  <a:pt x="93492" y="108314"/>
                </a:lnTo>
                <a:lnTo>
                  <a:pt x="93492" y="99159"/>
                </a:lnTo>
                <a:lnTo>
                  <a:pt x="37112" y="12195"/>
                </a:lnTo>
                <a:lnTo>
                  <a:pt x="145442" y="12195"/>
                </a:lnTo>
                <a:lnTo>
                  <a:pt x="145442" y="0"/>
                </a:lnTo>
                <a:close/>
              </a:path>
              <a:path w="148589" h="219710">
                <a:moveTo>
                  <a:pt x="148409" y="161710"/>
                </a:moveTo>
                <a:lnTo>
                  <a:pt x="135056" y="161710"/>
                </a:lnTo>
                <a:lnTo>
                  <a:pt x="133572" y="169338"/>
                </a:lnTo>
                <a:lnTo>
                  <a:pt x="133572" y="173913"/>
                </a:lnTo>
                <a:lnTo>
                  <a:pt x="130605" y="183068"/>
                </a:lnTo>
                <a:lnTo>
                  <a:pt x="129121" y="186119"/>
                </a:lnTo>
                <a:lnTo>
                  <a:pt x="127637" y="187646"/>
                </a:lnTo>
                <a:lnTo>
                  <a:pt x="126154" y="190697"/>
                </a:lnTo>
                <a:lnTo>
                  <a:pt x="121683" y="195274"/>
                </a:lnTo>
                <a:lnTo>
                  <a:pt x="118715" y="195274"/>
                </a:lnTo>
                <a:lnTo>
                  <a:pt x="117232" y="196798"/>
                </a:lnTo>
                <a:lnTo>
                  <a:pt x="146613" y="196798"/>
                </a:lnTo>
                <a:lnTo>
                  <a:pt x="148409" y="161710"/>
                </a:lnTo>
                <a:close/>
              </a:path>
              <a:path w="148589" h="219710">
                <a:moveTo>
                  <a:pt x="145442" y="12195"/>
                </a:moveTo>
                <a:lnTo>
                  <a:pt x="108329" y="12195"/>
                </a:lnTo>
                <a:lnTo>
                  <a:pt x="111297" y="13719"/>
                </a:lnTo>
                <a:lnTo>
                  <a:pt x="112780" y="13719"/>
                </a:lnTo>
                <a:lnTo>
                  <a:pt x="115748" y="15244"/>
                </a:lnTo>
                <a:lnTo>
                  <a:pt x="118715" y="18293"/>
                </a:lnTo>
                <a:lnTo>
                  <a:pt x="121683" y="19817"/>
                </a:lnTo>
                <a:lnTo>
                  <a:pt x="126153" y="28984"/>
                </a:lnTo>
                <a:lnTo>
                  <a:pt x="127637" y="33557"/>
                </a:lnTo>
                <a:lnTo>
                  <a:pt x="130605" y="39655"/>
                </a:lnTo>
                <a:lnTo>
                  <a:pt x="133572" y="51871"/>
                </a:lnTo>
                <a:lnTo>
                  <a:pt x="145442" y="51871"/>
                </a:lnTo>
                <a:lnTo>
                  <a:pt x="145442" y="12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96335" y="3717133"/>
            <a:ext cx="73025" cy="227329"/>
          </a:xfrm>
          <a:custGeom>
            <a:avLst/>
            <a:gdLst/>
            <a:ahLst/>
            <a:cxnLst/>
            <a:rect l="l" t="t" r="r" b="b"/>
            <a:pathLst>
              <a:path w="73025" h="227329">
                <a:moveTo>
                  <a:pt x="69753" y="0"/>
                </a:moveTo>
                <a:lnTo>
                  <a:pt x="27807" y="25964"/>
                </a:lnTo>
                <a:lnTo>
                  <a:pt x="4451" y="74188"/>
                </a:lnTo>
                <a:lnTo>
                  <a:pt x="0" y="114426"/>
                </a:lnTo>
                <a:lnTo>
                  <a:pt x="1112" y="135308"/>
                </a:lnTo>
                <a:lnTo>
                  <a:pt x="17804" y="187654"/>
                </a:lnTo>
                <a:lnTo>
                  <a:pt x="53919" y="221337"/>
                </a:lnTo>
                <a:lnTo>
                  <a:pt x="69753" y="227320"/>
                </a:lnTo>
                <a:lnTo>
                  <a:pt x="72721" y="218167"/>
                </a:lnTo>
                <a:lnTo>
                  <a:pt x="60202" y="212446"/>
                </a:lnTo>
                <a:lnTo>
                  <a:pt x="49352" y="204437"/>
                </a:lnTo>
                <a:lnTo>
                  <a:pt x="26807" y="166963"/>
                </a:lnTo>
                <a:lnTo>
                  <a:pt x="19288" y="112899"/>
                </a:lnTo>
                <a:lnTo>
                  <a:pt x="20122" y="93397"/>
                </a:lnTo>
                <a:lnTo>
                  <a:pt x="32661" y="45773"/>
                </a:lnTo>
                <a:lnTo>
                  <a:pt x="60202" y="14883"/>
                </a:lnTo>
                <a:lnTo>
                  <a:pt x="72721" y="9166"/>
                </a:lnTo>
                <a:lnTo>
                  <a:pt x="697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83893" y="3738496"/>
            <a:ext cx="129539" cy="161925"/>
          </a:xfrm>
          <a:custGeom>
            <a:avLst/>
            <a:gdLst/>
            <a:ahLst/>
            <a:cxnLst/>
            <a:rect l="l" t="t" r="r" b="b"/>
            <a:pathLst>
              <a:path w="129539" h="161925">
                <a:moveTo>
                  <a:pt x="57844" y="155612"/>
                </a:moveTo>
                <a:lnTo>
                  <a:pt x="10385" y="155612"/>
                </a:lnTo>
                <a:lnTo>
                  <a:pt x="8902" y="161716"/>
                </a:lnTo>
                <a:lnTo>
                  <a:pt x="56459" y="161716"/>
                </a:lnTo>
                <a:lnTo>
                  <a:pt x="57844" y="155612"/>
                </a:lnTo>
                <a:close/>
              </a:path>
              <a:path w="129539" h="161925">
                <a:moveTo>
                  <a:pt x="50524" y="154088"/>
                </a:moveTo>
                <a:lnTo>
                  <a:pt x="14837" y="154088"/>
                </a:lnTo>
                <a:lnTo>
                  <a:pt x="13353" y="155612"/>
                </a:lnTo>
                <a:lnTo>
                  <a:pt x="51909" y="155612"/>
                </a:lnTo>
                <a:lnTo>
                  <a:pt x="50524" y="154088"/>
                </a:lnTo>
                <a:close/>
              </a:path>
              <a:path w="129539" h="161925">
                <a:moveTo>
                  <a:pt x="41622" y="6097"/>
                </a:moveTo>
                <a:lnTo>
                  <a:pt x="2967" y="6097"/>
                </a:lnTo>
                <a:lnTo>
                  <a:pt x="5934" y="7622"/>
                </a:lnTo>
                <a:lnTo>
                  <a:pt x="7418" y="9146"/>
                </a:lnTo>
                <a:lnTo>
                  <a:pt x="8902" y="9146"/>
                </a:lnTo>
                <a:lnTo>
                  <a:pt x="13353" y="18313"/>
                </a:lnTo>
                <a:lnTo>
                  <a:pt x="14837" y="24411"/>
                </a:lnTo>
                <a:lnTo>
                  <a:pt x="17804" y="33557"/>
                </a:lnTo>
                <a:lnTo>
                  <a:pt x="34105" y="93063"/>
                </a:lnTo>
                <a:lnTo>
                  <a:pt x="28190" y="126625"/>
                </a:lnTo>
                <a:lnTo>
                  <a:pt x="26706" y="134254"/>
                </a:lnTo>
                <a:lnTo>
                  <a:pt x="25222" y="138831"/>
                </a:lnTo>
                <a:lnTo>
                  <a:pt x="23739" y="141882"/>
                </a:lnTo>
                <a:lnTo>
                  <a:pt x="22255" y="146459"/>
                </a:lnTo>
                <a:lnTo>
                  <a:pt x="22255" y="147984"/>
                </a:lnTo>
                <a:lnTo>
                  <a:pt x="20771" y="151037"/>
                </a:lnTo>
                <a:lnTo>
                  <a:pt x="19288" y="152561"/>
                </a:lnTo>
                <a:lnTo>
                  <a:pt x="17804" y="152561"/>
                </a:lnTo>
                <a:lnTo>
                  <a:pt x="16320" y="154088"/>
                </a:lnTo>
                <a:lnTo>
                  <a:pt x="48942" y="154088"/>
                </a:lnTo>
                <a:lnTo>
                  <a:pt x="47557" y="152561"/>
                </a:lnTo>
                <a:lnTo>
                  <a:pt x="47557" y="151037"/>
                </a:lnTo>
                <a:lnTo>
                  <a:pt x="45974" y="149510"/>
                </a:lnTo>
                <a:lnTo>
                  <a:pt x="45974" y="134254"/>
                </a:lnTo>
                <a:lnTo>
                  <a:pt x="47557" y="132729"/>
                </a:lnTo>
                <a:lnTo>
                  <a:pt x="47557" y="126625"/>
                </a:lnTo>
                <a:lnTo>
                  <a:pt x="54877" y="93063"/>
                </a:lnTo>
                <a:lnTo>
                  <a:pt x="65148" y="79331"/>
                </a:lnTo>
                <a:lnTo>
                  <a:pt x="50524" y="79331"/>
                </a:lnTo>
                <a:lnTo>
                  <a:pt x="38655" y="35082"/>
                </a:lnTo>
                <a:lnTo>
                  <a:pt x="37072" y="27460"/>
                </a:lnTo>
                <a:lnTo>
                  <a:pt x="35687" y="21362"/>
                </a:lnTo>
                <a:lnTo>
                  <a:pt x="35687" y="10671"/>
                </a:lnTo>
                <a:lnTo>
                  <a:pt x="38655" y="9146"/>
                </a:lnTo>
                <a:lnTo>
                  <a:pt x="40040" y="7622"/>
                </a:lnTo>
                <a:lnTo>
                  <a:pt x="41622" y="6097"/>
                </a:lnTo>
                <a:close/>
              </a:path>
              <a:path w="129539" h="161925">
                <a:moveTo>
                  <a:pt x="121742" y="7622"/>
                </a:moveTo>
                <a:lnTo>
                  <a:pt x="90485" y="7622"/>
                </a:lnTo>
                <a:lnTo>
                  <a:pt x="92068" y="9146"/>
                </a:lnTo>
                <a:lnTo>
                  <a:pt x="93453" y="10671"/>
                </a:lnTo>
                <a:lnTo>
                  <a:pt x="93453" y="16789"/>
                </a:lnTo>
                <a:lnTo>
                  <a:pt x="92068" y="19838"/>
                </a:lnTo>
                <a:lnTo>
                  <a:pt x="90485" y="22886"/>
                </a:lnTo>
                <a:lnTo>
                  <a:pt x="89101" y="27460"/>
                </a:lnTo>
                <a:lnTo>
                  <a:pt x="84551" y="33557"/>
                </a:lnTo>
                <a:lnTo>
                  <a:pt x="78616" y="41200"/>
                </a:lnTo>
                <a:lnTo>
                  <a:pt x="50524" y="79331"/>
                </a:lnTo>
                <a:lnTo>
                  <a:pt x="65148" y="79331"/>
                </a:lnTo>
                <a:lnTo>
                  <a:pt x="99388" y="33557"/>
                </a:lnTo>
                <a:lnTo>
                  <a:pt x="105322" y="27460"/>
                </a:lnTo>
                <a:lnTo>
                  <a:pt x="108290" y="22886"/>
                </a:lnTo>
                <a:lnTo>
                  <a:pt x="111257" y="19838"/>
                </a:lnTo>
                <a:lnTo>
                  <a:pt x="114225" y="15264"/>
                </a:lnTo>
                <a:lnTo>
                  <a:pt x="117192" y="12195"/>
                </a:lnTo>
                <a:lnTo>
                  <a:pt x="118775" y="10671"/>
                </a:lnTo>
                <a:lnTo>
                  <a:pt x="120159" y="9146"/>
                </a:lnTo>
                <a:lnTo>
                  <a:pt x="121742" y="7622"/>
                </a:lnTo>
                <a:close/>
              </a:path>
              <a:path w="129539" h="161925">
                <a:moveTo>
                  <a:pt x="124709" y="6097"/>
                </a:moveTo>
                <a:lnTo>
                  <a:pt x="87518" y="6097"/>
                </a:lnTo>
                <a:lnTo>
                  <a:pt x="89101" y="7622"/>
                </a:lnTo>
                <a:lnTo>
                  <a:pt x="123127" y="7622"/>
                </a:lnTo>
                <a:lnTo>
                  <a:pt x="124709" y="6097"/>
                </a:lnTo>
                <a:close/>
              </a:path>
              <a:path w="129539" h="161925">
                <a:moveTo>
                  <a:pt x="45974" y="0"/>
                </a:moveTo>
                <a:lnTo>
                  <a:pt x="1483" y="0"/>
                </a:lnTo>
                <a:lnTo>
                  <a:pt x="0" y="6097"/>
                </a:lnTo>
                <a:lnTo>
                  <a:pt x="45974" y="6097"/>
                </a:lnTo>
                <a:lnTo>
                  <a:pt x="45974" y="0"/>
                </a:lnTo>
                <a:close/>
              </a:path>
              <a:path w="129539" h="161925">
                <a:moveTo>
                  <a:pt x="129062" y="0"/>
                </a:moveTo>
                <a:lnTo>
                  <a:pt x="86133" y="0"/>
                </a:lnTo>
                <a:lnTo>
                  <a:pt x="84551" y="6097"/>
                </a:lnTo>
                <a:lnTo>
                  <a:pt x="127677" y="6097"/>
                </a:lnTo>
                <a:lnTo>
                  <a:pt x="1290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90799" y="3831560"/>
            <a:ext cx="38735" cy="119380"/>
          </a:xfrm>
          <a:custGeom>
            <a:avLst/>
            <a:gdLst/>
            <a:ahLst/>
            <a:cxnLst/>
            <a:rect l="l" t="t" r="r" b="b"/>
            <a:pathLst>
              <a:path w="38735" h="119379">
                <a:moveTo>
                  <a:pt x="35608" y="0"/>
                </a:moveTo>
                <a:lnTo>
                  <a:pt x="19189" y="0"/>
                </a:lnTo>
                <a:lnTo>
                  <a:pt x="16221" y="18307"/>
                </a:lnTo>
                <a:lnTo>
                  <a:pt x="32641" y="18307"/>
                </a:lnTo>
                <a:lnTo>
                  <a:pt x="35608" y="0"/>
                </a:lnTo>
                <a:close/>
              </a:path>
              <a:path w="38735" h="119379">
                <a:moveTo>
                  <a:pt x="19189" y="117471"/>
                </a:moveTo>
                <a:lnTo>
                  <a:pt x="7319" y="117471"/>
                </a:lnTo>
                <a:lnTo>
                  <a:pt x="8902" y="118997"/>
                </a:lnTo>
                <a:lnTo>
                  <a:pt x="16221" y="118997"/>
                </a:lnTo>
                <a:lnTo>
                  <a:pt x="19189" y="117471"/>
                </a:lnTo>
                <a:close/>
              </a:path>
              <a:path w="38735" h="119379">
                <a:moveTo>
                  <a:pt x="28091" y="33562"/>
                </a:moveTo>
                <a:lnTo>
                  <a:pt x="25123" y="33562"/>
                </a:lnTo>
                <a:lnTo>
                  <a:pt x="1384" y="35088"/>
                </a:lnTo>
                <a:lnTo>
                  <a:pt x="0" y="39665"/>
                </a:lnTo>
                <a:lnTo>
                  <a:pt x="4352" y="41190"/>
                </a:lnTo>
                <a:lnTo>
                  <a:pt x="5934" y="41190"/>
                </a:lnTo>
                <a:lnTo>
                  <a:pt x="7319" y="42716"/>
                </a:lnTo>
                <a:lnTo>
                  <a:pt x="8902" y="42716"/>
                </a:lnTo>
                <a:lnTo>
                  <a:pt x="10286" y="44241"/>
                </a:lnTo>
                <a:lnTo>
                  <a:pt x="10286" y="48818"/>
                </a:lnTo>
                <a:lnTo>
                  <a:pt x="8902" y="48818"/>
                </a:lnTo>
                <a:lnTo>
                  <a:pt x="8902" y="57973"/>
                </a:lnTo>
                <a:lnTo>
                  <a:pt x="7319" y="61024"/>
                </a:lnTo>
                <a:lnTo>
                  <a:pt x="7319" y="64075"/>
                </a:lnTo>
                <a:lnTo>
                  <a:pt x="5934" y="67126"/>
                </a:lnTo>
                <a:lnTo>
                  <a:pt x="5934" y="71703"/>
                </a:lnTo>
                <a:lnTo>
                  <a:pt x="4352" y="74754"/>
                </a:lnTo>
                <a:lnTo>
                  <a:pt x="4352" y="77805"/>
                </a:lnTo>
                <a:lnTo>
                  <a:pt x="2967" y="80856"/>
                </a:lnTo>
                <a:lnTo>
                  <a:pt x="2967" y="85433"/>
                </a:lnTo>
                <a:lnTo>
                  <a:pt x="1384" y="88484"/>
                </a:lnTo>
                <a:lnTo>
                  <a:pt x="1384" y="91535"/>
                </a:lnTo>
                <a:lnTo>
                  <a:pt x="0" y="94588"/>
                </a:lnTo>
                <a:lnTo>
                  <a:pt x="0" y="109842"/>
                </a:lnTo>
                <a:lnTo>
                  <a:pt x="1384" y="111369"/>
                </a:lnTo>
                <a:lnTo>
                  <a:pt x="1384" y="112893"/>
                </a:lnTo>
                <a:lnTo>
                  <a:pt x="2967" y="114420"/>
                </a:lnTo>
                <a:lnTo>
                  <a:pt x="4352" y="115946"/>
                </a:lnTo>
                <a:lnTo>
                  <a:pt x="5934" y="117471"/>
                </a:lnTo>
                <a:lnTo>
                  <a:pt x="20771" y="117471"/>
                </a:lnTo>
                <a:lnTo>
                  <a:pt x="22156" y="115946"/>
                </a:lnTo>
                <a:lnTo>
                  <a:pt x="25123" y="115946"/>
                </a:lnTo>
                <a:lnTo>
                  <a:pt x="26706" y="114420"/>
                </a:lnTo>
                <a:lnTo>
                  <a:pt x="29674" y="112893"/>
                </a:lnTo>
                <a:lnTo>
                  <a:pt x="31058" y="109842"/>
                </a:lnTo>
                <a:lnTo>
                  <a:pt x="34026" y="108318"/>
                </a:lnTo>
                <a:lnTo>
                  <a:pt x="17804" y="108318"/>
                </a:lnTo>
                <a:lnTo>
                  <a:pt x="16221" y="106791"/>
                </a:lnTo>
                <a:lnTo>
                  <a:pt x="14837" y="105267"/>
                </a:lnTo>
                <a:lnTo>
                  <a:pt x="14837" y="94588"/>
                </a:lnTo>
                <a:lnTo>
                  <a:pt x="16221" y="91535"/>
                </a:lnTo>
                <a:lnTo>
                  <a:pt x="16221" y="88484"/>
                </a:lnTo>
                <a:lnTo>
                  <a:pt x="28091" y="33562"/>
                </a:lnTo>
                <a:close/>
              </a:path>
              <a:path w="38735" h="119379">
                <a:moveTo>
                  <a:pt x="34026" y="97639"/>
                </a:moveTo>
                <a:lnTo>
                  <a:pt x="32641" y="99163"/>
                </a:lnTo>
                <a:lnTo>
                  <a:pt x="31058" y="100690"/>
                </a:lnTo>
                <a:lnTo>
                  <a:pt x="29674" y="102214"/>
                </a:lnTo>
                <a:lnTo>
                  <a:pt x="28091" y="103741"/>
                </a:lnTo>
                <a:lnTo>
                  <a:pt x="26706" y="105267"/>
                </a:lnTo>
                <a:lnTo>
                  <a:pt x="25123" y="105267"/>
                </a:lnTo>
                <a:lnTo>
                  <a:pt x="23739" y="106791"/>
                </a:lnTo>
                <a:lnTo>
                  <a:pt x="22156" y="106791"/>
                </a:lnTo>
                <a:lnTo>
                  <a:pt x="20771" y="108318"/>
                </a:lnTo>
                <a:lnTo>
                  <a:pt x="34026" y="108318"/>
                </a:lnTo>
                <a:lnTo>
                  <a:pt x="35608" y="105267"/>
                </a:lnTo>
                <a:lnTo>
                  <a:pt x="38576" y="103741"/>
                </a:lnTo>
                <a:lnTo>
                  <a:pt x="34026" y="97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21364" y="383079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35" y="0"/>
                </a:lnTo>
              </a:path>
            </a:pathLst>
          </a:custGeom>
          <a:ln w="16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46887" y="3738496"/>
            <a:ext cx="127635" cy="161925"/>
          </a:xfrm>
          <a:custGeom>
            <a:avLst/>
            <a:gdLst/>
            <a:ahLst/>
            <a:cxnLst/>
            <a:rect l="l" t="t" r="r" b="b"/>
            <a:pathLst>
              <a:path w="127635" h="161925">
                <a:moveTo>
                  <a:pt x="56380" y="155612"/>
                </a:moveTo>
                <a:lnTo>
                  <a:pt x="8902" y="155612"/>
                </a:lnTo>
                <a:lnTo>
                  <a:pt x="7517" y="161716"/>
                </a:lnTo>
                <a:lnTo>
                  <a:pt x="54995" y="161716"/>
                </a:lnTo>
                <a:lnTo>
                  <a:pt x="56380" y="155612"/>
                </a:lnTo>
                <a:close/>
              </a:path>
              <a:path w="127635" h="161925">
                <a:moveTo>
                  <a:pt x="49061" y="154088"/>
                </a:moveTo>
                <a:lnTo>
                  <a:pt x="13452" y="154088"/>
                </a:lnTo>
                <a:lnTo>
                  <a:pt x="11869" y="155612"/>
                </a:lnTo>
                <a:lnTo>
                  <a:pt x="50445" y="155612"/>
                </a:lnTo>
                <a:lnTo>
                  <a:pt x="49061" y="154088"/>
                </a:lnTo>
                <a:close/>
              </a:path>
              <a:path w="127635" h="161925">
                <a:moveTo>
                  <a:pt x="40158" y="6097"/>
                </a:moveTo>
                <a:lnTo>
                  <a:pt x="1582" y="6097"/>
                </a:lnTo>
                <a:lnTo>
                  <a:pt x="4550" y="7622"/>
                </a:lnTo>
                <a:lnTo>
                  <a:pt x="5934" y="9146"/>
                </a:lnTo>
                <a:lnTo>
                  <a:pt x="7517" y="9146"/>
                </a:lnTo>
                <a:lnTo>
                  <a:pt x="8902" y="12195"/>
                </a:lnTo>
                <a:lnTo>
                  <a:pt x="10484" y="15264"/>
                </a:lnTo>
                <a:lnTo>
                  <a:pt x="11869" y="18313"/>
                </a:lnTo>
                <a:lnTo>
                  <a:pt x="13452" y="24411"/>
                </a:lnTo>
                <a:lnTo>
                  <a:pt x="16419" y="33557"/>
                </a:lnTo>
                <a:lnTo>
                  <a:pt x="32641" y="93063"/>
                </a:lnTo>
                <a:lnTo>
                  <a:pt x="26706" y="126625"/>
                </a:lnTo>
                <a:lnTo>
                  <a:pt x="25321" y="134254"/>
                </a:lnTo>
                <a:lnTo>
                  <a:pt x="23739" y="138831"/>
                </a:lnTo>
                <a:lnTo>
                  <a:pt x="22354" y="141882"/>
                </a:lnTo>
                <a:lnTo>
                  <a:pt x="20771" y="146459"/>
                </a:lnTo>
                <a:lnTo>
                  <a:pt x="20771" y="147984"/>
                </a:lnTo>
                <a:lnTo>
                  <a:pt x="19387" y="151037"/>
                </a:lnTo>
                <a:lnTo>
                  <a:pt x="17804" y="152561"/>
                </a:lnTo>
                <a:lnTo>
                  <a:pt x="16419" y="152561"/>
                </a:lnTo>
                <a:lnTo>
                  <a:pt x="14837" y="154088"/>
                </a:lnTo>
                <a:lnTo>
                  <a:pt x="47478" y="154088"/>
                </a:lnTo>
                <a:lnTo>
                  <a:pt x="46093" y="152561"/>
                </a:lnTo>
                <a:lnTo>
                  <a:pt x="46093" y="151037"/>
                </a:lnTo>
                <a:lnTo>
                  <a:pt x="44511" y="149510"/>
                </a:lnTo>
                <a:lnTo>
                  <a:pt x="44511" y="135780"/>
                </a:lnTo>
                <a:lnTo>
                  <a:pt x="46093" y="134254"/>
                </a:lnTo>
                <a:lnTo>
                  <a:pt x="46093" y="129678"/>
                </a:lnTo>
                <a:lnTo>
                  <a:pt x="47478" y="126625"/>
                </a:lnTo>
                <a:lnTo>
                  <a:pt x="53413" y="93063"/>
                </a:lnTo>
                <a:lnTo>
                  <a:pt x="64050" y="79331"/>
                </a:lnTo>
                <a:lnTo>
                  <a:pt x="49061" y="79331"/>
                </a:lnTo>
                <a:lnTo>
                  <a:pt x="37191" y="35082"/>
                </a:lnTo>
                <a:lnTo>
                  <a:pt x="35608" y="27460"/>
                </a:lnTo>
                <a:lnTo>
                  <a:pt x="34224" y="21362"/>
                </a:lnTo>
                <a:lnTo>
                  <a:pt x="34224" y="10671"/>
                </a:lnTo>
                <a:lnTo>
                  <a:pt x="37191" y="9146"/>
                </a:lnTo>
                <a:lnTo>
                  <a:pt x="38576" y="7622"/>
                </a:lnTo>
                <a:lnTo>
                  <a:pt x="40158" y="6097"/>
                </a:lnTo>
                <a:close/>
              </a:path>
              <a:path w="127635" h="161925">
                <a:moveTo>
                  <a:pt x="120278" y="7622"/>
                </a:moveTo>
                <a:lnTo>
                  <a:pt x="89021" y="7622"/>
                </a:lnTo>
                <a:lnTo>
                  <a:pt x="90604" y="9146"/>
                </a:lnTo>
                <a:lnTo>
                  <a:pt x="91989" y="10671"/>
                </a:lnTo>
                <a:lnTo>
                  <a:pt x="91989" y="16789"/>
                </a:lnTo>
                <a:lnTo>
                  <a:pt x="90604" y="19838"/>
                </a:lnTo>
                <a:lnTo>
                  <a:pt x="89021" y="22886"/>
                </a:lnTo>
                <a:lnTo>
                  <a:pt x="87637" y="27460"/>
                </a:lnTo>
                <a:lnTo>
                  <a:pt x="83087" y="33557"/>
                </a:lnTo>
                <a:lnTo>
                  <a:pt x="77152" y="41200"/>
                </a:lnTo>
                <a:lnTo>
                  <a:pt x="49061" y="79331"/>
                </a:lnTo>
                <a:lnTo>
                  <a:pt x="64050" y="79331"/>
                </a:lnTo>
                <a:lnTo>
                  <a:pt x="99506" y="33557"/>
                </a:lnTo>
                <a:lnTo>
                  <a:pt x="103858" y="27460"/>
                </a:lnTo>
                <a:lnTo>
                  <a:pt x="106826" y="22886"/>
                </a:lnTo>
                <a:lnTo>
                  <a:pt x="109793" y="19838"/>
                </a:lnTo>
                <a:lnTo>
                  <a:pt x="112761" y="15264"/>
                </a:lnTo>
                <a:lnTo>
                  <a:pt x="115728" y="12195"/>
                </a:lnTo>
                <a:lnTo>
                  <a:pt x="117311" y="10671"/>
                </a:lnTo>
                <a:lnTo>
                  <a:pt x="118695" y="9146"/>
                </a:lnTo>
                <a:lnTo>
                  <a:pt x="120278" y="7622"/>
                </a:lnTo>
                <a:close/>
              </a:path>
              <a:path w="127635" h="161925">
                <a:moveTo>
                  <a:pt x="123245" y="6097"/>
                </a:moveTo>
                <a:lnTo>
                  <a:pt x="86054" y="6097"/>
                </a:lnTo>
                <a:lnTo>
                  <a:pt x="87637" y="7622"/>
                </a:lnTo>
                <a:lnTo>
                  <a:pt x="121663" y="7622"/>
                </a:lnTo>
                <a:lnTo>
                  <a:pt x="123245" y="6097"/>
                </a:lnTo>
                <a:close/>
              </a:path>
              <a:path w="127635" h="161925">
                <a:moveTo>
                  <a:pt x="44510" y="0"/>
                </a:moveTo>
                <a:lnTo>
                  <a:pt x="0" y="0"/>
                </a:lnTo>
                <a:lnTo>
                  <a:pt x="0" y="6097"/>
                </a:lnTo>
                <a:lnTo>
                  <a:pt x="44510" y="6097"/>
                </a:lnTo>
                <a:lnTo>
                  <a:pt x="44510" y="0"/>
                </a:lnTo>
                <a:close/>
              </a:path>
              <a:path w="127635" h="161925">
                <a:moveTo>
                  <a:pt x="127598" y="0"/>
                </a:moveTo>
                <a:lnTo>
                  <a:pt x="84669" y="0"/>
                </a:lnTo>
                <a:lnTo>
                  <a:pt x="83087" y="6097"/>
                </a:lnTo>
                <a:lnTo>
                  <a:pt x="126213" y="6097"/>
                </a:lnTo>
                <a:lnTo>
                  <a:pt x="127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63307" y="3707986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276" y="0"/>
                </a:lnTo>
              </a:path>
            </a:pathLst>
          </a:custGeom>
          <a:ln w="121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05050" y="3717133"/>
            <a:ext cx="73025" cy="227329"/>
          </a:xfrm>
          <a:custGeom>
            <a:avLst/>
            <a:gdLst/>
            <a:ahLst/>
            <a:cxnLst/>
            <a:rect l="l" t="t" r="r" b="b"/>
            <a:pathLst>
              <a:path w="73025" h="227329">
                <a:moveTo>
                  <a:pt x="2967" y="0"/>
                </a:moveTo>
                <a:lnTo>
                  <a:pt x="0" y="9166"/>
                </a:lnTo>
                <a:lnTo>
                  <a:pt x="13396" y="14883"/>
                </a:lnTo>
                <a:lnTo>
                  <a:pt x="24530" y="22889"/>
                </a:lnTo>
                <a:lnTo>
                  <a:pt x="45985" y="60125"/>
                </a:lnTo>
                <a:lnTo>
                  <a:pt x="53413" y="112899"/>
                </a:lnTo>
                <a:lnTo>
                  <a:pt x="52594" y="132637"/>
                </a:lnTo>
                <a:lnTo>
                  <a:pt x="40158" y="181552"/>
                </a:lnTo>
                <a:lnTo>
                  <a:pt x="14064" y="212446"/>
                </a:lnTo>
                <a:lnTo>
                  <a:pt x="1582" y="218167"/>
                </a:lnTo>
                <a:lnTo>
                  <a:pt x="2967" y="227320"/>
                </a:lnTo>
                <a:lnTo>
                  <a:pt x="45197" y="201361"/>
                </a:lnTo>
                <a:lnTo>
                  <a:pt x="68349" y="154473"/>
                </a:lnTo>
                <a:lnTo>
                  <a:pt x="72800" y="114426"/>
                </a:lnTo>
                <a:lnTo>
                  <a:pt x="71666" y="93397"/>
                </a:lnTo>
                <a:lnTo>
                  <a:pt x="62785" y="56290"/>
                </a:lnTo>
                <a:lnTo>
                  <a:pt x="33432" y="14685"/>
                </a:lnTo>
                <a:lnTo>
                  <a:pt x="19442" y="5982"/>
                </a:lnTo>
                <a:lnTo>
                  <a:pt x="29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12074" y="3704937"/>
            <a:ext cx="69850" cy="107314"/>
          </a:xfrm>
          <a:custGeom>
            <a:avLst/>
            <a:gdLst/>
            <a:ahLst/>
            <a:cxnLst/>
            <a:rect l="l" t="t" r="r" b="b"/>
            <a:pathLst>
              <a:path w="69850" h="107314">
                <a:moveTo>
                  <a:pt x="63700" y="9146"/>
                </a:moveTo>
                <a:lnTo>
                  <a:pt x="41543" y="9146"/>
                </a:lnTo>
                <a:lnTo>
                  <a:pt x="42928" y="10671"/>
                </a:lnTo>
                <a:lnTo>
                  <a:pt x="45895" y="12195"/>
                </a:lnTo>
                <a:lnTo>
                  <a:pt x="47478" y="13719"/>
                </a:lnTo>
                <a:lnTo>
                  <a:pt x="48863" y="15244"/>
                </a:lnTo>
                <a:lnTo>
                  <a:pt x="48863" y="16768"/>
                </a:lnTo>
                <a:lnTo>
                  <a:pt x="50445" y="19838"/>
                </a:lnTo>
                <a:lnTo>
                  <a:pt x="50445" y="22886"/>
                </a:lnTo>
                <a:lnTo>
                  <a:pt x="51830" y="24411"/>
                </a:lnTo>
                <a:lnTo>
                  <a:pt x="51830" y="30509"/>
                </a:lnTo>
                <a:lnTo>
                  <a:pt x="50445" y="33557"/>
                </a:lnTo>
                <a:lnTo>
                  <a:pt x="50445" y="38131"/>
                </a:lnTo>
                <a:lnTo>
                  <a:pt x="48863" y="39655"/>
                </a:lnTo>
                <a:lnTo>
                  <a:pt x="47478" y="42704"/>
                </a:lnTo>
                <a:lnTo>
                  <a:pt x="44510" y="45753"/>
                </a:lnTo>
                <a:lnTo>
                  <a:pt x="42928" y="48822"/>
                </a:lnTo>
                <a:lnTo>
                  <a:pt x="38576" y="53395"/>
                </a:lnTo>
                <a:lnTo>
                  <a:pt x="35608" y="56444"/>
                </a:lnTo>
                <a:lnTo>
                  <a:pt x="32641" y="61018"/>
                </a:lnTo>
                <a:lnTo>
                  <a:pt x="26706" y="65591"/>
                </a:lnTo>
                <a:lnTo>
                  <a:pt x="23739" y="70164"/>
                </a:lnTo>
                <a:lnTo>
                  <a:pt x="14836" y="79331"/>
                </a:lnTo>
                <a:lnTo>
                  <a:pt x="13254" y="82380"/>
                </a:lnTo>
                <a:lnTo>
                  <a:pt x="10286" y="85429"/>
                </a:lnTo>
                <a:lnTo>
                  <a:pt x="8902" y="88478"/>
                </a:lnTo>
                <a:lnTo>
                  <a:pt x="5934" y="91527"/>
                </a:lnTo>
                <a:lnTo>
                  <a:pt x="4352" y="94576"/>
                </a:lnTo>
                <a:lnTo>
                  <a:pt x="2967" y="97625"/>
                </a:lnTo>
                <a:lnTo>
                  <a:pt x="1384" y="100694"/>
                </a:lnTo>
                <a:lnTo>
                  <a:pt x="0" y="103743"/>
                </a:lnTo>
                <a:lnTo>
                  <a:pt x="0" y="106791"/>
                </a:lnTo>
                <a:lnTo>
                  <a:pt x="68250" y="106791"/>
                </a:lnTo>
                <a:lnTo>
                  <a:pt x="68250" y="99169"/>
                </a:lnTo>
                <a:lnTo>
                  <a:pt x="69634" y="96100"/>
                </a:lnTo>
                <a:lnTo>
                  <a:pt x="69634" y="94576"/>
                </a:lnTo>
                <a:lnTo>
                  <a:pt x="17804" y="94576"/>
                </a:lnTo>
                <a:lnTo>
                  <a:pt x="19189" y="91527"/>
                </a:lnTo>
                <a:lnTo>
                  <a:pt x="20771" y="90002"/>
                </a:lnTo>
                <a:lnTo>
                  <a:pt x="23739" y="86953"/>
                </a:lnTo>
                <a:lnTo>
                  <a:pt x="25123" y="83905"/>
                </a:lnTo>
                <a:lnTo>
                  <a:pt x="31058" y="77807"/>
                </a:lnTo>
                <a:lnTo>
                  <a:pt x="32641" y="76282"/>
                </a:lnTo>
                <a:lnTo>
                  <a:pt x="44510" y="64067"/>
                </a:lnTo>
                <a:lnTo>
                  <a:pt x="45895" y="61018"/>
                </a:lnTo>
                <a:lnTo>
                  <a:pt x="48863" y="59493"/>
                </a:lnTo>
                <a:lnTo>
                  <a:pt x="51830" y="56444"/>
                </a:lnTo>
                <a:lnTo>
                  <a:pt x="53413" y="54920"/>
                </a:lnTo>
                <a:lnTo>
                  <a:pt x="56380" y="51871"/>
                </a:lnTo>
                <a:lnTo>
                  <a:pt x="57765" y="50347"/>
                </a:lnTo>
                <a:lnTo>
                  <a:pt x="59347" y="48822"/>
                </a:lnTo>
                <a:lnTo>
                  <a:pt x="60732" y="45753"/>
                </a:lnTo>
                <a:lnTo>
                  <a:pt x="62315" y="44229"/>
                </a:lnTo>
                <a:lnTo>
                  <a:pt x="63700" y="42704"/>
                </a:lnTo>
                <a:lnTo>
                  <a:pt x="65282" y="41180"/>
                </a:lnTo>
                <a:lnTo>
                  <a:pt x="65282" y="38131"/>
                </a:lnTo>
                <a:lnTo>
                  <a:pt x="66667" y="36606"/>
                </a:lnTo>
                <a:lnTo>
                  <a:pt x="66667" y="33557"/>
                </a:lnTo>
                <a:lnTo>
                  <a:pt x="68250" y="32033"/>
                </a:lnTo>
                <a:lnTo>
                  <a:pt x="68250" y="18293"/>
                </a:lnTo>
                <a:lnTo>
                  <a:pt x="66667" y="15244"/>
                </a:lnTo>
                <a:lnTo>
                  <a:pt x="65282" y="12195"/>
                </a:lnTo>
                <a:lnTo>
                  <a:pt x="63700" y="9146"/>
                </a:lnTo>
                <a:close/>
              </a:path>
              <a:path w="69850" h="107314">
                <a:moveTo>
                  <a:pt x="69634" y="83905"/>
                </a:moveTo>
                <a:lnTo>
                  <a:pt x="62315" y="83905"/>
                </a:lnTo>
                <a:lnTo>
                  <a:pt x="60732" y="85429"/>
                </a:lnTo>
                <a:lnTo>
                  <a:pt x="60732" y="88478"/>
                </a:lnTo>
                <a:lnTo>
                  <a:pt x="59347" y="90002"/>
                </a:lnTo>
                <a:lnTo>
                  <a:pt x="57765" y="91527"/>
                </a:lnTo>
                <a:lnTo>
                  <a:pt x="57765" y="93051"/>
                </a:lnTo>
                <a:lnTo>
                  <a:pt x="51830" y="93051"/>
                </a:lnTo>
                <a:lnTo>
                  <a:pt x="50445" y="94576"/>
                </a:lnTo>
                <a:lnTo>
                  <a:pt x="69634" y="94576"/>
                </a:lnTo>
                <a:lnTo>
                  <a:pt x="69634" y="83905"/>
                </a:lnTo>
                <a:close/>
              </a:path>
              <a:path w="69850" h="107314">
                <a:moveTo>
                  <a:pt x="51830" y="1524"/>
                </a:moveTo>
                <a:lnTo>
                  <a:pt x="22156" y="1524"/>
                </a:lnTo>
                <a:lnTo>
                  <a:pt x="16221" y="3048"/>
                </a:lnTo>
                <a:lnTo>
                  <a:pt x="10286" y="6097"/>
                </a:lnTo>
                <a:lnTo>
                  <a:pt x="2967" y="9146"/>
                </a:lnTo>
                <a:lnTo>
                  <a:pt x="2967" y="24411"/>
                </a:lnTo>
                <a:lnTo>
                  <a:pt x="13254" y="24411"/>
                </a:lnTo>
                <a:lnTo>
                  <a:pt x="14836" y="19838"/>
                </a:lnTo>
                <a:lnTo>
                  <a:pt x="17804" y="15244"/>
                </a:lnTo>
                <a:lnTo>
                  <a:pt x="20771" y="12195"/>
                </a:lnTo>
                <a:lnTo>
                  <a:pt x="25123" y="9146"/>
                </a:lnTo>
                <a:lnTo>
                  <a:pt x="63700" y="9146"/>
                </a:lnTo>
                <a:lnTo>
                  <a:pt x="60732" y="7622"/>
                </a:lnTo>
                <a:lnTo>
                  <a:pt x="59347" y="4573"/>
                </a:lnTo>
                <a:lnTo>
                  <a:pt x="54797" y="3048"/>
                </a:lnTo>
                <a:lnTo>
                  <a:pt x="51830" y="1524"/>
                </a:lnTo>
                <a:close/>
              </a:path>
              <a:path w="69850" h="107314">
                <a:moveTo>
                  <a:pt x="42928" y="0"/>
                </a:moveTo>
                <a:lnTo>
                  <a:pt x="32641" y="0"/>
                </a:lnTo>
                <a:lnTo>
                  <a:pt x="28091" y="1524"/>
                </a:lnTo>
                <a:lnTo>
                  <a:pt x="47478" y="1524"/>
                </a:lnTo>
                <a:lnTo>
                  <a:pt x="429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11383" y="3872749"/>
            <a:ext cx="34290" cy="59690"/>
          </a:xfrm>
          <a:custGeom>
            <a:avLst/>
            <a:gdLst/>
            <a:ahLst/>
            <a:cxnLst/>
            <a:rect l="l" t="t" r="r" b="b"/>
            <a:pathLst>
              <a:path w="34289" h="59689">
                <a:moveTo>
                  <a:pt x="32641" y="0"/>
                </a:moveTo>
                <a:lnTo>
                  <a:pt x="11869" y="0"/>
                </a:lnTo>
                <a:lnTo>
                  <a:pt x="13452" y="6103"/>
                </a:lnTo>
                <a:lnTo>
                  <a:pt x="13452" y="28986"/>
                </a:lnTo>
                <a:lnTo>
                  <a:pt x="11869" y="32037"/>
                </a:lnTo>
                <a:lnTo>
                  <a:pt x="11869" y="36614"/>
                </a:lnTo>
                <a:lnTo>
                  <a:pt x="10484" y="39665"/>
                </a:lnTo>
                <a:lnTo>
                  <a:pt x="8902" y="42718"/>
                </a:lnTo>
                <a:lnTo>
                  <a:pt x="5934" y="45769"/>
                </a:lnTo>
                <a:lnTo>
                  <a:pt x="4550" y="48820"/>
                </a:lnTo>
                <a:lnTo>
                  <a:pt x="0" y="53398"/>
                </a:lnTo>
                <a:lnTo>
                  <a:pt x="5934" y="59499"/>
                </a:lnTo>
                <a:lnTo>
                  <a:pt x="13452" y="54922"/>
                </a:lnTo>
                <a:lnTo>
                  <a:pt x="19387" y="50345"/>
                </a:lnTo>
                <a:lnTo>
                  <a:pt x="22354" y="45769"/>
                </a:lnTo>
                <a:lnTo>
                  <a:pt x="26706" y="41192"/>
                </a:lnTo>
                <a:lnTo>
                  <a:pt x="29673" y="36614"/>
                </a:lnTo>
                <a:lnTo>
                  <a:pt x="31256" y="32037"/>
                </a:lnTo>
                <a:lnTo>
                  <a:pt x="32641" y="27462"/>
                </a:lnTo>
                <a:lnTo>
                  <a:pt x="34223" y="21358"/>
                </a:lnTo>
                <a:lnTo>
                  <a:pt x="34223" y="6103"/>
                </a:lnTo>
                <a:lnTo>
                  <a:pt x="326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16134" y="3736972"/>
            <a:ext cx="776271" cy="2135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94683" y="3806382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35" y="0"/>
                </a:lnTo>
              </a:path>
            </a:pathLst>
          </a:custGeom>
          <a:ln w="167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94683" y="385596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35" y="0"/>
                </a:lnTo>
              </a:path>
            </a:pathLst>
          </a:custGeom>
          <a:ln w="15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23369" y="3730874"/>
            <a:ext cx="149860" cy="219710"/>
          </a:xfrm>
          <a:custGeom>
            <a:avLst/>
            <a:gdLst/>
            <a:ahLst/>
            <a:cxnLst/>
            <a:rect l="l" t="t" r="r" b="b"/>
            <a:pathLst>
              <a:path w="149860" h="219710">
                <a:moveTo>
                  <a:pt x="146787" y="0"/>
                </a:moveTo>
                <a:lnTo>
                  <a:pt x="4352" y="0"/>
                </a:lnTo>
                <a:lnTo>
                  <a:pt x="4352" y="6097"/>
                </a:lnTo>
                <a:lnTo>
                  <a:pt x="71217" y="112889"/>
                </a:lnTo>
                <a:lnTo>
                  <a:pt x="0" y="213579"/>
                </a:lnTo>
                <a:lnTo>
                  <a:pt x="0" y="219683"/>
                </a:lnTo>
                <a:lnTo>
                  <a:pt x="146787" y="219683"/>
                </a:lnTo>
                <a:lnTo>
                  <a:pt x="147958" y="196798"/>
                </a:lnTo>
                <a:lnTo>
                  <a:pt x="31058" y="196798"/>
                </a:lnTo>
                <a:lnTo>
                  <a:pt x="93374" y="108314"/>
                </a:lnTo>
                <a:lnTo>
                  <a:pt x="93374" y="99159"/>
                </a:lnTo>
                <a:lnTo>
                  <a:pt x="38576" y="12195"/>
                </a:lnTo>
                <a:lnTo>
                  <a:pt x="146787" y="12195"/>
                </a:lnTo>
                <a:lnTo>
                  <a:pt x="146787" y="0"/>
                </a:lnTo>
                <a:close/>
              </a:path>
              <a:path w="149860" h="219710">
                <a:moveTo>
                  <a:pt x="149754" y="161710"/>
                </a:moveTo>
                <a:lnTo>
                  <a:pt x="136500" y="161710"/>
                </a:lnTo>
                <a:lnTo>
                  <a:pt x="134917" y="169338"/>
                </a:lnTo>
                <a:lnTo>
                  <a:pt x="133532" y="173913"/>
                </a:lnTo>
                <a:lnTo>
                  <a:pt x="133532" y="178491"/>
                </a:lnTo>
                <a:lnTo>
                  <a:pt x="131950" y="183068"/>
                </a:lnTo>
                <a:lnTo>
                  <a:pt x="130565" y="186119"/>
                </a:lnTo>
                <a:lnTo>
                  <a:pt x="128982" y="187646"/>
                </a:lnTo>
                <a:lnTo>
                  <a:pt x="127598" y="190697"/>
                </a:lnTo>
                <a:lnTo>
                  <a:pt x="126015" y="192221"/>
                </a:lnTo>
                <a:lnTo>
                  <a:pt x="124630" y="193747"/>
                </a:lnTo>
                <a:lnTo>
                  <a:pt x="121663" y="195274"/>
                </a:lnTo>
                <a:lnTo>
                  <a:pt x="120080" y="195274"/>
                </a:lnTo>
                <a:lnTo>
                  <a:pt x="117113" y="196798"/>
                </a:lnTo>
                <a:lnTo>
                  <a:pt x="147958" y="196798"/>
                </a:lnTo>
                <a:lnTo>
                  <a:pt x="149754" y="161710"/>
                </a:lnTo>
                <a:close/>
              </a:path>
              <a:path w="149860" h="219710">
                <a:moveTo>
                  <a:pt x="146787" y="12195"/>
                </a:moveTo>
                <a:lnTo>
                  <a:pt x="109793" y="12195"/>
                </a:lnTo>
                <a:lnTo>
                  <a:pt x="111178" y="13719"/>
                </a:lnTo>
                <a:lnTo>
                  <a:pt x="114145" y="13719"/>
                </a:lnTo>
                <a:lnTo>
                  <a:pt x="117113" y="15244"/>
                </a:lnTo>
                <a:lnTo>
                  <a:pt x="118695" y="16768"/>
                </a:lnTo>
                <a:lnTo>
                  <a:pt x="120080" y="18293"/>
                </a:lnTo>
                <a:lnTo>
                  <a:pt x="121663" y="19817"/>
                </a:lnTo>
                <a:lnTo>
                  <a:pt x="124630" y="22886"/>
                </a:lnTo>
                <a:lnTo>
                  <a:pt x="126015" y="25935"/>
                </a:lnTo>
                <a:lnTo>
                  <a:pt x="127598" y="28984"/>
                </a:lnTo>
                <a:lnTo>
                  <a:pt x="128982" y="33557"/>
                </a:lnTo>
                <a:lnTo>
                  <a:pt x="130565" y="39655"/>
                </a:lnTo>
                <a:lnTo>
                  <a:pt x="133532" y="45753"/>
                </a:lnTo>
                <a:lnTo>
                  <a:pt x="134917" y="51871"/>
                </a:lnTo>
                <a:lnTo>
                  <a:pt x="146787" y="51871"/>
                </a:lnTo>
                <a:lnTo>
                  <a:pt x="146787" y="12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08733" y="3683576"/>
            <a:ext cx="78740" cy="294640"/>
          </a:xfrm>
          <a:custGeom>
            <a:avLst/>
            <a:gdLst/>
            <a:ahLst/>
            <a:cxnLst/>
            <a:rect l="l" t="t" r="r" b="b"/>
            <a:pathLst>
              <a:path w="78739" h="294639">
                <a:moveTo>
                  <a:pt x="75767" y="0"/>
                </a:moveTo>
                <a:lnTo>
                  <a:pt x="30227" y="31753"/>
                </a:lnTo>
                <a:lnTo>
                  <a:pt x="10682" y="71799"/>
                </a:lnTo>
                <a:lnTo>
                  <a:pt x="1137" y="119854"/>
                </a:lnTo>
                <a:lnTo>
                  <a:pt x="0" y="146457"/>
                </a:lnTo>
                <a:lnTo>
                  <a:pt x="1137" y="173943"/>
                </a:lnTo>
                <a:lnTo>
                  <a:pt x="10682" y="222619"/>
                </a:lnTo>
                <a:lnTo>
                  <a:pt x="30227" y="262691"/>
                </a:lnTo>
                <a:lnTo>
                  <a:pt x="75767" y="294442"/>
                </a:lnTo>
                <a:lnTo>
                  <a:pt x="78735" y="285289"/>
                </a:lnTo>
                <a:lnTo>
                  <a:pt x="65069" y="278114"/>
                </a:lnTo>
                <a:lnTo>
                  <a:pt x="53240" y="267935"/>
                </a:lnTo>
                <a:lnTo>
                  <a:pt x="28950" y="218567"/>
                </a:lnTo>
                <a:lnTo>
                  <a:pt x="21643" y="173418"/>
                </a:lnTo>
                <a:lnTo>
                  <a:pt x="20771" y="147984"/>
                </a:lnTo>
                <a:lnTo>
                  <a:pt x="21643" y="121665"/>
                </a:lnTo>
                <a:lnTo>
                  <a:pt x="28950" y="75896"/>
                </a:lnTo>
                <a:lnTo>
                  <a:pt x="43376" y="39830"/>
                </a:lnTo>
                <a:lnTo>
                  <a:pt x="78734" y="9146"/>
                </a:lnTo>
                <a:lnTo>
                  <a:pt x="75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08240" y="3738496"/>
            <a:ext cx="127635" cy="161925"/>
          </a:xfrm>
          <a:custGeom>
            <a:avLst/>
            <a:gdLst/>
            <a:ahLst/>
            <a:cxnLst/>
            <a:rect l="l" t="t" r="r" b="b"/>
            <a:pathLst>
              <a:path w="127635" h="161925">
                <a:moveTo>
                  <a:pt x="57765" y="155612"/>
                </a:moveTo>
                <a:lnTo>
                  <a:pt x="8902" y="155612"/>
                </a:lnTo>
                <a:lnTo>
                  <a:pt x="7319" y="161716"/>
                </a:lnTo>
                <a:lnTo>
                  <a:pt x="56380" y="161716"/>
                </a:lnTo>
                <a:lnTo>
                  <a:pt x="57765" y="155612"/>
                </a:lnTo>
                <a:close/>
              </a:path>
              <a:path w="127635" h="161925">
                <a:moveTo>
                  <a:pt x="48863" y="154088"/>
                </a:moveTo>
                <a:lnTo>
                  <a:pt x="13254" y="154088"/>
                </a:lnTo>
                <a:lnTo>
                  <a:pt x="11869" y="155612"/>
                </a:lnTo>
                <a:lnTo>
                  <a:pt x="50445" y="155612"/>
                </a:lnTo>
                <a:lnTo>
                  <a:pt x="48863" y="154088"/>
                </a:lnTo>
                <a:close/>
              </a:path>
              <a:path w="127635" h="161925">
                <a:moveTo>
                  <a:pt x="41543" y="6097"/>
                </a:moveTo>
                <a:lnTo>
                  <a:pt x="2967" y="6097"/>
                </a:lnTo>
                <a:lnTo>
                  <a:pt x="4352" y="7622"/>
                </a:lnTo>
                <a:lnTo>
                  <a:pt x="5934" y="9146"/>
                </a:lnTo>
                <a:lnTo>
                  <a:pt x="7319" y="9146"/>
                </a:lnTo>
                <a:lnTo>
                  <a:pt x="8902" y="12195"/>
                </a:lnTo>
                <a:lnTo>
                  <a:pt x="10286" y="15264"/>
                </a:lnTo>
                <a:lnTo>
                  <a:pt x="11869" y="18313"/>
                </a:lnTo>
                <a:lnTo>
                  <a:pt x="14837" y="24411"/>
                </a:lnTo>
                <a:lnTo>
                  <a:pt x="16221" y="33557"/>
                </a:lnTo>
                <a:lnTo>
                  <a:pt x="34026" y="93063"/>
                </a:lnTo>
                <a:lnTo>
                  <a:pt x="26706" y="126625"/>
                </a:lnTo>
                <a:lnTo>
                  <a:pt x="25124" y="134254"/>
                </a:lnTo>
                <a:lnTo>
                  <a:pt x="23739" y="138831"/>
                </a:lnTo>
                <a:lnTo>
                  <a:pt x="22156" y="141882"/>
                </a:lnTo>
                <a:lnTo>
                  <a:pt x="22156" y="146459"/>
                </a:lnTo>
                <a:lnTo>
                  <a:pt x="20771" y="147984"/>
                </a:lnTo>
                <a:lnTo>
                  <a:pt x="19189" y="151037"/>
                </a:lnTo>
                <a:lnTo>
                  <a:pt x="17804" y="152561"/>
                </a:lnTo>
                <a:lnTo>
                  <a:pt x="16221" y="152561"/>
                </a:lnTo>
                <a:lnTo>
                  <a:pt x="14837" y="154088"/>
                </a:lnTo>
                <a:lnTo>
                  <a:pt x="47478" y="154088"/>
                </a:lnTo>
                <a:lnTo>
                  <a:pt x="45895" y="152561"/>
                </a:lnTo>
                <a:lnTo>
                  <a:pt x="45895" y="151037"/>
                </a:lnTo>
                <a:lnTo>
                  <a:pt x="44511" y="149510"/>
                </a:lnTo>
                <a:lnTo>
                  <a:pt x="44511" y="138831"/>
                </a:lnTo>
                <a:lnTo>
                  <a:pt x="45895" y="135780"/>
                </a:lnTo>
                <a:lnTo>
                  <a:pt x="45895" y="129678"/>
                </a:lnTo>
                <a:lnTo>
                  <a:pt x="47478" y="126625"/>
                </a:lnTo>
                <a:lnTo>
                  <a:pt x="54797" y="93063"/>
                </a:lnTo>
                <a:lnTo>
                  <a:pt x="65067" y="79331"/>
                </a:lnTo>
                <a:lnTo>
                  <a:pt x="48863" y="79331"/>
                </a:lnTo>
                <a:lnTo>
                  <a:pt x="36993" y="35082"/>
                </a:lnTo>
                <a:lnTo>
                  <a:pt x="35608" y="27460"/>
                </a:lnTo>
                <a:lnTo>
                  <a:pt x="34026" y="21362"/>
                </a:lnTo>
                <a:lnTo>
                  <a:pt x="34026" y="12195"/>
                </a:lnTo>
                <a:lnTo>
                  <a:pt x="35608" y="10671"/>
                </a:lnTo>
                <a:lnTo>
                  <a:pt x="36993" y="9146"/>
                </a:lnTo>
                <a:lnTo>
                  <a:pt x="38576" y="7622"/>
                </a:lnTo>
                <a:lnTo>
                  <a:pt x="41543" y="6097"/>
                </a:lnTo>
                <a:close/>
              </a:path>
              <a:path w="127635" h="161925">
                <a:moveTo>
                  <a:pt x="120080" y="7622"/>
                </a:moveTo>
                <a:lnTo>
                  <a:pt x="90406" y="7622"/>
                </a:lnTo>
                <a:lnTo>
                  <a:pt x="91989" y="9146"/>
                </a:lnTo>
                <a:lnTo>
                  <a:pt x="91989" y="16789"/>
                </a:lnTo>
                <a:lnTo>
                  <a:pt x="90406" y="19838"/>
                </a:lnTo>
                <a:lnTo>
                  <a:pt x="89021" y="22886"/>
                </a:lnTo>
                <a:lnTo>
                  <a:pt x="87439" y="27460"/>
                </a:lnTo>
                <a:lnTo>
                  <a:pt x="83087" y="33557"/>
                </a:lnTo>
                <a:lnTo>
                  <a:pt x="78537" y="41200"/>
                </a:lnTo>
                <a:lnTo>
                  <a:pt x="48863" y="79331"/>
                </a:lnTo>
                <a:lnTo>
                  <a:pt x="65067" y="79331"/>
                </a:lnTo>
                <a:lnTo>
                  <a:pt x="103858" y="27460"/>
                </a:lnTo>
                <a:lnTo>
                  <a:pt x="106826" y="22886"/>
                </a:lnTo>
                <a:lnTo>
                  <a:pt x="109793" y="19838"/>
                </a:lnTo>
                <a:lnTo>
                  <a:pt x="112761" y="15264"/>
                </a:lnTo>
                <a:lnTo>
                  <a:pt x="115728" y="12195"/>
                </a:lnTo>
                <a:lnTo>
                  <a:pt x="117113" y="10671"/>
                </a:lnTo>
                <a:lnTo>
                  <a:pt x="118695" y="9146"/>
                </a:lnTo>
                <a:lnTo>
                  <a:pt x="120080" y="7622"/>
                </a:lnTo>
                <a:close/>
              </a:path>
              <a:path w="127635" h="161925">
                <a:moveTo>
                  <a:pt x="123048" y="6097"/>
                </a:moveTo>
                <a:lnTo>
                  <a:pt x="86054" y="6097"/>
                </a:lnTo>
                <a:lnTo>
                  <a:pt x="89021" y="7622"/>
                </a:lnTo>
                <a:lnTo>
                  <a:pt x="121663" y="7622"/>
                </a:lnTo>
                <a:lnTo>
                  <a:pt x="123048" y="6097"/>
                </a:lnTo>
                <a:close/>
              </a:path>
              <a:path w="127635" h="161925">
                <a:moveTo>
                  <a:pt x="45895" y="0"/>
                </a:moveTo>
                <a:lnTo>
                  <a:pt x="1384" y="0"/>
                </a:lnTo>
                <a:lnTo>
                  <a:pt x="0" y="6097"/>
                </a:lnTo>
                <a:lnTo>
                  <a:pt x="44510" y="6097"/>
                </a:lnTo>
                <a:lnTo>
                  <a:pt x="45895" y="0"/>
                </a:lnTo>
                <a:close/>
              </a:path>
              <a:path w="127635" h="161925">
                <a:moveTo>
                  <a:pt x="127598" y="0"/>
                </a:moveTo>
                <a:lnTo>
                  <a:pt x="84471" y="0"/>
                </a:lnTo>
                <a:lnTo>
                  <a:pt x="83087" y="6097"/>
                </a:lnTo>
                <a:lnTo>
                  <a:pt x="126015" y="6097"/>
                </a:lnTo>
                <a:lnTo>
                  <a:pt x="127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13483" y="3831560"/>
            <a:ext cx="40640" cy="119380"/>
          </a:xfrm>
          <a:custGeom>
            <a:avLst/>
            <a:gdLst/>
            <a:ahLst/>
            <a:cxnLst/>
            <a:rect l="l" t="t" r="r" b="b"/>
            <a:pathLst>
              <a:path w="40639" h="119379">
                <a:moveTo>
                  <a:pt x="37191" y="0"/>
                </a:moveTo>
                <a:lnTo>
                  <a:pt x="20771" y="0"/>
                </a:lnTo>
                <a:lnTo>
                  <a:pt x="16419" y="18307"/>
                </a:lnTo>
                <a:lnTo>
                  <a:pt x="32839" y="18307"/>
                </a:lnTo>
                <a:lnTo>
                  <a:pt x="37191" y="0"/>
                </a:lnTo>
                <a:close/>
              </a:path>
              <a:path w="40639" h="119379">
                <a:moveTo>
                  <a:pt x="19387" y="117471"/>
                </a:moveTo>
                <a:lnTo>
                  <a:pt x="7517" y="117471"/>
                </a:lnTo>
                <a:lnTo>
                  <a:pt x="8902" y="118997"/>
                </a:lnTo>
                <a:lnTo>
                  <a:pt x="17804" y="118997"/>
                </a:lnTo>
                <a:lnTo>
                  <a:pt x="19387" y="117471"/>
                </a:lnTo>
                <a:close/>
              </a:path>
              <a:path w="40639" h="119379">
                <a:moveTo>
                  <a:pt x="28289" y="33562"/>
                </a:moveTo>
                <a:lnTo>
                  <a:pt x="25321" y="33562"/>
                </a:lnTo>
                <a:lnTo>
                  <a:pt x="1582" y="35088"/>
                </a:lnTo>
                <a:lnTo>
                  <a:pt x="0" y="39665"/>
                </a:lnTo>
                <a:lnTo>
                  <a:pt x="4550" y="41190"/>
                </a:lnTo>
                <a:lnTo>
                  <a:pt x="5934" y="41190"/>
                </a:lnTo>
                <a:lnTo>
                  <a:pt x="7517" y="42716"/>
                </a:lnTo>
                <a:lnTo>
                  <a:pt x="8902" y="42716"/>
                </a:lnTo>
                <a:lnTo>
                  <a:pt x="10484" y="44241"/>
                </a:lnTo>
                <a:lnTo>
                  <a:pt x="10484" y="51869"/>
                </a:lnTo>
                <a:lnTo>
                  <a:pt x="8902" y="54920"/>
                </a:lnTo>
                <a:lnTo>
                  <a:pt x="8902" y="57973"/>
                </a:lnTo>
                <a:lnTo>
                  <a:pt x="7517" y="61024"/>
                </a:lnTo>
                <a:lnTo>
                  <a:pt x="7517" y="64075"/>
                </a:lnTo>
                <a:lnTo>
                  <a:pt x="5934" y="67126"/>
                </a:lnTo>
                <a:lnTo>
                  <a:pt x="5934" y="71703"/>
                </a:lnTo>
                <a:lnTo>
                  <a:pt x="4550" y="74754"/>
                </a:lnTo>
                <a:lnTo>
                  <a:pt x="4550" y="77805"/>
                </a:lnTo>
                <a:lnTo>
                  <a:pt x="2967" y="80856"/>
                </a:lnTo>
                <a:lnTo>
                  <a:pt x="2967" y="85433"/>
                </a:lnTo>
                <a:lnTo>
                  <a:pt x="1582" y="88484"/>
                </a:lnTo>
                <a:lnTo>
                  <a:pt x="1582" y="91535"/>
                </a:lnTo>
                <a:lnTo>
                  <a:pt x="0" y="94588"/>
                </a:lnTo>
                <a:lnTo>
                  <a:pt x="0" y="109842"/>
                </a:lnTo>
                <a:lnTo>
                  <a:pt x="1582" y="111369"/>
                </a:lnTo>
                <a:lnTo>
                  <a:pt x="1582" y="112893"/>
                </a:lnTo>
                <a:lnTo>
                  <a:pt x="2967" y="114420"/>
                </a:lnTo>
                <a:lnTo>
                  <a:pt x="4550" y="115946"/>
                </a:lnTo>
                <a:lnTo>
                  <a:pt x="5934" y="117471"/>
                </a:lnTo>
                <a:lnTo>
                  <a:pt x="20771" y="117471"/>
                </a:lnTo>
                <a:lnTo>
                  <a:pt x="23739" y="115946"/>
                </a:lnTo>
                <a:lnTo>
                  <a:pt x="25321" y="115946"/>
                </a:lnTo>
                <a:lnTo>
                  <a:pt x="26706" y="114420"/>
                </a:lnTo>
                <a:lnTo>
                  <a:pt x="29674" y="112893"/>
                </a:lnTo>
                <a:lnTo>
                  <a:pt x="31256" y="109842"/>
                </a:lnTo>
                <a:lnTo>
                  <a:pt x="34224" y="108318"/>
                </a:lnTo>
                <a:lnTo>
                  <a:pt x="17804" y="108318"/>
                </a:lnTo>
                <a:lnTo>
                  <a:pt x="16419" y="106791"/>
                </a:lnTo>
                <a:lnTo>
                  <a:pt x="14837" y="105267"/>
                </a:lnTo>
                <a:lnTo>
                  <a:pt x="14837" y="96112"/>
                </a:lnTo>
                <a:lnTo>
                  <a:pt x="16419" y="94588"/>
                </a:lnTo>
                <a:lnTo>
                  <a:pt x="16419" y="88484"/>
                </a:lnTo>
                <a:lnTo>
                  <a:pt x="28289" y="33562"/>
                </a:lnTo>
                <a:close/>
              </a:path>
              <a:path w="40639" h="119379">
                <a:moveTo>
                  <a:pt x="34224" y="97639"/>
                </a:moveTo>
                <a:lnTo>
                  <a:pt x="32839" y="99163"/>
                </a:lnTo>
                <a:lnTo>
                  <a:pt x="29674" y="102214"/>
                </a:lnTo>
                <a:lnTo>
                  <a:pt x="28289" y="103741"/>
                </a:lnTo>
                <a:lnTo>
                  <a:pt x="26706" y="105267"/>
                </a:lnTo>
                <a:lnTo>
                  <a:pt x="25321" y="105267"/>
                </a:lnTo>
                <a:lnTo>
                  <a:pt x="25321" y="106791"/>
                </a:lnTo>
                <a:lnTo>
                  <a:pt x="22354" y="106791"/>
                </a:lnTo>
                <a:lnTo>
                  <a:pt x="22354" y="108318"/>
                </a:lnTo>
                <a:lnTo>
                  <a:pt x="34224" y="108318"/>
                </a:lnTo>
                <a:lnTo>
                  <a:pt x="37191" y="105267"/>
                </a:lnTo>
                <a:lnTo>
                  <a:pt x="40158" y="103741"/>
                </a:lnTo>
                <a:lnTo>
                  <a:pt x="34224" y="97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44247" y="383079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35" y="0"/>
                </a:lnTo>
              </a:path>
            </a:pathLst>
          </a:custGeom>
          <a:ln w="16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69770" y="3738496"/>
            <a:ext cx="127635" cy="161925"/>
          </a:xfrm>
          <a:custGeom>
            <a:avLst/>
            <a:gdLst/>
            <a:ahLst/>
            <a:cxnLst/>
            <a:rect l="l" t="t" r="r" b="b"/>
            <a:pathLst>
              <a:path w="127635" h="161925">
                <a:moveTo>
                  <a:pt x="57765" y="155612"/>
                </a:moveTo>
                <a:lnTo>
                  <a:pt x="8902" y="155612"/>
                </a:lnTo>
                <a:lnTo>
                  <a:pt x="7319" y="161716"/>
                </a:lnTo>
                <a:lnTo>
                  <a:pt x="56380" y="161716"/>
                </a:lnTo>
                <a:lnTo>
                  <a:pt x="57765" y="155612"/>
                </a:lnTo>
                <a:close/>
              </a:path>
              <a:path w="127635" h="161925">
                <a:moveTo>
                  <a:pt x="48863" y="154088"/>
                </a:moveTo>
                <a:lnTo>
                  <a:pt x="13254" y="154088"/>
                </a:lnTo>
                <a:lnTo>
                  <a:pt x="11869" y="155612"/>
                </a:lnTo>
                <a:lnTo>
                  <a:pt x="50445" y="155612"/>
                </a:lnTo>
                <a:lnTo>
                  <a:pt x="48863" y="154088"/>
                </a:lnTo>
                <a:close/>
              </a:path>
              <a:path w="127635" h="161925">
                <a:moveTo>
                  <a:pt x="41543" y="6097"/>
                </a:moveTo>
                <a:lnTo>
                  <a:pt x="2967" y="6097"/>
                </a:lnTo>
                <a:lnTo>
                  <a:pt x="4352" y="7622"/>
                </a:lnTo>
                <a:lnTo>
                  <a:pt x="5934" y="9146"/>
                </a:lnTo>
                <a:lnTo>
                  <a:pt x="7319" y="9146"/>
                </a:lnTo>
                <a:lnTo>
                  <a:pt x="8902" y="12195"/>
                </a:lnTo>
                <a:lnTo>
                  <a:pt x="10286" y="15264"/>
                </a:lnTo>
                <a:lnTo>
                  <a:pt x="11869" y="18313"/>
                </a:lnTo>
                <a:lnTo>
                  <a:pt x="14837" y="24411"/>
                </a:lnTo>
                <a:lnTo>
                  <a:pt x="16221" y="33557"/>
                </a:lnTo>
                <a:lnTo>
                  <a:pt x="34026" y="93063"/>
                </a:lnTo>
                <a:lnTo>
                  <a:pt x="26706" y="126625"/>
                </a:lnTo>
                <a:lnTo>
                  <a:pt x="25124" y="134254"/>
                </a:lnTo>
                <a:lnTo>
                  <a:pt x="23739" y="138831"/>
                </a:lnTo>
                <a:lnTo>
                  <a:pt x="22156" y="141882"/>
                </a:lnTo>
                <a:lnTo>
                  <a:pt x="22156" y="146459"/>
                </a:lnTo>
                <a:lnTo>
                  <a:pt x="20771" y="147984"/>
                </a:lnTo>
                <a:lnTo>
                  <a:pt x="19189" y="151037"/>
                </a:lnTo>
                <a:lnTo>
                  <a:pt x="17804" y="152561"/>
                </a:lnTo>
                <a:lnTo>
                  <a:pt x="16221" y="152561"/>
                </a:lnTo>
                <a:lnTo>
                  <a:pt x="14837" y="154088"/>
                </a:lnTo>
                <a:lnTo>
                  <a:pt x="47478" y="154088"/>
                </a:lnTo>
                <a:lnTo>
                  <a:pt x="45895" y="152561"/>
                </a:lnTo>
                <a:lnTo>
                  <a:pt x="45895" y="151037"/>
                </a:lnTo>
                <a:lnTo>
                  <a:pt x="44511" y="149510"/>
                </a:lnTo>
                <a:lnTo>
                  <a:pt x="44511" y="138831"/>
                </a:lnTo>
                <a:lnTo>
                  <a:pt x="45895" y="135780"/>
                </a:lnTo>
                <a:lnTo>
                  <a:pt x="45895" y="129678"/>
                </a:lnTo>
                <a:lnTo>
                  <a:pt x="47478" y="126625"/>
                </a:lnTo>
                <a:lnTo>
                  <a:pt x="54797" y="93063"/>
                </a:lnTo>
                <a:lnTo>
                  <a:pt x="65067" y="79331"/>
                </a:lnTo>
                <a:lnTo>
                  <a:pt x="50445" y="79331"/>
                </a:lnTo>
                <a:lnTo>
                  <a:pt x="36993" y="35082"/>
                </a:lnTo>
                <a:lnTo>
                  <a:pt x="35608" y="27460"/>
                </a:lnTo>
                <a:lnTo>
                  <a:pt x="34026" y="21362"/>
                </a:lnTo>
                <a:lnTo>
                  <a:pt x="34026" y="12195"/>
                </a:lnTo>
                <a:lnTo>
                  <a:pt x="35608" y="10671"/>
                </a:lnTo>
                <a:lnTo>
                  <a:pt x="36993" y="9146"/>
                </a:lnTo>
                <a:lnTo>
                  <a:pt x="38576" y="7622"/>
                </a:lnTo>
                <a:lnTo>
                  <a:pt x="41543" y="6097"/>
                </a:lnTo>
                <a:close/>
              </a:path>
              <a:path w="127635" h="161925">
                <a:moveTo>
                  <a:pt x="120080" y="7622"/>
                </a:moveTo>
                <a:lnTo>
                  <a:pt x="90406" y="7622"/>
                </a:lnTo>
                <a:lnTo>
                  <a:pt x="91989" y="9146"/>
                </a:lnTo>
                <a:lnTo>
                  <a:pt x="91989" y="16789"/>
                </a:lnTo>
                <a:lnTo>
                  <a:pt x="90406" y="19838"/>
                </a:lnTo>
                <a:lnTo>
                  <a:pt x="89021" y="22886"/>
                </a:lnTo>
                <a:lnTo>
                  <a:pt x="87439" y="27460"/>
                </a:lnTo>
                <a:lnTo>
                  <a:pt x="83087" y="33557"/>
                </a:lnTo>
                <a:lnTo>
                  <a:pt x="78537" y="41200"/>
                </a:lnTo>
                <a:lnTo>
                  <a:pt x="50445" y="79331"/>
                </a:lnTo>
                <a:lnTo>
                  <a:pt x="65067" y="79331"/>
                </a:lnTo>
                <a:lnTo>
                  <a:pt x="103858" y="27460"/>
                </a:lnTo>
                <a:lnTo>
                  <a:pt x="106826" y="22886"/>
                </a:lnTo>
                <a:lnTo>
                  <a:pt x="109793" y="19838"/>
                </a:lnTo>
                <a:lnTo>
                  <a:pt x="112761" y="15264"/>
                </a:lnTo>
                <a:lnTo>
                  <a:pt x="115728" y="12195"/>
                </a:lnTo>
                <a:lnTo>
                  <a:pt x="117113" y="10671"/>
                </a:lnTo>
                <a:lnTo>
                  <a:pt x="118695" y="9146"/>
                </a:lnTo>
                <a:lnTo>
                  <a:pt x="120080" y="7622"/>
                </a:lnTo>
                <a:close/>
              </a:path>
              <a:path w="127635" h="161925">
                <a:moveTo>
                  <a:pt x="123048" y="6097"/>
                </a:moveTo>
                <a:lnTo>
                  <a:pt x="86054" y="6097"/>
                </a:lnTo>
                <a:lnTo>
                  <a:pt x="89021" y="7622"/>
                </a:lnTo>
                <a:lnTo>
                  <a:pt x="121663" y="7622"/>
                </a:lnTo>
                <a:lnTo>
                  <a:pt x="123048" y="6097"/>
                </a:lnTo>
                <a:close/>
              </a:path>
              <a:path w="127635" h="161925">
                <a:moveTo>
                  <a:pt x="45895" y="0"/>
                </a:moveTo>
                <a:lnTo>
                  <a:pt x="1384" y="0"/>
                </a:lnTo>
                <a:lnTo>
                  <a:pt x="0" y="6097"/>
                </a:lnTo>
                <a:lnTo>
                  <a:pt x="44510" y="6097"/>
                </a:lnTo>
                <a:lnTo>
                  <a:pt x="45895" y="0"/>
                </a:lnTo>
                <a:close/>
              </a:path>
              <a:path w="127635" h="161925">
                <a:moveTo>
                  <a:pt x="127598" y="0"/>
                </a:moveTo>
                <a:lnTo>
                  <a:pt x="84471" y="0"/>
                </a:lnTo>
                <a:lnTo>
                  <a:pt x="83087" y="6097"/>
                </a:lnTo>
                <a:lnTo>
                  <a:pt x="126015" y="6097"/>
                </a:lnTo>
                <a:lnTo>
                  <a:pt x="127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90541" y="3686624"/>
            <a:ext cx="96520" cy="38735"/>
          </a:xfrm>
          <a:custGeom>
            <a:avLst/>
            <a:gdLst/>
            <a:ahLst/>
            <a:cxnLst/>
            <a:rect l="l" t="t" r="r" b="b"/>
            <a:pathLst>
              <a:path w="96520" h="38735">
                <a:moveTo>
                  <a:pt x="54797" y="0"/>
                </a:moveTo>
                <a:lnTo>
                  <a:pt x="39960" y="0"/>
                </a:lnTo>
                <a:lnTo>
                  <a:pt x="0" y="30509"/>
                </a:lnTo>
                <a:lnTo>
                  <a:pt x="4352" y="38151"/>
                </a:lnTo>
                <a:lnTo>
                  <a:pt x="47478" y="15264"/>
                </a:lnTo>
                <a:lnTo>
                  <a:pt x="75583" y="15264"/>
                </a:lnTo>
                <a:lnTo>
                  <a:pt x="54797" y="0"/>
                </a:lnTo>
                <a:close/>
              </a:path>
              <a:path w="96520" h="38735">
                <a:moveTo>
                  <a:pt x="75583" y="15264"/>
                </a:moveTo>
                <a:lnTo>
                  <a:pt x="48863" y="15264"/>
                </a:lnTo>
                <a:lnTo>
                  <a:pt x="91989" y="38151"/>
                </a:lnTo>
                <a:lnTo>
                  <a:pt x="96341" y="30509"/>
                </a:lnTo>
                <a:lnTo>
                  <a:pt x="75583" y="15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75013" y="3831560"/>
            <a:ext cx="40640" cy="119380"/>
          </a:xfrm>
          <a:custGeom>
            <a:avLst/>
            <a:gdLst/>
            <a:ahLst/>
            <a:cxnLst/>
            <a:rect l="l" t="t" r="r" b="b"/>
            <a:pathLst>
              <a:path w="40639" h="119379">
                <a:moveTo>
                  <a:pt x="37191" y="0"/>
                </a:moveTo>
                <a:lnTo>
                  <a:pt x="20771" y="0"/>
                </a:lnTo>
                <a:lnTo>
                  <a:pt x="16419" y="18307"/>
                </a:lnTo>
                <a:lnTo>
                  <a:pt x="32839" y="18307"/>
                </a:lnTo>
                <a:lnTo>
                  <a:pt x="37191" y="0"/>
                </a:lnTo>
                <a:close/>
              </a:path>
              <a:path w="40639" h="119379">
                <a:moveTo>
                  <a:pt x="19387" y="117471"/>
                </a:moveTo>
                <a:lnTo>
                  <a:pt x="7517" y="117471"/>
                </a:lnTo>
                <a:lnTo>
                  <a:pt x="8902" y="118997"/>
                </a:lnTo>
                <a:lnTo>
                  <a:pt x="17804" y="118997"/>
                </a:lnTo>
                <a:lnTo>
                  <a:pt x="19387" y="117471"/>
                </a:lnTo>
                <a:close/>
              </a:path>
              <a:path w="40639" h="119379">
                <a:moveTo>
                  <a:pt x="29673" y="33562"/>
                </a:moveTo>
                <a:lnTo>
                  <a:pt x="25321" y="33562"/>
                </a:lnTo>
                <a:lnTo>
                  <a:pt x="1582" y="35088"/>
                </a:lnTo>
                <a:lnTo>
                  <a:pt x="0" y="39665"/>
                </a:lnTo>
                <a:lnTo>
                  <a:pt x="4550" y="41190"/>
                </a:lnTo>
                <a:lnTo>
                  <a:pt x="5934" y="41190"/>
                </a:lnTo>
                <a:lnTo>
                  <a:pt x="7517" y="42716"/>
                </a:lnTo>
                <a:lnTo>
                  <a:pt x="8902" y="42716"/>
                </a:lnTo>
                <a:lnTo>
                  <a:pt x="10484" y="44241"/>
                </a:lnTo>
                <a:lnTo>
                  <a:pt x="10484" y="51869"/>
                </a:lnTo>
                <a:lnTo>
                  <a:pt x="8902" y="54920"/>
                </a:lnTo>
                <a:lnTo>
                  <a:pt x="8902" y="57973"/>
                </a:lnTo>
                <a:lnTo>
                  <a:pt x="7517" y="61024"/>
                </a:lnTo>
                <a:lnTo>
                  <a:pt x="7517" y="64075"/>
                </a:lnTo>
                <a:lnTo>
                  <a:pt x="5934" y="67126"/>
                </a:lnTo>
                <a:lnTo>
                  <a:pt x="5934" y="71703"/>
                </a:lnTo>
                <a:lnTo>
                  <a:pt x="4550" y="74754"/>
                </a:lnTo>
                <a:lnTo>
                  <a:pt x="4550" y="77805"/>
                </a:lnTo>
                <a:lnTo>
                  <a:pt x="2967" y="80856"/>
                </a:lnTo>
                <a:lnTo>
                  <a:pt x="2967" y="85433"/>
                </a:lnTo>
                <a:lnTo>
                  <a:pt x="1582" y="88484"/>
                </a:lnTo>
                <a:lnTo>
                  <a:pt x="1582" y="94588"/>
                </a:lnTo>
                <a:lnTo>
                  <a:pt x="0" y="96112"/>
                </a:lnTo>
                <a:lnTo>
                  <a:pt x="0" y="109842"/>
                </a:lnTo>
                <a:lnTo>
                  <a:pt x="1582" y="111369"/>
                </a:lnTo>
                <a:lnTo>
                  <a:pt x="2967" y="112893"/>
                </a:lnTo>
                <a:lnTo>
                  <a:pt x="2967" y="114420"/>
                </a:lnTo>
                <a:lnTo>
                  <a:pt x="4550" y="115946"/>
                </a:lnTo>
                <a:lnTo>
                  <a:pt x="5934" y="117471"/>
                </a:lnTo>
                <a:lnTo>
                  <a:pt x="20771" y="117471"/>
                </a:lnTo>
                <a:lnTo>
                  <a:pt x="23739" y="115946"/>
                </a:lnTo>
                <a:lnTo>
                  <a:pt x="25321" y="115946"/>
                </a:lnTo>
                <a:lnTo>
                  <a:pt x="26706" y="114420"/>
                </a:lnTo>
                <a:lnTo>
                  <a:pt x="29674" y="112893"/>
                </a:lnTo>
                <a:lnTo>
                  <a:pt x="31256" y="109842"/>
                </a:lnTo>
                <a:lnTo>
                  <a:pt x="34224" y="108318"/>
                </a:lnTo>
                <a:lnTo>
                  <a:pt x="17804" y="108318"/>
                </a:lnTo>
                <a:lnTo>
                  <a:pt x="17804" y="106791"/>
                </a:lnTo>
                <a:lnTo>
                  <a:pt x="16419" y="106791"/>
                </a:lnTo>
                <a:lnTo>
                  <a:pt x="14837" y="105267"/>
                </a:lnTo>
                <a:lnTo>
                  <a:pt x="14837" y="96112"/>
                </a:lnTo>
                <a:lnTo>
                  <a:pt x="16419" y="94588"/>
                </a:lnTo>
                <a:lnTo>
                  <a:pt x="16419" y="88484"/>
                </a:lnTo>
                <a:lnTo>
                  <a:pt x="29673" y="33562"/>
                </a:lnTo>
                <a:close/>
              </a:path>
              <a:path w="40639" h="119379">
                <a:moveTo>
                  <a:pt x="34224" y="97639"/>
                </a:moveTo>
                <a:lnTo>
                  <a:pt x="32839" y="99163"/>
                </a:lnTo>
                <a:lnTo>
                  <a:pt x="29674" y="102214"/>
                </a:lnTo>
                <a:lnTo>
                  <a:pt x="28289" y="103741"/>
                </a:lnTo>
                <a:lnTo>
                  <a:pt x="26706" y="105267"/>
                </a:lnTo>
                <a:lnTo>
                  <a:pt x="25321" y="106791"/>
                </a:lnTo>
                <a:lnTo>
                  <a:pt x="22354" y="106791"/>
                </a:lnTo>
                <a:lnTo>
                  <a:pt x="22354" y="108318"/>
                </a:lnTo>
                <a:lnTo>
                  <a:pt x="34224" y="108318"/>
                </a:lnTo>
                <a:lnTo>
                  <a:pt x="37191" y="105267"/>
                </a:lnTo>
                <a:lnTo>
                  <a:pt x="40158" y="103741"/>
                </a:lnTo>
                <a:lnTo>
                  <a:pt x="34224" y="97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44845" y="3683576"/>
            <a:ext cx="78740" cy="294640"/>
          </a:xfrm>
          <a:custGeom>
            <a:avLst/>
            <a:gdLst/>
            <a:ahLst/>
            <a:cxnLst/>
            <a:rect l="l" t="t" r="r" b="b"/>
            <a:pathLst>
              <a:path w="78739" h="294639">
                <a:moveTo>
                  <a:pt x="2967" y="0"/>
                </a:moveTo>
                <a:lnTo>
                  <a:pt x="0" y="9146"/>
                </a:lnTo>
                <a:lnTo>
                  <a:pt x="12750" y="16328"/>
                </a:lnTo>
                <a:lnTo>
                  <a:pt x="24110" y="26507"/>
                </a:lnTo>
                <a:lnTo>
                  <a:pt x="48285" y="75896"/>
                </a:lnTo>
                <a:lnTo>
                  <a:pt x="55536" y="121665"/>
                </a:lnTo>
                <a:lnTo>
                  <a:pt x="56380" y="147984"/>
                </a:lnTo>
                <a:lnTo>
                  <a:pt x="55536" y="173418"/>
                </a:lnTo>
                <a:lnTo>
                  <a:pt x="48285" y="218567"/>
                </a:lnTo>
                <a:lnTo>
                  <a:pt x="33800" y="254609"/>
                </a:lnTo>
                <a:lnTo>
                  <a:pt x="0" y="285289"/>
                </a:lnTo>
                <a:lnTo>
                  <a:pt x="2967" y="294442"/>
                </a:lnTo>
                <a:lnTo>
                  <a:pt x="47700" y="262691"/>
                </a:lnTo>
                <a:lnTo>
                  <a:pt x="66800" y="222619"/>
                </a:lnTo>
                <a:lnTo>
                  <a:pt x="77353" y="173943"/>
                </a:lnTo>
                <a:lnTo>
                  <a:pt x="78735" y="146457"/>
                </a:lnTo>
                <a:lnTo>
                  <a:pt x="77353" y="119854"/>
                </a:lnTo>
                <a:lnTo>
                  <a:pt x="66800" y="71799"/>
                </a:lnTo>
                <a:lnTo>
                  <a:pt x="47700" y="31753"/>
                </a:lnTo>
                <a:lnTo>
                  <a:pt x="19906" y="6577"/>
                </a:lnTo>
                <a:lnTo>
                  <a:pt x="29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53254" y="3631704"/>
            <a:ext cx="69850" cy="107314"/>
          </a:xfrm>
          <a:custGeom>
            <a:avLst/>
            <a:gdLst/>
            <a:ahLst/>
            <a:cxnLst/>
            <a:rect l="l" t="t" r="r" b="b"/>
            <a:pathLst>
              <a:path w="69850" h="107314">
                <a:moveTo>
                  <a:pt x="63700" y="9146"/>
                </a:moveTo>
                <a:lnTo>
                  <a:pt x="41543" y="9146"/>
                </a:lnTo>
                <a:lnTo>
                  <a:pt x="44510" y="10671"/>
                </a:lnTo>
                <a:lnTo>
                  <a:pt x="45895" y="12195"/>
                </a:lnTo>
                <a:lnTo>
                  <a:pt x="47478" y="13740"/>
                </a:lnTo>
                <a:lnTo>
                  <a:pt x="48863" y="15264"/>
                </a:lnTo>
                <a:lnTo>
                  <a:pt x="50445" y="16789"/>
                </a:lnTo>
                <a:lnTo>
                  <a:pt x="50445" y="19838"/>
                </a:lnTo>
                <a:lnTo>
                  <a:pt x="51830" y="22886"/>
                </a:lnTo>
                <a:lnTo>
                  <a:pt x="51830" y="33557"/>
                </a:lnTo>
                <a:lnTo>
                  <a:pt x="50445" y="35082"/>
                </a:lnTo>
                <a:lnTo>
                  <a:pt x="50445" y="38131"/>
                </a:lnTo>
                <a:lnTo>
                  <a:pt x="48863" y="39655"/>
                </a:lnTo>
                <a:lnTo>
                  <a:pt x="47478" y="42724"/>
                </a:lnTo>
                <a:lnTo>
                  <a:pt x="44510" y="45773"/>
                </a:lnTo>
                <a:lnTo>
                  <a:pt x="42928" y="48822"/>
                </a:lnTo>
                <a:lnTo>
                  <a:pt x="39960" y="53395"/>
                </a:lnTo>
                <a:lnTo>
                  <a:pt x="35608" y="56444"/>
                </a:lnTo>
                <a:lnTo>
                  <a:pt x="32641" y="61018"/>
                </a:lnTo>
                <a:lnTo>
                  <a:pt x="26706" y="65591"/>
                </a:lnTo>
                <a:lnTo>
                  <a:pt x="23739" y="70185"/>
                </a:lnTo>
                <a:lnTo>
                  <a:pt x="14836" y="79331"/>
                </a:lnTo>
                <a:lnTo>
                  <a:pt x="13254" y="82380"/>
                </a:lnTo>
                <a:lnTo>
                  <a:pt x="10286" y="85429"/>
                </a:lnTo>
                <a:lnTo>
                  <a:pt x="8902" y="88478"/>
                </a:lnTo>
                <a:lnTo>
                  <a:pt x="7319" y="91527"/>
                </a:lnTo>
                <a:lnTo>
                  <a:pt x="4352" y="94596"/>
                </a:lnTo>
                <a:lnTo>
                  <a:pt x="2967" y="97645"/>
                </a:lnTo>
                <a:lnTo>
                  <a:pt x="1384" y="100694"/>
                </a:lnTo>
                <a:lnTo>
                  <a:pt x="0" y="103743"/>
                </a:lnTo>
                <a:lnTo>
                  <a:pt x="0" y="106791"/>
                </a:lnTo>
                <a:lnTo>
                  <a:pt x="68250" y="106791"/>
                </a:lnTo>
                <a:lnTo>
                  <a:pt x="68250" y="103743"/>
                </a:lnTo>
                <a:lnTo>
                  <a:pt x="69634" y="99169"/>
                </a:lnTo>
                <a:lnTo>
                  <a:pt x="69634" y="94596"/>
                </a:lnTo>
                <a:lnTo>
                  <a:pt x="17804" y="94596"/>
                </a:lnTo>
                <a:lnTo>
                  <a:pt x="19189" y="91527"/>
                </a:lnTo>
                <a:lnTo>
                  <a:pt x="20771" y="90002"/>
                </a:lnTo>
                <a:lnTo>
                  <a:pt x="23739" y="86953"/>
                </a:lnTo>
                <a:lnTo>
                  <a:pt x="25123" y="83905"/>
                </a:lnTo>
                <a:lnTo>
                  <a:pt x="31058" y="77807"/>
                </a:lnTo>
                <a:lnTo>
                  <a:pt x="34026" y="76282"/>
                </a:lnTo>
                <a:lnTo>
                  <a:pt x="35608" y="73233"/>
                </a:lnTo>
                <a:lnTo>
                  <a:pt x="47478" y="61018"/>
                </a:lnTo>
                <a:lnTo>
                  <a:pt x="48863" y="59493"/>
                </a:lnTo>
                <a:lnTo>
                  <a:pt x="51830" y="56444"/>
                </a:lnTo>
                <a:lnTo>
                  <a:pt x="53413" y="54920"/>
                </a:lnTo>
                <a:lnTo>
                  <a:pt x="56380" y="51871"/>
                </a:lnTo>
                <a:lnTo>
                  <a:pt x="57765" y="50347"/>
                </a:lnTo>
                <a:lnTo>
                  <a:pt x="59347" y="48822"/>
                </a:lnTo>
                <a:lnTo>
                  <a:pt x="60732" y="45773"/>
                </a:lnTo>
                <a:lnTo>
                  <a:pt x="62315" y="44249"/>
                </a:lnTo>
                <a:lnTo>
                  <a:pt x="63700" y="42724"/>
                </a:lnTo>
                <a:lnTo>
                  <a:pt x="65282" y="41200"/>
                </a:lnTo>
                <a:lnTo>
                  <a:pt x="65282" y="38131"/>
                </a:lnTo>
                <a:lnTo>
                  <a:pt x="66667" y="36606"/>
                </a:lnTo>
                <a:lnTo>
                  <a:pt x="66667" y="35082"/>
                </a:lnTo>
                <a:lnTo>
                  <a:pt x="68250" y="33557"/>
                </a:lnTo>
                <a:lnTo>
                  <a:pt x="68250" y="18313"/>
                </a:lnTo>
                <a:lnTo>
                  <a:pt x="66667" y="15264"/>
                </a:lnTo>
                <a:lnTo>
                  <a:pt x="65282" y="12195"/>
                </a:lnTo>
                <a:lnTo>
                  <a:pt x="63700" y="9146"/>
                </a:lnTo>
                <a:close/>
              </a:path>
              <a:path w="69850" h="107314">
                <a:moveTo>
                  <a:pt x="69634" y="83905"/>
                </a:moveTo>
                <a:lnTo>
                  <a:pt x="62315" y="83905"/>
                </a:lnTo>
                <a:lnTo>
                  <a:pt x="62315" y="85429"/>
                </a:lnTo>
                <a:lnTo>
                  <a:pt x="60732" y="88478"/>
                </a:lnTo>
                <a:lnTo>
                  <a:pt x="60732" y="90002"/>
                </a:lnTo>
                <a:lnTo>
                  <a:pt x="59347" y="90002"/>
                </a:lnTo>
                <a:lnTo>
                  <a:pt x="59347" y="91527"/>
                </a:lnTo>
                <a:lnTo>
                  <a:pt x="57765" y="93072"/>
                </a:lnTo>
                <a:lnTo>
                  <a:pt x="51830" y="93072"/>
                </a:lnTo>
                <a:lnTo>
                  <a:pt x="50445" y="94596"/>
                </a:lnTo>
                <a:lnTo>
                  <a:pt x="69634" y="94596"/>
                </a:lnTo>
                <a:lnTo>
                  <a:pt x="69634" y="83905"/>
                </a:lnTo>
                <a:close/>
              </a:path>
              <a:path w="69850" h="107314">
                <a:moveTo>
                  <a:pt x="51830" y="1524"/>
                </a:moveTo>
                <a:lnTo>
                  <a:pt x="22156" y="1524"/>
                </a:lnTo>
                <a:lnTo>
                  <a:pt x="16221" y="3048"/>
                </a:lnTo>
                <a:lnTo>
                  <a:pt x="10286" y="6097"/>
                </a:lnTo>
                <a:lnTo>
                  <a:pt x="2967" y="9146"/>
                </a:lnTo>
                <a:lnTo>
                  <a:pt x="2967" y="24411"/>
                </a:lnTo>
                <a:lnTo>
                  <a:pt x="13254" y="24411"/>
                </a:lnTo>
                <a:lnTo>
                  <a:pt x="14836" y="19838"/>
                </a:lnTo>
                <a:lnTo>
                  <a:pt x="17804" y="15264"/>
                </a:lnTo>
                <a:lnTo>
                  <a:pt x="20771" y="12195"/>
                </a:lnTo>
                <a:lnTo>
                  <a:pt x="25123" y="9146"/>
                </a:lnTo>
                <a:lnTo>
                  <a:pt x="63700" y="9146"/>
                </a:lnTo>
                <a:lnTo>
                  <a:pt x="60732" y="7622"/>
                </a:lnTo>
                <a:lnTo>
                  <a:pt x="59347" y="4573"/>
                </a:lnTo>
                <a:lnTo>
                  <a:pt x="56380" y="3048"/>
                </a:lnTo>
                <a:lnTo>
                  <a:pt x="51830" y="1524"/>
                </a:lnTo>
                <a:close/>
              </a:path>
              <a:path w="69850" h="107314">
                <a:moveTo>
                  <a:pt x="42928" y="0"/>
                </a:moveTo>
                <a:lnTo>
                  <a:pt x="32641" y="0"/>
                </a:lnTo>
                <a:lnTo>
                  <a:pt x="28091" y="1524"/>
                </a:lnTo>
                <a:lnTo>
                  <a:pt x="47478" y="1524"/>
                </a:lnTo>
                <a:lnTo>
                  <a:pt x="429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52563" y="3872749"/>
            <a:ext cx="34290" cy="59690"/>
          </a:xfrm>
          <a:custGeom>
            <a:avLst/>
            <a:gdLst/>
            <a:ahLst/>
            <a:cxnLst/>
            <a:rect l="l" t="t" r="r" b="b"/>
            <a:pathLst>
              <a:path w="34289" h="59689">
                <a:moveTo>
                  <a:pt x="32641" y="0"/>
                </a:moveTo>
                <a:lnTo>
                  <a:pt x="13452" y="0"/>
                </a:lnTo>
                <a:lnTo>
                  <a:pt x="13452" y="28986"/>
                </a:lnTo>
                <a:lnTo>
                  <a:pt x="11869" y="32037"/>
                </a:lnTo>
                <a:lnTo>
                  <a:pt x="11869" y="36614"/>
                </a:lnTo>
                <a:lnTo>
                  <a:pt x="10484" y="39665"/>
                </a:lnTo>
                <a:lnTo>
                  <a:pt x="8902" y="42718"/>
                </a:lnTo>
                <a:lnTo>
                  <a:pt x="7517" y="45769"/>
                </a:lnTo>
                <a:lnTo>
                  <a:pt x="4550" y="48820"/>
                </a:lnTo>
                <a:lnTo>
                  <a:pt x="0" y="53398"/>
                </a:lnTo>
                <a:lnTo>
                  <a:pt x="5934" y="59499"/>
                </a:lnTo>
                <a:lnTo>
                  <a:pt x="13452" y="54922"/>
                </a:lnTo>
                <a:lnTo>
                  <a:pt x="19387" y="50345"/>
                </a:lnTo>
                <a:lnTo>
                  <a:pt x="22354" y="45769"/>
                </a:lnTo>
                <a:lnTo>
                  <a:pt x="26706" y="41192"/>
                </a:lnTo>
                <a:lnTo>
                  <a:pt x="29673" y="36614"/>
                </a:lnTo>
                <a:lnTo>
                  <a:pt x="31256" y="32037"/>
                </a:lnTo>
                <a:lnTo>
                  <a:pt x="34223" y="27462"/>
                </a:lnTo>
                <a:lnTo>
                  <a:pt x="34223" y="6103"/>
                </a:lnTo>
                <a:lnTo>
                  <a:pt x="326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26256" y="3788843"/>
            <a:ext cx="95250" cy="113030"/>
          </a:xfrm>
          <a:custGeom>
            <a:avLst/>
            <a:gdLst/>
            <a:ahLst/>
            <a:cxnLst/>
            <a:rect l="l" t="t" r="r" b="b"/>
            <a:pathLst>
              <a:path w="95250" h="113029">
                <a:moveTo>
                  <a:pt x="69832" y="7622"/>
                </a:moveTo>
                <a:lnTo>
                  <a:pt x="44510" y="7622"/>
                </a:lnTo>
                <a:lnTo>
                  <a:pt x="50445" y="9146"/>
                </a:lnTo>
                <a:lnTo>
                  <a:pt x="53413" y="12195"/>
                </a:lnTo>
                <a:lnTo>
                  <a:pt x="56380" y="16789"/>
                </a:lnTo>
                <a:lnTo>
                  <a:pt x="57963" y="24409"/>
                </a:lnTo>
                <a:lnTo>
                  <a:pt x="57963" y="39663"/>
                </a:lnTo>
                <a:lnTo>
                  <a:pt x="45367" y="44217"/>
                </a:lnTo>
                <a:lnTo>
                  <a:pt x="34644" y="48627"/>
                </a:lnTo>
                <a:lnTo>
                  <a:pt x="0" y="76278"/>
                </a:lnTo>
                <a:lnTo>
                  <a:pt x="0" y="94586"/>
                </a:lnTo>
                <a:lnTo>
                  <a:pt x="1384" y="100690"/>
                </a:lnTo>
                <a:lnTo>
                  <a:pt x="5934" y="105265"/>
                </a:lnTo>
                <a:lnTo>
                  <a:pt x="11869" y="111369"/>
                </a:lnTo>
                <a:lnTo>
                  <a:pt x="17804" y="112893"/>
                </a:lnTo>
                <a:lnTo>
                  <a:pt x="34026" y="112893"/>
                </a:lnTo>
                <a:lnTo>
                  <a:pt x="38576" y="111369"/>
                </a:lnTo>
                <a:lnTo>
                  <a:pt x="39960" y="109842"/>
                </a:lnTo>
                <a:lnTo>
                  <a:pt x="47478" y="103741"/>
                </a:lnTo>
                <a:lnTo>
                  <a:pt x="53769" y="99163"/>
                </a:lnTo>
                <a:lnTo>
                  <a:pt x="31058" y="99163"/>
                </a:lnTo>
                <a:lnTo>
                  <a:pt x="26706" y="97637"/>
                </a:lnTo>
                <a:lnTo>
                  <a:pt x="23739" y="94586"/>
                </a:lnTo>
                <a:lnTo>
                  <a:pt x="20771" y="90010"/>
                </a:lnTo>
                <a:lnTo>
                  <a:pt x="19189" y="85433"/>
                </a:lnTo>
                <a:lnTo>
                  <a:pt x="19189" y="76278"/>
                </a:lnTo>
                <a:lnTo>
                  <a:pt x="20771" y="71703"/>
                </a:lnTo>
                <a:lnTo>
                  <a:pt x="22156" y="67126"/>
                </a:lnTo>
                <a:lnTo>
                  <a:pt x="57963" y="47292"/>
                </a:lnTo>
                <a:lnTo>
                  <a:pt x="77152" y="47292"/>
                </a:lnTo>
                <a:lnTo>
                  <a:pt x="77152" y="19838"/>
                </a:lnTo>
                <a:lnTo>
                  <a:pt x="75767" y="15264"/>
                </a:lnTo>
                <a:lnTo>
                  <a:pt x="72800" y="10671"/>
                </a:lnTo>
                <a:lnTo>
                  <a:pt x="69832" y="7622"/>
                </a:lnTo>
                <a:close/>
              </a:path>
              <a:path w="95250" h="113029">
                <a:moveTo>
                  <a:pt x="78734" y="96112"/>
                </a:moveTo>
                <a:lnTo>
                  <a:pt x="57963" y="96112"/>
                </a:lnTo>
                <a:lnTo>
                  <a:pt x="57963" y="102214"/>
                </a:lnTo>
                <a:lnTo>
                  <a:pt x="59347" y="106791"/>
                </a:lnTo>
                <a:lnTo>
                  <a:pt x="62315" y="109842"/>
                </a:lnTo>
                <a:lnTo>
                  <a:pt x="63898" y="111369"/>
                </a:lnTo>
                <a:lnTo>
                  <a:pt x="66865" y="112893"/>
                </a:lnTo>
                <a:lnTo>
                  <a:pt x="71217" y="112893"/>
                </a:lnTo>
                <a:lnTo>
                  <a:pt x="76846" y="111773"/>
                </a:lnTo>
                <a:lnTo>
                  <a:pt x="82567" y="108507"/>
                </a:lnTo>
                <a:lnTo>
                  <a:pt x="88549" y="103240"/>
                </a:lnTo>
                <a:lnTo>
                  <a:pt x="92213" y="99163"/>
                </a:lnTo>
                <a:lnTo>
                  <a:pt x="81702" y="99163"/>
                </a:lnTo>
                <a:lnTo>
                  <a:pt x="80119" y="97637"/>
                </a:lnTo>
                <a:lnTo>
                  <a:pt x="78734" y="96112"/>
                </a:lnTo>
                <a:close/>
              </a:path>
              <a:path w="95250" h="113029">
                <a:moveTo>
                  <a:pt x="77152" y="47292"/>
                </a:moveTo>
                <a:lnTo>
                  <a:pt x="57963" y="47292"/>
                </a:lnTo>
                <a:lnTo>
                  <a:pt x="57963" y="88484"/>
                </a:lnTo>
                <a:lnTo>
                  <a:pt x="49061" y="96112"/>
                </a:lnTo>
                <a:lnTo>
                  <a:pt x="41543" y="99163"/>
                </a:lnTo>
                <a:lnTo>
                  <a:pt x="53769" y="99163"/>
                </a:lnTo>
                <a:lnTo>
                  <a:pt x="57963" y="96112"/>
                </a:lnTo>
                <a:lnTo>
                  <a:pt x="78734" y="96112"/>
                </a:lnTo>
                <a:lnTo>
                  <a:pt x="78734" y="94586"/>
                </a:lnTo>
                <a:lnTo>
                  <a:pt x="77152" y="93061"/>
                </a:lnTo>
                <a:lnTo>
                  <a:pt x="77152" y="47292"/>
                </a:lnTo>
                <a:close/>
              </a:path>
              <a:path w="95250" h="113029">
                <a:moveTo>
                  <a:pt x="94956" y="88484"/>
                </a:moveTo>
                <a:lnTo>
                  <a:pt x="90604" y="93061"/>
                </a:lnTo>
                <a:lnTo>
                  <a:pt x="87637" y="96112"/>
                </a:lnTo>
                <a:lnTo>
                  <a:pt x="86054" y="97637"/>
                </a:lnTo>
                <a:lnTo>
                  <a:pt x="84669" y="97637"/>
                </a:lnTo>
                <a:lnTo>
                  <a:pt x="84669" y="99163"/>
                </a:lnTo>
                <a:lnTo>
                  <a:pt x="92213" y="99163"/>
                </a:lnTo>
                <a:lnTo>
                  <a:pt x="94956" y="96112"/>
                </a:lnTo>
                <a:lnTo>
                  <a:pt x="94956" y="88484"/>
                </a:lnTo>
                <a:close/>
              </a:path>
              <a:path w="95250" h="113029">
                <a:moveTo>
                  <a:pt x="52028" y="0"/>
                </a:moveTo>
                <a:lnTo>
                  <a:pt x="41543" y="0"/>
                </a:lnTo>
                <a:lnTo>
                  <a:pt x="33173" y="547"/>
                </a:lnTo>
                <a:lnTo>
                  <a:pt x="2967" y="19838"/>
                </a:lnTo>
                <a:lnTo>
                  <a:pt x="2967" y="30511"/>
                </a:lnTo>
                <a:lnTo>
                  <a:pt x="4352" y="33562"/>
                </a:lnTo>
                <a:lnTo>
                  <a:pt x="5934" y="35088"/>
                </a:lnTo>
                <a:lnTo>
                  <a:pt x="7319" y="36612"/>
                </a:lnTo>
                <a:lnTo>
                  <a:pt x="10286" y="38139"/>
                </a:lnTo>
                <a:lnTo>
                  <a:pt x="17804" y="38139"/>
                </a:lnTo>
                <a:lnTo>
                  <a:pt x="20771" y="35088"/>
                </a:lnTo>
                <a:lnTo>
                  <a:pt x="22156" y="33562"/>
                </a:lnTo>
                <a:lnTo>
                  <a:pt x="22156" y="16789"/>
                </a:lnTo>
                <a:lnTo>
                  <a:pt x="23739" y="13719"/>
                </a:lnTo>
                <a:lnTo>
                  <a:pt x="29673" y="7622"/>
                </a:lnTo>
                <a:lnTo>
                  <a:pt x="69832" y="7622"/>
                </a:lnTo>
                <a:lnTo>
                  <a:pt x="65143" y="4501"/>
                </a:lnTo>
                <a:lnTo>
                  <a:pt x="59347" y="1524"/>
                </a:lnTo>
                <a:lnTo>
                  <a:pt x="520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24179" y="3788842"/>
            <a:ext cx="116205" cy="111760"/>
          </a:xfrm>
          <a:custGeom>
            <a:avLst/>
            <a:gdLst/>
            <a:ahLst/>
            <a:cxnLst/>
            <a:rect l="l" t="t" r="r" b="b"/>
            <a:pathLst>
              <a:path w="116204" h="111760">
                <a:moveTo>
                  <a:pt x="53413" y="106791"/>
                </a:moveTo>
                <a:lnTo>
                  <a:pt x="1582" y="106791"/>
                </a:lnTo>
                <a:lnTo>
                  <a:pt x="1582" y="111369"/>
                </a:lnTo>
                <a:lnTo>
                  <a:pt x="53413" y="111369"/>
                </a:lnTo>
                <a:lnTo>
                  <a:pt x="53413" y="106791"/>
                </a:lnTo>
                <a:close/>
              </a:path>
              <a:path w="116204" h="111760">
                <a:moveTo>
                  <a:pt x="115728" y="106791"/>
                </a:moveTo>
                <a:lnTo>
                  <a:pt x="63898" y="106791"/>
                </a:lnTo>
                <a:lnTo>
                  <a:pt x="63898" y="111369"/>
                </a:lnTo>
                <a:lnTo>
                  <a:pt x="115728" y="111369"/>
                </a:lnTo>
                <a:lnTo>
                  <a:pt x="115728" y="106791"/>
                </a:lnTo>
                <a:close/>
              </a:path>
              <a:path w="116204" h="111760">
                <a:moveTo>
                  <a:pt x="37191" y="15264"/>
                </a:moveTo>
                <a:lnTo>
                  <a:pt x="13452" y="15264"/>
                </a:lnTo>
                <a:lnTo>
                  <a:pt x="14836" y="16789"/>
                </a:lnTo>
                <a:lnTo>
                  <a:pt x="14836" y="18313"/>
                </a:lnTo>
                <a:lnTo>
                  <a:pt x="16419" y="19838"/>
                </a:lnTo>
                <a:lnTo>
                  <a:pt x="16419" y="22886"/>
                </a:lnTo>
                <a:lnTo>
                  <a:pt x="17804" y="25933"/>
                </a:lnTo>
                <a:lnTo>
                  <a:pt x="17804" y="94586"/>
                </a:lnTo>
                <a:lnTo>
                  <a:pt x="16419" y="100690"/>
                </a:lnTo>
                <a:lnTo>
                  <a:pt x="14837" y="102214"/>
                </a:lnTo>
                <a:lnTo>
                  <a:pt x="13452" y="105265"/>
                </a:lnTo>
                <a:lnTo>
                  <a:pt x="8902" y="106791"/>
                </a:lnTo>
                <a:lnTo>
                  <a:pt x="44511" y="106791"/>
                </a:lnTo>
                <a:lnTo>
                  <a:pt x="43126" y="105265"/>
                </a:lnTo>
                <a:lnTo>
                  <a:pt x="40158" y="103741"/>
                </a:lnTo>
                <a:lnTo>
                  <a:pt x="38576" y="102214"/>
                </a:lnTo>
                <a:lnTo>
                  <a:pt x="38576" y="100690"/>
                </a:lnTo>
                <a:lnTo>
                  <a:pt x="37191" y="99163"/>
                </a:lnTo>
                <a:lnTo>
                  <a:pt x="37191" y="28984"/>
                </a:lnTo>
                <a:lnTo>
                  <a:pt x="43711" y="22886"/>
                </a:lnTo>
                <a:lnTo>
                  <a:pt x="37191" y="22886"/>
                </a:lnTo>
                <a:lnTo>
                  <a:pt x="37191" y="15264"/>
                </a:lnTo>
                <a:close/>
              </a:path>
              <a:path w="116204" h="111760">
                <a:moveTo>
                  <a:pt x="95351" y="13719"/>
                </a:moveTo>
                <a:lnTo>
                  <a:pt x="69832" y="13719"/>
                </a:lnTo>
                <a:lnTo>
                  <a:pt x="74184" y="16789"/>
                </a:lnTo>
                <a:lnTo>
                  <a:pt x="77152" y="21362"/>
                </a:lnTo>
                <a:lnTo>
                  <a:pt x="78734" y="25933"/>
                </a:lnTo>
                <a:lnTo>
                  <a:pt x="80119" y="32037"/>
                </a:lnTo>
                <a:lnTo>
                  <a:pt x="80119" y="97637"/>
                </a:lnTo>
                <a:lnTo>
                  <a:pt x="78735" y="100690"/>
                </a:lnTo>
                <a:lnTo>
                  <a:pt x="77152" y="103741"/>
                </a:lnTo>
                <a:lnTo>
                  <a:pt x="75767" y="105265"/>
                </a:lnTo>
                <a:lnTo>
                  <a:pt x="74185" y="106791"/>
                </a:lnTo>
                <a:lnTo>
                  <a:pt x="106826" y="106791"/>
                </a:lnTo>
                <a:lnTo>
                  <a:pt x="105441" y="105265"/>
                </a:lnTo>
                <a:lnTo>
                  <a:pt x="103858" y="103741"/>
                </a:lnTo>
                <a:lnTo>
                  <a:pt x="102474" y="102214"/>
                </a:lnTo>
                <a:lnTo>
                  <a:pt x="100891" y="100690"/>
                </a:lnTo>
                <a:lnTo>
                  <a:pt x="99506" y="97637"/>
                </a:lnTo>
                <a:lnTo>
                  <a:pt x="99506" y="30511"/>
                </a:lnTo>
                <a:lnTo>
                  <a:pt x="97879" y="22740"/>
                </a:lnTo>
                <a:lnTo>
                  <a:pt x="96438" y="17922"/>
                </a:lnTo>
                <a:lnTo>
                  <a:pt x="95351" y="13719"/>
                </a:lnTo>
                <a:close/>
              </a:path>
              <a:path w="116204" h="111760">
                <a:moveTo>
                  <a:pt x="77152" y="0"/>
                </a:moveTo>
                <a:lnTo>
                  <a:pt x="72800" y="0"/>
                </a:lnTo>
                <a:lnTo>
                  <a:pt x="63897" y="1429"/>
                </a:lnTo>
                <a:lnTo>
                  <a:pt x="54995" y="5719"/>
                </a:lnTo>
                <a:lnTo>
                  <a:pt x="46093" y="12871"/>
                </a:lnTo>
                <a:lnTo>
                  <a:pt x="37191" y="22886"/>
                </a:lnTo>
                <a:lnTo>
                  <a:pt x="43711" y="22886"/>
                </a:lnTo>
                <a:lnTo>
                  <a:pt x="43868" y="22740"/>
                </a:lnTo>
                <a:lnTo>
                  <a:pt x="50544" y="17922"/>
                </a:lnTo>
                <a:lnTo>
                  <a:pt x="57221" y="14818"/>
                </a:lnTo>
                <a:lnTo>
                  <a:pt x="63897" y="13719"/>
                </a:lnTo>
                <a:lnTo>
                  <a:pt x="95351" y="13719"/>
                </a:lnTo>
                <a:lnTo>
                  <a:pt x="94956" y="12195"/>
                </a:lnTo>
                <a:lnTo>
                  <a:pt x="90604" y="7622"/>
                </a:lnTo>
                <a:lnTo>
                  <a:pt x="87637" y="4573"/>
                </a:lnTo>
                <a:lnTo>
                  <a:pt x="83087" y="1524"/>
                </a:lnTo>
                <a:lnTo>
                  <a:pt x="77152" y="0"/>
                </a:lnTo>
                <a:close/>
              </a:path>
              <a:path w="116204" h="111760">
                <a:moveTo>
                  <a:pt x="37191" y="0"/>
                </a:moveTo>
                <a:lnTo>
                  <a:pt x="31256" y="0"/>
                </a:lnTo>
                <a:lnTo>
                  <a:pt x="0" y="12195"/>
                </a:lnTo>
                <a:lnTo>
                  <a:pt x="1582" y="16789"/>
                </a:lnTo>
                <a:lnTo>
                  <a:pt x="4550" y="15264"/>
                </a:lnTo>
                <a:lnTo>
                  <a:pt x="37191" y="15264"/>
                </a:lnTo>
                <a:lnTo>
                  <a:pt x="37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48810" y="3732397"/>
            <a:ext cx="111760" cy="171450"/>
          </a:xfrm>
          <a:custGeom>
            <a:avLst/>
            <a:gdLst/>
            <a:ahLst/>
            <a:cxnLst/>
            <a:rect l="l" t="t" r="r" b="b"/>
            <a:pathLst>
              <a:path w="111759" h="171450">
                <a:moveTo>
                  <a:pt x="60930" y="56444"/>
                </a:moveTo>
                <a:lnTo>
                  <a:pt x="52028" y="56444"/>
                </a:lnTo>
                <a:lnTo>
                  <a:pt x="41209" y="57588"/>
                </a:lnTo>
                <a:lnTo>
                  <a:pt x="8178" y="85076"/>
                </a:lnTo>
                <a:lnTo>
                  <a:pt x="0" y="117469"/>
                </a:lnTo>
                <a:lnTo>
                  <a:pt x="850" y="129220"/>
                </a:lnTo>
                <a:lnTo>
                  <a:pt x="20369" y="162497"/>
                </a:lnTo>
                <a:lnTo>
                  <a:pt x="43126" y="170865"/>
                </a:lnTo>
                <a:lnTo>
                  <a:pt x="49061" y="170865"/>
                </a:lnTo>
                <a:lnTo>
                  <a:pt x="54995" y="169338"/>
                </a:lnTo>
                <a:lnTo>
                  <a:pt x="59347" y="167814"/>
                </a:lnTo>
                <a:lnTo>
                  <a:pt x="63898" y="164763"/>
                </a:lnTo>
                <a:lnTo>
                  <a:pt x="69832" y="161710"/>
                </a:lnTo>
                <a:lnTo>
                  <a:pt x="72008" y="158659"/>
                </a:lnTo>
                <a:lnTo>
                  <a:pt x="54995" y="158659"/>
                </a:lnTo>
                <a:lnTo>
                  <a:pt x="48560" y="157801"/>
                </a:lnTo>
                <a:lnTo>
                  <a:pt x="21575" y="120042"/>
                </a:lnTo>
                <a:lnTo>
                  <a:pt x="20771" y="108314"/>
                </a:lnTo>
                <a:lnTo>
                  <a:pt x="21597" y="97468"/>
                </a:lnTo>
                <a:lnTo>
                  <a:pt x="23961" y="87910"/>
                </a:lnTo>
                <a:lnTo>
                  <a:pt x="27698" y="79784"/>
                </a:lnTo>
                <a:lnTo>
                  <a:pt x="32641" y="73233"/>
                </a:lnTo>
                <a:lnTo>
                  <a:pt x="37191" y="67115"/>
                </a:lnTo>
                <a:lnTo>
                  <a:pt x="43126" y="64067"/>
                </a:lnTo>
                <a:lnTo>
                  <a:pt x="72701" y="64067"/>
                </a:lnTo>
                <a:lnTo>
                  <a:pt x="68250" y="59493"/>
                </a:lnTo>
                <a:lnTo>
                  <a:pt x="60930" y="56444"/>
                </a:lnTo>
                <a:close/>
              </a:path>
              <a:path w="111759" h="171450">
                <a:moveTo>
                  <a:pt x="109793" y="154082"/>
                </a:moveTo>
                <a:lnTo>
                  <a:pt x="106826" y="155608"/>
                </a:lnTo>
                <a:lnTo>
                  <a:pt x="74184" y="155608"/>
                </a:lnTo>
                <a:lnTo>
                  <a:pt x="74184" y="170865"/>
                </a:lnTo>
                <a:lnTo>
                  <a:pt x="80119" y="170865"/>
                </a:lnTo>
                <a:lnTo>
                  <a:pt x="111376" y="157134"/>
                </a:lnTo>
                <a:lnTo>
                  <a:pt x="109793" y="154082"/>
                </a:lnTo>
                <a:close/>
              </a:path>
              <a:path w="111759" h="171450">
                <a:moveTo>
                  <a:pt x="72701" y="64067"/>
                </a:moveTo>
                <a:lnTo>
                  <a:pt x="57963" y="64067"/>
                </a:lnTo>
                <a:lnTo>
                  <a:pt x="60930" y="67115"/>
                </a:lnTo>
                <a:lnTo>
                  <a:pt x="65282" y="68640"/>
                </a:lnTo>
                <a:lnTo>
                  <a:pt x="68250" y="71709"/>
                </a:lnTo>
                <a:lnTo>
                  <a:pt x="69832" y="76282"/>
                </a:lnTo>
                <a:lnTo>
                  <a:pt x="72800" y="80854"/>
                </a:lnTo>
                <a:lnTo>
                  <a:pt x="74078" y="85076"/>
                </a:lnTo>
                <a:lnTo>
                  <a:pt x="74022" y="148147"/>
                </a:lnTo>
                <a:lnTo>
                  <a:pt x="68250" y="154082"/>
                </a:lnTo>
                <a:lnTo>
                  <a:pt x="60930" y="158659"/>
                </a:lnTo>
                <a:lnTo>
                  <a:pt x="72008" y="158659"/>
                </a:lnTo>
                <a:lnTo>
                  <a:pt x="74184" y="155608"/>
                </a:lnTo>
                <a:lnTo>
                  <a:pt x="97924" y="155608"/>
                </a:lnTo>
                <a:lnTo>
                  <a:pt x="96539" y="154082"/>
                </a:lnTo>
                <a:lnTo>
                  <a:pt x="96539" y="152557"/>
                </a:lnTo>
                <a:lnTo>
                  <a:pt x="94956" y="151031"/>
                </a:lnTo>
                <a:lnTo>
                  <a:pt x="94956" y="147980"/>
                </a:lnTo>
                <a:lnTo>
                  <a:pt x="93571" y="144929"/>
                </a:lnTo>
                <a:lnTo>
                  <a:pt x="93571" y="65591"/>
                </a:lnTo>
                <a:lnTo>
                  <a:pt x="74184" y="65591"/>
                </a:lnTo>
                <a:lnTo>
                  <a:pt x="72701" y="64067"/>
                </a:lnTo>
                <a:close/>
              </a:path>
              <a:path w="111759" h="171450">
                <a:moveTo>
                  <a:pt x="93571" y="15244"/>
                </a:moveTo>
                <a:lnTo>
                  <a:pt x="69832" y="15244"/>
                </a:lnTo>
                <a:lnTo>
                  <a:pt x="71217" y="16768"/>
                </a:lnTo>
                <a:lnTo>
                  <a:pt x="72800" y="16768"/>
                </a:lnTo>
                <a:lnTo>
                  <a:pt x="72800" y="19838"/>
                </a:lnTo>
                <a:lnTo>
                  <a:pt x="74184" y="22886"/>
                </a:lnTo>
                <a:lnTo>
                  <a:pt x="74184" y="65591"/>
                </a:lnTo>
                <a:lnTo>
                  <a:pt x="93571" y="65591"/>
                </a:lnTo>
                <a:lnTo>
                  <a:pt x="93571" y="15244"/>
                </a:lnTo>
                <a:close/>
              </a:path>
              <a:path w="111759" h="171450">
                <a:moveTo>
                  <a:pt x="93571" y="0"/>
                </a:moveTo>
                <a:lnTo>
                  <a:pt x="89021" y="0"/>
                </a:lnTo>
                <a:lnTo>
                  <a:pt x="56380" y="12195"/>
                </a:lnTo>
                <a:lnTo>
                  <a:pt x="57963" y="16768"/>
                </a:lnTo>
                <a:lnTo>
                  <a:pt x="62315" y="15244"/>
                </a:lnTo>
                <a:lnTo>
                  <a:pt x="93571" y="15244"/>
                </a:lnTo>
                <a:lnTo>
                  <a:pt x="93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28595" y="3736972"/>
            <a:ext cx="100965" cy="166370"/>
          </a:xfrm>
          <a:custGeom>
            <a:avLst/>
            <a:gdLst/>
            <a:ahLst/>
            <a:cxnLst/>
            <a:rect l="l" t="t" r="r" b="b"/>
            <a:pathLst>
              <a:path w="100965" h="166370">
                <a:moveTo>
                  <a:pt x="50288" y="0"/>
                </a:moveTo>
                <a:lnTo>
                  <a:pt x="42770" y="0"/>
                </a:lnTo>
                <a:lnTo>
                  <a:pt x="35451" y="1524"/>
                </a:lnTo>
                <a:lnTo>
                  <a:pt x="29516" y="7622"/>
                </a:lnTo>
                <a:lnTo>
                  <a:pt x="23102" y="12794"/>
                </a:lnTo>
                <a:lnTo>
                  <a:pt x="4182" y="47218"/>
                </a:lnTo>
                <a:lnTo>
                  <a:pt x="0" y="86960"/>
                </a:lnTo>
                <a:lnTo>
                  <a:pt x="639" y="99355"/>
                </a:lnTo>
                <a:lnTo>
                  <a:pt x="11712" y="138829"/>
                </a:lnTo>
                <a:lnTo>
                  <a:pt x="48705" y="166291"/>
                </a:lnTo>
                <a:lnTo>
                  <a:pt x="54557" y="165719"/>
                </a:lnTo>
                <a:lnTo>
                  <a:pt x="60649" y="164003"/>
                </a:lnTo>
                <a:lnTo>
                  <a:pt x="66704" y="161142"/>
                </a:lnTo>
                <a:lnTo>
                  <a:pt x="70257" y="158663"/>
                </a:lnTo>
                <a:lnTo>
                  <a:pt x="50288" y="158663"/>
                </a:lnTo>
                <a:lnTo>
                  <a:pt x="43899" y="157519"/>
                </a:lnTo>
                <a:lnTo>
                  <a:pt x="24051" y="116518"/>
                </a:lnTo>
                <a:lnTo>
                  <a:pt x="22232" y="93705"/>
                </a:lnTo>
                <a:lnTo>
                  <a:pt x="22293" y="76280"/>
                </a:lnTo>
                <a:lnTo>
                  <a:pt x="26654" y="35400"/>
                </a:lnTo>
                <a:lnTo>
                  <a:pt x="36836" y="13719"/>
                </a:lnTo>
                <a:lnTo>
                  <a:pt x="39803" y="9146"/>
                </a:lnTo>
                <a:lnTo>
                  <a:pt x="44353" y="7622"/>
                </a:lnTo>
                <a:lnTo>
                  <a:pt x="71358" y="7622"/>
                </a:lnTo>
                <a:lnTo>
                  <a:pt x="67128" y="4575"/>
                </a:lnTo>
                <a:lnTo>
                  <a:pt x="58921" y="1143"/>
                </a:lnTo>
                <a:lnTo>
                  <a:pt x="50288" y="0"/>
                </a:lnTo>
                <a:close/>
              </a:path>
              <a:path w="100965" h="166370">
                <a:moveTo>
                  <a:pt x="71358" y="7622"/>
                </a:moveTo>
                <a:lnTo>
                  <a:pt x="54640" y="7622"/>
                </a:lnTo>
                <a:lnTo>
                  <a:pt x="59190" y="9146"/>
                </a:lnTo>
                <a:lnTo>
                  <a:pt x="62157" y="10671"/>
                </a:lnTo>
                <a:lnTo>
                  <a:pt x="76525" y="51109"/>
                </a:lnTo>
                <a:lnTo>
                  <a:pt x="78245" y="80856"/>
                </a:lnTo>
                <a:lnTo>
                  <a:pt x="77869" y="93705"/>
                </a:lnTo>
                <a:lnTo>
                  <a:pt x="72444" y="134254"/>
                </a:lnTo>
                <a:lnTo>
                  <a:pt x="62157" y="152561"/>
                </a:lnTo>
                <a:lnTo>
                  <a:pt x="57607" y="157137"/>
                </a:lnTo>
                <a:lnTo>
                  <a:pt x="53255" y="158663"/>
                </a:lnTo>
                <a:lnTo>
                  <a:pt x="70257" y="158663"/>
                </a:lnTo>
                <a:lnTo>
                  <a:pt x="93216" y="128150"/>
                </a:lnTo>
                <a:lnTo>
                  <a:pt x="100734" y="80856"/>
                </a:lnTo>
                <a:lnTo>
                  <a:pt x="99621" y="62285"/>
                </a:lnTo>
                <a:lnTo>
                  <a:pt x="96282" y="45575"/>
                </a:lnTo>
                <a:lnTo>
                  <a:pt x="90719" y="30869"/>
                </a:lnTo>
                <a:lnTo>
                  <a:pt x="82929" y="18313"/>
                </a:lnTo>
                <a:lnTo>
                  <a:pt x="75075" y="10298"/>
                </a:lnTo>
                <a:lnTo>
                  <a:pt x="71358" y="7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02128" y="3761383"/>
            <a:ext cx="123189" cy="116205"/>
          </a:xfrm>
          <a:custGeom>
            <a:avLst/>
            <a:gdLst/>
            <a:ahLst/>
            <a:cxnLst/>
            <a:rect l="l" t="t" r="r" b="b"/>
            <a:pathLst>
              <a:path w="123190" h="116204">
                <a:moveTo>
                  <a:pt x="123048" y="0"/>
                </a:moveTo>
                <a:lnTo>
                  <a:pt x="0" y="54920"/>
                </a:lnTo>
                <a:lnTo>
                  <a:pt x="0" y="61022"/>
                </a:lnTo>
                <a:lnTo>
                  <a:pt x="123048" y="115944"/>
                </a:lnTo>
                <a:lnTo>
                  <a:pt x="123048" y="105265"/>
                </a:lnTo>
                <a:lnTo>
                  <a:pt x="17804" y="57971"/>
                </a:lnTo>
                <a:lnTo>
                  <a:pt x="123048" y="10671"/>
                </a:lnTo>
                <a:lnTo>
                  <a:pt x="12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95010" y="3740021"/>
            <a:ext cx="156210" cy="160655"/>
          </a:xfrm>
          <a:custGeom>
            <a:avLst/>
            <a:gdLst/>
            <a:ahLst/>
            <a:cxnLst/>
            <a:rect l="l" t="t" r="r" b="b"/>
            <a:pathLst>
              <a:path w="156209" h="160654">
                <a:moveTo>
                  <a:pt x="66667" y="155614"/>
                </a:moveTo>
                <a:lnTo>
                  <a:pt x="0" y="155614"/>
                </a:lnTo>
                <a:lnTo>
                  <a:pt x="0" y="160191"/>
                </a:lnTo>
                <a:lnTo>
                  <a:pt x="66667" y="160191"/>
                </a:lnTo>
                <a:lnTo>
                  <a:pt x="66667" y="155614"/>
                </a:lnTo>
                <a:close/>
              </a:path>
              <a:path w="156209" h="160654">
                <a:moveTo>
                  <a:pt x="85263" y="85435"/>
                </a:moveTo>
                <a:lnTo>
                  <a:pt x="60732" y="85435"/>
                </a:lnTo>
                <a:lnTo>
                  <a:pt x="114145" y="160191"/>
                </a:lnTo>
                <a:lnTo>
                  <a:pt x="155689" y="160191"/>
                </a:lnTo>
                <a:lnTo>
                  <a:pt x="155689" y="155614"/>
                </a:lnTo>
                <a:lnTo>
                  <a:pt x="146787" y="154088"/>
                </a:lnTo>
                <a:lnTo>
                  <a:pt x="139467" y="152563"/>
                </a:lnTo>
                <a:lnTo>
                  <a:pt x="115728" y="128154"/>
                </a:lnTo>
                <a:lnTo>
                  <a:pt x="85263" y="85435"/>
                </a:lnTo>
                <a:close/>
              </a:path>
              <a:path w="156209" h="160654">
                <a:moveTo>
                  <a:pt x="56380" y="0"/>
                </a:moveTo>
                <a:lnTo>
                  <a:pt x="0" y="0"/>
                </a:lnTo>
                <a:lnTo>
                  <a:pt x="0" y="4573"/>
                </a:lnTo>
                <a:lnTo>
                  <a:pt x="11869" y="4573"/>
                </a:lnTo>
                <a:lnTo>
                  <a:pt x="16221" y="6097"/>
                </a:lnTo>
                <a:lnTo>
                  <a:pt x="19189" y="9146"/>
                </a:lnTo>
                <a:lnTo>
                  <a:pt x="20771" y="12215"/>
                </a:lnTo>
                <a:lnTo>
                  <a:pt x="22156" y="18313"/>
                </a:lnTo>
                <a:lnTo>
                  <a:pt x="22156" y="146459"/>
                </a:lnTo>
                <a:lnTo>
                  <a:pt x="19189" y="149512"/>
                </a:lnTo>
                <a:lnTo>
                  <a:pt x="17804" y="154088"/>
                </a:lnTo>
                <a:lnTo>
                  <a:pt x="11869" y="155614"/>
                </a:lnTo>
                <a:lnTo>
                  <a:pt x="54798" y="155614"/>
                </a:lnTo>
                <a:lnTo>
                  <a:pt x="50445" y="154088"/>
                </a:lnTo>
                <a:lnTo>
                  <a:pt x="47478" y="151037"/>
                </a:lnTo>
                <a:lnTo>
                  <a:pt x="45895" y="147986"/>
                </a:lnTo>
                <a:lnTo>
                  <a:pt x="44511" y="141884"/>
                </a:lnTo>
                <a:lnTo>
                  <a:pt x="44511" y="85435"/>
                </a:lnTo>
                <a:lnTo>
                  <a:pt x="85263" y="85435"/>
                </a:lnTo>
                <a:lnTo>
                  <a:pt x="83087" y="82384"/>
                </a:lnTo>
                <a:lnTo>
                  <a:pt x="92480" y="79572"/>
                </a:lnTo>
                <a:lnTo>
                  <a:pt x="96418" y="77807"/>
                </a:lnTo>
                <a:lnTo>
                  <a:pt x="44511" y="77807"/>
                </a:lnTo>
                <a:lnTo>
                  <a:pt x="44510" y="10671"/>
                </a:lnTo>
                <a:lnTo>
                  <a:pt x="51830" y="9146"/>
                </a:lnTo>
                <a:lnTo>
                  <a:pt x="105771" y="9146"/>
                </a:lnTo>
                <a:lnTo>
                  <a:pt x="100891" y="6097"/>
                </a:lnTo>
                <a:lnTo>
                  <a:pt x="93374" y="3048"/>
                </a:lnTo>
                <a:lnTo>
                  <a:pt x="87009" y="1929"/>
                </a:lnTo>
                <a:lnTo>
                  <a:pt x="78809" y="952"/>
                </a:lnTo>
                <a:lnTo>
                  <a:pt x="68642" y="262"/>
                </a:lnTo>
                <a:lnTo>
                  <a:pt x="56380" y="0"/>
                </a:lnTo>
                <a:close/>
              </a:path>
              <a:path w="156209" h="160654">
                <a:moveTo>
                  <a:pt x="105771" y="9146"/>
                </a:moveTo>
                <a:lnTo>
                  <a:pt x="62315" y="9146"/>
                </a:lnTo>
                <a:lnTo>
                  <a:pt x="69529" y="9721"/>
                </a:lnTo>
                <a:lnTo>
                  <a:pt x="75817" y="11443"/>
                </a:lnTo>
                <a:lnTo>
                  <a:pt x="96341" y="42724"/>
                </a:lnTo>
                <a:lnTo>
                  <a:pt x="95544" y="50180"/>
                </a:lnTo>
                <a:lnTo>
                  <a:pt x="60992" y="77211"/>
                </a:lnTo>
                <a:lnTo>
                  <a:pt x="50445" y="77807"/>
                </a:lnTo>
                <a:lnTo>
                  <a:pt x="96418" y="77807"/>
                </a:lnTo>
                <a:lnTo>
                  <a:pt x="121106" y="48036"/>
                </a:lnTo>
                <a:lnTo>
                  <a:pt x="121663" y="41200"/>
                </a:lnTo>
                <a:lnTo>
                  <a:pt x="121128" y="34590"/>
                </a:lnTo>
                <a:lnTo>
                  <a:pt x="119610" y="28415"/>
                </a:lnTo>
                <a:lnTo>
                  <a:pt x="117240" y="22529"/>
                </a:lnTo>
                <a:lnTo>
                  <a:pt x="114145" y="16789"/>
                </a:lnTo>
                <a:lnTo>
                  <a:pt x="108211" y="10671"/>
                </a:lnTo>
                <a:lnTo>
                  <a:pt x="105771" y="9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52281" y="3679002"/>
            <a:ext cx="68580" cy="108585"/>
          </a:xfrm>
          <a:custGeom>
            <a:avLst/>
            <a:gdLst/>
            <a:ahLst/>
            <a:cxnLst/>
            <a:rect l="l" t="t" r="r" b="b"/>
            <a:pathLst>
              <a:path w="68579" h="108585">
                <a:moveTo>
                  <a:pt x="57369" y="12195"/>
                </a:moveTo>
                <a:lnTo>
                  <a:pt x="34026" y="12195"/>
                </a:lnTo>
                <a:lnTo>
                  <a:pt x="38576" y="15244"/>
                </a:lnTo>
                <a:lnTo>
                  <a:pt x="43126" y="19838"/>
                </a:lnTo>
                <a:lnTo>
                  <a:pt x="47478" y="22886"/>
                </a:lnTo>
                <a:lnTo>
                  <a:pt x="49060" y="28984"/>
                </a:lnTo>
                <a:lnTo>
                  <a:pt x="49060" y="35082"/>
                </a:lnTo>
                <a:lnTo>
                  <a:pt x="48479" y="42207"/>
                </a:lnTo>
                <a:lnTo>
                  <a:pt x="23145" y="82571"/>
                </a:lnTo>
                <a:lnTo>
                  <a:pt x="0" y="105267"/>
                </a:lnTo>
                <a:lnTo>
                  <a:pt x="0" y="108316"/>
                </a:lnTo>
                <a:lnTo>
                  <a:pt x="60930" y="108316"/>
                </a:lnTo>
                <a:lnTo>
                  <a:pt x="64875" y="97625"/>
                </a:lnTo>
                <a:lnTo>
                  <a:pt x="16221" y="97625"/>
                </a:lnTo>
                <a:lnTo>
                  <a:pt x="19516" y="94218"/>
                </a:lnTo>
                <a:lnTo>
                  <a:pt x="46279" y="64828"/>
                </a:lnTo>
                <a:lnTo>
                  <a:pt x="57963" y="44229"/>
                </a:lnTo>
                <a:lnTo>
                  <a:pt x="60930" y="39655"/>
                </a:lnTo>
                <a:lnTo>
                  <a:pt x="62315" y="33557"/>
                </a:lnTo>
                <a:lnTo>
                  <a:pt x="62315" y="21362"/>
                </a:lnTo>
                <a:lnTo>
                  <a:pt x="59347" y="13719"/>
                </a:lnTo>
                <a:lnTo>
                  <a:pt x="57369" y="12195"/>
                </a:lnTo>
                <a:close/>
              </a:path>
              <a:path w="68579" h="108585">
                <a:moveTo>
                  <a:pt x="68250" y="88478"/>
                </a:moveTo>
                <a:lnTo>
                  <a:pt x="65282" y="88478"/>
                </a:lnTo>
                <a:lnTo>
                  <a:pt x="63897" y="91527"/>
                </a:lnTo>
                <a:lnTo>
                  <a:pt x="62315" y="93051"/>
                </a:lnTo>
                <a:lnTo>
                  <a:pt x="60930" y="94576"/>
                </a:lnTo>
                <a:lnTo>
                  <a:pt x="59347" y="94576"/>
                </a:lnTo>
                <a:lnTo>
                  <a:pt x="57963" y="96100"/>
                </a:lnTo>
                <a:lnTo>
                  <a:pt x="54995" y="96100"/>
                </a:lnTo>
                <a:lnTo>
                  <a:pt x="53413" y="97625"/>
                </a:lnTo>
                <a:lnTo>
                  <a:pt x="64875" y="97625"/>
                </a:lnTo>
                <a:lnTo>
                  <a:pt x="68250" y="88478"/>
                </a:lnTo>
                <a:close/>
              </a:path>
              <a:path w="68579" h="108585">
                <a:moveTo>
                  <a:pt x="41543" y="0"/>
                </a:moveTo>
                <a:lnTo>
                  <a:pt x="25123" y="0"/>
                </a:lnTo>
                <a:lnTo>
                  <a:pt x="17804" y="3048"/>
                </a:lnTo>
                <a:lnTo>
                  <a:pt x="13254" y="7622"/>
                </a:lnTo>
                <a:lnTo>
                  <a:pt x="7319" y="13719"/>
                </a:lnTo>
                <a:lnTo>
                  <a:pt x="4352" y="21362"/>
                </a:lnTo>
                <a:lnTo>
                  <a:pt x="2967" y="30509"/>
                </a:lnTo>
                <a:lnTo>
                  <a:pt x="5934" y="30509"/>
                </a:lnTo>
                <a:lnTo>
                  <a:pt x="7319" y="24411"/>
                </a:lnTo>
                <a:lnTo>
                  <a:pt x="10286" y="19838"/>
                </a:lnTo>
                <a:lnTo>
                  <a:pt x="14836" y="16768"/>
                </a:lnTo>
                <a:lnTo>
                  <a:pt x="19189" y="13719"/>
                </a:lnTo>
                <a:lnTo>
                  <a:pt x="23739" y="12195"/>
                </a:lnTo>
                <a:lnTo>
                  <a:pt x="57369" y="12195"/>
                </a:lnTo>
                <a:lnTo>
                  <a:pt x="53413" y="9146"/>
                </a:lnTo>
                <a:lnTo>
                  <a:pt x="47478" y="3048"/>
                </a:lnTo>
                <a:lnTo>
                  <a:pt x="4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91750" y="3761383"/>
            <a:ext cx="125095" cy="116205"/>
          </a:xfrm>
          <a:custGeom>
            <a:avLst/>
            <a:gdLst/>
            <a:ahLst/>
            <a:cxnLst/>
            <a:rect l="l" t="t" r="r" b="b"/>
            <a:pathLst>
              <a:path w="125095" h="116204">
                <a:moveTo>
                  <a:pt x="124630" y="0"/>
                </a:moveTo>
                <a:lnTo>
                  <a:pt x="0" y="54920"/>
                </a:lnTo>
                <a:lnTo>
                  <a:pt x="0" y="61022"/>
                </a:lnTo>
                <a:lnTo>
                  <a:pt x="124630" y="115944"/>
                </a:lnTo>
                <a:lnTo>
                  <a:pt x="124630" y="105265"/>
                </a:lnTo>
                <a:lnTo>
                  <a:pt x="17804" y="57971"/>
                </a:lnTo>
                <a:lnTo>
                  <a:pt x="124630" y="10671"/>
                </a:lnTo>
                <a:lnTo>
                  <a:pt x="124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08369" y="3736971"/>
            <a:ext cx="62865" cy="163830"/>
          </a:xfrm>
          <a:custGeom>
            <a:avLst/>
            <a:gdLst/>
            <a:ahLst/>
            <a:cxnLst/>
            <a:rect l="l" t="t" r="r" b="b"/>
            <a:pathLst>
              <a:path w="62865" h="163829">
                <a:moveTo>
                  <a:pt x="62315" y="158663"/>
                </a:moveTo>
                <a:lnTo>
                  <a:pt x="2967" y="158663"/>
                </a:lnTo>
                <a:lnTo>
                  <a:pt x="2967" y="163240"/>
                </a:lnTo>
                <a:lnTo>
                  <a:pt x="62315" y="163240"/>
                </a:lnTo>
                <a:lnTo>
                  <a:pt x="62315" y="158663"/>
                </a:lnTo>
                <a:close/>
              </a:path>
              <a:path w="62865" h="163829">
                <a:moveTo>
                  <a:pt x="41543" y="18313"/>
                </a:moveTo>
                <a:lnTo>
                  <a:pt x="17804" y="18313"/>
                </a:lnTo>
                <a:lnTo>
                  <a:pt x="19387" y="19838"/>
                </a:lnTo>
                <a:lnTo>
                  <a:pt x="20771" y="21362"/>
                </a:lnTo>
                <a:lnTo>
                  <a:pt x="20771" y="22886"/>
                </a:lnTo>
                <a:lnTo>
                  <a:pt x="22354" y="25935"/>
                </a:lnTo>
                <a:lnTo>
                  <a:pt x="22354" y="28984"/>
                </a:lnTo>
                <a:lnTo>
                  <a:pt x="23739" y="36606"/>
                </a:lnTo>
                <a:lnTo>
                  <a:pt x="23739" y="144933"/>
                </a:lnTo>
                <a:lnTo>
                  <a:pt x="22354" y="151035"/>
                </a:lnTo>
                <a:lnTo>
                  <a:pt x="22354" y="152561"/>
                </a:lnTo>
                <a:lnTo>
                  <a:pt x="20771" y="154086"/>
                </a:lnTo>
                <a:lnTo>
                  <a:pt x="19387" y="155612"/>
                </a:lnTo>
                <a:lnTo>
                  <a:pt x="17804" y="157137"/>
                </a:lnTo>
                <a:lnTo>
                  <a:pt x="14837" y="158663"/>
                </a:lnTo>
                <a:lnTo>
                  <a:pt x="50445" y="158663"/>
                </a:lnTo>
                <a:lnTo>
                  <a:pt x="47478" y="157137"/>
                </a:lnTo>
                <a:lnTo>
                  <a:pt x="46093" y="155612"/>
                </a:lnTo>
                <a:lnTo>
                  <a:pt x="44511" y="154086"/>
                </a:lnTo>
                <a:lnTo>
                  <a:pt x="43126" y="151035"/>
                </a:lnTo>
                <a:lnTo>
                  <a:pt x="43126" y="149508"/>
                </a:lnTo>
                <a:lnTo>
                  <a:pt x="41543" y="143406"/>
                </a:lnTo>
                <a:lnTo>
                  <a:pt x="41543" y="18313"/>
                </a:lnTo>
                <a:close/>
              </a:path>
              <a:path w="62865" h="163829">
                <a:moveTo>
                  <a:pt x="41543" y="0"/>
                </a:moveTo>
                <a:lnTo>
                  <a:pt x="38576" y="0"/>
                </a:lnTo>
                <a:lnTo>
                  <a:pt x="0" y="18313"/>
                </a:lnTo>
                <a:lnTo>
                  <a:pt x="1582" y="21362"/>
                </a:lnTo>
                <a:lnTo>
                  <a:pt x="7517" y="19838"/>
                </a:lnTo>
                <a:lnTo>
                  <a:pt x="10484" y="18313"/>
                </a:lnTo>
                <a:lnTo>
                  <a:pt x="41543" y="18313"/>
                </a:lnTo>
                <a:lnTo>
                  <a:pt x="4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16778" y="3877327"/>
            <a:ext cx="25400" cy="26034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16221" y="0"/>
                </a:moveTo>
                <a:lnTo>
                  <a:pt x="8902" y="0"/>
                </a:lnTo>
                <a:lnTo>
                  <a:pt x="2967" y="3050"/>
                </a:lnTo>
                <a:lnTo>
                  <a:pt x="1384" y="6101"/>
                </a:lnTo>
                <a:lnTo>
                  <a:pt x="0" y="9152"/>
                </a:lnTo>
                <a:lnTo>
                  <a:pt x="0" y="16781"/>
                </a:lnTo>
                <a:lnTo>
                  <a:pt x="1384" y="19833"/>
                </a:lnTo>
                <a:lnTo>
                  <a:pt x="2967" y="22884"/>
                </a:lnTo>
                <a:lnTo>
                  <a:pt x="8902" y="25935"/>
                </a:lnTo>
                <a:lnTo>
                  <a:pt x="16221" y="25935"/>
                </a:lnTo>
                <a:lnTo>
                  <a:pt x="22156" y="22884"/>
                </a:lnTo>
                <a:lnTo>
                  <a:pt x="23739" y="19833"/>
                </a:lnTo>
                <a:lnTo>
                  <a:pt x="25123" y="16781"/>
                </a:lnTo>
                <a:lnTo>
                  <a:pt x="25123" y="9152"/>
                </a:lnTo>
                <a:lnTo>
                  <a:pt x="23739" y="6101"/>
                </a:lnTo>
                <a:lnTo>
                  <a:pt x="22156" y="3050"/>
                </a:lnTo>
                <a:lnTo>
                  <a:pt x="162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826" y="269557"/>
            <a:ext cx="76263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dirty="0"/>
              <a:t>Estimating the Standard Deviation for</a:t>
            </a:r>
            <a:r>
              <a:rPr spc="-195" dirty="0"/>
              <a:t> </a:t>
            </a:r>
            <a:r>
              <a:rPr dirty="0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501701" y="2287850"/>
            <a:ext cx="399288" cy="2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100" y="685800"/>
            <a:ext cx="8559800" cy="3239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>
              <a:tabLst>
                <a:tab pos="8545465" algn="l"/>
              </a:tabLst>
            </a:pPr>
            <a:r>
              <a:rPr sz="3200" b="1" dirty="0">
                <a:latin typeface="Arial"/>
                <a:cs typeface="Arial"/>
              </a:rPr>
              <a:t> </a:t>
            </a:r>
            <a:r>
              <a:rPr sz="3200" b="1" spc="-47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Linear Regression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spc="-5" dirty="0" smtClean="0">
                <a:latin typeface="Arial"/>
                <a:cs typeface="Arial"/>
              </a:rPr>
              <a:t>Model</a:t>
            </a:r>
            <a:endParaRPr lang="tr-TR" sz="3200" b="1" spc="-5" dirty="0" smtClean="0">
              <a:latin typeface="Arial"/>
              <a:cs typeface="Arial"/>
            </a:endParaRPr>
          </a:p>
          <a:p>
            <a:pPr marL="12698">
              <a:tabLst>
                <a:tab pos="8545465" algn="l"/>
              </a:tabLst>
            </a:pPr>
            <a:endParaRPr lang="tr-TR" sz="3200" dirty="0" smtClean="0">
              <a:latin typeface="Arial"/>
              <a:cs typeface="Arial"/>
            </a:endParaRPr>
          </a:p>
          <a:p>
            <a:pPr marL="12698">
              <a:tabLst>
                <a:tab pos="8545465" algn="l"/>
              </a:tabLst>
            </a:pPr>
            <a:endParaRPr sz="3200" dirty="0">
              <a:latin typeface="Arial"/>
              <a:cs typeface="Arial"/>
            </a:endParaRPr>
          </a:p>
          <a:p>
            <a:pPr marL="501591" marR="469845">
              <a:spcBef>
                <a:spcPts val="295"/>
              </a:spcBef>
            </a:pPr>
            <a:r>
              <a:rPr sz="2800" spc="-5" dirty="0">
                <a:latin typeface="Arial"/>
                <a:cs typeface="Arial"/>
              </a:rPr>
              <a:t>Let n be a sample size </a:t>
            </a:r>
            <a:r>
              <a:rPr sz="2800" dirty="0">
                <a:latin typeface="Arial"/>
                <a:cs typeface="Arial"/>
              </a:rPr>
              <a:t>(the number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subject </a:t>
            </a:r>
            <a:r>
              <a:rPr sz="2800" spc="-5" dirty="0">
                <a:latin typeface="Arial"/>
                <a:cs typeface="Arial"/>
              </a:rPr>
              <a:t>in  the </a:t>
            </a:r>
            <a:r>
              <a:rPr sz="2800" dirty="0">
                <a:latin typeface="Arial"/>
                <a:cs typeface="Arial"/>
              </a:rPr>
              <a:t>study), then </a:t>
            </a:r>
            <a:r>
              <a:rPr sz="2800" spc="-5" dirty="0">
                <a:latin typeface="Arial"/>
                <a:cs typeface="Arial"/>
              </a:rPr>
              <a:t>the formula </a:t>
            </a:r>
            <a:r>
              <a:rPr sz="2800" dirty="0">
                <a:latin typeface="Arial"/>
                <a:cs typeface="Arial"/>
              </a:rPr>
              <a:t>for estimating </a:t>
            </a:r>
            <a:r>
              <a:rPr sz="2800" spc="-5" dirty="0">
                <a:latin typeface="Arial"/>
                <a:cs typeface="Arial"/>
              </a:rPr>
              <a:t>the  </a:t>
            </a:r>
            <a:r>
              <a:rPr sz="2800" dirty="0">
                <a:latin typeface="Arial"/>
                <a:cs typeface="Arial"/>
              </a:rPr>
              <a:t>standard deviation </a:t>
            </a:r>
            <a:r>
              <a:rPr sz="2800" spc="-5" dirty="0">
                <a:latin typeface="Arial"/>
                <a:cs typeface="Arial"/>
              </a:rPr>
              <a:t>for a simple linear </a:t>
            </a:r>
            <a:r>
              <a:rPr sz="2800" dirty="0">
                <a:latin typeface="Arial"/>
                <a:cs typeface="Arial"/>
              </a:rPr>
              <a:t>regression  </a:t>
            </a:r>
            <a:r>
              <a:rPr sz="2800" spc="-5" dirty="0">
                <a:latin typeface="Arial"/>
                <a:cs typeface="Arial"/>
              </a:rPr>
              <a:t>model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1701" y="5129220"/>
            <a:ext cx="399288" cy="297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7555" y="4977262"/>
            <a:ext cx="709104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>
              <a:tabLst>
                <a:tab pos="2931452" algn="l"/>
              </a:tabLst>
            </a:pPr>
            <a:r>
              <a:rPr sz="2800" spc="-5" dirty="0">
                <a:latin typeface="Arial"/>
                <a:cs typeface="Arial"/>
              </a:rPr>
              <a:t>Where	</a:t>
            </a:r>
            <a:r>
              <a:rPr sz="2800" dirty="0">
                <a:latin typeface="Arial"/>
                <a:cs typeface="Arial"/>
              </a:rPr>
              <a:t>represents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residual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estimated individual prediction error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between  observation and prediction for subject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48719" y="4323058"/>
            <a:ext cx="114300" cy="135255"/>
          </a:xfrm>
          <a:custGeom>
            <a:avLst/>
            <a:gdLst/>
            <a:ahLst/>
            <a:cxnLst/>
            <a:rect l="l" t="t" r="r" b="b"/>
            <a:pathLst>
              <a:path w="114300" h="135255">
                <a:moveTo>
                  <a:pt x="17523" y="96453"/>
                </a:moveTo>
                <a:lnTo>
                  <a:pt x="7000" y="96453"/>
                </a:lnTo>
                <a:lnTo>
                  <a:pt x="0" y="126260"/>
                </a:lnTo>
                <a:lnTo>
                  <a:pt x="6538" y="128587"/>
                </a:lnTo>
                <a:lnTo>
                  <a:pt x="12918" y="130421"/>
                </a:lnTo>
                <a:lnTo>
                  <a:pt x="24523" y="133268"/>
                </a:lnTo>
                <a:lnTo>
                  <a:pt x="31524" y="133268"/>
                </a:lnTo>
                <a:lnTo>
                  <a:pt x="40274" y="135020"/>
                </a:lnTo>
                <a:lnTo>
                  <a:pt x="56024" y="135020"/>
                </a:lnTo>
                <a:lnTo>
                  <a:pt x="64798" y="133268"/>
                </a:lnTo>
                <a:lnTo>
                  <a:pt x="71798" y="129764"/>
                </a:lnTo>
                <a:lnTo>
                  <a:pt x="78798" y="128012"/>
                </a:lnTo>
                <a:lnTo>
                  <a:pt x="85798" y="122756"/>
                </a:lnTo>
                <a:lnTo>
                  <a:pt x="36774" y="122756"/>
                </a:lnTo>
                <a:lnTo>
                  <a:pt x="29773" y="120981"/>
                </a:lnTo>
                <a:lnTo>
                  <a:pt x="24523" y="117477"/>
                </a:lnTo>
                <a:lnTo>
                  <a:pt x="21023" y="112221"/>
                </a:lnTo>
                <a:lnTo>
                  <a:pt x="17523" y="105213"/>
                </a:lnTo>
                <a:lnTo>
                  <a:pt x="17523" y="96453"/>
                </a:lnTo>
                <a:close/>
              </a:path>
              <a:path w="114300" h="135255">
                <a:moveTo>
                  <a:pt x="85798" y="0"/>
                </a:moveTo>
                <a:lnTo>
                  <a:pt x="45524" y="3527"/>
                </a:lnTo>
                <a:lnTo>
                  <a:pt x="22773" y="28055"/>
                </a:lnTo>
                <a:lnTo>
                  <a:pt x="22773" y="45598"/>
                </a:lnTo>
                <a:lnTo>
                  <a:pt x="24523" y="49102"/>
                </a:lnTo>
                <a:lnTo>
                  <a:pt x="28023" y="52606"/>
                </a:lnTo>
                <a:lnTo>
                  <a:pt x="29773" y="57862"/>
                </a:lnTo>
                <a:lnTo>
                  <a:pt x="35024" y="61390"/>
                </a:lnTo>
                <a:lnTo>
                  <a:pt x="38524" y="63142"/>
                </a:lnTo>
                <a:lnTo>
                  <a:pt x="43774" y="68398"/>
                </a:lnTo>
                <a:lnTo>
                  <a:pt x="57797" y="75406"/>
                </a:lnTo>
                <a:lnTo>
                  <a:pt x="63048" y="78910"/>
                </a:lnTo>
                <a:lnTo>
                  <a:pt x="64798" y="82414"/>
                </a:lnTo>
                <a:lnTo>
                  <a:pt x="68298" y="84166"/>
                </a:lnTo>
                <a:lnTo>
                  <a:pt x="71798" y="91174"/>
                </a:lnTo>
                <a:lnTo>
                  <a:pt x="73548" y="92949"/>
                </a:lnTo>
                <a:lnTo>
                  <a:pt x="73548" y="108717"/>
                </a:lnTo>
                <a:lnTo>
                  <a:pt x="71798" y="113973"/>
                </a:lnTo>
                <a:lnTo>
                  <a:pt x="61298" y="120981"/>
                </a:lnTo>
                <a:lnTo>
                  <a:pt x="56024" y="122756"/>
                </a:lnTo>
                <a:lnTo>
                  <a:pt x="85798" y="122756"/>
                </a:lnTo>
                <a:lnTo>
                  <a:pt x="89298" y="117477"/>
                </a:lnTo>
                <a:lnTo>
                  <a:pt x="94548" y="112221"/>
                </a:lnTo>
                <a:lnTo>
                  <a:pt x="96298" y="105213"/>
                </a:lnTo>
                <a:lnTo>
                  <a:pt x="96298" y="87670"/>
                </a:lnTo>
                <a:lnTo>
                  <a:pt x="94548" y="85918"/>
                </a:lnTo>
                <a:lnTo>
                  <a:pt x="94548" y="82414"/>
                </a:lnTo>
                <a:lnTo>
                  <a:pt x="91048" y="75406"/>
                </a:lnTo>
                <a:lnTo>
                  <a:pt x="85798" y="70150"/>
                </a:lnTo>
                <a:lnTo>
                  <a:pt x="82298" y="68398"/>
                </a:lnTo>
                <a:lnTo>
                  <a:pt x="78798" y="64894"/>
                </a:lnTo>
                <a:lnTo>
                  <a:pt x="68298" y="57862"/>
                </a:lnTo>
                <a:lnTo>
                  <a:pt x="61298" y="54358"/>
                </a:lnTo>
                <a:lnTo>
                  <a:pt x="56024" y="50854"/>
                </a:lnTo>
                <a:lnTo>
                  <a:pt x="47274" y="42094"/>
                </a:lnTo>
                <a:lnTo>
                  <a:pt x="45524" y="38590"/>
                </a:lnTo>
                <a:lnTo>
                  <a:pt x="43774" y="36838"/>
                </a:lnTo>
                <a:lnTo>
                  <a:pt x="43774" y="24551"/>
                </a:lnTo>
                <a:lnTo>
                  <a:pt x="45524" y="19295"/>
                </a:lnTo>
                <a:lnTo>
                  <a:pt x="50774" y="15791"/>
                </a:lnTo>
                <a:lnTo>
                  <a:pt x="54274" y="12287"/>
                </a:lnTo>
                <a:lnTo>
                  <a:pt x="61298" y="10535"/>
                </a:lnTo>
                <a:lnTo>
                  <a:pt x="112948" y="10535"/>
                </a:lnTo>
                <a:lnTo>
                  <a:pt x="113822" y="7031"/>
                </a:lnTo>
                <a:lnTo>
                  <a:pt x="106822" y="3527"/>
                </a:lnTo>
                <a:lnTo>
                  <a:pt x="99822" y="1775"/>
                </a:lnTo>
                <a:lnTo>
                  <a:pt x="92798" y="1775"/>
                </a:lnTo>
                <a:lnTo>
                  <a:pt x="85798" y="0"/>
                </a:lnTo>
                <a:close/>
              </a:path>
              <a:path w="114300" h="135255">
                <a:moveTo>
                  <a:pt x="112948" y="10535"/>
                </a:moveTo>
                <a:lnTo>
                  <a:pt x="77048" y="10535"/>
                </a:lnTo>
                <a:lnTo>
                  <a:pt x="84048" y="12287"/>
                </a:lnTo>
                <a:lnTo>
                  <a:pt x="92798" y="21047"/>
                </a:lnTo>
                <a:lnTo>
                  <a:pt x="94548" y="26303"/>
                </a:lnTo>
                <a:lnTo>
                  <a:pt x="96298" y="35086"/>
                </a:lnTo>
                <a:lnTo>
                  <a:pt x="106822" y="35086"/>
                </a:lnTo>
                <a:lnTo>
                  <a:pt x="112948" y="105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76364" y="434762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66346" y="0"/>
                </a:lnTo>
              </a:path>
            </a:pathLst>
          </a:custGeom>
          <a:ln w="175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76364" y="4403719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66346" y="0"/>
                </a:lnTo>
              </a:path>
            </a:pathLst>
          </a:custGeom>
          <a:ln w="17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47761" y="4202076"/>
            <a:ext cx="196215" cy="270510"/>
          </a:xfrm>
          <a:custGeom>
            <a:avLst/>
            <a:gdLst/>
            <a:ahLst/>
            <a:cxnLst/>
            <a:rect l="l" t="t" r="r" b="b"/>
            <a:pathLst>
              <a:path w="196214" h="270510">
                <a:moveTo>
                  <a:pt x="54208" y="147284"/>
                </a:moveTo>
                <a:lnTo>
                  <a:pt x="28023" y="147284"/>
                </a:lnTo>
                <a:lnTo>
                  <a:pt x="84048" y="270018"/>
                </a:lnTo>
                <a:lnTo>
                  <a:pt x="98072" y="270018"/>
                </a:lnTo>
                <a:lnTo>
                  <a:pt x="108796" y="233203"/>
                </a:lnTo>
                <a:lnTo>
                  <a:pt x="92822" y="233203"/>
                </a:lnTo>
                <a:lnTo>
                  <a:pt x="54208" y="147284"/>
                </a:lnTo>
                <a:close/>
              </a:path>
              <a:path w="196214" h="270510">
                <a:moveTo>
                  <a:pt x="196120" y="0"/>
                </a:moveTo>
                <a:lnTo>
                  <a:pt x="161096" y="0"/>
                </a:lnTo>
                <a:lnTo>
                  <a:pt x="92822" y="233203"/>
                </a:lnTo>
                <a:lnTo>
                  <a:pt x="108796" y="233203"/>
                </a:lnTo>
                <a:lnTo>
                  <a:pt x="171620" y="17543"/>
                </a:lnTo>
                <a:lnTo>
                  <a:pt x="196120" y="17543"/>
                </a:lnTo>
                <a:lnTo>
                  <a:pt x="196120" y="0"/>
                </a:lnTo>
                <a:close/>
              </a:path>
              <a:path w="196214" h="270510">
                <a:moveTo>
                  <a:pt x="45547" y="128012"/>
                </a:moveTo>
                <a:lnTo>
                  <a:pt x="0" y="147284"/>
                </a:lnTo>
                <a:lnTo>
                  <a:pt x="5273" y="157820"/>
                </a:lnTo>
                <a:lnTo>
                  <a:pt x="28023" y="147284"/>
                </a:lnTo>
                <a:lnTo>
                  <a:pt x="54208" y="147284"/>
                </a:lnTo>
                <a:lnTo>
                  <a:pt x="45547" y="128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3381" y="4268723"/>
            <a:ext cx="222885" cy="186055"/>
          </a:xfrm>
          <a:custGeom>
            <a:avLst/>
            <a:gdLst/>
            <a:ahLst/>
            <a:cxnLst/>
            <a:rect l="l" t="t" r="r" b="b"/>
            <a:pathLst>
              <a:path w="222885" h="186055">
                <a:moveTo>
                  <a:pt x="49024" y="178844"/>
                </a:moveTo>
                <a:lnTo>
                  <a:pt x="1750" y="178844"/>
                </a:lnTo>
                <a:lnTo>
                  <a:pt x="0" y="185852"/>
                </a:lnTo>
                <a:lnTo>
                  <a:pt x="49024" y="185852"/>
                </a:lnTo>
                <a:lnTo>
                  <a:pt x="49024" y="178844"/>
                </a:lnTo>
                <a:close/>
              </a:path>
              <a:path w="222885" h="186055">
                <a:moveTo>
                  <a:pt x="189120" y="178844"/>
                </a:moveTo>
                <a:lnTo>
                  <a:pt x="134822" y="178844"/>
                </a:lnTo>
                <a:lnTo>
                  <a:pt x="133072" y="185852"/>
                </a:lnTo>
                <a:lnTo>
                  <a:pt x="187370" y="185852"/>
                </a:lnTo>
                <a:lnTo>
                  <a:pt x="189120" y="178844"/>
                </a:lnTo>
                <a:close/>
              </a:path>
              <a:path w="222885" h="186055">
                <a:moveTo>
                  <a:pt x="84048" y="0"/>
                </a:moveTo>
                <a:lnTo>
                  <a:pt x="36774" y="0"/>
                </a:lnTo>
                <a:lnTo>
                  <a:pt x="35024" y="7008"/>
                </a:lnTo>
                <a:lnTo>
                  <a:pt x="40274" y="7008"/>
                </a:lnTo>
                <a:lnTo>
                  <a:pt x="42024" y="8760"/>
                </a:lnTo>
                <a:lnTo>
                  <a:pt x="45524" y="10512"/>
                </a:lnTo>
                <a:lnTo>
                  <a:pt x="49024" y="14016"/>
                </a:lnTo>
                <a:lnTo>
                  <a:pt x="49024" y="22776"/>
                </a:lnTo>
                <a:lnTo>
                  <a:pt x="47274" y="26303"/>
                </a:lnTo>
                <a:lnTo>
                  <a:pt x="47274" y="33311"/>
                </a:lnTo>
                <a:lnTo>
                  <a:pt x="45524" y="36815"/>
                </a:lnTo>
                <a:lnTo>
                  <a:pt x="45524" y="40319"/>
                </a:lnTo>
                <a:lnTo>
                  <a:pt x="22773" y="145509"/>
                </a:lnTo>
                <a:lnTo>
                  <a:pt x="19250" y="154292"/>
                </a:lnTo>
                <a:lnTo>
                  <a:pt x="19250" y="161300"/>
                </a:lnTo>
                <a:lnTo>
                  <a:pt x="17500" y="164804"/>
                </a:lnTo>
                <a:lnTo>
                  <a:pt x="15750" y="166556"/>
                </a:lnTo>
                <a:lnTo>
                  <a:pt x="15750" y="170060"/>
                </a:lnTo>
                <a:lnTo>
                  <a:pt x="14000" y="171812"/>
                </a:lnTo>
                <a:lnTo>
                  <a:pt x="14000" y="173564"/>
                </a:lnTo>
                <a:lnTo>
                  <a:pt x="8750" y="178844"/>
                </a:lnTo>
                <a:lnTo>
                  <a:pt x="42024" y="178844"/>
                </a:lnTo>
                <a:lnTo>
                  <a:pt x="40274" y="177092"/>
                </a:lnTo>
                <a:lnTo>
                  <a:pt x="36774" y="175316"/>
                </a:lnTo>
                <a:lnTo>
                  <a:pt x="36774" y="156044"/>
                </a:lnTo>
                <a:lnTo>
                  <a:pt x="38524" y="147284"/>
                </a:lnTo>
                <a:lnTo>
                  <a:pt x="52524" y="84142"/>
                </a:lnTo>
                <a:lnTo>
                  <a:pt x="56137" y="70698"/>
                </a:lnTo>
                <a:lnTo>
                  <a:pt x="59098" y="56756"/>
                </a:lnTo>
                <a:lnTo>
                  <a:pt x="61444" y="42129"/>
                </a:lnTo>
                <a:lnTo>
                  <a:pt x="63048" y="28055"/>
                </a:lnTo>
                <a:lnTo>
                  <a:pt x="87364" y="28055"/>
                </a:lnTo>
                <a:lnTo>
                  <a:pt x="84048" y="0"/>
                </a:lnTo>
                <a:close/>
              </a:path>
              <a:path w="222885" h="186055">
                <a:moveTo>
                  <a:pt x="203704" y="29807"/>
                </a:moveTo>
                <a:lnTo>
                  <a:pt x="180347" y="29807"/>
                </a:lnTo>
                <a:lnTo>
                  <a:pt x="177995" y="37965"/>
                </a:lnTo>
                <a:lnTo>
                  <a:pt x="173869" y="55223"/>
                </a:lnTo>
                <a:lnTo>
                  <a:pt x="171597" y="63118"/>
                </a:lnTo>
                <a:lnTo>
                  <a:pt x="154096" y="145509"/>
                </a:lnTo>
                <a:lnTo>
                  <a:pt x="152346" y="154292"/>
                </a:lnTo>
                <a:lnTo>
                  <a:pt x="150596" y="161300"/>
                </a:lnTo>
                <a:lnTo>
                  <a:pt x="148846" y="164804"/>
                </a:lnTo>
                <a:lnTo>
                  <a:pt x="148846" y="166556"/>
                </a:lnTo>
                <a:lnTo>
                  <a:pt x="147096" y="170060"/>
                </a:lnTo>
                <a:lnTo>
                  <a:pt x="145346" y="171812"/>
                </a:lnTo>
                <a:lnTo>
                  <a:pt x="145346" y="173564"/>
                </a:lnTo>
                <a:lnTo>
                  <a:pt x="140073" y="178844"/>
                </a:lnTo>
                <a:lnTo>
                  <a:pt x="180347" y="178844"/>
                </a:lnTo>
                <a:lnTo>
                  <a:pt x="176847" y="175316"/>
                </a:lnTo>
                <a:lnTo>
                  <a:pt x="175097" y="171812"/>
                </a:lnTo>
                <a:lnTo>
                  <a:pt x="175097" y="156044"/>
                </a:lnTo>
                <a:lnTo>
                  <a:pt x="176847" y="152540"/>
                </a:lnTo>
                <a:lnTo>
                  <a:pt x="178597" y="147284"/>
                </a:lnTo>
                <a:lnTo>
                  <a:pt x="201371" y="40319"/>
                </a:lnTo>
                <a:lnTo>
                  <a:pt x="203121" y="31559"/>
                </a:lnTo>
                <a:lnTo>
                  <a:pt x="203704" y="29807"/>
                </a:lnTo>
                <a:close/>
              </a:path>
              <a:path w="222885" h="186055">
                <a:moveTo>
                  <a:pt x="87364" y="28055"/>
                </a:moveTo>
                <a:lnTo>
                  <a:pt x="66548" y="28055"/>
                </a:lnTo>
                <a:lnTo>
                  <a:pt x="67896" y="42485"/>
                </a:lnTo>
                <a:lnTo>
                  <a:pt x="69344" y="56756"/>
                </a:lnTo>
                <a:lnTo>
                  <a:pt x="70485" y="67002"/>
                </a:lnTo>
                <a:lnTo>
                  <a:pt x="71798" y="77134"/>
                </a:lnTo>
                <a:lnTo>
                  <a:pt x="82298" y="164804"/>
                </a:lnTo>
                <a:lnTo>
                  <a:pt x="98048" y="164804"/>
                </a:lnTo>
                <a:lnTo>
                  <a:pt x="117073" y="133245"/>
                </a:lnTo>
                <a:lnTo>
                  <a:pt x="99798" y="133245"/>
                </a:lnTo>
                <a:lnTo>
                  <a:pt x="87364" y="28055"/>
                </a:lnTo>
                <a:close/>
              </a:path>
              <a:path w="222885" h="186055">
                <a:moveTo>
                  <a:pt x="222371" y="0"/>
                </a:moveTo>
                <a:lnTo>
                  <a:pt x="180347" y="0"/>
                </a:lnTo>
                <a:lnTo>
                  <a:pt x="99798" y="133245"/>
                </a:lnTo>
                <a:lnTo>
                  <a:pt x="117073" y="133245"/>
                </a:lnTo>
                <a:lnTo>
                  <a:pt x="159346" y="63118"/>
                </a:lnTo>
                <a:lnTo>
                  <a:pt x="166292" y="51251"/>
                </a:lnTo>
                <a:lnTo>
                  <a:pt x="175589" y="34762"/>
                </a:lnTo>
                <a:lnTo>
                  <a:pt x="178597" y="29807"/>
                </a:lnTo>
                <a:lnTo>
                  <a:pt x="203704" y="29807"/>
                </a:lnTo>
                <a:lnTo>
                  <a:pt x="204871" y="26303"/>
                </a:lnTo>
                <a:lnTo>
                  <a:pt x="206621" y="22776"/>
                </a:lnTo>
                <a:lnTo>
                  <a:pt x="206621" y="17520"/>
                </a:lnTo>
                <a:lnTo>
                  <a:pt x="210121" y="14016"/>
                </a:lnTo>
                <a:lnTo>
                  <a:pt x="210121" y="12264"/>
                </a:lnTo>
                <a:lnTo>
                  <a:pt x="211871" y="10512"/>
                </a:lnTo>
                <a:lnTo>
                  <a:pt x="213621" y="10512"/>
                </a:lnTo>
                <a:lnTo>
                  <a:pt x="215371" y="8760"/>
                </a:lnTo>
                <a:lnTo>
                  <a:pt x="217121" y="8760"/>
                </a:lnTo>
                <a:lnTo>
                  <a:pt x="220621" y="7008"/>
                </a:lnTo>
                <a:lnTo>
                  <a:pt x="222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8027" y="4266971"/>
            <a:ext cx="140335" cy="191135"/>
          </a:xfrm>
          <a:custGeom>
            <a:avLst/>
            <a:gdLst/>
            <a:ahLst/>
            <a:cxnLst/>
            <a:rect l="l" t="t" r="r" b="b"/>
            <a:pathLst>
              <a:path w="140335" h="191135">
                <a:moveTo>
                  <a:pt x="21000" y="145509"/>
                </a:moveTo>
                <a:lnTo>
                  <a:pt x="7000" y="145509"/>
                </a:lnTo>
                <a:lnTo>
                  <a:pt x="0" y="182348"/>
                </a:lnTo>
                <a:lnTo>
                  <a:pt x="7000" y="185852"/>
                </a:lnTo>
                <a:lnTo>
                  <a:pt x="15750" y="187604"/>
                </a:lnTo>
                <a:lnTo>
                  <a:pt x="24500" y="187604"/>
                </a:lnTo>
                <a:lnTo>
                  <a:pt x="32261" y="188918"/>
                </a:lnTo>
                <a:lnTo>
                  <a:pt x="39177" y="190013"/>
                </a:lnTo>
                <a:lnTo>
                  <a:pt x="45934" y="190807"/>
                </a:lnTo>
                <a:lnTo>
                  <a:pt x="52524" y="191108"/>
                </a:lnTo>
                <a:lnTo>
                  <a:pt x="61415" y="190506"/>
                </a:lnTo>
                <a:lnTo>
                  <a:pt x="93142" y="178844"/>
                </a:lnTo>
                <a:lnTo>
                  <a:pt x="52524" y="178844"/>
                </a:lnTo>
                <a:lnTo>
                  <a:pt x="44164" y="178183"/>
                </a:lnTo>
                <a:lnTo>
                  <a:pt x="21355" y="153051"/>
                </a:lnTo>
                <a:lnTo>
                  <a:pt x="21000" y="145509"/>
                </a:lnTo>
                <a:close/>
              </a:path>
              <a:path w="140335" h="191135">
                <a:moveTo>
                  <a:pt x="110322" y="0"/>
                </a:moveTo>
                <a:lnTo>
                  <a:pt x="68178" y="3695"/>
                </a:lnTo>
                <a:lnTo>
                  <a:pt x="61274" y="7008"/>
                </a:lnTo>
                <a:lnTo>
                  <a:pt x="54028" y="10265"/>
                </a:lnTo>
                <a:lnTo>
                  <a:pt x="31879" y="46506"/>
                </a:lnTo>
                <a:lnTo>
                  <a:pt x="31524" y="54335"/>
                </a:lnTo>
                <a:lnTo>
                  <a:pt x="31524" y="61366"/>
                </a:lnTo>
                <a:lnTo>
                  <a:pt x="35024" y="71878"/>
                </a:lnTo>
                <a:lnTo>
                  <a:pt x="45524" y="87670"/>
                </a:lnTo>
                <a:lnTo>
                  <a:pt x="50774" y="91174"/>
                </a:lnTo>
                <a:lnTo>
                  <a:pt x="56024" y="96430"/>
                </a:lnTo>
                <a:lnTo>
                  <a:pt x="63024" y="99934"/>
                </a:lnTo>
                <a:lnTo>
                  <a:pt x="70048" y="105190"/>
                </a:lnTo>
                <a:lnTo>
                  <a:pt x="78798" y="113950"/>
                </a:lnTo>
                <a:lnTo>
                  <a:pt x="84048" y="117477"/>
                </a:lnTo>
                <a:lnTo>
                  <a:pt x="85798" y="120981"/>
                </a:lnTo>
                <a:lnTo>
                  <a:pt x="89298" y="126237"/>
                </a:lnTo>
                <a:lnTo>
                  <a:pt x="91048" y="129741"/>
                </a:lnTo>
                <a:lnTo>
                  <a:pt x="80548" y="168308"/>
                </a:lnTo>
                <a:lnTo>
                  <a:pt x="52524" y="178844"/>
                </a:lnTo>
                <a:lnTo>
                  <a:pt x="93142" y="178844"/>
                </a:lnTo>
                <a:lnTo>
                  <a:pt x="114943" y="141844"/>
                </a:lnTo>
                <a:lnTo>
                  <a:pt x="115572" y="133245"/>
                </a:lnTo>
                <a:lnTo>
                  <a:pt x="115572" y="126237"/>
                </a:lnTo>
                <a:lnTo>
                  <a:pt x="93017" y="91828"/>
                </a:lnTo>
                <a:lnTo>
                  <a:pt x="80548" y="82390"/>
                </a:lnTo>
                <a:lnTo>
                  <a:pt x="74337" y="77435"/>
                </a:lnTo>
                <a:lnTo>
                  <a:pt x="56024" y="54335"/>
                </a:lnTo>
                <a:lnTo>
                  <a:pt x="56024" y="35063"/>
                </a:lnTo>
                <a:lnTo>
                  <a:pt x="66524" y="19272"/>
                </a:lnTo>
                <a:lnTo>
                  <a:pt x="73548" y="17520"/>
                </a:lnTo>
                <a:lnTo>
                  <a:pt x="78798" y="14016"/>
                </a:lnTo>
                <a:lnTo>
                  <a:pt x="85798" y="12264"/>
                </a:lnTo>
                <a:lnTo>
                  <a:pt x="139023" y="12264"/>
                </a:lnTo>
                <a:lnTo>
                  <a:pt x="140073" y="7008"/>
                </a:lnTo>
                <a:lnTo>
                  <a:pt x="131322" y="5256"/>
                </a:lnTo>
                <a:lnTo>
                  <a:pt x="110322" y="0"/>
                </a:lnTo>
                <a:close/>
              </a:path>
              <a:path w="140335" h="191135">
                <a:moveTo>
                  <a:pt x="139023" y="12264"/>
                </a:moveTo>
                <a:lnTo>
                  <a:pt x="103298" y="12264"/>
                </a:lnTo>
                <a:lnTo>
                  <a:pt x="106799" y="15768"/>
                </a:lnTo>
                <a:lnTo>
                  <a:pt x="112072" y="17520"/>
                </a:lnTo>
                <a:lnTo>
                  <a:pt x="113822" y="19272"/>
                </a:lnTo>
                <a:lnTo>
                  <a:pt x="115572" y="24528"/>
                </a:lnTo>
                <a:lnTo>
                  <a:pt x="117322" y="28055"/>
                </a:lnTo>
                <a:lnTo>
                  <a:pt x="119072" y="35063"/>
                </a:lnTo>
                <a:lnTo>
                  <a:pt x="119072" y="42071"/>
                </a:lnTo>
                <a:lnTo>
                  <a:pt x="133072" y="42071"/>
                </a:lnTo>
                <a:lnTo>
                  <a:pt x="139023" y="12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0372" y="4268723"/>
            <a:ext cx="161290" cy="186055"/>
          </a:xfrm>
          <a:custGeom>
            <a:avLst/>
            <a:gdLst/>
            <a:ahLst/>
            <a:cxnLst/>
            <a:rect l="l" t="t" r="r" b="b"/>
            <a:pathLst>
              <a:path w="161289" h="186055">
                <a:moveTo>
                  <a:pt x="161096" y="0"/>
                </a:moveTo>
                <a:lnTo>
                  <a:pt x="36750" y="0"/>
                </a:lnTo>
                <a:lnTo>
                  <a:pt x="35000" y="7008"/>
                </a:lnTo>
                <a:lnTo>
                  <a:pt x="40274" y="7008"/>
                </a:lnTo>
                <a:lnTo>
                  <a:pt x="42024" y="8760"/>
                </a:lnTo>
                <a:lnTo>
                  <a:pt x="45524" y="10512"/>
                </a:lnTo>
                <a:lnTo>
                  <a:pt x="49024" y="14016"/>
                </a:lnTo>
                <a:lnTo>
                  <a:pt x="49024" y="24551"/>
                </a:lnTo>
                <a:lnTo>
                  <a:pt x="47274" y="31559"/>
                </a:lnTo>
                <a:lnTo>
                  <a:pt x="45524" y="40319"/>
                </a:lnTo>
                <a:lnTo>
                  <a:pt x="22750" y="145509"/>
                </a:lnTo>
                <a:lnTo>
                  <a:pt x="19250" y="154292"/>
                </a:lnTo>
                <a:lnTo>
                  <a:pt x="19250" y="161300"/>
                </a:lnTo>
                <a:lnTo>
                  <a:pt x="17500" y="164804"/>
                </a:lnTo>
                <a:lnTo>
                  <a:pt x="15750" y="166556"/>
                </a:lnTo>
                <a:lnTo>
                  <a:pt x="15750" y="170060"/>
                </a:lnTo>
                <a:lnTo>
                  <a:pt x="14000" y="171812"/>
                </a:lnTo>
                <a:lnTo>
                  <a:pt x="14000" y="173564"/>
                </a:lnTo>
                <a:lnTo>
                  <a:pt x="8750" y="178844"/>
                </a:lnTo>
                <a:lnTo>
                  <a:pt x="1750" y="178844"/>
                </a:lnTo>
                <a:lnTo>
                  <a:pt x="0" y="185852"/>
                </a:lnTo>
                <a:lnTo>
                  <a:pt x="120822" y="185852"/>
                </a:lnTo>
                <a:lnTo>
                  <a:pt x="124001" y="173564"/>
                </a:lnTo>
                <a:lnTo>
                  <a:pt x="40274" y="173564"/>
                </a:lnTo>
                <a:lnTo>
                  <a:pt x="57774" y="96430"/>
                </a:lnTo>
                <a:lnTo>
                  <a:pt x="116705" y="96430"/>
                </a:lnTo>
                <a:lnTo>
                  <a:pt x="119671" y="84142"/>
                </a:lnTo>
                <a:lnTo>
                  <a:pt x="59524" y="84142"/>
                </a:lnTo>
                <a:lnTo>
                  <a:pt x="75274" y="12264"/>
                </a:lnTo>
                <a:lnTo>
                  <a:pt x="158539" y="12264"/>
                </a:lnTo>
                <a:lnTo>
                  <a:pt x="161096" y="0"/>
                </a:lnTo>
                <a:close/>
              </a:path>
              <a:path w="161289" h="186055">
                <a:moveTo>
                  <a:pt x="133072" y="138501"/>
                </a:moveTo>
                <a:lnTo>
                  <a:pt x="120822" y="138501"/>
                </a:lnTo>
                <a:lnTo>
                  <a:pt x="115549" y="147284"/>
                </a:lnTo>
                <a:lnTo>
                  <a:pt x="113799" y="152540"/>
                </a:lnTo>
                <a:lnTo>
                  <a:pt x="110299" y="157796"/>
                </a:lnTo>
                <a:lnTo>
                  <a:pt x="106799" y="161300"/>
                </a:lnTo>
                <a:lnTo>
                  <a:pt x="105048" y="164804"/>
                </a:lnTo>
                <a:lnTo>
                  <a:pt x="101548" y="166556"/>
                </a:lnTo>
                <a:lnTo>
                  <a:pt x="99798" y="170060"/>
                </a:lnTo>
                <a:lnTo>
                  <a:pt x="92798" y="173564"/>
                </a:lnTo>
                <a:lnTo>
                  <a:pt x="124001" y="173564"/>
                </a:lnTo>
                <a:lnTo>
                  <a:pt x="133072" y="138501"/>
                </a:lnTo>
                <a:close/>
              </a:path>
              <a:path w="161289" h="186055">
                <a:moveTo>
                  <a:pt x="116705" y="96430"/>
                </a:moveTo>
                <a:lnTo>
                  <a:pt x="94548" y="96430"/>
                </a:lnTo>
                <a:lnTo>
                  <a:pt x="98048" y="99934"/>
                </a:lnTo>
                <a:lnTo>
                  <a:pt x="98048" y="101686"/>
                </a:lnTo>
                <a:lnTo>
                  <a:pt x="99798" y="105190"/>
                </a:lnTo>
                <a:lnTo>
                  <a:pt x="99798" y="115725"/>
                </a:lnTo>
                <a:lnTo>
                  <a:pt x="112049" y="115725"/>
                </a:lnTo>
                <a:lnTo>
                  <a:pt x="116705" y="96430"/>
                </a:lnTo>
                <a:close/>
              </a:path>
              <a:path w="161289" h="186055">
                <a:moveTo>
                  <a:pt x="124322" y="64870"/>
                </a:moveTo>
                <a:lnTo>
                  <a:pt x="110299" y="64870"/>
                </a:lnTo>
                <a:lnTo>
                  <a:pt x="105048" y="75382"/>
                </a:lnTo>
                <a:lnTo>
                  <a:pt x="98048" y="82390"/>
                </a:lnTo>
                <a:lnTo>
                  <a:pt x="92798" y="84142"/>
                </a:lnTo>
                <a:lnTo>
                  <a:pt x="119671" y="84142"/>
                </a:lnTo>
                <a:lnTo>
                  <a:pt x="124322" y="64870"/>
                </a:lnTo>
                <a:close/>
              </a:path>
              <a:path w="161289" h="186055">
                <a:moveTo>
                  <a:pt x="158539" y="12264"/>
                </a:moveTo>
                <a:lnTo>
                  <a:pt x="126072" y="12264"/>
                </a:lnTo>
                <a:lnTo>
                  <a:pt x="127822" y="14016"/>
                </a:lnTo>
                <a:lnTo>
                  <a:pt x="131322" y="14016"/>
                </a:lnTo>
                <a:lnTo>
                  <a:pt x="134822" y="17520"/>
                </a:lnTo>
                <a:lnTo>
                  <a:pt x="136572" y="21024"/>
                </a:lnTo>
                <a:lnTo>
                  <a:pt x="136572" y="24551"/>
                </a:lnTo>
                <a:lnTo>
                  <a:pt x="138323" y="28055"/>
                </a:lnTo>
                <a:lnTo>
                  <a:pt x="138323" y="42071"/>
                </a:lnTo>
                <a:lnTo>
                  <a:pt x="152323" y="42071"/>
                </a:lnTo>
                <a:lnTo>
                  <a:pt x="158539" y="12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8130" y="4210847"/>
            <a:ext cx="570865" cy="0"/>
          </a:xfrm>
          <a:custGeom>
            <a:avLst/>
            <a:gdLst/>
            <a:ahLst/>
            <a:cxnLst/>
            <a:rect l="l" t="t" r="r" b="b"/>
            <a:pathLst>
              <a:path w="570864">
                <a:moveTo>
                  <a:pt x="0" y="0"/>
                </a:moveTo>
                <a:lnTo>
                  <a:pt x="570839" y="0"/>
                </a:lnTo>
              </a:path>
            </a:pathLst>
          </a:custGeom>
          <a:ln w="175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97020" y="4347620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20" y="0"/>
                </a:lnTo>
              </a:path>
            </a:pathLst>
          </a:custGeom>
          <a:ln w="175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97020" y="4403719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20" y="0"/>
                </a:lnTo>
              </a:path>
            </a:pathLst>
          </a:custGeom>
          <a:ln w="17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68439" y="3800564"/>
            <a:ext cx="220979" cy="934719"/>
          </a:xfrm>
          <a:custGeom>
            <a:avLst/>
            <a:gdLst/>
            <a:ahLst/>
            <a:cxnLst/>
            <a:rect l="l" t="t" r="r" b="b"/>
            <a:pathLst>
              <a:path w="220979" h="934720">
                <a:moveTo>
                  <a:pt x="60388" y="773240"/>
                </a:moveTo>
                <a:lnTo>
                  <a:pt x="31524" y="773240"/>
                </a:lnTo>
                <a:lnTo>
                  <a:pt x="119072" y="934541"/>
                </a:lnTo>
                <a:lnTo>
                  <a:pt x="131322" y="934541"/>
                </a:lnTo>
                <a:lnTo>
                  <a:pt x="134839" y="881934"/>
                </a:lnTo>
                <a:lnTo>
                  <a:pt x="119072" y="881934"/>
                </a:lnTo>
                <a:lnTo>
                  <a:pt x="60388" y="773240"/>
                </a:lnTo>
                <a:close/>
              </a:path>
              <a:path w="220979" h="934720">
                <a:moveTo>
                  <a:pt x="220644" y="0"/>
                </a:moveTo>
                <a:lnTo>
                  <a:pt x="176847" y="0"/>
                </a:lnTo>
                <a:lnTo>
                  <a:pt x="119072" y="881934"/>
                </a:lnTo>
                <a:lnTo>
                  <a:pt x="134839" y="881934"/>
                </a:lnTo>
                <a:lnTo>
                  <a:pt x="192620" y="17543"/>
                </a:lnTo>
                <a:lnTo>
                  <a:pt x="220644" y="17543"/>
                </a:lnTo>
                <a:lnTo>
                  <a:pt x="220644" y="0"/>
                </a:lnTo>
                <a:close/>
              </a:path>
              <a:path w="220979" h="934720">
                <a:moveTo>
                  <a:pt x="49024" y="752192"/>
                </a:moveTo>
                <a:lnTo>
                  <a:pt x="0" y="778496"/>
                </a:lnTo>
                <a:lnTo>
                  <a:pt x="5250" y="787256"/>
                </a:lnTo>
                <a:lnTo>
                  <a:pt x="31524" y="773240"/>
                </a:lnTo>
                <a:lnTo>
                  <a:pt x="60388" y="773240"/>
                </a:lnTo>
                <a:lnTo>
                  <a:pt x="49024" y="75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82059" y="4047784"/>
            <a:ext cx="177165" cy="252729"/>
          </a:xfrm>
          <a:custGeom>
            <a:avLst/>
            <a:gdLst/>
            <a:ahLst/>
            <a:cxnLst/>
            <a:rect l="l" t="t" r="r" b="b"/>
            <a:pathLst>
              <a:path w="177164" h="252730">
                <a:moveTo>
                  <a:pt x="173370" y="0"/>
                </a:moveTo>
                <a:lnTo>
                  <a:pt x="5250" y="0"/>
                </a:lnTo>
                <a:lnTo>
                  <a:pt x="5250" y="7031"/>
                </a:lnTo>
                <a:lnTo>
                  <a:pt x="84048" y="129764"/>
                </a:lnTo>
                <a:lnTo>
                  <a:pt x="0" y="245490"/>
                </a:lnTo>
                <a:lnTo>
                  <a:pt x="0" y="252498"/>
                </a:lnTo>
                <a:lnTo>
                  <a:pt x="171620" y="252498"/>
                </a:lnTo>
                <a:lnTo>
                  <a:pt x="173693" y="226195"/>
                </a:lnTo>
                <a:lnTo>
                  <a:pt x="36774" y="226195"/>
                </a:lnTo>
                <a:lnTo>
                  <a:pt x="110322" y="124508"/>
                </a:lnTo>
                <a:lnTo>
                  <a:pt x="110322" y="113973"/>
                </a:lnTo>
                <a:lnTo>
                  <a:pt x="43774" y="14039"/>
                </a:lnTo>
                <a:lnTo>
                  <a:pt x="173370" y="14039"/>
                </a:lnTo>
                <a:lnTo>
                  <a:pt x="173370" y="0"/>
                </a:lnTo>
                <a:close/>
              </a:path>
              <a:path w="177164" h="252730">
                <a:moveTo>
                  <a:pt x="176870" y="185875"/>
                </a:moveTo>
                <a:lnTo>
                  <a:pt x="161096" y="185875"/>
                </a:lnTo>
                <a:lnTo>
                  <a:pt x="159346" y="194635"/>
                </a:lnTo>
                <a:lnTo>
                  <a:pt x="155846" y="205147"/>
                </a:lnTo>
                <a:lnTo>
                  <a:pt x="154096" y="208651"/>
                </a:lnTo>
                <a:lnTo>
                  <a:pt x="152346" y="213907"/>
                </a:lnTo>
                <a:lnTo>
                  <a:pt x="150596" y="215683"/>
                </a:lnTo>
                <a:lnTo>
                  <a:pt x="148846" y="219187"/>
                </a:lnTo>
                <a:lnTo>
                  <a:pt x="145346" y="222691"/>
                </a:lnTo>
                <a:lnTo>
                  <a:pt x="143596" y="222691"/>
                </a:lnTo>
                <a:lnTo>
                  <a:pt x="141846" y="224443"/>
                </a:lnTo>
                <a:lnTo>
                  <a:pt x="138346" y="226195"/>
                </a:lnTo>
                <a:lnTo>
                  <a:pt x="173693" y="226195"/>
                </a:lnTo>
                <a:lnTo>
                  <a:pt x="176870" y="185875"/>
                </a:lnTo>
                <a:close/>
              </a:path>
              <a:path w="177164" h="252730">
                <a:moveTo>
                  <a:pt x="173370" y="14039"/>
                </a:moveTo>
                <a:lnTo>
                  <a:pt x="131346" y="14039"/>
                </a:lnTo>
                <a:lnTo>
                  <a:pt x="134846" y="15791"/>
                </a:lnTo>
                <a:lnTo>
                  <a:pt x="138346" y="19295"/>
                </a:lnTo>
                <a:lnTo>
                  <a:pt x="141846" y="21047"/>
                </a:lnTo>
                <a:lnTo>
                  <a:pt x="143596" y="22799"/>
                </a:lnTo>
                <a:lnTo>
                  <a:pt x="147096" y="29807"/>
                </a:lnTo>
                <a:lnTo>
                  <a:pt x="150596" y="33311"/>
                </a:lnTo>
                <a:lnTo>
                  <a:pt x="154096" y="43846"/>
                </a:lnTo>
                <a:lnTo>
                  <a:pt x="155846" y="50854"/>
                </a:lnTo>
                <a:lnTo>
                  <a:pt x="157596" y="59614"/>
                </a:lnTo>
                <a:lnTo>
                  <a:pt x="173370" y="59614"/>
                </a:lnTo>
                <a:lnTo>
                  <a:pt x="173370" y="14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04455" y="3986416"/>
            <a:ext cx="93345" cy="340360"/>
          </a:xfrm>
          <a:custGeom>
            <a:avLst/>
            <a:gdLst/>
            <a:ahLst/>
            <a:cxnLst/>
            <a:rect l="l" t="t" r="r" b="b"/>
            <a:pathLst>
              <a:path w="93345" h="340360">
                <a:moveTo>
                  <a:pt x="89321" y="0"/>
                </a:moveTo>
                <a:lnTo>
                  <a:pt x="50724" y="21047"/>
                </a:lnTo>
                <a:lnTo>
                  <a:pt x="22750" y="57862"/>
                </a:lnTo>
                <a:lnTo>
                  <a:pt x="5468" y="109374"/>
                </a:lnTo>
                <a:lnTo>
                  <a:pt x="0" y="170084"/>
                </a:lnTo>
                <a:lnTo>
                  <a:pt x="1339" y="200656"/>
                </a:lnTo>
                <a:lnTo>
                  <a:pt x="12551" y="255895"/>
                </a:lnTo>
                <a:lnTo>
                  <a:pt x="35577" y="301947"/>
                </a:lnTo>
                <a:lnTo>
                  <a:pt x="68528" y="331586"/>
                </a:lnTo>
                <a:lnTo>
                  <a:pt x="89321" y="340168"/>
                </a:lnTo>
                <a:lnTo>
                  <a:pt x="92822" y="327881"/>
                </a:lnTo>
                <a:lnTo>
                  <a:pt x="76703" y="319637"/>
                </a:lnTo>
                <a:lnTo>
                  <a:pt x="62750" y="307937"/>
                </a:lnTo>
                <a:lnTo>
                  <a:pt x="41954" y="273522"/>
                </a:lnTo>
                <a:lnTo>
                  <a:pt x="28659" y="227059"/>
                </a:lnTo>
                <a:lnTo>
                  <a:pt x="24500" y="170084"/>
                </a:lnTo>
                <a:lnTo>
                  <a:pt x="25514" y="140115"/>
                </a:lnTo>
                <a:lnTo>
                  <a:pt x="34088" y="88718"/>
                </a:lnTo>
                <a:lnTo>
                  <a:pt x="51116" y="47302"/>
                </a:lnTo>
                <a:lnTo>
                  <a:pt x="92822" y="12287"/>
                </a:lnTo>
                <a:lnTo>
                  <a:pt x="89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16410" y="4056566"/>
            <a:ext cx="152400" cy="186055"/>
          </a:xfrm>
          <a:custGeom>
            <a:avLst/>
            <a:gdLst/>
            <a:ahLst/>
            <a:cxnLst/>
            <a:rect l="l" t="t" r="r" b="b"/>
            <a:pathLst>
              <a:path w="152400" h="186055">
                <a:moveTo>
                  <a:pt x="68368" y="178844"/>
                </a:moveTo>
                <a:lnTo>
                  <a:pt x="10500" y="178844"/>
                </a:lnTo>
                <a:lnTo>
                  <a:pt x="10500" y="185852"/>
                </a:lnTo>
                <a:lnTo>
                  <a:pt x="66734" y="185852"/>
                </a:lnTo>
                <a:lnTo>
                  <a:pt x="68368" y="178844"/>
                </a:lnTo>
                <a:close/>
              </a:path>
              <a:path w="152400" h="186055">
                <a:moveTo>
                  <a:pt x="61368" y="177092"/>
                </a:moveTo>
                <a:lnTo>
                  <a:pt x="17733" y="177092"/>
                </a:lnTo>
                <a:lnTo>
                  <a:pt x="14000" y="178844"/>
                </a:lnTo>
                <a:lnTo>
                  <a:pt x="64868" y="178844"/>
                </a:lnTo>
                <a:lnTo>
                  <a:pt x="61368" y="177092"/>
                </a:lnTo>
                <a:close/>
              </a:path>
              <a:path w="152400" h="186055">
                <a:moveTo>
                  <a:pt x="45734" y="7008"/>
                </a:moveTo>
                <a:lnTo>
                  <a:pt x="7000" y="7008"/>
                </a:lnTo>
                <a:lnTo>
                  <a:pt x="8866" y="8760"/>
                </a:lnTo>
                <a:lnTo>
                  <a:pt x="10500" y="10512"/>
                </a:lnTo>
                <a:lnTo>
                  <a:pt x="12366" y="14016"/>
                </a:lnTo>
                <a:lnTo>
                  <a:pt x="14000" y="17520"/>
                </a:lnTo>
                <a:lnTo>
                  <a:pt x="15867" y="21024"/>
                </a:lnTo>
                <a:lnTo>
                  <a:pt x="17733" y="28055"/>
                </a:lnTo>
                <a:lnTo>
                  <a:pt x="21233" y="38567"/>
                </a:lnTo>
                <a:lnTo>
                  <a:pt x="40367" y="106942"/>
                </a:lnTo>
                <a:lnTo>
                  <a:pt x="33367" y="145509"/>
                </a:lnTo>
                <a:lnTo>
                  <a:pt x="29867" y="152540"/>
                </a:lnTo>
                <a:lnTo>
                  <a:pt x="29867" y="159548"/>
                </a:lnTo>
                <a:lnTo>
                  <a:pt x="28233" y="163052"/>
                </a:lnTo>
                <a:lnTo>
                  <a:pt x="26367" y="166556"/>
                </a:lnTo>
                <a:lnTo>
                  <a:pt x="24733" y="170060"/>
                </a:lnTo>
                <a:lnTo>
                  <a:pt x="24733" y="171812"/>
                </a:lnTo>
                <a:lnTo>
                  <a:pt x="22867" y="173564"/>
                </a:lnTo>
                <a:lnTo>
                  <a:pt x="21233" y="175316"/>
                </a:lnTo>
                <a:lnTo>
                  <a:pt x="19367" y="177092"/>
                </a:lnTo>
                <a:lnTo>
                  <a:pt x="57867" y="177092"/>
                </a:lnTo>
                <a:lnTo>
                  <a:pt x="56234" y="175316"/>
                </a:lnTo>
                <a:lnTo>
                  <a:pt x="54367" y="173564"/>
                </a:lnTo>
                <a:lnTo>
                  <a:pt x="54367" y="152540"/>
                </a:lnTo>
                <a:lnTo>
                  <a:pt x="56234" y="149036"/>
                </a:lnTo>
                <a:lnTo>
                  <a:pt x="56234" y="145509"/>
                </a:lnTo>
                <a:lnTo>
                  <a:pt x="64868" y="106942"/>
                </a:lnTo>
                <a:lnTo>
                  <a:pt x="76972" y="91174"/>
                </a:lnTo>
                <a:lnTo>
                  <a:pt x="59734" y="91174"/>
                </a:lnTo>
                <a:lnTo>
                  <a:pt x="45734" y="40319"/>
                </a:lnTo>
                <a:lnTo>
                  <a:pt x="42234" y="31559"/>
                </a:lnTo>
                <a:lnTo>
                  <a:pt x="42234" y="10512"/>
                </a:lnTo>
                <a:lnTo>
                  <a:pt x="43867" y="8760"/>
                </a:lnTo>
                <a:lnTo>
                  <a:pt x="45734" y="7008"/>
                </a:lnTo>
                <a:close/>
              </a:path>
              <a:path w="152400" h="186055">
                <a:moveTo>
                  <a:pt x="147236" y="7008"/>
                </a:moveTo>
                <a:lnTo>
                  <a:pt x="105235" y="7008"/>
                </a:lnTo>
                <a:lnTo>
                  <a:pt x="106869" y="8760"/>
                </a:lnTo>
                <a:lnTo>
                  <a:pt x="108735" y="10512"/>
                </a:lnTo>
                <a:lnTo>
                  <a:pt x="110369" y="12264"/>
                </a:lnTo>
                <a:lnTo>
                  <a:pt x="110369" y="17520"/>
                </a:lnTo>
                <a:lnTo>
                  <a:pt x="108735" y="21024"/>
                </a:lnTo>
                <a:lnTo>
                  <a:pt x="106869" y="26303"/>
                </a:lnTo>
                <a:lnTo>
                  <a:pt x="105235" y="29807"/>
                </a:lnTo>
                <a:lnTo>
                  <a:pt x="99868" y="36815"/>
                </a:lnTo>
                <a:lnTo>
                  <a:pt x="92868" y="45575"/>
                </a:lnTo>
                <a:lnTo>
                  <a:pt x="59734" y="91174"/>
                </a:lnTo>
                <a:lnTo>
                  <a:pt x="76972" y="91174"/>
                </a:lnTo>
                <a:lnTo>
                  <a:pt x="122736" y="31559"/>
                </a:lnTo>
                <a:lnTo>
                  <a:pt x="127869" y="26303"/>
                </a:lnTo>
                <a:lnTo>
                  <a:pt x="131369" y="21024"/>
                </a:lnTo>
                <a:lnTo>
                  <a:pt x="134869" y="17520"/>
                </a:lnTo>
                <a:lnTo>
                  <a:pt x="136736" y="14016"/>
                </a:lnTo>
                <a:lnTo>
                  <a:pt x="140236" y="12264"/>
                </a:lnTo>
                <a:lnTo>
                  <a:pt x="141869" y="10512"/>
                </a:lnTo>
                <a:lnTo>
                  <a:pt x="143736" y="8760"/>
                </a:lnTo>
                <a:lnTo>
                  <a:pt x="145369" y="8760"/>
                </a:lnTo>
                <a:lnTo>
                  <a:pt x="147236" y="7008"/>
                </a:lnTo>
                <a:close/>
              </a:path>
              <a:path w="152400" h="186055">
                <a:moveTo>
                  <a:pt x="54367" y="0"/>
                </a:moveTo>
                <a:lnTo>
                  <a:pt x="1866" y="0"/>
                </a:lnTo>
                <a:lnTo>
                  <a:pt x="0" y="5256"/>
                </a:lnTo>
                <a:lnTo>
                  <a:pt x="3500" y="7008"/>
                </a:lnTo>
                <a:lnTo>
                  <a:pt x="49234" y="7008"/>
                </a:lnTo>
                <a:lnTo>
                  <a:pt x="52734" y="5256"/>
                </a:lnTo>
                <a:lnTo>
                  <a:pt x="54367" y="0"/>
                </a:lnTo>
                <a:close/>
              </a:path>
              <a:path w="152400" h="186055">
                <a:moveTo>
                  <a:pt x="152370" y="0"/>
                </a:moveTo>
                <a:lnTo>
                  <a:pt x="101735" y="0"/>
                </a:lnTo>
                <a:lnTo>
                  <a:pt x="99868" y="5256"/>
                </a:lnTo>
                <a:lnTo>
                  <a:pt x="103368" y="7008"/>
                </a:lnTo>
                <a:lnTo>
                  <a:pt x="148869" y="7008"/>
                </a:lnTo>
                <a:lnTo>
                  <a:pt x="150736" y="5256"/>
                </a:lnTo>
                <a:lnTo>
                  <a:pt x="152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40779" y="4163508"/>
            <a:ext cx="47625" cy="137160"/>
          </a:xfrm>
          <a:custGeom>
            <a:avLst/>
            <a:gdLst/>
            <a:ahLst/>
            <a:cxnLst/>
            <a:rect l="l" t="t" r="r" b="b"/>
            <a:pathLst>
              <a:path w="47625" h="137160">
                <a:moveTo>
                  <a:pt x="43867" y="0"/>
                </a:moveTo>
                <a:lnTo>
                  <a:pt x="24500" y="0"/>
                </a:lnTo>
                <a:lnTo>
                  <a:pt x="21000" y="21047"/>
                </a:lnTo>
                <a:lnTo>
                  <a:pt x="38500" y="21047"/>
                </a:lnTo>
                <a:lnTo>
                  <a:pt x="43867" y="0"/>
                </a:lnTo>
                <a:close/>
              </a:path>
              <a:path w="47625" h="137160">
                <a:moveTo>
                  <a:pt x="21000" y="135020"/>
                </a:moveTo>
                <a:lnTo>
                  <a:pt x="12366" y="135020"/>
                </a:lnTo>
                <a:lnTo>
                  <a:pt x="14000" y="136772"/>
                </a:lnTo>
                <a:lnTo>
                  <a:pt x="19367" y="136772"/>
                </a:lnTo>
                <a:lnTo>
                  <a:pt x="21000" y="135020"/>
                </a:lnTo>
                <a:close/>
              </a:path>
              <a:path w="47625" h="137160">
                <a:moveTo>
                  <a:pt x="35000" y="38567"/>
                </a:moveTo>
                <a:lnTo>
                  <a:pt x="3500" y="38567"/>
                </a:lnTo>
                <a:lnTo>
                  <a:pt x="1866" y="45598"/>
                </a:lnTo>
                <a:lnTo>
                  <a:pt x="5366" y="45598"/>
                </a:lnTo>
                <a:lnTo>
                  <a:pt x="8866" y="47350"/>
                </a:lnTo>
                <a:lnTo>
                  <a:pt x="10500" y="47350"/>
                </a:lnTo>
                <a:lnTo>
                  <a:pt x="12366" y="49102"/>
                </a:lnTo>
                <a:lnTo>
                  <a:pt x="12366" y="61366"/>
                </a:lnTo>
                <a:lnTo>
                  <a:pt x="10500" y="66622"/>
                </a:lnTo>
                <a:lnTo>
                  <a:pt x="10500" y="73654"/>
                </a:lnTo>
                <a:lnTo>
                  <a:pt x="8866" y="77158"/>
                </a:lnTo>
                <a:lnTo>
                  <a:pt x="7000" y="80662"/>
                </a:lnTo>
                <a:lnTo>
                  <a:pt x="7000" y="85918"/>
                </a:lnTo>
                <a:lnTo>
                  <a:pt x="5366" y="89422"/>
                </a:lnTo>
                <a:lnTo>
                  <a:pt x="5366" y="92926"/>
                </a:lnTo>
                <a:lnTo>
                  <a:pt x="3500" y="96430"/>
                </a:lnTo>
                <a:lnTo>
                  <a:pt x="3500" y="99957"/>
                </a:lnTo>
                <a:lnTo>
                  <a:pt x="1866" y="103461"/>
                </a:lnTo>
                <a:lnTo>
                  <a:pt x="1866" y="110469"/>
                </a:lnTo>
                <a:lnTo>
                  <a:pt x="0" y="113973"/>
                </a:lnTo>
                <a:lnTo>
                  <a:pt x="0" y="120981"/>
                </a:lnTo>
                <a:lnTo>
                  <a:pt x="1866" y="122733"/>
                </a:lnTo>
                <a:lnTo>
                  <a:pt x="1866" y="127989"/>
                </a:lnTo>
                <a:lnTo>
                  <a:pt x="3500" y="129764"/>
                </a:lnTo>
                <a:lnTo>
                  <a:pt x="5366" y="131516"/>
                </a:lnTo>
                <a:lnTo>
                  <a:pt x="7000" y="133268"/>
                </a:lnTo>
                <a:lnTo>
                  <a:pt x="8866" y="133268"/>
                </a:lnTo>
                <a:lnTo>
                  <a:pt x="10500" y="135020"/>
                </a:lnTo>
                <a:lnTo>
                  <a:pt x="26367" y="135020"/>
                </a:lnTo>
                <a:lnTo>
                  <a:pt x="28000" y="133268"/>
                </a:lnTo>
                <a:lnTo>
                  <a:pt x="31500" y="131516"/>
                </a:lnTo>
                <a:lnTo>
                  <a:pt x="33367" y="129764"/>
                </a:lnTo>
                <a:lnTo>
                  <a:pt x="35000" y="127989"/>
                </a:lnTo>
                <a:lnTo>
                  <a:pt x="42000" y="124485"/>
                </a:lnTo>
                <a:lnTo>
                  <a:pt x="42934" y="122733"/>
                </a:lnTo>
                <a:lnTo>
                  <a:pt x="21000" y="122733"/>
                </a:lnTo>
                <a:lnTo>
                  <a:pt x="19367" y="120981"/>
                </a:lnTo>
                <a:lnTo>
                  <a:pt x="19367" y="105213"/>
                </a:lnTo>
                <a:lnTo>
                  <a:pt x="21000" y="101709"/>
                </a:lnTo>
                <a:lnTo>
                  <a:pt x="35000" y="38567"/>
                </a:lnTo>
                <a:close/>
              </a:path>
              <a:path w="47625" h="137160">
                <a:moveTo>
                  <a:pt x="40367" y="112221"/>
                </a:moveTo>
                <a:lnTo>
                  <a:pt x="38500" y="113973"/>
                </a:lnTo>
                <a:lnTo>
                  <a:pt x="36867" y="115725"/>
                </a:lnTo>
                <a:lnTo>
                  <a:pt x="35000" y="117477"/>
                </a:lnTo>
                <a:lnTo>
                  <a:pt x="35000" y="119229"/>
                </a:lnTo>
                <a:lnTo>
                  <a:pt x="33367" y="119229"/>
                </a:lnTo>
                <a:lnTo>
                  <a:pt x="31500" y="120981"/>
                </a:lnTo>
                <a:lnTo>
                  <a:pt x="29867" y="120981"/>
                </a:lnTo>
                <a:lnTo>
                  <a:pt x="29867" y="122733"/>
                </a:lnTo>
                <a:lnTo>
                  <a:pt x="42934" y="122733"/>
                </a:lnTo>
                <a:lnTo>
                  <a:pt x="43867" y="120981"/>
                </a:lnTo>
                <a:lnTo>
                  <a:pt x="47367" y="117477"/>
                </a:lnTo>
                <a:lnTo>
                  <a:pt x="40367" y="1122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96650" y="4161756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370" y="0"/>
                </a:lnTo>
              </a:path>
            </a:pathLst>
          </a:custGeom>
          <a:ln w="17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61022" y="4056566"/>
            <a:ext cx="152400" cy="186055"/>
          </a:xfrm>
          <a:custGeom>
            <a:avLst/>
            <a:gdLst/>
            <a:ahLst/>
            <a:cxnLst/>
            <a:rect l="l" t="t" r="r" b="b"/>
            <a:pathLst>
              <a:path w="152400" h="186055">
                <a:moveTo>
                  <a:pt x="68368" y="178844"/>
                </a:moveTo>
                <a:lnTo>
                  <a:pt x="10500" y="178844"/>
                </a:lnTo>
                <a:lnTo>
                  <a:pt x="10500" y="185852"/>
                </a:lnTo>
                <a:lnTo>
                  <a:pt x="66501" y="185852"/>
                </a:lnTo>
                <a:lnTo>
                  <a:pt x="68368" y="178844"/>
                </a:lnTo>
                <a:close/>
              </a:path>
              <a:path w="152400" h="186055">
                <a:moveTo>
                  <a:pt x="61368" y="177092"/>
                </a:moveTo>
                <a:lnTo>
                  <a:pt x="17500" y="177092"/>
                </a:lnTo>
                <a:lnTo>
                  <a:pt x="15867" y="178844"/>
                </a:lnTo>
                <a:lnTo>
                  <a:pt x="64868" y="178844"/>
                </a:lnTo>
                <a:lnTo>
                  <a:pt x="61368" y="177092"/>
                </a:lnTo>
                <a:close/>
              </a:path>
              <a:path w="152400" h="186055">
                <a:moveTo>
                  <a:pt x="47367" y="7008"/>
                </a:moveTo>
                <a:lnTo>
                  <a:pt x="7000" y="7008"/>
                </a:lnTo>
                <a:lnTo>
                  <a:pt x="8866" y="8760"/>
                </a:lnTo>
                <a:lnTo>
                  <a:pt x="10500" y="10512"/>
                </a:lnTo>
                <a:lnTo>
                  <a:pt x="12366" y="14016"/>
                </a:lnTo>
                <a:lnTo>
                  <a:pt x="14000" y="17520"/>
                </a:lnTo>
                <a:lnTo>
                  <a:pt x="15867" y="21024"/>
                </a:lnTo>
                <a:lnTo>
                  <a:pt x="17500" y="28055"/>
                </a:lnTo>
                <a:lnTo>
                  <a:pt x="21000" y="38567"/>
                </a:lnTo>
                <a:lnTo>
                  <a:pt x="40367" y="106942"/>
                </a:lnTo>
                <a:lnTo>
                  <a:pt x="33367" y="145509"/>
                </a:lnTo>
                <a:lnTo>
                  <a:pt x="31500" y="152540"/>
                </a:lnTo>
                <a:lnTo>
                  <a:pt x="29867" y="159548"/>
                </a:lnTo>
                <a:lnTo>
                  <a:pt x="28000" y="163052"/>
                </a:lnTo>
                <a:lnTo>
                  <a:pt x="26367" y="166556"/>
                </a:lnTo>
                <a:lnTo>
                  <a:pt x="24500" y="170060"/>
                </a:lnTo>
                <a:lnTo>
                  <a:pt x="24500" y="171812"/>
                </a:lnTo>
                <a:lnTo>
                  <a:pt x="22867" y="173564"/>
                </a:lnTo>
                <a:lnTo>
                  <a:pt x="21000" y="175316"/>
                </a:lnTo>
                <a:lnTo>
                  <a:pt x="19367" y="177092"/>
                </a:lnTo>
                <a:lnTo>
                  <a:pt x="57867" y="177092"/>
                </a:lnTo>
                <a:lnTo>
                  <a:pt x="56001" y="175316"/>
                </a:lnTo>
                <a:lnTo>
                  <a:pt x="54367" y="173564"/>
                </a:lnTo>
                <a:lnTo>
                  <a:pt x="54367" y="154292"/>
                </a:lnTo>
                <a:lnTo>
                  <a:pt x="56001" y="152540"/>
                </a:lnTo>
                <a:lnTo>
                  <a:pt x="56001" y="145509"/>
                </a:lnTo>
                <a:lnTo>
                  <a:pt x="64868" y="106942"/>
                </a:lnTo>
                <a:lnTo>
                  <a:pt x="76972" y="91174"/>
                </a:lnTo>
                <a:lnTo>
                  <a:pt x="59501" y="91174"/>
                </a:lnTo>
                <a:lnTo>
                  <a:pt x="45500" y="40319"/>
                </a:lnTo>
                <a:lnTo>
                  <a:pt x="42000" y="31559"/>
                </a:lnTo>
                <a:lnTo>
                  <a:pt x="42000" y="10512"/>
                </a:lnTo>
                <a:lnTo>
                  <a:pt x="43867" y="8760"/>
                </a:lnTo>
                <a:lnTo>
                  <a:pt x="47367" y="7008"/>
                </a:lnTo>
                <a:close/>
              </a:path>
              <a:path w="152400" h="186055">
                <a:moveTo>
                  <a:pt x="147236" y="7008"/>
                </a:moveTo>
                <a:lnTo>
                  <a:pt x="105235" y="7008"/>
                </a:lnTo>
                <a:lnTo>
                  <a:pt x="106869" y="8760"/>
                </a:lnTo>
                <a:lnTo>
                  <a:pt x="108735" y="10512"/>
                </a:lnTo>
                <a:lnTo>
                  <a:pt x="110369" y="12264"/>
                </a:lnTo>
                <a:lnTo>
                  <a:pt x="110369" y="17520"/>
                </a:lnTo>
                <a:lnTo>
                  <a:pt x="108735" y="21024"/>
                </a:lnTo>
                <a:lnTo>
                  <a:pt x="106869" y="26303"/>
                </a:lnTo>
                <a:lnTo>
                  <a:pt x="105235" y="29807"/>
                </a:lnTo>
                <a:lnTo>
                  <a:pt x="99868" y="36815"/>
                </a:lnTo>
                <a:lnTo>
                  <a:pt x="92868" y="45575"/>
                </a:lnTo>
                <a:lnTo>
                  <a:pt x="59501" y="91174"/>
                </a:lnTo>
                <a:lnTo>
                  <a:pt x="76972" y="91174"/>
                </a:lnTo>
                <a:lnTo>
                  <a:pt x="122736" y="31559"/>
                </a:lnTo>
                <a:lnTo>
                  <a:pt x="127869" y="26303"/>
                </a:lnTo>
                <a:lnTo>
                  <a:pt x="131369" y="21024"/>
                </a:lnTo>
                <a:lnTo>
                  <a:pt x="138369" y="14016"/>
                </a:lnTo>
                <a:lnTo>
                  <a:pt x="140236" y="12264"/>
                </a:lnTo>
                <a:lnTo>
                  <a:pt x="141869" y="10512"/>
                </a:lnTo>
                <a:lnTo>
                  <a:pt x="143736" y="8760"/>
                </a:lnTo>
                <a:lnTo>
                  <a:pt x="145369" y="8760"/>
                </a:lnTo>
                <a:lnTo>
                  <a:pt x="147236" y="7008"/>
                </a:lnTo>
                <a:close/>
              </a:path>
              <a:path w="152400" h="186055">
                <a:moveTo>
                  <a:pt x="54367" y="0"/>
                </a:moveTo>
                <a:lnTo>
                  <a:pt x="1866" y="0"/>
                </a:lnTo>
                <a:lnTo>
                  <a:pt x="0" y="5256"/>
                </a:lnTo>
                <a:lnTo>
                  <a:pt x="3500" y="7008"/>
                </a:lnTo>
                <a:lnTo>
                  <a:pt x="49001" y="7008"/>
                </a:lnTo>
                <a:lnTo>
                  <a:pt x="52501" y="5256"/>
                </a:lnTo>
                <a:lnTo>
                  <a:pt x="54367" y="0"/>
                </a:lnTo>
                <a:close/>
              </a:path>
              <a:path w="152400" h="186055">
                <a:moveTo>
                  <a:pt x="152370" y="0"/>
                </a:moveTo>
                <a:lnTo>
                  <a:pt x="101735" y="0"/>
                </a:lnTo>
                <a:lnTo>
                  <a:pt x="99868" y="5256"/>
                </a:lnTo>
                <a:lnTo>
                  <a:pt x="103368" y="7008"/>
                </a:lnTo>
                <a:lnTo>
                  <a:pt x="148869" y="7008"/>
                </a:lnTo>
                <a:lnTo>
                  <a:pt x="150736" y="5256"/>
                </a:lnTo>
                <a:lnTo>
                  <a:pt x="152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83889" y="3996951"/>
            <a:ext cx="114300" cy="42545"/>
          </a:xfrm>
          <a:custGeom>
            <a:avLst/>
            <a:gdLst/>
            <a:ahLst/>
            <a:cxnLst/>
            <a:rect l="l" t="t" r="r" b="b"/>
            <a:pathLst>
              <a:path w="114300" h="42544">
                <a:moveTo>
                  <a:pt x="66501" y="0"/>
                </a:moveTo>
                <a:lnTo>
                  <a:pt x="49001" y="0"/>
                </a:lnTo>
                <a:lnTo>
                  <a:pt x="0" y="35063"/>
                </a:lnTo>
                <a:lnTo>
                  <a:pt x="7000" y="42071"/>
                </a:lnTo>
                <a:lnTo>
                  <a:pt x="57867" y="17520"/>
                </a:lnTo>
                <a:lnTo>
                  <a:pt x="90169" y="17520"/>
                </a:lnTo>
                <a:lnTo>
                  <a:pt x="66501" y="0"/>
                </a:lnTo>
                <a:close/>
              </a:path>
              <a:path w="114300" h="42544">
                <a:moveTo>
                  <a:pt x="90169" y="17520"/>
                </a:moveTo>
                <a:lnTo>
                  <a:pt x="59501" y="17520"/>
                </a:lnTo>
                <a:lnTo>
                  <a:pt x="108502" y="42071"/>
                </a:lnTo>
                <a:lnTo>
                  <a:pt x="113869" y="35063"/>
                </a:lnTo>
                <a:lnTo>
                  <a:pt x="90169" y="17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5391" y="4163508"/>
            <a:ext cx="47625" cy="137160"/>
          </a:xfrm>
          <a:custGeom>
            <a:avLst/>
            <a:gdLst/>
            <a:ahLst/>
            <a:cxnLst/>
            <a:rect l="l" t="t" r="r" b="b"/>
            <a:pathLst>
              <a:path w="47625" h="137160">
                <a:moveTo>
                  <a:pt x="43867" y="0"/>
                </a:moveTo>
                <a:lnTo>
                  <a:pt x="24500" y="0"/>
                </a:lnTo>
                <a:lnTo>
                  <a:pt x="21000" y="21047"/>
                </a:lnTo>
                <a:lnTo>
                  <a:pt x="38500" y="21047"/>
                </a:lnTo>
                <a:lnTo>
                  <a:pt x="43867" y="0"/>
                </a:lnTo>
                <a:close/>
              </a:path>
              <a:path w="47625" h="137160">
                <a:moveTo>
                  <a:pt x="21000" y="135020"/>
                </a:moveTo>
                <a:lnTo>
                  <a:pt x="12366" y="135020"/>
                </a:lnTo>
                <a:lnTo>
                  <a:pt x="14000" y="136772"/>
                </a:lnTo>
                <a:lnTo>
                  <a:pt x="19367" y="136772"/>
                </a:lnTo>
                <a:lnTo>
                  <a:pt x="21000" y="135020"/>
                </a:lnTo>
                <a:close/>
              </a:path>
              <a:path w="47625" h="137160">
                <a:moveTo>
                  <a:pt x="35000" y="38567"/>
                </a:moveTo>
                <a:lnTo>
                  <a:pt x="3500" y="38567"/>
                </a:lnTo>
                <a:lnTo>
                  <a:pt x="1866" y="45598"/>
                </a:lnTo>
                <a:lnTo>
                  <a:pt x="5366" y="45598"/>
                </a:lnTo>
                <a:lnTo>
                  <a:pt x="8866" y="47350"/>
                </a:lnTo>
                <a:lnTo>
                  <a:pt x="10500" y="47350"/>
                </a:lnTo>
                <a:lnTo>
                  <a:pt x="12366" y="49102"/>
                </a:lnTo>
                <a:lnTo>
                  <a:pt x="12366" y="61366"/>
                </a:lnTo>
                <a:lnTo>
                  <a:pt x="10500" y="66622"/>
                </a:lnTo>
                <a:lnTo>
                  <a:pt x="10500" y="73654"/>
                </a:lnTo>
                <a:lnTo>
                  <a:pt x="8866" y="77158"/>
                </a:lnTo>
                <a:lnTo>
                  <a:pt x="7000" y="80662"/>
                </a:lnTo>
                <a:lnTo>
                  <a:pt x="7000" y="85918"/>
                </a:lnTo>
                <a:lnTo>
                  <a:pt x="5366" y="89422"/>
                </a:lnTo>
                <a:lnTo>
                  <a:pt x="5366" y="92926"/>
                </a:lnTo>
                <a:lnTo>
                  <a:pt x="3500" y="96430"/>
                </a:lnTo>
                <a:lnTo>
                  <a:pt x="3500" y="99957"/>
                </a:lnTo>
                <a:lnTo>
                  <a:pt x="1866" y="103461"/>
                </a:lnTo>
                <a:lnTo>
                  <a:pt x="1866" y="113973"/>
                </a:lnTo>
                <a:lnTo>
                  <a:pt x="0" y="115725"/>
                </a:lnTo>
                <a:lnTo>
                  <a:pt x="0" y="120981"/>
                </a:lnTo>
                <a:lnTo>
                  <a:pt x="1866" y="122733"/>
                </a:lnTo>
                <a:lnTo>
                  <a:pt x="1866" y="127989"/>
                </a:lnTo>
                <a:lnTo>
                  <a:pt x="3500" y="129764"/>
                </a:lnTo>
                <a:lnTo>
                  <a:pt x="5366" y="131516"/>
                </a:lnTo>
                <a:lnTo>
                  <a:pt x="7000" y="133268"/>
                </a:lnTo>
                <a:lnTo>
                  <a:pt x="8866" y="133268"/>
                </a:lnTo>
                <a:lnTo>
                  <a:pt x="10500" y="135020"/>
                </a:lnTo>
                <a:lnTo>
                  <a:pt x="26367" y="135020"/>
                </a:lnTo>
                <a:lnTo>
                  <a:pt x="28000" y="133268"/>
                </a:lnTo>
                <a:lnTo>
                  <a:pt x="31500" y="131516"/>
                </a:lnTo>
                <a:lnTo>
                  <a:pt x="33367" y="129764"/>
                </a:lnTo>
                <a:lnTo>
                  <a:pt x="36867" y="127989"/>
                </a:lnTo>
                <a:lnTo>
                  <a:pt x="38500" y="126237"/>
                </a:lnTo>
                <a:lnTo>
                  <a:pt x="42000" y="124485"/>
                </a:lnTo>
                <a:lnTo>
                  <a:pt x="42934" y="122733"/>
                </a:lnTo>
                <a:lnTo>
                  <a:pt x="21000" y="122733"/>
                </a:lnTo>
                <a:lnTo>
                  <a:pt x="21000" y="120981"/>
                </a:lnTo>
                <a:lnTo>
                  <a:pt x="19367" y="120981"/>
                </a:lnTo>
                <a:lnTo>
                  <a:pt x="19367" y="108717"/>
                </a:lnTo>
                <a:lnTo>
                  <a:pt x="21000" y="105213"/>
                </a:lnTo>
                <a:lnTo>
                  <a:pt x="21000" y="101709"/>
                </a:lnTo>
                <a:lnTo>
                  <a:pt x="35000" y="38567"/>
                </a:lnTo>
                <a:close/>
              </a:path>
              <a:path w="47625" h="137160">
                <a:moveTo>
                  <a:pt x="40367" y="112221"/>
                </a:moveTo>
                <a:lnTo>
                  <a:pt x="38500" y="113973"/>
                </a:lnTo>
                <a:lnTo>
                  <a:pt x="36867" y="115725"/>
                </a:lnTo>
                <a:lnTo>
                  <a:pt x="36867" y="117477"/>
                </a:lnTo>
                <a:lnTo>
                  <a:pt x="35000" y="119229"/>
                </a:lnTo>
                <a:lnTo>
                  <a:pt x="33367" y="119229"/>
                </a:lnTo>
                <a:lnTo>
                  <a:pt x="31500" y="120981"/>
                </a:lnTo>
                <a:lnTo>
                  <a:pt x="29867" y="120981"/>
                </a:lnTo>
                <a:lnTo>
                  <a:pt x="29867" y="122733"/>
                </a:lnTo>
                <a:lnTo>
                  <a:pt x="42934" y="122733"/>
                </a:lnTo>
                <a:lnTo>
                  <a:pt x="43867" y="120981"/>
                </a:lnTo>
                <a:lnTo>
                  <a:pt x="47367" y="117477"/>
                </a:lnTo>
                <a:lnTo>
                  <a:pt x="40367" y="1122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67760" y="3986416"/>
            <a:ext cx="91440" cy="340360"/>
          </a:xfrm>
          <a:custGeom>
            <a:avLst/>
            <a:gdLst/>
            <a:ahLst/>
            <a:cxnLst/>
            <a:rect l="l" t="t" r="r" b="b"/>
            <a:pathLst>
              <a:path w="91439" h="340360">
                <a:moveTo>
                  <a:pt x="3500" y="0"/>
                </a:moveTo>
                <a:lnTo>
                  <a:pt x="0" y="12287"/>
                </a:lnTo>
                <a:lnTo>
                  <a:pt x="15039" y="19792"/>
                </a:lnTo>
                <a:lnTo>
                  <a:pt x="28438" y="31573"/>
                </a:lnTo>
                <a:lnTo>
                  <a:pt x="49001" y="66646"/>
                </a:lnTo>
                <a:lnTo>
                  <a:pt x="62301" y="113100"/>
                </a:lnTo>
                <a:lnTo>
                  <a:pt x="66501" y="170084"/>
                </a:lnTo>
                <a:lnTo>
                  <a:pt x="65473" y="200050"/>
                </a:lnTo>
                <a:lnTo>
                  <a:pt x="56854" y="251440"/>
                </a:lnTo>
                <a:lnTo>
                  <a:pt x="39868" y="292620"/>
                </a:lnTo>
                <a:lnTo>
                  <a:pt x="0" y="327881"/>
                </a:lnTo>
                <a:lnTo>
                  <a:pt x="3500" y="340168"/>
                </a:lnTo>
                <a:lnTo>
                  <a:pt x="40455" y="318902"/>
                </a:lnTo>
                <a:lnTo>
                  <a:pt x="68134" y="280553"/>
                </a:lnTo>
                <a:lnTo>
                  <a:pt x="85518" y="229261"/>
                </a:lnTo>
                <a:lnTo>
                  <a:pt x="91001" y="170084"/>
                </a:lnTo>
                <a:lnTo>
                  <a:pt x="89660" y="138499"/>
                </a:lnTo>
                <a:lnTo>
                  <a:pt x="78401" y="82548"/>
                </a:lnTo>
                <a:lnTo>
                  <a:pt x="55377" y="37481"/>
                </a:lnTo>
                <a:lnTo>
                  <a:pt x="23213" y="8554"/>
                </a:lnTo>
                <a:lnTo>
                  <a:pt x="3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97263" y="3933834"/>
            <a:ext cx="82550" cy="123189"/>
          </a:xfrm>
          <a:custGeom>
            <a:avLst/>
            <a:gdLst/>
            <a:ahLst/>
            <a:cxnLst/>
            <a:rect l="l" t="t" r="r" b="b"/>
            <a:pathLst>
              <a:path w="82550" h="123189">
                <a:moveTo>
                  <a:pt x="71868" y="8760"/>
                </a:moveTo>
                <a:lnTo>
                  <a:pt x="42000" y="8760"/>
                </a:lnTo>
                <a:lnTo>
                  <a:pt x="45500" y="10512"/>
                </a:lnTo>
                <a:lnTo>
                  <a:pt x="49001" y="10512"/>
                </a:lnTo>
                <a:lnTo>
                  <a:pt x="50867" y="12264"/>
                </a:lnTo>
                <a:lnTo>
                  <a:pt x="52501" y="14016"/>
                </a:lnTo>
                <a:lnTo>
                  <a:pt x="54367" y="15768"/>
                </a:lnTo>
                <a:lnTo>
                  <a:pt x="56001" y="17520"/>
                </a:lnTo>
                <a:lnTo>
                  <a:pt x="57867" y="19272"/>
                </a:lnTo>
                <a:lnTo>
                  <a:pt x="59501" y="22776"/>
                </a:lnTo>
                <a:lnTo>
                  <a:pt x="59501" y="40319"/>
                </a:lnTo>
                <a:lnTo>
                  <a:pt x="57867" y="42071"/>
                </a:lnTo>
                <a:lnTo>
                  <a:pt x="56001" y="45575"/>
                </a:lnTo>
                <a:lnTo>
                  <a:pt x="54367" y="49079"/>
                </a:lnTo>
                <a:lnTo>
                  <a:pt x="52501" y="52583"/>
                </a:lnTo>
                <a:lnTo>
                  <a:pt x="45500" y="59614"/>
                </a:lnTo>
                <a:lnTo>
                  <a:pt x="42000" y="64870"/>
                </a:lnTo>
                <a:lnTo>
                  <a:pt x="36867" y="70126"/>
                </a:lnTo>
                <a:lnTo>
                  <a:pt x="31500" y="75382"/>
                </a:lnTo>
                <a:lnTo>
                  <a:pt x="28000" y="78886"/>
                </a:lnTo>
                <a:lnTo>
                  <a:pt x="24500" y="84142"/>
                </a:lnTo>
                <a:lnTo>
                  <a:pt x="14000" y="94678"/>
                </a:lnTo>
                <a:lnTo>
                  <a:pt x="12366" y="98182"/>
                </a:lnTo>
                <a:lnTo>
                  <a:pt x="8866" y="101686"/>
                </a:lnTo>
                <a:lnTo>
                  <a:pt x="7000" y="105190"/>
                </a:lnTo>
                <a:lnTo>
                  <a:pt x="5366" y="106942"/>
                </a:lnTo>
                <a:lnTo>
                  <a:pt x="3500" y="110446"/>
                </a:lnTo>
                <a:lnTo>
                  <a:pt x="1866" y="113950"/>
                </a:lnTo>
                <a:lnTo>
                  <a:pt x="0" y="117477"/>
                </a:lnTo>
                <a:lnTo>
                  <a:pt x="0" y="122733"/>
                </a:lnTo>
                <a:lnTo>
                  <a:pt x="80501" y="122733"/>
                </a:lnTo>
                <a:lnTo>
                  <a:pt x="80501" y="106942"/>
                </a:lnTo>
                <a:lnTo>
                  <a:pt x="21000" y="106942"/>
                </a:lnTo>
                <a:lnTo>
                  <a:pt x="22867" y="105190"/>
                </a:lnTo>
                <a:lnTo>
                  <a:pt x="24500" y="101686"/>
                </a:lnTo>
                <a:lnTo>
                  <a:pt x="26367" y="98182"/>
                </a:lnTo>
                <a:lnTo>
                  <a:pt x="29867" y="96430"/>
                </a:lnTo>
                <a:lnTo>
                  <a:pt x="33367" y="92926"/>
                </a:lnTo>
                <a:lnTo>
                  <a:pt x="35000" y="89422"/>
                </a:lnTo>
                <a:lnTo>
                  <a:pt x="42000" y="82390"/>
                </a:lnTo>
                <a:lnTo>
                  <a:pt x="45500" y="80638"/>
                </a:lnTo>
                <a:lnTo>
                  <a:pt x="49001" y="77134"/>
                </a:lnTo>
                <a:lnTo>
                  <a:pt x="50867" y="73630"/>
                </a:lnTo>
                <a:lnTo>
                  <a:pt x="57867" y="66622"/>
                </a:lnTo>
                <a:lnTo>
                  <a:pt x="59501" y="64870"/>
                </a:lnTo>
                <a:lnTo>
                  <a:pt x="63001" y="61366"/>
                </a:lnTo>
                <a:lnTo>
                  <a:pt x="64868" y="59614"/>
                </a:lnTo>
                <a:lnTo>
                  <a:pt x="68368" y="56087"/>
                </a:lnTo>
                <a:lnTo>
                  <a:pt x="68368" y="54335"/>
                </a:lnTo>
                <a:lnTo>
                  <a:pt x="71868" y="52583"/>
                </a:lnTo>
                <a:lnTo>
                  <a:pt x="73501" y="50831"/>
                </a:lnTo>
                <a:lnTo>
                  <a:pt x="73501" y="47327"/>
                </a:lnTo>
                <a:lnTo>
                  <a:pt x="75368" y="45575"/>
                </a:lnTo>
                <a:lnTo>
                  <a:pt x="77001" y="43823"/>
                </a:lnTo>
                <a:lnTo>
                  <a:pt x="77001" y="42071"/>
                </a:lnTo>
                <a:lnTo>
                  <a:pt x="78868" y="40319"/>
                </a:lnTo>
                <a:lnTo>
                  <a:pt x="78868" y="35063"/>
                </a:lnTo>
                <a:lnTo>
                  <a:pt x="80501" y="33311"/>
                </a:lnTo>
                <a:lnTo>
                  <a:pt x="80501" y="24528"/>
                </a:lnTo>
                <a:lnTo>
                  <a:pt x="78868" y="21024"/>
                </a:lnTo>
                <a:lnTo>
                  <a:pt x="78868" y="17520"/>
                </a:lnTo>
                <a:lnTo>
                  <a:pt x="77001" y="14016"/>
                </a:lnTo>
                <a:lnTo>
                  <a:pt x="75368" y="10512"/>
                </a:lnTo>
                <a:lnTo>
                  <a:pt x="71868" y="8760"/>
                </a:lnTo>
                <a:close/>
              </a:path>
              <a:path w="82550" h="123189">
                <a:moveTo>
                  <a:pt x="82368" y="96430"/>
                </a:moveTo>
                <a:lnTo>
                  <a:pt x="73501" y="96430"/>
                </a:lnTo>
                <a:lnTo>
                  <a:pt x="71868" y="98182"/>
                </a:lnTo>
                <a:lnTo>
                  <a:pt x="71868" y="99934"/>
                </a:lnTo>
                <a:lnTo>
                  <a:pt x="70001" y="101686"/>
                </a:lnTo>
                <a:lnTo>
                  <a:pt x="70001" y="103438"/>
                </a:lnTo>
                <a:lnTo>
                  <a:pt x="68368" y="105190"/>
                </a:lnTo>
                <a:lnTo>
                  <a:pt x="66501" y="105190"/>
                </a:lnTo>
                <a:lnTo>
                  <a:pt x="66501" y="106942"/>
                </a:lnTo>
                <a:lnTo>
                  <a:pt x="80501" y="106942"/>
                </a:lnTo>
                <a:lnTo>
                  <a:pt x="80501" y="105190"/>
                </a:lnTo>
                <a:lnTo>
                  <a:pt x="82368" y="99934"/>
                </a:lnTo>
                <a:lnTo>
                  <a:pt x="82368" y="96430"/>
                </a:lnTo>
                <a:close/>
              </a:path>
              <a:path w="82550" h="123189">
                <a:moveTo>
                  <a:pt x="56001" y="0"/>
                </a:moveTo>
                <a:lnTo>
                  <a:pt x="31500" y="0"/>
                </a:lnTo>
                <a:lnTo>
                  <a:pt x="24500" y="1752"/>
                </a:lnTo>
                <a:lnTo>
                  <a:pt x="19367" y="3504"/>
                </a:lnTo>
                <a:lnTo>
                  <a:pt x="10500" y="5256"/>
                </a:lnTo>
                <a:lnTo>
                  <a:pt x="3500" y="8760"/>
                </a:lnTo>
                <a:lnTo>
                  <a:pt x="3500" y="28055"/>
                </a:lnTo>
                <a:lnTo>
                  <a:pt x="15867" y="28055"/>
                </a:lnTo>
                <a:lnTo>
                  <a:pt x="17500" y="21024"/>
                </a:lnTo>
                <a:lnTo>
                  <a:pt x="28000" y="10512"/>
                </a:lnTo>
                <a:lnTo>
                  <a:pt x="33367" y="8760"/>
                </a:lnTo>
                <a:lnTo>
                  <a:pt x="71868" y="8760"/>
                </a:lnTo>
                <a:lnTo>
                  <a:pt x="68368" y="5256"/>
                </a:lnTo>
                <a:lnTo>
                  <a:pt x="61368" y="1752"/>
                </a:lnTo>
                <a:lnTo>
                  <a:pt x="56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19910" y="4507182"/>
            <a:ext cx="154305" cy="135255"/>
          </a:xfrm>
          <a:custGeom>
            <a:avLst/>
            <a:gdLst/>
            <a:ahLst/>
            <a:cxnLst/>
            <a:rect l="l" t="t" r="r" b="b"/>
            <a:pathLst>
              <a:path w="154304" h="135254">
                <a:moveTo>
                  <a:pt x="132302" y="15768"/>
                </a:moveTo>
                <a:lnTo>
                  <a:pt x="101735" y="15768"/>
                </a:lnTo>
                <a:lnTo>
                  <a:pt x="105235" y="17520"/>
                </a:lnTo>
                <a:lnTo>
                  <a:pt x="106872" y="21026"/>
                </a:lnTo>
                <a:lnTo>
                  <a:pt x="108735" y="22776"/>
                </a:lnTo>
                <a:lnTo>
                  <a:pt x="110369" y="28032"/>
                </a:lnTo>
                <a:lnTo>
                  <a:pt x="110369" y="40319"/>
                </a:lnTo>
                <a:lnTo>
                  <a:pt x="108735" y="43823"/>
                </a:lnTo>
                <a:lnTo>
                  <a:pt x="108735" y="49079"/>
                </a:lnTo>
                <a:lnTo>
                  <a:pt x="106869" y="54335"/>
                </a:lnTo>
                <a:lnTo>
                  <a:pt x="105235" y="63118"/>
                </a:lnTo>
                <a:lnTo>
                  <a:pt x="98235" y="85894"/>
                </a:lnTo>
                <a:lnTo>
                  <a:pt x="95785" y="101683"/>
                </a:lnTo>
                <a:lnTo>
                  <a:pt x="95019" y="107598"/>
                </a:lnTo>
                <a:lnTo>
                  <a:pt x="94843" y="110446"/>
                </a:lnTo>
                <a:lnTo>
                  <a:pt x="94735" y="119229"/>
                </a:lnTo>
                <a:lnTo>
                  <a:pt x="96368" y="124485"/>
                </a:lnTo>
                <a:lnTo>
                  <a:pt x="99868" y="129741"/>
                </a:lnTo>
                <a:lnTo>
                  <a:pt x="103368" y="133245"/>
                </a:lnTo>
                <a:lnTo>
                  <a:pt x="106869" y="134997"/>
                </a:lnTo>
                <a:lnTo>
                  <a:pt x="120869" y="134997"/>
                </a:lnTo>
                <a:lnTo>
                  <a:pt x="127869" y="133245"/>
                </a:lnTo>
                <a:lnTo>
                  <a:pt x="133236" y="129741"/>
                </a:lnTo>
                <a:lnTo>
                  <a:pt x="137436" y="126483"/>
                </a:lnTo>
                <a:lnTo>
                  <a:pt x="142336" y="122073"/>
                </a:lnTo>
                <a:lnTo>
                  <a:pt x="145286" y="119229"/>
                </a:lnTo>
                <a:lnTo>
                  <a:pt x="119235" y="119229"/>
                </a:lnTo>
                <a:lnTo>
                  <a:pt x="119235" y="117454"/>
                </a:lnTo>
                <a:lnTo>
                  <a:pt x="117369" y="115702"/>
                </a:lnTo>
                <a:lnTo>
                  <a:pt x="117369" y="98182"/>
                </a:lnTo>
                <a:lnTo>
                  <a:pt x="120869" y="87646"/>
                </a:lnTo>
                <a:lnTo>
                  <a:pt x="129736" y="52583"/>
                </a:lnTo>
                <a:lnTo>
                  <a:pt x="131369" y="42071"/>
                </a:lnTo>
                <a:lnTo>
                  <a:pt x="133236" y="33311"/>
                </a:lnTo>
                <a:lnTo>
                  <a:pt x="133046" y="18560"/>
                </a:lnTo>
                <a:lnTo>
                  <a:pt x="132302" y="15768"/>
                </a:lnTo>
                <a:close/>
              </a:path>
              <a:path w="154304" h="135254">
                <a:moveTo>
                  <a:pt x="57867" y="15768"/>
                </a:moveTo>
                <a:lnTo>
                  <a:pt x="33367" y="15768"/>
                </a:lnTo>
                <a:lnTo>
                  <a:pt x="35234" y="17520"/>
                </a:lnTo>
                <a:lnTo>
                  <a:pt x="35234" y="19272"/>
                </a:lnTo>
                <a:lnTo>
                  <a:pt x="36867" y="21024"/>
                </a:lnTo>
                <a:lnTo>
                  <a:pt x="36867" y="38567"/>
                </a:lnTo>
                <a:lnTo>
                  <a:pt x="35234" y="47327"/>
                </a:lnTo>
                <a:lnTo>
                  <a:pt x="14233" y="133245"/>
                </a:lnTo>
                <a:lnTo>
                  <a:pt x="38734" y="133245"/>
                </a:lnTo>
                <a:lnTo>
                  <a:pt x="50867" y="73630"/>
                </a:lnTo>
                <a:lnTo>
                  <a:pt x="52734" y="64870"/>
                </a:lnTo>
                <a:lnTo>
                  <a:pt x="56234" y="57839"/>
                </a:lnTo>
                <a:lnTo>
                  <a:pt x="57867" y="52583"/>
                </a:lnTo>
                <a:lnTo>
                  <a:pt x="61368" y="47327"/>
                </a:lnTo>
                <a:lnTo>
                  <a:pt x="64868" y="40319"/>
                </a:lnTo>
                <a:lnTo>
                  <a:pt x="68445" y="36815"/>
                </a:lnTo>
                <a:lnTo>
                  <a:pt x="56234" y="36815"/>
                </a:lnTo>
                <a:lnTo>
                  <a:pt x="57867" y="31559"/>
                </a:lnTo>
                <a:lnTo>
                  <a:pt x="57867" y="15768"/>
                </a:lnTo>
                <a:close/>
              </a:path>
              <a:path w="154304" h="135254">
                <a:moveTo>
                  <a:pt x="145369" y="103438"/>
                </a:moveTo>
                <a:lnTo>
                  <a:pt x="140236" y="110446"/>
                </a:lnTo>
                <a:lnTo>
                  <a:pt x="136736" y="113950"/>
                </a:lnTo>
                <a:lnTo>
                  <a:pt x="133236" y="115702"/>
                </a:lnTo>
                <a:lnTo>
                  <a:pt x="129736" y="119229"/>
                </a:lnTo>
                <a:lnTo>
                  <a:pt x="145286" y="119229"/>
                </a:lnTo>
                <a:lnTo>
                  <a:pt x="147936" y="116673"/>
                </a:lnTo>
                <a:lnTo>
                  <a:pt x="154236" y="110446"/>
                </a:lnTo>
                <a:lnTo>
                  <a:pt x="145369" y="103438"/>
                </a:lnTo>
                <a:close/>
              </a:path>
              <a:path w="154304" h="135254">
                <a:moveTo>
                  <a:pt x="115735" y="0"/>
                </a:moveTo>
                <a:lnTo>
                  <a:pt x="76144" y="15111"/>
                </a:lnTo>
                <a:lnTo>
                  <a:pt x="57867" y="36815"/>
                </a:lnTo>
                <a:lnTo>
                  <a:pt x="68445" y="36815"/>
                </a:lnTo>
                <a:lnTo>
                  <a:pt x="70234" y="35063"/>
                </a:lnTo>
                <a:lnTo>
                  <a:pt x="75368" y="28032"/>
                </a:lnTo>
                <a:lnTo>
                  <a:pt x="80735" y="24528"/>
                </a:lnTo>
                <a:lnTo>
                  <a:pt x="84235" y="21024"/>
                </a:lnTo>
                <a:lnTo>
                  <a:pt x="89368" y="17520"/>
                </a:lnTo>
                <a:lnTo>
                  <a:pt x="92868" y="15768"/>
                </a:lnTo>
                <a:lnTo>
                  <a:pt x="132302" y="15768"/>
                </a:lnTo>
                <a:lnTo>
                  <a:pt x="131369" y="12264"/>
                </a:lnTo>
                <a:lnTo>
                  <a:pt x="126236" y="8760"/>
                </a:lnTo>
                <a:lnTo>
                  <a:pt x="122736" y="3504"/>
                </a:lnTo>
                <a:lnTo>
                  <a:pt x="115735" y="0"/>
                </a:lnTo>
                <a:close/>
              </a:path>
              <a:path w="154304" h="135254">
                <a:moveTo>
                  <a:pt x="45734" y="0"/>
                </a:moveTo>
                <a:lnTo>
                  <a:pt x="33367" y="0"/>
                </a:lnTo>
                <a:lnTo>
                  <a:pt x="26367" y="1752"/>
                </a:lnTo>
                <a:lnTo>
                  <a:pt x="21233" y="5256"/>
                </a:lnTo>
                <a:lnTo>
                  <a:pt x="16898" y="9252"/>
                </a:lnTo>
                <a:lnTo>
                  <a:pt x="11929" y="13578"/>
                </a:lnTo>
                <a:lnTo>
                  <a:pt x="6303" y="18560"/>
                </a:lnTo>
                <a:lnTo>
                  <a:pt x="0" y="24528"/>
                </a:lnTo>
                <a:lnTo>
                  <a:pt x="8866" y="31559"/>
                </a:lnTo>
                <a:lnTo>
                  <a:pt x="14233" y="26280"/>
                </a:lnTo>
                <a:lnTo>
                  <a:pt x="21233" y="19272"/>
                </a:lnTo>
                <a:lnTo>
                  <a:pt x="28233" y="15768"/>
                </a:lnTo>
                <a:lnTo>
                  <a:pt x="57867" y="15768"/>
                </a:lnTo>
                <a:lnTo>
                  <a:pt x="57867" y="10512"/>
                </a:lnTo>
                <a:lnTo>
                  <a:pt x="54367" y="7008"/>
                </a:lnTo>
                <a:lnTo>
                  <a:pt x="50867" y="1752"/>
                </a:lnTo>
                <a:lnTo>
                  <a:pt x="457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65149" y="4560652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003" y="0"/>
                </a:lnTo>
              </a:path>
            </a:pathLst>
          </a:custGeom>
          <a:ln w="19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40021" y="4452823"/>
            <a:ext cx="109220" cy="187960"/>
          </a:xfrm>
          <a:custGeom>
            <a:avLst/>
            <a:gdLst/>
            <a:ahLst/>
            <a:cxnLst/>
            <a:rect l="l" t="t" r="r" b="b"/>
            <a:pathLst>
              <a:path w="109220" h="187960">
                <a:moveTo>
                  <a:pt x="108735" y="177092"/>
                </a:moveTo>
                <a:lnTo>
                  <a:pt x="8866" y="177092"/>
                </a:lnTo>
                <a:lnTo>
                  <a:pt x="8866" y="187604"/>
                </a:lnTo>
                <a:lnTo>
                  <a:pt x="108735" y="187604"/>
                </a:lnTo>
                <a:lnTo>
                  <a:pt x="108735" y="177092"/>
                </a:lnTo>
                <a:close/>
              </a:path>
              <a:path w="109220" h="187960">
                <a:moveTo>
                  <a:pt x="87501" y="175340"/>
                </a:moveTo>
                <a:lnTo>
                  <a:pt x="29867" y="175340"/>
                </a:lnTo>
                <a:lnTo>
                  <a:pt x="26367" y="177092"/>
                </a:lnTo>
                <a:lnTo>
                  <a:pt x="92868" y="177092"/>
                </a:lnTo>
                <a:lnTo>
                  <a:pt x="87501" y="175340"/>
                </a:lnTo>
                <a:close/>
              </a:path>
              <a:path w="109220" h="187960">
                <a:moveTo>
                  <a:pt x="71868" y="31559"/>
                </a:moveTo>
                <a:lnTo>
                  <a:pt x="43867" y="31559"/>
                </a:lnTo>
                <a:lnTo>
                  <a:pt x="43867" y="33311"/>
                </a:lnTo>
                <a:lnTo>
                  <a:pt x="45500" y="35063"/>
                </a:lnTo>
                <a:lnTo>
                  <a:pt x="47367" y="38567"/>
                </a:lnTo>
                <a:lnTo>
                  <a:pt x="47367" y="157796"/>
                </a:lnTo>
                <a:lnTo>
                  <a:pt x="45500" y="163052"/>
                </a:lnTo>
                <a:lnTo>
                  <a:pt x="45500" y="164804"/>
                </a:lnTo>
                <a:lnTo>
                  <a:pt x="43867" y="168308"/>
                </a:lnTo>
                <a:lnTo>
                  <a:pt x="42000" y="170060"/>
                </a:lnTo>
                <a:lnTo>
                  <a:pt x="40367" y="171812"/>
                </a:lnTo>
                <a:lnTo>
                  <a:pt x="38500" y="173588"/>
                </a:lnTo>
                <a:lnTo>
                  <a:pt x="35000" y="175340"/>
                </a:lnTo>
                <a:lnTo>
                  <a:pt x="84001" y="175340"/>
                </a:lnTo>
                <a:lnTo>
                  <a:pt x="82368" y="173588"/>
                </a:lnTo>
                <a:lnTo>
                  <a:pt x="78868" y="173588"/>
                </a:lnTo>
                <a:lnTo>
                  <a:pt x="77001" y="171812"/>
                </a:lnTo>
                <a:lnTo>
                  <a:pt x="75368" y="170060"/>
                </a:lnTo>
                <a:lnTo>
                  <a:pt x="73501" y="168308"/>
                </a:lnTo>
                <a:lnTo>
                  <a:pt x="71868" y="166556"/>
                </a:lnTo>
                <a:lnTo>
                  <a:pt x="71868" y="31559"/>
                </a:lnTo>
                <a:close/>
              </a:path>
              <a:path w="109220" h="187960">
                <a:moveTo>
                  <a:pt x="71868" y="0"/>
                </a:moveTo>
                <a:lnTo>
                  <a:pt x="64868" y="0"/>
                </a:lnTo>
                <a:lnTo>
                  <a:pt x="0" y="36815"/>
                </a:lnTo>
                <a:lnTo>
                  <a:pt x="7000" y="47327"/>
                </a:lnTo>
                <a:lnTo>
                  <a:pt x="14000" y="42071"/>
                </a:lnTo>
                <a:lnTo>
                  <a:pt x="21000" y="38567"/>
                </a:lnTo>
                <a:lnTo>
                  <a:pt x="26367" y="35063"/>
                </a:lnTo>
                <a:lnTo>
                  <a:pt x="31500" y="33311"/>
                </a:lnTo>
                <a:lnTo>
                  <a:pt x="36867" y="31559"/>
                </a:lnTo>
                <a:lnTo>
                  <a:pt x="71868" y="31559"/>
                </a:lnTo>
                <a:lnTo>
                  <a:pt x="71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76810" y="4373912"/>
            <a:ext cx="1334770" cy="0"/>
          </a:xfrm>
          <a:custGeom>
            <a:avLst/>
            <a:gdLst/>
            <a:ahLst/>
            <a:cxnLst/>
            <a:rect l="l" t="t" r="r" b="b"/>
            <a:pathLst>
              <a:path w="1334770">
                <a:moveTo>
                  <a:pt x="0" y="0"/>
                </a:moveTo>
                <a:lnTo>
                  <a:pt x="1334322" y="0"/>
                </a:lnTo>
              </a:path>
            </a:pathLst>
          </a:custGeom>
          <a:ln w="17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76810" y="3806707"/>
            <a:ext cx="1334770" cy="0"/>
          </a:xfrm>
          <a:custGeom>
            <a:avLst/>
            <a:gdLst/>
            <a:ahLst/>
            <a:cxnLst/>
            <a:rect l="l" t="t" r="r" b="b"/>
            <a:pathLst>
              <a:path w="1334770">
                <a:moveTo>
                  <a:pt x="0" y="0"/>
                </a:moveTo>
                <a:lnTo>
                  <a:pt x="1334322" y="0"/>
                </a:lnTo>
              </a:path>
            </a:pathLst>
          </a:custGeom>
          <a:ln w="15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76000" y="4423016"/>
            <a:ext cx="40640" cy="70485"/>
          </a:xfrm>
          <a:custGeom>
            <a:avLst/>
            <a:gdLst/>
            <a:ahLst/>
            <a:cxnLst/>
            <a:rect l="l" t="t" r="r" b="b"/>
            <a:pathLst>
              <a:path w="40639" h="70485">
                <a:moveTo>
                  <a:pt x="38500" y="0"/>
                </a:moveTo>
                <a:lnTo>
                  <a:pt x="14000" y="0"/>
                </a:lnTo>
                <a:lnTo>
                  <a:pt x="15633" y="7008"/>
                </a:lnTo>
                <a:lnTo>
                  <a:pt x="15633" y="33311"/>
                </a:lnTo>
                <a:lnTo>
                  <a:pt x="14000" y="36815"/>
                </a:lnTo>
                <a:lnTo>
                  <a:pt x="14000" y="42071"/>
                </a:lnTo>
                <a:lnTo>
                  <a:pt x="12133" y="45575"/>
                </a:lnTo>
                <a:lnTo>
                  <a:pt x="10500" y="49079"/>
                </a:lnTo>
                <a:lnTo>
                  <a:pt x="3500" y="56110"/>
                </a:lnTo>
                <a:lnTo>
                  <a:pt x="0" y="61366"/>
                </a:lnTo>
                <a:lnTo>
                  <a:pt x="7000" y="70126"/>
                </a:lnTo>
                <a:lnTo>
                  <a:pt x="13139" y="65171"/>
                </a:lnTo>
                <a:lnTo>
                  <a:pt x="18492" y="60709"/>
                </a:lnTo>
                <a:lnTo>
                  <a:pt x="22881" y="56576"/>
                </a:lnTo>
                <a:lnTo>
                  <a:pt x="26133" y="52606"/>
                </a:lnTo>
                <a:lnTo>
                  <a:pt x="31500" y="47327"/>
                </a:lnTo>
                <a:lnTo>
                  <a:pt x="35000" y="42071"/>
                </a:lnTo>
                <a:lnTo>
                  <a:pt x="36634" y="36815"/>
                </a:lnTo>
                <a:lnTo>
                  <a:pt x="38500" y="31559"/>
                </a:lnTo>
                <a:lnTo>
                  <a:pt x="40134" y="26303"/>
                </a:lnTo>
                <a:lnTo>
                  <a:pt x="40134" y="7008"/>
                </a:lnTo>
                <a:lnTo>
                  <a:pt x="38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53235" y="5155708"/>
            <a:ext cx="111125" cy="130175"/>
          </a:xfrm>
          <a:custGeom>
            <a:avLst/>
            <a:gdLst/>
            <a:ahLst/>
            <a:cxnLst/>
            <a:rect l="l" t="t" r="r" b="b"/>
            <a:pathLst>
              <a:path w="111125" h="130175">
                <a:moveTo>
                  <a:pt x="90402" y="0"/>
                </a:moveTo>
                <a:lnTo>
                  <a:pt x="51170" y="5062"/>
                </a:lnTo>
                <a:lnTo>
                  <a:pt x="19828" y="28850"/>
                </a:lnTo>
                <a:lnTo>
                  <a:pt x="1706" y="72457"/>
                </a:lnTo>
                <a:lnTo>
                  <a:pt x="0" y="79198"/>
                </a:lnTo>
                <a:lnTo>
                  <a:pt x="11938" y="117955"/>
                </a:lnTo>
                <a:lnTo>
                  <a:pt x="51170" y="129752"/>
                </a:lnTo>
                <a:lnTo>
                  <a:pt x="59698" y="128067"/>
                </a:lnTo>
                <a:lnTo>
                  <a:pt x="66522" y="126382"/>
                </a:lnTo>
                <a:lnTo>
                  <a:pt x="71640" y="126382"/>
                </a:lnTo>
                <a:lnTo>
                  <a:pt x="80168" y="123011"/>
                </a:lnTo>
                <a:lnTo>
                  <a:pt x="86989" y="119642"/>
                </a:lnTo>
                <a:lnTo>
                  <a:pt x="86421" y="116270"/>
                </a:lnTo>
                <a:lnTo>
                  <a:pt x="40936" y="116270"/>
                </a:lnTo>
                <a:lnTo>
                  <a:pt x="34114" y="112901"/>
                </a:lnTo>
                <a:lnTo>
                  <a:pt x="28997" y="107845"/>
                </a:lnTo>
                <a:lnTo>
                  <a:pt x="25584" y="102789"/>
                </a:lnTo>
                <a:lnTo>
                  <a:pt x="22173" y="96048"/>
                </a:lnTo>
                <a:lnTo>
                  <a:pt x="22173" y="80883"/>
                </a:lnTo>
                <a:lnTo>
                  <a:pt x="23879" y="75826"/>
                </a:lnTo>
                <a:lnTo>
                  <a:pt x="23879" y="69088"/>
                </a:lnTo>
                <a:lnTo>
                  <a:pt x="92106" y="69088"/>
                </a:lnTo>
                <a:lnTo>
                  <a:pt x="95519" y="55607"/>
                </a:lnTo>
                <a:lnTo>
                  <a:pt x="27290" y="55607"/>
                </a:lnTo>
                <a:lnTo>
                  <a:pt x="31448" y="46096"/>
                </a:lnTo>
                <a:lnTo>
                  <a:pt x="62045" y="16008"/>
                </a:lnTo>
                <a:lnTo>
                  <a:pt x="80168" y="13485"/>
                </a:lnTo>
                <a:lnTo>
                  <a:pt x="107211" y="13485"/>
                </a:lnTo>
                <a:lnTo>
                  <a:pt x="110869" y="5062"/>
                </a:lnTo>
                <a:lnTo>
                  <a:pt x="100637" y="1680"/>
                </a:lnTo>
                <a:lnTo>
                  <a:pt x="95519" y="1680"/>
                </a:lnTo>
                <a:lnTo>
                  <a:pt x="90402" y="0"/>
                </a:lnTo>
                <a:close/>
              </a:path>
              <a:path w="111125" h="130175">
                <a:moveTo>
                  <a:pt x="85285" y="109530"/>
                </a:moveTo>
                <a:lnTo>
                  <a:pt x="78461" y="111214"/>
                </a:lnTo>
                <a:lnTo>
                  <a:pt x="63111" y="116270"/>
                </a:lnTo>
                <a:lnTo>
                  <a:pt x="86421" y="116270"/>
                </a:lnTo>
                <a:lnTo>
                  <a:pt x="85285" y="109530"/>
                </a:lnTo>
                <a:close/>
              </a:path>
              <a:path w="111125" h="130175">
                <a:moveTo>
                  <a:pt x="107211" y="13485"/>
                </a:moveTo>
                <a:lnTo>
                  <a:pt x="80168" y="13485"/>
                </a:lnTo>
                <a:lnTo>
                  <a:pt x="86564" y="13774"/>
                </a:lnTo>
                <a:lnTo>
                  <a:pt x="92960" y="14535"/>
                </a:lnTo>
                <a:lnTo>
                  <a:pt x="99356" y="15612"/>
                </a:lnTo>
                <a:lnTo>
                  <a:pt x="105752" y="16845"/>
                </a:lnTo>
                <a:lnTo>
                  <a:pt x="107211" y="134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97581" y="5093365"/>
            <a:ext cx="75565" cy="48895"/>
          </a:xfrm>
          <a:custGeom>
            <a:avLst/>
            <a:gdLst/>
            <a:ahLst/>
            <a:cxnLst/>
            <a:rect l="l" t="t" r="r" b="b"/>
            <a:pathLst>
              <a:path w="75564" h="48895">
                <a:moveTo>
                  <a:pt x="46055" y="0"/>
                </a:moveTo>
                <a:lnTo>
                  <a:pt x="28997" y="0"/>
                </a:lnTo>
                <a:lnTo>
                  <a:pt x="0" y="40434"/>
                </a:lnTo>
                <a:lnTo>
                  <a:pt x="8530" y="48857"/>
                </a:lnTo>
                <a:lnTo>
                  <a:pt x="35821" y="16845"/>
                </a:lnTo>
                <a:lnTo>
                  <a:pt x="57654" y="16845"/>
                </a:lnTo>
                <a:lnTo>
                  <a:pt x="46055" y="0"/>
                </a:lnTo>
                <a:close/>
              </a:path>
              <a:path w="75564" h="48895">
                <a:moveTo>
                  <a:pt x="57654" y="16845"/>
                </a:moveTo>
                <a:lnTo>
                  <a:pt x="37527" y="16845"/>
                </a:lnTo>
                <a:lnTo>
                  <a:pt x="66522" y="48857"/>
                </a:lnTo>
                <a:lnTo>
                  <a:pt x="75053" y="42114"/>
                </a:lnTo>
                <a:lnTo>
                  <a:pt x="57654" y="168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82868" y="5207944"/>
            <a:ext cx="46355" cy="131445"/>
          </a:xfrm>
          <a:custGeom>
            <a:avLst/>
            <a:gdLst/>
            <a:ahLst/>
            <a:cxnLst/>
            <a:rect l="l" t="t" r="r" b="b"/>
            <a:pathLst>
              <a:path w="46355" h="131445">
                <a:moveTo>
                  <a:pt x="40940" y="0"/>
                </a:moveTo>
                <a:lnTo>
                  <a:pt x="23879" y="0"/>
                </a:lnTo>
                <a:lnTo>
                  <a:pt x="18762" y="20221"/>
                </a:lnTo>
                <a:lnTo>
                  <a:pt x="37532" y="20221"/>
                </a:lnTo>
                <a:lnTo>
                  <a:pt x="40940" y="0"/>
                </a:lnTo>
                <a:close/>
              </a:path>
              <a:path w="46355" h="131445">
                <a:moveTo>
                  <a:pt x="20469" y="129756"/>
                </a:moveTo>
                <a:lnTo>
                  <a:pt x="10234" y="129756"/>
                </a:lnTo>
                <a:lnTo>
                  <a:pt x="11941" y="131441"/>
                </a:lnTo>
                <a:lnTo>
                  <a:pt x="17058" y="131441"/>
                </a:lnTo>
                <a:lnTo>
                  <a:pt x="20469" y="129756"/>
                </a:lnTo>
                <a:close/>
              </a:path>
              <a:path w="46355" h="131445">
                <a:moveTo>
                  <a:pt x="32419" y="37072"/>
                </a:moveTo>
                <a:lnTo>
                  <a:pt x="1706" y="37072"/>
                </a:lnTo>
                <a:lnTo>
                  <a:pt x="0" y="43812"/>
                </a:lnTo>
                <a:lnTo>
                  <a:pt x="6823" y="43812"/>
                </a:lnTo>
                <a:lnTo>
                  <a:pt x="11941" y="48868"/>
                </a:lnTo>
                <a:lnTo>
                  <a:pt x="11941" y="57294"/>
                </a:lnTo>
                <a:lnTo>
                  <a:pt x="10234" y="58978"/>
                </a:lnTo>
                <a:lnTo>
                  <a:pt x="10234" y="62350"/>
                </a:lnTo>
                <a:lnTo>
                  <a:pt x="8530" y="67406"/>
                </a:lnTo>
                <a:lnTo>
                  <a:pt x="8530" y="70775"/>
                </a:lnTo>
                <a:lnTo>
                  <a:pt x="6823" y="74146"/>
                </a:lnTo>
                <a:lnTo>
                  <a:pt x="6823" y="77516"/>
                </a:lnTo>
                <a:lnTo>
                  <a:pt x="5117" y="80887"/>
                </a:lnTo>
                <a:lnTo>
                  <a:pt x="5117" y="85941"/>
                </a:lnTo>
                <a:lnTo>
                  <a:pt x="3413" y="89312"/>
                </a:lnTo>
                <a:lnTo>
                  <a:pt x="3413" y="92681"/>
                </a:lnTo>
                <a:lnTo>
                  <a:pt x="1706" y="96053"/>
                </a:lnTo>
                <a:lnTo>
                  <a:pt x="1706" y="99422"/>
                </a:lnTo>
                <a:lnTo>
                  <a:pt x="0" y="102793"/>
                </a:lnTo>
                <a:lnTo>
                  <a:pt x="0" y="121329"/>
                </a:lnTo>
                <a:lnTo>
                  <a:pt x="1706" y="123015"/>
                </a:lnTo>
                <a:lnTo>
                  <a:pt x="1706" y="124700"/>
                </a:lnTo>
                <a:lnTo>
                  <a:pt x="5117" y="128069"/>
                </a:lnTo>
                <a:lnTo>
                  <a:pt x="6823" y="128069"/>
                </a:lnTo>
                <a:lnTo>
                  <a:pt x="8530" y="129756"/>
                </a:lnTo>
                <a:lnTo>
                  <a:pt x="23880" y="129756"/>
                </a:lnTo>
                <a:lnTo>
                  <a:pt x="27293" y="128069"/>
                </a:lnTo>
                <a:lnTo>
                  <a:pt x="30703" y="124700"/>
                </a:lnTo>
                <a:lnTo>
                  <a:pt x="34123" y="123015"/>
                </a:lnTo>
                <a:lnTo>
                  <a:pt x="35827" y="121329"/>
                </a:lnTo>
                <a:lnTo>
                  <a:pt x="39236" y="119644"/>
                </a:lnTo>
                <a:lnTo>
                  <a:pt x="40940" y="117959"/>
                </a:lnTo>
                <a:lnTo>
                  <a:pt x="18762" y="117959"/>
                </a:lnTo>
                <a:lnTo>
                  <a:pt x="18762" y="116275"/>
                </a:lnTo>
                <a:lnTo>
                  <a:pt x="17058" y="116275"/>
                </a:lnTo>
                <a:lnTo>
                  <a:pt x="17058" y="106163"/>
                </a:lnTo>
                <a:lnTo>
                  <a:pt x="18762" y="104478"/>
                </a:lnTo>
                <a:lnTo>
                  <a:pt x="18762" y="97737"/>
                </a:lnTo>
                <a:lnTo>
                  <a:pt x="32419" y="37072"/>
                </a:lnTo>
                <a:close/>
              </a:path>
              <a:path w="46355" h="131445">
                <a:moveTo>
                  <a:pt x="39236" y="107847"/>
                </a:moveTo>
                <a:lnTo>
                  <a:pt x="34123" y="112903"/>
                </a:lnTo>
                <a:lnTo>
                  <a:pt x="32419" y="112903"/>
                </a:lnTo>
                <a:lnTo>
                  <a:pt x="27293" y="117959"/>
                </a:lnTo>
                <a:lnTo>
                  <a:pt x="40940" y="117959"/>
                </a:lnTo>
                <a:lnTo>
                  <a:pt x="46053" y="112903"/>
                </a:lnTo>
                <a:lnTo>
                  <a:pt x="39236" y="107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48331" y="5179296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744" y="0"/>
                </a:lnTo>
              </a:path>
            </a:pathLst>
          </a:custGeom>
          <a:ln w="168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48331" y="5233221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744" y="0"/>
                </a:lnTo>
              </a:path>
            </a:pathLst>
          </a:custGeom>
          <a:ln w="16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31465" y="5093364"/>
            <a:ext cx="83820" cy="249554"/>
          </a:xfrm>
          <a:custGeom>
            <a:avLst/>
            <a:gdLst/>
            <a:ahLst/>
            <a:cxnLst/>
            <a:rect l="l" t="t" r="r" b="b"/>
            <a:pathLst>
              <a:path w="83819" h="249554">
                <a:moveTo>
                  <a:pt x="80168" y="0"/>
                </a:moveTo>
                <a:lnTo>
                  <a:pt x="33392" y="28663"/>
                </a:lnTo>
                <a:lnTo>
                  <a:pt x="12232" y="61175"/>
                </a:lnTo>
                <a:lnTo>
                  <a:pt x="1305" y="101625"/>
                </a:lnTo>
                <a:lnTo>
                  <a:pt x="0" y="124691"/>
                </a:lnTo>
                <a:lnTo>
                  <a:pt x="1278" y="147756"/>
                </a:lnTo>
                <a:lnTo>
                  <a:pt x="11513" y="188198"/>
                </a:lnTo>
                <a:lnTo>
                  <a:pt x="32673" y="220716"/>
                </a:lnTo>
                <a:lnTo>
                  <a:pt x="80168" y="249389"/>
                </a:lnTo>
                <a:lnTo>
                  <a:pt x="83576" y="239279"/>
                </a:lnTo>
                <a:lnTo>
                  <a:pt x="69210" y="232960"/>
                </a:lnTo>
                <a:lnTo>
                  <a:pt x="56927" y="224113"/>
                </a:lnTo>
                <a:lnTo>
                  <a:pt x="32519" y="182722"/>
                </a:lnTo>
                <a:lnTo>
                  <a:pt x="24841" y="144806"/>
                </a:lnTo>
                <a:lnTo>
                  <a:pt x="23882" y="123004"/>
                </a:lnTo>
                <a:lnTo>
                  <a:pt x="24841" y="102203"/>
                </a:lnTo>
                <a:lnTo>
                  <a:pt x="39243" y="50537"/>
                </a:lnTo>
                <a:lnTo>
                  <a:pt x="69210" y="16424"/>
                </a:lnTo>
                <a:lnTo>
                  <a:pt x="83576" y="10103"/>
                </a:lnTo>
                <a:lnTo>
                  <a:pt x="80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35515" y="5105147"/>
            <a:ext cx="147320" cy="179070"/>
          </a:xfrm>
          <a:custGeom>
            <a:avLst/>
            <a:gdLst/>
            <a:ahLst/>
            <a:cxnLst/>
            <a:rect l="l" t="t" r="r" b="b"/>
            <a:pathLst>
              <a:path w="147319" h="179070">
                <a:moveTo>
                  <a:pt x="57990" y="170202"/>
                </a:moveTo>
                <a:lnTo>
                  <a:pt x="13656" y="170202"/>
                </a:lnTo>
                <a:lnTo>
                  <a:pt x="10225" y="171887"/>
                </a:lnTo>
                <a:lnTo>
                  <a:pt x="8521" y="178627"/>
                </a:lnTo>
                <a:lnTo>
                  <a:pt x="64807" y="178627"/>
                </a:lnTo>
                <a:lnTo>
                  <a:pt x="66534" y="171887"/>
                </a:lnTo>
                <a:lnTo>
                  <a:pt x="61398" y="171887"/>
                </a:lnTo>
                <a:lnTo>
                  <a:pt x="57990" y="170202"/>
                </a:lnTo>
                <a:close/>
              </a:path>
              <a:path w="147319" h="179070">
                <a:moveTo>
                  <a:pt x="44356" y="6742"/>
                </a:moveTo>
                <a:lnTo>
                  <a:pt x="5112" y="6742"/>
                </a:lnTo>
                <a:lnTo>
                  <a:pt x="10225" y="11805"/>
                </a:lnTo>
                <a:lnTo>
                  <a:pt x="11929" y="16845"/>
                </a:lnTo>
                <a:lnTo>
                  <a:pt x="17065" y="26971"/>
                </a:lnTo>
                <a:lnTo>
                  <a:pt x="18769" y="37074"/>
                </a:lnTo>
                <a:lnTo>
                  <a:pt x="39220" y="102796"/>
                </a:lnTo>
                <a:lnTo>
                  <a:pt x="30699" y="138183"/>
                </a:lnTo>
                <a:lnTo>
                  <a:pt x="28995" y="146609"/>
                </a:lnTo>
                <a:lnTo>
                  <a:pt x="27290" y="153349"/>
                </a:lnTo>
                <a:lnTo>
                  <a:pt x="25586" y="156721"/>
                </a:lnTo>
                <a:lnTo>
                  <a:pt x="25586" y="160090"/>
                </a:lnTo>
                <a:lnTo>
                  <a:pt x="23882" y="163461"/>
                </a:lnTo>
                <a:lnTo>
                  <a:pt x="20473" y="166831"/>
                </a:lnTo>
                <a:lnTo>
                  <a:pt x="20473" y="168515"/>
                </a:lnTo>
                <a:lnTo>
                  <a:pt x="18769" y="170202"/>
                </a:lnTo>
                <a:lnTo>
                  <a:pt x="56285" y="170202"/>
                </a:lnTo>
                <a:lnTo>
                  <a:pt x="52877" y="166831"/>
                </a:lnTo>
                <a:lnTo>
                  <a:pt x="52877" y="165146"/>
                </a:lnTo>
                <a:lnTo>
                  <a:pt x="51173" y="163461"/>
                </a:lnTo>
                <a:lnTo>
                  <a:pt x="51173" y="155036"/>
                </a:lnTo>
                <a:lnTo>
                  <a:pt x="52877" y="151665"/>
                </a:lnTo>
                <a:lnTo>
                  <a:pt x="52877" y="143239"/>
                </a:lnTo>
                <a:lnTo>
                  <a:pt x="54581" y="139868"/>
                </a:lnTo>
                <a:lnTo>
                  <a:pt x="63102" y="102796"/>
                </a:lnTo>
                <a:lnTo>
                  <a:pt x="74907" y="87634"/>
                </a:lnTo>
                <a:lnTo>
                  <a:pt x="57990" y="87634"/>
                </a:lnTo>
                <a:lnTo>
                  <a:pt x="42651" y="38754"/>
                </a:lnTo>
                <a:lnTo>
                  <a:pt x="39220" y="21908"/>
                </a:lnTo>
                <a:lnTo>
                  <a:pt x="39220" y="13485"/>
                </a:lnTo>
                <a:lnTo>
                  <a:pt x="40947" y="10125"/>
                </a:lnTo>
                <a:lnTo>
                  <a:pt x="44356" y="6742"/>
                </a:lnTo>
                <a:close/>
              </a:path>
              <a:path w="147319" h="179070">
                <a:moveTo>
                  <a:pt x="141566" y="6742"/>
                </a:moveTo>
                <a:lnTo>
                  <a:pt x="102346" y="6742"/>
                </a:lnTo>
                <a:lnTo>
                  <a:pt x="105754" y="10125"/>
                </a:lnTo>
                <a:lnTo>
                  <a:pt x="105754" y="20228"/>
                </a:lnTo>
                <a:lnTo>
                  <a:pt x="102346" y="25291"/>
                </a:lnTo>
                <a:lnTo>
                  <a:pt x="97233" y="35394"/>
                </a:lnTo>
                <a:lnTo>
                  <a:pt x="90393" y="43817"/>
                </a:lnTo>
                <a:lnTo>
                  <a:pt x="57990" y="87634"/>
                </a:lnTo>
                <a:lnTo>
                  <a:pt x="74907" y="87634"/>
                </a:lnTo>
                <a:lnTo>
                  <a:pt x="114275" y="37074"/>
                </a:lnTo>
                <a:lnTo>
                  <a:pt x="119388" y="30331"/>
                </a:lnTo>
                <a:lnTo>
                  <a:pt x="124524" y="25291"/>
                </a:lnTo>
                <a:lnTo>
                  <a:pt x="127932" y="20228"/>
                </a:lnTo>
                <a:lnTo>
                  <a:pt x="131341" y="16845"/>
                </a:lnTo>
                <a:lnTo>
                  <a:pt x="133045" y="13485"/>
                </a:lnTo>
                <a:lnTo>
                  <a:pt x="138158" y="8422"/>
                </a:lnTo>
                <a:lnTo>
                  <a:pt x="139862" y="8422"/>
                </a:lnTo>
                <a:lnTo>
                  <a:pt x="141566" y="6742"/>
                </a:lnTo>
                <a:close/>
              </a:path>
              <a:path w="147319" h="179070">
                <a:moveTo>
                  <a:pt x="52877" y="0"/>
                </a:moveTo>
                <a:lnTo>
                  <a:pt x="1704" y="0"/>
                </a:lnTo>
                <a:lnTo>
                  <a:pt x="0" y="5062"/>
                </a:lnTo>
                <a:lnTo>
                  <a:pt x="3408" y="6742"/>
                </a:lnTo>
                <a:lnTo>
                  <a:pt x="47764" y="6742"/>
                </a:lnTo>
                <a:lnTo>
                  <a:pt x="51173" y="5062"/>
                </a:lnTo>
                <a:lnTo>
                  <a:pt x="52877" y="0"/>
                </a:lnTo>
                <a:close/>
              </a:path>
              <a:path w="147319" h="179070">
                <a:moveTo>
                  <a:pt x="146702" y="0"/>
                </a:moveTo>
                <a:lnTo>
                  <a:pt x="97233" y="0"/>
                </a:lnTo>
                <a:lnTo>
                  <a:pt x="95529" y="5062"/>
                </a:lnTo>
                <a:lnTo>
                  <a:pt x="98937" y="6742"/>
                </a:lnTo>
                <a:lnTo>
                  <a:pt x="143270" y="6742"/>
                </a:lnTo>
                <a:lnTo>
                  <a:pt x="146702" y="5062"/>
                </a:lnTo>
                <a:lnTo>
                  <a:pt x="146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56632" y="5207944"/>
            <a:ext cx="46355" cy="131445"/>
          </a:xfrm>
          <a:custGeom>
            <a:avLst/>
            <a:gdLst/>
            <a:ahLst/>
            <a:cxnLst/>
            <a:rect l="l" t="t" r="r" b="b"/>
            <a:pathLst>
              <a:path w="46355" h="131445">
                <a:moveTo>
                  <a:pt x="42629" y="0"/>
                </a:moveTo>
                <a:lnTo>
                  <a:pt x="23859" y="0"/>
                </a:lnTo>
                <a:lnTo>
                  <a:pt x="18746" y="20221"/>
                </a:lnTo>
                <a:lnTo>
                  <a:pt x="37516" y="20221"/>
                </a:lnTo>
                <a:lnTo>
                  <a:pt x="42629" y="0"/>
                </a:lnTo>
                <a:close/>
              </a:path>
              <a:path w="46355" h="131445">
                <a:moveTo>
                  <a:pt x="20451" y="129756"/>
                </a:moveTo>
                <a:lnTo>
                  <a:pt x="10225" y="129756"/>
                </a:lnTo>
                <a:lnTo>
                  <a:pt x="13634" y="131441"/>
                </a:lnTo>
                <a:lnTo>
                  <a:pt x="17042" y="131441"/>
                </a:lnTo>
                <a:lnTo>
                  <a:pt x="20451" y="129756"/>
                </a:lnTo>
                <a:close/>
              </a:path>
              <a:path w="46355" h="131445">
                <a:moveTo>
                  <a:pt x="34107" y="37072"/>
                </a:moveTo>
                <a:lnTo>
                  <a:pt x="1704" y="37072"/>
                </a:lnTo>
                <a:lnTo>
                  <a:pt x="1704" y="43812"/>
                </a:lnTo>
                <a:lnTo>
                  <a:pt x="8521" y="43812"/>
                </a:lnTo>
                <a:lnTo>
                  <a:pt x="10225" y="45499"/>
                </a:lnTo>
                <a:lnTo>
                  <a:pt x="10225" y="47184"/>
                </a:lnTo>
                <a:lnTo>
                  <a:pt x="11929" y="48868"/>
                </a:lnTo>
                <a:lnTo>
                  <a:pt x="11929" y="57294"/>
                </a:lnTo>
                <a:lnTo>
                  <a:pt x="10225" y="58978"/>
                </a:lnTo>
                <a:lnTo>
                  <a:pt x="10225" y="67406"/>
                </a:lnTo>
                <a:lnTo>
                  <a:pt x="8521" y="70775"/>
                </a:lnTo>
                <a:lnTo>
                  <a:pt x="8521" y="74146"/>
                </a:lnTo>
                <a:lnTo>
                  <a:pt x="6817" y="77516"/>
                </a:lnTo>
                <a:lnTo>
                  <a:pt x="6817" y="80887"/>
                </a:lnTo>
                <a:lnTo>
                  <a:pt x="5112" y="85941"/>
                </a:lnTo>
                <a:lnTo>
                  <a:pt x="3408" y="89312"/>
                </a:lnTo>
                <a:lnTo>
                  <a:pt x="3408" y="96053"/>
                </a:lnTo>
                <a:lnTo>
                  <a:pt x="1704" y="99422"/>
                </a:lnTo>
                <a:lnTo>
                  <a:pt x="1704" y="102793"/>
                </a:lnTo>
                <a:lnTo>
                  <a:pt x="0" y="106163"/>
                </a:lnTo>
                <a:lnTo>
                  <a:pt x="0" y="117959"/>
                </a:lnTo>
                <a:lnTo>
                  <a:pt x="1704" y="121329"/>
                </a:lnTo>
                <a:lnTo>
                  <a:pt x="1704" y="123015"/>
                </a:lnTo>
                <a:lnTo>
                  <a:pt x="3408" y="124700"/>
                </a:lnTo>
                <a:lnTo>
                  <a:pt x="3408" y="126385"/>
                </a:lnTo>
                <a:lnTo>
                  <a:pt x="5112" y="128069"/>
                </a:lnTo>
                <a:lnTo>
                  <a:pt x="6817" y="128069"/>
                </a:lnTo>
                <a:lnTo>
                  <a:pt x="8521" y="129756"/>
                </a:lnTo>
                <a:lnTo>
                  <a:pt x="25586" y="129756"/>
                </a:lnTo>
                <a:lnTo>
                  <a:pt x="28995" y="126385"/>
                </a:lnTo>
                <a:lnTo>
                  <a:pt x="32403" y="124700"/>
                </a:lnTo>
                <a:lnTo>
                  <a:pt x="34107" y="123015"/>
                </a:lnTo>
                <a:lnTo>
                  <a:pt x="37516" y="121329"/>
                </a:lnTo>
                <a:lnTo>
                  <a:pt x="40923" y="117959"/>
                </a:lnTo>
                <a:lnTo>
                  <a:pt x="20451" y="117959"/>
                </a:lnTo>
                <a:lnTo>
                  <a:pt x="17042" y="114588"/>
                </a:lnTo>
                <a:lnTo>
                  <a:pt x="17042" y="107847"/>
                </a:lnTo>
                <a:lnTo>
                  <a:pt x="18746" y="106163"/>
                </a:lnTo>
                <a:lnTo>
                  <a:pt x="18746" y="101107"/>
                </a:lnTo>
                <a:lnTo>
                  <a:pt x="20451" y="97737"/>
                </a:lnTo>
                <a:lnTo>
                  <a:pt x="34107" y="37072"/>
                </a:lnTo>
                <a:close/>
              </a:path>
              <a:path w="46355" h="131445">
                <a:moveTo>
                  <a:pt x="39220" y="107847"/>
                </a:moveTo>
                <a:lnTo>
                  <a:pt x="34107" y="112903"/>
                </a:lnTo>
                <a:lnTo>
                  <a:pt x="32403" y="112903"/>
                </a:lnTo>
                <a:lnTo>
                  <a:pt x="30699" y="114588"/>
                </a:lnTo>
                <a:lnTo>
                  <a:pt x="30699" y="116275"/>
                </a:lnTo>
                <a:lnTo>
                  <a:pt x="28995" y="116275"/>
                </a:lnTo>
                <a:lnTo>
                  <a:pt x="27290" y="117959"/>
                </a:lnTo>
                <a:lnTo>
                  <a:pt x="40923" y="117959"/>
                </a:lnTo>
                <a:lnTo>
                  <a:pt x="46037" y="112903"/>
                </a:lnTo>
                <a:lnTo>
                  <a:pt x="39220" y="107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06719" y="5206253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744" y="0"/>
                </a:lnTo>
              </a:path>
            </a:pathLst>
          </a:custGeom>
          <a:ln w="16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65992" y="5105147"/>
            <a:ext cx="148590" cy="179070"/>
          </a:xfrm>
          <a:custGeom>
            <a:avLst/>
            <a:gdLst/>
            <a:ahLst/>
            <a:cxnLst/>
            <a:rect l="l" t="t" r="r" b="b"/>
            <a:pathLst>
              <a:path w="148589" h="179070">
                <a:moveTo>
                  <a:pt x="57990" y="170202"/>
                </a:moveTo>
                <a:lnTo>
                  <a:pt x="13634" y="170202"/>
                </a:lnTo>
                <a:lnTo>
                  <a:pt x="10225" y="171887"/>
                </a:lnTo>
                <a:lnTo>
                  <a:pt x="8521" y="178627"/>
                </a:lnTo>
                <a:lnTo>
                  <a:pt x="64807" y="178627"/>
                </a:lnTo>
                <a:lnTo>
                  <a:pt x="66511" y="171887"/>
                </a:lnTo>
                <a:lnTo>
                  <a:pt x="61398" y="171887"/>
                </a:lnTo>
                <a:lnTo>
                  <a:pt x="57990" y="170202"/>
                </a:lnTo>
                <a:close/>
              </a:path>
              <a:path w="148589" h="179070">
                <a:moveTo>
                  <a:pt x="44356" y="6742"/>
                </a:moveTo>
                <a:lnTo>
                  <a:pt x="5112" y="6742"/>
                </a:lnTo>
                <a:lnTo>
                  <a:pt x="10225" y="11805"/>
                </a:lnTo>
                <a:lnTo>
                  <a:pt x="11929" y="16845"/>
                </a:lnTo>
                <a:lnTo>
                  <a:pt x="17065" y="26971"/>
                </a:lnTo>
                <a:lnTo>
                  <a:pt x="20473" y="37074"/>
                </a:lnTo>
                <a:lnTo>
                  <a:pt x="39220" y="102796"/>
                </a:lnTo>
                <a:lnTo>
                  <a:pt x="30699" y="138183"/>
                </a:lnTo>
                <a:lnTo>
                  <a:pt x="28995" y="146609"/>
                </a:lnTo>
                <a:lnTo>
                  <a:pt x="27290" y="153349"/>
                </a:lnTo>
                <a:lnTo>
                  <a:pt x="27290" y="156721"/>
                </a:lnTo>
                <a:lnTo>
                  <a:pt x="23882" y="163461"/>
                </a:lnTo>
                <a:lnTo>
                  <a:pt x="22178" y="165146"/>
                </a:lnTo>
                <a:lnTo>
                  <a:pt x="22178" y="166831"/>
                </a:lnTo>
                <a:lnTo>
                  <a:pt x="18769" y="170202"/>
                </a:lnTo>
                <a:lnTo>
                  <a:pt x="56285" y="170202"/>
                </a:lnTo>
                <a:lnTo>
                  <a:pt x="52877" y="166831"/>
                </a:lnTo>
                <a:lnTo>
                  <a:pt x="52877" y="165146"/>
                </a:lnTo>
                <a:lnTo>
                  <a:pt x="51173" y="163461"/>
                </a:lnTo>
                <a:lnTo>
                  <a:pt x="51173" y="155036"/>
                </a:lnTo>
                <a:lnTo>
                  <a:pt x="52877" y="151665"/>
                </a:lnTo>
                <a:lnTo>
                  <a:pt x="52877" y="143239"/>
                </a:lnTo>
                <a:lnTo>
                  <a:pt x="54581" y="139868"/>
                </a:lnTo>
                <a:lnTo>
                  <a:pt x="63102" y="102796"/>
                </a:lnTo>
                <a:lnTo>
                  <a:pt x="74907" y="87634"/>
                </a:lnTo>
                <a:lnTo>
                  <a:pt x="57990" y="87634"/>
                </a:lnTo>
                <a:lnTo>
                  <a:pt x="42629" y="38754"/>
                </a:lnTo>
                <a:lnTo>
                  <a:pt x="39220" y="21908"/>
                </a:lnTo>
                <a:lnTo>
                  <a:pt x="39220" y="13485"/>
                </a:lnTo>
                <a:lnTo>
                  <a:pt x="40924" y="10125"/>
                </a:lnTo>
                <a:lnTo>
                  <a:pt x="44356" y="6742"/>
                </a:lnTo>
                <a:close/>
              </a:path>
              <a:path w="148589" h="179070">
                <a:moveTo>
                  <a:pt x="141566" y="6742"/>
                </a:moveTo>
                <a:lnTo>
                  <a:pt x="102346" y="6742"/>
                </a:lnTo>
                <a:lnTo>
                  <a:pt x="105754" y="10125"/>
                </a:lnTo>
                <a:lnTo>
                  <a:pt x="105754" y="20228"/>
                </a:lnTo>
                <a:lnTo>
                  <a:pt x="102346" y="25291"/>
                </a:lnTo>
                <a:lnTo>
                  <a:pt x="97233" y="35394"/>
                </a:lnTo>
                <a:lnTo>
                  <a:pt x="90393" y="43817"/>
                </a:lnTo>
                <a:lnTo>
                  <a:pt x="57990" y="87634"/>
                </a:lnTo>
                <a:lnTo>
                  <a:pt x="74907" y="87634"/>
                </a:lnTo>
                <a:lnTo>
                  <a:pt x="114275" y="37074"/>
                </a:lnTo>
                <a:lnTo>
                  <a:pt x="119388" y="30331"/>
                </a:lnTo>
                <a:lnTo>
                  <a:pt x="124524" y="25291"/>
                </a:lnTo>
                <a:lnTo>
                  <a:pt x="127932" y="20228"/>
                </a:lnTo>
                <a:lnTo>
                  <a:pt x="131341" y="16845"/>
                </a:lnTo>
                <a:lnTo>
                  <a:pt x="133045" y="13485"/>
                </a:lnTo>
                <a:lnTo>
                  <a:pt x="136453" y="10125"/>
                </a:lnTo>
                <a:lnTo>
                  <a:pt x="139862" y="8422"/>
                </a:lnTo>
                <a:lnTo>
                  <a:pt x="141566" y="6742"/>
                </a:lnTo>
                <a:close/>
              </a:path>
              <a:path w="148589" h="179070">
                <a:moveTo>
                  <a:pt x="52877" y="0"/>
                </a:moveTo>
                <a:lnTo>
                  <a:pt x="1704" y="0"/>
                </a:lnTo>
                <a:lnTo>
                  <a:pt x="0" y="5062"/>
                </a:lnTo>
                <a:lnTo>
                  <a:pt x="3408" y="6742"/>
                </a:lnTo>
                <a:lnTo>
                  <a:pt x="47764" y="6742"/>
                </a:lnTo>
                <a:lnTo>
                  <a:pt x="51173" y="5062"/>
                </a:lnTo>
                <a:lnTo>
                  <a:pt x="52877" y="0"/>
                </a:lnTo>
                <a:close/>
              </a:path>
              <a:path w="148589" h="179070">
                <a:moveTo>
                  <a:pt x="148383" y="0"/>
                </a:moveTo>
                <a:lnTo>
                  <a:pt x="97233" y="0"/>
                </a:lnTo>
                <a:lnTo>
                  <a:pt x="97233" y="5062"/>
                </a:lnTo>
                <a:lnTo>
                  <a:pt x="98937" y="6742"/>
                </a:lnTo>
                <a:lnTo>
                  <a:pt x="143270" y="6742"/>
                </a:lnTo>
                <a:lnTo>
                  <a:pt x="146679" y="5062"/>
                </a:lnTo>
                <a:lnTo>
                  <a:pt x="148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91579" y="5047867"/>
            <a:ext cx="111125" cy="40640"/>
          </a:xfrm>
          <a:custGeom>
            <a:avLst/>
            <a:gdLst/>
            <a:ahLst/>
            <a:cxnLst/>
            <a:rect l="l" t="t" r="r" b="b"/>
            <a:pathLst>
              <a:path w="111125" h="40639">
                <a:moveTo>
                  <a:pt x="64807" y="0"/>
                </a:moveTo>
                <a:lnTo>
                  <a:pt x="46060" y="0"/>
                </a:lnTo>
                <a:lnTo>
                  <a:pt x="0" y="33691"/>
                </a:lnTo>
                <a:lnTo>
                  <a:pt x="5112" y="40434"/>
                </a:lnTo>
                <a:lnTo>
                  <a:pt x="56285" y="16845"/>
                </a:lnTo>
                <a:lnTo>
                  <a:pt x="87837" y="16845"/>
                </a:lnTo>
                <a:lnTo>
                  <a:pt x="64807" y="0"/>
                </a:lnTo>
                <a:close/>
              </a:path>
              <a:path w="111125" h="40639">
                <a:moveTo>
                  <a:pt x="87837" y="16845"/>
                </a:moveTo>
                <a:lnTo>
                  <a:pt x="56285" y="16845"/>
                </a:lnTo>
                <a:lnTo>
                  <a:pt x="105754" y="40434"/>
                </a:lnTo>
                <a:lnTo>
                  <a:pt x="110867" y="33691"/>
                </a:lnTo>
                <a:lnTo>
                  <a:pt x="87837" y="168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87086" y="5207944"/>
            <a:ext cx="46355" cy="131445"/>
          </a:xfrm>
          <a:custGeom>
            <a:avLst/>
            <a:gdLst/>
            <a:ahLst/>
            <a:cxnLst/>
            <a:rect l="l" t="t" r="r" b="b"/>
            <a:pathLst>
              <a:path w="46354" h="131445">
                <a:moveTo>
                  <a:pt x="42651" y="0"/>
                </a:moveTo>
                <a:lnTo>
                  <a:pt x="23882" y="0"/>
                </a:lnTo>
                <a:lnTo>
                  <a:pt x="18769" y="20221"/>
                </a:lnTo>
                <a:lnTo>
                  <a:pt x="37538" y="20221"/>
                </a:lnTo>
                <a:lnTo>
                  <a:pt x="42651" y="0"/>
                </a:lnTo>
                <a:close/>
              </a:path>
              <a:path w="46354" h="131445">
                <a:moveTo>
                  <a:pt x="20473" y="129756"/>
                </a:moveTo>
                <a:lnTo>
                  <a:pt x="10248" y="129756"/>
                </a:lnTo>
                <a:lnTo>
                  <a:pt x="13656" y="131441"/>
                </a:lnTo>
                <a:lnTo>
                  <a:pt x="18769" y="131441"/>
                </a:lnTo>
                <a:lnTo>
                  <a:pt x="20473" y="129756"/>
                </a:lnTo>
                <a:close/>
              </a:path>
              <a:path w="46354" h="131445">
                <a:moveTo>
                  <a:pt x="34130" y="37072"/>
                </a:moveTo>
                <a:lnTo>
                  <a:pt x="1704" y="37072"/>
                </a:lnTo>
                <a:lnTo>
                  <a:pt x="1704" y="43812"/>
                </a:lnTo>
                <a:lnTo>
                  <a:pt x="8543" y="43812"/>
                </a:lnTo>
                <a:lnTo>
                  <a:pt x="10248" y="45499"/>
                </a:lnTo>
                <a:lnTo>
                  <a:pt x="10248" y="47184"/>
                </a:lnTo>
                <a:lnTo>
                  <a:pt x="11952" y="48868"/>
                </a:lnTo>
                <a:lnTo>
                  <a:pt x="11952" y="57294"/>
                </a:lnTo>
                <a:lnTo>
                  <a:pt x="10248" y="58978"/>
                </a:lnTo>
                <a:lnTo>
                  <a:pt x="10248" y="67406"/>
                </a:lnTo>
                <a:lnTo>
                  <a:pt x="8543" y="70775"/>
                </a:lnTo>
                <a:lnTo>
                  <a:pt x="8543" y="74146"/>
                </a:lnTo>
                <a:lnTo>
                  <a:pt x="6839" y="77516"/>
                </a:lnTo>
                <a:lnTo>
                  <a:pt x="6839" y="80887"/>
                </a:lnTo>
                <a:lnTo>
                  <a:pt x="5135" y="85941"/>
                </a:lnTo>
                <a:lnTo>
                  <a:pt x="5135" y="89312"/>
                </a:lnTo>
                <a:lnTo>
                  <a:pt x="3431" y="92681"/>
                </a:lnTo>
                <a:lnTo>
                  <a:pt x="3431" y="96053"/>
                </a:lnTo>
                <a:lnTo>
                  <a:pt x="1704" y="99422"/>
                </a:lnTo>
                <a:lnTo>
                  <a:pt x="1704" y="102793"/>
                </a:lnTo>
                <a:lnTo>
                  <a:pt x="0" y="106163"/>
                </a:lnTo>
                <a:lnTo>
                  <a:pt x="0" y="117959"/>
                </a:lnTo>
                <a:lnTo>
                  <a:pt x="1704" y="121329"/>
                </a:lnTo>
                <a:lnTo>
                  <a:pt x="1704" y="123015"/>
                </a:lnTo>
                <a:lnTo>
                  <a:pt x="5135" y="126385"/>
                </a:lnTo>
                <a:lnTo>
                  <a:pt x="5135" y="128069"/>
                </a:lnTo>
                <a:lnTo>
                  <a:pt x="6839" y="128069"/>
                </a:lnTo>
                <a:lnTo>
                  <a:pt x="8543" y="129756"/>
                </a:lnTo>
                <a:lnTo>
                  <a:pt x="25586" y="129756"/>
                </a:lnTo>
                <a:lnTo>
                  <a:pt x="28995" y="126385"/>
                </a:lnTo>
                <a:lnTo>
                  <a:pt x="32426" y="124700"/>
                </a:lnTo>
                <a:lnTo>
                  <a:pt x="34130" y="123015"/>
                </a:lnTo>
                <a:lnTo>
                  <a:pt x="37539" y="121329"/>
                </a:lnTo>
                <a:lnTo>
                  <a:pt x="40946" y="117959"/>
                </a:lnTo>
                <a:lnTo>
                  <a:pt x="20473" y="117959"/>
                </a:lnTo>
                <a:lnTo>
                  <a:pt x="17065" y="114588"/>
                </a:lnTo>
                <a:lnTo>
                  <a:pt x="17065" y="107847"/>
                </a:lnTo>
                <a:lnTo>
                  <a:pt x="18769" y="106163"/>
                </a:lnTo>
                <a:lnTo>
                  <a:pt x="18769" y="101107"/>
                </a:lnTo>
                <a:lnTo>
                  <a:pt x="20473" y="97737"/>
                </a:lnTo>
                <a:lnTo>
                  <a:pt x="34130" y="37072"/>
                </a:lnTo>
                <a:close/>
              </a:path>
              <a:path w="46354" h="131445">
                <a:moveTo>
                  <a:pt x="39243" y="107847"/>
                </a:moveTo>
                <a:lnTo>
                  <a:pt x="34130" y="112903"/>
                </a:lnTo>
                <a:lnTo>
                  <a:pt x="32426" y="112903"/>
                </a:lnTo>
                <a:lnTo>
                  <a:pt x="30722" y="114588"/>
                </a:lnTo>
                <a:lnTo>
                  <a:pt x="30722" y="116275"/>
                </a:lnTo>
                <a:lnTo>
                  <a:pt x="28995" y="116275"/>
                </a:lnTo>
                <a:lnTo>
                  <a:pt x="27290" y="117959"/>
                </a:lnTo>
                <a:lnTo>
                  <a:pt x="40946" y="117959"/>
                </a:lnTo>
                <a:lnTo>
                  <a:pt x="46060" y="112903"/>
                </a:lnTo>
                <a:lnTo>
                  <a:pt x="39243" y="107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62140" y="5093364"/>
            <a:ext cx="83820" cy="249554"/>
          </a:xfrm>
          <a:custGeom>
            <a:avLst/>
            <a:gdLst/>
            <a:ahLst/>
            <a:cxnLst/>
            <a:rect l="l" t="t" r="r" b="b"/>
            <a:pathLst>
              <a:path w="83820" h="249554">
                <a:moveTo>
                  <a:pt x="3408" y="0"/>
                </a:moveTo>
                <a:lnTo>
                  <a:pt x="0" y="10103"/>
                </a:lnTo>
                <a:lnTo>
                  <a:pt x="14396" y="16424"/>
                </a:lnTo>
                <a:lnTo>
                  <a:pt x="26873" y="25271"/>
                </a:lnTo>
                <a:lnTo>
                  <a:pt x="52774" y="65657"/>
                </a:lnTo>
                <a:lnTo>
                  <a:pt x="61421" y="123004"/>
                </a:lnTo>
                <a:lnTo>
                  <a:pt x="60459" y="144806"/>
                </a:lnTo>
                <a:lnTo>
                  <a:pt x="52774" y="182722"/>
                </a:lnTo>
                <a:lnTo>
                  <a:pt x="26873" y="224113"/>
                </a:lnTo>
                <a:lnTo>
                  <a:pt x="0" y="239279"/>
                </a:lnTo>
                <a:lnTo>
                  <a:pt x="3408" y="249389"/>
                </a:lnTo>
                <a:lnTo>
                  <a:pt x="51631" y="220716"/>
                </a:lnTo>
                <a:lnTo>
                  <a:pt x="72072" y="188198"/>
                </a:lnTo>
                <a:lnTo>
                  <a:pt x="82298" y="147756"/>
                </a:lnTo>
                <a:lnTo>
                  <a:pt x="83576" y="124691"/>
                </a:lnTo>
                <a:lnTo>
                  <a:pt x="82298" y="101625"/>
                </a:lnTo>
                <a:lnTo>
                  <a:pt x="72072" y="61175"/>
                </a:lnTo>
                <a:lnTo>
                  <a:pt x="51631" y="28663"/>
                </a:lnTo>
                <a:lnTo>
                  <a:pt x="21613" y="6600"/>
                </a:lnTo>
                <a:lnTo>
                  <a:pt x="34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89690" y="5405105"/>
            <a:ext cx="43180" cy="23495"/>
          </a:xfrm>
          <a:custGeom>
            <a:avLst/>
            <a:gdLst/>
            <a:ahLst/>
            <a:cxnLst/>
            <a:rect l="l" t="t" r="r" b="b"/>
            <a:pathLst>
              <a:path w="43180" h="23495">
                <a:moveTo>
                  <a:pt x="42638" y="16851"/>
                </a:moveTo>
                <a:lnTo>
                  <a:pt x="15351" y="16851"/>
                </a:lnTo>
                <a:lnTo>
                  <a:pt x="17056" y="18536"/>
                </a:lnTo>
                <a:lnTo>
                  <a:pt x="18762" y="21906"/>
                </a:lnTo>
                <a:lnTo>
                  <a:pt x="18762" y="23073"/>
                </a:lnTo>
                <a:lnTo>
                  <a:pt x="42638" y="23073"/>
                </a:lnTo>
                <a:lnTo>
                  <a:pt x="42638" y="16851"/>
                </a:lnTo>
                <a:close/>
              </a:path>
              <a:path w="43180" h="23495">
                <a:moveTo>
                  <a:pt x="42638" y="0"/>
                </a:moveTo>
                <a:lnTo>
                  <a:pt x="35821" y="0"/>
                </a:lnTo>
                <a:lnTo>
                  <a:pt x="0" y="13481"/>
                </a:lnTo>
                <a:lnTo>
                  <a:pt x="1706" y="18536"/>
                </a:lnTo>
                <a:lnTo>
                  <a:pt x="5117" y="16851"/>
                </a:lnTo>
                <a:lnTo>
                  <a:pt x="42638" y="16851"/>
                </a:lnTo>
                <a:lnTo>
                  <a:pt x="426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8389" y="5405105"/>
            <a:ext cx="27305" cy="23495"/>
          </a:xfrm>
          <a:custGeom>
            <a:avLst/>
            <a:gdLst/>
            <a:ahLst/>
            <a:cxnLst/>
            <a:rect l="l" t="t" r="r" b="b"/>
            <a:pathLst>
              <a:path w="27305" h="23495">
                <a:moveTo>
                  <a:pt x="20473" y="0"/>
                </a:moveTo>
                <a:lnTo>
                  <a:pt x="6817" y="0"/>
                </a:lnTo>
                <a:lnTo>
                  <a:pt x="1704" y="5055"/>
                </a:lnTo>
                <a:lnTo>
                  <a:pt x="0" y="8425"/>
                </a:lnTo>
                <a:lnTo>
                  <a:pt x="0" y="16851"/>
                </a:lnTo>
                <a:lnTo>
                  <a:pt x="1704" y="18536"/>
                </a:lnTo>
                <a:lnTo>
                  <a:pt x="3408" y="21906"/>
                </a:lnTo>
                <a:lnTo>
                  <a:pt x="4588" y="23073"/>
                </a:lnTo>
                <a:lnTo>
                  <a:pt x="21587" y="23073"/>
                </a:lnTo>
                <a:lnTo>
                  <a:pt x="22178" y="21906"/>
                </a:lnTo>
                <a:lnTo>
                  <a:pt x="27290" y="16851"/>
                </a:lnTo>
                <a:lnTo>
                  <a:pt x="27290" y="8425"/>
                </a:lnTo>
                <a:lnTo>
                  <a:pt x="25586" y="5055"/>
                </a:lnTo>
                <a:lnTo>
                  <a:pt x="22178" y="3370"/>
                </a:lnTo>
                <a:lnTo>
                  <a:pt x="20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51298" y="5405105"/>
            <a:ext cx="27305" cy="23495"/>
          </a:xfrm>
          <a:custGeom>
            <a:avLst/>
            <a:gdLst/>
            <a:ahLst/>
            <a:cxnLst/>
            <a:rect l="l" t="t" r="r" b="b"/>
            <a:pathLst>
              <a:path w="27305" h="23495">
                <a:moveTo>
                  <a:pt x="20473" y="0"/>
                </a:moveTo>
                <a:lnTo>
                  <a:pt x="6817" y="0"/>
                </a:lnTo>
                <a:lnTo>
                  <a:pt x="1704" y="5055"/>
                </a:lnTo>
                <a:lnTo>
                  <a:pt x="0" y="8425"/>
                </a:lnTo>
                <a:lnTo>
                  <a:pt x="0" y="16851"/>
                </a:lnTo>
                <a:lnTo>
                  <a:pt x="1704" y="18536"/>
                </a:lnTo>
                <a:lnTo>
                  <a:pt x="3408" y="21906"/>
                </a:lnTo>
                <a:lnTo>
                  <a:pt x="4588" y="23073"/>
                </a:lnTo>
                <a:lnTo>
                  <a:pt x="21587" y="23073"/>
                </a:lnTo>
                <a:lnTo>
                  <a:pt x="22178" y="21906"/>
                </a:lnTo>
                <a:lnTo>
                  <a:pt x="27290" y="16851"/>
                </a:lnTo>
                <a:lnTo>
                  <a:pt x="27290" y="8425"/>
                </a:lnTo>
                <a:lnTo>
                  <a:pt x="25586" y="5055"/>
                </a:lnTo>
                <a:lnTo>
                  <a:pt x="22178" y="3370"/>
                </a:lnTo>
                <a:lnTo>
                  <a:pt x="20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83653" y="5405105"/>
            <a:ext cx="76200" cy="23495"/>
          </a:xfrm>
          <a:custGeom>
            <a:avLst/>
            <a:gdLst/>
            <a:ahLst/>
            <a:cxnLst/>
            <a:rect l="l" t="t" r="r" b="b"/>
            <a:pathLst>
              <a:path w="76200" h="23495">
                <a:moveTo>
                  <a:pt x="43539" y="0"/>
                </a:moveTo>
                <a:lnTo>
                  <a:pt x="5586" y="15587"/>
                </a:lnTo>
                <a:lnTo>
                  <a:pt x="0" y="23073"/>
                </a:lnTo>
                <a:lnTo>
                  <a:pt x="16021" y="23073"/>
                </a:lnTo>
                <a:lnTo>
                  <a:pt x="16248" y="21906"/>
                </a:lnTo>
                <a:lnTo>
                  <a:pt x="17953" y="16851"/>
                </a:lnTo>
                <a:lnTo>
                  <a:pt x="24770" y="10110"/>
                </a:lnTo>
                <a:lnTo>
                  <a:pt x="28178" y="8425"/>
                </a:lnTo>
                <a:lnTo>
                  <a:pt x="69089" y="8425"/>
                </a:lnTo>
                <a:lnTo>
                  <a:pt x="62731" y="4265"/>
                </a:lnTo>
                <a:lnTo>
                  <a:pt x="56333" y="1685"/>
                </a:lnTo>
                <a:lnTo>
                  <a:pt x="49934" y="368"/>
                </a:lnTo>
                <a:lnTo>
                  <a:pt x="43539" y="0"/>
                </a:lnTo>
                <a:close/>
              </a:path>
              <a:path w="76200" h="23495">
                <a:moveTo>
                  <a:pt x="69089" y="8425"/>
                </a:moveTo>
                <a:lnTo>
                  <a:pt x="36722" y="8425"/>
                </a:lnTo>
                <a:lnTo>
                  <a:pt x="38427" y="10110"/>
                </a:lnTo>
                <a:lnTo>
                  <a:pt x="45244" y="13481"/>
                </a:lnTo>
                <a:lnTo>
                  <a:pt x="46948" y="16851"/>
                </a:lnTo>
                <a:lnTo>
                  <a:pt x="50356" y="21906"/>
                </a:lnTo>
                <a:lnTo>
                  <a:pt x="51537" y="23073"/>
                </a:lnTo>
                <a:lnTo>
                  <a:pt x="75943" y="23073"/>
                </a:lnTo>
                <a:lnTo>
                  <a:pt x="75943" y="16851"/>
                </a:lnTo>
                <a:lnTo>
                  <a:pt x="74239" y="11795"/>
                </a:lnTo>
                <a:lnTo>
                  <a:pt x="69089" y="84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dirty="0"/>
              <a:t>Correlation</a:t>
            </a:r>
            <a:r>
              <a:rPr spc="-85" dirty="0"/>
              <a:t> </a:t>
            </a:r>
            <a:r>
              <a:rPr spc="-5" dirty="0"/>
              <a:t>Analysis</a:t>
            </a:r>
          </a:p>
        </p:txBody>
      </p:sp>
      <p:sp>
        <p:nvSpPr>
          <p:cNvPr id="4" name="object 4"/>
          <p:cNvSpPr/>
          <p:nvPr/>
        </p:nvSpPr>
        <p:spPr>
          <a:xfrm>
            <a:off x="501701" y="913512"/>
            <a:ext cx="399288" cy="2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1609" y="797178"/>
            <a:ext cx="7832090" cy="5316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173970"/>
            <a:r>
              <a:rPr sz="2800" spc="-5" dirty="0">
                <a:latin typeface="Arial"/>
                <a:cs typeface="Arial"/>
              </a:rPr>
              <a:t>Population correlation </a:t>
            </a:r>
            <a:r>
              <a:rPr sz="2800" dirty="0">
                <a:latin typeface="Arial"/>
                <a:cs typeface="Arial"/>
              </a:rPr>
              <a:t>coefficient, </a:t>
            </a:r>
            <a:r>
              <a:rPr sz="2800" spc="-5" dirty="0">
                <a:latin typeface="Arial"/>
                <a:cs typeface="Arial"/>
              </a:rPr>
              <a:t>denoted </a:t>
            </a:r>
            <a:r>
              <a:rPr sz="2800" dirty="0">
                <a:latin typeface="Arial"/>
                <a:cs typeface="Arial"/>
              </a:rPr>
              <a:t>ρ,  </a:t>
            </a:r>
            <a:r>
              <a:rPr sz="2800" spc="-5" dirty="0">
                <a:latin typeface="Arial"/>
                <a:cs typeface="Arial"/>
              </a:rPr>
              <a:t>measures the </a:t>
            </a:r>
            <a:r>
              <a:rPr sz="2800" dirty="0">
                <a:latin typeface="Arial"/>
                <a:cs typeface="Arial"/>
              </a:rPr>
              <a:t>strength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direction of </a:t>
            </a:r>
            <a:r>
              <a:rPr sz="2800" spc="-5" dirty="0">
                <a:latin typeface="Arial"/>
                <a:cs typeface="Arial"/>
              </a:rPr>
              <a:t>the linear  </a:t>
            </a:r>
            <a:r>
              <a:rPr sz="2800" dirty="0">
                <a:latin typeface="Arial"/>
                <a:cs typeface="Arial"/>
              </a:rPr>
              <a:t>relationship </a:t>
            </a:r>
            <a:r>
              <a:rPr sz="2800" spc="-5" dirty="0">
                <a:latin typeface="Arial"/>
                <a:cs typeface="Arial"/>
              </a:rPr>
              <a:t>between X and Y (must be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between</a:t>
            </a:r>
            <a:endParaRPr sz="2800" dirty="0">
              <a:latin typeface="Arial"/>
              <a:cs typeface="Arial"/>
            </a:endParaRPr>
          </a:p>
          <a:p>
            <a:pPr marL="12698"/>
            <a:r>
              <a:rPr sz="2800" spc="-5" dirty="0">
                <a:latin typeface="Arial"/>
                <a:cs typeface="Arial"/>
              </a:rPr>
              <a:t>–1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1).</a:t>
            </a:r>
          </a:p>
          <a:p>
            <a:pPr marL="520004" marR="5079" indent="-342860">
              <a:spcBef>
                <a:spcPts val="700"/>
              </a:spcBef>
              <a:buClr>
                <a:srgbClr val="0C7A9C"/>
              </a:buClr>
              <a:buFont typeface="Arial"/>
              <a:buChar char="–"/>
              <a:tabLst>
                <a:tab pos="520639" algn="l"/>
              </a:tabLst>
            </a:pPr>
            <a:r>
              <a:rPr sz="2400" b="1" dirty="0">
                <a:latin typeface="Arial"/>
                <a:cs typeface="Arial"/>
              </a:rPr>
              <a:t>ρ </a:t>
            </a:r>
            <a:r>
              <a:rPr sz="2400" dirty="0">
                <a:latin typeface="Arial"/>
                <a:cs typeface="Arial"/>
              </a:rPr>
              <a:t>&gt; </a:t>
            </a:r>
            <a:r>
              <a:rPr sz="2400" spc="-5" dirty="0">
                <a:latin typeface="Arial"/>
                <a:cs typeface="Arial"/>
              </a:rPr>
              <a:t>0 (positive association) means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value </a:t>
            </a:r>
            <a:r>
              <a:rPr sz="2400" dirty="0">
                <a:latin typeface="Arial"/>
                <a:cs typeface="Arial"/>
              </a:rPr>
              <a:t>of  the </a:t>
            </a:r>
            <a:r>
              <a:rPr sz="2400" spc="-5" dirty="0">
                <a:latin typeface="Arial"/>
                <a:cs typeface="Arial"/>
              </a:rPr>
              <a:t>predictor </a:t>
            </a:r>
            <a:r>
              <a:rPr sz="2400" b="1" spc="-5" dirty="0">
                <a:latin typeface="Arial"/>
                <a:cs typeface="Arial"/>
              </a:rPr>
              <a:t>increases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value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response  </a:t>
            </a:r>
            <a:r>
              <a:rPr sz="2400" b="1" spc="-5" dirty="0">
                <a:latin typeface="Arial"/>
                <a:cs typeface="Arial"/>
              </a:rPr>
              <a:t>increases</a:t>
            </a:r>
            <a:r>
              <a:rPr sz="2400" spc="-5" dirty="0"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520004" marR="180319" indent="-342860" algn="just">
              <a:spcBef>
                <a:spcPts val="680"/>
              </a:spcBef>
              <a:buClr>
                <a:srgbClr val="0C7A9C"/>
              </a:buClr>
              <a:buFont typeface="Arial"/>
              <a:buChar char="–"/>
              <a:tabLst>
                <a:tab pos="520639" algn="l"/>
              </a:tabLst>
            </a:pPr>
            <a:r>
              <a:rPr sz="2400" b="1" dirty="0">
                <a:latin typeface="Arial"/>
                <a:cs typeface="Arial"/>
              </a:rPr>
              <a:t>ρ </a:t>
            </a:r>
            <a:r>
              <a:rPr sz="2400" dirty="0">
                <a:latin typeface="Arial"/>
                <a:cs typeface="Arial"/>
              </a:rPr>
              <a:t>&lt; </a:t>
            </a:r>
            <a:r>
              <a:rPr sz="2400" spc="-5" dirty="0">
                <a:latin typeface="Arial"/>
                <a:cs typeface="Arial"/>
              </a:rPr>
              <a:t>0 (negative association) means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value 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predictor </a:t>
            </a:r>
            <a:r>
              <a:rPr sz="2400" b="1" spc="-5" dirty="0">
                <a:latin typeface="Arial"/>
                <a:cs typeface="Arial"/>
              </a:rPr>
              <a:t>increases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the value of the response  </a:t>
            </a:r>
            <a:r>
              <a:rPr sz="2400" b="1" spc="-5" dirty="0">
                <a:latin typeface="Arial"/>
                <a:cs typeface="Arial"/>
              </a:rPr>
              <a:t>decreases</a:t>
            </a:r>
            <a:r>
              <a:rPr sz="2400" spc="-5" dirty="0"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520004" marR="228573" indent="-342860">
              <a:spcBef>
                <a:spcPts val="695"/>
              </a:spcBef>
              <a:buClr>
                <a:srgbClr val="0C7A9C"/>
              </a:buClr>
              <a:buFont typeface="Arial"/>
              <a:buChar char="–"/>
              <a:tabLst>
                <a:tab pos="520639" algn="l"/>
              </a:tabLst>
            </a:pPr>
            <a:r>
              <a:rPr sz="2400" b="1" dirty="0">
                <a:latin typeface="Arial"/>
                <a:cs typeface="Arial"/>
              </a:rPr>
              <a:t>ρ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0 </a:t>
            </a:r>
            <a:r>
              <a:rPr sz="2400" dirty="0">
                <a:latin typeface="Arial"/>
                <a:cs typeface="Arial"/>
              </a:rPr>
              <a:t>(zero </a:t>
            </a:r>
            <a:r>
              <a:rPr sz="2400" spc="-5" dirty="0">
                <a:latin typeface="Arial"/>
                <a:cs typeface="Arial"/>
              </a:rPr>
              <a:t>association) indicates </a:t>
            </a:r>
            <a:r>
              <a:rPr sz="2400" dirty="0">
                <a:latin typeface="Arial"/>
                <a:cs typeface="Arial"/>
              </a:rPr>
              <a:t>ONLY that </a:t>
            </a:r>
            <a:r>
              <a:rPr sz="2400" spc="-5" dirty="0">
                <a:latin typeface="Arial"/>
                <a:cs typeface="Arial"/>
              </a:rPr>
              <a:t>there </a:t>
            </a:r>
            <a:r>
              <a:rPr sz="2400" spc="-10" dirty="0">
                <a:latin typeface="Arial"/>
                <a:cs typeface="Arial"/>
              </a:rPr>
              <a:t>is  </a:t>
            </a:r>
            <a:r>
              <a:rPr sz="2400" dirty="0">
                <a:latin typeface="Arial"/>
                <a:cs typeface="Arial"/>
              </a:rPr>
              <a:t>NO </a:t>
            </a:r>
            <a:r>
              <a:rPr sz="2400" spc="-5" dirty="0">
                <a:latin typeface="Arial"/>
                <a:cs typeface="Arial"/>
              </a:rPr>
              <a:t>LINEAR association between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predictor and  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response.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pc="-5" dirty="0"/>
              <a:t>Example</a:t>
            </a:r>
          </a:p>
        </p:txBody>
      </p:sp>
      <p:sp>
        <p:nvSpPr>
          <p:cNvPr id="4" name="object 4"/>
          <p:cNvSpPr/>
          <p:nvPr/>
        </p:nvSpPr>
        <p:spPr>
          <a:xfrm>
            <a:off x="1018114" y="865362"/>
            <a:ext cx="130810" cy="158750"/>
          </a:xfrm>
          <a:custGeom>
            <a:avLst/>
            <a:gdLst/>
            <a:ahLst/>
            <a:cxnLst/>
            <a:rect l="l" t="t" r="r" b="b"/>
            <a:pathLst>
              <a:path w="130809" h="158750">
                <a:moveTo>
                  <a:pt x="58561" y="152689"/>
                </a:moveTo>
                <a:lnTo>
                  <a:pt x="10507" y="152689"/>
                </a:lnTo>
                <a:lnTo>
                  <a:pt x="9006" y="158677"/>
                </a:lnTo>
                <a:lnTo>
                  <a:pt x="57060" y="158677"/>
                </a:lnTo>
                <a:lnTo>
                  <a:pt x="58561" y="152689"/>
                </a:lnTo>
                <a:close/>
              </a:path>
              <a:path w="130809" h="158750">
                <a:moveTo>
                  <a:pt x="51055" y="151292"/>
                </a:moveTo>
                <a:lnTo>
                  <a:pt x="15010" y="151292"/>
                </a:lnTo>
                <a:lnTo>
                  <a:pt x="13509" y="152689"/>
                </a:lnTo>
                <a:lnTo>
                  <a:pt x="52556" y="152689"/>
                </a:lnTo>
                <a:lnTo>
                  <a:pt x="51055" y="151292"/>
                </a:lnTo>
                <a:close/>
              </a:path>
              <a:path w="130809" h="158750">
                <a:moveTo>
                  <a:pt x="42029" y="5987"/>
                </a:moveTo>
                <a:lnTo>
                  <a:pt x="3002" y="5987"/>
                </a:lnTo>
                <a:lnTo>
                  <a:pt x="6004" y="7584"/>
                </a:lnTo>
                <a:lnTo>
                  <a:pt x="7505" y="7584"/>
                </a:lnTo>
                <a:lnTo>
                  <a:pt x="9006" y="8981"/>
                </a:lnTo>
                <a:lnTo>
                  <a:pt x="13509" y="17963"/>
                </a:lnTo>
                <a:lnTo>
                  <a:pt x="15010" y="23951"/>
                </a:lnTo>
                <a:lnTo>
                  <a:pt x="18012" y="32933"/>
                </a:lnTo>
                <a:lnTo>
                  <a:pt x="34524" y="91414"/>
                </a:lnTo>
                <a:lnTo>
                  <a:pt x="28520" y="124347"/>
                </a:lnTo>
                <a:lnTo>
                  <a:pt x="27018" y="131732"/>
                </a:lnTo>
                <a:lnTo>
                  <a:pt x="25517" y="136322"/>
                </a:lnTo>
                <a:lnTo>
                  <a:pt x="24016" y="139316"/>
                </a:lnTo>
                <a:lnTo>
                  <a:pt x="22515" y="143707"/>
                </a:lnTo>
                <a:lnTo>
                  <a:pt x="21014" y="145304"/>
                </a:lnTo>
                <a:lnTo>
                  <a:pt x="21014" y="146701"/>
                </a:lnTo>
                <a:lnTo>
                  <a:pt x="19513" y="149695"/>
                </a:lnTo>
                <a:lnTo>
                  <a:pt x="18012" y="149695"/>
                </a:lnTo>
                <a:lnTo>
                  <a:pt x="16511" y="151292"/>
                </a:lnTo>
                <a:lnTo>
                  <a:pt x="49554" y="151292"/>
                </a:lnTo>
                <a:lnTo>
                  <a:pt x="48053" y="149695"/>
                </a:lnTo>
                <a:lnTo>
                  <a:pt x="48053" y="148298"/>
                </a:lnTo>
                <a:lnTo>
                  <a:pt x="46552" y="146701"/>
                </a:lnTo>
                <a:lnTo>
                  <a:pt x="46552" y="131732"/>
                </a:lnTo>
                <a:lnTo>
                  <a:pt x="48053" y="130335"/>
                </a:lnTo>
                <a:lnTo>
                  <a:pt x="48053" y="124347"/>
                </a:lnTo>
                <a:lnTo>
                  <a:pt x="55558" y="91414"/>
                </a:lnTo>
                <a:lnTo>
                  <a:pt x="66009" y="77841"/>
                </a:lnTo>
                <a:lnTo>
                  <a:pt x="51055" y="77841"/>
                </a:lnTo>
                <a:lnTo>
                  <a:pt x="39027" y="34529"/>
                </a:lnTo>
                <a:lnTo>
                  <a:pt x="36025" y="26945"/>
                </a:lnTo>
                <a:lnTo>
                  <a:pt x="36025" y="10578"/>
                </a:lnTo>
                <a:lnTo>
                  <a:pt x="37526" y="8981"/>
                </a:lnTo>
                <a:lnTo>
                  <a:pt x="40528" y="7584"/>
                </a:lnTo>
                <a:lnTo>
                  <a:pt x="42029" y="5987"/>
                </a:lnTo>
                <a:close/>
              </a:path>
              <a:path w="130809" h="158750">
                <a:moveTo>
                  <a:pt x="126128" y="5987"/>
                </a:moveTo>
                <a:lnTo>
                  <a:pt x="90083" y="5987"/>
                </a:lnTo>
                <a:lnTo>
                  <a:pt x="91584" y="7584"/>
                </a:lnTo>
                <a:lnTo>
                  <a:pt x="93085" y="8981"/>
                </a:lnTo>
                <a:lnTo>
                  <a:pt x="94586" y="10578"/>
                </a:lnTo>
                <a:lnTo>
                  <a:pt x="94586" y="16566"/>
                </a:lnTo>
                <a:lnTo>
                  <a:pt x="91584" y="22554"/>
                </a:lnTo>
                <a:lnTo>
                  <a:pt x="90083" y="26945"/>
                </a:lnTo>
                <a:lnTo>
                  <a:pt x="85580" y="32933"/>
                </a:lnTo>
                <a:lnTo>
                  <a:pt x="79575" y="40517"/>
                </a:lnTo>
                <a:lnTo>
                  <a:pt x="51055" y="77841"/>
                </a:lnTo>
                <a:lnTo>
                  <a:pt x="66009" y="77841"/>
                </a:lnTo>
                <a:lnTo>
                  <a:pt x="100590" y="32933"/>
                </a:lnTo>
                <a:lnTo>
                  <a:pt x="106594" y="26945"/>
                </a:lnTo>
                <a:lnTo>
                  <a:pt x="109596" y="22554"/>
                </a:lnTo>
                <a:lnTo>
                  <a:pt x="112619" y="19560"/>
                </a:lnTo>
                <a:lnTo>
                  <a:pt x="115621" y="14969"/>
                </a:lnTo>
                <a:lnTo>
                  <a:pt x="118623" y="11975"/>
                </a:lnTo>
                <a:lnTo>
                  <a:pt x="120124" y="10578"/>
                </a:lnTo>
                <a:lnTo>
                  <a:pt x="121625" y="8981"/>
                </a:lnTo>
                <a:lnTo>
                  <a:pt x="123126" y="7584"/>
                </a:lnTo>
                <a:lnTo>
                  <a:pt x="124627" y="7584"/>
                </a:lnTo>
                <a:lnTo>
                  <a:pt x="126128" y="5987"/>
                </a:lnTo>
                <a:close/>
              </a:path>
              <a:path w="130809" h="158750">
                <a:moveTo>
                  <a:pt x="46552" y="0"/>
                </a:moveTo>
                <a:lnTo>
                  <a:pt x="1501" y="0"/>
                </a:lnTo>
                <a:lnTo>
                  <a:pt x="0" y="5987"/>
                </a:lnTo>
                <a:lnTo>
                  <a:pt x="45031" y="5987"/>
                </a:lnTo>
                <a:lnTo>
                  <a:pt x="46552" y="0"/>
                </a:lnTo>
                <a:close/>
              </a:path>
              <a:path w="130809" h="158750">
                <a:moveTo>
                  <a:pt x="130631" y="0"/>
                </a:moveTo>
                <a:lnTo>
                  <a:pt x="87081" y="0"/>
                </a:lnTo>
                <a:lnTo>
                  <a:pt x="85580" y="5987"/>
                </a:lnTo>
                <a:lnTo>
                  <a:pt x="129130" y="5987"/>
                </a:lnTo>
                <a:lnTo>
                  <a:pt x="130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0630" y="814465"/>
            <a:ext cx="97790" cy="38100"/>
          </a:xfrm>
          <a:custGeom>
            <a:avLst/>
            <a:gdLst/>
            <a:ahLst/>
            <a:cxnLst/>
            <a:rect l="l" t="t" r="r" b="b"/>
            <a:pathLst>
              <a:path w="97790" h="38100">
                <a:moveTo>
                  <a:pt x="55558" y="0"/>
                </a:moveTo>
                <a:lnTo>
                  <a:pt x="40548" y="0"/>
                </a:lnTo>
                <a:lnTo>
                  <a:pt x="0" y="29939"/>
                </a:lnTo>
                <a:lnTo>
                  <a:pt x="4503" y="37523"/>
                </a:lnTo>
                <a:lnTo>
                  <a:pt x="48053" y="14969"/>
                </a:lnTo>
                <a:lnTo>
                  <a:pt x="76583" y="14969"/>
                </a:lnTo>
                <a:lnTo>
                  <a:pt x="55558" y="0"/>
                </a:lnTo>
                <a:close/>
              </a:path>
              <a:path w="97790" h="38100">
                <a:moveTo>
                  <a:pt x="76583" y="14969"/>
                </a:moveTo>
                <a:lnTo>
                  <a:pt x="49554" y="14969"/>
                </a:lnTo>
                <a:lnTo>
                  <a:pt x="93105" y="37523"/>
                </a:lnTo>
                <a:lnTo>
                  <a:pt x="97608" y="29939"/>
                </a:lnTo>
                <a:lnTo>
                  <a:pt x="76583" y="14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1832" y="93202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40" y="0"/>
                </a:lnTo>
              </a:path>
            </a:pathLst>
          </a:custGeom>
          <a:ln w="16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1832" y="979929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40" y="0"/>
                </a:lnTo>
              </a:path>
            </a:pathLst>
          </a:custGeom>
          <a:ln w="16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3644" y="863965"/>
            <a:ext cx="93345" cy="160655"/>
          </a:xfrm>
          <a:custGeom>
            <a:avLst/>
            <a:gdLst/>
            <a:ahLst/>
            <a:cxnLst/>
            <a:rect l="l" t="t" r="r" b="b"/>
            <a:pathLst>
              <a:path w="93344" h="160655">
                <a:moveTo>
                  <a:pt x="93085" y="151092"/>
                </a:moveTo>
                <a:lnTo>
                  <a:pt x="7505" y="151092"/>
                </a:lnTo>
                <a:lnTo>
                  <a:pt x="7505" y="160074"/>
                </a:lnTo>
                <a:lnTo>
                  <a:pt x="93085" y="160074"/>
                </a:lnTo>
                <a:lnTo>
                  <a:pt x="93085" y="151092"/>
                </a:lnTo>
                <a:close/>
              </a:path>
              <a:path w="93344" h="160655">
                <a:moveTo>
                  <a:pt x="75072" y="149695"/>
                </a:moveTo>
                <a:lnTo>
                  <a:pt x="25517" y="149695"/>
                </a:lnTo>
                <a:lnTo>
                  <a:pt x="21014" y="151092"/>
                </a:lnTo>
                <a:lnTo>
                  <a:pt x="78074" y="151092"/>
                </a:lnTo>
                <a:lnTo>
                  <a:pt x="75072" y="149695"/>
                </a:lnTo>
                <a:close/>
              </a:path>
              <a:path w="93344" h="160655">
                <a:moveTo>
                  <a:pt x="60084" y="26945"/>
                </a:moveTo>
                <a:lnTo>
                  <a:pt x="36025" y="26945"/>
                </a:lnTo>
                <a:lnTo>
                  <a:pt x="37526" y="28342"/>
                </a:lnTo>
                <a:lnTo>
                  <a:pt x="39027" y="29939"/>
                </a:lnTo>
                <a:lnTo>
                  <a:pt x="39027" y="139117"/>
                </a:lnTo>
                <a:lnTo>
                  <a:pt x="37526" y="142111"/>
                </a:lnTo>
                <a:lnTo>
                  <a:pt x="37526" y="143707"/>
                </a:lnTo>
                <a:lnTo>
                  <a:pt x="36025" y="145105"/>
                </a:lnTo>
                <a:lnTo>
                  <a:pt x="33023" y="146701"/>
                </a:lnTo>
                <a:lnTo>
                  <a:pt x="31522" y="148098"/>
                </a:lnTo>
                <a:lnTo>
                  <a:pt x="28520" y="149695"/>
                </a:lnTo>
                <a:lnTo>
                  <a:pt x="72070" y="149695"/>
                </a:lnTo>
                <a:lnTo>
                  <a:pt x="69068" y="148098"/>
                </a:lnTo>
                <a:lnTo>
                  <a:pt x="67567" y="148098"/>
                </a:lnTo>
                <a:lnTo>
                  <a:pt x="64565" y="146701"/>
                </a:lnTo>
                <a:lnTo>
                  <a:pt x="64565" y="145105"/>
                </a:lnTo>
                <a:lnTo>
                  <a:pt x="63064" y="143707"/>
                </a:lnTo>
                <a:lnTo>
                  <a:pt x="61563" y="142111"/>
                </a:lnTo>
                <a:lnTo>
                  <a:pt x="61563" y="139117"/>
                </a:lnTo>
                <a:lnTo>
                  <a:pt x="60062" y="137720"/>
                </a:lnTo>
                <a:lnTo>
                  <a:pt x="60084" y="26945"/>
                </a:lnTo>
                <a:close/>
              </a:path>
              <a:path w="93344" h="160655">
                <a:moveTo>
                  <a:pt x="61563" y="0"/>
                </a:moveTo>
                <a:lnTo>
                  <a:pt x="54057" y="0"/>
                </a:lnTo>
                <a:lnTo>
                  <a:pt x="0" y="31336"/>
                </a:lnTo>
                <a:lnTo>
                  <a:pt x="6004" y="40318"/>
                </a:lnTo>
                <a:lnTo>
                  <a:pt x="12008" y="35926"/>
                </a:lnTo>
                <a:lnTo>
                  <a:pt x="18012" y="32933"/>
                </a:lnTo>
                <a:lnTo>
                  <a:pt x="22515" y="29939"/>
                </a:lnTo>
                <a:lnTo>
                  <a:pt x="27018" y="28342"/>
                </a:lnTo>
                <a:lnTo>
                  <a:pt x="30021" y="26945"/>
                </a:lnTo>
                <a:lnTo>
                  <a:pt x="60084" y="26945"/>
                </a:lnTo>
                <a:lnTo>
                  <a:pt x="60249" y="13248"/>
                </a:lnTo>
                <a:lnTo>
                  <a:pt x="60695" y="6109"/>
                </a:lnTo>
                <a:lnTo>
                  <a:pt x="61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4274" y="857977"/>
            <a:ext cx="96520" cy="168275"/>
          </a:xfrm>
          <a:custGeom>
            <a:avLst/>
            <a:gdLst/>
            <a:ahLst/>
            <a:cxnLst/>
            <a:rect l="l" t="t" r="r" b="b"/>
            <a:pathLst>
              <a:path w="96519" h="168275">
                <a:moveTo>
                  <a:pt x="13509" y="134726"/>
                </a:moveTo>
                <a:lnTo>
                  <a:pt x="0" y="134726"/>
                </a:lnTo>
                <a:lnTo>
                  <a:pt x="0" y="160074"/>
                </a:lnTo>
                <a:lnTo>
                  <a:pt x="10366" y="163196"/>
                </a:lnTo>
                <a:lnTo>
                  <a:pt x="21014" y="165588"/>
                </a:lnTo>
                <a:lnTo>
                  <a:pt x="31662" y="167119"/>
                </a:lnTo>
                <a:lnTo>
                  <a:pt x="42029" y="167659"/>
                </a:lnTo>
                <a:lnTo>
                  <a:pt x="49874" y="167341"/>
                </a:lnTo>
                <a:lnTo>
                  <a:pt x="57432" y="166311"/>
                </a:lnTo>
                <a:lnTo>
                  <a:pt x="64424" y="164459"/>
                </a:lnTo>
                <a:lnTo>
                  <a:pt x="76784" y="158886"/>
                </a:lnTo>
                <a:lnTo>
                  <a:pt x="77074" y="158677"/>
                </a:lnTo>
                <a:lnTo>
                  <a:pt x="34524" y="158677"/>
                </a:lnTo>
                <a:lnTo>
                  <a:pt x="28520" y="155683"/>
                </a:lnTo>
                <a:lnTo>
                  <a:pt x="24016" y="152689"/>
                </a:lnTo>
                <a:lnTo>
                  <a:pt x="19513" y="148098"/>
                </a:lnTo>
                <a:lnTo>
                  <a:pt x="15010" y="142111"/>
                </a:lnTo>
                <a:lnTo>
                  <a:pt x="13509" y="134726"/>
                </a:lnTo>
                <a:close/>
              </a:path>
              <a:path w="96519" h="168275">
                <a:moveTo>
                  <a:pt x="84992" y="85226"/>
                </a:moveTo>
                <a:lnTo>
                  <a:pt x="48053" y="85226"/>
                </a:lnTo>
                <a:lnTo>
                  <a:pt x="52556" y="86823"/>
                </a:lnTo>
                <a:lnTo>
                  <a:pt x="58561" y="88220"/>
                </a:lnTo>
                <a:lnTo>
                  <a:pt x="63064" y="91214"/>
                </a:lnTo>
                <a:lnTo>
                  <a:pt x="66066" y="95805"/>
                </a:lnTo>
                <a:lnTo>
                  <a:pt x="69068" y="100196"/>
                </a:lnTo>
                <a:lnTo>
                  <a:pt x="72070" y="106184"/>
                </a:lnTo>
                <a:lnTo>
                  <a:pt x="73571" y="112171"/>
                </a:lnTo>
                <a:lnTo>
                  <a:pt x="73571" y="121153"/>
                </a:lnTo>
                <a:lnTo>
                  <a:pt x="73032" y="129574"/>
                </a:lnTo>
                <a:lnTo>
                  <a:pt x="42029" y="158677"/>
                </a:lnTo>
                <a:lnTo>
                  <a:pt x="77074" y="158677"/>
                </a:lnTo>
                <a:lnTo>
                  <a:pt x="95967" y="121153"/>
                </a:lnTo>
                <a:lnTo>
                  <a:pt x="96087" y="109178"/>
                </a:lnTo>
                <a:lnTo>
                  <a:pt x="94586" y="101793"/>
                </a:lnTo>
                <a:lnTo>
                  <a:pt x="90083" y="94208"/>
                </a:lnTo>
                <a:lnTo>
                  <a:pt x="87081" y="86823"/>
                </a:lnTo>
                <a:lnTo>
                  <a:pt x="84992" y="85226"/>
                </a:lnTo>
                <a:close/>
              </a:path>
              <a:path w="96519" h="168275">
                <a:moveTo>
                  <a:pt x="90083" y="0"/>
                </a:moveTo>
                <a:lnTo>
                  <a:pt x="81076" y="0"/>
                </a:lnTo>
                <a:lnTo>
                  <a:pt x="81076" y="2993"/>
                </a:lnTo>
                <a:lnTo>
                  <a:pt x="79575" y="4391"/>
                </a:lnTo>
                <a:lnTo>
                  <a:pt x="78074" y="5987"/>
                </a:lnTo>
                <a:lnTo>
                  <a:pt x="76573" y="7384"/>
                </a:lnTo>
                <a:lnTo>
                  <a:pt x="6004" y="7384"/>
                </a:lnTo>
                <a:lnTo>
                  <a:pt x="6004" y="83829"/>
                </a:lnTo>
                <a:lnTo>
                  <a:pt x="15010" y="89817"/>
                </a:lnTo>
                <a:lnTo>
                  <a:pt x="19513" y="88220"/>
                </a:lnTo>
                <a:lnTo>
                  <a:pt x="24016" y="86823"/>
                </a:lnTo>
                <a:lnTo>
                  <a:pt x="28520" y="86823"/>
                </a:lnTo>
                <a:lnTo>
                  <a:pt x="31522" y="85226"/>
                </a:lnTo>
                <a:lnTo>
                  <a:pt x="84992" y="85226"/>
                </a:lnTo>
                <a:lnTo>
                  <a:pt x="81076" y="82232"/>
                </a:lnTo>
                <a:lnTo>
                  <a:pt x="73571" y="77841"/>
                </a:lnTo>
                <a:lnTo>
                  <a:pt x="22515" y="77841"/>
                </a:lnTo>
                <a:lnTo>
                  <a:pt x="22515" y="26945"/>
                </a:lnTo>
                <a:lnTo>
                  <a:pt x="88582" y="26945"/>
                </a:lnTo>
                <a:lnTo>
                  <a:pt x="90083" y="0"/>
                </a:lnTo>
                <a:close/>
              </a:path>
              <a:path w="96519" h="168275">
                <a:moveTo>
                  <a:pt x="58561" y="73251"/>
                </a:moveTo>
                <a:lnTo>
                  <a:pt x="34524" y="73251"/>
                </a:lnTo>
                <a:lnTo>
                  <a:pt x="30021" y="74847"/>
                </a:lnTo>
                <a:lnTo>
                  <a:pt x="25517" y="76245"/>
                </a:lnTo>
                <a:lnTo>
                  <a:pt x="22515" y="77841"/>
                </a:lnTo>
                <a:lnTo>
                  <a:pt x="73571" y="77841"/>
                </a:lnTo>
                <a:lnTo>
                  <a:pt x="66066" y="74847"/>
                </a:lnTo>
                <a:lnTo>
                  <a:pt x="58561" y="73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0403" y="863965"/>
            <a:ext cx="105410" cy="161925"/>
          </a:xfrm>
          <a:custGeom>
            <a:avLst/>
            <a:gdLst/>
            <a:ahLst/>
            <a:cxnLst/>
            <a:rect l="l" t="t" r="r" b="b"/>
            <a:pathLst>
              <a:path w="105410" h="161925">
                <a:moveTo>
                  <a:pt x="85960" y="8981"/>
                </a:moveTo>
                <a:lnTo>
                  <a:pt x="60062" y="8981"/>
                </a:lnTo>
                <a:lnTo>
                  <a:pt x="66066" y="11975"/>
                </a:lnTo>
                <a:lnTo>
                  <a:pt x="70569" y="14969"/>
                </a:lnTo>
                <a:lnTo>
                  <a:pt x="75072" y="19360"/>
                </a:lnTo>
                <a:lnTo>
                  <a:pt x="78078" y="25367"/>
                </a:lnTo>
                <a:lnTo>
                  <a:pt x="79575" y="32933"/>
                </a:lnTo>
                <a:lnTo>
                  <a:pt x="81545" y="38771"/>
                </a:lnTo>
                <a:lnTo>
                  <a:pt x="82953" y="45208"/>
                </a:lnTo>
                <a:lnTo>
                  <a:pt x="83797" y="52243"/>
                </a:lnTo>
                <a:lnTo>
                  <a:pt x="83970" y="56934"/>
                </a:lnTo>
                <a:lnTo>
                  <a:pt x="84078" y="62872"/>
                </a:lnTo>
                <a:lnTo>
                  <a:pt x="82577" y="65866"/>
                </a:lnTo>
                <a:lnTo>
                  <a:pt x="82437" y="70406"/>
                </a:lnTo>
                <a:lnTo>
                  <a:pt x="81076" y="71853"/>
                </a:lnTo>
                <a:lnTo>
                  <a:pt x="81076" y="73251"/>
                </a:lnTo>
                <a:lnTo>
                  <a:pt x="79575" y="73251"/>
                </a:lnTo>
                <a:lnTo>
                  <a:pt x="78074" y="74847"/>
                </a:lnTo>
                <a:lnTo>
                  <a:pt x="75072" y="76245"/>
                </a:lnTo>
                <a:lnTo>
                  <a:pt x="73571" y="77841"/>
                </a:lnTo>
                <a:lnTo>
                  <a:pt x="70569" y="79238"/>
                </a:lnTo>
                <a:lnTo>
                  <a:pt x="67567" y="80835"/>
                </a:lnTo>
                <a:lnTo>
                  <a:pt x="66066" y="82232"/>
                </a:lnTo>
                <a:lnTo>
                  <a:pt x="63064" y="83829"/>
                </a:lnTo>
                <a:lnTo>
                  <a:pt x="82577" y="83829"/>
                </a:lnTo>
                <a:lnTo>
                  <a:pt x="81147" y="95303"/>
                </a:lnTo>
                <a:lnTo>
                  <a:pt x="64190" y="133353"/>
                </a:lnTo>
                <a:lnTo>
                  <a:pt x="25517" y="149695"/>
                </a:lnTo>
                <a:lnTo>
                  <a:pt x="25517" y="155683"/>
                </a:lnTo>
                <a:lnTo>
                  <a:pt x="30021" y="161671"/>
                </a:lnTo>
                <a:lnTo>
                  <a:pt x="40977" y="159943"/>
                </a:lnTo>
                <a:lnTo>
                  <a:pt x="51233" y="157130"/>
                </a:lnTo>
                <a:lnTo>
                  <a:pt x="84829" y="133952"/>
                </a:lnTo>
                <a:lnTo>
                  <a:pt x="102842" y="91439"/>
                </a:lnTo>
                <a:lnTo>
                  <a:pt x="104910" y="68860"/>
                </a:lnTo>
                <a:lnTo>
                  <a:pt x="104850" y="59878"/>
                </a:lnTo>
                <a:lnTo>
                  <a:pt x="104248" y="49299"/>
                </a:lnTo>
                <a:lnTo>
                  <a:pt x="101903" y="36425"/>
                </a:lnTo>
                <a:lnTo>
                  <a:pt x="98117" y="25348"/>
                </a:lnTo>
                <a:lnTo>
                  <a:pt x="93085" y="16366"/>
                </a:lnTo>
                <a:lnTo>
                  <a:pt x="85960" y="8981"/>
                </a:lnTo>
                <a:close/>
              </a:path>
              <a:path w="105410" h="161925">
                <a:moveTo>
                  <a:pt x="55558" y="0"/>
                </a:moveTo>
                <a:lnTo>
                  <a:pt x="46532" y="0"/>
                </a:lnTo>
                <a:lnTo>
                  <a:pt x="39027" y="1397"/>
                </a:lnTo>
                <a:lnTo>
                  <a:pt x="31522" y="2993"/>
                </a:lnTo>
                <a:lnTo>
                  <a:pt x="24016" y="5987"/>
                </a:lnTo>
                <a:lnTo>
                  <a:pt x="19513" y="10378"/>
                </a:lnTo>
                <a:lnTo>
                  <a:pt x="13509" y="14969"/>
                </a:lnTo>
                <a:lnTo>
                  <a:pt x="9006" y="19360"/>
                </a:lnTo>
                <a:lnTo>
                  <a:pt x="5999" y="25367"/>
                </a:lnTo>
                <a:lnTo>
                  <a:pt x="4503" y="31336"/>
                </a:lnTo>
                <a:lnTo>
                  <a:pt x="1501" y="37324"/>
                </a:lnTo>
                <a:lnTo>
                  <a:pt x="0" y="43311"/>
                </a:lnTo>
                <a:lnTo>
                  <a:pt x="0" y="59878"/>
                </a:lnTo>
                <a:lnTo>
                  <a:pt x="1501" y="68860"/>
                </a:lnTo>
                <a:lnTo>
                  <a:pt x="4503" y="74847"/>
                </a:lnTo>
                <a:lnTo>
                  <a:pt x="7505" y="82232"/>
                </a:lnTo>
                <a:lnTo>
                  <a:pt x="12008" y="88220"/>
                </a:lnTo>
                <a:lnTo>
                  <a:pt x="19513" y="91214"/>
                </a:lnTo>
                <a:lnTo>
                  <a:pt x="25517" y="95805"/>
                </a:lnTo>
                <a:lnTo>
                  <a:pt x="33023" y="97202"/>
                </a:lnTo>
                <a:lnTo>
                  <a:pt x="48033" y="97202"/>
                </a:lnTo>
                <a:lnTo>
                  <a:pt x="55558" y="95805"/>
                </a:lnTo>
                <a:lnTo>
                  <a:pt x="61563" y="94208"/>
                </a:lnTo>
                <a:lnTo>
                  <a:pt x="67567" y="91214"/>
                </a:lnTo>
                <a:lnTo>
                  <a:pt x="75072" y="88220"/>
                </a:lnTo>
                <a:lnTo>
                  <a:pt x="79166" y="85226"/>
                </a:lnTo>
                <a:lnTo>
                  <a:pt x="40528" y="85226"/>
                </a:lnTo>
                <a:lnTo>
                  <a:pt x="34524" y="82232"/>
                </a:lnTo>
                <a:lnTo>
                  <a:pt x="22515" y="37324"/>
                </a:lnTo>
                <a:lnTo>
                  <a:pt x="24016" y="32933"/>
                </a:lnTo>
                <a:lnTo>
                  <a:pt x="25517" y="28342"/>
                </a:lnTo>
                <a:lnTo>
                  <a:pt x="27018" y="23951"/>
                </a:lnTo>
                <a:lnTo>
                  <a:pt x="30021" y="20957"/>
                </a:lnTo>
                <a:lnTo>
                  <a:pt x="31522" y="17963"/>
                </a:lnTo>
                <a:lnTo>
                  <a:pt x="36025" y="14969"/>
                </a:lnTo>
                <a:lnTo>
                  <a:pt x="39027" y="11975"/>
                </a:lnTo>
                <a:lnTo>
                  <a:pt x="43530" y="10378"/>
                </a:lnTo>
                <a:lnTo>
                  <a:pt x="48033" y="8981"/>
                </a:lnTo>
                <a:lnTo>
                  <a:pt x="85960" y="8981"/>
                </a:lnTo>
                <a:lnTo>
                  <a:pt x="85744" y="8757"/>
                </a:lnTo>
                <a:lnTo>
                  <a:pt x="77136" y="3692"/>
                </a:lnTo>
                <a:lnTo>
                  <a:pt x="67121" y="873"/>
                </a:lnTo>
                <a:lnTo>
                  <a:pt x="55558" y="0"/>
                </a:lnTo>
                <a:close/>
              </a:path>
              <a:path w="105410" h="161925">
                <a:moveTo>
                  <a:pt x="81076" y="83829"/>
                </a:moveTo>
                <a:lnTo>
                  <a:pt x="58561" y="83829"/>
                </a:lnTo>
                <a:lnTo>
                  <a:pt x="55558" y="85226"/>
                </a:lnTo>
                <a:lnTo>
                  <a:pt x="79166" y="85226"/>
                </a:lnTo>
                <a:lnTo>
                  <a:pt x="81076" y="83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5538" y="1010566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515" y="0"/>
                </a:lnTo>
              </a:path>
            </a:pathLst>
          </a:custGeom>
          <a:ln w="26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3591" y="863965"/>
            <a:ext cx="105410" cy="161925"/>
          </a:xfrm>
          <a:custGeom>
            <a:avLst/>
            <a:gdLst/>
            <a:ahLst/>
            <a:cxnLst/>
            <a:rect l="l" t="t" r="r" b="b"/>
            <a:pathLst>
              <a:path w="105410" h="161925">
                <a:moveTo>
                  <a:pt x="85074" y="8981"/>
                </a:moveTo>
                <a:lnTo>
                  <a:pt x="60042" y="8981"/>
                </a:lnTo>
                <a:lnTo>
                  <a:pt x="69068" y="14969"/>
                </a:lnTo>
                <a:lnTo>
                  <a:pt x="73571" y="19360"/>
                </a:lnTo>
                <a:lnTo>
                  <a:pt x="82478" y="56934"/>
                </a:lnTo>
                <a:lnTo>
                  <a:pt x="82577" y="67263"/>
                </a:lnTo>
                <a:lnTo>
                  <a:pt x="81076" y="68860"/>
                </a:lnTo>
                <a:lnTo>
                  <a:pt x="81076" y="71853"/>
                </a:lnTo>
                <a:lnTo>
                  <a:pt x="79575" y="71853"/>
                </a:lnTo>
                <a:lnTo>
                  <a:pt x="79575" y="73251"/>
                </a:lnTo>
                <a:lnTo>
                  <a:pt x="76573" y="74847"/>
                </a:lnTo>
                <a:lnTo>
                  <a:pt x="75072" y="76245"/>
                </a:lnTo>
                <a:lnTo>
                  <a:pt x="72070" y="77841"/>
                </a:lnTo>
                <a:lnTo>
                  <a:pt x="70569" y="79238"/>
                </a:lnTo>
                <a:lnTo>
                  <a:pt x="67567" y="80835"/>
                </a:lnTo>
                <a:lnTo>
                  <a:pt x="64565" y="82232"/>
                </a:lnTo>
                <a:lnTo>
                  <a:pt x="61543" y="83829"/>
                </a:lnTo>
                <a:lnTo>
                  <a:pt x="81076" y="83829"/>
                </a:lnTo>
                <a:lnTo>
                  <a:pt x="79669" y="95303"/>
                </a:lnTo>
                <a:lnTo>
                  <a:pt x="63429" y="133353"/>
                </a:lnTo>
                <a:lnTo>
                  <a:pt x="24016" y="149695"/>
                </a:lnTo>
                <a:lnTo>
                  <a:pt x="24016" y="155683"/>
                </a:lnTo>
                <a:lnTo>
                  <a:pt x="28520" y="161671"/>
                </a:lnTo>
                <a:lnTo>
                  <a:pt x="39496" y="159943"/>
                </a:lnTo>
                <a:lnTo>
                  <a:pt x="49912" y="157130"/>
                </a:lnTo>
                <a:lnTo>
                  <a:pt x="83516" y="133952"/>
                </a:lnTo>
                <a:lnTo>
                  <a:pt x="102654" y="91439"/>
                </a:lnTo>
                <a:lnTo>
                  <a:pt x="105076" y="63969"/>
                </a:lnTo>
                <a:lnTo>
                  <a:pt x="104223" y="49299"/>
                </a:lnTo>
                <a:lnTo>
                  <a:pt x="101716" y="36425"/>
                </a:lnTo>
                <a:lnTo>
                  <a:pt x="97482" y="25348"/>
                </a:lnTo>
                <a:lnTo>
                  <a:pt x="91584" y="16366"/>
                </a:lnTo>
                <a:lnTo>
                  <a:pt x="85074" y="8981"/>
                </a:lnTo>
                <a:close/>
              </a:path>
              <a:path w="105410" h="161925">
                <a:moveTo>
                  <a:pt x="54037" y="0"/>
                </a:moveTo>
                <a:lnTo>
                  <a:pt x="45031" y="0"/>
                </a:lnTo>
                <a:lnTo>
                  <a:pt x="37526" y="1397"/>
                </a:lnTo>
                <a:lnTo>
                  <a:pt x="30021" y="2993"/>
                </a:lnTo>
                <a:lnTo>
                  <a:pt x="24016" y="5987"/>
                </a:lnTo>
                <a:lnTo>
                  <a:pt x="18012" y="10378"/>
                </a:lnTo>
                <a:lnTo>
                  <a:pt x="13509" y="14969"/>
                </a:lnTo>
                <a:lnTo>
                  <a:pt x="9006" y="19360"/>
                </a:lnTo>
                <a:lnTo>
                  <a:pt x="0" y="37324"/>
                </a:lnTo>
                <a:lnTo>
                  <a:pt x="0" y="59878"/>
                </a:lnTo>
                <a:lnTo>
                  <a:pt x="1501" y="68860"/>
                </a:lnTo>
                <a:lnTo>
                  <a:pt x="4503" y="74847"/>
                </a:lnTo>
                <a:lnTo>
                  <a:pt x="7505" y="82232"/>
                </a:lnTo>
                <a:lnTo>
                  <a:pt x="12008" y="88220"/>
                </a:lnTo>
                <a:lnTo>
                  <a:pt x="18012" y="91214"/>
                </a:lnTo>
                <a:lnTo>
                  <a:pt x="24016" y="95805"/>
                </a:lnTo>
                <a:lnTo>
                  <a:pt x="31522" y="97202"/>
                </a:lnTo>
                <a:lnTo>
                  <a:pt x="48033" y="97202"/>
                </a:lnTo>
                <a:lnTo>
                  <a:pt x="54037" y="95805"/>
                </a:lnTo>
                <a:lnTo>
                  <a:pt x="61543" y="94208"/>
                </a:lnTo>
                <a:lnTo>
                  <a:pt x="73571" y="88220"/>
                </a:lnTo>
                <a:lnTo>
                  <a:pt x="78688" y="85226"/>
                </a:lnTo>
                <a:lnTo>
                  <a:pt x="40528" y="85226"/>
                </a:lnTo>
                <a:lnTo>
                  <a:pt x="33023" y="82232"/>
                </a:lnTo>
                <a:lnTo>
                  <a:pt x="21014" y="43311"/>
                </a:lnTo>
                <a:lnTo>
                  <a:pt x="22515" y="37324"/>
                </a:lnTo>
                <a:lnTo>
                  <a:pt x="22515" y="32933"/>
                </a:lnTo>
                <a:lnTo>
                  <a:pt x="48033" y="8981"/>
                </a:lnTo>
                <a:lnTo>
                  <a:pt x="85074" y="8981"/>
                </a:lnTo>
                <a:lnTo>
                  <a:pt x="84876" y="8757"/>
                </a:lnTo>
                <a:lnTo>
                  <a:pt x="76195" y="3692"/>
                </a:lnTo>
                <a:lnTo>
                  <a:pt x="65823" y="873"/>
                </a:lnTo>
                <a:lnTo>
                  <a:pt x="54037" y="0"/>
                </a:lnTo>
                <a:close/>
              </a:path>
              <a:path w="105410" h="161925">
                <a:moveTo>
                  <a:pt x="81076" y="83829"/>
                </a:moveTo>
                <a:lnTo>
                  <a:pt x="57040" y="83829"/>
                </a:lnTo>
                <a:lnTo>
                  <a:pt x="54037" y="85226"/>
                </a:lnTo>
                <a:lnTo>
                  <a:pt x="78688" y="85226"/>
                </a:lnTo>
                <a:lnTo>
                  <a:pt x="81076" y="83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7225" y="863965"/>
            <a:ext cx="106680" cy="161925"/>
          </a:xfrm>
          <a:custGeom>
            <a:avLst/>
            <a:gdLst/>
            <a:ahLst/>
            <a:cxnLst/>
            <a:rect l="l" t="t" r="r" b="b"/>
            <a:pathLst>
              <a:path w="106680" h="161925">
                <a:moveTo>
                  <a:pt x="54037" y="0"/>
                </a:moveTo>
                <a:lnTo>
                  <a:pt x="19513" y="8981"/>
                </a:lnTo>
                <a:lnTo>
                  <a:pt x="12008" y="13372"/>
                </a:lnTo>
                <a:lnTo>
                  <a:pt x="9006" y="19360"/>
                </a:lnTo>
                <a:lnTo>
                  <a:pt x="4503" y="25348"/>
                </a:lnTo>
                <a:lnTo>
                  <a:pt x="1501" y="32933"/>
                </a:lnTo>
                <a:lnTo>
                  <a:pt x="16065" y="71305"/>
                </a:lnTo>
                <a:lnTo>
                  <a:pt x="27018" y="77841"/>
                </a:lnTo>
                <a:lnTo>
                  <a:pt x="27018" y="79238"/>
                </a:lnTo>
                <a:lnTo>
                  <a:pt x="21014" y="82232"/>
                </a:lnTo>
                <a:lnTo>
                  <a:pt x="16511" y="85226"/>
                </a:lnTo>
                <a:lnTo>
                  <a:pt x="13509" y="88220"/>
                </a:lnTo>
                <a:lnTo>
                  <a:pt x="9006" y="91214"/>
                </a:lnTo>
                <a:lnTo>
                  <a:pt x="6004" y="95805"/>
                </a:lnTo>
                <a:lnTo>
                  <a:pt x="3002" y="100196"/>
                </a:lnTo>
                <a:lnTo>
                  <a:pt x="1501" y="106184"/>
                </a:lnTo>
                <a:lnTo>
                  <a:pt x="0" y="110774"/>
                </a:lnTo>
                <a:lnTo>
                  <a:pt x="0" y="127141"/>
                </a:lnTo>
                <a:lnTo>
                  <a:pt x="3002" y="134726"/>
                </a:lnTo>
                <a:lnTo>
                  <a:pt x="37901" y="160498"/>
                </a:lnTo>
                <a:lnTo>
                  <a:pt x="52536" y="161671"/>
                </a:lnTo>
                <a:lnTo>
                  <a:pt x="60170" y="161353"/>
                </a:lnTo>
                <a:lnTo>
                  <a:pt x="67377" y="160324"/>
                </a:lnTo>
                <a:lnTo>
                  <a:pt x="74298" y="158471"/>
                </a:lnTo>
                <a:lnTo>
                  <a:pt x="81076" y="155683"/>
                </a:lnTo>
                <a:lnTo>
                  <a:pt x="88582" y="152689"/>
                </a:lnTo>
                <a:lnTo>
                  <a:pt x="48033" y="152689"/>
                </a:lnTo>
                <a:lnTo>
                  <a:pt x="43530" y="151092"/>
                </a:lnTo>
                <a:lnTo>
                  <a:pt x="39027" y="149695"/>
                </a:lnTo>
                <a:lnTo>
                  <a:pt x="36025" y="146701"/>
                </a:lnTo>
                <a:lnTo>
                  <a:pt x="31522" y="145105"/>
                </a:lnTo>
                <a:lnTo>
                  <a:pt x="30021" y="142111"/>
                </a:lnTo>
                <a:lnTo>
                  <a:pt x="27018" y="139117"/>
                </a:lnTo>
                <a:lnTo>
                  <a:pt x="25517" y="134726"/>
                </a:lnTo>
                <a:lnTo>
                  <a:pt x="24016" y="130135"/>
                </a:lnTo>
                <a:lnTo>
                  <a:pt x="22515" y="125744"/>
                </a:lnTo>
                <a:lnTo>
                  <a:pt x="34524" y="86823"/>
                </a:lnTo>
                <a:lnTo>
                  <a:pt x="39027" y="85226"/>
                </a:lnTo>
                <a:lnTo>
                  <a:pt x="42029" y="83829"/>
                </a:lnTo>
                <a:lnTo>
                  <a:pt x="48033" y="82232"/>
                </a:lnTo>
                <a:lnTo>
                  <a:pt x="89983" y="82232"/>
                </a:lnTo>
                <a:lnTo>
                  <a:pt x="88582" y="80835"/>
                </a:lnTo>
                <a:lnTo>
                  <a:pt x="79575" y="77841"/>
                </a:lnTo>
                <a:lnTo>
                  <a:pt x="79575" y="76245"/>
                </a:lnTo>
                <a:lnTo>
                  <a:pt x="85716" y="73251"/>
                </a:lnTo>
                <a:lnTo>
                  <a:pt x="48033" y="73251"/>
                </a:lnTo>
                <a:lnTo>
                  <a:pt x="43530" y="71853"/>
                </a:lnTo>
                <a:lnTo>
                  <a:pt x="40528" y="70257"/>
                </a:lnTo>
                <a:lnTo>
                  <a:pt x="36025" y="68860"/>
                </a:lnTo>
                <a:lnTo>
                  <a:pt x="30021" y="62872"/>
                </a:lnTo>
                <a:lnTo>
                  <a:pt x="27018" y="56884"/>
                </a:lnTo>
                <a:lnTo>
                  <a:pt x="25517" y="52293"/>
                </a:lnTo>
                <a:lnTo>
                  <a:pt x="24016" y="49299"/>
                </a:lnTo>
                <a:lnTo>
                  <a:pt x="24016" y="29939"/>
                </a:lnTo>
                <a:lnTo>
                  <a:pt x="25517" y="22354"/>
                </a:lnTo>
                <a:lnTo>
                  <a:pt x="31522" y="17963"/>
                </a:lnTo>
                <a:lnTo>
                  <a:pt x="36025" y="11975"/>
                </a:lnTo>
                <a:lnTo>
                  <a:pt x="43530" y="8981"/>
                </a:lnTo>
                <a:lnTo>
                  <a:pt x="92171" y="8981"/>
                </a:lnTo>
                <a:lnTo>
                  <a:pt x="90083" y="7384"/>
                </a:lnTo>
                <a:lnTo>
                  <a:pt x="82577" y="4391"/>
                </a:lnTo>
                <a:lnTo>
                  <a:pt x="76432" y="2441"/>
                </a:lnTo>
                <a:lnTo>
                  <a:pt x="69441" y="1072"/>
                </a:lnTo>
                <a:lnTo>
                  <a:pt x="61883" y="265"/>
                </a:lnTo>
                <a:lnTo>
                  <a:pt x="54037" y="0"/>
                </a:lnTo>
                <a:close/>
              </a:path>
              <a:path w="106680" h="161925">
                <a:moveTo>
                  <a:pt x="89983" y="82232"/>
                </a:moveTo>
                <a:lnTo>
                  <a:pt x="60042" y="82232"/>
                </a:lnTo>
                <a:lnTo>
                  <a:pt x="64565" y="83829"/>
                </a:lnTo>
                <a:lnTo>
                  <a:pt x="73571" y="89817"/>
                </a:lnTo>
                <a:lnTo>
                  <a:pt x="78074" y="94208"/>
                </a:lnTo>
                <a:lnTo>
                  <a:pt x="81076" y="98799"/>
                </a:lnTo>
                <a:lnTo>
                  <a:pt x="84078" y="110774"/>
                </a:lnTo>
                <a:lnTo>
                  <a:pt x="84078" y="125744"/>
                </a:lnTo>
                <a:lnTo>
                  <a:pt x="82577" y="131732"/>
                </a:lnTo>
                <a:lnTo>
                  <a:pt x="60042" y="152689"/>
                </a:lnTo>
                <a:lnTo>
                  <a:pt x="88582" y="152689"/>
                </a:lnTo>
                <a:lnTo>
                  <a:pt x="96087" y="146701"/>
                </a:lnTo>
                <a:lnTo>
                  <a:pt x="100590" y="140713"/>
                </a:lnTo>
                <a:lnTo>
                  <a:pt x="103592" y="133129"/>
                </a:lnTo>
                <a:lnTo>
                  <a:pt x="106594" y="125744"/>
                </a:lnTo>
                <a:lnTo>
                  <a:pt x="106594" y="107780"/>
                </a:lnTo>
                <a:lnTo>
                  <a:pt x="103592" y="98799"/>
                </a:lnTo>
                <a:lnTo>
                  <a:pt x="94586" y="86823"/>
                </a:lnTo>
                <a:lnTo>
                  <a:pt x="89983" y="82232"/>
                </a:lnTo>
                <a:close/>
              </a:path>
              <a:path w="106680" h="161925">
                <a:moveTo>
                  <a:pt x="92171" y="8981"/>
                </a:moveTo>
                <a:lnTo>
                  <a:pt x="60042" y="8981"/>
                </a:lnTo>
                <a:lnTo>
                  <a:pt x="64565" y="10378"/>
                </a:lnTo>
                <a:lnTo>
                  <a:pt x="69068" y="13372"/>
                </a:lnTo>
                <a:lnTo>
                  <a:pt x="73571" y="14969"/>
                </a:lnTo>
                <a:lnTo>
                  <a:pt x="76573" y="19360"/>
                </a:lnTo>
                <a:lnTo>
                  <a:pt x="79575" y="23951"/>
                </a:lnTo>
                <a:lnTo>
                  <a:pt x="82577" y="28342"/>
                </a:lnTo>
                <a:lnTo>
                  <a:pt x="84078" y="34330"/>
                </a:lnTo>
                <a:lnTo>
                  <a:pt x="84078" y="47902"/>
                </a:lnTo>
                <a:lnTo>
                  <a:pt x="82577" y="53890"/>
                </a:lnTo>
                <a:lnTo>
                  <a:pt x="79575" y="58281"/>
                </a:lnTo>
                <a:lnTo>
                  <a:pt x="78074" y="62872"/>
                </a:lnTo>
                <a:lnTo>
                  <a:pt x="75072" y="67263"/>
                </a:lnTo>
                <a:lnTo>
                  <a:pt x="70569" y="68860"/>
                </a:lnTo>
                <a:lnTo>
                  <a:pt x="66066" y="71853"/>
                </a:lnTo>
                <a:lnTo>
                  <a:pt x="60042" y="73251"/>
                </a:lnTo>
                <a:lnTo>
                  <a:pt x="85716" y="73251"/>
                </a:lnTo>
                <a:lnTo>
                  <a:pt x="88582" y="71853"/>
                </a:lnTo>
                <a:lnTo>
                  <a:pt x="94586" y="67263"/>
                </a:lnTo>
                <a:lnTo>
                  <a:pt x="103592" y="55287"/>
                </a:lnTo>
                <a:lnTo>
                  <a:pt x="105093" y="47902"/>
                </a:lnTo>
                <a:lnTo>
                  <a:pt x="105093" y="31336"/>
                </a:lnTo>
                <a:lnTo>
                  <a:pt x="103592" y="23951"/>
                </a:lnTo>
                <a:lnTo>
                  <a:pt x="99089" y="17963"/>
                </a:lnTo>
                <a:lnTo>
                  <a:pt x="96087" y="11975"/>
                </a:lnTo>
                <a:lnTo>
                  <a:pt x="92171" y="8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07899" y="955977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161" y="0"/>
                </a:lnTo>
              </a:path>
            </a:pathLst>
          </a:custGeom>
          <a:ln w="16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39308" y="863965"/>
            <a:ext cx="105410" cy="161925"/>
          </a:xfrm>
          <a:custGeom>
            <a:avLst/>
            <a:gdLst/>
            <a:ahLst/>
            <a:cxnLst/>
            <a:rect l="l" t="t" r="r" b="b"/>
            <a:pathLst>
              <a:path w="105410" h="161925">
                <a:moveTo>
                  <a:pt x="85414" y="0"/>
                </a:moveTo>
                <a:lnTo>
                  <a:pt x="44791" y="12845"/>
                </a:lnTo>
                <a:lnTo>
                  <a:pt x="13906" y="44484"/>
                </a:lnTo>
                <a:lnTo>
                  <a:pt x="139" y="88894"/>
                </a:lnTo>
                <a:lnTo>
                  <a:pt x="0" y="101793"/>
                </a:lnTo>
                <a:lnTo>
                  <a:pt x="655" y="113637"/>
                </a:lnTo>
                <a:lnTo>
                  <a:pt x="19421" y="153419"/>
                </a:lnTo>
                <a:lnTo>
                  <a:pt x="50890" y="161671"/>
                </a:lnTo>
                <a:lnTo>
                  <a:pt x="59591" y="161353"/>
                </a:lnTo>
                <a:lnTo>
                  <a:pt x="67589" y="160324"/>
                </a:lnTo>
                <a:lnTo>
                  <a:pt x="74742" y="158471"/>
                </a:lnTo>
                <a:lnTo>
                  <a:pt x="80911" y="155683"/>
                </a:lnTo>
                <a:lnTo>
                  <a:pt x="85916" y="152689"/>
                </a:lnTo>
                <a:lnTo>
                  <a:pt x="52391" y="152689"/>
                </a:lnTo>
                <a:lnTo>
                  <a:pt x="45073" y="151856"/>
                </a:lnTo>
                <a:lnTo>
                  <a:pt x="22678" y="116828"/>
                </a:lnTo>
                <a:lnTo>
                  <a:pt x="22390" y="91177"/>
                </a:lnTo>
                <a:lnTo>
                  <a:pt x="23851" y="89817"/>
                </a:lnTo>
                <a:lnTo>
                  <a:pt x="25352" y="88220"/>
                </a:lnTo>
                <a:lnTo>
                  <a:pt x="25352" y="86823"/>
                </a:lnTo>
                <a:lnTo>
                  <a:pt x="28354" y="85226"/>
                </a:lnTo>
                <a:lnTo>
                  <a:pt x="31356" y="82232"/>
                </a:lnTo>
                <a:lnTo>
                  <a:pt x="34378" y="80835"/>
                </a:lnTo>
                <a:lnTo>
                  <a:pt x="37380" y="79238"/>
                </a:lnTo>
                <a:lnTo>
                  <a:pt x="41883" y="77841"/>
                </a:lnTo>
                <a:lnTo>
                  <a:pt x="22350" y="77841"/>
                </a:lnTo>
                <a:lnTo>
                  <a:pt x="24920" y="67263"/>
                </a:lnTo>
                <a:lnTo>
                  <a:pt x="46011" y="28392"/>
                </a:lnTo>
                <a:lnTo>
                  <a:pt x="81192" y="12512"/>
                </a:lnTo>
                <a:lnTo>
                  <a:pt x="89917" y="11975"/>
                </a:lnTo>
                <a:lnTo>
                  <a:pt x="89917" y="5987"/>
                </a:lnTo>
                <a:lnTo>
                  <a:pt x="85414" y="0"/>
                </a:lnTo>
                <a:close/>
              </a:path>
              <a:path w="105410" h="161925">
                <a:moveTo>
                  <a:pt x="95171" y="76245"/>
                </a:moveTo>
                <a:lnTo>
                  <a:pt x="64399" y="76245"/>
                </a:lnTo>
                <a:lnTo>
                  <a:pt x="71904" y="79238"/>
                </a:lnTo>
                <a:lnTo>
                  <a:pt x="76408" y="85226"/>
                </a:lnTo>
                <a:lnTo>
                  <a:pt x="82412" y="124147"/>
                </a:lnTo>
                <a:lnTo>
                  <a:pt x="80911" y="128738"/>
                </a:lnTo>
                <a:lnTo>
                  <a:pt x="80911" y="133129"/>
                </a:lnTo>
                <a:lnTo>
                  <a:pt x="77909" y="137720"/>
                </a:lnTo>
                <a:lnTo>
                  <a:pt x="76408" y="140713"/>
                </a:lnTo>
                <a:lnTo>
                  <a:pt x="70403" y="146701"/>
                </a:lnTo>
                <a:lnTo>
                  <a:pt x="65900" y="149695"/>
                </a:lnTo>
                <a:lnTo>
                  <a:pt x="62898" y="151092"/>
                </a:lnTo>
                <a:lnTo>
                  <a:pt x="58395" y="152689"/>
                </a:lnTo>
                <a:lnTo>
                  <a:pt x="85916" y="152689"/>
                </a:lnTo>
                <a:lnTo>
                  <a:pt x="104709" y="118100"/>
                </a:lnTo>
                <a:lnTo>
                  <a:pt x="105028" y="101793"/>
                </a:lnTo>
                <a:lnTo>
                  <a:pt x="103427" y="92811"/>
                </a:lnTo>
                <a:lnTo>
                  <a:pt x="100424" y="86823"/>
                </a:lnTo>
                <a:lnTo>
                  <a:pt x="97422" y="79238"/>
                </a:lnTo>
                <a:lnTo>
                  <a:pt x="95171" y="76245"/>
                </a:lnTo>
                <a:close/>
              </a:path>
              <a:path w="105410" h="161925">
                <a:moveTo>
                  <a:pt x="73405" y="64269"/>
                </a:moveTo>
                <a:lnTo>
                  <a:pt x="56894" y="64269"/>
                </a:lnTo>
                <a:lnTo>
                  <a:pt x="49389" y="65866"/>
                </a:lnTo>
                <a:lnTo>
                  <a:pt x="43384" y="67263"/>
                </a:lnTo>
                <a:lnTo>
                  <a:pt x="37318" y="70282"/>
                </a:lnTo>
                <a:lnTo>
                  <a:pt x="29855" y="73251"/>
                </a:lnTo>
                <a:lnTo>
                  <a:pt x="23851" y="77841"/>
                </a:lnTo>
                <a:lnTo>
                  <a:pt x="44885" y="77841"/>
                </a:lnTo>
                <a:lnTo>
                  <a:pt x="47888" y="76245"/>
                </a:lnTo>
                <a:lnTo>
                  <a:pt x="95171" y="76245"/>
                </a:lnTo>
                <a:lnTo>
                  <a:pt x="92919" y="73251"/>
                </a:lnTo>
                <a:lnTo>
                  <a:pt x="86915" y="70257"/>
                </a:lnTo>
                <a:lnTo>
                  <a:pt x="79410" y="65866"/>
                </a:lnTo>
                <a:lnTo>
                  <a:pt x="73405" y="64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9753" y="1010566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615" y="0"/>
                </a:lnTo>
              </a:path>
            </a:pathLst>
          </a:custGeom>
          <a:ln w="26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14784" y="863965"/>
            <a:ext cx="114300" cy="160655"/>
          </a:xfrm>
          <a:custGeom>
            <a:avLst/>
            <a:gdLst/>
            <a:ahLst/>
            <a:cxnLst/>
            <a:rect l="l" t="t" r="r" b="b"/>
            <a:pathLst>
              <a:path w="114300" h="160655">
                <a:moveTo>
                  <a:pt x="85660" y="112171"/>
                </a:moveTo>
                <a:lnTo>
                  <a:pt x="64645" y="112171"/>
                </a:lnTo>
                <a:lnTo>
                  <a:pt x="64645" y="143707"/>
                </a:lnTo>
                <a:lnTo>
                  <a:pt x="63044" y="146701"/>
                </a:lnTo>
                <a:lnTo>
                  <a:pt x="51035" y="154086"/>
                </a:lnTo>
                <a:lnTo>
                  <a:pt x="51035" y="160074"/>
                </a:lnTo>
                <a:lnTo>
                  <a:pt x="99069" y="160074"/>
                </a:lnTo>
                <a:lnTo>
                  <a:pt x="99069" y="154086"/>
                </a:lnTo>
                <a:lnTo>
                  <a:pt x="94666" y="154086"/>
                </a:lnTo>
                <a:lnTo>
                  <a:pt x="93065" y="152689"/>
                </a:lnTo>
                <a:lnTo>
                  <a:pt x="91664" y="151092"/>
                </a:lnTo>
                <a:lnTo>
                  <a:pt x="88662" y="151092"/>
                </a:lnTo>
                <a:lnTo>
                  <a:pt x="88662" y="149695"/>
                </a:lnTo>
                <a:lnTo>
                  <a:pt x="87061" y="148098"/>
                </a:lnTo>
                <a:lnTo>
                  <a:pt x="87061" y="146701"/>
                </a:lnTo>
                <a:lnTo>
                  <a:pt x="85660" y="145105"/>
                </a:lnTo>
                <a:lnTo>
                  <a:pt x="85660" y="112171"/>
                </a:lnTo>
                <a:close/>
              </a:path>
              <a:path w="114300" h="160655">
                <a:moveTo>
                  <a:pt x="85660" y="0"/>
                </a:moveTo>
                <a:lnTo>
                  <a:pt x="69048" y="0"/>
                </a:lnTo>
                <a:lnTo>
                  <a:pt x="0" y="103190"/>
                </a:lnTo>
                <a:lnTo>
                  <a:pt x="0" y="112171"/>
                </a:lnTo>
                <a:lnTo>
                  <a:pt x="112679" y="112171"/>
                </a:lnTo>
                <a:lnTo>
                  <a:pt x="113379" y="100196"/>
                </a:lnTo>
                <a:lnTo>
                  <a:pt x="19613" y="100196"/>
                </a:lnTo>
                <a:lnTo>
                  <a:pt x="19613" y="98799"/>
                </a:lnTo>
                <a:lnTo>
                  <a:pt x="64645" y="26945"/>
                </a:lnTo>
                <a:lnTo>
                  <a:pt x="85660" y="26945"/>
                </a:lnTo>
                <a:lnTo>
                  <a:pt x="85660" y="0"/>
                </a:lnTo>
                <a:close/>
              </a:path>
              <a:path w="114300" h="160655">
                <a:moveTo>
                  <a:pt x="85660" y="26945"/>
                </a:moveTo>
                <a:lnTo>
                  <a:pt x="66046" y="26945"/>
                </a:lnTo>
                <a:lnTo>
                  <a:pt x="66046" y="47902"/>
                </a:lnTo>
                <a:lnTo>
                  <a:pt x="64645" y="56884"/>
                </a:lnTo>
                <a:lnTo>
                  <a:pt x="64645" y="100196"/>
                </a:lnTo>
                <a:lnTo>
                  <a:pt x="85660" y="100196"/>
                </a:lnTo>
                <a:lnTo>
                  <a:pt x="85660" y="26945"/>
                </a:lnTo>
                <a:close/>
              </a:path>
              <a:path w="114300" h="160655">
                <a:moveTo>
                  <a:pt x="114080" y="88220"/>
                </a:moveTo>
                <a:lnTo>
                  <a:pt x="105073" y="88220"/>
                </a:lnTo>
                <a:lnTo>
                  <a:pt x="105073" y="91214"/>
                </a:lnTo>
                <a:lnTo>
                  <a:pt x="103672" y="94208"/>
                </a:lnTo>
                <a:lnTo>
                  <a:pt x="97668" y="100196"/>
                </a:lnTo>
                <a:lnTo>
                  <a:pt x="113379" y="100196"/>
                </a:lnTo>
                <a:lnTo>
                  <a:pt x="114080" y="88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88906" y="865362"/>
            <a:ext cx="154940" cy="158750"/>
          </a:xfrm>
          <a:custGeom>
            <a:avLst/>
            <a:gdLst/>
            <a:ahLst/>
            <a:cxnLst/>
            <a:rect l="l" t="t" r="r" b="b"/>
            <a:pathLst>
              <a:path w="154939" h="158750">
                <a:moveTo>
                  <a:pt x="45231" y="152689"/>
                </a:moveTo>
                <a:lnTo>
                  <a:pt x="1601" y="152689"/>
                </a:lnTo>
                <a:lnTo>
                  <a:pt x="0" y="158677"/>
                </a:lnTo>
                <a:lnTo>
                  <a:pt x="43630" y="158677"/>
                </a:lnTo>
                <a:lnTo>
                  <a:pt x="45231" y="152689"/>
                </a:lnTo>
                <a:close/>
              </a:path>
              <a:path w="154939" h="158750">
                <a:moveTo>
                  <a:pt x="126288" y="152689"/>
                </a:moveTo>
                <a:lnTo>
                  <a:pt x="78254" y="152689"/>
                </a:lnTo>
                <a:lnTo>
                  <a:pt x="78254" y="158677"/>
                </a:lnTo>
                <a:lnTo>
                  <a:pt x="124687" y="158677"/>
                </a:lnTo>
                <a:lnTo>
                  <a:pt x="126288" y="152689"/>
                </a:lnTo>
                <a:close/>
              </a:path>
              <a:path w="154939" h="158750">
                <a:moveTo>
                  <a:pt x="78254" y="5987"/>
                </a:moveTo>
                <a:lnTo>
                  <a:pt x="37626" y="5987"/>
                </a:lnTo>
                <a:lnTo>
                  <a:pt x="39027" y="7584"/>
                </a:lnTo>
                <a:lnTo>
                  <a:pt x="40628" y="7584"/>
                </a:lnTo>
                <a:lnTo>
                  <a:pt x="42029" y="8981"/>
                </a:lnTo>
                <a:lnTo>
                  <a:pt x="45231" y="14969"/>
                </a:lnTo>
                <a:lnTo>
                  <a:pt x="46632" y="17963"/>
                </a:lnTo>
                <a:lnTo>
                  <a:pt x="49634" y="23951"/>
                </a:lnTo>
                <a:lnTo>
                  <a:pt x="52636" y="31535"/>
                </a:lnTo>
                <a:lnTo>
                  <a:pt x="69248" y="79438"/>
                </a:lnTo>
                <a:lnTo>
                  <a:pt x="33023" y="122750"/>
                </a:lnTo>
                <a:lnTo>
                  <a:pt x="27081" y="129174"/>
                </a:lnTo>
                <a:lnTo>
                  <a:pt x="22565" y="134776"/>
                </a:lnTo>
                <a:lnTo>
                  <a:pt x="19123" y="139316"/>
                </a:lnTo>
                <a:lnTo>
                  <a:pt x="16611" y="142310"/>
                </a:lnTo>
                <a:lnTo>
                  <a:pt x="10607" y="148298"/>
                </a:lnTo>
                <a:lnTo>
                  <a:pt x="7605" y="149695"/>
                </a:lnTo>
                <a:lnTo>
                  <a:pt x="4603" y="152689"/>
                </a:lnTo>
                <a:lnTo>
                  <a:pt x="42029" y="152689"/>
                </a:lnTo>
                <a:lnTo>
                  <a:pt x="40628" y="151292"/>
                </a:lnTo>
                <a:lnTo>
                  <a:pt x="39027" y="151292"/>
                </a:lnTo>
                <a:lnTo>
                  <a:pt x="37626" y="149695"/>
                </a:lnTo>
                <a:lnTo>
                  <a:pt x="37655" y="139254"/>
                </a:lnTo>
                <a:lnTo>
                  <a:pt x="39027" y="136322"/>
                </a:lnTo>
                <a:lnTo>
                  <a:pt x="42029" y="133328"/>
                </a:lnTo>
                <a:lnTo>
                  <a:pt x="43630" y="128738"/>
                </a:lnTo>
                <a:lnTo>
                  <a:pt x="48233" y="124347"/>
                </a:lnTo>
                <a:lnTo>
                  <a:pt x="75252" y="91414"/>
                </a:lnTo>
                <a:lnTo>
                  <a:pt x="95568" y="91414"/>
                </a:lnTo>
                <a:lnTo>
                  <a:pt x="90263" y="76444"/>
                </a:lnTo>
                <a:lnTo>
                  <a:pt x="101410" y="62872"/>
                </a:lnTo>
                <a:lnTo>
                  <a:pt x="84259" y="62872"/>
                </a:lnTo>
                <a:lnTo>
                  <a:pt x="75252" y="35926"/>
                </a:lnTo>
                <a:lnTo>
                  <a:pt x="72250" y="28541"/>
                </a:lnTo>
                <a:lnTo>
                  <a:pt x="70649" y="20957"/>
                </a:lnTo>
                <a:lnTo>
                  <a:pt x="70649" y="13572"/>
                </a:lnTo>
                <a:lnTo>
                  <a:pt x="72250" y="10578"/>
                </a:lnTo>
                <a:lnTo>
                  <a:pt x="73651" y="8981"/>
                </a:lnTo>
                <a:lnTo>
                  <a:pt x="75252" y="7584"/>
                </a:lnTo>
                <a:lnTo>
                  <a:pt x="78254" y="5987"/>
                </a:lnTo>
                <a:close/>
              </a:path>
              <a:path w="154939" h="158750">
                <a:moveTo>
                  <a:pt x="95568" y="91414"/>
                </a:moveTo>
                <a:lnTo>
                  <a:pt x="75252" y="91414"/>
                </a:lnTo>
                <a:lnTo>
                  <a:pt x="87846" y="129174"/>
                </a:lnTo>
                <a:lnTo>
                  <a:pt x="88662" y="131732"/>
                </a:lnTo>
                <a:lnTo>
                  <a:pt x="90263" y="137720"/>
                </a:lnTo>
                <a:lnTo>
                  <a:pt x="90263" y="145304"/>
                </a:lnTo>
                <a:lnTo>
                  <a:pt x="88662" y="146701"/>
                </a:lnTo>
                <a:lnTo>
                  <a:pt x="87261" y="149695"/>
                </a:lnTo>
                <a:lnTo>
                  <a:pt x="85660" y="151292"/>
                </a:lnTo>
                <a:lnTo>
                  <a:pt x="82657" y="152689"/>
                </a:lnTo>
                <a:lnTo>
                  <a:pt x="123286" y="152689"/>
                </a:lnTo>
                <a:lnTo>
                  <a:pt x="121685" y="151292"/>
                </a:lnTo>
                <a:lnTo>
                  <a:pt x="120284" y="151292"/>
                </a:lnTo>
                <a:lnTo>
                  <a:pt x="118683" y="149695"/>
                </a:lnTo>
                <a:lnTo>
                  <a:pt x="118683" y="148298"/>
                </a:lnTo>
                <a:lnTo>
                  <a:pt x="117282" y="148298"/>
                </a:lnTo>
                <a:lnTo>
                  <a:pt x="115681" y="145304"/>
                </a:lnTo>
                <a:lnTo>
                  <a:pt x="114280" y="143707"/>
                </a:lnTo>
                <a:lnTo>
                  <a:pt x="112649" y="139254"/>
                </a:lnTo>
                <a:lnTo>
                  <a:pt x="111278" y="136322"/>
                </a:lnTo>
                <a:lnTo>
                  <a:pt x="109676" y="130335"/>
                </a:lnTo>
                <a:lnTo>
                  <a:pt x="106674" y="122750"/>
                </a:lnTo>
                <a:lnTo>
                  <a:pt x="95568" y="91414"/>
                </a:lnTo>
                <a:close/>
              </a:path>
              <a:path w="154939" h="158750">
                <a:moveTo>
                  <a:pt x="151706" y="5987"/>
                </a:moveTo>
                <a:lnTo>
                  <a:pt x="114280" y="5987"/>
                </a:lnTo>
                <a:lnTo>
                  <a:pt x="115681" y="7584"/>
                </a:lnTo>
                <a:lnTo>
                  <a:pt x="117282" y="7584"/>
                </a:lnTo>
                <a:lnTo>
                  <a:pt x="118683" y="8981"/>
                </a:lnTo>
                <a:lnTo>
                  <a:pt x="118683" y="16566"/>
                </a:lnTo>
                <a:lnTo>
                  <a:pt x="117282" y="19560"/>
                </a:lnTo>
                <a:lnTo>
                  <a:pt x="117282" y="20957"/>
                </a:lnTo>
                <a:lnTo>
                  <a:pt x="115681" y="23951"/>
                </a:lnTo>
                <a:lnTo>
                  <a:pt x="114280" y="25548"/>
                </a:lnTo>
                <a:lnTo>
                  <a:pt x="111278" y="28541"/>
                </a:lnTo>
                <a:lnTo>
                  <a:pt x="109676" y="31535"/>
                </a:lnTo>
                <a:lnTo>
                  <a:pt x="105273" y="35926"/>
                </a:lnTo>
                <a:lnTo>
                  <a:pt x="84259" y="62872"/>
                </a:lnTo>
                <a:lnTo>
                  <a:pt x="101410" y="62872"/>
                </a:lnTo>
                <a:lnTo>
                  <a:pt x="124687" y="34529"/>
                </a:lnTo>
                <a:lnTo>
                  <a:pt x="132292" y="25548"/>
                </a:lnTo>
                <a:lnTo>
                  <a:pt x="136695" y="19560"/>
                </a:lnTo>
                <a:lnTo>
                  <a:pt x="148704" y="7584"/>
                </a:lnTo>
                <a:lnTo>
                  <a:pt x="151706" y="5987"/>
                </a:lnTo>
                <a:close/>
              </a:path>
              <a:path w="154939" h="158750">
                <a:moveTo>
                  <a:pt x="82657" y="0"/>
                </a:moveTo>
                <a:lnTo>
                  <a:pt x="36025" y="0"/>
                </a:lnTo>
                <a:lnTo>
                  <a:pt x="34624" y="5987"/>
                </a:lnTo>
                <a:lnTo>
                  <a:pt x="81257" y="5987"/>
                </a:lnTo>
                <a:lnTo>
                  <a:pt x="82657" y="0"/>
                </a:lnTo>
                <a:close/>
              </a:path>
              <a:path w="154939" h="158750">
                <a:moveTo>
                  <a:pt x="154708" y="0"/>
                </a:moveTo>
                <a:lnTo>
                  <a:pt x="111278" y="0"/>
                </a:lnTo>
                <a:lnTo>
                  <a:pt x="111278" y="5987"/>
                </a:lnTo>
                <a:lnTo>
                  <a:pt x="154708" y="5987"/>
                </a:lnTo>
                <a:lnTo>
                  <a:pt x="1547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9108" y="1426821"/>
            <a:ext cx="167005" cy="157480"/>
          </a:xfrm>
          <a:custGeom>
            <a:avLst/>
            <a:gdLst/>
            <a:ahLst/>
            <a:cxnLst/>
            <a:rect l="l" t="t" r="r" b="b"/>
            <a:pathLst>
              <a:path w="167005" h="157480">
                <a:moveTo>
                  <a:pt x="55558" y="152689"/>
                </a:moveTo>
                <a:lnTo>
                  <a:pt x="0" y="152689"/>
                </a:lnTo>
                <a:lnTo>
                  <a:pt x="0" y="157280"/>
                </a:lnTo>
                <a:lnTo>
                  <a:pt x="55558" y="157280"/>
                </a:lnTo>
                <a:lnTo>
                  <a:pt x="55558" y="152689"/>
                </a:lnTo>
                <a:close/>
              </a:path>
              <a:path w="167005" h="157480">
                <a:moveTo>
                  <a:pt x="166656" y="152689"/>
                </a:moveTo>
                <a:lnTo>
                  <a:pt x="99089" y="152689"/>
                </a:lnTo>
                <a:lnTo>
                  <a:pt x="99089" y="157280"/>
                </a:lnTo>
                <a:lnTo>
                  <a:pt x="166656" y="157280"/>
                </a:lnTo>
                <a:lnTo>
                  <a:pt x="166656" y="152689"/>
                </a:lnTo>
                <a:close/>
              </a:path>
              <a:path w="167005" h="157480">
                <a:moveTo>
                  <a:pt x="69068" y="4590"/>
                </a:moveTo>
                <a:lnTo>
                  <a:pt x="10507" y="4590"/>
                </a:lnTo>
                <a:lnTo>
                  <a:pt x="16511" y="5987"/>
                </a:lnTo>
                <a:lnTo>
                  <a:pt x="22515" y="10578"/>
                </a:lnTo>
                <a:lnTo>
                  <a:pt x="75072" y="80835"/>
                </a:lnTo>
                <a:lnTo>
                  <a:pt x="37526" y="127341"/>
                </a:lnTo>
                <a:lnTo>
                  <a:pt x="33023" y="134726"/>
                </a:lnTo>
                <a:lnTo>
                  <a:pt x="27018" y="139316"/>
                </a:lnTo>
                <a:lnTo>
                  <a:pt x="22515" y="142310"/>
                </a:lnTo>
                <a:lnTo>
                  <a:pt x="19513" y="146701"/>
                </a:lnTo>
                <a:lnTo>
                  <a:pt x="15010" y="148298"/>
                </a:lnTo>
                <a:lnTo>
                  <a:pt x="9006" y="151292"/>
                </a:lnTo>
                <a:lnTo>
                  <a:pt x="6004" y="152689"/>
                </a:lnTo>
                <a:lnTo>
                  <a:pt x="45031" y="152689"/>
                </a:lnTo>
                <a:lnTo>
                  <a:pt x="43530" y="151292"/>
                </a:lnTo>
                <a:lnTo>
                  <a:pt x="40528" y="149695"/>
                </a:lnTo>
                <a:lnTo>
                  <a:pt x="40528" y="139316"/>
                </a:lnTo>
                <a:lnTo>
                  <a:pt x="42029" y="137720"/>
                </a:lnTo>
                <a:lnTo>
                  <a:pt x="43530" y="134726"/>
                </a:lnTo>
                <a:lnTo>
                  <a:pt x="48033" y="130335"/>
                </a:lnTo>
                <a:lnTo>
                  <a:pt x="81076" y="88420"/>
                </a:lnTo>
                <a:lnTo>
                  <a:pt x="106778" y="88420"/>
                </a:lnTo>
                <a:lnTo>
                  <a:pt x="94586" y="70456"/>
                </a:lnTo>
                <a:lnTo>
                  <a:pt x="101578" y="61475"/>
                </a:lnTo>
                <a:lnTo>
                  <a:pt x="88582" y="61475"/>
                </a:lnTo>
                <a:lnTo>
                  <a:pt x="64565" y="25548"/>
                </a:lnTo>
                <a:lnTo>
                  <a:pt x="61563" y="20957"/>
                </a:lnTo>
                <a:lnTo>
                  <a:pt x="58561" y="16566"/>
                </a:lnTo>
                <a:lnTo>
                  <a:pt x="58561" y="10578"/>
                </a:lnTo>
                <a:lnTo>
                  <a:pt x="60062" y="8981"/>
                </a:lnTo>
                <a:lnTo>
                  <a:pt x="63064" y="7584"/>
                </a:lnTo>
                <a:lnTo>
                  <a:pt x="64565" y="5987"/>
                </a:lnTo>
                <a:lnTo>
                  <a:pt x="69068" y="4590"/>
                </a:lnTo>
                <a:close/>
              </a:path>
              <a:path w="167005" h="157480">
                <a:moveTo>
                  <a:pt x="106778" y="88420"/>
                </a:moveTo>
                <a:lnTo>
                  <a:pt x="81076" y="88420"/>
                </a:lnTo>
                <a:lnTo>
                  <a:pt x="108095" y="128738"/>
                </a:lnTo>
                <a:lnTo>
                  <a:pt x="112598" y="137720"/>
                </a:lnTo>
                <a:lnTo>
                  <a:pt x="114100" y="139316"/>
                </a:lnTo>
                <a:lnTo>
                  <a:pt x="114100" y="140713"/>
                </a:lnTo>
                <a:lnTo>
                  <a:pt x="115601" y="142310"/>
                </a:lnTo>
                <a:lnTo>
                  <a:pt x="115601" y="145304"/>
                </a:lnTo>
                <a:lnTo>
                  <a:pt x="114100" y="146701"/>
                </a:lnTo>
                <a:lnTo>
                  <a:pt x="112598" y="148298"/>
                </a:lnTo>
                <a:lnTo>
                  <a:pt x="112598" y="149695"/>
                </a:lnTo>
                <a:lnTo>
                  <a:pt x="111097" y="151292"/>
                </a:lnTo>
                <a:lnTo>
                  <a:pt x="109596" y="152689"/>
                </a:lnTo>
                <a:lnTo>
                  <a:pt x="160652" y="152689"/>
                </a:lnTo>
                <a:lnTo>
                  <a:pt x="154648" y="151292"/>
                </a:lnTo>
                <a:lnTo>
                  <a:pt x="150145" y="146701"/>
                </a:lnTo>
                <a:lnTo>
                  <a:pt x="146228" y="143358"/>
                </a:lnTo>
                <a:lnTo>
                  <a:pt x="141171" y="137720"/>
                </a:lnTo>
                <a:lnTo>
                  <a:pt x="135440" y="130335"/>
                </a:lnTo>
                <a:lnTo>
                  <a:pt x="129130" y="121353"/>
                </a:lnTo>
                <a:lnTo>
                  <a:pt x="106778" y="88420"/>
                </a:lnTo>
                <a:close/>
              </a:path>
              <a:path w="167005" h="157480">
                <a:moveTo>
                  <a:pt x="153147" y="5987"/>
                </a:moveTo>
                <a:lnTo>
                  <a:pt x="120124" y="5987"/>
                </a:lnTo>
                <a:lnTo>
                  <a:pt x="121625" y="7584"/>
                </a:lnTo>
                <a:lnTo>
                  <a:pt x="123126" y="8981"/>
                </a:lnTo>
                <a:lnTo>
                  <a:pt x="123126" y="10578"/>
                </a:lnTo>
                <a:lnTo>
                  <a:pt x="124627" y="11975"/>
                </a:lnTo>
                <a:lnTo>
                  <a:pt x="124627" y="16566"/>
                </a:lnTo>
                <a:lnTo>
                  <a:pt x="123126" y="17963"/>
                </a:lnTo>
                <a:lnTo>
                  <a:pt x="122976" y="19709"/>
                </a:lnTo>
                <a:lnTo>
                  <a:pt x="120124" y="22554"/>
                </a:lnTo>
                <a:lnTo>
                  <a:pt x="117102" y="26945"/>
                </a:lnTo>
                <a:lnTo>
                  <a:pt x="88582" y="61475"/>
                </a:lnTo>
                <a:lnTo>
                  <a:pt x="101578" y="61475"/>
                </a:lnTo>
                <a:lnTo>
                  <a:pt x="126128" y="29939"/>
                </a:lnTo>
                <a:lnTo>
                  <a:pt x="132132" y="22554"/>
                </a:lnTo>
                <a:lnTo>
                  <a:pt x="144141" y="10578"/>
                </a:lnTo>
                <a:lnTo>
                  <a:pt x="148644" y="8981"/>
                </a:lnTo>
                <a:lnTo>
                  <a:pt x="153147" y="5987"/>
                </a:lnTo>
                <a:close/>
              </a:path>
              <a:path w="167005" h="157480">
                <a:moveTo>
                  <a:pt x="159151" y="4590"/>
                </a:moveTo>
                <a:lnTo>
                  <a:pt x="117102" y="4590"/>
                </a:lnTo>
                <a:lnTo>
                  <a:pt x="118603" y="5987"/>
                </a:lnTo>
                <a:lnTo>
                  <a:pt x="156149" y="5987"/>
                </a:lnTo>
                <a:lnTo>
                  <a:pt x="159151" y="4590"/>
                </a:lnTo>
                <a:close/>
              </a:path>
              <a:path w="167005" h="157480">
                <a:moveTo>
                  <a:pt x="75072" y="0"/>
                </a:moveTo>
                <a:lnTo>
                  <a:pt x="3002" y="0"/>
                </a:lnTo>
                <a:lnTo>
                  <a:pt x="3002" y="4590"/>
                </a:lnTo>
                <a:lnTo>
                  <a:pt x="75072" y="4590"/>
                </a:lnTo>
                <a:lnTo>
                  <a:pt x="75072" y="0"/>
                </a:lnTo>
                <a:close/>
              </a:path>
              <a:path w="167005" h="157480">
                <a:moveTo>
                  <a:pt x="163654" y="0"/>
                </a:moveTo>
                <a:lnTo>
                  <a:pt x="108095" y="0"/>
                </a:lnTo>
                <a:lnTo>
                  <a:pt x="108095" y="4590"/>
                </a:lnTo>
                <a:lnTo>
                  <a:pt x="163654" y="4590"/>
                </a:lnTo>
                <a:lnTo>
                  <a:pt x="1636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44833" y="148679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128" y="0"/>
                </a:lnTo>
              </a:path>
            </a:pathLst>
          </a:custGeom>
          <a:ln w="8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4833" y="152412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128" y="0"/>
                </a:lnTo>
              </a:path>
            </a:pathLst>
          </a:custGeom>
          <a:ln w="8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0030" y="1423827"/>
            <a:ext cx="111125" cy="165100"/>
          </a:xfrm>
          <a:custGeom>
            <a:avLst/>
            <a:gdLst/>
            <a:ahLst/>
            <a:cxnLst/>
            <a:rect l="l" t="t" r="r" b="b"/>
            <a:pathLst>
              <a:path w="111125" h="165100">
                <a:moveTo>
                  <a:pt x="30041" y="110774"/>
                </a:moveTo>
                <a:lnTo>
                  <a:pt x="19533" y="110774"/>
                </a:lnTo>
                <a:lnTo>
                  <a:pt x="9006" y="164665"/>
                </a:lnTo>
                <a:lnTo>
                  <a:pt x="18032" y="164665"/>
                </a:lnTo>
                <a:lnTo>
                  <a:pt x="30041" y="110774"/>
                </a:lnTo>
                <a:close/>
              </a:path>
              <a:path w="111125" h="165100">
                <a:moveTo>
                  <a:pt x="79575" y="110774"/>
                </a:moveTo>
                <a:lnTo>
                  <a:pt x="69068" y="110774"/>
                </a:lnTo>
                <a:lnTo>
                  <a:pt x="58561" y="164665"/>
                </a:lnTo>
                <a:lnTo>
                  <a:pt x="67567" y="164665"/>
                </a:lnTo>
                <a:lnTo>
                  <a:pt x="79575" y="110774"/>
                </a:lnTo>
                <a:close/>
              </a:path>
              <a:path w="111125" h="165100">
                <a:moveTo>
                  <a:pt x="111117" y="101793"/>
                </a:moveTo>
                <a:lnTo>
                  <a:pt x="0" y="101793"/>
                </a:lnTo>
                <a:lnTo>
                  <a:pt x="0" y="110774"/>
                </a:lnTo>
                <a:lnTo>
                  <a:pt x="111117" y="110774"/>
                </a:lnTo>
                <a:lnTo>
                  <a:pt x="111117" y="101793"/>
                </a:lnTo>
                <a:close/>
              </a:path>
              <a:path w="111125" h="165100">
                <a:moveTo>
                  <a:pt x="39047" y="61475"/>
                </a:moveTo>
                <a:lnTo>
                  <a:pt x="30041" y="61475"/>
                </a:lnTo>
                <a:lnTo>
                  <a:pt x="22535" y="101793"/>
                </a:lnTo>
                <a:lnTo>
                  <a:pt x="31542" y="101793"/>
                </a:lnTo>
                <a:lnTo>
                  <a:pt x="39047" y="61475"/>
                </a:lnTo>
                <a:close/>
              </a:path>
              <a:path w="111125" h="165100">
                <a:moveTo>
                  <a:pt x="88602" y="61475"/>
                </a:moveTo>
                <a:lnTo>
                  <a:pt x="79575" y="61475"/>
                </a:lnTo>
                <a:lnTo>
                  <a:pt x="70569" y="101793"/>
                </a:lnTo>
                <a:lnTo>
                  <a:pt x="81076" y="101793"/>
                </a:lnTo>
                <a:lnTo>
                  <a:pt x="88602" y="61475"/>
                </a:lnTo>
                <a:close/>
              </a:path>
              <a:path w="111125" h="165100">
                <a:moveTo>
                  <a:pt x="111117" y="52493"/>
                </a:moveTo>
                <a:lnTo>
                  <a:pt x="0" y="52493"/>
                </a:lnTo>
                <a:lnTo>
                  <a:pt x="0" y="61475"/>
                </a:lnTo>
                <a:lnTo>
                  <a:pt x="111117" y="61475"/>
                </a:lnTo>
                <a:lnTo>
                  <a:pt x="111117" y="52493"/>
                </a:lnTo>
                <a:close/>
              </a:path>
              <a:path w="111125" h="165100">
                <a:moveTo>
                  <a:pt x="52556" y="0"/>
                </a:moveTo>
                <a:lnTo>
                  <a:pt x="42049" y="0"/>
                </a:lnTo>
                <a:lnTo>
                  <a:pt x="31542" y="52493"/>
                </a:lnTo>
                <a:lnTo>
                  <a:pt x="42049" y="52493"/>
                </a:lnTo>
                <a:lnTo>
                  <a:pt x="52556" y="0"/>
                </a:lnTo>
                <a:close/>
              </a:path>
              <a:path w="111125" h="165100">
                <a:moveTo>
                  <a:pt x="102111" y="0"/>
                </a:moveTo>
                <a:lnTo>
                  <a:pt x="91604" y="0"/>
                </a:lnTo>
                <a:lnTo>
                  <a:pt x="81076" y="52493"/>
                </a:lnTo>
                <a:lnTo>
                  <a:pt x="91604" y="52493"/>
                </a:lnTo>
                <a:lnTo>
                  <a:pt x="102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0218" y="1426821"/>
            <a:ext cx="163830" cy="157480"/>
          </a:xfrm>
          <a:custGeom>
            <a:avLst/>
            <a:gdLst/>
            <a:ahLst/>
            <a:cxnLst/>
            <a:rect l="l" t="t" r="r" b="b"/>
            <a:pathLst>
              <a:path w="163830" h="157480">
                <a:moveTo>
                  <a:pt x="67567" y="152689"/>
                </a:moveTo>
                <a:lnTo>
                  <a:pt x="0" y="152689"/>
                </a:lnTo>
                <a:lnTo>
                  <a:pt x="0" y="157280"/>
                </a:lnTo>
                <a:lnTo>
                  <a:pt x="67567" y="157280"/>
                </a:lnTo>
                <a:lnTo>
                  <a:pt x="67567" y="152689"/>
                </a:lnTo>
                <a:close/>
              </a:path>
              <a:path w="163830" h="157480">
                <a:moveTo>
                  <a:pt x="163654" y="152689"/>
                </a:moveTo>
                <a:lnTo>
                  <a:pt x="96087" y="152689"/>
                </a:lnTo>
                <a:lnTo>
                  <a:pt x="96087" y="157280"/>
                </a:lnTo>
                <a:lnTo>
                  <a:pt x="163654" y="157280"/>
                </a:lnTo>
                <a:lnTo>
                  <a:pt x="163654" y="152689"/>
                </a:lnTo>
                <a:close/>
              </a:path>
              <a:path w="163830" h="157480">
                <a:moveTo>
                  <a:pt x="58561" y="4590"/>
                </a:moveTo>
                <a:lnTo>
                  <a:pt x="9006" y="4590"/>
                </a:lnTo>
                <a:lnTo>
                  <a:pt x="12008" y="5987"/>
                </a:lnTo>
                <a:lnTo>
                  <a:pt x="16511" y="7584"/>
                </a:lnTo>
                <a:lnTo>
                  <a:pt x="18012" y="8981"/>
                </a:lnTo>
                <a:lnTo>
                  <a:pt x="19513" y="10578"/>
                </a:lnTo>
                <a:lnTo>
                  <a:pt x="21014" y="11975"/>
                </a:lnTo>
                <a:lnTo>
                  <a:pt x="22515" y="14969"/>
                </a:lnTo>
                <a:lnTo>
                  <a:pt x="22515" y="139316"/>
                </a:lnTo>
                <a:lnTo>
                  <a:pt x="12008" y="152689"/>
                </a:lnTo>
                <a:lnTo>
                  <a:pt x="54057" y="152689"/>
                </a:lnTo>
                <a:lnTo>
                  <a:pt x="51055" y="151292"/>
                </a:lnTo>
                <a:lnTo>
                  <a:pt x="48053" y="149695"/>
                </a:lnTo>
                <a:lnTo>
                  <a:pt x="46552" y="148298"/>
                </a:lnTo>
                <a:lnTo>
                  <a:pt x="46552" y="145304"/>
                </a:lnTo>
                <a:lnTo>
                  <a:pt x="45051" y="143707"/>
                </a:lnTo>
                <a:lnTo>
                  <a:pt x="45051" y="82432"/>
                </a:lnTo>
                <a:lnTo>
                  <a:pt x="141139" y="82432"/>
                </a:lnTo>
                <a:lnTo>
                  <a:pt x="141139" y="73450"/>
                </a:lnTo>
                <a:lnTo>
                  <a:pt x="45051" y="73450"/>
                </a:lnTo>
                <a:lnTo>
                  <a:pt x="45051" y="14969"/>
                </a:lnTo>
                <a:lnTo>
                  <a:pt x="46552" y="11975"/>
                </a:lnTo>
                <a:lnTo>
                  <a:pt x="46552" y="10578"/>
                </a:lnTo>
                <a:lnTo>
                  <a:pt x="48053" y="8981"/>
                </a:lnTo>
                <a:lnTo>
                  <a:pt x="51055" y="7584"/>
                </a:lnTo>
                <a:lnTo>
                  <a:pt x="54057" y="5987"/>
                </a:lnTo>
                <a:lnTo>
                  <a:pt x="58561" y="4590"/>
                </a:lnTo>
                <a:close/>
              </a:path>
              <a:path w="163830" h="157480">
                <a:moveTo>
                  <a:pt x="141139" y="82432"/>
                </a:moveTo>
                <a:lnTo>
                  <a:pt x="118623" y="82432"/>
                </a:lnTo>
                <a:lnTo>
                  <a:pt x="118623" y="139316"/>
                </a:lnTo>
                <a:lnTo>
                  <a:pt x="117122" y="145304"/>
                </a:lnTo>
                <a:lnTo>
                  <a:pt x="115621" y="148298"/>
                </a:lnTo>
                <a:lnTo>
                  <a:pt x="112619" y="151292"/>
                </a:lnTo>
                <a:lnTo>
                  <a:pt x="108115" y="152689"/>
                </a:lnTo>
                <a:lnTo>
                  <a:pt x="150145" y="152689"/>
                </a:lnTo>
                <a:lnTo>
                  <a:pt x="147143" y="151292"/>
                </a:lnTo>
                <a:lnTo>
                  <a:pt x="144141" y="149695"/>
                </a:lnTo>
                <a:lnTo>
                  <a:pt x="142640" y="148298"/>
                </a:lnTo>
                <a:lnTo>
                  <a:pt x="142640" y="145304"/>
                </a:lnTo>
                <a:lnTo>
                  <a:pt x="141139" y="143707"/>
                </a:lnTo>
                <a:lnTo>
                  <a:pt x="141139" y="82432"/>
                </a:lnTo>
                <a:close/>
              </a:path>
              <a:path w="163830" h="157480">
                <a:moveTo>
                  <a:pt x="153147" y="4590"/>
                </a:moveTo>
                <a:lnTo>
                  <a:pt x="105113" y="4590"/>
                </a:lnTo>
                <a:lnTo>
                  <a:pt x="108115" y="5987"/>
                </a:lnTo>
                <a:lnTo>
                  <a:pt x="111117" y="7584"/>
                </a:lnTo>
                <a:lnTo>
                  <a:pt x="114120" y="8981"/>
                </a:lnTo>
                <a:lnTo>
                  <a:pt x="115621" y="10578"/>
                </a:lnTo>
                <a:lnTo>
                  <a:pt x="117122" y="11975"/>
                </a:lnTo>
                <a:lnTo>
                  <a:pt x="117122" y="14969"/>
                </a:lnTo>
                <a:lnTo>
                  <a:pt x="118623" y="19560"/>
                </a:lnTo>
                <a:lnTo>
                  <a:pt x="118623" y="73450"/>
                </a:lnTo>
                <a:lnTo>
                  <a:pt x="141139" y="73450"/>
                </a:lnTo>
                <a:lnTo>
                  <a:pt x="141139" y="14969"/>
                </a:lnTo>
                <a:lnTo>
                  <a:pt x="142640" y="11975"/>
                </a:lnTo>
                <a:lnTo>
                  <a:pt x="142640" y="10578"/>
                </a:lnTo>
                <a:lnTo>
                  <a:pt x="144141" y="8981"/>
                </a:lnTo>
                <a:lnTo>
                  <a:pt x="147143" y="7584"/>
                </a:lnTo>
                <a:lnTo>
                  <a:pt x="150145" y="5987"/>
                </a:lnTo>
                <a:lnTo>
                  <a:pt x="153147" y="4590"/>
                </a:lnTo>
                <a:close/>
              </a:path>
              <a:path w="163830" h="157480">
                <a:moveTo>
                  <a:pt x="67567" y="0"/>
                </a:moveTo>
                <a:lnTo>
                  <a:pt x="0" y="0"/>
                </a:lnTo>
                <a:lnTo>
                  <a:pt x="0" y="4590"/>
                </a:lnTo>
                <a:lnTo>
                  <a:pt x="67567" y="4590"/>
                </a:lnTo>
                <a:lnTo>
                  <a:pt x="67567" y="0"/>
                </a:lnTo>
                <a:close/>
              </a:path>
              <a:path w="163830" h="157480">
                <a:moveTo>
                  <a:pt x="163654" y="0"/>
                </a:moveTo>
                <a:lnTo>
                  <a:pt x="96087" y="0"/>
                </a:lnTo>
                <a:lnTo>
                  <a:pt x="96087" y="4590"/>
                </a:lnTo>
                <a:lnTo>
                  <a:pt x="163654" y="4590"/>
                </a:lnTo>
                <a:lnTo>
                  <a:pt x="1636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97563" y="1474723"/>
            <a:ext cx="103505" cy="114300"/>
          </a:xfrm>
          <a:custGeom>
            <a:avLst/>
            <a:gdLst/>
            <a:ahLst/>
            <a:cxnLst/>
            <a:rect l="l" t="t" r="r" b="b"/>
            <a:pathLst>
              <a:path w="103505" h="114300">
                <a:moveTo>
                  <a:pt x="50874" y="0"/>
                </a:moveTo>
                <a:lnTo>
                  <a:pt x="43369" y="0"/>
                </a:lnTo>
                <a:lnTo>
                  <a:pt x="34363" y="2993"/>
                </a:lnTo>
                <a:lnTo>
                  <a:pt x="4271" y="35496"/>
                </a:lnTo>
                <a:lnTo>
                  <a:pt x="0" y="58864"/>
                </a:lnTo>
                <a:lnTo>
                  <a:pt x="659" y="66985"/>
                </a:lnTo>
                <a:lnTo>
                  <a:pt x="19423" y="102485"/>
                </a:lnTo>
                <a:lnTo>
                  <a:pt x="50874" y="113768"/>
                </a:lnTo>
                <a:lnTo>
                  <a:pt x="57617" y="113232"/>
                </a:lnTo>
                <a:lnTo>
                  <a:pt x="64214" y="111722"/>
                </a:lnTo>
                <a:lnTo>
                  <a:pt x="70525" y="109390"/>
                </a:lnTo>
                <a:lnTo>
                  <a:pt x="76412" y="106383"/>
                </a:lnTo>
                <a:lnTo>
                  <a:pt x="78485" y="104786"/>
                </a:lnTo>
                <a:lnTo>
                  <a:pt x="55398" y="104786"/>
                </a:lnTo>
                <a:lnTo>
                  <a:pt x="48045" y="103689"/>
                </a:lnTo>
                <a:lnTo>
                  <a:pt x="23855" y="69284"/>
                </a:lnTo>
                <a:lnTo>
                  <a:pt x="20945" y="38371"/>
                </a:lnTo>
                <a:lnTo>
                  <a:pt x="22354" y="29939"/>
                </a:lnTo>
                <a:lnTo>
                  <a:pt x="28359" y="17963"/>
                </a:lnTo>
                <a:lnTo>
                  <a:pt x="31361" y="13572"/>
                </a:lnTo>
                <a:lnTo>
                  <a:pt x="35864" y="11975"/>
                </a:lnTo>
                <a:lnTo>
                  <a:pt x="40367" y="8981"/>
                </a:lnTo>
                <a:lnTo>
                  <a:pt x="43369" y="7584"/>
                </a:lnTo>
                <a:lnTo>
                  <a:pt x="78249" y="7584"/>
                </a:lnTo>
                <a:lnTo>
                  <a:pt x="73220" y="4490"/>
                </a:lnTo>
                <a:lnTo>
                  <a:pt x="62683" y="1122"/>
                </a:lnTo>
                <a:lnTo>
                  <a:pt x="50874" y="0"/>
                </a:lnTo>
                <a:close/>
              </a:path>
              <a:path w="103505" h="114300">
                <a:moveTo>
                  <a:pt x="78249" y="7584"/>
                </a:moveTo>
                <a:lnTo>
                  <a:pt x="56899" y="7584"/>
                </a:lnTo>
                <a:lnTo>
                  <a:pt x="62903" y="11975"/>
                </a:lnTo>
                <a:lnTo>
                  <a:pt x="68907" y="19560"/>
                </a:lnTo>
                <a:lnTo>
                  <a:pt x="80632" y="56884"/>
                </a:lnTo>
                <a:lnTo>
                  <a:pt x="80739" y="68934"/>
                </a:lnTo>
                <a:lnTo>
                  <a:pt x="80587" y="74164"/>
                </a:lnTo>
                <a:lnTo>
                  <a:pt x="62903" y="104786"/>
                </a:lnTo>
                <a:lnTo>
                  <a:pt x="78485" y="104786"/>
                </a:lnTo>
                <a:lnTo>
                  <a:pt x="101367" y="68934"/>
                </a:lnTo>
                <a:lnTo>
                  <a:pt x="103431" y="53890"/>
                </a:lnTo>
                <a:lnTo>
                  <a:pt x="102587" y="44122"/>
                </a:lnTo>
                <a:lnTo>
                  <a:pt x="100054" y="34879"/>
                </a:lnTo>
                <a:lnTo>
                  <a:pt x="95832" y="26159"/>
                </a:lnTo>
                <a:lnTo>
                  <a:pt x="89922" y="17963"/>
                </a:lnTo>
                <a:lnTo>
                  <a:pt x="82346" y="10104"/>
                </a:lnTo>
                <a:lnTo>
                  <a:pt x="78249" y="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10000" y="1477717"/>
            <a:ext cx="118745" cy="111125"/>
          </a:xfrm>
          <a:custGeom>
            <a:avLst/>
            <a:gdLst/>
            <a:ahLst/>
            <a:cxnLst/>
            <a:rect l="l" t="t" r="r" b="b"/>
            <a:pathLst>
              <a:path w="118744" h="111125">
                <a:moveTo>
                  <a:pt x="37546" y="0"/>
                </a:moveTo>
                <a:lnTo>
                  <a:pt x="0" y="0"/>
                </a:lnTo>
                <a:lnTo>
                  <a:pt x="0" y="4590"/>
                </a:lnTo>
                <a:lnTo>
                  <a:pt x="9026" y="4590"/>
                </a:lnTo>
                <a:lnTo>
                  <a:pt x="12028" y="5987"/>
                </a:lnTo>
                <a:lnTo>
                  <a:pt x="13529" y="7584"/>
                </a:lnTo>
                <a:lnTo>
                  <a:pt x="15030" y="8981"/>
                </a:lnTo>
                <a:lnTo>
                  <a:pt x="16531" y="10578"/>
                </a:lnTo>
                <a:lnTo>
                  <a:pt x="16531" y="11975"/>
                </a:lnTo>
                <a:lnTo>
                  <a:pt x="18032" y="16566"/>
                </a:lnTo>
                <a:lnTo>
                  <a:pt x="18032" y="86823"/>
                </a:lnTo>
                <a:lnTo>
                  <a:pt x="21034" y="91414"/>
                </a:lnTo>
                <a:lnTo>
                  <a:pt x="22535" y="97402"/>
                </a:lnTo>
                <a:lnTo>
                  <a:pt x="25537" y="101793"/>
                </a:lnTo>
                <a:lnTo>
                  <a:pt x="39047" y="110774"/>
                </a:lnTo>
                <a:lnTo>
                  <a:pt x="51055" y="110774"/>
                </a:lnTo>
                <a:lnTo>
                  <a:pt x="72682" y="95805"/>
                </a:lnTo>
                <a:lnTo>
                  <a:pt x="49554" y="95805"/>
                </a:lnTo>
                <a:lnTo>
                  <a:pt x="46552" y="94408"/>
                </a:lnTo>
                <a:lnTo>
                  <a:pt x="42049" y="91414"/>
                </a:lnTo>
                <a:lnTo>
                  <a:pt x="39047" y="88420"/>
                </a:lnTo>
                <a:lnTo>
                  <a:pt x="37546" y="80835"/>
                </a:lnTo>
                <a:lnTo>
                  <a:pt x="37546" y="0"/>
                </a:lnTo>
                <a:close/>
              </a:path>
              <a:path w="118744" h="111125">
                <a:moveTo>
                  <a:pt x="102111" y="86823"/>
                </a:moveTo>
                <a:lnTo>
                  <a:pt x="81096" y="86823"/>
                </a:lnTo>
                <a:lnTo>
                  <a:pt x="81096" y="110774"/>
                </a:lnTo>
                <a:lnTo>
                  <a:pt x="87101" y="110774"/>
                </a:lnTo>
                <a:lnTo>
                  <a:pt x="118623" y="97402"/>
                </a:lnTo>
                <a:lnTo>
                  <a:pt x="117644" y="94408"/>
                </a:lnTo>
                <a:lnTo>
                  <a:pt x="105113" y="94408"/>
                </a:lnTo>
                <a:lnTo>
                  <a:pt x="103612" y="92811"/>
                </a:lnTo>
                <a:lnTo>
                  <a:pt x="102111" y="89817"/>
                </a:lnTo>
                <a:lnTo>
                  <a:pt x="102111" y="86823"/>
                </a:lnTo>
                <a:close/>
              </a:path>
              <a:path w="118744" h="111125">
                <a:moveTo>
                  <a:pt x="100610" y="0"/>
                </a:moveTo>
                <a:lnTo>
                  <a:pt x="64565" y="0"/>
                </a:lnTo>
                <a:lnTo>
                  <a:pt x="64565" y="4590"/>
                </a:lnTo>
                <a:lnTo>
                  <a:pt x="70569" y="4590"/>
                </a:lnTo>
                <a:lnTo>
                  <a:pt x="75092" y="5987"/>
                </a:lnTo>
                <a:lnTo>
                  <a:pt x="78094" y="7584"/>
                </a:lnTo>
                <a:lnTo>
                  <a:pt x="79595" y="10578"/>
                </a:lnTo>
                <a:lnTo>
                  <a:pt x="81096" y="14969"/>
                </a:lnTo>
                <a:lnTo>
                  <a:pt x="81096" y="80835"/>
                </a:lnTo>
                <a:lnTo>
                  <a:pt x="75092" y="86823"/>
                </a:lnTo>
                <a:lnTo>
                  <a:pt x="66066" y="92811"/>
                </a:lnTo>
                <a:lnTo>
                  <a:pt x="61563" y="94408"/>
                </a:lnTo>
                <a:lnTo>
                  <a:pt x="58561" y="95805"/>
                </a:lnTo>
                <a:lnTo>
                  <a:pt x="72682" y="95805"/>
                </a:lnTo>
                <a:lnTo>
                  <a:pt x="74643" y="93921"/>
                </a:lnTo>
                <a:lnTo>
                  <a:pt x="81096" y="86823"/>
                </a:lnTo>
                <a:lnTo>
                  <a:pt x="102111" y="86823"/>
                </a:lnTo>
                <a:lnTo>
                  <a:pt x="100610" y="85426"/>
                </a:lnTo>
                <a:lnTo>
                  <a:pt x="100610" y="0"/>
                </a:lnTo>
                <a:close/>
              </a:path>
              <a:path w="118744" h="111125">
                <a:moveTo>
                  <a:pt x="117122" y="92811"/>
                </a:moveTo>
                <a:lnTo>
                  <a:pt x="114120" y="94408"/>
                </a:lnTo>
                <a:lnTo>
                  <a:pt x="117644" y="94408"/>
                </a:lnTo>
                <a:lnTo>
                  <a:pt x="117122" y="92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31626" y="1474723"/>
            <a:ext cx="80010" cy="109855"/>
          </a:xfrm>
          <a:custGeom>
            <a:avLst/>
            <a:gdLst/>
            <a:ahLst/>
            <a:cxnLst/>
            <a:rect l="l" t="t" r="r" b="b"/>
            <a:pathLst>
              <a:path w="80010" h="109855">
                <a:moveTo>
                  <a:pt x="55558" y="106383"/>
                </a:moveTo>
                <a:lnTo>
                  <a:pt x="0" y="106383"/>
                </a:lnTo>
                <a:lnTo>
                  <a:pt x="0" y="109377"/>
                </a:lnTo>
                <a:lnTo>
                  <a:pt x="55558" y="109377"/>
                </a:lnTo>
                <a:lnTo>
                  <a:pt x="55558" y="106383"/>
                </a:lnTo>
                <a:close/>
              </a:path>
              <a:path w="80010" h="109855">
                <a:moveTo>
                  <a:pt x="36045" y="14969"/>
                </a:moveTo>
                <a:lnTo>
                  <a:pt x="10507" y="14969"/>
                </a:lnTo>
                <a:lnTo>
                  <a:pt x="12008" y="16566"/>
                </a:lnTo>
                <a:lnTo>
                  <a:pt x="13509" y="17963"/>
                </a:lnTo>
                <a:lnTo>
                  <a:pt x="15010" y="17963"/>
                </a:lnTo>
                <a:lnTo>
                  <a:pt x="16531" y="19560"/>
                </a:lnTo>
                <a:lnTo>
                  <a:pt x="16531" y="25548"/>
                </a:lnTo>
                <a:lnTo>
                  <a:pt x="18032" y="32933"/>
                </a:lnTo>
                <a:lnTo>
                  <a:pt x="18032" y="95805"/>
                </a:lnTo>
                <a:lnTo>
                  <a:pt x="16531" y="97402"/>
                </a:lnTo>
                <a:lnTo>
                  <a:pt x="16531" y="100395"/>
                </a:lnTo>
                <a:lnTo>
                  <a:pt x="15010" y="101793"/>
                </a:lnTo>
                <a:lnTo>
                  <a:pt x="13509" y="103389"/>
                </a:lnTo>
                <a:lnTo>
                  <a:pt x="10507" y="104786"/>
                </a:lnTo>
                <a:lnTo>
                  <a:pt x="6004" y="106383"/>
                </a:lnTo>
                <a:lnTo>
                  <a:pt x="51055" y="106383"/>
                </a:lnTo>
                <a:lnTo>
                  <a:pt x="46552" y="104786"/>
                </a:lnTo>
                <a:lnTo>
                  <a:pt x="45051" y="103389"/>
                </a:lnTo>
                <a:lnTo>
                  <a:pt x="42049" y="101793"/>
                </a:lnTo>
                <a:lnTo>
                  <a:pt x="36045" y="34529"/>
                </a:lnTo>
                <a:lnTo>
                  <a:pt x="40548" y="26945"/>
                </a:lnTo>
                <a:lnTo>
                  <a:pt x="42049" y="23951"/>
                </a:lnTo>
                <a:lnTo>
                  <a:pt x="36045" y="23951"/>
                </a:lnTo>
                <a:lnTo>
                  <a:pt x="36045" y="14969"/>
                </a:lnTo>
                <a:close/>
              </a:path>
              <a:path w="80010" h="109855">
                <a:moveTo>
                  <a:pt x="69068" y="0"/>
                </a:moveTo>
                <a:lnTo>
                  <a:pt x="64565" y="0"/>
                </a:lnTo>
                <a:lnTo>
                  <a:pt x="57576" y="1440"/>
                </a:lnTo>
                <a:lnTo>
                  <a:pt x="50305" y="5838"/>
                </a:lnTo>
                <a:lnTo>
                  <a:pt x="43034" y="13304"/>
                </a:lnTo>
                <a:lnTo>
                  <a:pt x="36045" y="23951"/>
                </a:lnTo>
                <a:lnTo>
                  <a:pt x="42049" y="23951"/>
                </a:lnTo>
                <a:lnTo>
                  <a:pt x="43550" y="20957"/>
                </a:lnTo>
                <a:lnTo>
                  <a:pt x="48053" y="17963"/>
                </a:lnTo>
                <a:lnTo>
                  <a:pt x="49554" y="16566"/>
                </a:lnTo>
                <a:lnTo>
                  <a:pt x="79575" y="16566"/>
                </a:lnTo>
                <a:lnTo>
                  <a:pt x="79575" y="8981"/>
                </a:lnTo>
                <a:lnTo>
                  <a:pt x="78074" y="5987"/>
                </a:lnTo>
                <a:lnTo>
                  <a:pt x="75072" y="4590"/>
                </a:lnTo>
                <a:lnTo>
                  <a:pt x="72070" y="1596"/>
                </a:lnTo>
                <a:lnTo>
                  <a:pt x="69068" y="0"/>
                </a:lnTo>
                <a:close/>
              </a:path>
              <a:path w="80010" h="109855">
                <a:moveTo>
                  <a:pt x="79575" y="16566"/>
                </a:moveTo>
                <a:lnTo>
                  <a:pt x="54057" y="16566"/>
                </a:lnTo>
                <a:lnTo>
                  <a:pt x="55558" y="17963"/>
                </a:lnTo>
                <a:lnTo>
                  <a:pt x="60062" y="19560"/>
                </a:lnTo>
                <a:lnTo>
                  <a:pt x="63064" y="22554"/>
                </a:lnTo>
                <a:lnTo>
                  <a:pt x="66066" y="23951"/>
                </a:lnTo>
                <a:lnTo>
                  <a:pt x="72070" y="23951"/>
                </a:lnTo>
                <a:lnTo>
                  <a:pt x="73571" y="22554"/>
                </a:lnTo>
                <a:lnTo>
                  <a:pt x="76573" y="20957"/>
                </a:lnTo>
                <a:lnTo>
                  <a:pt x="78074" y="17963"/>
                </a:lnTo>
                <a:lnTo>
                  <a:pt x="79575" y="16566"/>
                </a:lnTo>
                <a:close/>
              </a:path>
              <a:path w="80010" h="109855">
                <a:moveTo>
                  <a:pt x="36045" y="0"/>
                </a:moveTo>
                <a:lnTo>
                  <a:pt x="31542" y="0"/>
                </a:lnTo>
                <a:lnTo>
                  <a:pt x="0" y="13572"/>
                </a:lnTo>
                <a:lnTo>
                  <a:pt x="0" y="17963"/>
                </a:lnTo>
                <a:lnTo>
                  <a:pt x="3002" y="16566"/>
                </a:lnTo>
                <a:lnTo>
                  <a:pt x="6004" y="14969"/>
                </a:lnTo>
                <a:lnTo>
                  <a:pt x="36045" y="14969"/>
                </a:lnTo>
                <a:lnTo>
                  <a:pt x="360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21729" y="1474723"/>
            <a:ext cx="72390" cy="114300"/>
          </a:xfrm>
          <a:custGeom>
            <a:avLst/>
            <a:gdLst/>
            <a:ahLst/>
            <a:cxnLst/>
            <a:rect l="l" t="t" r="r" b="b"/>
            <a:pathLst>
              <a:path w="72389" h="114300">
                <a:moveTo>
                  <a:pt x="57229" y="107780"/>
                </a:moveTo>
                <a:lnTo>
                  <a:pt x="9006" y="107780"/>
                </a:lnTo>
                <a:lnTo>
                  <a:pt x="12008" y="109377"/>
                </a:lnTo>
                <a:lnTo>
                  <a:pt x="15010" y="109377"/>
                </a:lnTo>
                <a:lnTo>
                  <a:pt x="22515" y="112371"/>
                </a:lnTo>
                <a:lnTo>
                  <a:pt x="30021" y="113768"/>
                </a:lnTo>
                <a:lnTo>
                  <a:pt x="36025" y="113768"/>
                </a:lnTo>
                <a:lnTo>
                  <a:pt x="43390" y="113207"/>
                </a:lnTo>
                <a:lnTo>
                  <a:pt x="49912" y="111523"/>
                </a:lnTo>
                <a:lnTo>
                  <a:pt x="55875" y="108716"/>
                </a:lnTo>
                <a:lnTo>
                  <a:pt x="57229" y="107780"/>
                </a:lnTo>
                <a:close/>
              </a:path>
              <a:path w="72389" h="114300">
                <a:moveTo>
                  <a:pt x="4503" y="73450"/>
                </a:moveTo>
                <a:lnTo>
                  <a:pt x="0" y="73450"/>
                </a:lnTo>
                <a:lnTo>
                  <a:pt x="0" y="110774"/>
                </a:lnTo>
                <a:lnTo>
                  <a:pt x="4503" y="110774"/>
                </a:lnTo>
                <a:lnTo>
                  <a:pt x="4503" y="109377"/>
                </a:lnTo>
                <a:lnTo>
                  <a:pt x="6004" y="107780"/>
                </a:lnTo>
                <a:lnTo>
                  <a:pt x="57229" y="107780"/>
                </a:lnTo>
                <a:lnTo>
                  <a:pt x="59252" y="106383"/>
                </a:lnTo>
                <a:lnTo>
                  <a:pt x="30021" y="106383"/>
                </a:lnTo>
                <a:lnTo>
                  <a:pt x="22515" y="103389"/>
                </a:lnTo>
                <a:lnTo>
                  <a:pt x="12313" y="93182"/>
                </a:lnTo>
                <a:lnTo>
                  <a:pt x="8790" y="87525"/>
                </a:lnTo>
                <a:lnTo>
                  <a:pt x="6148" y="80835"/>
                </a:lnTo>
                <a:lnTo>
                  <a:pt x="4503" y="73450"/>
                </a:lnTo>
                <a:close/>
              </a:path>
              <a:path w="72389" h="114300">
                <a:moveTo>
                  <a:pt x="36025" y="0"/>
                </a:moveTo>
                <a:lnTo>
                  <a:pt x="22515" y="0"/>
                </a:lnTo>
                <a:lnTo>
                  <a:pt x="15010" y="2993"/>
                </a:lnTo>
                <a:lnTo>
                  <a:pt x="3002" y="14969"/>
                </a:lnTo>
                <a:lnTo>
                  <a:pt x="0" y="22554"/>
                </a:lnTo>
                <a:lnTo>
                  <a:pt x="0" y="37523"/>
                </a:lnTo>
                <a:lnTo>
                  <a:pt x="27018" y="62872"/>
                </a:lnTo>
                <a:lnTo>
                  <a:pt x="34336" y="67097"/>
                </a:lnTo>
                <a:lnTo>
                  <a:pt x="55538" y="94408"/>
                </a:lnTo>
                <a:lnTo>
                  <a:pt x="54037" y="98799"/>
                </a:lnTo>
                <a:lnTo>
                  <a:pt x="49534" y="101793"/>
                </a:lnTo>
                <a:lnTo>
                  <a:pt x="46532" y="104786"/>
                </a:lnTo>
                <a:lnTo>
                  <a:pt x="42029" y="106383"/>
                </a:lnTo>
                <a:lnTo>
                  <a:pt x="59252" y="106383"/>
                </a:lnTo>
                <a:lnTo>
                  <a:pt x="72070" y="80835"/>
                </a:lnTo>
                <a:lnTo>
                  <a:pt x="70639" y="72172"/>
                </a:lnTo>
                <a:lnTo>
                  <a:pt x="31522" y="41914"/>
                </a:lnTo>
                <a:lnTo>
                  <a:pt x="24016" y="38920"/>
                </a:lnTo>
                <a:lnTo>
                  <a:pt x="19513" y="35926"/>
                </a:lnTo>
                <a:lnTo>
                  <a:pt x="16511" y="31535"/>
                </a:lnTo>
                <a:lnTo>
                  <a:pt x="13509" y="25548"/>
                </a:lnTo>
                <a:lnTo>
                  <a:pt x="13509" y="17963"/>
                </a:lnTo>
                <a:lnTo>
                  <a:pt x="15010" y="13572"/>
                </a:lnTo>
                <a:lnTo>
                  <a:pt x="18012" y="11975"/>
                </a:lnTo>
                <a:lnTo>
                  <a:pt x="21014" y="8981"/>
                </a:lnTo>
                <a:lnTo>
                  <a:pt x="25517" y="7584"/>
                </a:lnTo>
                <a:lnTo>
                  <a:pt x="64565" y="7584"/>
                </a:lnTo>
                <a:lnTo>
                  <a:pt x="64565" y="4590"/>
                </a:lnTo>
                <a:lnTo>
                  <a:pt x="51035" y="4590"/>
                </a:lnTo>
                <a:lnTo>
                  <a:pt x="46532" y="2993"/>
                </a:lnTo>
                <a:lnTo>
                  <a:pt x="40528" y="1596"/>
                </a:lnTo>
                <a:lnTo>
                  <a:pt x="36025" y="0"/>
                </a:lnTo>
                <a:close/>
              </a:path>
              <a:path w="72389" h="114300">
                <a:moveTo>
                  <a:pt x="64565" y="7584"/>
                </a:moveTo>
                <a:lnTo>
                  <a:pt x="39027" y="7584"/>
                </a:lnTo>
                <a:lnTo>
                  <a:pt x="45031" y="8981"/>
                </a:lnTo>
                <a:lnTo>
                  <a:pt x="49534" y="13572"/>
                </a:lnTo>
                <a:lnTo>
                  <a:pt x="54037" y="17963"/>
                </a:lnTo>
                <a:lnTo>
                  <a:pt x="57060" y="25548"/>
                </a:lnTo>
                <a:lnTo>
                  <a:pt x="60062" y="35926"/>
                </a:lnTo>
                <a:lnTo>
                  <a:pt x="64565" y="35926"/>
                </a:lnTo>
                <a:lnTo>
                  <a:pt x="64565" y="7584"/>
                </a:lnTo>
                <a:close/>
              </a:path>
              <a:path w="72389" h="114300">
                <a:moveTo>
                  <a:pt x="64565" y="0"/>
                </a:moveTo>
                <a:lnTo>
                  <a:pt x="60062" y="0"/>
                </a:lnTo>
                <a:lnTo>
                  <a:pt x="60062" y="1596"/>
                </a:lnTo>
                <a:lnTo>
                  <a:pt x="58561" y="2993"/>
                </a:lnTo>
                <a:lnTo>
                  <a:pt x="58561" y="4590"/>
                </a:lnTo>
                <a:lnTo>
                  <a:pt x="64565" y="4590"/>
                </a:lnTo>
                <a:lnTo>
                  <a:pt x="64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2110" y="1697870"/>
            <a:ext cx="813810" cy="167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93488" y="1753356"/>
            <a:ext cx="111125" cy="160655"/>
          </a:xfrm>
          <a:custGeom>
            <a:avLst/>
            <a:gdLst/>
            <a:ahLst/>
            <a:cxnLst/>
            <a:rect l="l" t="t" r="r" b="b"/>
            <a:pathLst>
              <a:path w="111125" h="160655">
                <a:moveTo>
                  <a:pt x="55558" y="155683"/>
                </a:moveTo>
                <a:lnTo>
                  <a:pt x="0" y="155683"/>
                </a:lnTo>
                <a:lnTo>
                  <a:pt x="0" y="160074"/>
                </a:lnTo>
                <a:lnTo>
                  <a:pt x="55558" y="160074"/>
                </a:lnTo>
                <a:lnTo>
                  <a:pt x="55558" y="155683"/>
                </a:lnTo>
                <a:close/>
              </a:path>
              <a:path w="111125" h="160655">
                <a:moveTo>
                  <a:pt x="37546" y="14969"/>
                </a:moveTo>
                <a:lnTo>
                  <a:pt x="10507" y="14969"/>
                </a:lnTo>
                <a:lnTo>
                  <a:pt x="12008" y="16366"/>
                </a:lnTo>
                <a:lnTo>
                  <a:pt x="13509" y="16366"/>
                </a:lnTo>
                <a:lnTo>
                  <a:pt x="15010" y="17963"/>
                </a:lnTo>
                <a:lnTo>
                  <a:pt x="16511" y="19360"/>
                </a:lnTo>
                <a:lnTo>
                  <a:pt x="16511" y="20957"/>
                </a:lnTo>
                <a:lnTo>
                  <a:pt x="18012" y="22354"/>
                </a:lnTo>
                <a:lnTo>
                  <a:pt x="18012" y="146701"/>
                </a:lnTo>
                <a:lnTo>
                  <a:pt x="16511" y="149695"/>
                </a:lnTo>
                <a:lnTo>
                  <a:pt x="16511" y="151092"/>
                </a:lnTo>
                <a:lnTo>
                  <a:pt x="15010" y="152689"/>
                </a:lnTo>
                <a:lnTo>
                  <a:pt x="13509" y="152689"/>
                </a:lnTo>
                <a:lnTo>
                  <a:pt x="10507" y="155683"/>
                </a:lnTo>
                <a:lnTo>
                  <a:pt x="45051" y="155683"/>
                </a:lnTo>
                <a:lnTo>
                  <a:pt x="43550" y="154086"/>
                </a:lnTo>
                <a:lnTo>
                  <a:pt x="40548" y="152689"/>
                </a:lnTo>
                <a:lnTo>
                  <a:pt x="39047" y="151092"/>
                </a:lnTo>
                <a:lnTo>
                  <a:pt x="39047" y="149695"/>
                </a:lnTo>
                <a:lnTo>
                  <a:pt x="37546" y="146701"/>
                </a:lnTo>
                <a:lnTo>
                  <a:pt x="37546" y="103190"/>
                </a:lnTo>
                <a:lnTo>
                  <a:pt x="51055" y="103190"/>
                </a:lnTo>
                <a:lnTo>
                  <a:pt x="42049" y="97202"/>
                </a:lnTo>
                <a:lnTo>
                  <a:pt x="39047" y="92811"/>
                </a:lnTo>
                <a:lnTo>
                  <a:pt x="37546" y="88220"/>
                </a:lnTo>
                <a:lnTo>
                  <a:pt x="37546" y="31336"/>
                </a:lnTo>
                <a:lnTo>
                  <a:pt x="43550" y="25348"/>
                </a:lnTo>
                <a:lnTo>
                  <a:pt x="37546" y="25348"/>
                </a:lnTo>
                <a:lnTo>
                  <a:pt x="37546" y="14969"/>
                </a:lnTo>
                <a:close/>
              </a:path>
              <a:path w="111125" h="160655">
                <a:moveTo>
                  <a:pt x="51055" y="103190"/>
                </a:moveTo>
                <a:lnTo>
                  <a:pt x="37546" y="103190"/>
                </a:lnTo>
                <a:lnTo>
                  <a:pt x="40548" y="106184"/>
                </a:lnTo>
                <a:lnTo>
                  <a:pt x="45051" y="109178"/>
                </a:lnTo>
                <a:lnTo>
                  <a:pt x="48053" y="109178"/>
                </a:lnTo>
                <a:lnTo>
                  <a:pt x="52556" y="112171"/>
                </a:lnTo>
                <a:lnTo>
                  <a:pt x="63064" y="112171"/>
                </a:lnTo>
                <a:lnTo>
                  <a:pt x="72023" y="111320"/>
                </a:lnTo>
                <a:lnTo>
                  <a:pt x="80704" y="108654"/>
                </a:lnTo>
                <a:lnTo>
                  <a:pt x="87458" y="104786"/>
                </a:lnTo>
                <a:lnTo>
                  <a:pt x="55558" y="104786"/>
                </a:lnTo>
                <a:lnTo>
                  <a:pt x="51055" y="103190"/>
                </a:lnTo>
                <a:close/>
              </a:path>
              <a:path w="111125" h="160655">
                <a:moveTo>
                  <a:pt x="100706" y="16366"/>
                </a:moveTo>
                <a:lnTo>
                  <a:pt x="69068" y="16366"/>
                </a:lnTo>
                <a:lnTo>
                  <a:pt x="75072" y="19360"/>
                </a:lnTo>
                <a:lnTo>
                  <a:pt x="79575" y="25348"/>
                </a:lnTo>
                <a:lnTo>
                  <a:pt x="84387" y="32671"/>
                </a:lnTo>
                <a:lnTo>
                  <a:pt x="87653" y="41266"/>
                </a:lnTo>
                <a:lnTo>
                  <a:pt x="89513" y="51283"/>
                </a:lnTo>
                <a:lnTo>
                  <a:pt x="90103" y="62872"/>
                </a:lnTo>
                <a:lnTo>
                  <a:pt x="89537" y="73266"/>
                </a:lnTo>
                <a:lnTo>
                  <a:pt x="70569" y="104786"/>
                </a:lnTo>
                <a:lnTo>
                  <a:pt x="87458" y="104786"/>
                </a:lnTo>
                <a:lnTo>
                  <a:pt x="110250" y="65204"/>
                </a:lnTo>
                <a:lnTo>
                  <a:pt x="111117" y="52293"/>
                </a:lnTo>
                <a:lnTo>
                  <a:pt x="110273" y="40548"/>
                </a:lnTo>
                <a:lnTo>
                  <a:pt x="107740" y="29889"/>
                </a:lnTo>
                <a:lnTo>
                  <a:pt x="103518" y="20352"/>
                </a:lnTo>
                <a:lnTo>
                  <a:pt x="100706" y="16366"/>
                </a:lnTo>
                <a:close/>
              </a:path>
              <a:path w="111125" h="160655">
                <a:moveTo>
                  <a:pt x="72070" y="0"/>
                </a:moveTo>
                <a:lnTo>
                  <a:pt x="64565" y="0"/>
                </a:lnTo>
                <a:lnTo>
                  <a:pt x="60062" y="1397"/>
                </a:lnTo>
                <a:lnTo>
                  <a:pt x="37546" y="25348"/>
                </a:lnTo>
                <a:lnTo>
                  <a:pt x="43550" y="25348"/>
                </a:lnTo>
                <a:lnTo>
                  <a:pt x="48053" y="20957"/>
                </a:lnTo>
                <a:lnTo>
                  <a:pt x="51055" y="19360"/>
                </a:lnTo>
                <a:lnTo>
                  <a:pt x="54057" y="17963"/>
                </a:lnTo>
                <a:lnTo>
                  <a:pt x="58561" y="16366"/>
                </a:lnTo>
                <a:lnTo>
                  <a:pt x="100706" y="16366"/>
                </a:lnTo>
                <a:lnTo>
                  <a:pt x="97608" y="11975"/>
                </a:lnTo>
                <a:lnTo>
                  <a:pt x="92562" y="6904"/>
                </a:lnTo>
                <a:lnTo>
                  <a:pt x="86528" y="3143"/>
                </a:lnTo>
                <a:lnTo>
                  <a:pt x="79649" y="804"/>
                </a:lnTo>
                <a:lnTo>
                  <a:pt x="72070" y="0"/>
                </a:lnTo>
                <a:close/>
              </a:path>
              <a:path w="111125" h="160655">
                <a:moveTo>
                  <a:pt x="37546" y="0"/>
                </a:moveTo>
                <a:lnTo>
                  <a:pt x="33043" y="0"/>
                </a:lnTo>
                <a:lnTo>
                  <a:pt x="0" y="13372"/>
                </a:lnTo>
                <a:lnTo>
                  <a:pt x="1501" y="16366"/>
                </a:lnTo>
                <a:lnTo>
                  <a:pt x="4503" y="16366"/>
                </a:lnTo>
                <a:lnTo>
                  <a:pt x="6004" y="14969"/>
                </a:lnTo>
                <a:lnTo>
                  <a:pt x="37546" y="14969"/>
                </a:lnTo>
                <a:lnTo>
                  <a:pt x="375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22620" y="1753357"/>
            <a:ext cx="90170" cy="112395"/>
          </a:xfrm>
          <a:custGeom>
            <a:avLst/>
            <a:gdLst/>
            <a:ahLst/>
            <a:cxnLst/>
            <a:rect l="l" t="t" r="r" b="b"/>
            <a:pathLst>
              <a:path w="90169" h="112394">
                <a:moveTo>
                  <a:pt x="49554" y="0"/>
                </a:moveTo>
                <a:lnTo>
                  <a:pt x="13509" y="14969"/>
                </a:lnTo>
                <a:lnTo>
                  <a:pt x="0" y="56884"/>
                </a:lnTo>
                <a:lnTo>
                  <a:pt x="844" y="69302"/>
                </a:lnTo>
                <a:lnTo>
                  <a:pt x="20572" y="104004"/>
                </a:lnTo>
                <a:lnTo>
                  <a:pt x="46552" y="112171"/>
                </a:lnTo>
                <a:lnTo>
                  <a:pt x="55119" y="111320"/>
                </a:lnTo>
                <a:lnTo>
                  <a:pt x="62688" y="108853"/>
                </a:lnTo>
                <a:lnTo>
                  <a:pt x="69772" y="104677"/>
                </a:lnTo>
                <a:lnTo>
                  <a:pt x="76573" y="98799"/>
                </a:lnTo>
                <a:lnTo>
                  <a:pt x="81489" y="92811"/>
                </a:lnTo>
                <a:lnTo>
                  <a:pt x="55558" y="92811"/>
                </a:lnTo>
                <a:lnTo>
                  <a:pt x="47959" y="91953"/>
                </a:lnTo>
                <a:lnTo>
                  <a:pt x="19703" y="63520"/>
                </a:lnTo>
                <a:lnTo>
                  <a:pt x="16511" y="43311"/>
                </a:lnTo>
                <a:lnTo>
                  <a:pt x="90103" y="43311"/>
                </a:lnTo>
                <a:lnTo>
                  <a:pt x="89626" y="35926"/>
                </a:lnTo>
                <a:lnTo>
                  <a:pt x="16511" y="35926"/>
                </a:lnTo>
                <a:lnTo>
                  <a:pt x="18012" y="26945"/>
                </a:lnTo>
                <a:lnTo>
                  <a:pt x="21014" y="20957"/>
                </a:lnTo>
                <a:lnTo>
                  <a:pt x="25537" y="14969"/>
                </a:lnTo>
                <a:lnTo>
                  <a:pt x="30041" y="10378"/>
                </a:lnTo>
                <a:lnTo>
                  <a:pt x="36045" y="7384"/>
                </a:lnTo>
                <a:lnTo>
                  <a:pt x="73262" y="7384"/>
                </a:lnTo>
                <a:lnTo>
                  <a:pt x="72140" y="6315"/>
                </a:lnTo>
                <a:lnTo>
                  <a:pt x="65503" y="2619"/>
                </a:lnTo>
                <a:lnTo>
                  <a:pt x="58021" y="608"/>
                </a:lnTo>
                <a:lnTo>
                  <a:pt x="49554" y="0"/>
                </a:lnTo>
                <a:close/>
              </a:path>
              <a:path w="90169" h="112394">
                <a:moveTo>
                  <a:pt x="87081" y="67263"/>
                </a:moveTo>
                <a:lnTo>
                  <a:pt x="63064" y="92811"/>
                </a:lnTo>
                <a:lnTo>
                  <a:pt x="81489" y="92811"/>
                </a:lnTo>
                <a:lnTo>
                  <a:pt x="81640" y="92627"/>
                </a:lnTo>
                <a:lnTo>
                  <a:pt x="85582" y="85650"/>
                </a:lnTo>
                <a:lnTo>
                  <a:pt x="88402" y="78113"/>
                </a:lnTo>
                <a:lnTo>
                  <a:pt x="90103" y="70257"/>
                </a:lnTo>
                <a:lnTo>
                  <a:pt x="87081" y="67263"/>
                </a:lnTo>
                <a:close/>
              </a:path>
              <a:path w="90169" h="112394">
                <a:moveTo>
                  <a:pt x="73262" y="7384"/>
                </a:moveTo>
                <a:lnTo>
                  <a:pt x="46552" y="7384"/>
                </a:lnTo>
                <a:lnTo>
                  <a:pt x="51055" y="8981"/>
                </a:lnTo>
                <a:lnTo>
                  <a:pt x="55558" y="11975"/>
                </a:lnTo>
                <a:lnTo>
                  <a:pt x="66066" y="35926"/>
                </a:lnTo>
                <a:lnTo>
                  <a:pt x="89626" y="35926"/>
                </a:lnTo>
                <a:lnTo>
                  <a:pt x="89490" y="33812"/>
                </a:lnTo>
                <a:lnTo>
                  <a:pt x="87466" y="25398"/>
                </a:lnTo>
                <a:lnTo>
                  <a:pt x="83753" y="18106"/>
                </a:lnTo>
                <a:lnTo>
                  <a:pt x="78074" y="11975"/>
                </a:lnTo>
                <a:lnTo>
                  <a:pt x="73262" y="7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21729" y="1753357"/>
            <a:ext cx="80010" cy="109220"/>
          </a:xfrm>
          <a:custGeom>
            <a:avLst/>
            <a:gdLst/>
            <a:ahLst/>
            <a:cxnLst/>
            <a:rect l="l" t="t" r="r" b="b"/>
            <a:pathLst>
              <a:path w="80010" h="109219">
                <a:moveTo>
                  <a:pt x="55538" y="104786"/>
                </a:moveTo>
                <a:lnTo>
                  <a:pt x="1501" y="104786"/>
                </a:lnTo>
                <a:lnTo>
                  <a:pt x="1501" y="109178"/>
                </a:lnTo>
                <a:lnTo>
                  <a:pt x="55538" y="109178"/>
                </a:lnTo>
                <a:lnTo>
                  <a:pt x="55538" y="104786"/>
                </a:lnTo>
                <a:close/>
              </a:path>
              <a:path w="80010" h="109219">
                <a:moveTo>
                  <a:pt x="37526" y="14969"/>
                </a:moveTo>
                <a:lnTo>
                  <a:pt x="13509" y="14969"/>
                </a:lnTo>
                <a:lnTo>
                  <a:pt x="15010" y="16366"/>
                </a:lnTo>
                <a:lnTo>
                  <a:pt x="16511" y="17963"/>
                </a:lnTo>
                <a:lnTo>
                  <a:pt x="16511" y="19360"/>
                </a:lnTo>
                <a:lnTo>
                  <a:pt x="18012" y="22354"/>
                </a:lnTo>
                <a:lnTo>
                  <a:pt x="18012" y="95805"/>
                </a:lnTo>
                <a:lnTo>
                  <a:pt x="15010" y="101793"/>
                </a:lnTo>
                <a:lnTo>
                  <a:pt x="13509" y="101793"/>
                </a:lnTo>
                <a:lnTo>
                  <a:pt x="10507" y="104786"/>
                </a:lnTo>
                <a:lnTo>
                  <a:pt x="48033" y="104786"/>
                </a:lnTo>
                <a:lnTo>
                  <a:pt x="45031" y="103190"/>
                </a:lnTo>
                <a:lnTo>
                  <a:pt x="42029" y="101793"/>
                </a:lnTo>
                <a:lnTo>
                  <a:pt x="40528" y="100196"/>
                </a:lnTo>
                <a:lnTo>
                  <a:pt x="37526" y="94208"/>
                </a:lnTo>
                <a:lnTo>
                  <a:pt x="37526" y="32933"/>
                </a:lnTo>
                <a:lnTo>
                  <a:pt x="40528" y="25348"/>
                </a:lnTo>
                <a:lnTo>
                  <a:pt x="41961" y="23951"/>
                </a:lnTo>
                <a:lnTo>
                  <a:pt x="37526" y="23951"/>
                </a:lnTo>
                <a:lnTo>
                  <a:pt x="37526" y="14969"/>
                </a:lnTo>
                <a:close/>
              </a:path>
              <a:path w="80010" h="109219">
                <a:moveTo>
                  <a:pt x="69068" y="0"/>
                </a:moveTo>
                <a:lnTo>
                  <a:pt x="64565" y="0"/>
                </a:lnTo>
                <a:lnTo>
                  <a:pt x="57798" y="1412"/>
                </a:lnTo>
                <a:lnTo>
                  <a:pt x="51038" y="5763"/>
                </a:lnTo>
                <a:lnTo>
                  <a:pt x="44281" y="13220"/>
                </a:lnTo>
                <a:lnTo>
                  <a:pt x="37526" y="23951"/>
                </a:lnTo>
                <a:lnTo>
                  <a:pt x="41961" y="23951"/>
                </a:lnTo>
                <a:lnTo>
                  <a:pt x="45031" y="20957"/>
                </a:lnTo>
                <a:lnTo>
                  <a:pt x="48033" y="17963"/>
                </a:lnTo>
                <a:lnTo>
                  <a:pt x="49534" y="16366"/>
                </a:lnTo>
                <a:lnTo>
                  <a:pt x="51035" y="14969"/>
                </a:lnTo>
                <a:lnTo>
                  <a:pt x="79575" y="14969"/>
                </a:lnTo>
                <a:lnTo>
                  <a:pt x="79575" y="8981"/>
                </a:lnTo>
                <a:lnTo>
                  <a:pt x="78074" y="5987"/>
                </a:lnTo>
                <a:lnTo>
                  <a:pt x="75072" y="2993"/>
                </a:lnTo>
                <a:lnTo>
                  <a:pt x="72070" y="1397"/>
                </a:lnTo>
                <a:lnTo>
                  <a:pt x="69068" y="0"/>
                </a:lnTo>
                <a:close/>
              </a:path>
              <a:path w="80010" h="109219">
                <a:moveTo>
                  <a:pt x="79575" y="14969"/>
                </a:moveTo>
                <a:lnTo>
                  <a:pt x="54037" y="14969"/>
                </a:lnTo>
                <a:lnTo>
                  <a:pt x="57060" y="16366"/>
                </a:lnTo>
                <a:lnTo>
                  <a:pt x="63064" y="22354"/>
                </a:lnTo>
                <a:lnTo>
                  <a:pt x="66066" y="23951"/>
                </a:lnTo>
                <a:lnTo>
                  <a:pt x="72070" y="23951"/>
                </a:lnTo>
                <a:lnTo>
                  <a:pt x="75072" y="22354"/>
                </a:lnTo>
                <a:lnTo>
                  <a:pt x="76573" y="19360"/>
                </a:lnTo>
                <a:lnTo>
                  <a:pt x="78074" y="17963"/>
                </a:lnTo>
                <a:lnTo>
                  <a:pt x="79575" y="14969"/>
                </a:lnTo>
                <a:close/>
              </a:path>
              <a:path w="80010" h="109219">
                <a:moveTo>
                  <a:pt x="37526" y="0"/>
                </a:moveTo>
                <a:lnTo>
                  <a:pt x="33023" y="0"/>
                </a:lnTo>
                <a:lnTo>
                  <a:pt x="0" y="11975"/>
                </a:lnTo>
                <a:lnTo>
                  <a:pt x="1501" y="16366"/>
                </a:lnTo>
                <a:lnTo>
                  <a:pt x="4503" y="14969"/>
                </a:lnTo>
                <a:lnTo>
                  <a:pt x="37526" y="14969"/>
                </a:lnTo>
                <a:lnTo>
                  <a:pt x="37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62868" y="1705454"/>
            <a:ext cx="220979" cy="160655"/>
          </a:xfrm>
          <a:custGeom>
            <a:avLst/>
            <a:gdLst/>
            <a:ahLst/>
            <a:cxnLst/>
            <a:rect l="l" t="t" r="r" b="b"/>
            <a:pathLst>
              <a:path w="220980" h="160655">
                <a:moveTo>
                  <a:pt x="49554" y="4391"/>
                </a:moveTo>
                <a:lnTo>
                  <a:pt x="9006" y="4391"/>
                </a:lnTo>
                <a:lnTo>
                  <a:pt x="12008" y="5987"/>
                </a:lnTo>
                <a:lnTo>
                  <a:pt x="13509" y="7384"/>
                </a:lnTo>
                <a:lnTo>
                  <a:pt x="16511" y="8981"/>
                </a:lnTo>
                <a:lnTo>
                  <a:pt x="19513" y="14969"/>
                </a:lnTo>
                <a:lnTo>
                  <a:pt x="21014" y="19360"/>
                </a:lnTo>
                <a:lnTo>
                  <a:pt x="24016" y="29939"/>
                </a:lnTo>
                <a:lnTo>
                  <a:pt x="72070" y="160074"/>
                </a:lnTo>
                <a:lnTo>
                  <a:pt x="75072" y="160074"/>
                </a:lnTo>
                <a:lnTo>
                  <a:pt x="89568" y="119756"/>
                </a:lnTo>
                <a:lnTo>
                  <a:pt x="79575" y="119756"/>
                </a:lnTo>
                <a:lnTo>
                  <a:pt x="49554" y="31336"/>
                </a:lnTo>
                <a:lnTo>
                  <a:pt x="45031" y="22354"/>
                </a:lnTo>
                <a:lnTo>
                  <a:pt x="43530" y="16366"/>
                </a:lnTo>
                <a:lnTo>
                  <a:pt x="43530" y="10378"/>
                </a:lnTo>
                <a:lnTo>
                  <a:pt x="45031" y="8981"/>
                </a:lnTo>
                <a:lnTo>
                  <a:pt x="46532" y="5987"/>
                </a:lnTo>
                <a:lnTo>
                  <a:pt x="49554" y="4391"/>
                </a:lnTo>
                <a:close/>
              </a:path>
              <a:path w="220980" h="160655">
                <a:moveTo>
                  <a:pt x="135106" y="59878"/>
                </a:moveTo>
                <a:lnTo>
                  <a:pt x="111097" y="59878"/>
                </a:lnTo>
                <a:lnTo>
                  <a:pt x="147143" y="160074"/>
                </a:lnTo>
                <a:lnTo>
                  <a:pt x="151646" y="160074"/>
                </a:lnTo>
                <a:lnTo>
                  <a:pt x="165932" y="119756"/>
                </a:lnTo>
                <a:lnTo>
                  <a:pt x="156149" y="119756"/>
                </a:lnTo>
                <a:lnTo>
                  <a:pt x="135106" y="59878"/>
                </a:lnTo>
                <a:close/>
              </a:path>
              <a:path w="220980" h="160655">
                <a:moveTo>
                  <a:pt x="126128" y="4391"/>
                </a:moveTo>
                <a:lnTo>
                  <a:pt x="84078" y="4391"/>
                </a:lnTo>
                <a:lnTo>
                  <a:pt x="87081" y="5987"/>
                </a:lnTo>
                <a:lnTo>
                  <a:pt x="88582" y="7384"/>
                </a:lnTo>
                <a:lnTo>
                  <a:pt x="90083" y="8981"/>
                </a:lnTo>
                <a:lnTo>
                  <a:pt x="91584" y="10378"/>
                </a:lnTo>
                <a:lnTo>
                  <a:pt x="91584" y="11975"/>
                </a:lnTo>
                <a:lnTo>
                  <a:pt x="94586" y="13372"/>
                </a:lnTo>
                <a:lnTo>
                  <a:pt x="96087" y="17963"/>
                </a:lnTo>
                <a:lnTo>
                  <a:pt x="97588" y="20957"/>
                </a:lnTo>
                <a:lnTo>
                  <a:pt x="102091" y="31336"/>
                </a:lnTo>
                <a:lnTo>
                  <a:pt x="106594" y="44908"/>
                </a:lnTo>
                <a:lnTo>
                  <a:pt x="79575" y="119756"/>
                </a:lnTo>
                <a:lnTo>
                  <a:pt x="89568" y="119756"/>
                </a:lnTo>
                <a:lnTo>
                  <a:pt x="111097" y="59878"/>
                </a:lnTo>
                <a:lnTo>
                  <a:pt x="135106" y="59878"/>
                </a:lnTo>
                <a:lnTo>
                  <a:pt x="126128" y="34330"/>
                </a:lnTo>
                <a:lnTo>
                  <a:pt x="121625" y="25348"/>
                </a:lnTo>
                <a:lnTo>
                  <a:pt x="120124" y="17963"/>
                </a:lnTo>
                <a:lnTo>
                  <a:pt x="120124" y="10378"/>
                </a:lnTo>
                <a:lnTo>
                  <a:pt x="121625" y="8981"/>
                </a:lnTo>
                <a:lnTo>
                  <a:pt x="123126" y="5987"/>
                </a:lnTo>
                <a:lnTo>
                  <a:pt x="126128" y="4391"/>
                </a:lnTo>
                <a:close/>
              </a:path>
              <a:path w="220980" h="160655">
                <a:moveTo>
                  <a:pt x="213209" y="4391"/>
                </a:moveTo>
                <a:lnTo>
                  <a:pt x="181687" y="4391"/>
                </a:lnTo>
                <a:lnTo>
                  <a:pt x="184689" y="5987"/>
                </a:lnTo>
                <a:lnTo>
                  <a:pt x="187691" y="5987"/>
                </a:lnTo>
                <a:lnTo>
                  <a:pt x="189192" y="7384"/>
                </a:lnTo>
                <a:lnTo>
                  <a:pt x="189192" y="8981"/>
                </a:lnTo>
                <a:lnTo>
                  <a:pt x="190693" y="10378"/>
                </a:lnTo>
                <a:lnTo>
                  <a:pt x="190693" y="17963"/>
                </a:lnTo>
                <a:lnTo>
                  <a:pt x="189192" y="23951"/>
                </a:lnTo>
                <a:lnTo>
                  <a:pt x="186190" y="32933"/>
                </a:lnTo>
                <a:lnTo>
                  <a:pt x="156149" y="119756"/>
                </a:lnTo>
                <a:lnTo>
                  <a:pt x="165932" y="119756"/>
                </a:lnTo>
                <a:lnTo>
                  <a:pt x="196697" y="32933"/>
                </a:lnTo>
                <a:lnTo>
                  <a:pt x="199700" y="23951"/>
                </a:lnTo>
                <a:lnTo>
                  <a:pt x="202702" y="16366"/>
                </a:lnTo>
                <a:lnTo>
                  <a:pt x="204203" y="14969"/>
                </a:lnTo>
                <a:lnTo>
                  <a:pt x="205704" y="10378"/>
                </a:lnTo>
                <a:lnTo>
                  <a:pt x="208706" y="7384"/>
                </a:lnTo>
                <a:lnTo>
                  <a:pt x="211708" y="5987"/>
                </a:lnTo>
                <a:lnTo>
                  <a:pt x="213209" y="4391"/>
                </a:lnTo>
                <a:close/>
              </a:path>
              <a:path w="220980" h="160655">
                <a:moveTo>
                  <a:pt x="58561" y="0"/>
                </a:moveTo>
                <a:lnTo>
                  <a:pt x="0" y="0"/>
                </a:lnTo>
                <a:lnTo>
                  <a:pt x="0" y="4391"/>
                </a:lnTo>
                <a:lnTo>
                  <a:pt x="58561" y="4391"/>
                </a:lnTo>
                <a:lnTo>
                  <a:pt x="58561" y="0"/>
                </a:lnTo>
                <a:close/>
              </a:path>
              <a:path w="220980" h="160655">
                <a:moveTo>
                  <a:pt x="136635" y="0"/>
                </a:moveTo>
                <a:lnTo>
                  <a:pt x="75072" y="0"/>
                </a:lnTo>
                <a:lnTo>
                  <a:pt x="75072" y="4391"/>
                </a:lnTo>
                <a:lnTo>
                  <a:pt x="136635" y="4391"/>
                </a:lnTo>
                <a:lnTo>
                  <a:pt x="136635" y="0"/>
                </a:lnTo>
                <a:close/>
              </a:path>
              <a:path w="220980" h="160655">
                <a:moveTo>
                  <a:pt x="220714" y="0"/>
                </a:moveTo>
                <a:lnTo>
                  <a:pt x="174162" y="0"/>
                </a:lnTo>
                <a:lnTo>
                  <a:pt x="174162" y="4391"/>
                </a:lnTo>
                <a:lnTo>
                  <a:pt x="220714" y="4391"/>
                </a:lnTo>
                <a:lnTo>
                  <a:pt x="220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95591" y="1753357"/>
            <a:ext cx="90170" cy="112395"/>
          </a:xfrm>
          <a:custGeom>
            <a:avLst/>
            <a:gdLst/>
            <a:ahLst/>
            <a:cxnLst/>
            <a:rect l="l" t="t" r="r" b="b"/>
            <a:pathLst>
              <a:path w="90169" h="112394">
                <a:moveTo>
                  <a:pt x="49554" y="0"/>
                </a:moveTo>
                <a:lnTo>
                  <a:pt x="8240" y="23371"/>
                </a:lnTo>
                <a:lnTo>
                  <a:pt x="0" y="56884"/>
                </a:lnTo>
                <a:lnTo>
                  <a:pt x="844" y="69302"/>
                </a:lnTo>
                <a:lnTo>
                  <a:pt x="20800" y="104004"/>
                </a:lnTo>
                <a:lnTo>
                  <a:pt x="46552" y="112171"/>
                </a:lnTo>
                <a:lnTo>
                  <a:pt x="55334" y="111320"/>
                </a:lnTo>
                <a:lnTo>
                  <a:pt x="63254" y="108853"/>
                </a:lnTo>
                <a:lnTo>
                  <a:pt x="70413" y="104677"/>
                </a:lnTo>
                <a:lnTo>
                  <a:pt x="76593" y="98799"/>
                </a:lnTo>
                <a:lnTo>
                  <a:pt x="81508" y="92811"/>
                </a:lnTo>
                <a:lnTo>
                  <a:pt x="55558" y="92811"/>
                </a:lnTo>
                <a:lnTo>
                  <a:pt x="47959" y="91953"/>
                </a:lnTo>
                <a:lnTo>
                  <a:pt x="19721" y="63520"/>
                </a:lnTo>
                <a:lnTo>
                  <a:pt x="16531" y="43311"/>
                </a:lnTo>
                <a:lnTo>
                  <a:pt x="90103" y="43311"/>
                </a:lnTo>
                <a:lnTo>
                  <a:pt x="89647" y="35926"/>
                </a:lnTo>
                <a:lnTo>
                  <a:pt x="16531" y="35926"/>
                </a:lnTo>
                <a:lnTo>
                  <a:pt x="18032" y="26945"/>
                </a:lnTo>
                <a:lnTo>
                  <a:pt x="21034" y="20957"/>
                </a:lnTo>
                <a:lnTo>
                  <a:pt x="25537" y="14969"/>
                </a:lnTo>
                <a:lnTo>
                  <a:pt x="31542" y="10378"/>
                </a:lnTo>
                <a:lnTo>
                  <a:pt x="36045" y="7384"/>
                </a:lnTo>
                <a:lnTo>
                  <a:pt x="74583" y="7384"/>
                </a:lnTo>
                <a:lnTo>
                  <a:pt x="73415" y="6315"/>
                </a:lnTo>
                <a:lnTo>
                  <a:pt x="66256" y="2619"/>
                </a:lnTo>
                <a:lnTo>
                  <a:pt x="58256" y="608"/>
                </a:lnTo>
                <a:lnTo>
                  <a:pt x="49554" y="0"/>
                </a:lnTo>
                <a:close/>
              </a:path>
              <a:path w="90169" h="112394">
                <a:moveTo>
                  <a:pt x="87101" y="67263"/>
                </a:moveTo>
                <a:lnTo>
                  <a:pt x="63064" y="92811"/>
                </a:lnTo>
                <a:lnTo>
                  <a:pt x="81508" y="92811"/>
                </a:lnTo>
                <a:lnTo>
                  <a:pt x="81659" y="92627"/>
                </a:lnTo>
                <a:lnTo>
                  <a:pt x="85600" y="85650"/>
                </a:lnTo>
                <a:lnTo>
                  <a:pt x="88414" y="78113"/>
                </a:lnTo>
                <a:lnTo>
                  <a:pt x="90103" y="70257"/>
                </a:lnTo>
                <a:lnTo>
                  <a:pt x="87101" y="67263"/>
                </a:lnTo>
                <a:close/>
              </a:path>
              <a:path w="90169" h="112394">
                <a:moveTo>
                  <a:pt x="74583" y="7384"/>
                </a:moveTo>
                <a:lnTo>
                  <a:pt x="48053" y="7384"/>
                </a:lnTo>
                <a:lnTo>
                  <a:pt x="51055" y="8981"/>
                </a:lnTo>
                <a:lnTo>
                  <a:pt x="55558" y="11975"/>
                </a:lnTo>
                <a:lnTo>
                  <a:pt x="58561" y="13372"/>
                </a:lnTo>
                <a:lnTo>
                  <a:pt x="61563" y="17963"/>
                </a:lnTo>
                <a:lnTo>
                  <a:pt x="64565" y="20957"/>
                </a:lnTo>
                <a:lnTo>
                  <a:pt x="64565" y="23951"/>
                </a:lnTo>
                <a:lnTo>
                  <a:pt x="66066" y="29939"/>
                </a:lnTo>
                <a:lnTo>
                  <a:pt x="66066" y="35926"/>
                </a:lnTo>
                <a:lnTo>
                  <a:pt x="89647" y="35926"/>
                </a:lnTo>
                <a:lnTo>
                  <a:pt x="89516" y="33812"/>
                </a:lnTo>
                <a:lnTo>
                  <a:pt x="87663" y="25398"/>
                </a:lnTo>
                <a:lnTo>
                  <a:pt x="84403" y="18106"/>
                </a:lnTo>
                <a:lnTo>
                  <a:pt x="79595" y="11975"/>
                </a:lnTo>
                <a:lnTo>
                  <a:pt x="74583" y="7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02206" y="1753357"/>
            <a:ext cx="90170" cy="112395"/>
          </a:xfrm>
          <a:custGeom>
            <a:avLst/>
            <a:gdLst/>
            <a:ahLst/>
            <a:cxnLst/>
            <a:rect l="l" t="t" r="r" b="b"/>
            <a:pathLst>
              <a:path w="90169" h="112394">
                <a:moveTo>
                  <a:pt x="49534" y="0"/>
                </a:moveTo>
                <a:lnTo>
                  <a:pt x="8232" y="23371"/>
                </a:lnTo>
                <a:lnTo>
                  <a:pt x="0" y="56884"/>
                </a:lnTo>
                <a:lnTo>
                  <a:pt x="844" y="69302"/>
                </a:lnTo>
                <a:lnTo>
                  <a:pt x="20780" y="104004"/>
                </a:lnTo>
                <a:lnTo>
                  <a:pt x="46532" y="112171"/>
                </a:lnTo>
                <a:lnTo>
                  <a:pt x="55328" y="111320"/>
                </a:lnTo>
                <a:lnTo>
                  <a:pt x="63269" y="108853"/>
                </a:lnTo>
                <a:lnTo>
                  <a:pt x="70427" y="104677"/>
                </a:lnTo>
                <a:lnTo>
                  <a:pt x="76553" y="98799"/>
                </a:lnTo>
                <a:lnTo>
                  <a:pt x="81511" y="92811"/>
                </a:lnTo>
                <a:lnTo>
                  <a:pt x="55538" y="92811"/>
                </a:lnTo>
                <a:lnTo>
                  <a:pt x="47996" y="91953"/>
                </a:lnTo>
                <a:lnTo>
                  <a:pt x="19701" y="63520"/>
                </a:lnTo>
                <a:lnTo>
                  <a:pt x="16511" y="43311"/>
                </a:lnTo>
                <a:lnTo>
                  <a:pt x="90163" y="43311"/>
                </a:lnTo>
                <a:lnTo>
                  <a:pt x="89706" y="35926"/>
                </a:lnTo>
                <a:lnTo>
                  <a:pt x="16511" y="35926"/>
                </a:lnTo>
                <a:lnTo>
                  <a:pt x="18012" y="26945"/>
                </a:lnTo>
                <a:lnTo>
                  <a:pt x="21014" y="20957"/>
                </a:lnTo>
                <a:lnTo>
                  <a:pt x="25517" y="14969"/>
                </a:lnTo>
                <a:lnTo>
                  <a:pt x="31522" y="10378"/>
                </a:lnTo>
                <a:lnTo>
                  <a:pt x="36125" y="7384"/>
                </a:lnTo>
                <a:lnTo>
                  <a:pt x="74587" y="7384"/>
                </a:lnTo>
                <a:lnTo>
                  <a:pt x="73429" y="6315"/>
                </a:lnTo>
                <a:lnTo>
                  <a:pt x="66271" y="2619"/>
                </a:lnTo>
                <a:lnTo>
                  <a:pt x="58250" y="608"/>
                </a:lnTo>
                <a:lnTo>
                  <a:pt x="49534" y="0"/>
                </a:lnTo>
                <a:close/>
              </a:path>
              <a:path w="90169" h="112394">
                <a:moveTo>
                  <a:pt x="87161" y="67263"/>
                </a:moveTo>
                <a:lnTo>
                  <a:pt x="63144" y="92811"/>
                </a:lnTo>
                <a:lnTo>
                  <a:pt x="81511" y="92811"/>
                </a:lnTo>
                <a:lnTo>
                  <a:pt x="81663" y="92627"/>
                </a:lnTo>
                <a:lnTo>
                  <a:pt x="85610" y="85650"/>
                </a:lnTo>
                <a:lnTo>
                  <a:pt x="88430" y="78113"/>
                </a:lnTo>
                <a:lnTo>
                  <a:pt x="90163" y="70257"/>
                </a:lnTo>
                <a:lnTo>
                  <a:pt x="87161" y="67263"/>
                </a:lnTo>
                <a:close/>
              </a:path>
              <a:path w="90169" h="112394">
                <a:moveTo>
                  <a:pt x="74587" y="7384"/>
                </a:moveTo>
                <a:lnTo>
                  <a:pt x="48133" y="7384"/>
                </a:lnTo>
                <a:lnTo>
                  <a:pt x="51135" y="8981"/>
                </a:lnTo>
                <a:lnTo>
                  <a:pt x="55538" y="11975"/>
                </a:lnTo>
                <a:lnTo>
                  <a:pt x="58541" y="13372"/>
                </a:lnTo>
                <a:lnTo>
                  <a:pt x="61543" y="17963"/>
                </a:lnTo>
                <a:lnTo>
                  <a:pt x="64545" y="20957"/>
                </a:lnTo>
                <a:lnTo>
                  <a:pt x="64545" y="23951"/>
                </a:lnTo>
                <a:lnTo>
                  <a:pt x="66146" y="29939"/>
                </a:lnTo>
                <a:lnTo>
                  <a:pt x="66146" y="35926"/>
                </a:lnTo>
                <a:lnTo>
                  <a:pt x="89706" y="35926"/>
                </a:lnTo>
                <a:lnTo>
                  <a:pt x="89575" y="33812"/>
                </a:lnTo>
                <a:lnTo>
                  <a:pt x="87711" y="25398"/>
                </a:lnTo>
                <a:lnTo>
                  <a:pt x="84421" y="18106"/>
                </a:lnTo>
                <a:lnTo>
                  <a:pt x="79555" y="11975"/>
                </a:lnTo>
                <a:lnTo>
                  <a:pt x="74587" y="7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2777" y="1697870"/>
            <a:ext cx="118745" cy="165100"/>
          </a:xfrm>
          <a:custGeom>
            <a:avLst/>
            <a:gdLst/>
            <a:ahLst/>
            <a:cxnLst/>
            <a:rect l="l" t="t" r="r" b="b"/>
            <a:pathLst>
              <a:path w="118744" h="165100">
                <a:moveTo>
                  <a:pt x="54037" y="160274"/>
                </a:moveTo>
                <a:lnTo>
                  <a:pt x="0" y="160274"/>
                </a:lnTo>
                <a:lnTo>
                  <a:pt x="0" y="164665"/>
                </a:lnTo>
                <a:lnTo>
                  <a:pt x="54037" y="164665"/>
                </a:lnTo>
                <a:lnTo>
                  <a:pt x="54037" y="160274"/>
                </a:lnTo>
                <a:close/>
              </a:path>
              <a:path w="118744" h="165100">
                <a:moveTo>
                  <a:pt x="118683" y="160274"/>
                </a:moveTo>
                <a:lnTo>
                  <a:pt x="66046" y="160274"/>
                </a:lnTo>
                <a:lnTo>
                  <a:pt x="66046" y="164665"/>
                </a:lnTo>
                <a:lnTo>
                  <a:pt x="118683" y="164665"/>
                </a:lnTo>
                <a:lnTo>
                  <a:pt x="118683" y="160274"/>
                </a:lnTo>
                <a:close/>
              </a:path>
              <a:path w="118744" h="165100">
                <a:moveTo>
                  <a:pt x="36025" y="14969"/>
                </a:moveTo>
                <a:lnTo>
                  <a:pt x="12008" y="14969"/>
                </a:lnTo>
                <a:lnTo>
                  <a:pt x="13609" y="16566"/>
                </a:lnTo>
                <a:lnTo>
                  <a:pt x="15010" y="16566"/>
                </a:lnTo>
                <a:lnTo>
                  <a:pt x="16611" y="19560"/>
                </a:lnTo>
                <a:lnTo>
                  <a:pt x="16611" y="23951"/>
                </a:lnTo>
                <a:lnTo>
                  <a:pt x="18012" y="31535"/>
                </a:lnTo>
                <a:lnTo>
                  <a:pt x="18012" y="148298"/>
                </a:lnTo>
                <a:lnTo>
                  <a:pt x="16611" y="151292"/>
                </a:lnTo>
                <a:lnTo>
                  <a:pt x="15010" y="154286"/>
                </a:lnTo>
                <a:lnTo>
                  <a:pt x="15010" y="155683"/>
                </a:lnTo>
                <a:lnTo>
                  <a:pt x="13609" y="157280"/>
                </a:lnTo>
                <a:lnTo>
                  <a:pt x="12008" y="158677"/>
                </a:lnTo>
                <a:lnTo>
                  <a:pt x="9006" y="160274"/>
                </a:lnTo>
                <a:lnTo>
                  <a:pt x="43630" y="160274"/>
                </a:lnTo>
                <a:lnTo>
                  <a:pt x="42029" y="158677"/>
                </a:lnTo>
                <a:lnTo>
                  <a:pt x="40628" y="158677"/>
                </a:lnTo>
                <a:lnTo>
                  <a:pt x="39027" y="155683"/>
                </a:lnTo>
                <a:lnTo>
                  <a:pt x="37626" y="154286"/>
                </a:lnTo>
                <a:lnTo>
                  <a:pt x="37626" y="152689"/>
                </a:lnTo>
                <a:lnTo>
                  <a:pt x="36025" y="148298"/>
                </a:lnTo>
                <a:lnTo>
                  <a:pt x="36025" y="14969"/>
                </a:lnTo>
                <a:close/>
              </a:path>
              <a:path w="118744" h="165100">
                <a:moveTo>
                  <a:pt x="108075" y="158677"/>
                </a:moveTo>
                <a:lnTo>
                  <a:pt x="72050" y="158677"/>
                </a:lnTo>
                <a:lnTo>
                  <a:pt x="72050" y="160274"/>
                </a:lnTo>
                <a:lnTo>
                  <a:pt x="109676" y="160274"/>
                </a:lnTo>
                <a:lnTo>
                  <a:pt x="108075" y="158677"/>
                </a:lnTo>
                <a:close/>
              </a:path>
              <a:path w="118744" h="165100">
                <a:moveTo>
                  <a:pt x="106674" y="61475"/>
                </a:moveTo>
                <a:lnTo>
                  <a:pt x="69048" y="61475"/>
                </a:lnTo>
                <a:lnTo>
                  <a:pt x="72050" y="62872"/>
                </a:lnTo>
                <a:lnTo>
                  <a:pt x="75052" y="65866"/>
                </a:lnTo>
                <a:lnTo>
                  <a:pt x="75052" y="70456"/>
                </a:lnTo>
                <a:lnTo>
                  <a:pt x="73651" y="70456"/>
                </a:lnTo>
                <a:lnTo>
                  <a:pt x="73651" y="71853"/>
                </a:lnTo>
                <a:lnTo>
                  <a:pt x="69048" y="74847"/>
                </a:lnTo>
                <a:lnTo>
                  <a:pt x="63044" y="80835"/>
                </a:lnTo>
                <a:lnTo>
                  <a:pt x="36025" y="104786"/>
                </a:lnTo>
                <a:lnTo>
                  <a:pt x="69048" y="146701"/>
                </a:lnTo>
                <a:lnTo>
                  <a:pt x="72050" y="151292"/>
                </a:lnTo>
                <a:lnTo>
                  <a:pt x="73651" y="154286"/>
                </a:lnTo>
                <a:lnTo>
                  <a:pt x="73651" y="158677"/>
                </a:lnTo>
                <a:lnTo>
                  <a:pt x="105073" y="158677"/>
                </a:lnTo>
                <a:lnTo>
                  <a:pt x="90063" y="143707"/>
                </a:lnTo>
                <a:lnTo>
                  <a:pt x="82657" y="134726"/>
                </a:lnTo>
                <a:lnTo>
                  <a:pt x="55639" y="98799"/>
                </a:lnTo>
                <a:lnTo>
                  <a:pt x="82657" y="74847"/>
                </a:lnTo>
                <a:lnTo>
                  <a:pt x="88662" y="70456"/>
                </a:lnTo>
                <a:lnTo>
                  <a:pt x="93065" y="65866"/>
                </a:lnTo>
                <a:lnTo>
                  <a:pt x="97668" y="64468"/>
                </a:lnTo>
                <a:lnTo>
                  <a:pt x="100670" y="62872"/>
                </a:lnTo>
                <a:lnTo>
                  <a:pt x="106674" y="61475"/>
                </a:lnTo>
                <a:close/>
              </a:path>
              <a:path w="118744" h="165100">
                <a:moveTo>
                  <a:pt x="112679" y="58481"/>
                </a:moveTo>
                <a:lnTo>
                  <a:pt x="66046" y="58481"/>
                </a:lnTo>
                <a:lnTo>
                  <a:pt x="66046" y="61475"/>
                </a:lnTo>
                <a:lnTo>
                  <a:pt x="112679" y="61475"/>
                </a:lnTo>
                <a:lnTo>
                  <a:pt x="112679" y="58481"/>
                </a:lnTo>
                <a:close/>
              </a:path>
              <a:path w="118744" h="165100">
                <a:moveTo>
                  <a:pt x="36025" y="0"/>
                </a:moveTo>
                <a:lnTo>
                  <a:pt x="31622" y="0"/>
                </a:lnTo>
                <a:lnTo>
                  <a:pt x="0" y="11975"/>
                </a:lnTo>
                <a:lnTo>
                  <a:pt x="1601" y="16566"/>
                </a:lnTo>
                <a:lnTo>
                  <a:pt x="4603" y="14969"/>
                </a:lnTo>
                <a:lnTo>
                  <a:pt x="36025" y="14969"/>
                </a:lnTo>
                <a:lnTo>
                  <a:pt x="360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90718" y="1426821"/>
            <a:ext cx="167005" cy="157480"/>
          </a:xfrm>
          <a:custGeom>
            <a:avLst/>
            <a:gdLst/>
            <a:ahLst/>
            <a:cxnLst/>
            <a:rect l="l" t="t" r="r" b="b"/>
            <a:pathLst>
              <a:path w="167004" h="157480">
                <a:moveTo>
                  <a:pt x="115681" y="152689"/>
                </a:moveTo>
                <a:lnTo>
                  <a:pt x="49634" y="152689"/>
                </a:lnTo>
                <a:lnTo>
                  <a:pt x="49634" y="157280"/>
                </a:lnTo>
                <a:lnTo>
                  <a:pt x="115681" y="157280"/>
                </a:lnTo>
                <a:lnTo>
                  <a:pt x="115681" y="152689"/>
                </a:lnTo>
                <a:close/>
              </a:path>
              <a:path w="167004" h="157480">
                <a:moveTo>
                  <a:pt x="60042" y="4590"/>
                </a:moveTo>
                <a:lnTo>
                  <a:pt x="4603" y="4590"/>
                </a:lnTo>
                <a:lnTo>
                  <a:pt x="6004" y="5987"/>
                </a:lnTo>
                <a:lnTo>
                  <a:pt x="12008" y="8981"/>
                </a:lnTo>
                <a:lnTo>
                  <a:pt x="15010" y="10578"/>
                </a:lnTo>
                <a:lnTo>
                  <a:pt x="18012" y="11975"/>
                </a:lnTo>
                <a:lnTo>
                  <a:pt x="19613" y="14969"/>
                </a:lnTo>
                <a:lnTo>
                  <a:pt x="22615" y="19560"/>
                </a:lnTo>
                <a:lnTo>
                  <a:pt x="28620" y="26945"/>
                </a:lnTo>
                <a:lnTo>
                  <a:pt x="72250" y="92811"/>
                </a:lnTo>
                <a:lnTo>
                  <a:pt x="72250" y="139316"/>
                </a:lnTo>
                <a:lnTo>
                  <a:pt x="70649" y="145304"/>
                </a:lnTo>
                <a:lnTo>
                  <a:pt x="69048" y="146701"/>
                </a:lnTo>
                <a:lnTo>
                  <a:pt x="66046" y="151292"/>
                </a:lnTo>
                <a:lnTo>
                  <a:pt x="61643" y="152689"/>
                </a:lnTo>
                <a:lnTo>
                  <a:pt x="105273" y="152689"/>
                </a:lnTo>
                <a:lnTo>
                  <a:pt x="100670" y="151292"/>
                </a:lnTo>
                <a:lnTo>
                  <a:pt x="97668" y="148298"/>
                </a:lnTo>
                <a:lnTo>
                  <a:pt x="94666" y="146701"/>
                </a:lnTo>
                <a:lnTo>
                  <a:pt x="93265" y="140713"/>
                </a:lnTo>
                <a:lnTo>
                  <a:pt x="93265" y="91414"/>
                </a:lnTo>
                <a:lnTo>
                  <a:pt x="100160" y="80835"/>
                </a:lnTo>
                <a:lnTo>
                  <a:pt x="88662" y="80835"/>
                </a:lnTo>
                <a:lnTo>
                  <a:pt x="55639" y="29939"/>
                </a:lnTo>
                <a:lnTo>
                  <a:pt x="51035" y="22554"/>
                </a:lnTo>
                <a:lnTo>
                  <a:pt x="49634" y="17963"/>
                </a:lnTo>
                <a:lnTo>
                  <a:pt x="49634" y="10578"/>
                </a:lnTo>
                <a:lnTo>
                  <a:pt x="51035" y="8981"/>
                </a:lnTo>
                <a:lnTo>
                  <a:pt x="54037" y="7584"/>
                </a:lnTo>
                <a:lnTo>
                  <a:pt x="57040" y="5987"/>
                </a:lnTo>
                <a:lnTo>
                  <a:pt x="60042" y="4590"/>
                </a:lnTo>
                <a:close/>
              </a:path>
              <a:path w="167004" h="157480">
                <a:moveTo>
                  <a:pt x="160712" y="4590"/>
                </a:moveTo>
                <a:lnTo>
                  <a:pt x="118683" y="4590"/>
                </a:lnTo>
                <a:lnTo>
                  <a:pt x="120284" y="5987"/>
                </a:lnTo>
                <a:lnTo>
                  <a:pt x="123286" y="7584"/>
                </a:lnTo>
                <a:lnTo>
                  <a:pt x="124687" y="7584"/>
                </a:lnTo>
                <a:lnTo>
                  <a:pt x="124687" y="10578"/>
                </a:lnTo>
                <a:lnTo>
                  <a:pt x="126288" y="11975"/>
                </a:lnTo>
                <a:lnTo>
                  <a:pt x="127689" y="13572"/>
                </a:lnTo>
                <a:lnTo>
                  <a:pt x="127689" y="19560"/>
                </a:lnTo>
                <a:lnTo>
                  <a:pt x="124687" y="23951"/>
                </a:lnTo>
                <a:lnTo>
                  <a:pt x="120284" y="31535"/>
                </a:lnTo>
                <a:lnTo>
                  <a:pt x="88662" y="80835"/>
                </a:lnTo>
                <a:lnTo>
                  <a:pt x="100160" y="80835"/>
                </a:lnTo>
                <a:lnTo>
                  <a:pt x="132292" y="31535"/>
                </a:lnTo>
                <a:lnTo>
                  <a:pt x="136695" y="23951"/>
                </a:lnTo>
                <a:lnTo>
                  <a:pt x="141299" y="17963"/>
                </a:lnTo>
                <a:lnTo>
                  <a:pt x="150305" y="8981"/>
                </a:lnTo>
                <a:lnTo>
                  <a:pt x="154708" y="7584"/>
                </a:lnTo>
                <a:lnTo>
                  <a:pt x="157710" y="5987"/>
                </a:lnTo>
                <a:lnTo>
                  <a:pt x="160712" y="4590"/>
                </a:lnTo>
                <a:close/>
              </a:path>
              <a:path w="167004" h="157480">
                <a:moveTo>
                  <a:pt x="67647" y="0"/>
                </a:moveTo>
                <a:lnTo>
                  <a:pt x="0" y="0"/>
                </a:lnTo>
                <a:lnTo>
                  <a:pt x="0" y="4590"/>
                </a:lnTo>
                <a:lnTo>
                  <a:pt x="67647" y="4590"/>
                </a:lnTo>
                <a:lnTo>
                  <a:pt x="67647" y="0"/>
                </a:lnTo>
                <a:close/>
              </a:path>
              <a:path w="167004" h="157480">
                <a:moveTo>
                  <a:pt x="166716" y="0"/>
                </a:moveTo>
                <a:lnTo>
                  <a:pt x="111278" y="0"/>
                </a:lnTo>
                <a:lnTo>
                  <a:pt x="111278" y="4590"/>
                </a:lnTo>
                <a:lnTo>
                  <a:pt x="166716" y="4590"/>
                </a:lnTo>
                <a:lnTo>
                  <a:pt x="166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26485" y="1486798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87" y="0"/>
                </a:lnTo>
              </a:path>
            </a:pathLst>
          </a:custGeom>
          <a:ln w="8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26485" y="1524122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687" y="0"/>
                </a:lnTo>
              </a:path>
            </a:pathLst>
          </a:custGeom>
          <a:ln w="8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92319" y="1419436"/>
            <a:ext cx="1449016" cy="446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94183" y="1438797"/>
            <a:ext cx="1067548" cy="167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42790" y="1444785"/>
            <a:ext cx="130810" cy="158750"/>
          </a:xfrm>
          <a:custGeom>
            <a:avLst/>
            <a:gdLst/>
            <a:ahLst/>
            <a:cxnLst/>
            <a:rect l="l" t="t" r="r" b="b"/>
            <a:pathLst>
              <a:path w="130810" h="158750">
                <a:moveTo>
                  <a:pt x="58440" y="152689"/>
                </a:moveTo>
                <a:lnTo>
                  <a:pt x="9006" y="152689"/>
                </a:lnTo>
                <a:lnTo>
                  <a:pt x="7405" y="158677"/>
                </a:lnTo>
                <a:lnTo>
                  <a:pt x="57040" y="158677"/>
                </a:lnTo>
                <a:lnTo>
                  <a:pt x="58440" y="152689"/>
                </a:lnTo>
                <a:close/>
              </a:path>
              <a:path w="130810" h="158750">
                <a:moveTo>
                  <a:pt x="51035" y="151292"/>
                </a:moveTo>
                <a:lnTo>
                  <a:pt x="16411" y="151292"/>
                </a:lnTo>
                <a:lnTo>
                  <a:pt x="15010" y="152689"/>
                </a:lnTo>
                <a:lnTo>
                  <a:pt x="52436" y="152689"/>
                </a:lnTo>
                <a:lnTo>
                  <a:pt x="51035" y="151292"/>
                </a:lnTo>
                <a:close/>
              </a:path>
              <a:path w="130810" h="158750">
                <a:moveTo>
                  <a:pt x="42029" y="5987"/>
                </a:moveTo>
                <a:lnTo>
                  <a:pt x="3002" y="5987"/>
                </a:lnTo>
                <a:lnTo>
                  <a:pt x="4403" y="7584"/>
                </a:lnTo>
                <a:lnTo>
                  <a:pt x="7405" y="8981"/>
                </a:lnTo>
                <a:lnTo>
                  <a:pt x="10407" y="11975"/>
                </a:lnTo>
                <a:lnTo>
                  <a:pt x="12008" y="14969"/>
                </a:lnTo>
                <a:lnTo>
                  <a:pt x="13409" y="17963"/>
                </a:lnTo>
                <a:lnTo>
                  <a:pt x="15010" y="23951"/>
                </a:lnTo>
                <a:lnTo>
                  <a:pt x="18012" y="32933"/>
                </a:lnTo>
                <a:lnTo>
                  <a:pt x="34424" y="92811"/>
                </a:lnTo>
                <a:lnTo>
                  <a:pt x="27018" y="124347"/>
                </a:lnTo>
                <a:lnTo>
                  <a:pt x="25417" y="131732"/>
                </a:lnTo>
                <a:lnTo>
                  <a:pt x="24016" y="136322"/>
                </a:lnTo>
                <a:lnTo>
                  <a:pt x="24016" y="140713"/>
                </a:lnTo>
                <a:lnTo>
                  <a:pt x="22415" y="143707"/>
                </a:lnTo>
                <a:lnTo>
                  <a:pt x="21014" y="146701"/>
                </a:lnTo>
                <a:lnTo>
                  <a:pt x="19413" y="148298"/>
                </a:lnTo>
                <a:lnTo>
                  <a:pt x="19413" y="149695"/>
                </a:lnTo>
                <a:lnTo>
                  <a:pt x="18012" y="151292"/>
                </a:lnTo>
                <a:lnTo>
                  <a:pt x="49434" y="151292"/>
                </a:lnTo>
                <a:lnTo>
                  <a:pt x="48033" y="149695"/>
                </a:lnTo>
                <a:lnTo>
                  <a:pt x="46432" y="148298"/>
                </a:lnTo>
                <a:lnTo>
                  <a:pt x="45031" y="145304"/>
                </a:lnTo>
                <a:lnTo>
                  <a:pt x="45031" y="142310"/>
                </a:lnTo>
                <a:lnTo>
                  <a:pt x="46432" y="139316"/>
                </a:lnTo>
                <a:lnTo>
                  <a:pt x="46432" y="130335"/>
                </a:lnTo>
                <a:lnTo>
                  <a:pt x="48033" y="128738"/>
                </a:lnTo>
                <a:lnTo>
                  <a:pt x="48033" y="125744"/>
                </a:lnTo>
                <a:lnTo>
                  <a:pt x="55438" y="92811"/>
                </a:lnTo>
                <a:lnTo>
                  <a:pt x="65540" y="79438"/>
                </a:lnTo>
                <a:lnTo>
                  <a:pt x="51035" y="79438"/>
                </a:lnTo>
                <a:lnTo>
                  <a:pt x="39027" y="34529"/>
                </a:lnTo>
                <a:lnTo>
                  <a:pt x="36025" y="26945"/>
                </a:lnTo>
                <a:lnTo>
                  <a:pt x="34424" y="20957"/>
                </a:lnTo>
                <a:lnTo>
                  <a:pt x="34424" y="13572"/>
                </a:lnTo>
                <a:lnTo>
                  <a:pt x="36025" y="10578"/>
                </a:lnTo>
                <a:lnTo>
                  <a:pt x="37426" y="8981"/>
                </a:lnTo>
                <a:lnTo>
                  <a:pt x="39027" y="7584"/>
                </a:lnTo>
                <a:lnTo>
                  <a:pt x="42029" y="5987"/>
                </a:lnTo>
                <a:close/>
              </a:path>
              <a:path w="130810" h="158750">
                <a:moveTo>
                  <a:pt x="124687" y="7584"/>
                </a:moveTo>
                <a:lnTo>
                  <a:pt x="91664" y="7584"/>
                </a:lnTo>
                <a:lnTo>
                  <a:pt x="93065" y="8981"/>
                </a:lnTo>
                <a:lnTo>
                  <a:pt x="93065" y="19560"/>
                </a:lnTo>
                <a:lnTo>
                  <a:pt x="91664" y="22554"/>
                </a:lnTo>
                <a:lnTo>
                  <a:pt x="88662" y="26945"/>
                </a:lnTo>
                <a:lnTo>
                  <a:pt x="85660" y="32933"/>
                </a:lnTo>
                <a:lnTo>
                  <a:pt x="79655" y="40517"/>
                </a:lnTo>
                <a:lnTo>
                  <a:pt x="51035" y="79438"/>
                </a:lnTo>
                <a:lnTo>
                  <a:pt x="65540" y="79438"/>
                </a:lnTo>
                <a:lnTo>
                  <a:pt x="100670" y="32933"/>
                </a:lnTo>
                <a:lnTo>
                  <a:pt x="105073" y="26945"/>
                </a:lnTo>
                <a:lnTo>
                  <a:pt x="109676" y="22554"/>
                </a:lnTo>
                <a:lnTo>
                  <a:pt x="112679" y="19560"/>
                </a:lnTo>
                <a:lnTo>
                  <a:pt x="115681" y="14969"/>
                </a:lnTo>
                <a:lnTo>
                  <a:pt x="121685" y="8981"/>
                </a:lnTo>
                <a:lnTo>
                  <a:pt x="123086" y="8981"/>
                </a:lnTo>
                <a:lnTo>
                  <a:pt x="124687" y="7584"/>
                </a:lnTo>
                <a:close/>
              </a:path>
              <a:path w="130810" h="158750">
                <a:moveTo>
                  <a:pt x="127689" y="5987"/>
                </a:moveTo>
                <a:lnTo>
                  <a:pt x="88662" y="5987"/>
                </a:lnTo>
                <a:lnTo>
                  <a:pt x="90063" y="7584"/>
                </a:lnTo>
                <a:lnTo>
                  <a:pt x="126088" y="7584"/>
                </a:lnTo>
                <a:lnTo>
                  <a:pt x="127689" y="5987"/>
                </a:lnTo>
                <a:close/>
              </a:path>
              <a:path w="130810" h="158750">
                <a:moveTo>
                  <a:pt x="46432" y="0"/>
                </a:moveTo>
                <a:lnTo>
                  <a:pt x="1400" y="0"/>
                </a:lnTo>
                <a:lnTo>
                  <a:pt x="0" y="5987"/>
                </a:lnTo>
                <a:lnTo>
                  <a:pt x="45031" y="5987"/>
                </a:lnTo>
                <a:lnTo>
                  <a:pt x="46432" y="0"/>
                </a:lnTo>
                <a:close/>
              </a:path>
              <a:path w="130810" h="158750">
                <a:moveTo>
                  <a:pt x="130691" y="0"/>
                </a:moveTo>
                <a:lnTo>
                  <a:pt x="87061" y="0"/>
                </a:lnTo>
                <a:lnTo>
                  <a:pt x="85660" y="5987"/>
                </a:lnTo>
                <a:lnTo>
                  <a:pt x="129090" y="5987"/>
                </a:lnTo>
                <a:lnTo>
                  <a:pt x="130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66807" y="1393887"/>
            <a:ext cx="97790" cy="38100"/>
          </a:xfrm>
          <a:custGeom>
            <a:avLst/>
            <a:gdLst/>
            <a:ahLst/>
            <a:cxnLst/>
            <a:rect l="l" t="t" r="r" b="b"/>
            <a:pathLst>
              <a:path w="97789" h="38100">
                <a:moveTo>
                  <a:pt x="57040" y="0"/>
                </a:moveTo>
                <a:lnTo>
                  <a:pt x="40428" y="0"/>
                </a:lnTo>
                <a:lnTo>
                  <a:pt x="0" y="29939"/>
                </a:lnTo>
                <a:lnTo>
                  <a:pt x="4403" y="37523"/>
                </a:lnTo>
                <a:lnTo>
                  <a:pt x="48033" y="14969"/>
                </a:lnTo>
                <a:lnTo>
                  <a:pt x="77354" y="14969"/>
                </a:lnTo>
                <a:lnTo>
                  <a:pt x="57040" y="0"/>
                </a:lnTo>
                <a:close/>
              </a:path>
              <a:path w="97789" h="38100">
                <a:moveTo>
                  <a:pt x="77354" y="14969"/>
                </a:moveTo>
                <a:lnTo>
                  <a:pt x="49634" y="14969"/>
                </a:lnTo>
                <a:lnTo>
                  <a:pt x="93065" y="37523"/>
                </a:lnTo>
                <a:lnTo>
                  <a:pt x="97668" y="29939"/>
                </a:lnTo>
                <a:lnTo>
                  <a:pt x="77354" y="14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49464" y="1537596"/>
            <a:ext cx="40640" cy="115570"/>
          </a:xfrm>
          <a:custGeom>
            <a:avLst/>
            <a:gdLst/>
            <a:ahLst/>
            <a:cxnLst/>
            <a:rect l="l" t="t" r="r" b="b"/>
            <a:pathLst>
              <a:path w="40639" h="115569">
                <a:moveTo>
                  <a:pt x="37426" y="0"/>
                </a:moveTo>
                <a:lnTo>
                  <a:pt x="21014" y="0"/>
                </a:lnTo>
                <a:lnTo>
                  <a:pt x="18012" y="16566"/>
                </a:lnTo>
                <a:lnTo>
                  <a:pt x="33023" y="16566"/>
                </a:lnTo>
                <a:lnTo>
                  <a:pt x="37426" y="0"/>
                </a:lnTo>
                <a:close/>
              </a:path>
              <a:path w="40639" h="115569">
                <a:moveTo>
                  <a:pt x="22415" y="113768"/>
                </a:moveTo>
                <a:lnTo>
                  <a:pt x="9006" y="113768"/>
                </a:lnTo>
                <a:lnTo>
                  <a:pt x="10407" y="115365"/>
                </a:lnTo>
                <a:lnTo>
                  <a:pt x="19413" y="115365"/>
                </a:lnTo>
                <a:lnTo>
                  <a:pt x="22415" y="113768"/>
                </a:lnTo>
                <a:close/>
              </a:path>
              <a:path w="40639" h="115569">
                <a:moveTo>
                  <a:pt x="30021" y="31535"/>
                </a:moveTo>
                <a:lnTo>
                  <a:pt x="25417" y="31535"/>
                </a:lnTo>
                <a:lnTo>
                  <a:pt x="3002" y="32933"/>
                </a:lnTo>
                <a:lnTo>
                  <a:pt x="1400" y="38920"/>
                </a:lnTo>
                <a:lnTo>
                  <a:pt x="7405" y="38920"/>
                </a:lnTo>
                <a:lnTo>
                  <a:pt x="9006" y="40517"/>
                </a:lnTo>
                <a:lnTo>
                  <a:pt x="10407" y="40517"/>
                </a:lnTo>
                <a:lnTo>
                  <a:pt x="10407" y="52493"/>
                </a:lnTo>
                <a:lnTo>
                  <a:pt x="9006" y="55487"/>
                </a:lnTo>
                <a:lnTo>
                  <a:pt x="9006" y="58481"/>
                </a:lnTo>
                <a:lnTo>
                  <a:pt x="7405" y="61475"/>
                </a:lnTo>
                <a:lnTo>
                  <a:pt x="7405" y="65866"/>
                </a:lnTo>
                <a:lnTo>
                  <a:pt x="6004" y="68860"/>
                </a:lnTo>
                <a:lnTo>
                  <a:pt x="6004" y="71853"/>
                </a:lnTo>
                <a:lnTo>
                  <a:pt x="4403" y="74847"/>
                </a:lnTo>
                <a:lnTo>
                  <a:pt x="4403" y="79438"/>
                </a:lnTo>
                <a:lnTo>
                  <a:pt x="3002" y="82432"/>
                </a:lnTo>
                <a:lnTo>
                  <a:pt x="3002" y="85426"/>
                </a:lnTo>
                <a:lnTo>
                  <a:pt x="1400" y="88420"/>
                </a:lnTo>
                <a:lnTo>
                  <a:pt x="1400" y="94408"/>
                </a:lnTo>
                <a:lnTo>
                  <a:pt x="0" y="95805"/>
                </a:lnTo>
                <a:lnTo>
                  <a:pt x="0" y="104786"/>
                </a:lnTo>
                <a:lnTo>
                  <a:pt x="1400" y="106383"/>
                </a:lnTo>
                <a:lnTo>
                  <a:pt x="1400" y="107780"/>
                </a:lnTo>
                <a:lnTo>
                  <a:pt x="4403" y="110774"/>
                </a:lnTo>
                <a:lnTo>
                  <a:pt x="4403" y="112371"/>
                </a:lnTo>
                <a:lnTo>
                  <a:pt x="6004" y="113768"/>
                </a:lnTo>
                <a:lnTo>
                  <a:pt x="24016" y="113768"/>
                </a:lnTo>
                <a:lnTo>
                  <a:pt x="25417" y="112371"/>
                </a:lnTo>
                <a:lnTo>
                  <a:pt x="28419" y="110774"/>
                </a:lnTo>
                <a:lnTo>
                  <a:pt x="30021" y="109377"/>
                </a:lnTo>
                <a:lnTo>
                  <a:pt x="33023" y="107780"/>
                </a:lnTo>
                <a:lnTo>
                  <a:pt x="34424" y="104786"/>
                </a:lnTo>
                <a:lnTo>
                  <a:pt x="18012" y="104786"/>
                </a:lnTo>
                <a:lnTo>
                  <a:pt x="16411" y="103389"/>
                </a:lnTo>
                <a:lnTo>
                  <a:pt x="16411" y="89817"/>
                </a:lnTo>
                <a:lnTo>
                  <a:pt x="18012" y="85426"/>
                </a:lnTo>
                <a:lnTo>
                  <a:pt x="30021" y="31535"/>
                </a:lnTo>
                <a:close/>
              </a:path>
              <a:path w="40639" h="115569">
                <a:moveTo>
                  <a:pt x="34424" y="94408"/>
                </a:moveTo>
                <a:lnTo>
                  <a:pt x="28419" y="100395"/>
                </a:lnTo>
                <a:lnTo>
                  <a:pt x="28419" y="101793"/>
                </a:lnTo>
                <a:lnTo>
                  <a:pt x="27018" y="101793"/>
                </a:lnTo>
                <a:lnTo>
                  <a:pt x="25417" y="103389"/>
                </a:lnTo>
                <a:lnTo>
                  <a:pt x="24016" y="103389"/>
                </a:lnTo>
                <a:lnTo>
                  <a:pt x="22415" y="104786"/>
                </a:lnTo>
                <a:lnTo>
                  <a:pt x="34424" y="104786"/>
                </a:lnTo>
                <a:lnTo>
                  <a:pt x="37426" y="103389"/>
                </a:lnTo>
                <a:lnTo>
                  <a:pt x="40428" y="100395"/>
                </a:lnTo>
                <a:lnTo>
                  <a:pt x="34424" y="94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95847" y="1419436"/>
            <a:ext cx="920445" cy="169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00451" y="1697870"/>
            <a:ext cx="1085561" cy="7846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71981" y="2274299"/>
            <a:ext cx="130810" cy="158750"/>
          </a:xfrm>
          <a:custGeom>
            <a:avLst/>
            <a:gdLst/>
            <a:ahLst/>
            <a:cxnLst/>
            <a:rect l="l" t="t" r="r" b="b"/>
            <a:pathLst>
              <a:path w="130809" h="158750">
                <a:moveTo>
                  <a:pt x="58440" y="152689"/>
                </a:moveTo>
                <a:lnTo>
                  <a:pt x="10407" y="152689"/>
                </a:lnTo>
                <a:lnTo>
                  <a:pt x="9006" y="158677"/>
                </a:lnTo>
                <a:lnTo>
                  <a:pt x="57040" y="158677"/>
                </a:lnTo>
                <a:lnTo>
                  <a:pt x="58440" y="152689"/>
                </a:lnTo>
                <a:close/>
              </a:path>
              <a:path w="130809" h="158750">
                <a:moveTo>
                  <a:pt x="52436" y="151292"/>
                </a:moveTo>
                <a:lnTo>
                  <a:pt x="15010" y="151292"/>
                </a:lnTo>
                <a:lnTo>
                  <a:pt x="13409" y="152689"/>
                </a:lnTo>
                <a:lnTo>
                  <a:pt x="55438" y="152689"/>
                </a:lnTo>
                <a:lnTo>
                  <a:pt x="52436" y="151292"/>
                </a:lnTo>
                <a:close/>
              </a:path>
              <a:path w="130809" h="158750">
                <a:moveTo>
                  <a:pt x="40428" y="5987"/>
                </a:moveTo>
                <a:lnTo>
                  <a:pt x="6004" y="5987"/>
                </a:lnTo>
                <a:lnTo>
                  <a:pt x="7405" y="7584"/>
                </a:lnTo>
                <a:lnTo>
                  <a:pt x="9006" y="8981"/>
                </a:lnTo>
                <a:lnTo>
                  <a:pt x="10407" y="11975"/>
                </a:lnTo>
                <a:lnTo>
                  <a:pt x="12008" y="14969"/>
                </a:lnTo>
                <a:lnTo>
                  <a:pt x="13409" y="17963"/>
                </a:lnTo>
                <a:lnTo>
                  <a:pt x="15010" y="23951"/>
                </a:lnTo>
                <a:lnTo>
                  <a:pt x="18012" y="32933"/>
                </a:lnTo>
                <a:lnTo>
                  <a:pt x="34424" y="91414"/>
                </a:lnTo>
                <a:lnTo>
                  <a:pt x="28419" y="124347"/>
                </a:lnTo>
                <a:lnTo>
                  <a:pt x="27018" y="130335"/>
                </a:lnTo>
                <a:lnTo>
                  <a:pt x="25417" y="136322"/>
                </a:lnTo>
                <a:lnTo>
                  <a:pt x="24016" y="139316"/>
                </a:lnTo>
                <a:lnTo>
                  <a:pt x="22415" y="143707"/>
                </a:lnTo>
                <a:lnTo>
                  <a:pt x="22415" y="145304"/>
                </a:lnTo>
                <a:lnTo>
                  <a:pt x="16411" y="151292"/>
                </a:lnTo>
                <a:lnTo>
                  <a:pt x="49434" y="151292"/>
                </a:lnTo>
                <a:lnTo>
                  <a:pt x="48033" y="149695"/>
                </a:lnTo>
                <a:lnTo>
                  <a:pt x="48033" y="148298"/>
                </a:lnTo>
                <a:lnTo>
                  <a:pt x="46432" y="146701"/>
                </a:lnTo>
                <a:lnTo>
                  <a:pt x="46432" y="131732"/>
                </a:lnTo>
                <a:lnTo>
                  <a:pt x="48033" y="130335"/>
                </a:lnTo>
                <a:lnTo>
                  <a:pt x="48033" y="124347"/>
                </a:lnTo>
                <a:lnTo>
                  <a:pt x="55438" y="91414"/>
                </a:lnTo>
                <a:lnTo>
                  <a:pt x="65889" y="77841"/>
                </a:lnTo>
                <a:lnTo>
                  <a:pt x="51035" y="77841"/>
                </a:lnTo>
                <a:lnTo>
                  <a:pt x="39027" y="34529"/>
                </a:lnTo>
                <a:lnTo>
                  <a:pt x="37426" y="26945"/>
                </a:lnTo>
                <a:lnTo>
                  <a:pt x="36025" y="20957"/>
                </a:lnTo>
                <a:lnTo>
                  <a:pt x="36025" y="10578"/>
                </a:lnTo>
                <a:lnTo>
                  <a:pt x="39027" y="7584"/>
                </a:lnTo>
                <a:lnTo>
                  <a:pt x="40428" y="5987"/>
                </a:lnTo>
                <a:close/>
              </a:path>
              <a:path w="130809" h="158750">
                <a:moveTo>
                  <a:pt x="126088" y="5987"/>
                </a:moveTo>
                <a:lnTo>
                  <a:pt x="90063" y="5987"/>
                </a:lnTo>
                <a:lnTo>
                  <a:pt x="91464" y="7584"/>
                </a:lnTo>
                <a:lnTo>
                  <a:pt x="93065" y="8981"/>
                </a:lnTo>
                <a:lnTo>
                  <a:pt x="94466" y="10578"/>
                </a:lnTo>
                <a:lnTo>
                  <a:pt x="94466" y="14969"/>
                </a:lnTo>
                <a:lnTo>
                  <a:pt x="93065" y="19560"/>
                </a:lnTo>
                <a:lnTo>
                  <a:pt x="91464" y="22554"/>
                </a:lnTo>
                <a:lnTo>
                  <a:pt x="90063" y="26945"/>
                </a:lnTo>
                <a:lnTo>
                  <a:pt x="85459" y="31535"/>
                </a:lnTo>
                <a:lnTo>
                  <a:pt x="79455" y="40517"/>
                </a:lnTo>
                <a:lnTo>
                  <a:pt x="51035" y="77841"/>
                </a:lnTo>
                <a:lnTo>
                  <a:pt x="65889" y="77841"/>
                </a:lnTo>
                <a:lnTo>
                  <a:pt x="100470" y="32933"/>
                </a:lnTo>
                <a:lnTo>
                  <a:pt x="106474" y="26945"/>
                </a:lnTo>
                <a:lnTo>
                  <a:pt x="109476" y="22554"/>
                </a:lnTo>
                <a:lnTo>
                  <a:pt x="112478" y="17963"/>
                </a:lnTo>
                <a:lnTo>
                  <a:pt x="118483" y="11975"/>
                </a:lnTo>
                <a:lnTo>
                  <a:pt x="120084" y="10578"/>
                </a:lnTo>
                <a:lnTo>
                  <a:pt x="121485" y="8981"/>
                </a:lnTo>
                <a:lnTo>
                  <a:pt x="123086" y="7584"/>
                </a:lnTo>
                <a:lnTo>
                  <a:pt x="124487" y="7584"/>
                </a:lnTo>
                <a:lnTo>
                  <a:pt x="126088" y="5987"/>
                </a:lnTo>
                <a:close/>
              </a:path>
              <a:path w="130809" h="158750">
                <a:moveTo>
                  <a:pt x="46432" y="0"/>
                </a:moveTo>
                <a:lnTo>
                  <a:pt x="1400" y="0"/>
                </a:lnTo>
                <a:lnTo>
                  <a:pt x="0" y="5987"/>
                </a:lnTo>
                <a:lnTo>
                  <a:pt x="46432" y="5987"/>
                </a:lnTo>
                <a:lnTo>
                  <a:pt x="46432" y="0"/>
                </a:lnTo>
                <a:close/>
              </a:path>
              <a:path w="130809" h="158750">
                <a:moveTo>
                  <a:pt x="130491" y="0"/>
                </a:moveTo>
                <a:lnTo>
                  <a:pt x="87061" y="0"/>
                </a:lnTo>
                <a:lnTo>
                  <a:pt x="85459" y="5987"/>
                </a:lnTo>
                <a:lnTo>
                  <a:pt x="129090" y="5987"/>
                </a:lnTo>
                <a:lnTo>
                  <a:pt x="1304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80058" y="2365713"/>
            <a:ext cx="39370" cy="116839"/>
          </a:xfrm>
          <a:custGeom>
            <a:avLst/>
            <a:gdLst/>
            <a:ahLst/>
            <a:cxnLst/>
            <a:rect l="l" t="t" r="r" b="b"/>
            <a:pathLst>
              <a:path w="39370" h="116839">
                <a:moveTo>
                  <a:pt x="36025" y="0"/>
                </a:moveTo>
                <a:lnTo>
                  <a:pt x="19413" y="0"/>
                </a:lnTo>
                <a:lnTo>
                  <a:pt x="16411" y="17963"/>
                </a:lnTo>
                <a:lnTo>
                  <a:pt x="33023" y="17963"/>
                </a:lnTo>
                <a:lnTo>
                  <a:pt x="36025" y="0"/>
                </a:lnTo>
                <a:close/>
              </a:path>
              <a:path w="39370" h="116839">
                <a:moveTo>
                  <a:pt x="19413" y="115165"/>
                </a:moveTo>
                <a:lnTo>
                  <a:pt x="9006" y="115165"/>
                </a:lnTo>
                <a:lnTo>
                  <a:pt x="10407" y="116762"/>
                </a:lnTo>
                <a:lnTo>
                  <a:pt x="16411" y="116762"/>
                </a:lnTo>
                <a:lnTo>
                  <a:pt x="19413" y="115165"/>
                </a:lnTo>
                <a:close/>
              </a:path>
              <a:path w="39370" h="116839">
                <a:moveTo>
                  <a:pt x="28419" y="32933"/>
                </a:moveTo>
                <a:lnTo>
                  <a:pt x="25417" y="32933"/>
                </a:lnTo>
                <a:lnTo>
                  <a:pt x="1400" y="34330"/>
                </a:lnTo>
                <a:lnTo>
                  <a:pt x="0" y="38920"/>
                </a:lnTo>
                <a:lnTo>
                  <a:pt x="4403" y="38920"/>
                </a:lnTo>
                <a:lnTo>
                  <a:pt x="6004" y="40318"/>
                </a:lnTo>
                <a:lnTo>
                  <a:pt x="7405" y="40318"/>
                </a:lnTo>
                <a:lnTo>
                  <a:pt x="10407" y="43311"/>
                </a:lnTo>
                <a:lnTo>
                  <a:pt x="10407" y="47902"/>
                </a:lnTo>
                <a:lnTo>
                  <a:pt x="9006" y="47902"/>
                </a:lnTo>
                <a:lnTo>
                  <a:pt x="9006" y="56884"/>
                </a:lnTo>
                <a:lnTo>
                  <a:pt x="7405" y="59878"/>
                </a:lnTo>
                <a:lnTo>
                  <a:pt x="7405" y="62872"/>
                </a:lnTo>
                <a:lnTo>
                  <a:pt x="6004" y="65866"/>
                </a:lnTo>
                <a:lnTo>
                  <a:pt x="6004" y="68860"/>
                </a:lnTo>
                <a:lnTo>
                  <a:pt x="4403" y="73251"/>
                </a:lnTo>
                <a:lnTo>
                  <a:pt x="4403" y="76245"/>
                </a:lnTo>
                <a:lnTo>
                  <a:pt x="3002" y="79238"/>
                </a:lnTo>
                <a:lnTo>
                  <a:pt x="3002" y="82232"/>
                </a:lnTo>
                <a:lnTo>
                  <a:pt x="1400" y="85226"/>
                </a:lnTo>
                <a:lnTo>
                  <a:pt x="1400" y="89817"/>
                </a:lnTo>
                <a:lnTo>
                  <a:pt x="0" y="91214"/>
                </a:lnTo>
                <a:lnTo>
                  <a:pt x="0" y="107780"/>
                </a:lnTo>
                <a:lnTo>
                  <a:pt x="1400" y="109178"/>
                </a:lnTo>
                <a:lnTo>
                  <a:pt x="1400" y="110774"/>
                </a:lnTo>
                <a:lnTo>
                  <a:pt x="3002" y="112171"/>
                </a:lnTo>
                <a:lnTo>
                  <a:pt x="4403" y="113768"/>
                </a:lnTo>
                <a:lnTo>
                  <a:pt x="6004" y="113768"/>
                </a:lnTo>
                <a:lnTo>
                  <a:pt x="7405" y="115165"/>
                </a:lnTo>
                <a:lnTo>
                  <a:pt x="21014" y="115165"/>
                </a:lnTo>
                <a:lnTo>
                  <a:pt x="22415" y="113768"/>
                </a:lnTo>
                <a:lnTo>
                  <a:pt x="25417" y="112171"/>
                </a:lnTo>
                <a:lnTo>
                  <a:pt x="27018" y="112171"/>
                </a:lnTo>
                <a:lnTo>
                  <a:pt x="31422" y="107780"/>
                </a:lnTo>
                <a:lnTo>
                  <a:pt x="34424" y="106184"/>
                </a:lnTo>
                <a:lnTo>
                  <a:pt x="35171" y="104786"/>
                </a:lnTo>
                <a:lnTo>
                  <a:pt x="16411" y="104786"/>
                </a:lnTo>
                <a:lnTo>
                  <a:pt x="15010" y="103190"/>
                </a:lnTo>
                <a:lnTo>
                  <a:pt x="15010" y="92811"/>
                </a:lnTo>
                <a:lnTo>
                  <a:pt x="16411" y="89817"/>
                </a:lnTo>
                <a:lnTo>
                  <a:pt x="16411" y="86823"/>
                </a:lnTo>
                <a:lnTo>
                  <a:pt x="28419" y="32933"/>
                </a:lnTo>
                <a:close/>
              </a:path>
              <a:path w="39370" h="116839">
                <a:moveTo>
                  <a:pt x="34424" y="95805"/>
                </a:moveTo>
                <a:lnTo>
                  <a:pt x="28419" y="101793"/>
                </a:lnTo>
                <a:lnTo>
                  <a:pt x="27018" y="101793"/>
                </a:lnTo>
                <a:lnTo>
                  <a:pt x="25417" y="103190"/>
                </a:lnTo>
                <a:lnTo>
                  <a:pt x="24016" y="103190"/>
                </a:lnTo>
                <a:lnTo>
                  <a:pt x="24016" y="104786"/>
                </a:lnTo>
                <a:lnTo>
                  <a:pt x="35171" y="104786"/>
                </a:lnTo>
                <a:lnTo>
                  <a:pt x="36025" y="103190"/>
                </a:lnTo>
                <a:lnTo>
                  <a:pt x="39027" y="100196"/>
                </a:lnTo>
                <a:lnTo>
                  <a:pt x="34424" y="95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12149" y="2364215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4101" y="0"/>
                </a:lnTo>
              </a:path>
            </a:pathLst>
          </a:custGeom>
          <a:ln w="14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10609" y="2554329"/>
            <a:ext cx="106680" cy="161925"/>
          </a:xfrm>
          <a:custGeom>
            <a:avLst/>
            <a:gdLst/>
            <a:ahLst/>
            <a:cxnLst/>
            <a:rect l="l" t="t" r="r" b="b"/>
            <a:pathLst>
              <a:path w="106680" h="161925">
                <a:moveTo>
                  <a:pt x="85580" y="119756"/>
                </a:moveTo>
                <a:lnTo>
                  <a:pt x="66066" y="119756"/>
                </a:lnTo>
                <a:lnTo>
                  <a:pt x="66066" y="161671"/>
                </a:lnTo>
                <a:lnTo>
                  <a:pt x="85580" y="161671"/>
                </a:lnTo>
                <a:lnTo>
                  <a:pt x="85580" y="119756"/>
                </a:lnTo>
                <a:close/>
              </a:path>
              <a:path w="106680" h="161925">
                <a:moveTo>
                  <a:pt x="85580" y="0"/>
                </a:moveTo>
                <a:lnTo>
                  <a:pt x="73571" y="0"/>
                </a:lnTo>
                <a:lnTo>
                  <a:pt x="0" y="104786"/>
                </a:lnTo>
                <a:lnTo>
                  <a:pt x="0" y="119756"/>
                </a:lnTo>
                <a:lnTo>
                  <a:pt x="106594" y="119756"/>
                </a:lnTo>
                <a:lnTo>
                  <a:pt x="106594" y="103389"/>
                </a:lnTo>
                <a:lnTo>
                  <a:pt x="10507" y="103389"/>
                </a:lnTo>
                <a:lnTo>
                  <a:pt x="66066" y="23951"/>
                </a:lnTo>
                <a:lnTo>
                  <a:pt x="85580" y="23951"/>
                </a:lnTo>
                <a:lnTo>
                  <a:pt x="85580" y="0"/>
                </a:lnTo>
                <a:close/>
              </a:path>
              <a:path w="106680" h="161925">
                <a:moveTo>
                  <a:pt x="85580" y="23951"/>
                </a:moveTo>
                <a:lnTo>
                  <a:pt x="66066" y="23951"/>
                </a:lnTo>
                <a:lnTo>
                  <a:pt x="66066" y="103389"/>
                </a:lnTo>
                <a:lnTo>
                  <a:pt x="85580" y="103389"/>
                </a:lnTo>
                <a:lnTo>
                  <a:pt x="85580" y="23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16337" y="2554329"/>
            <a:ext cx="62230" cy="161925"/>
          </a:xfrm>
          <a:custGeom>
            <a:avLst/>
            <a:gdLst/>
            <a:ahLst/>
            <a:cxnLst/>
            <a:rect l="l" t="t" r="r" b="b"/>
            <a:pathLst>
              <a:path w="62229" h="161925">
                <a:moveTo>
                  <a:pt x="61643" y="157280"/>
                </a:moveTo>
                <a:lnTo>
                  <a:pt x="3002" y="157280"/>
                </a:lnTo>
                <a:lnTo>
                  <a:pt x="3002" y="161671"/>
                </a:lnTo>
                <a:lnTo>
                  <a:pt x="61643" y="161671"/>
                </a:lnTo>
                <a:lnTo>
                  <a:pt x="61643" y="157280"/>
                </a:lnTo>
                <a:close/>
              </a:path>
              <a:path w="62229" h="161925">
                <a:moveTo>
                  <a:pt x="48033" y="154286"/>
                </a:moveTo>
                <a:lnTo>
                  <a:pt x="16411" y="154286"/>
                </a:lnTo>
                <a:lnTo>
                  <a:pt x="15010" y="155683"/>
                </a:lnTo>
                <a:lnTo>
                  <a:pt x="10407" y="157280"/>
                </a:lnTo>
                <a:lnTo>
                  <a:pt x="54037" y="157280"/>
                </a:lnTo>
                <a:lnTo>
                  <a:pt x="49634" y="155683"/>
                </a:lnTo>
                <a:lnTo>
                  <a:pt x="48033" y="154286"/>
                </a:lnTo>
                <a:close/>
              </a:path>
              <a:path w="62229" h="161925">
                <a:moveTo>
                  <a:pt x="42029" y="19360"/>
                </a:moveTo>
                <a:lnTo>
                  <a:pt x="16411" y="19360"/>
                </a:lnTo>
                <a:lnTo>
                  <a:pt x="21014" y="23951"/>
                </a:lnTo>
                <a:lnTo>
                  <a:pt x="21014" y="25348"/>
                </a:lnTo>
                <a:lnTo>
                  <a:pt x="22415" y="29939"/>
                </a:lnTo>
                <a:lnTo>
                  <a:pt x="22415" y="148298"/>
                </a:lnTo>
                <a:lnTo>
                  <a:pt x="21014" y="149695"/>
                </a:lnTo>
                <a:lnTo>
                  <a:pt x="21014" y="152689"/>
                </a:lnTo>
                <a:lnTo>
                  <a:pt x="19413" y="154286"/>
                </a:lnTo>
                <a:lnTo>
                  <a:pt x="45031" y="154286"/>
                </a:lnTo>
                <a:lnTo>
                  <a:pt x="43430" y="151292"/>
                </a:lnTo>
                <a:lnTo>
                  <a:pt x="43430" y="149695"/>
                </a:lnTo>
                <a:lnTo>
                  <a:pt x="42029" y="148298"/>
                </a:lnTo>
                <a:lnTo>
                  <a:pt x="42029" y="19360"/>
                </a:lnTo>
                <a:close/>
              </a:path>
              <a:path w="62229" h="161925">
                <a:moveTo>
                  <a:pt x="42029" y="0"/>
                </a:moveTo>
                <a:lnTo>
                  <a:pt x="37426" y="0"/>
                </a:lnTo>
                <a:lnTo>
                  <a:pt x="0" y="19360"/>
                </a:lnTo>
                <a:lnTo>
                  <a:pt x="1400" y="22354"/>
                </a:lnTo>
                <a:lnTo>
                  <a:pt x="6004" y="19360"/>
                </a:lnTo>
                <a:lnTo>
                  <a:pt x="42029" y="193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14006" y="2554329"/>
            <a:ext cx="103505" cy="161925"/>
          </a:xfrm>
          <a:custGeom>
            <a:avLst/>
            <a:gdLst/>
            <a:ahLst/>
            <a:cxnLst/>
            <a:rect l="l" t="t" r="r" b="b"/>
            <a:pathLst>
              <a:path w="103504" h="161925">
                <a:moveTo>
                  <a:pt x="86260" y="17963"/>
                </a:moveTo>
                <a:lnTo>
                  <a:pt x="51035" y="17963"/>
                </a:lnTo>
                <a:lnTo>
                  <a:pt x="58440" y="20957"/>
                </a:lnTo>
                <a:lnTo>
                  <a:pt x="64445" y="26945"/>
                </a:lnTo>
                <a:lnTo>
                  <a:pt x="68385" y="32561"/>
                </a:lnTo>
                <a:lnTo>
                  <a:pt x="71199" y="38496"/>
                </a:lnTo>
                <a:lnTo>
                  <a:pt x="72888" y="44992"/>
                </a:lnTo>
                <a:lnTo>
                  <a:pt x="73451" y="52293"/>
                </a:lnTo>
                <a:lnTo>
                  <a:pt x="72575" y="62488"/>
                </a:lnTo>
                <a:lnTo>
                  <a:pt x="47452" y="108133"/>
                </a:lnTo>
                <a:lnTo>
                  <a:pt x="18819" y="139001"/>
                </a:lnTo>
                <a:lnTo>
                  <a:pt x="0" y="157280"/>
                </a:lnTo>
                <a:lnTo>
                  <a:pt x="0" y="161671"/>
                </a:lnTo>
                <a:lnTo>
                  <a:pt x="93065" y="161671"/>
                </a:lnTo>
                <a:lnTo>
                  <a:pt x="99031" y="143707"/>
                </a:lnTo>
                <a:lnTo>
                  <a:pt x="24016" y="143707"/>
                </a:lnTo>
                <a:lnTo>
                  <a:pt x="28745" y="138721"/>
                </a:lnTo>
                <a:lnTo>
                  <a:pt x="46757" y="119092"/>
                </a:lnTo>
                <a:lnTo>
                  <a:pt x="60042" y="104786"/>
                </a:lnTo>
                <a:lnTo>
                  <a:pt x="69295" y="94663"/>
                </a:lnTo>
                <a:lnTo>
                  <a:pt x="77029" y="84727"/>
                </a:lnTo>
                <a:lnTo>
                  <a:pt x="83374" y="75091"/>
                </a:lnTo>
                <a:lnTo>
                  <a:pt x="88462" y="65866"/>
                </a:lnTo>
                <a:lnTo>
                  <a:pt x="91464" y="56884"/>
                </a:lnTo>
                <a:lnTo>
                  <a:pt x="94466" y="49299"/>
                </a:lnTo>
                <a:lnTo>
                  <a:pt x="94466" y="41914"/>
                </a:lnTo>
                <a:lnTo>
                  <a:pt x="93637" y="33447"/>
                </a:lnTo>
                <a:lnTo>
                  <a:pt x="91138" y="25822"/>
                </a:lnTo>
                <a:lnTo>
                  <a:pt x="86951" y="18758"/>
                </a:lnTo>
                <a:lnTo>
                  <a:pt x="86260" y="17963"/>
                </a:lnTo>
                <a:close/>
              </a:path>
              <a:path w="103504" h="161925">
                <a:moveTo>
                  <a:pt x="103472" y="130335"/>
                </a:moveTo>
                <a:lnTo>
                  <a:pt x="99069" y="130335"/>
                </a:lnTo>
                <a:lnTo>
                  <a:pt x="97468" y="134726"/>
                </a:lnTo>
                <a:lnTo>
                  <a:pt x="94466" y="136322"/>
                </a:lnTo>
                <a:lnTo>
                  <a:pt x="90063" y="140713"/>
                </a:lnTo>
                <a:lnTo>
                  <a:pt x="87061" y="142310"/>
                </a:lnTo>
                <a:lnTo>
                  <a:pt x="82457" y="142310"/>
                </a:lnTo>
                <a:lnTo>
                  <a:pt x="79455" y="143707"/>
                </a:lnTo>
                <a:lnTo>
                  <a:pt x="99031" y="143707"/>
                </a:lnTo>
                <a:lnTo>
                  <a:pt x="103472" y="130335"/>
                </a:lnTo>
                <a:close/>
              </a:path>
              <a:path w="103504" h="161925">
                <a:moveTo>
                  <a:pt x="49434" y="0"/>
                </a:moveTo>
                <a:lnTo>
                  <a:pt x="13493" y="18131"/>
                </a:lnTo>
                <a:lnTo>
                  <a:pt x="4403" y="44908"/>
                </a:lnTo>
                <a:lnTo>
                  <a:pt x="7405" y="44908"/>
                </a:lnTo>
                <a:lnTo>
                  <a:pt x="10407" y="35926"/>
                </a:lnTo>
                <a:lnTo>
                  <a:pt x="15010" y="29939"/>
                </a:lnTo>
                <a:lnTo>
                  <a:pt x="22415" y="25348"/>
                </a:lnTo>
                <a:lnTo>
                  <a:pt x="28419" y="19360"/>
                </a:lnTo>
                <a:lnTo>
                  <a:pt x="34424" y="17963"/>
                </a:lnTo>
                <a:lnTo>
                  <a:pt x="86260" y="17963"/>
                </a:lnTo>
                <a:lnTo>
                  <a:pt x="81056" y="11975"/>
                </a:lnTo>
                <a:lnTo>
                  <a:pt x="74005" y="6904"/>
                </a:lnTo>
                <a:lnTo>
                  <a:pt x="66371" y="3143"/>
                </a:lnTo>
                <a:lnTo>
                  <a:pt x="58175" y="804"/>
                </a:lnTo>
                <a:lnTo>
                  <a:pt x="494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37167" y="2554328"/>
            <a:ext cx="102235" cy="163830"/>
          </a:xfrm>
          <a:custGeom>
            <a:avLst/>
            <a:gdLst/>
            <a:ahLst/>
            <a:cxnLst/>
            <a:rect l="l" t="t" r="r" b="b"/>
            <a:pathLst>
              <a:path w="102235" h="163830">
                <a:moveTo>
                  <a:pt x="50961" y="0"/>
                </a:moveTo>
                <a:lnTo>
                  <a:pt x="43356" y="0"/>
                </a:lnTo>
                <a:lnTo>
                  <a:pt x="35950" y="2993"/>
                </a:lnTo>
                <a:lnTo>
                  <a:pt x="7330" y="37324"/>
                </a:lnTo>
                <a:lnTo>
                  <a:pt x="47" y="80835"/>
                </a:lnTo>
                <a:lnTo>
                  <a:pt x="0" y="85226"/>
                </a:lnTo>
                <a:lnTo>
                  <a:pt x="732" y="98986"/>
                </a:lnTo>
                <a:lnTo>
                  <a:pt x="11934" y="137720"/>
                </a:lnTo>
                <a:lnTo>
                  <a:pt x="49360" y="163268"/>
                </a:lnTo>
                <a:lnTo>
                  <a:pt x="56965" y="163268"/>
                </a:lnTo>
                <a:lnTo>
                  <a:pt x="65971" y="160274"/>
                </a:lnTo>
                <a:lnTo>
                  <a:pt x="70801" y="157280"/>
                </a:lnTo>
                <a:lnTo>
                  <a:pt x="50961" y="157280"/>
                </a:lnTo>
                <a:lnTo>
                  <a:pt x="44497" y="156157"/>
                </a:lnTo>
                <a:lnTo>
                  <a:pt x="24417" y="115639"/>
                </a:lnTo>
                <a:lnTo>
                  <a:pt x="22341" y="85226"/>
                </a:lnTo>
                <a:lnTo>
                  <a:pt x="22613" y="75755"/>
                </a:lnTo>
                <a:lnTo>
                  <a:pt x="27050" y="35346"/>
                </a:lnTo>
                <a:lnTo>
                  <a:pt x="37351" y="14969"/>
                </a:lnTo>
                <a:lnTo>
                  <a:pt x="40353" y="10378"/>
                </a:lnTo>
                <a:lnTo>
                  <a:pt x="46358" y="7384"/>
                </a:lnTo>
                <a:lnTo>
                  <a:pt x="72782" y="7384"/>
                </a:lnTo>
                <a:lnTo>
                  <a:pt x="68598" y="4490"/>
                </a:lnTo>
                <a:lnTo>
                  <a:pt x="59920" y="1122"/>
                </a:lnTo>
                <a:lnTo>
                  <a:pt x="50961" y="0"/>
                </a:lnTo>
                <a:close/>
              </a:path>
              <a:path w="102235" h="163830">
                <a:moveTo>
                  <a:pt x="72782" y="7384"/>
                </a:moveTo>
                <a:lnTo>
                  <a:pt x="55364" y="7384"/>
                </a:lnTo>
                <a:lnTo>
                  <a:pt x="59967" y="8981"/>
                </a:lnTo>
                <a:lnTo>
                  <a:pt x="62969" y="11975"/>
                </a:lnTo>
                <a:lnTo>
                  <a:pt x="77505" y="50148"/>
                </a:lnTo>
                <a:lnTo>
                  <a:pt x="79214" y="70668"/>
                </a:lnTo>
                <a:lnTo>
                  <a:pt x="79211" y="85226"/>
                </a:lnTo>
                <a:lnTo>
                  <a:pt x="79016" y="93771"/>
                </a:lnTo>
                <a:lnTo>
                  <a:pt x="78105" y="107855"/>
                </a:lnTo>
                <a:lnTo>
                  <a:pt x="76257" y="120795"/>
                </a:lnTo>
                <a:lnTo>
                  <a:pt x="73377" y="131732"/>
                </a:lnTo>
                <a:lnTo>
                  <a:pt x="71976" y="140713"/>
                </a:lnTo>
                <a:lnTo>
                  <a:pt x="67372" y="146701"/>
                </a:lnTo>
                <a:lnTo>
                  <a:pt x="62969" y="151292"/>
                </a:lnTo>
                <a:lnTo>
                  <a:pt x="58366" y="154286"/>
                </a:lnTo>
                <a:lnTo>
                  <a:pt x="53963" y="157280"/>
                </a:lnTo>
                <a:lnTo>
                  <a:pt x="70801" y="157280"/>
                </a:lnTo>
                <a:lnTo>
                  <a:pt x="73377" y="155683"/>
                </a:lnTo>
                <a:lnTo>
                  <a:pt x="97522" y="116874"/>
                </a:lnTo>
                <a:lnTo>
                  <a:pt x="101997" y="80835"/>
                </a:lnTo>
                <a:lnTo>
                  <a:pt x="100869" y="61936"/>
                </a:lnTo>
                <a:lnTo>
                  <a:pt x="97494" y="45432"/>
                </a:lnTo>
                <a:lnTo>
                  <a:pt x="91865" y="30902"/>
                </a:lnTo>
                <a:lnTo>
                  <a:pt x="83984" y="17963"/>
                </a:lnTo>
                <a:lnTo>
                  <a:pt x="76713" y="10104"/>
                </a:lnTo>
                <a:lnTo>
                  <a:pt x="72782" y="7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18200" y="2554329"/>
            <a:ext cx="61594" cy="161925"/>
          </a:xfrm>
          <a:custGeom>
            <a:avLst/>
            <a:gdLst/>
            <a:ahLst/>
            <a:cxnLst/>
            <a:rect l="l" t="t" r="r" b="b"/>
            <a:pathLst>
              <a:path w="61595" h="161925">
                <a:moveTo>
                  <a:pt x="61443" y="157280"/>
                </a:moveTo>
                <a:lnTo>
                  <a:pt x="3002" y="157280"/>
                </a:lnTo>
                <a:lnTo>
                  <a:pt x="3002" y="161671"/>
                </a:lnTo>
                <a:lnTo>
                  <a:pt x="61443" y="161671"/>
                </a:lnTo>
                <a:lnTo>
                  <a:pt x="61443" y="157280"/>
                </a:lnTo>
                <a:close/>
              </a:path>
              <a:path w="61595" h="161925">
                <a:moveTo>
                  <a:pt x="48033" y="154286"/>
                </a:moveTo>
                <a:lnTo>
                  <a:pt x="16411" y="154286"/>
                </a:lnTo>
                <a:lnTo>
                  <a:pt x="15010" y="155683"/>
                </a:lnTo>
                <a:lnTo>
                  <a:pt x="10407" y="157280"/>
                </a:lnTo>
                <a:lnTo>
                  <a:pt x="54037" y="157280"/>
                </a:lnTo>
                <a:lnTo>
                  <a:pt x="49434" y="155683"/>
                </a:lnTo>
                <a:lnTo>
                  <a:pt x="48033" y="154286"/>
                </a:lnTo>
                <a:close/>
              </a:path>
              <a:path w="61595" h="161925">
                <a:moveTo>
                  <a:pt x="42029" y="19360"/>
                </a:moveTo>
                <a:lnTo>
                  <a:pt x="16411" y="19360"/>
                </a:lnTo>
                <a:lnTo>
                  <a:pt x="21014" y="23951"/>
                </a:lnTo>
                <a:lnTo>
                  <a:pt x="21014" y="25348"/>
                </a:lnTo>
                <a:lnTo>
                  <a:pt x="22415" y="29939"/>
                </a:lnTo>
                <a:lnTo>
                  <a:pt x="22415" y="148298"/>
                </a:lnTo>
                <a:lnTo>
                  <a:pt x="21014" y="149695"/>
                </a:lnTo>
                <a:lnTo>
                  <a:pt x="21014" y="152689"/>
                </a:lnTo>
                <a:lnTo>
                  <a:pt x="19413" y="154286"/>
                </a:lnTo>
                <a:lnTo>
                  <a:pt x="45031" y="154286"/>
                </a:lnTo>
                <a:lnTo>
                  <a:pt x="43430" y="151292"/>
                </a:lnTo>
                <a:lnTo>
                  <a:pt x="43430" y="149695"/>
                </a:lnTo>
                <a:lnTo>
                  <a:pt x="42029" y="148298"/>
                </a:lnTo>
                <a:lnTo>
                  <a:pt x="42029" y="19360"/>
                </a:lnTo>
                <a:close/>
              </a:path>
              <a:path w="61595" h="161925">
                <a:moveTo>
                  <a:pt x="42029" y="0"/>
                </a:moveTo>
                <a:lnTo>
                  <a:pt x="37426" y="0"/>
                </a:lnTo>
                <a:lnTo>
                  <a:pt x="0" y="19360"/>
                </a:lnTo>
                <a:lnTo>
                  <a:pt x="1400" y="22354"/>
                </a:lnTo>
                <a:lnTo>
                  <a:pt x="6004" y="19360"/>
                </a:lnTo>
                <a:lnTo>
                  <a:pt x="42029" y="193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20272" y="2554328"/>
            <a:ext cx="88900" cy="163830"/>
          </a:xfrm>
          <a:custGeom>
            <a:avLst/>
            <a:gdLst/>
            <a:ahLst/>
            <a:cxnLst/>
            <a:rect l="l" t="t" r="r" b="b"/>
            <a:pathLst>
              <a:path w="88900" h="163830">
                <a:moveTo>
                  <a:pt x="10407" y="142310"/>
                </a:moveTo>
                <a:lnTo>
                  <a:pt x="6004" y="142310"/>
                </a:lnTo>
                <a:lnTo>
                  <a:pt x="4403" y="143707"/>
                </a:lnTo>
                <a:lnTo>
                  <a:pt x="1400" y="145304"/>
                </a:lnTo>
                <a:lnTo>
                  <a:pt x="0" y="146701"/>
                </a:lnTo>
                <a:lnTo>
                  <a:pt x="0" y="154286"/>
                </a:lnTo>
                <a:lnTo>
                  <a:pt x="1400" y="157280"/>
                </a:lnTo>
                <a:lnTo>
                  <a:pt x="4403" y="160274"/>
                </a:lnTo>
                <a:lnTo>
                  <a:pt x="9006" y="163268"/>
                </a:lnTo>
                <a:lnTo>
                  <a:pt x="27018" y="163268"/>
                </a:lnTo>
                <a:lnTo>
                  <a:pt x="41920" y="162120"/>
                </a:lnTo>
                <a:lnTo>
                  <a:pt x="55113" y="158577"/>
                </a:lnTo>
                <a:lnTo>
                  <a:pt x="63223" y="154286"/>
                </a:lnTo>
                <a:lnTo>
                  <a:pt x="39027" y="154286"/>
                </a:lnTo>
                <a:lnTo>
                  <a:pt x="36025" y="152689"/>
                </a:lnTo>
                <a:lnTo>
                  <a:pt x="33023" y="152689"/>
                </a:lnTo>
                <a:lnTo>
                  <a:pt x="31422" y="151292"/>
                </a:lnTo>
                <a:lnTo>
                  <a:pt x="28419" y="151292"/>
                </a:lnTo>
                <a:lnTo>
                  <a:pt x="24016" y="148298"/>
                </a:lnTo>
                <a:lnTo>
                  <a:pt x="19413" y="145304"/>
                </a:lnTo>
                <a:lnTo>
                  <a:pt x="16411" y="143707"/>
                </a:lnTo>
                <a:lnTo>
                  <a:pt x="12008" y="143707"/>
                </a:lnTo>
                <a:lnTo>
                  <a:pt x="10407" y="142310"/>
                </a:lnTo>
                <a:close/>
              </a:path>
              <a:path w="88900" h="163830">
                <a:moveTo>
                  <a:pt x="77854" y="16366"/>
                </a:moveTo>
                <a:lnTo>
                  <a:pt x="43430" y="16366"/>
                </a:lnTo>
                <a:lnTo>
                  <a:pt x="49434" y="17963"/>
                </a:lnTo>
                <a:lnTo>
                  <a:pt x="54037" y="23951"/>
                </a:lnTo>
                <a:lnTo>
                  <a:pt x="60042" y="28342"/>
                </a:lnTo>
                <a:lnTo>
                  <a:pt x="61443" y="34330"/>
                </a:lnTo>
                <a:lnTo>
                  <a:pt x="61443" y="49299"/>
                </a:lnTo>
                <a:lnTo>
                  <a:pt x="60042" y="53890"/>
                </a:lnTo>
                <a:lnTo>
                  <a:pt x="58440" y="59878"/>
                </a:lnTo>
                <a:lnTo>
                  <a:pt x="25417" y="79238"/>
                </a:lnTo>
                <a:lnTo>
                  <a:pt x="25417" y="82232"/>
                </a:lnTo>
                <a:lnTo>
                  <a:pt x="36025" y="82232"/>
                </a:lnTo>
                <a:lnTo>
                  <a:pt x="42029" y="83829"/>
                </a:lnTo>
                <a:lnTo>
                  <a:pt x="54037" y="89817"/>
                </a:lnTo>
                <a:lnTo>
                  <a:pt x="58440" y="91214"/>
                </a:lnTo>
                <a:lnTo>
                  <a:pt x="61443" y="94208"/>
                </a:lnTo>
                <a:lnTo>
                  <a:pt x="63044" y="97202"/>
                </a:lnTo>
                <a:lnTo>
                  <a:pt x="66046" y="100395"/>
                </a:lnTo>
                <a:lnTo>
                  <a:pt x="67447" y="104786"/>
                </a:lnTo>
                <a:lnTo>
                  <a:pt x="70449" y="110774"/>
                </a:lnTo>
                <a:lnTo>
                  <a:pt x="72050" y="116762"/>
                </a:lnTo>
                <a:lnTo>
                  <a:pt x="51035" y="154286"/>
                </a:lnTo>
                <a:lnTo>
                  <a:pt x="63223" y="154286"/>
                </a:lnTo>
                <a:lnTo>
                  <a:pt x="87852" y="119120"/>
                </a:lnTo>
                <a:lnTo>
                  <a:pt x="88374" y="110774"/>
                </a:lnTo>
                <a:lnTo>
                  <a:pt x="88268" y="104786"/>
                </a:lnTo>
                <a:lnTo>
                  <a:pt x="66477" y="70721"/>
                </a:lnTo>
                <a:lnTo>
                  <a:pt x="60042" y="67263"/>
                </a:lnTo>
                <a:lnTo>
                  <a:pt x="68982" y="58281"/>
                </a:lnTo>
                <a:lnTo>
                  <a:pt x="75578" y="49299"/>
                </a:lnTo>
                <a:lnTo>
                  <a:pt x="79659" y="40318"/>
                </a:lnTo>
                <a:lnTo>
                  <a:pt x="81056" y="31336"/>
                </a:lnTo>
                <a:lnTo>
                  <a:pt x="81056" y="25348"/>
                </a:lnTo>
                <a:lnTo>
                  <a:pt x="79455" y="17963"/>
                </a:lnTo>
                <a:lnTo>
                  <a:pt x="77854" y="16366"/>
                </a:lnTo>
                <a:close/>
              </a:path>
              <a:path w="88900" h="163830">
                <a:moveTo>
                  <a:pt x="45031" y="0"/>
                </a:moveTo>
                <a:lnTo>
                  <a:pt x="9356" y="19235"/>
                </a:lnTo>
                <a:lnTo>
                  <a:pt x="1400" y="32933"/>
                </a:lnTo>
                <a:lnTo>
                  <a:pt x="6004" y="35926"/>
                </a:lnTo>
                <a:lnTo>
                  <a:pt x="12130" y="27144"/>
                </a:lnTo>
                <a:lnTo>
                  <a:pt x="19288" y="21057"/>
                </a:lnTo>
                <a:lnTo>
                  <a:pt x="27309" y="17514"/>
                </a:lnTo>
                <a:lnTo>
                  <a:pt x="36025" y="16366"/>
                </a:lnTo>
                <a:lnTo>
                  <a:pt x="77854" y="16366"/>
                </a:lnTo>
                <a:lnTo>
                  <a:pt x="73451" y="11975"/>
                </a:lnTo>
                <a:lnTo>
                  <a:pt x="68166" y="6904"/>
                </a:lnTo>
                <a:lnTo>
                  <a:pt x="61493" y="3143"/>
                </a:lnTo>
                <a:lnTo>
                  <a:pt x="53693" y="804"/>
                </a:lnTo>
                <a:lnTo>
                  <a:pt x="450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34352" y="2554329"/>
            <a:ext cx="106680" cy="161925"/>
          </a:xfrm>
          <a:custGeom>
            <a:avLst/>
            <a:gdLst/>
            <a:ahLst/>
            <a:cxnLst/>
            <a:rect l="l" t="t" r="r" b="b"/>
            <a:pathLst>
              <a:path w="106679" h="161925">
                <a:moveTo>
                  <a:pt x="85660" y="119756"/>
                </a:moveTo>
                <a:lnTo>
                  <a:pt x="66046" y="119756"/>
                </a:lnTo>
                <a:lnTo>
                  <a:pt x="66046" y="161671"/>
                </a:lnTo>
                <a:lnTo>
                  <a:pt x="85660" y="161671"/>
                </a:lnTo>
                <a:lnTo>
                  <a:pt x="85660" y="119756"/>
                </a:lnTo>
                <a:close/>
              </a:path>
              <a:path w="106679" h="161925">
                <a:moveTo>
                  <a:pt x="85660" y="0"/>
                </a:moveTo>
                <a:lnTo>
                  <a:pt x="72050" y="0"/>
                </a:lnTo>
                <a:lnTo>
                  <a:pt x="0" y="104786"/>
                </a:lnTo>
                <a:lnTo>
                  <a:pt x="0" y="119756"/>
                </a:lnTo>
                <a:lnTo>
                  <a:pt x="106674" y="119756"/>
                </a:lnTo>
                <a:lnTo>
                  <a:pt x="106674" y="103389"/>
                </a:lnTo>
                <a:lnTo>
                  <a:pt x="10607" y="103389"/>
                </a:lnTo>
                <a:lnTo>
                  <a:pt x="66046" y="23951"/>
                </a:lnTo>
                <a:lnTo>
                  <a:pt x="85660" y="23951"/>
                </a:lnTo>
                <a:lnTo>
                  <a:pt x="85660" y="0"/>
                </a:lnTo>
                <a:close/>
              </a:path>
              <a:path w="106679" h="161925">
                <a:moveTo>
                  <a:pt x="85660" y="23951"/>
                </a:moveTo>
                <a:lnTo>
                  <a:pt x="66046" y="23951"/>
                </a:lnTo>
                <a:lnTo>
                  <a:pt x="66046" y="103389"/>
                </a:lnTo>
                <a:lnTo>
                  <a:pt x="85660" y="103389"/>
                </a:lnTo>
                <a:lnTo>
                  <a:pt x="85660" y="23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66445" y="2692048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16611" y="0"/>
                </a:moveTo>
                <a:lnTo>
                  <a:pt x="10607" y="0"/>
                </a:lnTo>
                <a:lnTo>
                  <a:pt x="7605" y="1596"/>
                </a:lnTo>
                <a:lnTo>
                  <a:pt x="1601" y="7584"/>
                </a:lnTo>
                <a:lnTo>
                  <a:pt x="0" y="10578"/>
                </a:lnTo>
                <a:lnTo>
                  <a:pt x="0" y="16566"/>
                </a:lnTo>
                <a:lnTo>
                  <a:pt x="1601" y="20957"/>
                </a:lnTo>
                <a:lnTo>
                  <a:pt x="4603" y="22554"/>
                </a:lnTo>
                <a:lnTo>
                  <a:pt x="7605" y="25548"/>
                </a:lnTo>
                <a:lnTo>
                  <a:pt x="10607" y="26945"/>
                </a:lnTo>
                <a:lnTo>
                  <a:pt x="16611" y="26945"/>
                </a:lnTo>
                <a:lnTo>
                  <a:pt x="19613" y="25548"/>
                </a:lnTo>
                <a:lnTo>
                  <a:pt x="22615" y="22554"/>
                </a:lnTo>
                <a:lnTo>
                  <a:pt x="25617" y="20957"/>
                </a:lnTo>
                <a:lnTo>
                  <a:pt x="27018" y="16566"/>
                </a:lnTo>
                <a:lnTo>
                  <a:pt x="27018" y="10578"/>
                </a:lnTo>
                <a:lnTo>
                  <a:pt x="25617" y="7584"/>
                </a:lnTo>
                <a:lnTo>
                  <a:pt x="19613" y="1596"/>
                </a:lnTo>
                <a:lnTo>
                  <a:pt x="16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20483" y="2554328"/>
            <a:ext cx="88900" cy="163830"/>
          </a:xfrm>
          <a:custGeom>
            <a:avLst/>
            <a:gdLst/>
            <a:ahLst/>
            <a:cxnLst/>
            <a:rect l="l" t="t" r="r" b="b"/>
            <a:pathLst>
              <a:path w="88900" h="163830">
                <a:moveTo>
                  <a:pt x="10607" y="142310"/>
                </a:moveTo>
                <a:lnTo>
                  <a:pt x="6004" y="142310"/>
                </a:lnTo>
                <a:lnTo>
                  <a:pt x="4603" y="143707"/>
                </a:lnTo>
                <a:lnTo>
                  <a:pt x="1601" y="145304"/>
                </a:lnTo>
                <a:lnTo>
                  <a:pt x="0" y="146701"/>
                </a:lnTo>
                <a:lnTo>
                  <a:pt x="0" y="154286"/>
                </a:lnTo>
                <a:lnTo>
                  <a:pt x="1601" y="157280"/>
                </a:lnTo>
                <a:lnTo>
                  <a:pt x="4603" y="160274"/>
                </a:lnTo>
                <a:lnTo>
                  <a:pt x="9006" y="163268"/>
                </a:lnTo>
                <a:lnTo>
                  <a:pt x="27018" y="163268"/>
                </a:lnTo>
                <a:lnTo>
                  <a:pt x="41951" y="162120"/>
                </a:lnTo>
                <a:lnTo>
                  <a:pt x="55213" y="158577"/>
                </a:lnTo>
                <a:lnTo>
                  <a:pt x="63372" y="154286"/>
                </a:lnTo>
                <a:lnTo>
                  <a:pt x="39027" y="154286"/>
                </a:lnTo>
                <a:lnTo>
                  <a:pt x="36025" y="152689"/>
                </a:lnTo>
                <a:lnTo>
                  <a:pt x="33023" y="152689"/>
                </a:lnTo>
                <a:lnTo>
                  <a:pt x="31622" y="151292"/>
                </a:lnTo>
                <a:lnTo>
                  <a:pt x="28620" y="151292"/>
                </a:lnTo>
                <a:lnTo>
                  <a:pt x="24016" y="148298"/>
                </a:lnTo>
                <a:lnTo>
                  <a:pt x="19613" y="145304"/>
                </a:lnTo>
                <a:lnTo>
                  <a:pt x="16611" y="143707"/>
                </a:lnTo>
                <a:lnTo>
                  <a:pt x="12008" y="143707"/>
                </a:lnTo>
                <a:lnTo>
                  <a:pt x="10607" y="142310"/>
                </a:lnTo>
                <a:close/>
              </a:path>
              <a:path w="88900" h="163830">
                <a:moveTo>
                  <a:pt x="78054" y="16366"/>
                </a:moveTo>
                <a:lnTo>
                  <a:pt x="43630" y="16366"/>
                </a:lnTo>
                <a:lnTo>
                  <a:pt x="49634" y="17963"/>
                </a:lnTo>
                <a:lnTo>
                  <a:pt x="54037" y="23951"/>
                </a:lnTo>
                <a:lnTo>
                  <a:pt x="60042" y="28342"/>
                </a:lnTo>
                <a:lnTo>
                  <a:pt x="61643" y="34330"/>
                </a:lnTo>
                <a:lnTo>
                  <a:pt x="61643" y="49299"/>
                </a:lnTo>
                <a:lnTo>
                  <a:pt x="60042" y="53890"/>
                </a:lnTo>
                <a:lnTo>
                  <a:pt x="58641" y="59878"/>
                </a:lnTo>
                <a:lnTo>
                  <a:pt x="25617" y="79238"/>
                </a:lnTo>
                <a:lnTo>
                  <a:pt x="25617" y="82232"/>
                </a:lnTo>
                <a:lnTo>
                  <a:pt x="36025" y="82232"/>
                </a:lnTo>
                <a:lnTo>
                  <a:pt x="42029" y="83829"/>
                </a:lnTo>
                <a:lnTo>
                  <a:pt x="54037" y="89817"/>
                </a:lnTo>
                <a:lnTo>
                  <a:pt x="58641" y="91214"/>
                </a:lnTo>
                <a:lnTo>
                  <a:pt x="61643" y="94208"/>
                </a:lnTo>
                <a:lnTo>
                  <a:pt x="63044" y="97202"/>
                </a:lnTo>
                <a:lnTo>
                  <a:pt x="66046" y="100395"/>
                </a:lnTo>
                <a:lnTo>
                  <a:pt x="67647" y="104786"/>
                </a:lnTo>
                <a:lnTo>
                  <a:pt x="70649" y="110774"/>
                </a:lnTo>
                <a:lnTo>
                  <a:pt x="72050" y="116762"/>
                </a:lnTo>
                <a:lnTo>
                  <a:pt x="51035" y="154286"/>
                </a:lnTo>
                <a:lnTo>
                  <a:pt x="63372" y="154286"/>
                </a:lnTo>
                <a:lnTo>
                  <a:pt x="88052" y="119120"/>
                </a:lnTo>
                <a:lnTo>
                  <a:pt x="88662" y="109377"/>
                </a:lnTo>
                <a:lnTo>
                  <a:pt x="88318" y="101961"/>
                </a:lnTo>
                <a:lnTo>
                  <a:pt x="66506" y="70721"/>
                </a:lnTo>
                <a:lnTo>
                  <a:pt x="60042" y="67263"/>
                </a:lnTo>
                <a:lnTo>
                  <a:pt x="69067" y="58281"/>
                </a:lnTo>
                <a:lnTo>
                  <a:pt x="75653" y="49299"/>
                </a:lnTo>
                <a:lnTo>
                  <a:pt x="79687" y="40318"/>
                </a:lnTo>
                <a:lnTo>
                  <a:pt x="81056" y="31336"/>
                </a:lnTo>
                <a:lnTo>
                  <a:pt x="81056" y="25348"/>
                </a:lnTo>
                <a:lnTo>
                  <a:pt x="79655" y="17963"/>
                </a:lnTo>
                <a:lnTo>
                  <a:pt x="78054" y="16366"/>
                </a:lnTo>
                <a:close/>
              </a:path>
              <a:path w="88900" h="163830">
                <a:moveTo>
                  <a:pt x="45031" y="0"/>
                </a:moveTo>
                <a:lnTo>
                  <a:pt x="9406" y="19235"/>
                </a:lnTo>
                <a:lnTo>
                  <a:pt x="1601" y="32933"/>
                </a:lnTo>
                <a:lnTo>
                  <a:pt x="6004" y="35926"/>
                </a:lnTo>
                <a:lnTo>
                  <a:pt x="12214" y="27144"/>
                </a:lnTo>
                <a:lnTo>
                  <a:pt x="19363" y="21057"/>
                </a:lnTo>
                <a:lnTo>
                  <a:pt x="27337" y="17514"/>
                </a:lnTo>
                <a:lnTo>
                  <a:pt x="36025" y="16366"/>
                </a:lnTo>
                <a:lnTo>
                  <a:pt x="78054" y="16366"/>
                </a:lnTo>
                <a:lnTo>
                  <a:pt x="73651" y="11975"/>
                </a:lnTo>
                <a:lnTo>
                  <a:pt x="68335" y="6904"/>
                </a:lnTo>
                <a:lnTo>
                  <a:pt x="61593" y="3143"/>
                </a:lnTo>
                <a:lnTo>
                  <a:pt x="53725" y="804"/>
                </a:lnTo>
                <a:lnTo>
                  <a:pt x="450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01853" y="2662109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042" y="0"/>
                </a:lnTo>
              </a:path>
            </a:pathLst>
          </a:custGeom>
          <a:ln w="179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99520" y="2554329"/>
            <a:ext cx="63500" cy="161925"/>
          </a:xfrm>
          <a:custGeom>
            <a:avLst/>
            <a:gdLst/>
            <a:ahLst/>
            <a:cxnLst/>
            <a:rect l="l" t="t" r="r" b="b"/>
            <a:pathLst>
              <a:path w="63500" h="161925">
                <a:moveTo>
                  <a:pt x="63044" y="157280"/>
                </a:moveTo>
                <a:lnTo>
                  <a:pt x="3002" y="157280"/>
                </a:lnTo>
                <a:lnTo>
                  <a:pt x="3002" y="161671"/>
                </a:lnTo>
                <a:lnTo>
                  <a:pt x="63044" y="161671"/>
                </a:lnTo>
                <a:lnTo>
                  <a:pt x="63044" y="157280"/>
                </a:lnTo>
                <a:close/>
              </a:path>
              <a:path w="63500" h="161925">
                <a:moveTo>
                  <a:pt x="48033" y="154286"/>
                </a:moveTo>
                <a:lnTo>
                  <a:pt x="18012" y="154286"/>
                </a:lnTo>
                <a:lnTo>
                  <a:pt x="15010" y="155683"/>
                </a:lnTo>
                <a:lnTo>
                  <a:pt x="10607" y="157280"/>
                </a:lnTo>
                <a:lnTo>
                  <a:pt x="55639" y="157280"/>
                </a:lnTo>
                <a:lnTo>
                  <a:pt x="51035" y="155683"/>
                </a:lnTo>
                <a:lnTo>
                  <a:pt x="48033" y="154286"/>
                </a:lnTo>
                <a:close/>
              </a:path>
              <a:path w="63500" h="161925">
                <a:moveTo>
                  <a:pt x="42029" y="19360"/>
                </a:moveTo>
                <a:lnTo>
                  <a:pt x="18012" y="19360"/>
                </a:lnTo>
                <a:lnTo>
                  <a:pt x="21014" y="22354"/>
                </a:lnTo>
                <a:lnTo>
                  <a:pt x="21014" y="23951"/>
                </a:lnTo>
                <a:lnTo>
                  <a:pt x="22615" y="25348"/>
                </a:lnTo>
                <a:lnTo>
                  <a:pt x="22615" y="149695"/>
                </a:lnTo>
                <a:lnTo>
                  <a:pt x="21014" y="152689"/>
                </a:lnTo>
                <a:lnTo>
                  <a:pt x="19613" y="154286"/>
                </a:lnTo>
                <a:lnTo>
                  <a:pt x="45031" y="154286"/>
                </a:lnTo>
                <a:lnTo>
                  <a:pt x="43630" y="151292"/>
                </a:lnTo>
                <a:lnTo>
                  <a:pt x="43630" y="149695"/>
                </a:lnTo>
                <a:lnTo>
                  <a:pt x="42029" y="148298"/>
                </a:lnTo>
                <a:lnTo>
                  <a:pt x="42029" y="19360"/>
                </a:lnTo>
                <a:close/>
              </a:path>
              <a:path w="63500" h="161925">
                <a:moveTo>
                  <a:pt x="42029" y="0"/>
                </a:moveTo>
                <a:lnTo>
                  <a:pt x="39027" y="0"/>
                </a:lnTo>
                <a:lnTo>
                  <a:pt x="0" y="19360"/>
                </a:lnTo>
                <a:lnTo>
                  <a:pt x="1601" y="22354"/>
                </a:lnTo>
                <a:lnTo>
                  <a:pt x="7605" y="19360"/>
                </a:lnTo>
                <a:lnTo>
                  <a:pt x="42029" y="193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95587" y="2554329"/>
            <a:ext cx="106680" cy="161925"/>
          </a:xfrm>
          <a:custGeom>
            <a:avLst/>
            <a:gdLst/>
            <a:ahLst/>
            <a:cxnLst/>
            <a:rect l="l" t="t" r="r" b="b"/>
            <a:pathLst>
              <a:path w="106679" h="161925">
                <a:moveTo>
                  <a:pt x="85660" y="119756"/>
                </a:moveTo>
                <a:lnTo>
                  <a:pt x="66046" y="119756"/>
                </a:lnTo>
                <a:lnTo>
                  <a:pt x="66046" y="161671"/>
                </a:lnTo>
                <a:lnTo>
                  <a:pt x="85660" y="161671"/>
                </a:lnTo>
                <a:lnTo>
                  <a:pt x="85660" y="119756"/>
                </a:lnTo>
                <a:close/>
              </a:path>
              <a:path w="106679" h="161925">
                <a:moveTo>
                  <a:pt x="85660" y="0"/>
                </a:moveTo>
                <a:lnTo>
                  <a:pt x="73651" y="0"/>
                </a:lnTo>
                <a:lnTo>
                  <a:pt x="0" y="104786"/>
                </a:lnTo>
                <a:lnTo>
                  <a:pt x="0" y="119756"/>
                </a:lnTo>
                <a:lnTo>
                  <a:pt x="106674" y="119756"/>
                </a:lnTo>
                <a:lnTo>
                  <a:pt x="106674" y="103389"/>
                </a:lnTo>
                <a:lnTo>
                  <a:pt x="12008" y="103389"/>
                </a:lnTo>
                <a:lnTo>
                  <a:pt x="66046" y="23951"/>
                </a:lnTo>
                <a:lnTo>
                  <a:pt x="85660" y="23951"/>
                </a:lnTo>
                <a:lnTo>
                  <a:pt x="85660" y="0"/>
                </a:lnTo>
                <a:close/>
              </a:path>
              <a:path w="106679" h="161925">
                <a:moveTo>
                  <a:pt x="85660" y="23951"/>
                </a:moveTo>
                <a:lnTo>
                  <a:pt x="66046" y="23951"/>
                </a:lnTo>
                <a:lnTo>
                  <a:pt x="66046" y="103389"/>
                </a:lnTo>
                <a:lnTo>
                  <a:pt x="85660" y="103389"/>
                </a:lnTo>
                <a:lnTo>
                  <a:pt x="85660" y="23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29281" y="2692048"/>
            <a:ext cx="26034" cy="27305"/>
          </a:xfrm>
          <a:custGeom>
            <a:avLst/>
            <a:gdLst/>
            <a:ahLst/>
            <a:cxnLst/>
            <a:rect l="l" t="t" r="r" b="b"/>
            <a:pathLst>
              <a:path w="26034" h="27305">
                <a:moveTo>
                  <a:pt x="16411" y="0"/>
                </a:moveTo>
                <a:lnTo>
                  <a:pt x="9006" y="0"/>
                </a:lnTo>
                <a:lnTo>
                  <a:pt x="6004" y="1596"/>
                </a:lnTo>
                <a:lnTo>
                  <a:pt x="0" y="7584"/>
                </a:lnTo>
                <a:lnTo>
                  <a:pt x="0" y="20957"/>
                </a:lnTo>
                <a:lnTo>
                  <a:pt x="3002" y="22554"/>
                </a:lnTo>
                <a:lnTo>
                  <a:pt x="6004" y="25548"/>
                </a:lnTo>
                <a:lnTo>
                  <a:pt x="9006" y="26945"/>
                </a:lnTo>
                <a:lnTo>
                  <a:pt x="16411" y="26945"/>
                </a:lnTo>
                <a:lnTo>
                  <a:pt x="19413" y="25548"/>
                </a:lnTo>
                <a:lnTo>
                  <a:pt x="21014" y="22554"/>
                </a:lnTo>
                <a:lnTo>
                  <a:pt x="24016" y="20957"/>
                </a:lnTo>
                <a:lnTo>
                  <a:pt x="25417" y="16566"/>
                </a:lnTo>
                <a:lnTo>
                  <a:pt x="25417" y="10578"/>
                </a:lnTo>
                <a:lnTo>
                  <a:pt x="24016" y="7584"/>
                </a:lnTo>
                <a:lnTo>
                  <a:pt x="21014" y="4590"/>
                </a:lnTo>
                <a:lnTo>
                  <a:pt x="19413" y="1596"/>
                </a:lnTo>
                <a:lnTo>
                  <a:pt x="16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81718" y="2554328"/>
            <a:ext cx="90805" cy="163830"/>
          </a:xfrm>
          <a:custGeom>
            <a:avLst/>
            <a:gdLst/>
            <a:ahLst/>
            <a:cxnLst/>
            <a:rect l="l" t="t" r="r" b="b"/>
            <a:pathLst>
              <a:path w="90804" h="163830">
                <a:moveTo>
                  <a:pt x="10607" y="142310"/>
                </a:moveTo>
                <a:lnTo>
                  <a:pt x="6004" y="142310"/>
                </a:lnTo>
                <a:lnTo>
                  <a:pt x="3002" y="145304"/>
                </a:lnTo>
                <a:lnTo>
                  <a:pt x="0" y="146701"/>
                </a:lnTo>
                <a:lnTo>
                  <a:pt x="0" y="154286"/>
                </a:lnTo>
                <a:lnTo>
                  <a:pt x="1601" y="157280"/>
                </a:lnTo>
                <a:lnTo>
                  <a:pt x="6004" y="160274"/>
                </a:lnTo>
                <a:lnTo>
                  <a:pt x="9006" y="163268"/>
                </a:lnTo>
                <a:lnTo>
                  <a:pt x="27219" y="163268"/>
                </a:lnTo>
                <a:lnTo>
                  <a:pt x="42711" y="162120"/>
                </a:lnTo>
                <a:lnTo>
                  <a:pt x="55839" y="158577"/>
                </a:lnTo>
                <a:lnTo>
                  <a:pt x="63717" y="154286"/>
                </a:lnTo>
                <a:lnTo>
                  <a:pt x="39227" y="154286"/>
                </a:lnTo>
                <a:lnTo>
                  <a:pt x="36225" y="152689"/>
                </a:lnTo>
                <a:lnTo>
                  <a:pt x="33223" y="152689"/>
                </a:lnTo>
                <a:lnTo>
                  <a:pt x="31622" y="151292"/>
                </a:lnTo>
                <a:lnTo>
                  <a:pt x="28620" y="151292"/>
                </a:lnTo>
                <a:lnTo>
                  <a:pt x="24216" y="148298"/>
                </a:lnTo>
                <a:lnTo>
                  <a:pt x="19613" y="145304"/>
                </a:lnTo>
                <a:lnTo>
                  <a:pt x="16611" y="143707"/>
                </a:lnTo>
                <a:lnTo>
                  <a:pt x="13609" y="143707"/>
                </a:lnTo>
                <a:lnTo>
                  <a:pt x="10607" y="142310"/>
                </a:lnTo>
                <a:close/>
              </a:path>
              <a:path w="90804" h="163830">
                <a:moveTo>
                  <a:pt x="78054" y="16366"/>
                </a:moveTo>
                <a:lnTo>
                  <a:pt x="43630" y="16366"/>
                </a:lnTo>
                <a:lnTo>
                  <a:pt x="49634" y="17963"/>
                </a:lnTo>
                <a:lnTo>
                  <a:pt x="55639" y="23951"/>
                </a:lnTo>
                <a:lnTo>
                  <a:pt x="60242" y="28342"/>
                </a:lnTo>
                <a:lnTo>
                  <a:pt x="63244" y="34330"/>
                </a:lnTo>
                <a:lnTo>
                  <a:pt x="63244" y="49299"/>
                </a:lnTo>
                <a:lnTo>
                  <a:pt x="61643" y="53890"/>
                </a:lnTo>
                <a:lnTo>
                  <a:pt x="27219" y="79238"/>
                </a:lnTo>
                <a:lnTo>
                  <a:pt x="27219" y="82232"/>
                </a:lnTo>
                <a:lnTo>
                  <a:pt x="36225" y="82232"/>
                </a:lnTo>
                <a:lnTo>
                  <a:pt x="42229" y="83829"/>
                </a:lnTo>
                <a:lnTo>
                  <a:pt x="54238" y="89817"/>
                </a:lnTo>
                <a:lnTo>
                  <a:pt x="58641" y="91214"/>
                </a:lnTo>
                <a:lnTo>
                  <a:pt x="64645" y="97202"/>
                </a:lnTo>
                <a:lnTo>
                  <a:pt x="66246" y="100395"/>
                </a:lnTo>
                <a:lnTo>
                  <a:pt x="69248" y="104786"/>
                </a:lnTo>
                <a:lnTo>
                  <a:pt x="70649" y="110774"/>
                </a:lnTo>
                <a:lnTo>
                  <a:pt x="72250" y="116762"/>
                </a:lnTo>
                <a:lnTo>
                  <a:pt x="72250" y="131732"/>
                </a:lnTo>
                <a:lnTo>
                  <a:pt x="69248" y="137720"/>
                </a:lnTo>
                <a:lnTo>
                  <a:pt x="63244" y="145304"/>
                </a:lnTo>
                <a:lnTo>
                  <a:pt x="57240" y="151292"/>
                </a:lnTo>
                <a:lnTo>
                  <a:pt x="51235" y="154286"/>
                </a:lnTo>
                <a:lnTo>
                  <a:pt x="63717" y="154286"/>
                </a:lnTo>
                <a:lnTo>
                  <a:pt x="89403" y="119120"/>
                </a:lnTo>
                <a:lnTo>
                  <a:pt x="90263" y="109377"/>
                </a:lnTo>
                <a:lnTo>
                  <a:pt x="89722" y="101961"/>
                </a:lnTo>
                <a:lnTo>
                  <a:pt x="67290" y="70721"/>
                </a:lnTo>
                <a:lnTo>
                  <a:pt x="60242" y="67263"/>
                </a:lnTo>
                <a:lnTo>
                  <a:pt x="70077" y="58281"/>
                </a:lnTo>
                <a:lnTo>
                  <a:pt x="77079" y="49299"/>
                </a:lnTo>
                <a:lnTo>
                  <a:pt x="81266" y="40318"/>
                </a:lnTo>
                <a:lnTo>
                  <a:pt x="82657" y="31336"/>
                </a:lnTo>
                <a:lnTo>
                  <a:pt x="82657" y="25348"/>
                </a:lnTo>
                <a:lnTo>
                  <a:pt x="79655" y="17963"/>
                </a:lnTo>
                <a:lnTo>
                  <a:pt x="78054" y="16366"/>
                </a:lnTo>
                <a:close/>
              </a:path>
              <a:path w="90804" h="163830">
                <a:moveTo>
                  <a:pt x="45231" y="0"/>
                </a:moveTo>
                <a:lnTo>
                  <a:pt x="9406" y="19235"/>
                </a:lnTo>
                <a:lnTo>
                  <a:pt x="1601" y="32933"/>
                </a:lnTo>
                <a:lnTo>
                  <a:pt x="6004" y="35926"/>
                </a:lnTo>
                <a:lnTo>
                  <a:pt x="12246" y="27144"/>
                </a:lnTo>
                <a:lnTo>
                  <a:pt x="19463" y="21057"/>
                </a:lnTo>
                <a:lnTo>
                  <a:pt x="27506" y="17514"/>
                </a:lnTo>
                <a:lnTo>
                  <a:pt x="36225" y="16366"/>
                </a:lnTo>
                <a:lnTo>
                  <a:pt x="78054" y="16366"/>
                </a:lnTo>
                <a:lnTo>
                  <a:pt x="73651" y="11975"/>
                </a:lnTo>
                <a:lnTo>
                  <a:pt x="68366" y="6904"/>
                </a:lnTo>
                <a:lnTo>
                  <a:pt x="61693" y="3143"/>
                </a:lnTo>
                <a:lnTo>
                  <a:pt x="53894" y="804"/>
                </a:lnTo>
                <a:lnTo>
                  <a:pt x="45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34627" y="2841745"/>
            <a:ext cx="61594" cy="161925"/>
          </a:xfrm>
          <a:custGeom>
            <a:avLst/>
            <a:gdLst/>
            <a:ahLst/>
            <a:cxnLst/>
            <a:rect l="l" t="t" r="r" b="b"/>
            <a:pathLst>
              <a:path w="61594" h="161925">
                <a:moveTo>
                  <a:pt x="61563" y="157280"/>
                </a:moveTo>
                <a:lnTo>
                  <a:pt x="3002" y="157280"/>
                </a:lnTo>
                <a:lnTo>
                  <a:pt x="3002" y="161671"/>
                </a:lnTo>
                <a:lnTo>
                  <a:pt x="61563" y="161671"/>
                </a:lnTo>
                <a:lnTo>
                  <a:pt x="61563" y="157280"/>
                </a:lnTo>
                <a:close/>
              </a:path>
              <a:path w="61594" h="161925">
                <a:moveTo>
                  <a:pt x="48053" y="154286"/>
                </a:moveTo>
                <a:lnTo>
                  <a:pt x="16511" y="154286"/>
                </a:lnTo>
                <a:lnTo>
                  <a:pt x="15010" y="155683"/>
                </a:lnTo>
                <a:lnTo>
                  <a:pt x="10507" y="157280"/>
                </a:lnTo>
                <a:lnTo>
                  <a:pt x="55558" y="157280"/>
                </a:lnTo>
                <a:lnTo>
                  <a:pt x="51055" y="155683"/>
                </a:lnTo>
                <a:lnTo>
                  <a:pt x="48053" y="154286"/>
                </a:lnTo>
                <a:close/>
              </a:path>
              <a:path w="61594" h="161925">
                <a:moveTo>
                  <a:pt x="42049" y="19560"/>
                </a:moveTo>
                <a:lnTo>
                  <a:pt x="18012" y="19560"/>
                </a:lnTo>
                <a:lnTo>
                  <a:pt x="19513" y="20957"/>
                </a:lnTo>
                <a:lnTo>
                  <a:pt x="21014" y="22554"/>
                </a:lnTo>
                <a:lnTo>
                  <a:pt x="21014" y="23951"/>
                </a:lnTo>
                <a:lnTo>
                  <a:pt x="22515" y="25548"/>
                </a:lnTo>
                <a:lnTo>
                  <a:pt x="22515" y="148298"/>
                </a:lnTo>
                <a:lnTo>
                  <a:pt x="21014" y="149695"/>
                </a:lnTo>
                <a:lnTo>
                  <a:pt x="21014" y="152689"/>
                </a:lnTo>
                <a:lnTo>
                  <a:pt x="19513" y="154286"/>
                </a:lnTo>
                <a:lnTo>
                  <a:pt x="45051" y="154286"/>
                </a:lnTo>
                <a:lnTo>
                  <a:pt x="43550" y="151292"/>
                </a:lnTo>
                <a:lnTo>
                  <a:pt x="43550" y="149695"/>
                </a:lnTo>
                <a:lnTo>
                  <a:pt x="42049" y="148298"/>
                </a:lnTo>
                <a:lnTo>
                  <a:pt x="42049" y="19560"/>
                </a:lnTo>
                <a:close/>
              </a:path>
              <a:path w="61594" h="161925">
                <a:moveTo>
                  <a:pt x="42049" y="0"/>
                </a:moveTo>
                <a:lnTo>
                  <a:pt x="39047" y="0"/>
                </a:lnTo>
                <a:lnTo>
                  <a:pt x="0" y="19560"/>
                </a:lnTo>
                <a:lnTo>
                  <a:pt x="1501" y="22554"/>
                </a:lnTo>
                <a:lnTo>
                  <a:pt x="7505" y="19560"/>
                </a:lnTo>
                <a:lnTo>
                  <a:pt x="42049" y="19560"/>
                </a:lnTo>
                <a:lnTo>
                  <a:pt x="420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35326" y="2841744"/>
            <a:ext cx="102235" cy="163830"/>
          </a:xfrm>
          <a:custGeom>
            <a:avLst/>
            <a:gdLst/>
            <a:ahLst/>
            <a:cxnLst/>
            <a:rect l="l" t="t" r="r" b="b"/>
            <a:pathLst>
              <a:path w="102234" h="163830">
                <a:moveTo>
                  <a:pt x="50946" y="0"/>
                </a:moveTo>
                <a:lnTo>
                  <a:pt x="43441" y="0"/>
                </a:lnTo>
                <a:lnTo>
                  <a:pt x="37437" y="2993"/>
                </a:lnTo>
                <a:lnTo>
                  <a:pt x="8917" y="37523"/>
                </a:lnTo>
                <a:lnTo>
                  <a:pt x="39" y="80835"/>
                </a:lnTo>
                <a:lnTo>
                  <a:pt x="0" y="85426"/>
                </a:lnTo>
                <a:lnTo>
                  <a:pt x="755" y="98986"/>
                </a:lnTo>
                <a:lnTo>
                  <a:pt x="13420" y="137720"/>
                </a:lnTo>
                <a:lnTo>
                  <a:pt x="50946" y="163268"/>
                </a:lnTo>
                <a:lnTo>
                  <a:pt x="58452" y="163268"/>
                </a:lnTo>
                <a:lnTo>
                  <a:pt x="65977" y="160274"/>
                </a:lnTo>
                <a:lnTo>
                  <a:pt x="70872" y="157280"/>
                </a:lnTo>
                <a:lnTo>
                  <a:pt x="50946" y="157280"/>
                </a:lnTo>
                <a:lnTo>
                  <a:pt x="44731" y="156157"/>
                </a:lnTo>
                <a:lnTo>
                  <a:pt x="24678" y="115664"/>
                </a:lnTo>
                <a:lnTo>
                  <a:pt x="22426" y="85426"/>
                </a:lnTo>
                <a:lnTo>
                  <a:pt x="22684" y="75951"/>
                </a:lnTo>
                <a:lnTo>
                  <a:pt x="27727" y="35431"/>
                </a:lnTo>
                <a:lnTo>
                  <a:pt x="46443" y="7584"/>
                </a:lnTo>
                <a:lnTo>
                  <a:pt x="73075" y="7584"/>
                </a:lnTo>
                <a:lnTo>
                  <a:pt x="68601" y="4490"/>
                </a:lnTo>
                <a:lnTo>
                  <a:pt x="59917" y="1122"/>
                </a:lnTo>
                <a:lnTo>
                  <a:pt x="50946" y="0"/>
                </a:lnTo>
                <a:close/>
              </a:path>
              <a:path w="102234" h="163830">
                <a:moveTo>
                  <a:pt x="73075" y="7584"/>
                </a:moveTo>
                <a:lnTo>
                  <a:pt x="55450" y="7584"/>
                </a:lnTo>
                <a:lnTo>
                  <a:pt x="59973" y="8981"/>
                </a:lnTo>
                <a:lnTo>
                  <a:pt x="62975" y="11975"/>
                </a:lnTo>
                <a:lnTo>
                  <a:pt x="78173" y="50148"/>
                </a:lnTo>
                <a:lnTo>
                  <a:pt x="79305" y="85426"/>
                </a:lnTo>
                <a:lnTo>
                  <a:pt x="79106" y="93771"/>
                </a:lnTo>
                <a:lnTo>
                  <a:pt x="78173" y="107855"/>
                </a:lnTo>
                <a:lnTo>
                  <a:pt x="76320" y="120795"/>
                </a:lnTo>
                <a:lnTo>
                  <a:pt x="73482" y="131732"/>
                </a:lnTo>
                <a:lnTo>
                  <a:pt x="71981" y="140713"/>
                </a:lnTo>
                <a:lnTo>
                  <a:pt x="68979" y="146701"/>
                </a:lnTo>
                <a:lnTo>
                  <a:pt x="64476" y="151292"/>
                </a:lnTo>
                <a:lnTo>
                  <a:pt x="55450" y="157280"/>
                </a:lnTo>
                <a:lnTo>
                  <a:pt x="70872" y="157280"/>
                </a:lnTo>
                <a:lnTo>
                  <a:pt x="94497" y="127341"/>
                </a:lnTo>
                <a:lnTo>
                  <a:pt x="102002" y="80835"/>
                </a:lnTo>
                <a:lnTo>
                  <a:pt x="100869" y="61936"/>
                </a:lnTo>
                <a:lnTo>
                  <a:pt x="97499" y="45507"/>
                </a:lnTo>
                <a:lnTo>
                  <a:pt x="91870" y="30987"/>
                </a:lnTo>
                <a:lnTo>
                  <a:pt x="83990" y="17963"/>
                </a:lnTo>
                <a:lnTo>
                  <a:pt x="76718" y="10104"/>
                </a:lnTo>
                <a:lnTo>
                  <a:pt x="73075" y="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16337" y="2841745"/>
            <a:ext cx="62230" cy="161925"/>
          </a:xfrm>
          <a:custGeom>
            <a:avLst/>
            <a:gdLst/>
            <a:ahLst/>
            <a:cxnLst/>
            <a:rect l="l" t="t" r="r" b="b"/>
            <a:pathLst>
              <a:path w="62229" h="161925">
                <a:moveTo>
                  <a:pt x="61643" y="157280"/>
                </a:moveTo>
                <a:lnTo>
                  <a:pt x="3002" y="157280"/>
                </a:lnTo>
                <a:lnTo>
                  <a:pt x="3002" y="161671"/>
                </a:lnTo>
                <a:lnTo>
                  <a:pt x="61643" y="161671"/>
                </a:lnTo>
                <a:lnTo>
                  <a:pt x="61643" y="157280"/>
                </a:lnTo>
                <a:close/>
              </a:path>
              <a:path w="62229" h="161925">
                <a:moveTo>
                  <a:pt x="48033" y="154286"/>
                </a:moveTo>
                <a:lnTo>
                  <a:pt x="16411" y="154286"/>
                </a:lnTo>
                <a:lnTo>
                  <a:pt x="15010" y="155683"/>
                </a:lnTo>
                <a:lnTo>
                  <a:pt x="10407" y="157280"/>
                </a:lnTo>
                <a:lnTo>
                  <a:pt x="54037" y="157280"/>
                </a:lnTo>
                <a:lnTo>
                  <a:pt x="49634" y="155683"/>
                </a:lnTo>
                <a:lnTo>
                  <a:pt x="48033" y="154286"/>
                </a:lnTo>
                <a:close/>
              </a:path>
              <a:path w="62229" h="161925">
                <a:moveTo>
                  <a:pt x="42029" y="19560"/>
                </a:moveTo>
                <a:lnTo>
                  <a:pt x="16411" y="19560"/>
                </a:lnTo>
                <a:lnTo>
                  <a:pt x="18012" y="20957"/>
                </a:lnTo>
                <a:lnTo>
                  <a:pt x="19413" y="22554"/>
                </a:lnTo>
                <a:lnTo>
                  <a:pt x="21014" y="23951"/>
                </a:lnTo>
                <a:lnTo>
                  <a:pt x="21014" y="25548"/>
                </a:lnTo>
                <a:lnTo>
                  <a:pt x="22415" y="29939"/>
                </a:lnTo>
                <a:lnTo>
                  <a:pt x="22415" y="148298"/>
                </a:lnTo>
                <a:lnTo>
                  <a:pt x="21014" y="149695"/>
                </a:lnTo>
                <a:lnTo>
                  <a:pt x="21014" y="152689"/>
                </a:lnTo>
                <a:lnTo>
                  <a:pt x="19413" y="154286"/>
                </a:lnTo>
                <a:lnTo>
                  <a:pt x="45031" y="154286"/>
                </a:lnTo>
                <a:lnTo>
                  <a:pt x="43430" y="151292"/>
                </a:lnTo>
                <a:lnTo>
                  <a:pt x="43430" y="149695"/>
                </a:lnTo>
                <a:lnTo>
                  <a:pt x="42029" y="148298"/>
                </a:lnTo>
                <a:lnTo>
                  <a:pt x="42029" y="19560"/>
                </a:lnTo>
                <a:close/>
              </a:path>
              <a:path w="62229" h="161925">
                <a:moveTo>
                  <a:pt x="42029" y="0"/>
                </a:moveTo>
                <a:lnTo>
                  <a:pt x="37426" y="0"/>
                </a:lnTo>
                <a:lnTo>
                  <a:pt x="0" y="19560"/>
                </a:lnTo>
                <a:lnTo>
                  <a:pt x="1400" y="22554"/>
                </a:lnTo>
                <a:lnTo>
                  <a:pt x="6004" y="19560"/>
                </a:lnTo>
                <a:lnTo>
                  <a:pt x="42029" y="195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36421" y="2841745"/>
            <a:ext cx="62230" cy="161925"/>
          </a:xfrm>
          <a:custGeom>
            <a:avLst/>
            <a:gdLst/>
            <a:ahLst/>
            <a:cxnLst/>
            <a:rect l="l" t="t" r="r" b="b"/>
            <a:pathLst>
              <a:path w="62229" h="161925">
                <a:moveTo>
                  <a:pt x="61643" y="157280"/>
                </a:moveTo>
                <a:lnTo>
                  <a:pt x="3002" y="157280"/>
                </a:lnTo>
                <a:lnTo>
                  <a:pt x="3002" y="161671"/>
                </a:lnTo>
                <a:lnTo>
                  <a:pt x="61643" y="161671"/>
                </a:lnTo>
                <a:lnTo>
                  <a:pt x="61643" y="157280"/>
                </a:lnTo>
                <a:close/>
              </a:path>
              <a:path w="62229" h="161925">
                <a:moveTo>
                  <a:pt x="48033" y="154286"/>
                </a:moveTo>
                <a:lnTo>
                  <a:pt x="16611" y="154286"/>
                </a:lnTo>
                <a:lnTo>
                  <a:pt x="15010" y="155683"/>
                </a:lnTo>
                <a:lnTo>
                  <a:pt x="10607" y="157280"/>
                </a:lnTo>
                <a:lnTo>
                  <a:pt x="54037" y="157280"/>
                </a:lnTo>
                <a:lnTo>
                  <a:pt x="49634" y="155683"/>
                </a:lnTo>
                <a:lnTo>
                  <a:pt x="48033" y="154286"/>
                </a:lnTo>
                <a:close/>
              </a:path>
              <a:path w="62229" h="161925">
                <a:moveTo>
                  <a:pt x="42029" y="19560"/>
                </a:moveTo>
                <a:lnTo>
                  <a:pt x="16611" y="19560"/>
                </a:lnTo>
                <a:lnTo>
                  <a:pt x="21014" y="23951"/>
                </a:lnTo>
                <a:lnTo>
                  <a:pt x="21014" y="25548"/>
                </a:lnTo>
                <a:lnTo>
                  <a:pt x="22615" y="29939"/>
                </a:lnTo>
                <a:lnTo>
                  <a:pt x="22615" y="148298"/>
                </a:lnTo>
                <a:lnTo>
                  <a:pt x="21014" y="149695"/>
                </a:lnTo>
                <a:lnTo>
                  <a:pt x="21014" y="152689"/>
                </a:lnTo>
                <a:lnTo>
                  <a:pt x="19613" y="154286"/>
                </a:lnTo>
                <a:lnTo>
                  <a:pt x="45031" y="154286"/>
                </a:lnTo>
                <a:lnTo>
                  <a:pt x="43630" y="151292"/>
                </a:lnTo>
                <a:lnTo>
                  <a:pt x="43630" y="149695"/>
                </a:lnTo>
                <a:lnTo>
                  <a:pt x="42029" y="148298"/>
                </a:lnTo>
                <a:lnTo>
                  <a:pt x="42029" y="19560"/>
                </a:lnTo>
                <a:close/>
              </a:path>
              <a:path w="62229" h="161925">
                <a:moveTo>
                  <a:pt x="42029" y="0"/>
                </a:moveTo>
                <a:lnTo>
                  <a:pt x="37626" y="0"/>
                </a:lnTo>
                <a:lnTo>
                  <a:pt x="0" y="19560"/>
                </a:lnTo>
                <a:lnTo>
                  <a:pt x="1601" y="22554"/>
                </a:lnTo>
                <a:lnTo>
                  <a:pt x="6004" y="19560"/>
                </a:lnTo>
                <a:lnTo>
                  <a:pt x="42029" y="195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37177" y="2841744"/>
            <a:ext cx="102235" cy="163830"/>
          </a:xfrm>
          <a:custGeom>
            <a:avLst/>
            <a:gdLst/>
            <a:ahLst/>
            <a:cxnLst/>
            <a:rect l="l" t="t" r="r" b="b"/>
            <a:pathLst>
              <a:path w="102235" h="163830">
                <a:moveTo>
                  <a:pt x="50950" y="0"/>
                </a:moveTo>
                <a:lnTo>
                  <a:pt x="43345" y="0"/>
                </a:lnTo>
                <a:lnTo>
                  <a:pt x="35940" y="2993"/>
                </a:lnTo>
                <a:lnTo>
                  <a:pt x="7320" y="37523"/>
                </a:lnTo>
                <a:lnTo>
                  <a:pt x="37" y="80835"/>
                </a:lnTo>
                <a:lnTo>
                  <a:pt x="0" y="85426"/>
                </a:lnTo>
                <a:lnTo>
                  <a:pt x="721" y="98986"/>
                </a:lnTo>
                <a:lnTo>
                  <a:pt x="11923" y="137720"/>
                </a:lnTo>
                <a:lnTo>
                  <a:pt x="49349" y="163268"/>
                </a:lnTo>
                <a:lnTo>
                  <a:pt x="56955" y="163268"/>
                </a:lnTo>
                <a:lnTo>
                  <a:pt x="65961" y="160274"/>
                </a:lnTo>
                <a:lnTo>
                  <a:pt x="70790" y="157280"/>
                </a:lnTo>
                <a:lnTo>
                  <a:pt x="50950" y="157280"/>
                </a:lnTo>
                <a:lnTo>
                  <a:pt x="44486" y="156157"/>
                </a:lnTo>
                <a:lnTo>
                  <a:pt x="24407" y="115664"/>
                </a:lnTo>
                <a:lnTo>
                  <a:pt x="22575" y="92633"/>
                </a:lnTo>
                <a:lnTo>
                  <a:pt x="22679" y="74847"/>
                </a:lnTo>
                <a:lnTo>
                  <a:pt x="27040" y="35431"/>
                </a:lnTo>
                <a:lnTo>
                  <a:pt x="37341" y="14969"/>
                </a:lnTo>
                <a:lnTo>
                  <a:pt x="40343" y="10578"/>
                </a:lnTo>
                <a:lnTo>
                  <a:pt x="46347" y="7584"/>
                </a:lnTo>
                <a:lnTo>
                  <a:pt x="73060" y="7584"/>
                </a:lnTo>
                <a:lnTo>
                  <a:pt x="68588" y="4490"/>
                </a:lnTo>
                <a:lnTo>
                  <a:pt x="59910" y="1122"/>
                </a:lnTo>
                <a:lnTo>
                  <a:pt x="50950" y="0"/>
                </a:lnTo>
                <a:close/>
              </a:path>
              <a:path w="102235" h="163830">
                <a:moveTo>
                  <a:pt x="73060" y="7584"/>
                </a:moveTo>
                <a:lnTo>
                  <a:pt x="55353" y="7584"/>
                </a:lnTo>
                <a:lnTo>
                  <a:pt x="59957" y="8981"/>
                </a:lnTo>
                <a:lnTo>
                  <a:pt x="62959" y="11975"/>
                </a:lnTo>
                <a:lnTo>
                  <a:pt x="77494" y="50148"/>
                </a:lnTo>
                <a:lnTo>
                  <a:pt x="79197" y="85426"/>
                </a:lnTo>
                <a:lnTo>
                  <a:pt x="79006" y="93771"/>
                </a:lnTo>
                <a:lnTo>
                  <a:pt x="78094" y="107855"/>
                </a:lnTo>
                <a:lnTo>
                  <a:pt x="76246" y="120795"/>
                </a:lnTo>
                <a:lnTo>
                  <a:pt x="73366" y="131732"/>
                </a:lnTo>
                <a:lnTo>
                  <a:pt x="71965" y="140713"/>
                </a:lnTo>
                <a:lnTo>
                  <a:pt x="67362" y="146701"/>
                </a:lnTo>
                <a:lnTo>
                  <a:pt x="62959" y="151292"/>
                </a:lnTo>
                <a:lnTo>
                  <a:pt x="58355" y="154286"/>
                </a:lnTo>
                <a:lnTo>
                  <a:pt x="53952" y="157280"/>
                </a:lnTo>
                <a:lnTo>
                  <a:pt x="70790" y="157280"/>
                </a:lnTo>
                <a:lnTo>
                  <a:pt x="73366" y="155683"/>
                </a:lnTo>
                <a:lnTo>
                  <a:pt x="97511" y="116874"/>
                </a:lnTo>
                <a:lnTo>
                  <a:pt x="101986" y="80835"/>
                </a:lnTo>
                <a:lnTo>
                  <a:pt x="100853" y="61936"/>
                </a:lnTo>
                <a:lnTo>
                  <a:pt x="97483" y="45507"/>
                </a:lnTo>
                <a:lnTo>
                  <a:pt x="91854" y="30987"/>
                </a:lnTo>
                <a:lnTo>
                  <a:pt x="83973" y="17963"/>
                </a:lnTo>
                <a:lnTo>
                  <a:pt x="76703" y="10104"/>
                </a:lnTo>
                <a:lnTo>
                  <a:pt x="73060" y="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98588" y="2841744"/>
            <a:ext cx="100965" cy="165100"/>
          </a:xfrm>
          <a:custGeom>
            <a:avLst/>
            <a:gdLst/>
            <a:ahLst/>
            <a:cxnLst/>
            <a:rect l="l" t="t" r="r" b="b"/>
            <a:pathLst>
              <a:path w="100964" h="165100">
                <a:moveTo>
                  <a:pt x="96885" y="91414"/>
                </a:moveTo>
                <a:lnTo>
                  <a:pt x="73651" y="91414"/>
                </a:lnTo>
                <a:lnTo>
                  <a:pt x="71056" y="101428"/>
                </a:lnTo>
                <a:lnTo>
                  <a:pt x="67597" y="111198"/>
                </a:lnTo>
                <a:lnTo>
                  <a:pt x="44931" y="143558"/>
                </a:lnTo>
                <a:lnTo>
                  <a:pt x="4603" y="160274"/>
                </a:lnTo>
                <a:lnTo>
                  <a:pt x="4603" y="164665"/>
                </a:lnTo>
                <a:lnTo>
                  <a:pt x="10607" y="164665"/>
                </a:lnTo>
                <a:lnTo>
                  <a:pt x="21568" y="163838"/>
                </a:lnTo>
                <a:lnTo>
                  <a:pt x="61730" y="143745"/>
                </a:lnTo>
                <a:lnTo>
                  <a:pt x="87061" y="113768"/>
                </a:lnTo>
                <a:lnTo>
                  <a:pt x="92987" y="102298"/>
                </a:lnTo>
                <a:lnTo>
                  <a:pt x="96885" y="91414"/>
                </a:lnTo>
                <a:close/>
              </a:path>
              <a:path w="100964" h="165100">
                <a:moveTo>
                  <a:pt x="49634" y="0"/>
                </a:moveTo>
                <a:lnTo>
                  <a:pt x="12008" y="19560"/>
                </a:lnTo>
                <a:lnTo>
                  <a:pt x="0" y="56884"/>
                </a:lnTo>
                <a:lnTo>
                  <a:pt x="834" y="66742"/>
                </a:lnTo>
                <a:lnTo>
                  <a:pt x="25718" y="100171"/>
                </a:lnTo>
                <a:lnTo>
                  <a:pt x="40628" y="103389"/>
                </a:lnTo>
                <a:lnTo>
                  <a:pt x="48490" y="102781"/>
                </a:lnTo>
                <a:lnTo>
                  <a:pt x="56539" y="100770"/>
                </a:lnTo>
                <a:lnTo>
                  <a:pt x="64889" y="97074"/>
                </a:lnTo>
                <a:lnTo>
                  <a:pt x="71488" y="92811"/>
                </a:lnTo>
                <a:lnTo>
                  <a:pt x="43630" y="92811"/>
                </a:lnTo>
                <a:lnTo>
                  <a:pt x="37626" y="89817"/>
                </a:lnTo>
                <a:lnTo>
                  <a:pt x="21152" y="46870"/>
                </a:lnTo>
                <a:lnTo>
                  <a:pt x="21102" y="43511"/>
                </a:lnTo>
                <a:lnTo>
                  <a:pt x="21555" y="36270"/>
                </a:lnTo>
                <a:lnTo>
                  <a:pt x="40628" y="7584"/>
                </a:lnTo>
                <a:lnTo>
                  <a:pt x="72692" y="7584"/>
                </a:lnTo>
                <a:lnTo>
                  <a:pt x="67797" y="4316"/>
                </a:lnTo>
                <a:lnTo>
                  <a:pt x="59185" y="1100"/>
                </a:lnTo>
                <a:lnTo>
                  <a:pt x="49634" y="0"/>
                </a:lnTo>
                <a:close/>
              </a:path>
              <a:path w="100964" h="165100">
                <a:moveTo>
                  <a:pt x="72692" y="7584"/>
                </a:moveTo>
                <a:lnTo>
                  <a:pt x="54037" y="7584"/>
                </a:lnTo>
                <a:lnTo>
                  <a:pt x="58641" y="10578"/>
                </a:lnTo>
                <a:lnTo>
                  <a:pt x="67647" y="19560"/>
                </a:lnTo>
                <a:lnTo>
                  <a:pt x="72050" y="25548"/>
                </a:lnTo>
                <a:lnTo>
                  <a:pt x="73651" y="34529"/>
                </a:lnTo>
                <a:lnTo>
                  <a:pt x="76653" y="43511"/>
                </a:lnTo>
                <a:lnTo>
                  <a:pt x="78054" y="50896"/>
                </a:lnTo>
                <a:lnTo>
                  <a:pt x="78054" y="73450"/>
                </a:lnTo>
                <a:lnTo>
                  <a:pt x="76653" y="83829"/>
                </a:lnTo>
                <a:lnTo>
                  <a:pt x="72050" y="86823"/>
                </a:lnTo>
                <a:lnTo>
                  <a:pt x="67647" y="88420"/>
                </a:lnTo>
                <a:lnTo>
                  <a:pt x="63044" y="89817"/>
                </a:lnTo>
                <a:lnTo>
                  <a:pt x="58641" y="92811"/>
                </a:lnTo>
                <a:lnTo>
                  <a:pt x="71488" y="92811"/>
                </a:lnTo>
                <a:lnTo>
                  <a:pt x="73651" y="91414"/>
                </a:lnTo>
                <a:lnTo>
                  <a:pt x="96885" y="91414"/>
                </a:lnTo>
                <a:lnTo>
                  <a:pt x="97243" y="90416"/>
                </a:lnTo>
                <a:lnTo>
                  <a:pt x="99810" y="78234"/>
                </a:lnTo>
                <a:lnTo>
                  <a:pt x="100670" y="65866"/>
                </a:lnTo>
                <a:lnTo>
                  <a:pt x="99544" y="51875"/>
                </a:lnTo>
                <a:lnTo>
                  <a:pt x="96167" y="38970"/>
                </a:lnTo>
                <a:lnTo>
                  <a:pt x="90538" y="27188"/>
                </a:lnTo>
                <a:lnTo>
                  <a:pt x="82657" y="16566"/>
                </a:lnTo>
                <a:lnTo>
                  <a:pt x="75584" y="9515"/>
                </a:lnTo>
                <a:lnTo>
                  <a:pt x="72692" y="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21674" y="2844739"/>
            <a:ext cx="92075" cy="160655"/>
          </a:xfrm>
          <a:custGeom>
            <a:avLst/>
            <a:gdLst/>
            <a:ahLst/>
            <a:cxnLst/>
            <a:rect l="l" t="t" r="r" b="b"/>
            <a:pathLst>
              <a:path w="92075" h="160655">
                <a:moveTo>
                  <a:pt x="15010" y="137720"/>
                </a:moveTo>
                <a:lnTo>
                  <a:pt x="4603" y="137720"/>
                </a:lnTo>
                <a:lnTo>
                  <a:pt x="3002" y="139316"/>
                </a:lnTo>
                <a:lnTo>
                  <a:pt x="0" y="140713"/>
                </a:lnTo>
                <a:lnTo>
                  <a:pt x="18012" y="160274"/>
                </a:lnTo>
                <a:lnTo>
                  <a:pt x="27018" y="160274"/>
                </a:lnTo>
                <a:lnTo>
                  <a:pt x="63957" y="148298"/>
                </a:lnTo>
                <a:lnTo>
                  <a:pt x="34624" y="148298"/>
                </a:lnTo>
                <a:lnTo>
                  <a:pt x="28620" y="146701"/>
                </a:lnTo>
                <a:lnTo>
                  <a:pt x="22615" y="142310"/>
                </a:lnTo>
                <a:lnTo>
                  <a:pt x="18012" y="140713"/>
                </a:lnTo>
                <a:lnTo>
                  <a:pt x="15010" y="137720"/>
                </a:lnTo>
                <a:close/>
              </a:path>
              <a:path w="92075" h="160655">
                <a:moveTo>
                  <a:pt x="91664" y="0"/>
                </a:moveTo>
                <a:lnTo>
                  <a:pt x="34624" y="0"/>
                </a:lnTo>
                <a:lnTo>
                  <a:pt x="4603" y="61475"/>
                </a:lnTo>
                <a:lnTo>
                  <a:pt x="15273" y="62579"/>
                </a:lnTo>
                <a:lnTo>
                  <a:pt x="24667" y="63870"/>
                </a:lnTo>
                <a:lnTo>
                  <a:pt x="59601" y="80626"/>
                </a:lnTo>
                <a:lnTo>
                  <a:pt x="73651" y="113768"/>
                </a:lnTo>
                <a:lnTo>
                  <a:pt x="73063" y="120483"/>
                </a:lnTo>
                <a:lnTo>
                  <a:pt x="49634" y="148298"/>
                </a:lnTo>
                <a:lnTo>
                  <a:pt x="63957" y="148298"/>
                </a:lnTo>
                <a:lnTo>
                  <a:pt x="66046" y="146701"/>
                </a:lnTo>
                <a:lnTo>
                  <a:pt x="72050" y="142310"/>
                </a:lnTo>
                <a:lnTo>
                  <a:pt x="76653" y="137720"/>
                </a:lnTo>
                <a:lnTo>
                  <a:pt x="81056" y="131732"/>
                </a:lnTo>
                <a:lnTo>
                  <a:pt x="84058" y="124347"/>
                </a:lnTo>
                <a:lnTo>
                  <a:pt x="87061" y="116762"/>
                </a:lnTo>
                <a:lnTo>
                  <a:pt x="88662" y="109377"/>
                </a:lnTo>
                <a:lnTo>
                  <a:pt x="88495" y="99772"/>
                </a:lnTo>
                <a:lnTo>
                  <a:pt x="73651" y="64468"/>
                </a:lnTo>
                <a:lnTo>
                  <a:pt x="39624" y="45017"/>
                </a:lnTo>
                <a:lnTo>
                  <a:pt x="25617" y="41914"/>
                </a:lnTo>
                <a:lnTo>
                  <a:pt x="34624" y="19560"/>
                </a:lnTo>
                <a:lnTo>
                  <a:pt x="82657" y="19560"/>
                </a:lnTo>
                <a:lnTo>
                  <a:pt x="916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46360" y="2979464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16611" y="0"/>
                </a:moveTo>
                <a:lnTo>
                  <a:pt x="10607" y="0"/>
                </a:lnTo>
                <a:lnTo>
                  <a:pt x="7605" y="1596"/>
                </a:lnTo>
                <a:lnTo>
                  <a:pt x="1601" y="7584"/>
                </a:lnTo>
                <a:lnTo>
                  <a:pt x="0" y="10578"/>
                </a:lnTo>
                <a:lnTo>
                  <a:pt x="0" y="16566"/>
                </a:lnTo>
                <a:lnTo>
                  <a:pt x="1601" y="20957"/>
                </a:lnTo>
                <a:lnTo>
                  <a:pt x="4603" y="22554"/>
                </a:lnTo>
                <a:lnTo>
                  <a:pt x="7605" y="25548"/>
                </a:lnTo>
                <a:lnTo>
                  <a:pt x="10607" y="26945"/>
                </a:lnTo>
                <a:lnTo>
                  <a:pt x="16611" y="26945"/>
                </a:lnTo>
                <a:lnTo>
                  <a:pt x="19613" y="25548"/>
                </a:lnTo>
                <a:lnTo>
                  <a:pt x="22615" y="22554"/>
                </a:lnTo>
                <a:lnTo>
                  <a:pt x="25617" y="20957"/>
                </a:lnTo>
                <a:lnTo>
                  <a:pt x="27018" y="16566"/>
                </a:lnTo>
                <a:lnTo>
                  <a:pt x="27018" y="10578"/>
                </a:lnTo>
                <a:lnTo>
                  <a:pt x="25617" y="7584"/>
                </a:lnTo>
                <a:lnTo>
                  <a:pt x="19613" y="1596"/>
                </a:lnTo>
                <a:lnTo>
                  <a:pt x="16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98998" y="2841744"/>
            <a:ext cx="100965" cy="165100"/>
          </a:xfrm>
          <a:custGeom>
            <a:avLst/>
            <a:gdLst/>
            <a:ahLst/>
            <a:cxnLst/>
            <a:rect l="l" t="t" r="r" b="b"/>
            <a:pathLst>
              <a:path w="100964" h="165100">
                <a:moveTo>
                  <a:pt x="96791" y="91414"/>
                </a:moveTo>
                <a:lnTo>
                  <a:pt x="73451" y="91414"/>
                </a:lnTo>
                <a:lnTo>
                  <a:pt x="70887" y="101428"/>
                </a:lnTo>
                <a:lnTo>
                  <a:pt x="67497" y="111198"/>
                </a:lnTo>
                <a:lnTo>
                  <a:pt x="44756" y="143558"/>
                </a:lnTo>
                <a:lnTo>
                  <a:pt x="4403" y="160274"/>
                </a:lnTo>
                <a:lnTo>
                  <a:pt x="4403" y="164665"/>
                </a:lnTo>
                <a:lnTo>
                  <a:pt x="10407" y="164665"/>
                </a:lnTo>
                <a:lnTo>
                  <a:pt x="21399" y="163838"/>
                </a:lnTo>
                <a:lnTo>
                  <a:pt x="61730" y="143745"/>
                </a:lnTo>
                <a:lnTo>
                  <a:pt x="87061" y="113768"/>
                </a:lnTo>
                <a:lnTo>
                  <a:pt x="92955" y="102298"/>
                </a:lnTo>
                <a:lnTo>
                  <a:pt x="96791" y="91414"/>
                </a:lnTo>
                <a:close/>
              </a:path>
              <a:path w="100964" h="165100">
                <a:moveTo>
                  <a:pt x="49434" y="0"/>
                </a:moveTo>
                <a:lnTo>
                  <a:pt x="12008" y="19560"/>
                </a:lnTo>
                <a:lnTo>
                  <a:pt x="0" y="56884"/>
                </a:lnTo>
                <a:lnTo>
                  <a:pt x="806" y="66742"/>
                </a:lnTo>
                <a:lnTo>
                  <a:pt x="25693" y="100171"/>
                </a:lnTo>
                <a:lnTo>
                  <a:pt x="40428" y="103389"/>
                </a:lnTo>
                <a:lnTo>
                  <a:pt x="48374" y="102781"/>
                </a:lnTo>
                <a:lnTo>
                  <a:pt x="56414" y="100770"/>
                </a:lnTo>
                <a:lnTo>
                  <a:pt x="64717" y="97074"/>
                </a:lnTo>
                <a:lnTo>
                  <a:pt x="71295" y="92811"/>
                </a:lnTo>
                <a:lnTo>
                  <a:pt x="43430" y="92811"/>
                </a:lnTo>
                <a:lnTo>
                  <a:pt x="37426" y="89817"/>
                </a:lnTo>
                <a:lnTo>
                  <a:pt x="21147" y="46870"/>
                </a:lnTo>
                <a:lnTo>
                  <a:pt x="21101" y="43511"/>
                </a:lnTo>
                <a:lnTo>
                  <a:pt x="21552" y="36270"/>
                </a:lnTo>
                <a:lnTo>
                  <a:pt x="40428" y="7584"/>
                </a:lnTo>
                <a:lnTo>
                  <a:pt x="72538" y="7584"/>
                </a:lnTo>
                <a:lnTo>
                  <a:pt x="67672" y="4316"/>
                </a:lnTo>
                <a:lnTo>
                  <a:pt x="59069" y="1100"/>
                </a:lnTo>
                <a:lnTo>
                  <a:pt x="49434" y="0"/>
                </a:lnTo>
                <a:close/>
              </a:path>
              <a:path w="100964" h="165100">
                <a:moveTo>
                  <a:pt x="72538" y="7584"/>
                </a:moveTo>
                <a:lnTo>
                  <a:pt x="54037" y="7584"/>
                </a:lnTo>
                <a:lnTo>
                  <a:pt x="58440" y="10578"/>
                </a:lnTo>
                <a:lnTo>
                  <a:pt x="63044" y="14969"/>
                </a:lnTo>
                <a:lnTo>
                  <a:pt x="67447" y="19560"/>
                </a:lnTo>
                <a:lnTo>
                  <a:pt x="72050" y="25548"/>
                </a:lnTo>
                <a:lnTo>
                  <a:pt x="73451" y="34529"/>
                </a:lnTo>
                <a:lnTo>
                  <a:pt x="76453" y="43511"/>
                </a:lnTo>
                <a:lnTo>
                  <a:pt x="78054" y="50896"/>
                </a:lnTo>
                <a:lnTo>
                  <a:pt x="78054" y="73450"/>
                </a:lnTo>
                <a:lnTo>
                  <a:pt x="76453" y="83829"/>
                </a:lnTo>
                <a:lnTo>
                  <a:pt x="72050" y="86823"/>
                </a:lnTo>
                <a:lnTo>
                  <a:pt x="67447" y="88420"/>
                </a:lnTo>
                <a:lnTo>
                  <a:pt x="63044" y="89817"/>
                </a:lnTo>
                <a:lnTo>
                  <a:pt x="58440" y="92811"/>
                </a:lnTo>
                <a:lnTo>
                  <a:pt x="71295" y="92811"/>
                </a:lnTo>
                <a:lnTo>
                  <a:pt x="73451" y="91414"/>
                </a:lnTo>
                <a:lnTo>
                  <a:pt x="96791" y="91414"/>
                </a:lnTo>
                <a:lnTo>
                  <a:pt x="97143" y="90416"/>
                </a:lnTo>
                <a:lnTo>
                  <a:pt x="99641" y="78234"/>
                </a:lnTo>
                <a:lnTo>
                  <a:pt x="100470" y="65866"/>
                </a:lnTo>
                <a:lnTo>
                  <a:pt x="99344" y="51875"/>
                </a:lnTo>
                <a:lnTo>
                  <a:pt x="95967" y="38970"/>
                </a:lnTo>
                <a:lnTo>
                  <a:pt x="90338" y="27188"/>
                </a:lnTo>
                <a:lnTo>
                  <a:pt x="82457" y="16566"/>
                </a:lnTo>
                <a:lnTo>
                  <a:pt x="75412" y="9515"/>
                </a:lnTo>
                <a:lnTo>
                  <a:pt x="72538" y="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19864" y="2841745"/>
            <a:ext cx="62230" cy="161925"/>
          </a:xfrm>
          <a:custGeom>
            <a:avLst/>
            <a:gdLst/>
            <a:ahLst/>
            <a:cxnLst/>
            <a:rect l="l" t="t" r="r" b="b"/>
            <a:pathLst>
              <a:path w="62229" h="161925">
                <a:moveTo>
                  <a:pt x="61643" y="157280"/>
                </a:moveTo>
                <a:lnTo>
                  <a:pt x="3002" y="157280"/>
                </a:lnTo>
                <a:lnTo>
                  <a:pt x="3002" y="161671"/>
                </a:lnTo>
                <a:lnTo>
                  <a:pt x="61643" y="161671"/>
                </a:lnTo>
                <a:lnTo>
                  <a:pt x="61643" y="157280"/>
                </a:lnTo>
                <a:close/>
              </a:path>
              <a:path w="62229" h="161925">
                <a:moveTo>
                  <a:pt x="48033" y="154286"/>
                </a:moveTo>
                <a:lnTo>
                  <a:pt x="16611" y="154286"/>
                </a:lnTo>
                <a:lnTo>
                  <a:pt x="15010" y="155683"/>
                </a:lnTo>
                <a:lnTo>
                  <a:pt x="10607" y="157280"/>
                </a:lnTo>
                <a:lnTo>
                  <a:pt x="54238" y="157280"/>
                </a:lnTo>
                <a:lnTo>
                  <a:pt x="49634" y="155683"/>
                </a:lnTo>
                <a:lnTo>
                  <a:pt x="48033" y="154286"/>
                </a:lnTo>
                <a:close/>
              </a:path>
              <a:path w="62229" h="161925">
                <a:moveTo>
                  <a:pt x="42029" y="19560"/>
                </a:moveTo>
                <a:lnTo>
                  <a:pt x="16611" y="19560"/>
                </a:lnTo>
                <a:lnTo>
                  <a:pt x="21014" y="23951"/>
                </a:lnTo>
                <a:lnTo>
                  <a:pt x="21014" y="25548"/>
                </a:lnTo>
                <a:lnTo>
                  <a:pt x="22615" y="29939"/>
                </a:lnTo>
                <a:lnTo>
                  <a:pt x="22615" y="148298"/>
                </a:lnTo>
                <a:lnTo>
                  <a:pt x="21014" y="149695"/>
                </a:lnTo>
                <a:lnTo>
                  <a:pt x="21014" y="152689"/>
                </a:lnTo>
                <a:lnTo>
                  <a:pt x="19613" y="154286"/>
                </a:lnTo>
                <a:lnTo>
                  <a:pt x="45031" y="154286"/>
                </a:lnTo>
                <a:lnTo>
                  <a:pt x="43630" y="151292"/>
                </a:lnTo>
                <a:lnTo>
                  <a:pt x="43630" y="149695"/>
                </a:lnTo>
                <a:lnTo>
                  <a:pt x="42029" y="148298"/>
                </a:lnTo>
                <a:lnTo>
                  <a:pt x="42029" y="19560"/>
                </a:lnTo>
                <a:close/>
              </a:path>
              <a:path w="62229" h="161925">
                <a:moveTo>
                  <a:pt x="42029" y="0"/>
                </a:moveTo>
                <a:lnTo>
                  <a:pt x="37626" y="0"/>
                </a:lnTo>
                <a:lnTo>
                  <a:pt x="0" y="19560"/>
                </a:lnTo>
                <a:lnTo>
                  <a:pt x="1601" y="22554"/>
                </a:lnTo>
                <a:lnTo>
                  <a:pt x="6004" y="19560"/>
                </a:lnTo>
                <a:lnTo>
                  <a:pt x="42029" y="195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16132" y="2841745"/>
            <a:ext cx="106680" cy="161925"/>
          </a:xfrm>
          <a:custGeom>
            <a:avLst/>
            <a:gdLst/>
            <a:ahLst/>
            <a:cxnLst/>
            <a:rect l="l" t="t" r="r" b="b"/>
            <a:pathLst>
              <a:path w="106679" h="161925">
                <a:moveTo>
                  <a:pt x="85459" y="119756"/>
                </a:moveTo>
                <a:lnTo>
                  <a:pt x="66046" y="119756"/>
                </a:lnTo>
                <a:lnTo>
                  <a:pt x="66046" y="161671"/>
                </a:lnTo>
                <a:lnTo>
                  <a:pt x="85459" y="161671"/>
                </a:lnTo>
                <a:lnTo>
                  <a:pt x="85459" y="119756"/>
                </a:lnTo>
                <a:close/>
              </a:path>
              <a:path w="106679" h="161925">
                <a:moveTo>
                  <a:pt x="85459" y="0"/>
                </a:moveTo>
                <a:lnTo>
                  <a:pt x="72050" y="0"/>
                </a:lnTo>
                <a:lnTo>
                  <a:pt x="0" y="104786"/>
                </a:lnTo>
                <a:lnTo>
                  <a:pt x="0" y="119756"/>
                </a:lnTo>
                <a:lnTo>
                  <a:pt x="106474" y="119756"/>
                </a:lnTo>
                <a:lnTo>
                  <a:pt x="106474" y="103389"/>
                </a:lnTo>
                <a:lnTo>
                  <a:pt x="10407" y="103389"/>
                </a:lnTo>
                <a:lnTo>
                  <a:pt x="66046" y="23951"/>
                </a:lnTo>
                <a:lnTo>
                  <a:pt x="85459" y="23951"/>
                </a:lnTo>
                <a:lnTo>
                  <a:pt x="85459" y="0"/>
                </a:lnTo>
                <a:close/>
              </a:path>
              <a:path w="106679" h="161925">
                <a:moveTo>
                  <a:pt x="85459" y="23951"/>
                </a:moveTo>
                <a:lnTo>
                  <a:pt x="66046" y="23951"/>
                </a:lnTo>
                <a:lnTo>
                  <a:pt x="66046" y="103389"/>
                </a:lnTo>
                <a:lnTo>
                  <a:pt x="85459" y="103389"/>
                </a:lnTo>
                <a:lnTo>
                  <a:pt x="85459" y="23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48225" y="2979464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16411" y="0"/>
                </a:moveTo>
                <a:lnTo>
                  <a:pt x="10407" y="0"/>
                </a:lnTo>
                <a:lnTo>
                  <a:pt x="7405" y="1596"/>
                </a:lnTo>
                <a:lnTo>
                  <a:pt x="1400" y="7584"/>
                </a:lnTo>
                <a:lnTo>
                  <a:pt x="0" y="10578"/>
                </a:lnTo>
                <a:lnTo>
                  <a:pt x="0" y="16566"/>
                </a:lnTo>
                <a:lnTo>
                  <a:pt x="1400" y="20957"/>
                </a:lnTo>
                <a:lnTo>
                  <a:pt x="4403" y="22554"/>
                </a:lnTo>
                <a:lnTo>
                  <a:pt x="7405" y="25548"/>
                </a:lnTo>
                <a:lnTo>
                  <a:pt x="10407" y="26945"/>
                </a:lnTo>
                <a:lnTo>
                  <a:pt x="16411" y="26945"/>
                </a:lnTo>
                <a:lnTo>
                  <a:pt x="19413" y="25548"/>
                </a:lnTo>
                <a:lnTo>
                  <a:pt x="22415" y="22554"/>
                </a:lnTo>
                <a:lnTo>
                  <a:pt x="25417" y="20957"/>
                </a:lnTo>
                <a:lnTo>
                  <a:pt x="27018" y="16566"/>
                </a:lnTo>
                <a:lnTo>
                  <a:pt x="27018" y="10578"/>
                </a:lnTo>
                <a:lnTo>
                  <a:pt x="25417" y="7584"/>
                </a:lnTo>
                <a:lnTo>
                  <a:pt x="19413" y="1596"/>
                </a:lnTo>
                <a:lnTo>
                  <a:pt x="16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00750" y="2841744"/>
            <a:ext cx="102235" cy="163830"/>
          </a:xfrm>
          <a:custGeom>
            <a:avLst/>
            <a:gdLst/>
            <a:ahLst/>
            <a:cxnLst/>
            <a:rect l="l" t="t" r="r" b="b"/>
            <a:pathLst>
              <a:path w="102234" h="163830">
                <a:moveTo>
                  <a:pt x="50947" y="0"/>
                </a:moveTo>
                <a:lnTo>
                  <a:pt x="43542" y="0"/>
                </a:lnTo>
                <a:lnTo>
                  <a:pt x="35937" y="2993"/>
                </a:lnTo>
                <a:lnTo>
                  <a:pt x="7517" y="37523"/>
                </a:lnTo>
                <a:lnTo>
                  <a:pt x="35" y="80835"/>
                </a:lnTo>
                <a:lnTo>
                  <a:pt x="0" y="85426"/>
                </a:lnTo>
                <a:lnTo>
                  <a:pt x="746" y="98986"/>
                </a:lnTo>
                <a:lnTo>
                  <a:pt x="11920" y="137720"/>
                </a:lnTo>
                <a:lnTo>
                  <a:pt x="49546" y="163268"/>
                </a:lnTo>
                <a:lnTo>
                  <a:pt x="56952" y="163268"/>
                </a:lnTo>
                <a:lnTo>
                  <a:pt x="65958" y="160274"/>
                </a:lnTo>
                <a:lnTo>
                  <a:pt x="70918" y="157280"/>
                </a:lnTo>
                <a:lnTo>
                  <a:pt x="50947" y="157280"/>
                </a:lnTo>
                <a:lnTo>
                  <a:pt x="44512" y="156157"/>
                </a:lnTo>
                <a:lnTo>
                  <a:pt x="24579" y="115664"/>
                </a:lnTo>
                <a:lnTo>
                  <a:pt x="22527" y="85426"/>
                </a:lnTo>
                <a:lnTo>
                  <a:pt x="22843" y="74847"/>
                </a:lnTo>
                <a:lnTo>
                  <a:pt x="27153" y="35431"/>
                </a:lnTo>
                <a:lnTo>
                  <a:pt x="37538" y="14969"/>
                </a:lnTo>
                <a:lnTo>
                  <a:pt x="40540" y="10578"/>
                </a:lnTo>
                <a:lnTo>
                  <a:pt x="46544" y="7584"/>
                </a:lnTo>
                <a:lnTo>
                  <a:pt x="73057" y="7584"/>
                </a:lnTo>
                <a:lnTo>
                  <a:pt x="68585" y="4490"/>
                </a:lnTo>
                <a:lnTo>
                  <a:pt x="59907" y="1122"/>
                </a:lnTo>
                <a:lnTo>
                  <a:pt x="50947" y="0"/>
                </a:lnTo>
                <a:close/>
              </a:path>
              <a:path w="102234" h="163830">
                <a:moveTo>
                  <a:pt x="73057" y="7584"/>
                </a:moveTo>
                <a:lnTo>
                  <a:pt x="55551" y="7584"/>
                </a:lnTo>
                <a:lnTo>
                  <a:pt x="59954" y="8981"/>
                </a:lnTo>
                <a:lnTo>
                  <a:pt x="62956" y="11975"/>
                </a:lnTo>
                <a:lnTo>
                  <a:pt x="77691" y="50148"/>
                </a:lnTo>
                <a:lnTo>
                  <a:pt x="79406" y="83829"/>
                </a:lnTo>
                <a:lnTo>
                  <a:pt x="79248" y="92633"/>
                </a:lnTo>
                <a:lnTo>
                  <a:pt x="78216" y="107855"/>
                </a:lnTo>
                <a:lnTo>
                  <a:pt x="76359" y="120795"/>
                </a:lnTo>
                <a:lnTo>
                  <a:pt x="73563" y="131732"/>
                </a:lnTo>
                <a:lnTo>
                  <a:pt x="71962" y="140713"/>
                </a:lnTo>
                <a:lnTo>
                  <a:pt x="67559" y="146701"/>
                </a:lnTo>
                <a:lnTo>
                  <a:pt x="62956" y="151292"/>
                </a:lnTo>
                <a:lnTo>
                  <a:pt x="58553" y="154286"/>
                </a:lnTo>
                <a:lnTo>
                  <a:pt x="53949" y="157280"/>
                </a:lnTo>
                <a:lnTo>
                  <a:pt x="70918" y="157280"/>
                </a:lnTo>
                <a:lnTo>
                  <a:pt x="94578" y="127341"/>
                </a:lnTo>
                <a:lnTo>
                  <a:pt x="102183" y="80835"/>
                </a:lnTo>
                <a:lnTo>
                  <a:pt x="101018" y="61936"/>
                </a:lnTo>
                <a:lnTo>
                  <a:pt x="97580" y="45507"/>
                </a:lnTo>
                <a:lnTo>
                  <a:pt x="91882" y="30987"/>
                </a:lnTo>
                <a:lnTo>
                  <a:pt x="83971" y="17963"/>
                </a:lnTo>
                <a:lnTo>
                  <a:pt x="76700" y="10104"/>
                </a:lnTo>
                <a:lnTo>
                  <a:pt x="73057" y="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17944" y="2841745"/>
            <a:ext cx="103505" cy="161925"/>
          </a:xfrm>
          <a:custGeom>
            <a:avLst/>
            <a:gdLst/>
            <a:ahLst/>
            <a:cxnLst/>
            <a:rect l="l" t="t" r="r" b="b"/>
            <a:pathLst>
              <a:path w="103504" h="161925">
                <a:moveTo>
                  <a:pt x="86260" y="17963"/>
                </a:moveTo>
                <a:lnTo>
                  <a:pt x="51035" y="17963"/>
                </a:lnTo>
                <a:lnTo>
                  <a:pt x="58440" y="20957"/>
                </a:lnTo>
                <a:lnTo>
                  <a:pt x="64445" y="26945"/>
                </a:lnTo>
                <a:lnTo>
                  <a:pt x="68385" y="32649"/>
                </a:lnTo>
                <a:lnTo>
                  <a:pt x="71199" y="38596"/>
                </a:lnTo>
                <a:lnTo>
                  <a:pt x="72888" y="45105"/>
                </a:lnTo>
                <a:lnTo>
                  <a:pt x="73451" y="52493"/>
                </a:lnTo>
                <a:lnTo>
                  <a:pt x="72575" y="62600"/>
                </a:lnTo>
                <a:lnTo>
                  <a:pt x="47452" y="108133"/>
                </a:lnTo>
                <a:lnTo>
                  <a:pt x="18819" y="139001"/>
                </a:lnTo>
                <a:lnTo>
                  <a:pt x="0" y="157280"/>
                </a:lnTo>
                <a:lnTo>
                  <a:pt x="0" y="161671"/>
                </a:lnTo>
                <a:lnTo>
                  <a:pt x="93065" y="161671"/>
                </a:lnTo>
                <a:lnTo>
                  <a:pt x="99031" y="143707"/>
                </a:lnTo>
                <a:lnTo>
                  <a:pt x="24016" y="143707"/>
                </a:lnTo>
                <a:lnTo>
                  <a:pt x="28745" y="138721"/>
                </a:lnTo>
                <a:lnTo>
                  <a:pt x="46757" y="119092"/>
                </a:lnTo>
                <a:lnTo>
                  <a:pt x="69295" y="94748"/>
                </a:lnTo>
                <a:lnTo>
                  <a:pt x="77029" y="84802"/>
                </a:lnTo>
                <a:lnTo>
                  <a:pt x="83374" y="75119"/>
                </a:lnTo>
                <a:lnTo>
                  <a:pt x="88462" y="65866"/>
                </a:lnTo>
                <a:lnTo>
                  <a:pt x="91464" y="56884"/>
                </a:lnTo>
                <a:lnTo>
                  <a:pt x="94466" y="49499"/>
                </a:lnTo>
                <a:lnTo>
                  <a:pt x="94466" y="41914"/>
                </a:lnTo>
                <a:lnTo>
                  <a:pt x="93637" y="33447"/>
                </a:lnTo>
                <a:lnTo>
                  <a:pt x="91138" y="25822"/>
                </a:lnTo>
                <a:lnTo>
                  <a:pt x="86951" y="18758"/>
                </a:lnTo>
                <a:lnTo>
                  <a:pt x="86260" y="17963"/>
                </a:lnTo>
                <a:close/>
              </a:path>
              <a:path w="103504" h="161925">
                <a:moveTo>
                  <a:pt x="103472" y="130335"/>
                </a:moveTo>
                <a:lnTo>
                  <a:pt x="99069" y="130335"/>
                </a:lnTo>
                <a:lnTo>
                  <a:pt x="97468" y="134726"/>
                </a:lnTo>
                <a:lnTo>
                  <a:pt x="94466" y="136322"/>
                </a:lnTo>
                <a:lnTo>
                  <a:pt x="90063" y="140713"/>
                </a:lnTo>
                <a:lnTo>
                  <a:pt x="87061" y="142310"/>
                </a:lnTo>
                <a:lnTo>
                  <a:pt x="82457" y="142310"/>
                </a:lnTo>
                <a:lnTo>
                  <a:pt x="79455" y="143707"/>
                </a:lnTo>
                <a:lnTo>
                  <a:pt x="99031" y="143707"/>
                </a:lnTo>
                <a:lnTo>
                  <a:pt x="103472" y="130335"/>
                </a:lnTo>
                <a:close/>
              </a:path>
              <a:path w="103504" h="161925">
                <a:moveTo>
                  <a:pt x="49434" y="0"/>
                </a:moveTo>
                <a:lnTo>
                  <a:pt x="13493" y="18216"/>
                </a:lnTo>
                <a:lnTo>
                  <a:pt x="4403" y="44908"/>
                </a:lnTo>
                <a:lnTo>
                  <a:pt x="7405" y="44908"/>
                </a:lnTo>
                <a:lnTo>
                  <a:pt x="10407" y="35926"/>
                </a:lnTo>
                <a:lnTo>
                  <a:pt x="15010" y="29939"/>
                </a:lnTo>
                <a:lnTo>
                  <a:pt x="22415" y="25548"/>
                </a:lnTo>
                <a:lnTo>
                  <a:pt x="28419" y="19560"/>
                </a:lnTo>
                <a:lnTo>
                  <a:pt x="34424" y="17963"/>
                </a:lnTo>
                <a:lnTo>
                  <a:pt x="86260" y="17963"/>
                </a:lnTo>
                <a:lnTo>
                  <a:pt x="81056" y="11975"/>
                </a:lnTo>
                <a:lnTo>
                  <a:pt x="74005" y="6988"/>
                </a:lnTo>
                <a:lnTo>
                  <a:pt x="66371" y="3218"/>
                </a:lnTo>
                <a:lnTo>
                  <a:pt x="58175" y="832"/>
                </a:lnTo>
                <a:lnTo>
                  <a:pt x="494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12111" y="3129161"/>
            <a:ext cx="104139" cy="161925"/>
          </a:xfrm>
          <a:custGeom>
            <a:avLst/>
            <a:gdLst/>
            <a:ahLst/>
            <a:cxnLst/>
            <a:rect l="l" t="t" r="r" b="b"/>
            <a:pathLst>
              <a:path w="104140" h="161925">
                <a:moveTo>
                  <a:pt x="86294" y="18163"/>
                </a:moveTo>
                <a:lnTo>
                  <a:pt x="51035" y="18163"/>
                </a:lnTo>
                <a:lnTo>
                  <a:pt x="58561" y="21156"/>
                </a:lnTo>
                <a:lnTo>
                  <a:pt x="64565" y="27144"/>
                </a:lnTo>
                <a:lnTo>
                  <a:pt x="68740" y="32761"/>
                </a:lnTo>
                <a:lnTo>
                  <a:pt x="72070" y="38696"/>
                </a:lnTo>
                <a:lnTo>
                  <a:pt x="74275" y="45192"/>
                </a:lnTo>
                <a:lnTo>
                  <a:pt x="75072" y="52493"/>
                </a:lnTo>
                <a:lnTo>
                  <a:pt x="73946" y="62688"/>
                </a:lnTo>
                <a:lnTo>
                  <a:pt x="47502" y="108329"/>
                </a:lnTo>
                <a:lnTo>
                  <a:pt x="18833" y="139117"/>
                </a:lnTo>
                <a:lnTo>
                  <a:pt x="0" y="157280"/>
                </a:lnTo>
                <a:lnTo>
                  <a:pt x="0" y="161870"/>
                </a:lnTo>
                <a:lnTo>
                  <a:pt x="93085" y="161870"/>
                </a:lnTo>
                <a:lnTo>
                  <a:pt x="99070" y="143907"/>
                </a:lnTo>
                <a:lnTo>
                  <a:pt x="24016" y="143907"/>
                </a:lnTo>
                <a:lnTo>
                  <a:pt x="29012" y="138836"/>
                </a:lnTo>
                <a:lnTo>
                  <a:pt x="36965" y="130584"/>
                </a:lnTo>
                <a:lnTo>
                  <a:pt x="47455" y="119263"/>
                </a:lnTo>
                <a:lnTo>
                  <a:pt x="60062" y="104986"/>
                </a:lnTo>
                <a:lnTo>
                  <a:pt x="69373" y="94863"/>
                </a:lnTo>
                <a:lnTo>
                  <a:pt x="93085" y="57083"/>
                </a:lnTo>
                <a:lnTo>
                  <a:pt x="94586" y="49499"/>
                </a:lnTo>
                <a:lnTo>
                  <a:pt x="94586" y="42114"/>
                </a:lnTo>
                <a:lnTo>
                  <a:pt x="93742" y="33647"/>
                </a:lnTo>
                <a:lnTo>
                  <a:pt x="91208" y="26022"/>
                </a:lnTo>
                <a:lnTo>
                  <a:pt x="86987" y="18958"/>
                </a:lnTo>
                <a:lnTo>
                  <a:pt x="86294" y="18163"/>
                </a:lnTo>
                <a:close/>
              </a:path>
              <a:path w="104140" h="161925">
                <a:moveTo>
                  <a:pt x="103592" y="130335"/>
                </a:moveTo>
                <a:lnTo>
                  <a:pt x="99089" y="130335"/>
                </a:lnTo>
                <a:lnTo>
                  <a:pt x="97588" y="134925"/>
                </a:lnTo>
                <a:lnTo>
                  <a:pt x="94586" y="136322"/>
                </a:lnTo>
                <a:lnTo>
                  <a:pt x="93085" y="139316"/>
                </a:lnTo>
                <a:lnTo>
                  <a:pt x="90083" y="140913"/>
                </a:lnTo>
                <a:lnTo>
                  <a:pt x="87081" y="142310"/>
                </a:lnTo>
                <a:lnTo>
                  <a:pt x="84078" y="142310"/>
                </a:lnTo>
                <a:lnTo>
                  <a:pt x="79575" y="143907"/>
                </a:lnTo>
                <a:lnTo>
                  <a:pt x="99070" y="143907"/>
                </a:lnTo>
                <a:lnTo>
                  <a:pt x="103592" y="130335"/>
                </a:lnTo>
                <a:close/>
              </a:path>
              <a:path w="104140" h="161925">
                <a:moveTo>
                  <a:pt x="49534" y="0"/>
                </a:moveTo>
                <a:lnTo>
                  <a:pt x="13579" y="18331"/>
                </a:lnTo>
                <a:lnTo>
                  <a:pt x="4503" y="45108"/>
                </a:lnTo>
                <a:lnTo>
                  <a:pt x="9006" y="45108"/>
                </a:lnTo>
                <a:lnTo>
                  <a:pt x="12008" y="36126"/>
                </a:lnTo>
                <a:lnTo>
                  <a:pt x="16511" y="30138"/>
                </a:lnTo>
                <a:lnTo>
                  <a:pt x="22515" y="25548"/>
                </a:lnTo>
                <a:lnTo>
                  <a:pt x="28520" y="19560"/>
                </a:lnTo>
                <a:lnTo>
                  <a:pt x="36025" y="18163"/>
                </a:lnTo>
                <a:lnTo>
                  <a:pt x="86294" y="18163"/>
                </a:lnTo>
                <a:lnTo>
                  <a:pt x="81076" y="12175"/>
                </a:lnTo>
                <a:lnTo>
                  <a:pt x="74040" y="7073"/>
                </a:lnTo>
                <a:lnTo>
                  <a:pt x="66439" y="3243"/>
                </a:lnTo>
                <a:lnTo>
                  <a:pt x="58271" y="835"/>
                </a:lnTo>
                <a:lnTo>
                  <a:pt x="49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16337" y="3129161"/>
            <a:ext cx="62230" cy="161925"/>
          </a:xfrm>
          <a:custGeom>
            <a:avLst/>
            <a:gdLst/>
            <a:ahLst/>
            <a:cxnLst/>
            <a:rect l="l" t="t" r="r" b="b"/>
            <a:pathLst>
              <a:path w="62229" h="161925">
                <a:moveTo>
                  <a:pt x="61643" y="157280"/>
                </a:moveTo>
                <a:lnTo>
                  <a:pt x="3002" y="157280"/>
                </a:lnTo>
                <a:lnTo>
                  <a:pt x="3002" y="161870"/>
                </a:lnTo>
                <a:lnTo>
                  <a:pt x="61643" y="161870"/>
                </a:lnTo>
                <a:lnTo>
                  <a:pt x="61643" y="157280"/>
                </a:lnTo>
                <a:close/>
              </a:path>
              <a:path w="62229" h="161925">
                <a:moveTo>
                  <a:pt x="48033" y="154286"/>
                </a:moveTo>
                <a:lnTo>
                  <a:pt x="16411" y="154286"/>
                </a:lnTo>
                <a:lnTo>
                  <a:pt x="15010" y="155883"/>
                </a:lnTo>
                <a:lnTo>
                  <a:pt x="10407" y="157280"/>
                </a:lnTo>
                <a:lnTo>
                  <a:pt x="54037" y="157280"/>
                </a:lnTo>
                <a:lnTo>
                  <a:pt x="49634" y="155883"/>
                </a:lnTo>
                <a:lnTo>
                  <a:pt x="48033" y="154286"/>
                </a:lnTo>
                <a:close/>
              </a:path>
              <a:path w="62229" h="161925">
                <a:moveTo>
                  <a:pt x="42029" y="19560"/>
                </a:moveTo>
                <a:lnTo>
                  <a:pt x="16411" y="19560"/>
                </a:lnTo>
                <a:lnTo>
                  <a:pt x="21014" y="24150"/>
                </a:lnTo>
                <a:lnTo>
                  <a:pt x="21014" y="25548"/>
                </a:lnTo>
                <a:lnTo>
                  <a:pt x="22415" y="30138"/>
                </a:lnTo>
                <a:lnTo>
                  <a:pt x="22415" y="148298"/>
                </a:lnTo>
                <a:lnTo>
                  <a:pt x="21014" y="149895"/>
                </a:lnTo>
                <a:lnTo>
                  <a:pt x="21014" y="152889"/>
                </a:lnTo>
                <a:lnTo>
                  <a:pt x="19413" y="154286"/>
                </a:lnTo>
                <a:lnTo>
                  <a:pt x="45031" y="154286"/>
                </a:lnTo>
                <a:lnTo>
                  <a:pt x="43430" y="151292"/>
                </a:lnTo>
                <a:lnTo>
                  <a:pt x="43430" y="149895"/>
                </a:lnTo>
                <a:lnTo>
                  <a:pt x="42029" y="148298"/>
                </a:lnTo>
                <a:lnTo>
                  <a:pt x="42029" y="19560"/>
                </a:lnTo>
                <a:close/>
              </a:path>
              <a:path w="62229" h="161925">
                <a:moveTo>
                  <a:pt x="42029" y="0"/>
                </a:moveTo>
                <a:lnTo>
                  <a:pt x="37426" y="0"/>
                </a:lnTo>
                <a:lnTo>
                  <a:pt x="0" y="19560"/>
                </a:lnTo>
                <a:lnTo>
                  <a:pt x="1400" y="22554"/>
                </a:lnTo>
                <a:lnTo>
                  <a:pt x="6004" y="19560"/>
                </a:lnTo>
                <a:lnTo>
                  <a:pt x="42029" y="195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14006" y="3129161"/>
            <a:ext cx="103505" cy="161925"/>
          </a:xfrm>
          <a:custGeom>
            <a:avLst/>
            <a:gdLst/>
            <a:ahLst/>
            <a:cxnLst/>
            <a:rect l="l" t="t" r="r" b="b"/>
            <a:pathLst>
              <a:path w="103504" h="161925">
                <a:moveTo>
                  <a:pt x="86260" y="18163"/>
                </a:moveTo>
                <a:lnTo>
                  <a:pt x="51035" y="18163"/>
                </a:lnTo>
                <a:lnTo>
                  <a:pt x="58440" y="21156"/>
                </a:lnTo>
                <a:lnTo>
                  <a:pt x="64445" y="27144"/>
                </a:lnTo>
                <a:lnTo>
                  <a:pt x="68385" y="32761"/>
                </a:lnTo>
                <a:lnTo>
                  <a:pt x="71199" y="38696"/>
                </a:lnTo>
                <a:lnTo>
                  <a:pt x="72888" y="45192"/>
                </a:lnTo>
                <a:lnTo>
                  <a:pt x="73451" y="52493"/>
                </a:lnTo>
                <a:lnTo>
                  <a:pt x="72575" y="62688"/>
                </a:lnTo>
                <a:lnTo>
                  <a:pt x="47452" y="108329"/>
                </a:lnTo>
                <a:lnTo>
                  <a:pt x="18819" y="139117"/>
                </a:lnTo>
                <a:lnTo>
                  <a:pt x="0" y="157280"/>
                </a:lnTo>
                <a:lnTo>
                  <a:pt x="0" y="161870"/>
                </a:lnTo>
                <a:lnTo>
                  <a:pt x="93065" y="161870"/>
                </a:lnTo>
                <a:lnTo>
                  <a:pt x="98993" y="143907"/>
                </a:lnTo>
                <a:lnTo>
                  <a:pt x="24016" y="143907"/>
                </a:lnTo>
                <a:lnTo>
                  <a:pt x="28745" y="138836"/>
                </a:lnTo>
                <a:lnTo>
                  <a:pt x="46757" y="119263"/>
                </a:lnTo>
                <a:lnTo>
                  <a:pt x="60042" y="104986"/>
                </a:lnTo>
                <a:lnTo>
                  <a:pt x="69295" y="94863"/>
                </a:lnTo>
                <a:lnTo>
                  <a:pt x="77029" y="84927"/>
                </a:lnTo>
                <a:lnTo>
                  <a:pt x="83374" y="75290"/>
                </a:lnTo>
                <a:lnTo>
                  <a:pt x="88462" y="66065"/>
                </a:lnTo>
                <a:lnTo>
                  <a:pt x="91464" y="57083"/>
                </a:lnTo>
                <a:lnTo>
                  <a:pt x="94466" y="49499"/>
                </a:lnTo>
                <a:lnTo>
                  <a:pt x="94466" y="42114"/>
                </a:lnTo>
                <a:lnTo>
                  <a:pt x="93637" y="33647"/>
                </a:lnTo>
                <a:lnTo>
                  <a:pt x="91138" y="26022"/>
                </a:lnTo>
                <a:lnTo>
                  <a:pt x="86951" y="18958"/>
                </a:lnTo>
                <a:lnTo>
                  <a:pt x="86260" y="18163"/>
                </a:lnTo>
                <a:close/>
              </a:path>
              <a:path w="103504" h="161925">
                <a:moveTo>
                  <a:pt x="103472" y="130335"/>
                </a:moveTo>
                <a:lnTo>
                  <a:pt x="99069" y="130335"/>
                </a:lnTo>
                <a:lnTo>
                  <a:pt x="97468" y="134925"/>
                </a:lnTo>
                <a:lnTo>
                  <a:pt x="94466" y="136322"/>
                </a:lnTo>
                <a:lnTo>
                  <a:pt x="91464" y="139316"/>
                </a:lnTo>
                <a:lnTo>
                  <a:pt x="90063" y="140913"/>
                </a:lnTo>
                <a:lnTo>
                  <a:pt x="87061" y="142310"/>
                </a:lnTo>
                <a:lnTo>
                  <a:pt x="82457" y="142310"/>
                </a:lnTo>
                <a:lnTo>
                  <a:pt x="79455" y="143907"/>
                </a:lnTo>
                <a:lnTo>
                  <a:pt x="98993" y="143907"/>
                </a:lnTo>
                <a:lnTo>
                  <a:pt x="103472" y="130335"/>
                </a:lnTo>
                <a:close/>
              </a:path>
              <a:path w="103504" h="161925">
                <a:moveTo>
                  <a:pt x="49434" y="0"/>
                </a:moveTo>
                <a:lnTo>
                  <a:pt x="13493" y="18331"/>
                </a:lnTo>
                <a:lnTo>
                  <a:pt x="4403" y="45108"/>
                </a:lnTo>
                <a:lnTo>
                  <a:pt x="7405" y="45108"/>
                </a:lnTo>
                <a:lnTo>
                  <a:pt x="10407" y="36126"/>
                </a:lnTo>
                <a:lnTo>
                  <a:pt x="15010" y="30138"/>
                </a:lnTo>
                <a:lnTo>
                  <a:pt x="22415" y="25548"/>
                </a:lnTo>
                <a:lnTo>
                  <a:pt x="28419" y="19560"/>
                </a:lnTo>
                <a:lnTo>
                  <a:pt x="34424" y="18163"/>
                </a:lnTo>
                <a:lnTo>
                  <a:pt x="86260" y="18163"/>
                </a:lnTo>
                <a:lnTo>
                  <a:pt x="81056" y="12175"/>
                </a:lnTo>
                <a:lnTo>
                  <a:pt x="74005" y="7073"/>
                </a:lnTo>
                <a:lnTo>
                  <a:pt x="66371" y="3243"/>
                </a:lnTo>
                <a:lnTo>
                  <a:pt x="58175" y="835"/>
                </a:lnTo>
                <a:lnTo>
                  <a:pt x="494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37167" y="3129160"/>
            <a:ext cx="102235" cy="163830"/>
          </a:xfrm>
          <a:custGeom>
            <a:avLst/>
            <a:gdLst/>
            <a:ahLst/>
            <a:cxnLst/>
            <a:rect l="l" t="t" r="r" b="b"/>
            <a:pathLst>
              <a:path w="102235" h="163829">
                <a:moveTo>
                  <a:pt x="50961" y="0"/>
                </a:moveTo>
                <a:lnTo>
                  <a:pt x="43356" y="0"/>
                </a:lnTo>
                <a:lnTo>
                  <a:pt x="35950" y="2993"/>
                </a:lnTo>
                <a:lnTo>
                  <a:pt x="7330" y="37523"/>
                </a:lnTo>
                <a:lnTo>
                  <a:pt x="47" y="81035"/>
                </a:lnTo>
                <a:lnTo>
                  <a:pt x="0" y="85426"/>
                </a:lnTo>
                <a:lnTo>
                  <a:pt x="732" y="99185"/>
                </a:lnTo>
                <a:lnTo>
                  <a:pt x="11934" y="137919"/>
                </a:lnTo>
                <a:lnTo>
                  <a:pt x="49360" y="163268"/>
                </a:lnTo>
                <a:lnTo>
                  <a:pt x="56965" y="163268"/>
                </a:lnTo>
                <a:lnTo>
                  <a:pt x="65971" y="160274"/>
                </a:lnTo>
                <a:lnTo>
                  <a:pt x="71020" y="157280"/>
                </a:lnTo>
                <a:lnTo>
                  <a:pt x="50961" y="157280"/>
                </a:lnTo>
                <a:lnTo>
                  <a:pt x="44497" y="156157"/>
                </a:lnTo>
                <a:lnTo>
                  <a:pt x="24417" y="115814"/>
                </a:lnTo>
                <a:lnTo>
                  <a:pt x="22341" y="85426"/>
                </a:lnTo>
                <a:lnTo>
                  <a:pt x="22613" y="75954"/>
                </a:lnTo>
                <a:lnTo>
                  <a:pt x="27050" y="35546"/>
                </a:lnTo>
                <a:lnTo>
                  <a:pt x="37351" y="15169"/>
                </a:lnTo>
                <a:lnTo>
                  <a:pt x="40353" y="10578"/>
                </a:lnTo>
                <a:lnTo>
                  <a:pt x="46358" y="7584"/>
                </a:lnTo>
                <a:lnTo>
                  <a:pt x="72988" y="7584"/>
                </a:lnTo>
                <a:lnTo>
                  <a:pt x="68598" y="4515"/>
                </a:lnTo>
                <a:lnTo>
                  <a:pt x="59920" y="1125"/>
                </a:lnTo>
                <a:lnTo>
                  <a:pt x="50961" y="0"/>
                </a:lnTo>
                <a:close/>
              </a:path>
              <a:path w="102235" h="163829">
                <a:moveTo>
                  <a:pt x="72988" y="7584"/>
                </a:moveTo>
                <a:lnTo>
                  <a:pt x="55364" y="7584"/>
                </a:lnTo>
                <a:lnTo>
                  <a:pt x="59967" y="9181"/>
                </a:lnTo>
                <a:lnTo>
                  <a:pt x="62969" y="12175"/>
                </a:lnTo>
                <a:lnTo>
                  <a:pt x="77505" y="50347"/>
                </a:lnTo>
                <a:lnTo>
                  <a:pt x="79282" y="81035"/>
                </a:lnTo>
                <a:lnTo>
                  <a:pt x="79090" y="92720"/>
                </a:lnTo>
                <a:lnTo>
                  <a:pt x="78105" y="107905"/>
                </a:lnTo>
                <a:lnTo>
                  <a:pt x="76257" y="120882"/>
                </a:lnTo>
                <a:lnTo>
                  <a:pt x="73377" y="131931"/>
                </a:lnTo>
                <a:lnTo>
                  <a:pt x="71976" y="140913"/>
                </a:lnTo>
                <a:lnTo>
                  <a:pt x="67372" y="146901"/>
                </a:lnTo>
                <a:lnTo>
                  <a:pt x="62969" y="151292"/>
                </a:lnTo>
                <a:lnTo>
                  <a:pt x="58366" y="154286"/>
                </a:lnTo>
                <a:lnTo>
                  <a:pt x="53963" y="157280"/>
                </a:lnTo>
                <a:lnTo>
                  <a:pt x="71020" y="157280"/>
                </a:lnTo>
                <a:lnTo>
                  <a:pt x="73377" y="155883"/>
                </a:lnTo>
                <a:lnTo>
                  <a:pt x="97522" y="116990"/>
                </a:lnTo>
                <a:lnTo>
                  <a:pt x="101997" y="81035"/>
                </a:lnTo>
                <a:lnTo>
                  <a:pt x="100869" y="62136"/>
                </a:lnTo>
                <a:lnTo>
                  <a:pt x="97494" y="45632"/>
                </a:lnTo>
                <a:lnTo>
                  <a:pt x="91865" y="31102"/>
                </a:lnTo>
                <a:lnTo>
                  <a:pt x="83984" y="18163"/>
                </a:lnTo>
                <a:lnTo>
                  <a:pt x="76713" y="10188"/>
                </a:lnTo>
                <a:lnTo>
                  <a:pt x="72988" y="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18200" y="3129161"/>
            <a:ext cx="61594" cy="161925"/>
          </a:xfrm>
          <a:custGeom>
            <a:avLst/>
            <a:gdLst/>
            <a:ahLst/>
            <a:cxnLst/>
            <a:rect l="l" t="t" r="r" b="b"/>
            <a:pathLst>
              <a:path w="61595" h="161925">
                <a:moveTo>
                  <a:pt x="61443" y="157280"/>
                </a:moveTo>
                <a:lnTo>
                  <a:pt x="3002" y="157280"/>
                </a:lnTo>
                <a:lnTo>
                  <a:pt x="3002" y="161870"/>
                </a:lnTo>
                <a:lnTo>
                  <a:pt x="61443" y="161870"/>
                </a:lnTo>
                <a:lnTo>
                  <a:pt x="61443" y="157280"/>
                </a:lnTo>
                <a:close/>
              </a:path>
              <a:path w="61595" h="161925">
                <a:moveTo>
                  <a:pt x="48033" y="154286"/>
                </a:moveTo>
                <a:lnTo>
                  <a:pt x="16411" y="154286"/>
                </a:lnTo>
                <a:lnTo>
                  <a:pt x="15010" y="155883"/>
                </a:lnTo>
                <a:lnTo>
                  <a:pt x="10407" y="157280"/>
                </a:lnTo>
                <a:lnTo>
                  <a:pt x="54037" y="157280"/>
                </a:lnTo>
                <a:lnTo>
                  <a:pt x="49434" y="155883"/>
                </a:lnTo>
                <a:lnTo>
                  <a:pt x="48033" y="154286"/>
                </a:lnTo>
                <a:close/>
              </a:path>
              <a:path w="61595" h="161925">
                <a:moveTo>
                  <a:pt x="42029" y="19560"/>
                </a:moveTo>
                <a:lnTo>
                  <a:pt x="16411" y="19560"/>
                </a:lnTo>
                <a:lnTo>
                  <a:pt x="21014" y="24150"/>
                </a:lnTo>
                <a:lnTo>
                  <a:pt x="21014" y="25548"/>
                </a:lnTo>
                <a:lnTo>
                  <a:pt x="22415" y="30138"/>
                </a:lnTo>
                <a:lnTo>
                  <a:pt x="22415" y="148298"/>
                </a:lnTo>
                <a:lnTo>
                  <a:pt x="21014" y="149895"/>
                </a:lnTo>
                <a:lnTo>
                  <a:pt x="21014" y="152889"/>
                </a:lnTo>
                <a:lnTo>
                  <a:pt x="19413" y="154286"/>
                </a:lnTo>
                <a:lnTo>
                  <a:pt x="45031" y="154286"/>
                </a:lnTo>
                <a:lnTo>
                  <a:pt x="43430" y="151292"/>
                </a:lnTo>
                <a:lnTo>
                  <a:pt x="43430" y="149895"/>
                </a:lnTo>
                <a:lnTo>
                  <a:pt x="42029" y="148298"/>
                </a:lnTo>
                <a:lnTo>
                  <a:pt x="42029" y="19560"/>
                </a:lnTo>
                <a:close/>
              </a:path>
              <a:path w="61595" h="161925">
                <a:moveTo>
                  <a:pt x="42029" y="0"/>
                </a:moveTo>
                <a:lnTo>
                  <a:pt x="37426" y="0"/>
                </a:lnTo>
                <a:lnTo>
                  <a:pt x="0" y="19560"/>
                </a:lnTo>
                <a:lnTo>
                  <a:pt x="1400" y="22554"/>
                </a:lnTo>
                <a:lnTo>
                  <a:pt x="6004" y="19560"/>
                </a:lnTo>
                <a:lnTo>
                  <a:pt x="42029" y="195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14268" y="3129161"/>
            <a:ext cx="106680" cy="161925"/>
          </a:xfrm>
          <a:custGeom>
            <a:avLst/>
            <a:gdLst/>
            <a:ahLst/>
            <a:cxnLst/>
            <a:rect l="l" t="t" r="r" b="b"/>
            <a:pathLst>
              <a:path w="106679" h="161925">
                <a:moveTo>
                  <a:pt x="85459" y="119956"/>
                </a:moveTo>
                <a:lnTo>
                  <a:pt x="66046" y="119956"/>
                </a:lnTo>
                <a:lnTo>
                  <a:pt x="66046" y="161870"/>
                </a:lnTo>
                <a:lnTo>
                  <a:pt x="85459" y="161870"/>
                </a:lnTo>
                <a:lnTo>
                  <a:pt x="85459" y="119956"/>
                </a:lnTo>
                <a:close/>
              </a:path>
              <a:path w="106679" h="161925">
                <a:moveTo>
                  <a:pt x="85459" y="0"/>
                </a:moveTo>
                <a:lnTo>
                  <a:pt x="72050" y="0"/>
                </a:lnTo>
                <a:lnTo>
                  <a:pt x="0" y="104986"/>
                </a:lnTo>
                <a:lnTo>
                  <a:pt x="0" y="119956"/>
                </a:lnTo>
                <a:lnTo>
                  <a:pt x="106474" y="119956"/>
                </a:lnTo>
                <a:lnTo>
                  <a:pt x="106474" y="103389"/>
                </a:lnTo>
                <a:lnTo>
                  <a:pt x="10407" y="103389"/>
                </a:lnTo>
                <a:lnTo>
                  <a:pt x="66046" y="24150"/>
                </a:lnTo>
                <a:lnTo>
                  <a:pt x="85459" y="24150"/>
                </a:lnTo>
                <a:lnTo>
                  <a:pt x="85459" y="0"/>
                </a:lnTo>
                <a:close/>
              </a:path>
              <a:path w="106679" h="161925">
                <a:moveTo>
                  <a:pt x="85459" y="24150"/>
                </a:moveTo>
                <a:lnTo>
                  <a:pt x="66046" y="24150"/>
                </a:lnTo>
                <a:lnTo>
                  <a:pt x="66046" y="103389"/>
                </a:lnTo>
                <a:lnTo>
                  <a:pt x="85459" y="103389"/>
                </a:lnTo>
                <a:lnTo>
                  <a:pt x="85459" y="24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38956" y="3132155"/>
            <a:ext cx="100965" cy="161925"/>
          </a:xfrm>
          <a:custGeom>
            <a:avLst/>
            <a:gdLst/>
            <a:ahLst/>
            <a:cxnLst/>
            <a:rect l="l" t="t" r="r" b="b"/>
            <a:pathLst>
              <a:path w="100964" h="161925">
                <a:moveTo>
                  <a:pt x="95327" y="19560"/>
                </a:moveTo>
                <a:lnTo>
                  <a:pt x="81056" y="19560"/>
                </a:lnTo>
                <a:lnTo>
                  <a:pt x="34424" y="161870"/>
                </a:lnTo>
                <a:lnTo>
                  <a:pt x="46432" y="161870"/>
                </a:lnTo>
                <a:lnTo>
                  <a:pt x="95327" y="19560"/>
                </a:lnTo>
                <a:close/>
              </a:path>
              <a:path w="100964" h="161925">
                <a:moveTo>
                  <a:pt x="100470" y="0"/>
                </a:moveTo>
                <a:lnTo>
                  <a:pt x="15010" y="0"/>
                </a:lnTo>
                <a:lnTo>
                  <a:pt x="0" y="37523"/>
                </a:lnTo>
                <a:lnTo>
                  <a:pt x="3002" y="39120"/>
                </a:lnTo>
                <a:lnTo>
                  <a:pt x="7405" y="31535"/>
                </a:lnTo>
                <a:lnTo>
                  <a:pt x="12008" y="25548"/>
                </a:lnTo>
                <a:lnTo>
                  <a:pt x="19413" y="22554"/>
                </a:lnTo>
                <a:lnTo>
                  <a:pt x="22415" y="21156"/>
                </a:lnTo>
                <a:lnTo>
                  <a:pt x="28419" y="19560"/>
                </a:lnTo>
                <a:lnTo>
                  <a:pt x="95327" y="19560"/>
                </a:lnTo>
                <a:lnTo>
                  <a:pt x="100470" y="4590"/>
                </a:lnTo>
                <a:lnTo>
                  <a:pt x="100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66445" y="3267080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16611" y="0"/>
                </a:moveTo>
                <a:lnTo>
                  <a:pt x="10607" y="0"/>
                </a:lnTo>
                <a:lnTo>
                  <a:pt x="7605" y="1397"/>
                </a:lnTo>
                <a:lnTo>
                  <a:pt x="1601" y="7384"/>
                </a:lnTo>
                <a:lnTo>
                  <a:pt x="0" y="10378"/>
                </a:lnTo>
                <a:lnTo>
                  <a:pt x="0" y="16366"/>
                </a:lnTo>
                <a:lnTo>
                  <a:pt x="1601" y="20957"/>
                </a:lnTo>
                <a:lnTo>
                  <a:pt x="4603" y="22354"/>
                </a:lnTo>
                <a:lnTo>
                  <a:pt x="7605" y="25348"/>
                </a:lnTo>
                <a:lnTo>
                  <a:pt x="10607" y="26945"/>
                </a:lnTo>
                <a:lnTo>
                  <a:pt x="16611" y="26945"/>
                </a:lnTo>
                <a:lnTo>
                  <a:pt x="19613" y="25348"/>
                </a:lnTo>
                <a:lnTo>
                  <a:pt x="22615" y="22354"/>
                </a:lnTo>
                <a:lnTo>
                  <a:pt x="25617" y="20957"/>
                </a:lnTo>
                <a:lnTo>
                  <a:pt x="27018" y="16366"/>
                </a:lnTo>
                <a:lnTo>
                  <a:pt x="27018" y="10378"/>
                </a:lnTo>
                <a:lnTo>
                  <a:pt x="25617" y="7384"/>
                </a:lnTo>
                <a:lnTo>
                  <a:pt x="19613" y="1397"/>
                </a:lnTo>
                <a:lnTo>
                  <a:pt x="16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38496" y="3129161"/>
            <a:ext cx="62230" cy="161925"/>
          </a:xfrm>
          <a:custGeom>
            <a:avLst/>
            <a:gdLst/>
            <a:ahLst/>
            <a:cxnLst/>
            <a:rect l="l" t="t" r="r" b="b"/>
            <a:pathLst>
              <a:path w="62229" h="161925">
                <a:moveTo>
                  <a:pt x="61643" y="157280"/>
                </a:moveTo>
                <a:lnTo>
                  <a:pt x="3002" y="157280"/>
                </a:lnTo>
                <a:lnTo>
                  <a:pt x="3002" y="161870"/>
                </a:lnTo>
                <a:lnTo>
                  <a:pt x="61643" y="161870"/>
                </a:lnTo>
                <a:lnTo>
                  <a:pt x="61643" y="157280"/>
                </a:lnTo>
                <a:close/>
              </a:path>
              <a:path w="62229" h="161925">
                <a:moveTo>
                  <a:pt x="48033" y="154286"/>
                </a:moveTo>
                <a:lnTo>
                  <a:pt x="16611" y="154286"/>
                </a:lnTo>
                <a:lnTo>
                  <a:pt x="15010" y="155883"/>
                </a:lnTo>
                <a:lnTo>
                  <a:pt x="10607" y="157280"/>
                </a:lnTo>
                <a:lnTo>
                  <a:pt x="54037" y="157280"/>
                </a:lnTo>
                <a:lnTo>
                  <a:pt x="49634" y="155883"/>
                </a:lnTo>
                <a:lnTo>
                  <a:pt x="48033" y="154286"/>
                </a:lnTo>
                <a:close/>
              </a:path>
              <a:path w="62229" h="161925">
                <a:moveTo>
                  <a:pt x="42029" y="19560"/>
                </a:moveTo>
                <a:lnTo>
                  <a:pt x="16611" y="19560"/>
                </a:lnTo>
                <a:lnTo>
                  <a:pt x="18012" y="21156"/>
                </a:lnTo>
                <a:lnTo>
                  <a:pt x="19613" y="22554"/>
                </a:lnTo>
                <a:lnTo>
                  <a:pt x="21014" y="24150"/>
                </a:lnTo>
                <a:lnTo>
                  <a:pt x="21014" y="25548"/>
                </a:lnTo>
                <a:lnTo>
                  <a:pt x="22615" y="30138"/>
                </a:lnTo>
                <a:lnTo>
                  <a:pt x="22615" y="148298"/>
                </a:lnTo>
                <a:lnTo>
                  <a:pt x="21014" y="149895"/>
                </a:lnTo>
                <a:lnTo>
                  <a:pt x="21014" y="152889"/>
                </a:lnTo>
                <a:lnTo>
                  <a:pt x="19613" y="154286"/>
                </a:lnTo>
                <a:lnTo>
                  <a:pt x="45031" y="154286"/>
                </a:lnTo>
                <a:lnTo>
                  <a:pt x="43630" y="151292"/>
                </a:lnTo>
                <a:lnTo>
                  <a:pt x="43630" y="149895"/>
                </a:lnTo>
                <a:lnTo>
                  <a:pt x="42029" y="148298"/>
                </a:lnTo>
                <a:lnTo>
                  <a:pt x="42029" y="19560"/>
                </a:lnTo>
                <a:close/>
              </a:path>
              <a:path w="62229" h="161925">
                <a:moveTo>
                  <a:pt x="42029" y="0"/>
                </a:moveTo>
                <a:lnTo>
                  <a:pt x="37626" y="0"/>
                </a:lnTo>
                <a:lnTo>
                  <a:pt x="0" y="19560"/>
                </a:lnTo>
                <a:lnTo>
                  <a:pt x="1601" y="22554"/>
                </a:lnTo>
                <a:lnTo>
                  <a:pt x="6004" y="19560"/>
                </a:lnTo>
                <a:lnTo>
                  <a:pt x="42029" y="195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01853" y="3237140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042" y="0"/>
                </a:lnTo>
              </a:path>
            </a:pathLst>
          </a:custGeom>
          <a:ln w="179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77106" y="3129161"/>
            <a:ext cx="103505" cy="161925"/>
          </a:xfrm>
          <a:custGeom>
            <a:avLst/>
            <a:gdLst/>
            <a:ahLst/>
            <a:cxnLst/>
            <a:rect l="l" t="t" r="r" b="b"/>
            <a:pathLst>
              <a:path w="103504" h="161925">
                <a:moveTo>
                  <a:pt x="86260" y="18163"/>
                </a:moveTo>
                <a:lnTo>
                  <a:pt x="51035" y="18163"/>
                </a:lnTo>
                <a:lnTo>
                  <a:pt x="58440" y="21156"/>
                </a:lnTo>
                <a:lnTo>
                  <a:pt x="64445" y="27144"/>
                </a:lnTo>
                <a:lnTo>
                  <a:pt x="69311" y="32761"/>
                </a:lnTo>
                <a:lnTo>
                  <a:pt x="72600" y="38696"/>
                </a:lnTo>
                <a:lnTo>
                  <a:pt x="74464" y="45192"/>
                </a:lnTo>
                <a:lnTo>
                  <a:pt x="75052" y="52493"/>
                </a:lnTo>
                <a:lnTo>
                  <a:pt x="73926" y="62688"/>
                </a:lnTo>
                <a:lnTo>
                  <a:pt x="47452" y="108329"/>
                </a:lnTo>
                <a:lnTo>
                  <a:pt x="18819" y="139117"/>
                </a:lnTo>
                <a:lnTo>
                  <a:pt x="0" y="157280"/>
                </a:lnTo>
                <a:lnTo>
                  <a:pt x="0" y="161870"/>
                </a:lnTo>
                <a:lnTo>
                  <a:pt x="93065" y="161870"/>
                </a:lnTo>
                <a:lnTo>
                  <a:pt x="98993" y="143907"/>
                </a:lnTo>
                <a:lnTo>
                  <a:pt x="24016" y="143907"/>
                </a:lnTo>
                <a:lnTo>
                  <a:pt x="29667" y="138836"/>
                </a:lnTo>
                <a:lnTo>
                  <a:pt x="61443" y="104986"/>
                </a:lnTo>
                <a:lnTo>
                  <a:pt x="88462" y="66065"/>
                </a:lnTo>
                <a:lnTo>
                  <a:pt x="94466" y="49499"/>
                </a:lnTo>
                <a:lnTo>
                  <a:pt x="94466" y="42114"/>
                </a:lnTo>
                <a:lnTo>
                  <a:pt x="93637" y="33647"/>
                </a:lnTo>
                <a:lnTo>
                  <a:pt x="91138" y="26022"/>
                </a:lnTo>
                <a:lnTo>
                  <a:pt x="86951" y="18958"/>
                </a:lnTo>
                <a:lnTo>
                  <a:pt x="86260" y="18163"/>
                </a:lnTo>
                <a:close/>
              </a:path>
              <a:path w="103504" h="161925">
                <a:moveTo>
                  <a:pt x="103472" y="130335"/>
                </a:moveTo>
                <a:lnTo>
                  <a:pt x="99069" y="130335"/>
                </a:lnTo>
                <a:lnTo>
                  <a:pt x="97468" y="134925"/>
                </a:lnTo>
                <a:lnTo>
                  <a:pt x="93065" y="139316"/>
                </a:lnTo>
                <a:lnTo>
                  <a:pt x="90063" y="140913"/>
                </a:lnTo>
                <a:lnTo>
                  <a:pt x="87061" y="142310"/>
                </a:lnTo>
                <a:lnTo>
                  <a:pt x="84058" y="142310"/>
                </a:lnTo>
                <a:lnTo>
                  <a:pt x="79455" y="143907"/>
                </a:lnTo>
                <a:lnTo>
                  <a:pt x="98993" y="143907"/>
                </a:lnTo>
                <a:lnTo>
                  <a:pt x="103472" y="130335"/>
                </a:lnTo>
                <a:close/>
              </a:path>
              <a:path w="103504" h="161925">
                <a:moveTo>
                  <a:pt x="49434" y="0"/>
                </a:moveTo>
                <a:lnTo>
                  <a:pt x="13493" y="18331"/>
                </a:lnTo>
                <a:lnTo>
                  <a:pt x="4403" y="45108"/>
                </a:lnTo>
                <a:lnTo>
                  <a:pt x="9006" y="45108"/>
                </a:lnTo>
                <a:lnTo>
                  <a:pt x="12008" y="36126"/>
                </a:lnTo>
                <a:lnTo>
                  <a:pt x="16411" y="30138"/>
                </a:lnTo>
                <a:lnTo>
                  <a:pt x="22415" y="25548"/>
                </a:lnTo>
                <a:lnTo>
                  <a:pt x="28419" y="19560"/>
                </a:lnTo>
                <a:lnTo>
                  <a:pt x="36025" y="18163"/>
                </a:lnTo>
                <a:lnTo>
                  <a:pt x="86260" y="18163"/>
                </a:lnTo>
                <a:lnTo>
                  <a:pt x="81056" y="12175"/>
                </a:lnTo>
                <a:lnTo>
                  <a:pt x="74596" y="7073"/>
                </a:lnTo>
                <a:lnTo>
                  <a:pt x="66896" y="3243"/>
                </a:lnTo>
                <a:lnTo>
                  <a:pt x="58372" y="835"/>
                </a:lnTo>
                <a:lnTo>
                  <a:pt x="494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000191" y="3132155"/>
            <a:ext cx="100965" cy="161925"/>
          </a:xfrm>
          <a:custGeom>
            <a:avLst/>
            <a:gdLst/>
            <a:ahLst/>
            <a:cxnLst/>
            <a:rect l="l" t="t" r="r" b="b"/>
            <a:pathLst>
              <a:path w="100965" h="161925">
                <a:moveTo>
                  <a:pt x="95479" y="19560"/>
                </a:moveTo>
                <a:lnTo>
                  <a:pt x="82457" y="19560"/>
                </a:lnTo>
                <a:lnTo>
                  <a:pt x="34424" y="161870"/>
                </a:lnTo>
                <a:lnTo>
                  <a:pt x="48033" y="161870"/>
                </a:lnTo>
                <a:lnTo>
                  <a:pt x="95479" y="19560"/>
                </a:lnTo>
                <a:close/>
              </a:path>
              <a:path w="100965" h="161925">
                <a:moveTo>
                  <a:pt x="100470" y="0"/>
                </a:moveTo>
                <a:lnTo>
                  <a:pt x="15010" y="0"/>
                </a:lnTo>
                <a:lnTo>
                  <a:pt x="0" y="37523"/>
                </a:lnTo>
                <a:lnTo>
                  <a:pt x="4403" y="39120"/>
                </a:lnTo>
                <a:lnTo>
                  <a:pt x="7405" y="31535"/>
                </a:lnTo>
                <a:lnTo>
                  <a:pt x="13409" y="25548"/>
                </a:lnTo>
                <a:lnTo>
                  <a:pt x="19413" y="22554"/>
                </a:lnTo>
                <a:lnTo>
                  <a:pt x="24016" y="21156"/>
                </a:lnTo>
                <a:lnTo>
                  <a:pt x="30021" y="19560"/>
                </a:lnTo>
                <a:lnTo>
                  <a:pt x="95479" y="19560"/>
                </a:lnTo>
                <a:lnTo>
                  <a:pt x="100470" y="4590"/>
                </a:lnTo>
                <a:lnTo>
                  <a:pt x="100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129281" y="3267080"/>
            <a:ext cx="26034" cy="27305"/>
          </a:xfrm>
          <a:custGeom>
            <a:avLst/>
            <a:gdLst/>
            <a:ahLst/>
            <a:cxnLst/>
            <a:rect l="l" t="t" r="r" b="b"/>
            <a:pathLst>
              <a:path w="26034" h="27304">
                <a:moveTo>
                  <a:pt x="16411" y="0"/>
                </a:moveTo>
                <a:lnTo>
                  <a:pt x="9006" y="0"/>
                </a:lnTo>
                <a:lnTo>
                  <a:pt x="6004" y="1397"/>
                </a:lnTo>
                <a:lnTo>
                  <a:pt x="0" y="7384"/>
                </a:lnTo>
                <a:lnTo>
                  <a:pt x="0" y="20957"/>
                </a:lnTo>
                <a:lnTo>
                  <a:pt x="3002" y="22354"/>
                </a:lnTo>
                <a:lnTo>
                  <a:pt x="6004" y="25348"/>
                </a:lnTo>
                <a:lnTo>
                  <a:pt x="9006" y="26945"/>
                </a:lnTo>
                <a:lnTo>
                  <a:pt x="16411" y="26945"/>
                </a:lnTo>
                <a:lnTo>
                  <a:pt x="19413" y="25348"/>
                </a:lnTo>
                <a:lnTo>
                  <a:pt x="21014" y="22354"/>
                </a:lnTo>
                <a:lnTo>
                  <a:pt x="24016" y="20957"/>
                </a:lnTo>
                <a:lnTo>
                  <a:pt x="25417" y="16366"/>
                </a:lnTo>
                <a:lnTo>
                  <a:pt x="25417" y="10378"/>
                </a:lnTo>
                <a:lnTo>
                  <a:pt x="24016" y="7384"/>
                </a:lnTo>
                <a:lnTo>
                  <a:pt x="21014" y="4391"/>
                </a:lnTo>
                <a:lnTo>
                  <a:pt x="19413" y="1397"/>
                </a:lnTo>
                <a:lnTo>
                  <a:pt x="16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99931" y="3129161"/>
            <a:ext cx="63500" cy="161925"/>
          </a:xfrm>
          <a:custGeom>
            <a:avLst/>
            <a:gdLst/>
            <a:ahLst/>
            <a:cxnLst/>
            <a:rect l="l" t="t" r="r" b="b"/>
            <a:pathLst>
              <a:path w="63500" h="161925">
                <a:moveTo>
                  <a:pt x="63044" y="157280"/>
                </a:moveTo>
                <a:lnTo>
                  <a:pt x="3002" y="157280"/>
                </a:lnTo>
                <a:lnTo>
                  <a:pt x="3002" y="161870"/>
                </a:lnTo>
                <a:lnTo>
                  <a:pt x="63044" y="161870"/>
                </a:lnTo>
                <a:lnTo>
                  <a:pt x="63044" y="157280"/>
                </a:lnTo>
                <a:close/>
              </a:path>
              <a:path w="63500" h="161925">
                <a:moveTo>
                  <a:pt x="48033" y="154286"/>
                </a:moveTo>
                <a:lnTo>
                  <a:pt x="18012" y="154286"/>
                </a:lnTo>
                <a:lnTo>
                  <a:pt x="15010" y="155883"/>
                </a:lnTo>
                <a:lnTo>
                  <a:pt x="10407" y="157280"/>
                </a:lnTo>
                <a:lnTo>
                  <a:pt x="55438" y="157280"/>
                </a:lnTo>
                <a:lnTo>
                  <a:pt x="51035" y="155883"/>
                </a:lnTo>
                <a:lnTo>
                  <a:pt x="48033" y="154286"/>
                </a:lnTo>
                <a:close/>
              </a:path>
              <a:path w="63500" h="161925">
                <a:moveTo>
                  <a:pt x="42029" y="19560"/>
                </a:moveTo>
                <a:lnTo>
                  <a:pt x="18012" y="19560"/>
                </a:lnTo>
                <a:lnTo>
                  <a:pt x="19413" y="21156"/>
                </a:lnTo>
                <a:lnTo>
                  <a:pt x="21014" y="22554"/>
                </a:lnTo>
                <a:lnTo>
                  <a:pt x="21014" y="24150"/>
                </a:lnTo>
                <a:lnTo>
                  <a:pt x="22415" y="25548"/>
                </a:lnTo>
                <a:lnTo>
                  <a:pt x="22415" y="149895"/>
                </a:lnTo>
                <a:lnTo>
                  <a:pt x="21014" y="152889"/>
                </a:lnTo>
                <a:lnTo>
                  <a:pt x="19413" y="154286"/>
                </a:lnTo>
                <a:lnTo>
                  <a:pt x="45031" y="154286"/>
                </a:lnTo>
                <a:lnTo>
                  <a:pt x="43430" y="151292"/>
                </a:lnTo>
                <a:lnTo>
                  <a:pt x="43430" y="149895"/>
                </a:lnTo>
                <a:lnTo>
                  <a:pt x="42029" y="148298"/>
                </a:lnTo>
                <a:lnTo>
                  <a:pt x="42029" y="19560"/>
                </a:lnTo>
                <a:close/>
              </a:path>
              <a:path w="63500" h="161925">
                <a:moveTo>
                  <a:pt x="42029" y="0"/>
                </a:moveTo>
                <a:lnTo>
                  <a:pt x="39027" y="0"/>
                </a:lnTo>
                <a:lnTo>
                  <a:pt x="0" y="19560"/>
                </a:lnTo>
                <a:lnTo>
                  <a:pt x="1400" y="22554"/>
                </a:lnTo>
                <a:lnTo>
                  <a:pt x="7405" y="19560"/>
                </a:lnTo>
                <a:lnTo>
                  <a:pt x="42029" y="195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16613" y="3412185"/>
            <a:ext cx="90170" cy="163830"/>
          </a:xfrm>
          <a:custGeom>
            <a:avLst/>
            <a:gdLst/>
            <a:ahLst/>
            <a:cxnLst/>
            <a:rect l="l" t="t" r="r" b="b"/>
            <a:pathLst>
              <a:path w="90169" h="163829">
                <a:moveTo>
                  <a:pt x="13509" y="142310"/>
                </a:moveTo>
                <a:lnTo>
                  <a:pt x="6004" y="142310"/>
                </a:lnTo>
                <a:lnTo>
                  <a:pt x="4503" y="143707"/>
                </a:lnTo>
                <a:lnTo>
                  <a:pt x="3002" y="145304"/>
                </a:lnTo>
                <a:lnTo>
                  <a:pt x="0" y="146701"/>
                </a:lnTo>
                <a:lnTo>
                  <a:pt x="16511" y="163268"/>
                </a:lnTo>
                <a:lnTo>
                  <a:pt x="27018" y="163268"/>
                </a:lnTo>
                <a:lnTo>
                  <a:pt x="41947" y="162120"/>
                </a:lnTo>
                <a:lnTo>
                  <a:pt x="55181" y="158577"/>
                </a:lnTo>
                <a:lnTo>
                  <a:pt x="66344" y="152689"/>
                </a:lnTo>
                <a:lnTo>
                  <a:pt x="33023" y="152689"/>
                </a:lnTo>
                <a:lnTo>
                  <a:pt x="31522" y="151292"/>
                </a:lnTo>
                <a:lnTo>
                  <a:pt x="28520" y="149695"/>
                </a:lnTo>
                <a:lnTo>
                  <a:pt x="24016" y="148298"/>
                </a:lnTo>
                <a:lnTo>
                  <a:pt x="19513" y="145304"/>
                </a:lnTo>
                <a:lnTo>
                  <a:pt x="16511" y="143707"/>
                </a:lnTo>
                <a:lnTo>
                  <a:pt x="15010" y="143707"/>
                </a:lnTo>
                <a:lnTo>
                  <a:pt x="13509" y="142310"/>
                </a:lnTo>
                <a:close/>
              </a:path>
              <a:path w="90169" h="163829">
                <a:moveTo>
                  <a:pt x="76573" y="14969"/>
                </a:moveTo>
                <a:lnTo>
                  <a:pt x="43530" y="14969"/>
                </a:lnTo>
                <a:lnTo>
                  <a:pt x="49554" y="17963"/>
                </a:lnTo>
                <a:lnTo>
                  <a:pt x="55558" y="22554"/>
                </a:lnTo>
                <a:lnTo>
                  <a:pt x="60062" y="28541"/>
                </a:lnTo>
                <a:lnTo>
                  <a:pt x="63064" y="34529"/>
                </a:lnTo>
                <a:lnTo>
                  <a:pt x="63064" y="47902"/>
                </a:lnTo>
                <a:lnTo>
                  <a:pt x="61563" y="53890"/>
                </a:lnTo>
                <a:lnTo>
                  <a:pt x="58561" y="59878"/>
                </a:lnTo>
                <a:lnTo>
                  <a:pt x="55558" y="64468"/>
                </a:lnTo>
                <a:lnTo>
                  <a:pt x="51055" y="68860"/>
                </a:lnTo>
                <a:lnTo>
                  <a:pt x="45031" y="71853"/>
                </a:lnTo>
                <a:lnTo>
                  <a:pt x="39027" y="76444"/>
                </a:lnTo>
                <a:lnTo>
                  <a:pt x="33023" y="77841"/>
                </a:lnTo>
                <a:lnTo>
                  <a:pt x="25517" y="79438"/>
                </a:lnTo>
                <a:lnTo>
                  <a:pt x="25517" y="82432"/>
                </a:lnTo>
                <a:lnTo>
                  <a:pt x="36025" y="82432"/>
                </a:lnTo>
                <a:lnTo>
                  <a:pt x="42029" y="83829"/>
                </a:lnTo>
                <a:lnTo>
                  <a:pt x="48053" y="86823"/>
                </a:lnTo>
                <a:lnTo>
                  <a:pt x="54057" y="88420"/>
                </a:lnTo>
                <a:lnTo>
                  <a:pt x="58561" y="91414"/>
                </a:lnTo>
                <a:lnTo>
                  <a:pt x="64565" y="97402"/>
                </a:lnTo>
                <a:lnTo>
                  <a:pt x="66066" y="100395"/>
                </a:lnTo>
                <a:lnTo>
                  <a:pt x="67567" y="104786"/>
                </a:lnTo>
                <a:lnTo>
                  <a:pt x="70569" y="110774"/>
                </a:lnTo>
                <a:lnTo>
                  <a:pt x="72070" y="116762"/>
                </a:lnTo>
                <a:lnTo>
                  <a:pt x="72070" y="130335"/>
                </a:lnTo>
                <a:lnTo>
                  <a:pt x="69068" y="137720"/>
                </a:lnTo>
                <a:lnTo>
                  <a:pt x="57060" y="149695"/>
                </a:lnTo>
                <a:lnTo>
                  <a:pt x="51055" y="152689"/>
                </a:lnTo>
                <a:lnTo>
                  <a:pt x="66344" y="152689"/>
                </a:lnTo>
                <a:lnTo>
                  <a:pt x="89238" y="118250"/>
                </a:lnTo>
                <a:lnTo>
                  <a:pt x="90083" y="107780"/>
                </a:lnTo>
                <a:lnTo>
                  <a:pt x="90083" y="98799"/>
                </a:lnTo>
                <a:lnTo>
                  <a:pt x="60062" y="67462"/>
                </a:lnTo>
                <a:lnTo>
                  <a:pt x="69678" y="58481"/>
                </a:lnTo>
                <a:lnTo>
                  <a:pt x="76198" y="49499"/>
                </a:lnTo>
                <a:lnTo>
                  <a:pt x="79904" y="40517"/>
                </a:lnTo>
                <a:lnTo>
                  <a:pt x="80894" y="32933"/>
                </a:lnTo>
                <a:lnTo>
                  <a:pt x="81076" y="25548"/>
                </a:lnTo>
                <a:lnTo>
                  <a:pt x="79575" y="17963"/>
                </a:lnTo>
                <a:lnTo>
                  <a:pt x="76573" y="14969"/>
                </a:lnTo>
                <a:close/>
              </a:path>
              <a:path w="90169" h="163829">
                <a:moveTo>
                  <a:pt x="45031" y="0"/>
                </a:moveTo>
                <a:lnTo>
                  <a:pt x="9381" y="19310"/>
                </a:lnTo>
                <a:lnTo>
                  <a:pt x="1501" y="32933"/>
                </a:lnTo>
                <a:lnTo>
                  <a:pt x="6004" y="34529"/>
                </a:lnTo>
                <a:lnTo>
                  <a:pt x="12172" y="26421"/>
                </a:lnTo>
                <a:lnTo>
                  <a:pt x="19326" y="20258"/>
                </a:lnTo>
                <a:lnTo>
                  <a:pt x="27323" y="16341"/>
                </a:lnTo>
                <a:lnTo>
                  <a:pt x="36025" y="14969"/>
                </a:lnTo>
                <a:lnTo>
                  <a:pt x="76573" y="14969"/>
                </a:lnTo>
                <a:lnTo>
                  <a:pt x="73571" y="11975"/>
                </a:lnTo>
                <a:lnTo>
                  <a:pt x="68270" y="6988"/>
                </a:lnTo>
                <a:lnTo>
                  <a:pt x="61560" y="3218"/>
                </a:lnTo>
                <a:lnTo>
                  <a:pt x="53721" y="832"/>
                </a:lnTo>
                <a:lnTo>
                  <a:pt x="450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16337" y="3412185"/>
            <a:ext cx="62230" cy="160655"/>
          </a:xfrm>
          <a:custGeom>
            <a:avLst/>
            <a:gdLst/>
            <a:ahLst/>
            <a:cxnLst/>
            <a:rect l="l" t="t" r="r" b="b"/>
            <a:pathLst>
              <a:path w="62229" h="160654">
                <a:moveTo>
                  <a:pt x="61643" y="155683"/>
                </a:moveTo>
                <a:lnTo>
                  <a:pt x="3002" y="155683"/>
                </a:lnTo>
                <a:lnTo>
                  <a:pt x="3002" y="160274"/>
                </a:lnTo>
                <a:lnTo>
                  <a:pt x="61643" y="160274"/>
                </a:lnTo>
                <a:lnTo>
                  <a:pt x="61643" y="155683"/>
                </a:lnTo>
                <a:close/>
              </a:path>
              <a:path w="62229" h="160654">
                <a:moveTo>
                  <a:pt x="42029" y="17963"/>
                </a:moveTo>
                <a:lnTo>
                  <a:pt x="15010" y="17963"/>
                </a:lnTo>
                <a:lnTo>
                  <a:pt x="16411" y="19560"/>
                </a:lnTo>
                <a:lnTo>
                  <a:pt x="18012" y="20957"/>
                </a:lnTo>
                <a:lnTo>
                  <a:pt x="19413" y="20957"/>
                </a:lnTo>
                <a:lnTo>
                  <a:pt x="21014" y="23951"/>
                </a:lnTo>
                <a:lnTo>
                  <a:pt x="21014" y="25548"/>
                </a:lnTo>
                <a:lnTo>
                  <a:pt x="22415" y="28541"/>
                </a:lnTo>
                <a:lnTo>
                  <a:pt x="22415" y="148298"/>
                </a:lnTo>
                <a:lnTo>
                  <a:pt x="21014" y="149695"/>
                </a:lnTo>
                <a:lnTo>
                  <a:pt x="21014" y="151292"/>
                </a:lnTo>
                <a:lnTo>
                  <a:pt x="19413" y="152689"/>
                </a:lnTo>
                <a:lnTo>
                  <a:pt x="16411" y="154286"/>
                </a:lnTo>
                <a:lnTo>
                  <a:pt x="15010" y="155683"/>
                </a:lnTo>
                <a:lnTo>
                  <a:pt x="49634" y="155683"/>
                </a:lnTo>
                <a:lnTo>
                  <a:pt x="48033" y="154286"/>
                </a:lnTo>
                <a:lnTo>
                  <a:pt x="45031" y="152689"/>
                </a:lnTo>
                <a:lnTo>
                  <a:pt x="43430" y="151292"/>
                </a:lnTo>
                <a:lnTo>
                  <a:pt x="43430" y="149695"/>
                </a:lnTo>
                <a:lnTo>
                  <a:pt x="42029" y="146701"/>
                </a:lnTo>
                <a:lnTo>
                  <a:pt x="42029" y="17963"/>
                </a:lnTo>
                <a:close/>
              </a:path>
              <a:path w="62229" h="160654">
                <a:moveTo>
                  <a:pt x="42029" y="0"/>
                </a:moveTo>
                <a:lnTo>
                  <a:pt x="37426" y="0"/>
                </a:lnTo>
                <a:lnTo>
                  <a:pt x="0" y="17963"/>
                </a:lnTo>
                <a:lnTo>
                  <a:pt x="1400" y="22554"/>
                </a:lnTo>
                <a:lnTo>
                  <a:pt x="6004" y="19560"/>
                </a:lnTo>
                <a:lnTo>
                  <a:pt x="10407" y="17963"/>
                </a:lnTo>
                <a:lnTo>
                  <a:pt x="42029" y="17963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18408" y="3412185"/>
            <a:ext cx="88900" cy="163830"/>
          </a:xfrm>
          <a:custGeom>
            <a:avLst/>
            <a:gdLst/>
            <a:ahLst/>
            <a:cxnLst/>
            <a:rect l="l" t="t" r="r" b="b"/>
            <a:pathLst>
              <a:path w="88900" h="163829">
                <a:moveTo>
                  <a:pt x="12008" y="142310"/>
                </a:moveTo>
                <a:lnTo>
                  <a:pt x="6004" y="142310"/>
                </a:lnTo>
                <a:lnTo>
                  <a:pt x="4603" y="143707"/>
                </a:lnTo>
                <a:lnTo>
                  <a:pt x="1601" y="145304"/>
                </a:lnTo>
                <a:lnTo>
                  <a:pt x="0" y="146701"/>
                </a:lnTo>
                <a:lnTo>
                  <a:pt x="0" y="154286"/>
                </a:lnTo>
                <a:lnTo>
                  <a:pt x="1601" y="157280"/>
                </a:lnTo>
                <a:lnTo>
                  <a:pt x="4603" y="160274"/>
                </a:lnTo>
                <a:lnTo>
                  <a:pt x="9006" y="161671"/>
                </a:lnTo>
                <a:lnTo>
                  <a:pt x="16611" y="163268"/>
                </a:lnTo>
                <a:lnTo>
                  <a:pt x="27018" y="163268"/>
                </a:lnTo>
                <a:lnTo>
                  <a:pt x="41951" y="162120"/>
                </a:lnTo>
                <a:lnTo>
                  <a:pt x="55213" y="158577"/>
                </a:lnTo>
                <a:lnTo>
                  <a:pt x="66408" y="152689"/>
                </a:lnTo>
                <a:lnTo>
                  <a:pt x="33023" y="152689"/>
                </a:lnTo>
                <a:lnTo>
                  <a:pt x="31622" y="151292"/>
                </a:lnTo>
                <a:lnTo>
                  <a:pt x="28620" y="149695"/>
                </a:lnTo>
                <a:lnTo>
                  <a:pt x="24016" y="148298"/>
                </a:lnTo>
                <a:lnTo>
                  <a:pt x="19613" y="145304"/>
                </a:lnTo>
                <a:lnTo>
                  <a:pt x="16611" y="143707"/>
                </a:lnTo>
                <a:lnTo>
                  <a:pt x="15010" y="143707"/>
                </a:lnTo>
                <a:lnTo>
                  <a:pt x="12008" y="142310"/>
                </a:lnTo>
                <a:close/>
              </a:path>
              <a:path w="88900" h="163829">
                <a:moveTo>
                  <a:pt x="76653" y="14969"/>
                </a:moveTo>
                <a:lnTo>
                  <a:pt x="43630" y="14969"/>
                </a:lnTo>
                <a:lnTo>
                  <a:pt x="49634" y="17963"/>
                </a:lnTo>
                <a:lnTo>
                  <a:pt x="54037" y="22554"/>
                </a:lnTo>
                <a:lnTo>
                  <a:pt x="60042" y="28541"/>
                </a:lnTo>
                <a:lnTo>
                  <a:pt x="61643" y="34529"/>
                </a:lnTo>
                <a:lnTo>
                  <a:pt x="61643" y="47902"/>
                </a:lnTo>
                <a:lnTo>
                  <a:pt x="60042" y="53890"/>
                </a:lnTo>
                <a:lnTo>
                  <a:pt x="58641" y="59878"/>
                </a:lnTo>
                <a:lnTo>
                  <a:pt x="55639" y="64468"/>
                </a:lnTo>
                <a:lnTo>
                  <a:pt x="51035" y="68860"/>
                </a:lnTo>
                <a:lnTo>
                  <a:pt x="45031" y="71853"/>
                </a:lnTo>
                <a:lnTo>
                  <a:pt x="37626" y="76444"/>
                </a:lnTo>
                <a:lnTo>
                  <a:pt x="31622" y="77841"/>
                </a:lnTo>
                <a:lnTo>
                  <a:pt x="25617" y="79438"/>
                </a:lnTo>
                <a:lnTo>
                  <a:pt x="25617" y="82432"/>
                </a:lnTo>
                <a:lnTo>
                  <a:pt x="36025" y="82432"/>
                </a:lnTo>
                <a:lnTo>
                  <a:pt x="42029" y="83829"/>
                </a:lnTo>
                <a:lnTo>
                  <a:pt x="48033" y="86823"/>
                </a:lnTo>
                <a:lnTo>
                  <a:pt x="54037" y="88420"/>
                </a:lnTo>
                <a:lnTo>
                  <a:pt x="58641" y="91414"/>
                </a:lnTo>
                <a:lnTo>
                  <a:pt x="61643" y="94408"/>
                </a:lnTo>
                <a:lnTo>
                  <a:pt x="63044" y="97402"/>
                </a:lnTo>
                <a:lnTo>
                  <a:pt x="66046" y="100395"/>
                </a:lnTo>
                <a:lnTo>
                  <a:pt x="67647" y="104786"/>
                </a:lnTo>
                <a:lnTo>
                  <a:pt x="70649" y="110774"/>
                </a:lnTo>
                <a:lnTo>
                  <a:pt x="72050" y="116762"/>
                </a:lnTo>
                <a:lnTo>
                  <a:pt x="72050" y="130335"/>
                </a:lnTo>
                <a:lnTo>
                  <a:pt x="69048" y="137720"/>
                </a:lnTo>
                <a:lnTo>
                  <a:pt x="57040" y="149695"/>
                </a:lnTo>
                <a:lnTo>
                  <a:pt x="51035" y="152689"/>
                </a:lnTo>
                <a:lnTo>
                  <a:pt x="66408" y="152689"/>
                </a:lnTo>
                <a:lnTo>
                  <a:pt x="88052" y="118250"/>
                </a:lnTo>
                <a:lnTo>
                  <a:pt x="88662" y="98799"/>
                </a:lnTo>
                <a:lnTo>
                  <a:pt x="87061" y="91414"/>
                </a:lnTo>
                <a:lnTo>
                  <a:pt x="81056" y="83829"/>
                </a:lnTo>
                <a:lnTo>
                  <a:pt x="77182" y="78774"/>
                </a:lnTo>
                <a:lnTo>
                  <a:pt x="72275" y="74523"/>
                </a:lnTo>
                <a:lnTo>
                  <a:pt x="66506" y="70834"/>
                </a:lnTo>
                <a:lnTo>
                  <a:pt x="60042" y="67462"/>
                </a:lnTo>
                <a:lnTo>
                  <a:pt x="69067" y="58481"/>
                </a:lnTo>
                <a:lnTo>
                  <a:pt x="75653" y="49499"/>
                </a:lnTo>
                <a:lnTo>
                  <a:pt x="79687" y="40517"/>
                </a:lnTo>
                <a:lnTo>
                  <a:pt x="81056" y="31535"/>
                </a:lnTo>
                <a:lnTo>
                  <a:pt x="81056" y="25548"/>
                </a:lnTo>
                <a:lnTo>
                  <a:pt x="79655" y="17963"/>
                </a:lnTo>
                <a:lnTo>
                  <a:pt x="76653" y="14969"/>
                </a:lnTo>
                <a:close/>
              </a:path>
              <a:path w="88900" h="163829">
                <a:moveTo>
                  <a:pt x="45031" y="0"/>
                </a:moveTo>
                <a:lnTo>
                  <a:pt x="9406" y="19310"/>
                </a:lnTo>
                <a:lnTo>
                  <a:pt x="1601" y="32933"/>
                </a:lnTo>
                <a:lnTo>
                  <a:pt x="6004" y="34529"/>
                </a:lnTo>
                <a:lnTo>
                  <a:pt x="12214" y="26421"/>
                </a:lnTo>
                <a:lnTo>
                  <a:pt x="19363" y="20258"/>
                </a:lnTo>
                <a:lnTo>
                  <a:pt x="27337" y="16341"/>
                </a:lnTo>
                <a:lnTo>
                  <a:pt x="36025" y="14969"/>
                </a:lnTo>
                <a:lnTo>
                  <a:pt x="76653" y="14969"/>
                </a:lnTo>
                <a:lnTo>
                  <a:pt x="73651" y="11975"/>
                </a:lnTo>
                <a:lnTo>
                  <a:pt x="68335" y="6988"/>
                </a:lnTo>
                <a:lnTo>
                  <a:pt x="61593" y="3218"/>
                </a:lnTo>
                <a:lnTo>
                  <a:pt x="53725" y="832"/>
                </a:lnTo>
                <a:lnTo>
                  <a:pt x="450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40094" y="3415178"/>
            <a:ext cx="92075" cy="160655"/>
          </a:xfrm>
          <a:custGeom>
            <a:avLst/>
            <a:gdLst/>
            <a:ahLst/>
            <a:cxnLst/>
            <a:rect l="l" t="t" r="r" b="b"/>
            <a:pathLst>
              <a:path w="92075" h="160654">
                <a:moveTo>
                  <a:pt x="10407" y="136322"/>
                </a:moveTo>
                <a:lnTo>
                  <a:pt x="6004" y="136322"/>
                </a:lnTo>
                <a:lnTo>
                  <a:pt x="4403" y="137720"/>
                </a:lnTo>
                <a:lnTo>
                  <a:pt x="3002" y="139316"/>
                </a:lnTo>
                <a:lnTo>
                  <a:pt x="0" y="140713"/>
                </a:lnTo>
                <a:lnTo>
                  <a:pt x="0" y="148298"/>
                </a:lnTo>
                <a:lnTo>
                  <a:pt x="1400" y="152689"/>
                </a:lnTo>
                <a:lnTo>
                  <a:pt x="6004" y="155683"/>
                </a:lnTo>
                <a:lnTo>
                  <a:pt x="10407" y="158677"/>
                </a:lnTo>
                <a:lnTo>
                  <a:pt x="18012" y="160274"/>
                </a:lnTo>
                <a:lnTo>
                  <a:pt x="27018" y="160274"/>
                </a:lnTo>
                <a:lnTo>
                  <a:pt x="63957" y="148298"/>
                </a:lnTo>
                <a:lnTo>
                  <a:pt x="34424" y="148298"/>
                </a:lnTo>
                <a:lnTo>
                  <a:pt x="28419" y="146701"/>
                </a:lnTo>
                <a:lnTo>
                  <a:pt x="22415" y="142310"/>
                </a:lnTo>
                <a:lnTo>
                  <a:pt x="18012" y="139316"/>
                </a:lnTo>
                <a:lnTo>
                  <a:pt x="16411" y="137720"/>
                </a:lnTo>
                <a:lnTo>
                  <a:pt x="13409" y="137720"/>
                </a:lnTo>
                <a:lnTo>
                  <a:pt x="10407" y="136322"/>
                </a:lnTo>
                <a:close/>
              </a:path>
              <a:path w="92075" h="160654">
                <a:moveTo>
                  <a:pt x="91464" y="0"/>
                </a:moveTo>
                <a:lnTo>
                  <a:pt x="34424" y="0"/>
                </a:lnTo>
                <a:lnTo>
                  <a:pt x="4403" y="61475"/>
                </a:lnTo>
                <a:lnTo>
                  <a:pt x="15076" y="61989"/>
                </a:lnTo>
                <a:lnTo>
                  <a:pt x="24492" y="63346"/>
                </a:lnTo>
                <a:lnTo>
                  <a:pt x="59404" y="80626"/>
                </a:lnTo>
                <a:lnTo>
                  <a:pt x="73451" y="113768"/>
                </a:lnTo>
                <a:lnTo>
                  <a:pt x="72866" y="120458"/>
                </a:lnTo>
                <a:lnTo>
                  <a:pt x="71024" y="126867"/>
                </a:lnTo>
                <a:lnTo>
                  <a:pt x="67794" y="132714"/>
                </a:lnTo>
                <a:lnTo>
                  <a:pt x="63044" y="137720"/>
                </a:lnTo>
                <a:lnTo>
                  <a:pt x="57040" y="145304"/>
                </a:lnTo>
                <a:lnTo>
                  <a:pt x="49434" y="148298"/>
                </a:lnTo>
                <a:lnTo>
                  <a:pt x="63957" y="148298"/>
                </a:lnTo>
                <a:lnTo>
                  <a:pt x="66046" y="146701"/>
                </a:lnTo>
                <a:lnTo>
                  <a:pt x="72050" y="142310"/>
                </a:lnTo>
                <a:lnTo>
                  <a:pt x="88462" y="109377"/>
                </a:lnTo>
                <a:lnTo>
                  <a:pt x="88462" y="101793"/>
                </a:lnTo>
                <a:lnTo>
                  <a:pt x="73451" y="64468"/>
                </a:lnTo>
                <a:lnTo>
                  <a:pt x="39508" y="43839"/>
                </a:lnTo>
                <a:lnTo>
                  <a:pt x="25417" y="40517"/>
                </a:lnTo>
                <a:lnTo>
                  <a:pt x="34424" y="19560"/>
                </a:lnTo>
                <a:lnTo>
                  <a:pt x="82457" y="19560"/>
                </a:lnTo>
                <a:lnTo>
                  <a:pt x="91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18200" y="3412185"/>
            <a:ext cx="61594" cy="160655"/>
          </a:xfrm>
          <a:custGeom>
            <a:avLst/>
            <a:gdLst/>
            <a:ahLst/>
            <a:cxnLst/>
            <a:rect l="l" t="t" r="r" b="b"/>
            <a:pathLst>
              <a:path w="61595" h="160654">
                <a:moveTo>
                  <a:pt x="61443" y="155683"/>
                </a:moveTo>
                <a:lnTo>
                  <a:pt x="3002" y="155683"/>
                </a:lnTo>
                <a:lnTo>
                  <a:pt x="3002" y="160274"/>
                </a:lnTo>
                <a:lnTo>
                  <a:pt x="61443" y="160274"/>
                </a:lnTo>
                <a:lnTo>
                  <a:pt x="61443" y="155683"/>
                </a:lnTo>
                <a:close/>
              </a:path>
              <a:path w="61595" h="160654">
                <a:moveTo>
                  <a:pt x="42029" y="17963"/>
                </a:moveTo>
                <a:lnTo>
                  <a:pt x="15010" y="17963"/>
                </a:lnTo>
                <a:lnTo>
                  <a:pt x="16411" y="19560"/>
                </a:lnTo>
                <a:lnTo>
                  <a:pt x="18012" y="20957"/>
                </a:lnTo>
                <a:lnTo>
                  <a:pt x="19413" y="20957"/>
                </a:lnTo>
                <a:lnTo>
                  <a:pt x="21014" y="23951"/>
                </a:lnTo>
                <a:lnTo>
                  <a:pt x="21014" y="25548"/>
                </a:lnTo>
                <a:lnTo>
                  <a:pt x="22415" y="28541"/>
                </a:lnTo>
                <a:lnTo>
                  <a:pt x="22415" y="148298"/>
                </a:lnTo>
                <a:lnTo>
                  <a:pt x="21014" y="149695"/>
                </a:lnTo>
                <a:lnTo>
                  <a:pt x="21014" y="151292"/>
                </a:lnTo>
                <a:lnTo>
                  <a:pt x="19413" y="152689"/>
                </a:lnTo>
                <a:lnTo>
                  <a:pt x="16411" y="154286"/>
                </a:lnTo>
                <a:lnTo>
                  <a:pt x="15010" y="155683"/>
                </a:lnTo>
                <a:lnTo>
                  <a:pt x="49434" y="155683"/>
                </a:lnTo>
                <a:lnTo>
                  <a:pt x="48033" y="154286"/>
                </a:lnTo>
                <a:lnTo>
                  <a:pt x="45031" y="152689"/>
                </a:lnTo>
                <a:lnTo>
                  <a:pt x="43430" y="151292"/>
                </a:lnTo>
                <a:lnTo>
                  <a:pt x="43430" y="149695"/>
                </a:lnTo>
                <a:lnTo>
                  <a:pt x="42029" y="146701"/>
                </a:lnTo>
                <a:lnTo>
                  <a:pt x="42029" y="17963"/>
                </a:lnTo>
                <a:close/>
              </a:path>
              <a:path w="61595" h="160654">
                <a:moveTo>
                  <a:pt x="42029" y="0"/>
                </a:moveTo>
                <a:lnTo>
                  <a:pt x="37426" y="0"/>
                </a:lnTo>
                <a:lnTo>
                  <a:pt x="0" y="17963"/>
                </a:lnTo>
                <a:lnTo>
                  <a:pt x="1400" y="22554"/>
                </a:lnTo>
                <a:lnTo>
                  <a:pt x="6004" y="19560"/>
                </a:lnTo>
                <a:lnTo>
                  <a:pt x="10407" y="17963"/>
                </a:lnTo>
                <a:lnTo>
                  <a:pt x="42029" y="17963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114268" y="3412185"/>
            <a:ext cx="106680" cy="160655"/>
          </a:xfrm>
          <a:custGeom>
            <a:avLst/>
            <a:gdLst/>
            <a:ahLst/>
            <a:cxnLst/>
            <a:rect l="l" t="t" r="r" b="b"/>
            <a:pathLst>
              <a:path w="106679" h="160654">
                <a:moveTo>
                  <a:pt x="85459" y="119756"/>
                </a:moveTo>
                <a:lnTo>
                  <a:pt x="66046" y="119756"/>
                </a:lnTo>
                <a:lnTo>
                  <a:pt x="66046" y="160274"/>
                </a:lnTo>
                <a:lnTo>
                  <a:pt x="85459" y="160274"/>
                </a:lnTo>
                <a:lnTo>
                  <a:pt x="85459" y="119756"/>
                </a:lnTo>
                <a:close/>
              </a:path>
              <a:path w="106679" h="160654">
                <a:moveTo>
                  <a:pt x="85459" y="0"/>
                </a:moveTo>
                <a:lnTo>
                  <a:pt x="72050" y="0"/>
                </a:lnTo>
                <a:lnTo>
                  <a:pt x="0" y="104786"/>
                </a:lnTo>
                <a:lnTo>
                  <a:pt x="0" y="119756"/>
                </a:lnTo>
                <a:lnTo>
                  <a:pt x="106474" y="119756"/>
                </a:lnTo>
                <a:lnTo>
                  <a:pt x="106474" y="103389"/>
                </a:lnTo>
                <a:lnTo>
                  <a:pt x="10407" y="103389"/>
                </a:lnTo>
                <a:lnTo>
                  <a:pt x="66046" y="23951"/>
                </a:lnTo>
                <a:lnTo>
                  <a:pt x="85459" y="23951"/>
                </a:lnTo>
                <a:lnTo>
                  <a:pt x="85459" y="0"/>
                </a:lnTo>
                <a:close/>
              </a:path>
              <a:path w="106679" h="160654">
                <a:moveTo>
                  <a:pt x="85459" y="23951"/>
                </a:moveTo>
                <a:lnTo>
                  <a:pt x="66046" y="23951"/>
                </a:lnTo>
                <a:lnTo>
                  <a:pt x="66046" y="103389"/>
                </a:lnTo>
                <a:lnTo>
                  <a:pt x="85459" y="103389"/>
                </a:lnTo>
                <a:lnTo>
                  <a:pt x="85459" y="23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239116" y="3412185"/>
            <a:ext cx="102235" cy="163830"/>
          </a:xfrm>
          <a:custGeom>
            <a:avLst/>
            <a:gdLst/>
            <a:ahLst/>
            <a:cxnLst/>
            <a:rect l="l" t="t" r="r" b="b"/>
            <a:pathLst>
              <a:path w="102235" h="163829">
                <a:moveTo>
                  <a:pt x="50876" y="0"/>
                </a:moveTo>
                <a:lnTo>
                  <a:pt x="43271" y="0"/>
                </a:lnTo>
                <a:lnTo>
                  <a:pt x="35865" y="2993"/>
                </a:lnTo>
                <a:lnTo>
                  <a:pt x="7245" y="35926"/>
                </a:lnTo>
                <a:lnTo>
                  <a:pt x="155" y="74847"/>
                </a:lnTo>
                <a:lnTo>
                  <a:pt x="0" y="85426"/>
                </a:lnTo>
                <a:lnTo>
                  <a:pt x="647" y="97589"/>
                </a:lnTo>
                <a:lnTo>
                  <a:pt x="11849" y="136322"/>
                </a:lnTo>
                <a:lnTo>
                  <a:pt x="49275" y="163268"/>
                </a:lnTo>
                <a:lnTo>
                  <a:pt x="55195" y="162706"/>
                </a:lnTo>
                <a:lnTo>
                  <a:pt x="61358" y="161022"/>
                </a:lnTo>
                <a:lnTo>
                  <a:pt x="67484" y="158215"/>
                </a:lnTo>
                <a:lnTo>
                  <a:pt x="71227" y="155683"/>
                </a:lnTo>
                <a:lnTo>
                  <a:pt x="50876" y="155683"/>
                </a:lnTo>
                <a:lnTo>
                  <a:pt x="44412" y="154585"/>
                </a:lnTo>
                <a:lnTo>
                  <a:pt x="24332" y="115664"/>
                </a:lnTo>
                <a:lnTo>
                  <a:pt x="22478" y="91959"/>
                </a:lnTo>
                <a:lnTo>
                  <a:pt x="22558" y="74847"/>
                </a:lnTo>
                <a:lnTo>
                  <a:pt x="26965" y="35431"/>
                </a:lnTo>
                <a:lnTo>
                  <a:pt x="37266" y="14969"/>
                </a:lnTo>
                <a:lnTo>
                  <a:pt x="40268" y="10578"/>
                </a:lnTo>
                <a:lnTo>
                  <a:pt x="46273" y="7584"/>
                </a:lnTo>
                <a:lnTo>
                  <a:pt x="72986" y="7584"/>
                </a:lnTo>
                <a:lnTo>
                  <a:pt x="68513" y="4490"/>
                </a:lnTo>
                <a:lnTo>
                  <a:pt x="59835" y="1122"/>
                </a:lnTo>
                <a:lnTo>
                  <a:pt x="50876" y="0"/>
                </a:lnTo>
                <a:close/>
              </a:path>
              <a:path w="102235" h="163829">
                <a:moveTo>
                  <a:pt x="72986" y="7584"/>
                </a:moveTo>
                <a:lnTo>
                  <a:pt x="55279" y="7584"/>
                </a:lnTo>
                <a:lnTo>
                  <a:pt x="59882" y="8981"/>
                </a:lnTo>
                <a:lnTo>
                  <a:pt x="62884" y="11975"/>
                </a:lnTo>
                <a:lnTo>
                  <a:pt x="77420" y="50148"/>
                </a:lnTo>
                <a:lnTo>
                  <a:pt x="79194" y="80835"/>
                </a:lnTo>
                <a:lnTo>
                  <a:pt x="79005" y="91959"/>
                </a:lnTo>
                <a:lnTo>
                  <a:pt x="78020" y="107256"/>
                </a:lnTo>
                <a:lnTo>
                  <a:pt x="76172" y="120570"/>
                </a:lnTo>
                <a:lnTo>
                  <a:pt x="73292" y="131732"/>
                </a:lnTo>
                <a:lnTo>
                  <a:pt x="71891" y="140713"/>
                </a:lnTo>
                <a:lnTo>
                  <a:pt x="67287" y="146701"/>
                </a:lnTo>
                <a:lnTo>
                  <a:pt x="62884" y="151292"/>
                </a:lnTo>
                <a:lnTo>
                  <a:pt x="58281" y="154286"/>
                </a:lnTo>
                <a:lnTo>
                  <a:pt x="53878" y="155683"/>
                </a:lnTo>
                <a:lnTo>
                  <a:pt x="71227" y="155683"/>
                </a:lnTo>
                <a:lnTo>
                  <a:pt x="97437" y="116874"/>
                </a:lnTo>
                <a:lnTo>
                  <a:pt x="101912" y="80835"/>
                </a:lnTo>
                <a:lnTo>
                  <a:pt x="100786" y="61749"/>
                </a:lnTo>
                <a:lnTo>
                  <a:pt x="97409" y="44908"/>
                </a:lnTo>
                <a:lnTo>
                  <a:pt x="91780" y="30313"/>
                </a:lnTo>
                <a:lnTo>
                  <a:pt x="83899" y="17963"/>
                </a:lnTo>
                <a:lnTo>
                  <a:pt x="76628" y="10104"/>
                </a:lnTo>
                <a:lnTo>
                  <a:pt x="72986" y="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66445" y="3549905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16611" y="0"/>
                </a:moveTo>
                <a:lnTo>
                  <a:pt x="10607" y="0"/>
                </a:lnTo>
                <a:lnTo>
                  <a:pt x="7605" y="1596"/>
                </a:lnTo>
                <a:lnTo>
                  <a:pt x="4603" y="4590"/>
                </a:lnTo>
                <a:lnTo>
                  <a:pt x="1601" y="5987"/>
                </a:lnTo>
                <a:lnTo>
                  <a:pt x="0" y="8981"/>
                </a:lnTo>
                <a:lnTo>
                  <a:pt x="0" y="16566"/>
                </a:lnTo>
                <a:lnTo>
                  <a:pt x="1601" y="19560"/>
                </a:lnTo>
                <a:lnTo>
                  <a:pt x="7605" y="25548"/>
                </a:lnTo>
                <a:lnTo>
                  <a:pt x="10607" y="26945"/>
                </a:lnTo>
                <a:lnTo>
                  <a:pt x="16611" y="26945"/>
                </a:lnTo>
                <a:lnTo>
                  <a:pt x="19613" y="25548"/>
                </a:lnTo>
                <a:lnTo>
                  <a:pt x="25617" y="19560"/>
                </a:lnTo>
                <a:lnTo>
                  <a:pt x="27018" y="16566"/>
                </a:lnTo>
                <a:lnTo>
                  <a:pt x="27018" y="10578"/>
                </a:lnTo>
                <a:lnTo>
                  <a:pt x="25617" y="5987"/>
                </a:lnTo>
                <a:lnTo>
                  <a:pt x="22615" y="4590"/>
                </a:lnTo>
                <a:lnTo>
                  <a:pt x="19613" y="1596"/>
                </a:lnTo>
                <a:lnTo>
                  <a:pt x="16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419082" y="3415179"/>
            <a:ext cx="100965" cy="161925"/>
          </a:xfrm>
          <a:custGeom>
            <a:avLst/>
            <a:gdLst/>
            <a:ahLst/>
            <a:cxnLst/>
            <a:rect l="l" t="t" r="r" b="b"/>
            <a:pathLst>
              <a:path w="100964" h="161925">
                <a:moveTo>
                  <a:pt x="95320" y="19560"/>
                </a:moveTo>
                <a:lnTo>
                  <a:pt x="81056" y="19560"/>
                </a:lnTo>
                <a:lnTo>
                  <a:pt x="34424" y="161671"/>
                </a:lnTo>
                <a:lnTo>
                  <a:pt x="46432" y="161671"/>
                </a:lnTo>
                <a:lnTo>
                  <a:pt x="95320" y="19560"/>
                </a:lnTo>
                <a:close/>
              </a:path>
              <a:path w="100964" h="161925">
                <a:moveTo>
                  <a:pt x="100470" y="0"/>
                </a:moveTo>
                <a:lnTo>
                  <a:pt x="15010" y="0"/>
                </a:lnTo>
                <a:lnTo>
                  <a:pt x="0" y="37523"/>
                </a:lnTo>
                <a:lnTo>
                  <a:pt x="3002" y="38920"/>
                </a:lnTo>
                <a:lnTo>
                  <a:pt x="7405" y="31535"/>
                </a:lnTo>
                <a:lnTo>
                  <a:pt x="12008" y="25548"/>
                </a:lnTo>
                <a:lnTo>
                  <a:pt x="19413" y="22554"/>
                </a:lnTo>
                <a:lnTo>
                  <a:pt x="22415" y="19560"/>
                </a:lnTo>
                <a:lnTo>
                  <a:pt x="95320" y="19560"/>
                </a:lnTo>
                <a:lnTo>
                  <a:pt x="100470" y="4590"/>
                </a:lnTo>
                <a:lnTo>
                  <a:pt x="100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01853" y="3519965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042" y="0"/>
                </a:lnTo>
              </a:path>
            </a:pathLst>
          </a:custGeom>
          <a:ln w="179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83110" y="3415178"/>
            <a:ext cx="92075" cy="160655"/>
          </a:xfrm>
          <a:custGeom>
            <a:avLst/>
            <a:gdLst/>
            <a:ahLst/>
            <a:cxnLst/>
            <a:rect l="l" t="t" r="r" b="b"/>
            <a:pathLst>
              <a:path w="92075" h="160654">
                <a:moveTo>
                  <a:pt x="12008" y="136322"/>
                </a:moveTo>
                <a:lnTo>
                  <a:pt x="6004" y="136322"/>
                </a:lnTo>
                <a:lnTo>
                  <a:pt x="4403" y="137720"/>
                </a:lnTo>
                <a:lnTo>
                  <a:pt x="3002" y="139316"/>
                </a:lnTo>
                <a:lnTo>
                  <a:pt x="1400" y="140713"/>
                </a:lnTo>
                <a:lnTo>
                  <a:pt x="0" y="142310"/>
                </a:lnTo>
                <a:lnTo>
                  <a:pt x="0" y="148298"/>
                </a:lnTo>
                <a:lnTo>
                  <a:pt x="1400" y="152689"/>
                </a:lnTo>
                <a:lnTo>
                  <a:pt x="6004" y="155683"/>
                </a:lnTo>
                <a:lnTo>
                  <a:pt x="10407" y="158677"/>
                </a:lnTo>
                <a:lnTo>
                  <a:pt x="18012" y="160274"/>
                </a:lnTo>
                <a:lnTo>
                  <a:pt x="27018" y="160274"/>
                </a:lnTo>
                <a:lnTo>
                  <a:pt x="64445" y="148298"/>
                </a:lnTo>
                <a:lnTo>
                  <a:pt x="34424" y="148298"/>
                </a:lnTo>
                <a:lnTo>
                  <a:pt x="28419" y="146701"/>
                </a:lnTo>
                <a:lnTo>
                  <a:pt x="22415" y="142310"/>
                </a:lnTo>
                <a:lnTo>
                  <a:pt x="19413" y="139316"/>
                </a:lnTo>
                <a:lnTo>
                  <a:pt x="16411" y="137720"/>
                </a:lnTo>
                <a:lnTo>
                  <a:pt x="13409" y="137720"/>
                </a:lnTo>
                <a:lnTo>
                  <a:pt x="12008" y="136322"/>
                </a:lnTo>
                <a:close/>
              </a:path>
              <a:path w="92075" h="160654">
                <a:moveTo>
                  <a:pt x="91464" y="0"/>
                </a:moveTo>
                <a:lnTo>
                  <a:pt x="36025" y="0"/>
                </a:lnTo>
                <a:lnTo>
                  <a:pt x="6004" y="61475"/>
                </a:lnTo>
                <a:lnTo>
                  <a:pt x="15773" y="61989"/>
                </a:lnTo>
                <a:lnTo>
                  <a:pt x="24867" y="63346"/>
                </a:lnTo>
                <a:lnTo>
                  <a:pt x="59651" y="80626"/>
                </a:lnTo>
                <a:lnTo>
                  <a:pt x="64445" y="86823"/>
                </a:lnTo>
                <a:lnTo>
                  <a:pt x="69311" y="92773"/>
                </a:lnTo>
                <a:lnTo>
                  <a:pt x="72600" y="99248"/>
                </a:lnTo>
                <a:lnTo>
                  <a:pt x="74464" y="106246"/>
                </a:lnTo>
                <a:lnTo>
                  <a:pt x="75052" y="113768"/>
                </a:lnTo>
                <a:lnTo>
                  <a:pt x="74239" y="120458"/>
                </a:lnTo>
                <a:lnTo>
                  <a:pt x="46939" y="147712"/>
                </a:lnTo>
                <a:lnTo>
                  <a:pt x="40428" y="148298"/>
                </a:lnTo>
                <a:lnTo>
                  <a:pt x="64445" y="148298"/>
                </a:lnTo>
                <a:lnTo>
                  <a:pt x="66046" y="146701"/>
                </a:lnTo>
                <a:lnTo>
                  <a:pt x="72050" y="142310"/>
                </a:lnTo>
                <a:lnTo>
                  <a:pt x="76453" y="137720"/>
                </a:lnTo>
                <a:lnTo>
                  <a:pt x="81056" y="131732"/>
                </a:lnTo>
                <a:lnTo>
                  <a:pt x="84058" y="124347"/>
                </a:lnTo>
                <a:lnTo>
                  <a:pt x="88462" y="116762"/>
                </a:lnTo>
                <a:lnTo>
                  <a:pt x="90063" y="109377"/>
                </a:lnTo>
                <a:lnTo>
                  <a:pt x="90063" y="101793"/>
                </a:lnTo>
                <a:lnTo>
                  <a:pt x="88959" y="91105"/>
                </a:lnTo>
                <a:lnTo>
                  <a:pt x="63835" y="56095"/>
                </a:lnTo>
                <a:lnTo>
                  <a:pt x="25417" y="40517"/>
                </a:lnTo>
                <a:lnTo>
                  <a:pt x="36025" y="19560"/>
                </a:lnTo>
                <a:lnTo>
                  <a:pt x="82457" y="19560"/>
                </a:lnTo>
                <a:lnTo>
                  <a:pt x="91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009198" y="3549905"/>
            <a:ext cx="26034" cy="27305"/>
          </a:xfrm>
          <a:custGeom>
            <a:avLst/>
            <a:gdLst/>
            <a:ahLst/>
            <a:cxnLst/>
            <a:rect l="l" t="t" r="r" b="b"/>
            <a:pathLst>
              <a:path w="26034" h="27304">
                <a:moveTo>
                  <a:pt x="16411" y="0"/>
                </a:moveTo>
                <a:lnTo>
                  <a:pt x="9006" y="0"/>
                </a:lnTo>
                <a:lnTo>
                  <a:pt x="6004" y="1596"/>
                </a:lnTo>
                <a:lnTo>
                  <a:pt x="3002" y="4590"/>
                </a:lnTo>
                <a:lnTo>
                  <a:pt x="0" y="5987"/>
                </a:lnTo>
                <a:lnTo>
                  <a:pt x="0" y="19560"/>
                </a:lnTo>
                <a:lnTo>
                  <a:pt x="6004" y="25548"/>
                </a:lnTo>
                <a:lnTo>
                  <a:pt x="9006" y="26945"/>
                </a:lnTo>
                <a:lnTo>
                  <a:pt x="16411" y="26945"/>
                </a:lnTo>
                <a:lnTo>
                  <a:pt x="19413" y="25548"/>
                </a:lnTo>
                <a:lnTo>
                  <a:pt x="21014" y="22554"/>
                </a:lnTo>
                <a:lnTo>
                  <a:pt x="24016" y="19560"/>
                </a:lnTo>
                <a:lnTo>
                  <a:pt x="25417" y="16566"/>
                </a:lnTo>
                <a:lnTo>
                  <a:pt x="25417" y="10578"/>
                </a:lnTo>
                <a:lnTo>
                  <a:pt x="24016" y="5987"/>
                </a:lnTo>
                <a:lnTo>
                  <a:pt x="21014" y="4590"/>
                </a:lnTo>
                <a:lnTo>
                  <a:pt x="19413" y="1596"/>
                </a:lnTo>
                <a:lnTo>
                  <a:pt x="16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060234" y="3415179"/>
            <a:ext cx="100965" cy="161925"/>
          </a:xfrm>
          <a:custGeom>
            <a:avLst/>
            <a:gdLst/>
            <a:ahLst/>
            <a:cxnLst/>
            <a:rect l="l" t="t" r="r" b="b"/>
            <a:pathLst>
              <a:path w="100965" h="161925">
                <a:moveTo>
                  <a:pt x="95473" y="19560"/>
                </a:moveTo>
                <a:lnTo>
                  <a:pt x="82457" y="19560"/>
                </a:lnTo>
                <a:lnTo>
                  <a:pt x="34424" y="161671"/>
                </a:lnTo>
                <a:lnTo>
                  <a:pt x="48033" y="161671"/>
                </a:lnTo>
                <a:lnTo>
                  <a:pt x="95473" y="19560"/>
                </a:lnTo>
                <a:close/>
              </a:path>
              <a:path w="100965" h="161925">
                <a:moveTo>
                  <a:pt x="100470" y="0"/>
                </a:moveTo>
                <a:lnTo>
                  <a:pt x="15010" y="0"/>
                </a:lnTo>
                <a:lnTo>
                  <a:pt x="0" y="37523"/>
                </a:lnTo>
                <a:lnTo>
                  <a:pt x="4403" y="38920"/>
                </a:lnTo>
                <a:lnTo>
                  <a:pt x="7405" y="31535"/>
                </a:lnTo>
                <a:lnTo>
                  <a:pt x="13409" y="25548"/>
                </a:lnTo>
                <a:lnTo>
                  <a:pt x="19413" y="22554"/>
                </a:lnTo>
                <a:lnTo>
                  <a:pt x="24016" y="19560"/>
                </a:lnTo>
                <a:lnTo>
                  <a:pt x="95473" y="19560"/>
                </a:lnTo>
                <a:lnTo>
                  <a:pt x="100470" y="4590"/>
                </a:lnTo>
                <a:lnTo>
                  <a:pt x="100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16613" y="3699800"/>
            <a:ext cx="90170" cy="163195"/>
          </a:xfrm>
          <a:custGeom>
            <a:avLst/>
            <a:gdLst/>
            <a:ahLst/>
            <a:cxnLst/>
            <a:rect l="l" t="t" r="r" b="b"/>
            <a:pathLst>
              <a:path w="90169" h="163195">
                <a:moveTo>
                  <a:pt x="13509" y="142111"/>
                </a:moveTo>
                <a:lnTo>
                  <a:pt x="6004" y="142111"/>
                </a:lnTo>
                <a:lnTo>
                  <a:pt x="4503" y="143707"/>
                </a:lnTo>
                <a:lnTo>
                  <a:pt x="3002" y="145105"/>
                </a:lnTo>
                <a:lnTo>
                  <a:pt x="0" y="146701"/>
                </a:lnTo>
                <a:lnTo>
                  <a:pt x="0" y="154086"/>
                </a:lnTo>
                <a:lnTo>
                  <a:pt x="1501" y="157080"/>
                </a:lnTo>
                <a:lnTo>
                  <a:pt x="6004" y="160074"/>
                </a:lnTo>
                <a:lnTo>
                  <a:pt x="9006" y="161671"/>
                </a:lnTo>
                <a:lnTo>
                  <a:pt x="16511" y="163068"/>
                </a:lnTo>
                <a:lnTo>
                  <a:pt x="27018" y="163068"/>
                </a:lnTo>
                <a:lnTo>
                  <a:pt x="41947" y="161923"/>
                </a:lnTo>
                <a:lnTo>
                  <a:pt x="55181" y="158403"/>
                </a:lnTo>
                <a:lnTo>
                  <a:pt x="66119" y="152689"/>
                </a:lnTo>
                <a:lnTo>
                  <a:pt x="33023" y="152689"/>
                </a:lnTo>
                <a:lnTo>
                  <a:pt x="31522" y="151092"/>
                </a:lnTo>
                <a:lnTo>
                  <a:pt x="28520" y="149695"/>
                </a:lnTo>
                <a:lnTo>
                  <a:pt x="24016" y="148098"/>
                </a:lnTo>
                <a:lnTo>
                  <a:pt x="19513" y="145105"/>
                </a:lnTo>
                <a:lnTo>
                  <a:pt x="16511" y="143707"/>
                </a:lnTo>
                <a:lnTo>
                  <a:pt x="15010" y="143707"/>
                </a:lnTo>
                <a:lnTo>
                  <a:pt x="13509" y="142111"/>
                </a:lnTo>
                <a:close/>
              </a:path>
              <a:path w="90169" h="163195">
                <a:moveTo>
                  <a:pt x="76573" y="14969"/>
                </a:moveTo>
                <a:lnTo>
                  <a:pt x="43530" y="14969"/>
                </a:lnTo>
                <a:lnTo>
                  <a:pt x="49554" y="17963"/>
                </a:lnTo>
                <a:lnTo>
                  <a:pt x="55558" y="22354"/>
                </a:lnTo>
                <a:lnTo>
                  <a:pt x="60062" y="28342"/>
                </a:lnTo>
                <a:lnTo>
                  <a:pt x="63064" y="34330"/>
                </a:lnTo>
                <a:lnTo>
                  <a:pt x="63064" y="47902"/>
                </a:lnTo>
                <a:lnTo>
                  <a:pt x="61563" y="53890"/>
                </a:lnTo>
                <a:lnTo>
                  <a:pt x="58561" y="59878"/>
                </a:lnTo>
                <a:lnTo>
                  <a:pt x="55558" y="64269"/>
                </a:lnTo>
                <a:lnTo>
                  <a:pt x="51055" y="68860"/>
                </a:lnTo>
                <a:lnTo>
                  <a:pt x="45031" y="71853"/>
                </a:lnTo>
                <a:lnTo>
                  <a:pt x="39027" y="76245"/>
                </a:lnTo>
                <a:lnTo>
                  <a:pt x="33023" y="77841"/>
                </a:lnTo>
                <a:lnTo>
                  <a:pt x="25517" y="79238"/>
                </a:lnTo>
                <a:lnTo>
                  <a:pt x="25517" y="82232"/>
                </a:lnTo>
                <a:lnTo>
                  <a:pt x="36025" y="82232"/>
                </a:lnTo>
                <a:lnTo>
                  <a:pt x="42029" y="83829"/>
                </a:lnTo>
                <a:lnTo>
                  <a:pt x="48053" y="86823"/>
                </a:lnTo>
                <a:lnTo>
                  <a:pt x="54057" y="88220"/>
                </a:lnTo>
                <a:lnTo>
                  <a:pt x="58561" y="91214"/>
                </a:lnTo>
                <a:lnTo>
                  <a:pt x="64565" y="97202"/>
                </a:lnTo>
                <a:lnTo>
                  <a:pt x="66066" y="100196"/>
                </a:lnTo>
                <a:lnTo>
                  <a:pt x="67567" y="104786"/>
                </a:lnTo>
                <a:lnTo>
                  <a:pt x="70569" y="110774"/>
                </a:lnTo>
                <a:lnTo>
                  <a:pt x="72070" y="116762"/>
                </a:lnTo>
                <a:lnTo>
                  <a:pt x="72070" y="130135"/>
                </a:lnTo>
                <a:lnTo>
                  <a:pt x="69068" y="137720"/>
                </a:lnTo>
                <a:lnTo>
                  <a:pt x="57060" y="149695"/>
                </a:lnTo>
                <a:lnTo>
                  <a:pt x="51055" y="152689"/>
                </a:lnTo>
                <a:lnTo>
                  <a:pt x="66119" y="152689"/>
                </a:lnTo>
                <a:lnTo>
                  <a:pt x="89238" y="118222"/>
                </a:lnTo>
                <a:lnTo>
                  <a:pt x="90083" y="107780"/>
                </a:lnTo>
                <a:lnTo>
                  <a:pt x="90083" y="98799"/>
                </a:lnTo>
                <a:lnTo>
                  <a:pt x="60062" y="67263"/>
                </a:lnTo>
                <a:lnTo>
                  <a:pt x="69678" y="58281"/>
                </a:lnTo>
                <a:lnTo>
                  <a:pt x="76198" y="49299"/>
                </a:lnTo>
                <a:lnTo>
                  <a:pt x="79904" y="40318"/>
                </a:lnTo>
                <a:lnTo>
                  <a:pt x="81076" y="31336"/>
                </a:lnTo>
                <a:lnTo>
                  <a:pt x="81076" y="25348"/>
                </a:lnTo>
                <a:lnTo>
                  <a:pt x="79575" y="17963"/>
                </a:lnTo>
                <a:lnTo>
                  <a:pt x="76573" y="14969"/>
                </a:lnTo>
                <a:close/>
              </a:path>
              <a:path w="90169" h="163195">
                <a:moveTo>
                  <a:pt x="45031" y="0"/>
                </a:moveTo>
                <a:lnTo>
                  <a:pt x="9381" y="19235"/>
                </a:lnTo>
                <a:lnTo>
                  <a:pt x="1501" y="32933"/>
                </a:lnTo>
                <a:lnTo>
                  <a:pt x="6004" y="34330"/>
                </a:lnTo>
                <a:lnTo>
                  <a:pt x="12172" y="26252"/>
                </a:lnTo>
                <a:lnTo>
                  <a:pt x="19326" y="20159"/>
                </a:lnTo>
                <a:lnTo>
                  <a:pt x="27323" y="16310"/>
                </a:lnTo>
                <a:lnTo>
                  <a:pt x="36025" y="14969"/>
                </a:lnTo>
                <a:lnTo>
                  <a:pt x="76573" y="14969"/>
                </a:lnTo>
                <a:lnTo>
                  <a:pt x="73571" y="11975"/>
                </a:lnTo>
                <a:lnTo>
                  <a:pt x="68270" y="6904"/>
                </a:lnTo>
                <a:lnTo>
                  <a:pt x="61560" y="3143"/>
                </a:lnTo>
                <a:lnTo>
                  <a:pt x="53721" y="804"/>
                </a:lnTo>
                <a:lnTo>
                  <a:pt x="450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216337" y="3699800"/>
            <a:ext cx="62230" cy="160655"/>
          </a:xfrm>
          <a:custGeom>
            <a:avLst/>
            <a:gdLst/>
            <a:ahLst/>
            <a:cxnLst/>
            <a:rect l="l" t="t" r="r" b="b"/>
            <a:pathLst>
              <a:path w="62229" h="160654">
                <a:moveTo>
                  <a:pt x="61643" y="155683"/>
                </a:moveTo>
                <a:lnTo>
                  <a:pt x="3002" y="155683"/>
                </a:lnTo>
                <a:lnTo>
                  <a:pt x="3002" y="160074"/>
                </a:lnTo>
                <a:lnTo>
                  <a:pt x="61643" y="160074"/>
                </a:lnTo>
                <a:lnTo>
                  <a:pt x="61643" y="155683"/>
                </a:lnTo>
                <a:close/>
              </a:path>
              <a:path w="62229" h="160654">
                <a:moveTo>
                  <a:pt x="42029" y="17963"/>
                </a:moveTo>
                <a:lnTo>
                  <a:pt x="15010" y="17963"/>
                </a:lnTo>
                <a:lnTo>
                  <a:pt x="18012" y="20957"/>
                </a:lnTo>
                <a:lnTo>
                  <a:pt x="19413" y="20957"/>
                </a:lnTo>
                <a:lnTo>
                  <a:pt x="21014" y="23951"/>
                </a:lnTo>
                <a:lnTo>
                  <a:pt x="21014" y="25348"/>
                </a:lnTo>
                <a:lnTo>
                  <a:pt x="22415" y="28342"/>
                </a:lnTo>
                <a:lnTo>
                  <a:pt x="22415" y="148098"/>
                </a:lnTo>
                <a:lnTo>
                  <a:pt x="21014" y="149695"/>
                </a:lnTo>
                <a:lnTo>
                  <a:pt x="21014" y="151092"/>
                </a:lnTo>
                <a:lnTo>
                  <a:pt x="19413" y="152689"/>
                </a:lnTo>
                <a:lnTo>
                  <a:pt x="16411" y="154086"/>
                </a:lnTo>
                <a:lnTo>
                  <a:pt x="15010" y="155683"/>
                </a:lnTo>
                <a:lnTo>
                  <a:pt x="49634" y="155683"/>
                </a:lnTo>
                <a:lnTo>
                  <a:pt x="48033" y="154086"/>
                </a:lnTo>
                <a:lnTo>
                  <a:pt x="45031" y="152689"/>
                </a:lnTo>
                <a:lnTo>
                  <a:pt x="43430" y="151092"/>
                </a:lnTo>
                <a:lnTo>
                  <a:pt x="43430" y="149695"/>
                </a:lnTo>
                <a:lnTo>
                  <a:pt x="42029" y="146701"/>
                </a:lnTo>
                <a:lnTo>
                  <a:pt x="42029" y="17963"/>
                </a:lnTo>
                <a:close/>
              </a:path>
              <a:path w="62229" h="160654">
                <a:moveTo>
                  <a:pt x="42029" y="0"/>
                </a:moveTo>
                <a:lnTo>
                  <a:pt x="37426" y="0"/>
                </a:lnTo>
                <a:lnTo>
                  <a:pt x="0" y="17963"/>
                </a:lnTo>
                <a:lnTo>
                  <a:pt x="1400" y="22354"/>
                </a:lnTo>
                <a:lnTo>
                  <a:pt x="6004" y="19360"/>
                </a:lnTo>
                <a:lnTo>
                  <a:pt x="10407" y="17963"/>
                </a:lnTo>
                <a:lnTo>
                  <a:pt x="42029" y="17963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12404" y="3699800"/>
            <a:ext cx="106680" cy="160655"/>
          </a:xfrm>
          <a:custGeom>
            <a:avLst/>
            <a:gdLst/>
            <a:ahLst/>
            <a:cxnLst/>
            <a:rect l="l" t="t" r="r" b="b"/>
            <a:pathLst>
              <a:path w="106679" h="160654">
                <a:moveTo>
                  <a:pt x="85660" y="119756"/>
                </a:moveTo>
                <a:lnTo>
                  <a:pt x="66046" y="119756"/>
                </a:lnTo>
                <a:lnTo>
                  <a:pt x="66046" y="160074"/>
                </a:lnTo>
                <a:lnTo>
                  <a:pt x="85660" y="160074"/>
                </a:lnTo>
                <a:lnTo>
                  <a:pt x="85660" y="119756"/>
                </a:lnTo>
                <a:close/>
              </a:path>
              <a:path w="106679" h="160654">
                <a:moveTo>
                  <a:pt x="85660" y="0"/>
                </a:moveTo>
                <a:lnTo>
                  <a:pt x="72050" y="0"/>
                </a:lnTo>
                <a:lnTo>
                  <a:pt x="0" y="104786"/>
                </a:lnTo>
                <a:lnTo>
                  <a:pt x="0" y="119756"/>
                </a:lnTo>
                <a:lnTo>
                  <a:pt x="106674" y="119756"/>
                </a:lnTo>
                <a:lnTo>
                  <a:pt x="106674" y="103190"/>
                </a:lnTo>
                <a:lnTo>
                  <a:pt x="10607" y="103190"/>
                </a:lnTo>
                <a:lnTo>
                  <a:pt x="66046" y="23951"/>
                </a:lnTo>
                <a:lnTo>
                  <a:pt x="85660" y="23951"/>
                </a:lnTo>
                <a:lnTo>
                  <a:pt x="85660" y="0"/>
                </a:lnTo>
                <a:close/>
              </a:path>
              <a:path w="106679" h="160654">
                <a:moveTo>
                  <a:pt x="85660" y="23951"/>
                </a:moveTo>
                <a:lnTo>
                  <a:pt x="66046" y="23951"/>
                </a:lnTo>
                <a:lnTo>
                  <a:pt x="66046" y="103190"/>
                </a:lnTo>
                <a:lnTo>
                  <a:pt x="85660" y="103190"/>
                </a:lnTo>
                <a:lnTo>
                  <a:pt x="85660" y="23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37252" y="3699800"/>
            <a:ext cx="102235" cy="163195"/>
          </a:xfrm>
          <a:custGeom>
            <a:avLst/>
            <a:gdLst/>
            <a:ahLst/>
            <a:cxnLst/>
            <a:rect l="l" t="t" r="r" b="b"/>
            <a:pathLst>
              <a:path w="102235" h="163195">
                <a:moveTo>
                  <a:pt x="50876" y="0"/>
                </a:moveTo>
                <a:lnTo>
                  <a:pt x="43271" y="0"/>
                </a:lnTo>
                <a:lnTo>
                  <a:pt x="35865" y="2993"/>
                </a:lnTo>
                <a:lnTo>
                  <a:pt x="7245" y="35926"/>
                </a:lnTo>
                <a:lnTo>
                  <a:pt x="147" y="74847"/>
                </a:lnTo>
                <a:lnTo>
                  <a:pt x="0" y="85226"/>
                </a:lnTo>
                <a:lnTo>
                  <a:pt x="647" y="97389"/>
                </a:lnTo>
                <a:lnTo>
                  <a:pt x="11849" y="136123"/>
                </a:lnTo>
                <a:lnTo>
                  <a:pt x="49275" y="163068"/>
                </a:lnTo>
                <a:lnTo>
                  <a:pt x="55195" y="162507"/>
                </a:lnTo>
                <a:lnTo>
                  <a:pt x="61358" y="160823"/>
                </a:lnTo>
                <a:lnTo>
                  <a:pt x="67484" y="158016"/>
                </a:lnTo>
                <a:lnTo>
                  <a:pt x="70932" y="155683"/>
                </a:lnTo>
                <a:lnTo>
                  <a:pt x="50876" y="155683"/>
                </a:lnTo>
                <a:lnTo>
                  <a:pt x="44412" y="154582"/>
                </a:lnTo>
                <a:lnTo>
                  <a:pt x="24332" y="115614"/>
                </a:lnTo>
                <a:lnTo>
                  <a:pt x="22482" y="91931"/>
                </a:lnTo>
                <a:lnTo>
                  <a:pt x="22550" y="74847"/>
                </a:lnTo>
                <a:lnTo>
                  <a:pt x="26965" y="35346"/>
                </a:lnTo>
                <a:lnTo>
                  <a:pt x="37266" y="14969"/>
                </a:lnTo>
                <a:lnTo>
                  <a:pt x="40268" y="10378"/>
                </a:lnTo>
                <a:lnTo>
                  <a:pt x="46273" y="7384"/>
                </a:lnTo>
                <a:lnTo>
                  <a:pt x="72697" y="7384"/>
                </a:lnTo>
                <a:lnTo>
                  <a:pt x="68513" y="4490"/>
                </a:lnTo>
                <a:lnTo>
                  <a:pt x="59835" y="1122"/>
                </a:lnTo>
                <a:lnTo>
                  <a:pt x="50876" y="0"/>
                </a:lnTo>
                <a:close/>
              </a:path>
              <a:path w="102235" h="163195">
                <a:moveTo>
                  <a:pt x="72697" y="7384"/>
                </a:moveTo>
                <a:lnTo>
                  <a:pt x="55279" y="7384"/>
                </a:lnTo>
                <a:lnTo>
                  <a:pt x="59882" y="8981"/>
                </a:lnTo>
                <a:lnTo>
                  <a:pt x="62884" y="11975"/>
                </a:lnTo>
                <a:lnTo>
                  <a:pt x="77420" y="50148"/>
                </a:lnTo>
                <a:lnTo>
                  <a:pt x="79194" y="80835"/>
                </a:lnTo>
                <a:lnTo>
                  <a:pt x="79005" y="91931"/>
                </a:lnTo>
                <a:lnTo>
                  <a:pt x="78020" y="107182"/>
                </a:lnTo>
                <a:lnTo>
                  <a:pt x="76172" y="120486"/>
                </a:lnTo>
                <a:lnTo>
                  <a:pt x="73292" y="131732"/>
                </a:lnTo>
                <a:lnTo>
                  <a:pt x="71891" y="140713"/>
                </a:lnTo>
                <a:lnTo>
                  <a:pt x="67287" y="146701"/>
                </a:lnTo>
                <a:lnTo>
                  <a:pt x="62884" y="151092"/>
                </a:lnTo>
                <a:lnTo>
                  <a:pt x="58281" y="154086"/>
                </a:lnTo>
                <a:lnTo>
                  <a:pt x="53878" y="155683"/>
                </a:lnTo>
                <a:lnTo>
                  <a:pt x="70932" y="155683"/>
                </a:lnTo>
                <a:lnTo>
                  <a:pt x="97437" y="116790"/>
                </a:lnTo>
                <a:lnTo>
                  <a:pt x="101912" y="80835"/>
                </a:lnTo>
                <a:lnTo>
                  <a:pt x="100786" y="61749"/>
                </a:lnTo>
                <a:lnTo>
                  <a:pt x="97409" y="44908"/>
                </a:lnTo>
                <a:lnTo>
                  <a:pt x="91780" y="30313"/>
                </a:lnTo>
                <a:lnTo>
                  <a:pt x="83899" y="17963"/>
                </a:lnTo>
                <a:lnTo>
                  <a:pt x="76628" y="10104"/>
                </a:lnTo>
                <a:lnTo>
                  <a:pt x="72697" y="7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18200" y="3699800"/>
            <a:ext cx="61594" cy="160655"/>
          </a:xfrm>
          <a:custGeom>
            <a:avLst/>
            <a:gdLst/>
            <a:ahLst/>
            <a:cxnLst/>
            <a:rect l="l" t="t" r="r" b="b"/>
            <a:pathLst>
              <a:path w="61595" h="160654">
                <a:moveTo>
                  <a:pt x="61443" y="155683"/>
                </a:moveTo>
                <a:lnTo>
                  <a:pt x="3002" y="155683"/>
                </a:lnTo>
                <a:lnTo>
                  <a:pt x="3002" y="160074"/>
                </a:lnTo>
                <a:lnTo>
                  <a:pt x="61443" y="160074"/>
                </a:lnTo>
                <a:lnTo>
                  <a:pt x="61443" y="155683"/>
                </a:lnTo>
                <a:close/>
              </a:path>
              <a:path w="61595" h="160654">
                <a:moveTo>
                  <a:pt x="42029" y="17963"/>
                </a:moveTo>
                <a:lnTo>
                  <a:pt x="15010" y="17963"/>
                </a:lnTo>
                <a:lnTo>
                  <a:pt x="18012" y="20957"/>
                </a:lnTo>
                <a:lnTo>
                  <a:pt x="19413" y="20957"/>
                </a:lnTo>
                <a:lnTo>
                  <a:pt x="21014" y="23951"/>
                </a:lnTo>
                <a:lnTo>
                  <a:pt x="21014" y="25348"/>
                </a:lnTo>
                <a:lnTo>
                  <a:pt x="22415" y="28342"/>
                </a:lnTo>
                <a:lnTo>
                  <a:pt x="22415" y="148098"/>
                </a:lnTo>
                <a:lnTo>
                  <a:pt x="21014" y="149695"/>
                </a:lnTo>
                <a:lnTo>
                  <a:pt x="21014" y="151092"/>
                </a:lnTo>
                <a:lnTo>
                  <a:pt x="19413" y="152689"/>
                </a:lnTo>
                <a:lnTo>
                  <a:pt x="16411" y="154086"/>
                </a:lnTo>
                <a:lnTo>
                  <a:pt x="15010" y="155683"/>
                </a:lnTo>
                <a:lnTo>
                  <a:pt x="49434" y="155683"/>
                </a:lnTo>
                <a:lnTo>
                  <a:pt x="48033" y="154086"/>
                </a:lnTo>
                <a:lnTo>
                  <a:pt x="45031" y="152689"/>
                </a:lnTo>
                <a:lnTo>
                  <a:pt x="43430" y="151092"/>
                </a:lnTo>
                <a:lnTo>
                  <a:pt x="43430" y="149695"/>
                </a:lnTo>
                <a:lnTo>
                  <a:pt x="42029" y="146701"/>
                </a:lnTo>
                <a:lnTo>
                  <a:pt x="42029" y="17963"/>
                </a:lnTo>
                <a:close/>
              </a:path>
              <a:path w="61595" h="160654">
                <a:moveTo>
                  <a:pt x="42029" y="0"/>
                </a:moveTo>
                <a:lnTo>
                  <a:pt x="37426" y="0"/>
                </a:lnTo>
                <a:lnTo>
                  <a:pt x="0" y="17963"/>
                </a:lnTo>
                <a:lnTo>
                  <a:pt x="1400" y="22354"/>
                </a:lnTo>
                <a:lnTo>
                  <a:pt x="6004" y="19360"/>
                </a:lnTo>
                <a:lnTo>
                  <a:pt x="10407" y="17963"/>
                </a:lnTo>
                <a:lnTo>
                  <a:pt x="42029" y="17963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14268" y="3699800"/>
            <a:ext cx="106680" cy="160655"/>
          </a:xfrm>
          <a:custGeom>
            <a:avLst/>
            <a:gdLst/>
            <a:ahLst/>
            <a:cxnLst/>
            <a:rect l="l" t="t" r="r" b="b"/>
            <a:pathLst>
              <a:path w="106679" h="160654">
                <a:moveTo>
                  <a:pt x="85459" y="119756"/>
                </a:moveTo>
                <a:lnTo>
                  <a:pt x="66046" y="119756"/>
                </a:lnTo>
                <a:lnTo>
                  <a:pt x="66046" y="160074"/>
                </a:lnTo>
                <a:lnTo>
                  <a:pt x="85459" y="160074"/>
                </a:lnTo>
                <a:lnTo>
                  <a:pt x="85459" y="119756"/>
                </a:lnTo>
                <a:close/>
              </a:path>
              <a:path w="106679" h="160654">
                <a:moveTo>
                  <a:pt x="85459" y="0"/>
                </a:moveTo>
                <a:lnTo>
                  <a:pt x="72050" y="0"/>
                </a:lnTo>
                <a:lnTo>
                  <a:pt x="0" y="104786"/>
                </a:lnTo>
                <a:lnTo>
                  <a:pt x="0" y="119756"/>
                </a:lnTo>
                <a:lnTo>
                  <a:pt x="106474" y="119756"/>
                </a:lnTo>
                <a:lnTo>
                  <a:pt x="106474" y="103190"/>
                </a:lnTo>
                <a:lnTo>
                  <a:pt x="10407" y="103190"/>
                </a:lnTo>
                <a:lnTo>
                  <a:pt x="66046" y="23951"/>
                </a:lnTo>
                <a:lnTo>
                  <a:pt x="85459" y="23951"/>
                </a:lnTo>
                <a:lnTo>
                  <a:pt x="85459" y="0"/>
                </a:lnTo>
                <a:close/>
              </a:path>
              <a:path w="106679" h="160654">
                <a:moveTo>
                  <a:pt x="85459" y="23951"/>
                </a:moveTo>
                <a:lnTo>
                  <a:pt x="66046" y="23951"/>
                </a:lnTo>
                <a:lnTo>
                  <a:pt x="66046" y="103190"/>
                </a:lnTo>
                <a:lnTo>
                  <a:pt x="85459" y="103190"/>
                </a:lnTo>
                <a:lnTo>
                  <a:pt x="85459" y="23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239116" y="3699800"/>
            <a:ext cx="102235" cy="163195"/>
          </a:xfrm>
          <a:custGeom>
            <a:avLst/>
            <a:gdLst/>
            <a:ahLst/>
            <a:cxnLst/>
            <a:rect l="l" t="t" r="r" b="b"/>
            <a:pathLst>
              <a:path w="102235" h="163195">
                <a:moveTo>
                  <a:pt x="50876" y="0"/>
                </a:moveTo>
                <a:lnTo>
                  <a:pt x="43271" y="0"/>
                </a:lnTo>
                <a:lnTo>
                  <a:pt x="35865" y="2993"/>
                </a:lnTo>
                <a:lnTo>
                  <a:pt x="7245" y="35926"/>
                </a:lnTo>
                <a:lnTo>
                  <a:pt x="147" y="74847"/>
                </a:lnTo>
                <a:lnTo>
                  <a:pt x="0" y="85226"/>
                </a:lnTo>
                <a:lnTo>
                  <a:pt x="647" y="97389"/>
                </a:lnTo>
                <a:lnTo>
                  <a:pt x="11849" y="136123"/>
                </a:lnTo>
                <a:lnTo>
                  <a:pt x="49275" y="163068"/>
                </a:lnTo>
                <a:lnTo>
                  <a:pt x="55195" y="162507"/>
                </a:lnTo>
                <a:lnTo>
                  <a:pt x="61358" y="160823"/>
                </a:lnTo>
                <a:lnTo>
                  <a:pt x="67484" y="158016"/>
                </a:lnTo>
                <a:lnTo>
                  <a:pt x="70932" y="155683"/>
                </a:lnTo>
                <a:lnTo>
                  <a:pt x="50876" y="155683"/>
                </a:lnTo>
                <a:lnTo>
                  <a:pt x="44412" y="154582"/>
                </a:lnTo>
                <a:lnTo>
                  <a:pt x="24332" y="115614"/>
                </a:lnTo>
                <a:lnTo>
                  <a:pt x="22482" y="91931"/>
                </a:lnTo>
                <a:lnTo>
                  <a:pt x="22550" y="74847"/>
                </a:lnTo>
                <a:lnTo>
                  <a:pt x="26965" y="35346"/>
                </a:lnTo>
                <a:lnTo>
                  <a:pt x="37266" y="14969"/>
                </a:lnTo>
                <a:lnTo>
                  <a:pt x="40268" y="10378"/>
                </a:lnTo>
                <a:lnTo>
                  <a:pt x="46273" y="7384"/>
                </a:lnTo>
                <a:lnTo>
                  <a:pt x="72697" y="7384"/>
                </a:lnTo>
                <a:lnTo>
                  <a:pt x="68513" y="4490"/>
                </a:lnTo>
                <a:lnTo>
                  <a:pt x="59835" y="1122"/>
                </a:lnTo>
                <a:lnTo>
                  <a:pt x="50876" y="0"/>
                </a:lnTo>
                <a:close/>
              </a:path>
              <a:path w="102235" h="163195">
                <a:moveTo>
                  <a:pt x="72697" y="7384"/>
                </a:moveTo>
                <a:lnTo>
                  <a:pt x="55279" y="7384"/>
                </a:lnTo>
                <a:lnTo>
                  <a:pt x="59882" y="8981"/>
                </a:lnTo>
                <a:lnTo>
                  <a:pt x="62884" y="11975"/>
                </a:lnTo>
                <a:lnTo>
                  <a:pt x="77420" y="50148"/>
                </a:lnTo>
                <a:lnTo>
                  <a:pt x="79194" y="80835"/>
                </a:lnTo>
                <a:lnTo>
                  <a:pt x="79005" y="91931"/>
                </a:lnTo>
                <a:lnTo>
                  <a:pt x="78020" y="107182"/>
                </a:lnTo>
                <a:lnTo>
                  <a:pt x="76172" y="120486"/>
                </a:lnTo>
                <a:lnTo>
                  <a:pt x="73292" y="131732"/>
                </a:lnTo>
                <a:lnTo>
                  <a:pt x="71891" y="140713"/>
                </a:lnTo>
                <a:lnTo>
                  <a:pt x="67287" y="146701"/>
                </a:lnTo>
                <a:lnTo>
                  <a:pt x="62884" y="151092"/>
                </a:lnTo>
                <a:lnTo>
                  <a:pt x="58281" y="154086"/>
                </a:lnTo>
                <a:lnTo>
                  <a:pt x="53878" y="155683"/>
                </a:lnTo>
                <a:lnTo>
                  <a:pt x="70932" y="155683"/>
                </a:lnTo>
                <a:lnTo>
                  <a:pt x="97437" y="116790"/>
                </a:lnTo>
                <a:lnTo>
                  <a:pt x="101912" y="80835"/>
                </a:lnTo>
                <a:lnTo>
                  <a:pt x="100786" y="61749"/>
                </a:lnTo>
                <a:lnTo>
                  <a:pt x="97409" y="44908"/>
                </a:lnTo>
                <a:lnTo>
                  <a:pt x="91780" y="30313"/>
                </a:lnTo>
                <a:lnTo>
                  <a:pt x="83899" y="17963"/>
                </a:lnTo>
                <a:lnTo>
                  <a:pt x="76628" y="10104"/>
                </a:lnTo>
                <a:lnTo>
                  <a:pt x="72697" y="7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66445" y="3837521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16611" y="0"/>
                </a:moveTo>
                <a:lnTo>
                  <a:pt x="10607" y="0"/>
                </a:lnTo>
                <a:lnTo>
                  <a:pt x="7605" y="1397"/>
                </a:lnTo>
                <a:lnTo>
                  <a:pt x="4603" y="4391"/>
                </a:lnTo>
                <a:lnTo>
                  <a:pt x="1601" y="5987"/>
                </a:lnTo>
                <a:lnTo>
                  <a:pt x="0" y="8981"/>
                </a:lnTo>
                <a:lnTo>
                  <a:pt x="0" y="16366"/>
                </a:lnTo>
                <a:lnTo>
                  <a:pt x="1601" y="19360"/>
                </a:lnTo>
                <a:lnTo>
                  <a:pt x="7605" y="25348"/>
                </a:lnTo>
                <a:lnTo>
                  <a:pt x="10607" y="26945"/>
                </a:lnTo>
                <a:lnTo>
                  <a:pt x="16611" y="26945"/>
                </a:lnTo>
                <a:lnTo>
                  <a:pt x="19613" y="25348"/>
                </a:lnTo>
                <a:lnTo>
                  <a:pt x="25617" y="19360"/>
                </a:lnTo>
                <a:lnTo>
                  <a:pt x="27018" y="16366"/>
                </a:lnTo>
                <a:lnTo>
                  <a:pt x="27018" y="10378"/>
                </a:lnTo>
                <a:lnTo>
                  <a:pt x="25617" y="5987"/>
                </a:lnTo>
                <a:lnTo>
                  <a:pt x="22615" y="4391"/>
                </a:lnTo>
                <a:lnTo>
                  <a:pt x="19613" y="1397"/>
                </a:lnTo>
                <a:lnTo>
                  <a:pt x="16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19082" y="3702795"/>
            <a:ext cx="100965" cy="161925"/>
          </a:xfrm>
          <a:custGeom>
            <a:avLst/>
            <a:gdLst/>
            <a:ahLst/>
            <a:cxnLst/>
            <a:rect l="l" t="t" r="r" b="b"/>
            <a:pathLst>
              <a:path w="100964" h="161925">
                <a:moveTo>
                  <a:pt x="95327" y="19360"/>
                </a:moveTo>
                <a:lnTo>
                  <a:pt x="81056" y="19360"/>
                </a:lnTo>
                <a:lnTo>
                  <a:pt x="34424" y="161671"/>
                </a:lnTo>
                <a:lnTo>
                  <a:pt x="46432" y="161671"/>
                </a:lnTo>
                <a:lnTo>
                  <a:pt x="95327" y="19360"/>
                </a:lnTo>
                <a:close/>
              </a:path>
              <a:path w="100964" h="161925">
                <a:moveTo>
                  <a:pt x="100470" y="0"/>
                </a:moveTo>
                <a:lnTo>
                  <a:pt x="15010" y="0"/>
                </a:lnTo>
                <a:lnTo>
                  <a:pt x="0" y="37324"/>
                </a:lnTo>
                <a:lnTo>
                  <a:pt x="3002" y="38920"/>
                </a:lnTo>
                <a:lnTo>
                  <a:pt x="7405" y="31336"/>
                </a:lnTo>
                <a:lnTo>
                  <a:pt x="12008" y="25348"/>
                </a:lnTo>
                <a:lnTo>
                  <a:pt x="19413" y="22354"/>
                </a:lnTo>
                <a:lnTo>
                  <a:pt x="22415" y="19360"/>
                </a:lnTo>
                <a:lnTo>
                  <a:pt x="95327" y="19360"/>
                </a:lnTo>
                <a:lnTo>
                  <a:pt x="100470" y="4391"/>
                </a:lnTo>
                <a:lnTo>
                  <a:pt x="100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01853" y="3807581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042" y="0"/>
                </a:lnTo>
              </a:path>
            </a:pathLst>
          </a:custGeom>
          <a:ln w="179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89114" y="3837521"/>
            <a:ext cx="26034" cy="27305"/>
          </a:xfrm>
          <a:custGeom>
            <a:avLst/>
            <a:gdLst/>
            <a:ahLst/>
            <a:cxnLst/>
            <a:rect l="l" t="t" r="r" b="b"/>
            <a:pathLst>
              <a:path w="26034" h="27304">
                <a:moveTo>
                  <a:pt x="16411" y="0"/>
                </a:moveTo>
                <a:lnTo>
                  <a:pt x="9006" y="0"/>
                </a:lnTo>
                <a:lnTo>
                  <a:pt x="6004" y="1397"/>
                </a:lnTo>
                <a:lnTo>
                  <a:pt x="3002" y="4391"/>
                </a:lnTo>
                <a:lnTo>
                  <a:pt x="0" y="5987"/>
                </a:lnTo>
                <a:lnTo>
                  <a:pt x="0" y="19360"/>
                </a:lnTo>
                <a:lnTo>
                  <a:pt x="6004" y="25348"/>
                </a:lnTo>
                <a:lnTo>
                  <a:pt x="9006" y="26945"/>
                </a:lnTo>
                <a:lnTo>
                  <a:pt x="16411" y="26945"/>
                </a:lnTo>
                <a:lnTo>
                  <a:pt x="19413" y="25348"/>
                </a:lnTo>
                <a:lnTo>
                  <a:pt x="21014" y="22354"/>
                </a:lnTo>
                <a:lnTo>
                  <a:pt x="24016" y="19360"/>
                </a:lnTo>
                <a:lnTo>
                  <a:pt x="25417" y="16366"/>
                </a:lnTo>
                <a:lnTo>
                  <a:pt x="25417" y="10378"/>
                </a:lnTo>
                <a:lnTo>
                  <a:pt x="24016" y="5987"/>
                </a:lnTo>
                <a:lnTo>
                  <a:pt x="21014" y="4391"/>
                </a:lnTo>
                <a:lnTo>
                  <a:pt x="19413" y="1397"/>
                </a:lnTo>
                <a:lnTo>
                  <a:pt x="16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940149" y="3702795"/>
            <a:ext cx="100965" cy="161925"/>
          </a:xfrm>
          <a:custGeom>
            <a:avLst/>
            <a:gdLst/>
            <a:ahLst/>
            <a:cxnLst/>
            <a:rect l="l" t="t" r="r" b="b"/>
            <a:pathLst>
              <a:path w="100965" h="161925">
                <a:moveTo>
                  <a:pt x="95479" y="19360"/>
                </a:moveTo>
                <a:lnTo>
                  <a:pt x="82457" y="19360"/>
                </a:lnTo>
                <a:lnTo>
                  <a:pt x="34424" y="161671"/>
                </a:lnTo>
                <a:lnTo>
                  <a:pt x="48033" y="161671"/>
                </a:lnTo>
                <a:lnTo>
                  <a:pt x="95479" y="19360"/>
                </a:lnTo>
                <a:close/>
              </a:path>
              <a:path w="100965" h="161925">
                <a:moveTo>
                  <a:pt x="100470" y="0"/>
                </a:moveTo>
                <a:lnTo>
                  <a:pt x="15010" y="0"/>
                </a:lnTo>
                <a:lnTo>
                  <a:pt x="0" y="37324"/>
                </a:lnTo>
                <a:lnTo>
                  <a:pt x="4403" y="38920"/>
                </a:lnTo>
                <a:lnTo>
                  <a:pt x="7405" y="31336"/>
                </a:lnTo>
                <a:lnTo>
                  <a:pt x="13409" y="25348"/>
                </a:lnTo>
                <a:lnTo>
                  <a:pt x="19413" y="22354"/>
                </a:lnTo>
                <a:lnTo>
                  <a:pt x="24016" y="19360"/>
                </a:lnTo>
                <a:lnTo>
                  <a:pt x="95479" y="19360"/>
                </a:lnTo>
                <a:lnTo>
                  <a:pt x="100470" y="4391"/>
                </a:lnTo>
                <a:lnTo>
                  <a:pt x="100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18115" y="3985619"/>
            <a:ext cx="92075" cy="160655"/>
          </a:xfrm>
          <a:custGeom>
            <a:avLst/>
            <a:gdLst/>
            <a:ahLst/>
            <a:cxnLst/>
            <a:rect l="l" t="t" r="r" b="b"/>
            <a:pathLst>
              <a:path w="92075" h="160654">
                <a:moveTo>
                  <a:pt x="13509" y="136322"/>
                </a:moveTo>
                <a:lnTo>
                  <a:pt x="6004" y="136322"/>
                </a:lnTo>
                <a:lnTo>
                  <a:pt x="4503" y="137919"/>
                </a:lnTo>
                <a:lnTo>
                  <a:pt x="3002" y="139316"/>
                </a:lnTo>
                <a:lnTo>
                  <a:pt x="1501" y="140913"/>
                </a:lnTo>
                <a:lnTo>
                  <a:pt x="0" y="142310"/>
                </a:lnTo>
                <a:lnTo>
                  <a:pt x="0" y="148298"/>
                </a:lnTo>
                <a:lnTo>
                  <a:pt x="1501" y="152889"/>
                </a:lnTo>
                <a:lnTo>
                  <a:pt x="10507" y="158877"/>
                </a:lnTo>
                <a:lnTo>
                  <a:pt x="18012" y="160274"/>
                </a:lnTo>
                <a:lnTo>
                  <a:pt x="27018" y="160274"/>
                </a:lnTo>
                <a:lnTo>
                  <a:pt x="33774" y="159984"/>
                </a:lnTo>
                <a:lnTo>
                  <a:pt x="40530" y="159001"/>
                </a:lnTo>
                <a:lnTo>
                  <a:pt x="47291" y="157158"/>
                </a:lnTo>
                <a:lnTo>
                  <a:pt x="54057" y="154286"/>
                </a:lnTo>
                <a:lnTo>
                  <a:pt x="61563" y="151292"/>
                </a:lnTo>
                <a:lnTo>
                  <a:pt x="64633" y="148298"/>
                </a:lnTo>
                <a:lnTo>
                  <a:pt x="34524" y="148298"/>
                </a:lnTo>
                <a:lnTo>
                  <a:pt x="28520" y="146901"/>
                </a:lnTo>
                <a:lnTo>
                  <a:pt x="22515" y="142310"/>
                </a:lnTo>
                <a:lnTo>
                  <a:pt x="18012" y="139316"/>
                </a:lnTo>
                <a:lnTo>
                  <a:pt x="16511" y="137919"/>
                </a:lnTo>
                <a:lnTo>
                  <a:pt x="15010" y="137919"/>
                </a:lnTo>
                <a:lnTo>
                  <a:pt x="13509" y="136322"/>
                </a:lnTo>
                <a:close/>
              </a:path>
              <a:path w="92075" h="160654">
                <a:moveTo>
                  <a:pt x="91584" y="0"/>
                </a:moveTo>
                <a:lnTo>
                  <a:pt x="36025" y="0"/>
                </a:lnTo>
                <a:lnTo>
                  <a:pt x="4503" y="61475"/>
                </a:lnTo>
                <a:lnTo>
                  <a:pt x="15174" y="61989"/>
                </a:lnTo>
                <a:lnTo>
                  <a:pt x="24579" y="63346"/>
                </a:lnTo>
                <a:lnTo>
                  <a:pt x="59733" y="80626"/>
                </a:lnTo>
                <a:lnTo>
                  <a:pt x="64565" y="86823"/>
                </a:lnTo>
                <a:lnTo>
                  <a:pt x="69373" y="92752"/>
                </a:lnTo>
                <a:lnTo>
                  <a:pt x="72633" y="99073"/>
                </a:lnTo>
                <a:lnTo>
                  <a:pt x="74486" y="105657"/>
                </a:lnTo>
                <a:lnTo>
                  <a:pt x="75072" y="112371"/>
                </a:lnTo>
                <a:lnTo>
                  <a:pt x="74275" y="119984"/>
                </a:lnTo>
                <a:lnTo>
                  <a:pt x="47036" y="147715"/>
                </a:lnTo>
                <a:lnTo>
                  <a:pt x="40528" y="148298"/>
                </a:lnTo>
                <a:lnTo>
                  <a:pt x="64633" y="148298"/>
                </a:lnTo>
                <a:lnTo>
                  <a:pt x="66066" y="146901"/>
                </a:lnTo>
                <a:lnTo>
                  <a:pt x="72070" y="142310"/>
                </a:lnTo>
                <a:lnTo>
                  <a:pt x="81076" y="130335"/>
                </a:lnTo>
                <a:lnTo>
                  <a:pt x="84078" y="124347"/>
                </a:lnTo>
                <a:lnTo>
                  <a:pt x="88582" y="116962"/>
                </a:lnTo>
                <a:lnTo>
                  <a:pt x="90083" y="109377"/>
                </a:lnTo>
                <a:lnTo>
                  <a:pt x="80584" y="71878"/>
                </a:lnTo>
                <a:lnTo>
                  <a:pt x="39569" y="43589"/>
                </a:lnTo>
                <a:lnTo>
                  <a:pt x="25517" y="40517"/>
                </a:lnTo>
                <a:lnTo>
                  <a:pt x="36025" y="19560"/>
                </a:lnTo>
                <a:lnTo>
                  <a:pt x="82577" y="19560"/>
                </a:lnTo>
                <a:lnTo>
                  <a:pt x="915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216337" y="3982625"/>
            <a:ext cx="62230" cy="160655"/>
          </a:xfrm>
          <a:custGeom>
            <a:avLst/>
            <a:gdLst/>
            <a:ahLst/>
            <a:cxnLst/>
            <a:rect l="l" t="t" r="r" b="b"/>
            <a:pathLst>
              <a:path w="62229" h="160654">
                <a:moveTo>
                  <a:pt x="61643" y="155883"/>
                </a:moveTo>
                <a:lnTo>
                  <a:pt x="3002" y="155883"/>
                </a:lnTo>
                <a:lnTo>
                  <a:pt x="3002" y="160274"/>
                </a:lnTo>
                <a:lnTo>
                  <a:pt x="61643" y="160274"/>
                </a:lnTo>
                <a:lnTo>
                  <a:pt x="61643" y="155883"/>
                </a:lnTo>
                <a:close/>
              </a:path>
              <a:path w="62229" h="160654">
                <a:moveTo>
                  <a:pt x="42029" y="17963"/>
                </a:moveTo>
                <a:lnTo>
                  <a:pt x="15010" y="17963"/>
                </a:lnTo>
                <a:lnTo>
                  <a:pt x="16411" y="19560"/>
                </a:lnTo>
                <a:lnTo>
                  <a:pt x="18012" y="19560"/>
                </a:lnTo>
                <a:lnTo>
                  <a:pt x="21014" y="22554"/>
                </a:lnTo>
                <a:lnTo>
                  <a:pt x="21014" y="25548"/>
                </a:lnTo>
                <a:lnTo>
                  <a:pt x="22415" y="28541"/>
                </a:lnTo>
                <a:lnTo>
                  <a:pt x="22415" y="148298"/>
                </a:lnTo>
                <a:lnTo>
                  <a:pt x="21014" y="149895"/>
                </a:lnTo>
                <a:lnTo>
                  <a:pt x="21014" y="151292"/>
                </a:lnTo>
                <a:lnTo>
                  <a:pt x="19413" y="152889"/>
                </a:lnTo>
                <a:lnTo>
                  <a:pt x="16411" y="154286"/>
                </a:lnTo>
                <a:lnTo>
                  <a:pt x="15010" y="155883"/>
                </a:lnTo>
                <a:lnTo>
                  <a:pt x="49634" y="155883"/>
                </a:lnTo>
                <a:lnTo>
                  <a:pt x="48033" y="154286"/>
                </a:lnTo>
                <a:lnTo>
                  <a:pt x="45031" y="152889"/>
                </a:lnTo>
                <a:lnTo>
                  <a:pt x="43430" y="151292"/>
                </a:lnTo>
                <a:lnTo>
                  <a:pt x="43430" y="149895"/>
                </a:lnTo>
                <a:lnTo>
                  <a:pt x="42029" y="146901"/>
                </a:lnTo>
                <a:lnTo>
                  <a:pt x="42029" y="17963"/>
                </a:lnTo>
                <a:close/>
              </a:path>
              <a:path w="62229" h="160654">
                <a:moveTo>
                  <a:pt x="42029" y="0"/>
                </a:moveTo>
                <a:lnTo>
                  <a:pt x="37426" y="0"/>
                </a:lnTo>
                <a:lnTo>
                  <a:pt x="0" y="17963"/>
                </a:lnTo>
                <a:lnTo>
                  <a:pt x="1400" y="22554"/>
                </a:lnTo>
                <a:lnTo>
                  <a:pt x="6004" y="19560"/>
                </a:lnTo>
                <a:lnTo>
                  <a:pt x="10407" y="17963"/>
                </a:lnTo>
                <a:lnTo>
                  <a:pt x="42029" y="17963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36421" y="3982625"/>
            <a:ext cx="62230" cy="160655"/>
          </a:xfrm>
          <a:custGeom>
            <a:avLst/>
            <a:gdLst/>
            <a:ahLst/>
            <a:cxnLst/>
            <a:rect l="l" t="t" r="r" b="b"/>
            <a:pathLst>
              <a:path w="62229" h="160654">
                <a:moveTo>
                  <a:pt x="61643" y="155883"/>
                </a:moveTo>
                <a:lnTo>
                  <a:pt x="3002" y="155883"/>
                </a:lnTo>
                <a:lnTo>
                  <a:pt x="3002" y="160274"/>
                </a:lnTo>
                <a:lnTo>
                  <a:pt x="61643" y="160274"/>
                </a:lnTo>
                <a:lnTo>
                  <a:pt x="61643" y="155883"/>
                </a:lnTo>
                <a:close/>
              </a:path>
              <a:path w="62229" h="160654">
                <a:moveTo>
                  <a:pt x="42029" y="17963"/>
                </a:moveTo>
                <a:lnTo>
                  <a:pt x="15010" y="17963"/>
                </a:lnTo>
                <a:lnTo>
                  <a:pt x="16611" y="19560"/>
                </a:lnTo>
                <a:lnTo>
                  <a:pt x="18012" y="19560"/>
                </a:lnTo>
                <a:lnTo>
                  <a:pt x="19613" y="20957"/>
                </a:lnTo>
                <a:lnTo>
                  <a:pt x="21014" y="22554"/>
                </a:lnTo>
                <a:lnTo>
                  <a:pt x="21014" y="25548"/>
                </a:lnTo>
                <a:lnTo>
                  <a:pt x="22615" y="28541"/>
                </a:lnTo>
                <a:lnTo>
                  <a:pt x="22615" y="148298"/>
                </a:lnTo>
                <a:lnTo>
                  <a:pt x="21014" y="149895"/>
                </a:lnTo>
                <a:lnTo>
                  <a:pt x="21014" y="151292"/>
                </a:lnTo>
                <a:lnTo>
                  <a:pt x="19613" y="152889"/>
                </a:lnTo>
                <a:lnTo>
                  <a:pt x="16611" y="154286"/>
                </a:lnTo>
                <a:lnTo>
                  <a:pt x="15010" y="155883"/>
                </a:lnTo>
                <a:lnTo>
                  <a:pt x="49634" y="155883"/>
                </a:lnTo>
                <a:lnTo>
                  <a:pt x="48033" y="154286"/>
                </a:lnTo>
                <a:lnTo>
                  <a:pt x="45031" y="152889"/>
                </a:lnTo>
                <a:lnTo>
                  <a:pt x="43630" y="151292"/>
                </a:lnTo>
                <a:lnTo>
                  <a:pt x="43630" y="149895"/>
                </a:lnTo>
                <a:lnTo>
                  <a:pt x="42029" y="146901"/>
                </a:lnTo>
                <a:lnTo>
                  <a:pt x="42029" y="17963"/>
                </a:lnTo>
                <a:close/>
              </a:path>
              <a:path w="62229" h="160654">
                <a:moveTo>
                  <a:pt x="42029" y="0"/>
                </a:moveTo>
                <a:lnTo>
                  <a:pt x="37626" y="0"/>
                </a:lnTo>
                <a:lnTo>
                  <a:pt x="0" y="17963"/>
                </a:lnTo>
                <a:lnTo>
                  <a:pt x="1601" y="22554"/>
                </a:lnTo>
                <a:lnTo>
                  <a:pt x="6004" y="19560"/>
                </a:lnTo>
                <a:lnTo>
                  <a:pt x="10607" y="17963"/>
                </a:lnTo>
                <a:lnTo>
                  <a:pt x="42029" y="17963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440094" y="3985619"/>
            <a:ext cx="92075" cy="160655"/>
          </a:xfrm>
          <a:custGeom>
            <a:avLst/>
            <a:gdLst/>
            <a:ahLst/>
            <a:cxnLst/>
            <a:rect l="l" t="t" r="r" b="b"/>
            <a:pathLst>
              <a:path w="92075" h="160654">
                <a:moveTo>
                  <a:pt x="13409" y="136322"/>
                </a:moveTo>
                <a:lnTo>
                  <a:pt x="6004" y="136322"/>
                </a:lnTo>
                <a:lnTo>
                  <a:pt x="3002" y="139316"/>
                </a:lnTo>
                <a:lnTo>
                  <a:pt x="0" y="140913"/>
                </a:lnTo>
                <a:lnTo>
                  <a:pt x="0" y="148298"/>
                </a:lnTo>
                <a:lnTo>
                  <a:pt x="1400" y="152889"/>
                </a:lnTo>
                <a:lnTo>
                  <a:pt x="6004" y="155883"/>
                </a:lnTo>
                <a:lnTo>
                  <a:pt x="10407" y="158877"/>
                </a:lnTo>
                <a:lnTo>
                  <a:pt x="18012" y="160274"/>
                </a:lnTo>
                <a:lnTo>
                  <a:pt x="27018" y="160274"/>
                </a:lnTo>
                <a:lnTo>
                  <a:pt x="64135" y="148298"/>
                </a:lnTo>
                <a:lnTo>
                  <a:pt x="34424" y="148298"/>
                </a:lnTo>
                <a:lnTo>
                  <a:pt x="28419" y="146901"/>
                </a:lnTo>
                <a:lnTo>
                  <a:pt x="22415" y="142310"/>
                </a:lnTo>
                <a:lnTo>
                  <a:pt x="18012" y="139316"/>
                </a:lnTo>
                <a:lnTo>
                  <a:pt x="16411" y="137919"/>
                </a:lnTo>
                <a:lnTo>
                  <a:pt x="15010" y="137919"/>
                </a:lnTo>
                <a:lnTo>
                  <a:pt x="13409" y="136322"/>
                </a:lnTo>
                <a:close/>
              </a:path>
              <a:path w="92075" h="160654">
                <a:moveTo>
                  <a:pt x="91464" y="0"/>
                </a:moveTo>
                <a:lnTo>
                  <a:pt x="34424" y="0"/>
                </a:lnTo>
                <a:lnTo>
                  <a:pt x="4403" y="61475"/>
                </a:lnTo>
                <a:lnTo>
                  <a:pt x="15076" y="61989"/>
                </a:lnTo>
                <a:lnTo>
                  <a:pt x="24492" y="63346"/>
                </a:lnTo>
                <a:lnTo>
                  <a:pt x="59404" y="80626"/>
                </a:lnTo>
                <a:lnTo>
                  <a:pt x="73451" y="112371"/>
                </a:lnTo>
                <a:lnTo>
                  <a:pt x="72866" y="119984"/>
                </a:lnTo>
                <a:lnTo>
                  <a:pt x="71024" y="126867"/>
                </a:lnTo>
                <a:lnTo>
                  <a:pt x="67794" y="132889"/>
                </a:lnTo>
                <a:lnTo>
                  <a:pt x="63044" y="137919"/>
                </a:lnTo>
                <a:lnTo>
                  <a:pt x="57040" y="145304"/>
                </a:lnTo>
                <a:lnTo>
                  <a:pt x="49434" y="148298"/>
                </a:lnTo>
                <a:lnTo>
                  <a:pt x="64135" y="148298"/>
                </a:lnTo>
                <a:lnTo>
                  <a:pt x="66046" y="146901"/>
                </a:lnTo>
                <a:lnTo>
                  <a:pt x="72050" y="142310"/>
                </a:lnTo>
                <a:lnTo>
                  <a:pt x="76453" y="136322"/>
                </a:lnTo>
                <a:lnTo>
                  <a:pt x="81056" y="130335"/>
                </a:lnTo>
                <a:lnTo>
                  <a:pt x="84058" y="124347"/>
                </a:lnTo>
                <a:lnTo>
                  <a:pt x="87061" y="116962"/>
                </a:lnTo>
                <a:lnTo>
                  <a:pt x="88462" y="109377"/>
                </a:lnTo>
                <a:lnTo>
                  <a:pt x="88348" y="99073"/>
                </a:lnTo>
                <a:lnTo>
                  <a:pt x="73451" y="62872"/>
                </a:lnTo>
                <a:lnTo>
                  <a:pt x="39508" y="43589"/>
                </a:lnTo>
                <a:lnTo>
                  <a:pt x="25417" y="40517"/>
                </a:lnTo>
                <a:lnTo>
                  <a:pt x="34424" y="19560"/>
                </a:lnTo>
                <a:lnTo>
                  <a:pt x="82457" y="19560"/>
                </a:lnTo>
                <a:lnTo>
                  <a:pt x="91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18200" y="3982625"/>
            <a:ext cx="61594" cy="160655"/>
          </a:xfrm>
          <a:custGeom>
            <a:avLst/>
            <a:gdLst/>
            <a:ahLst/>
            <a:cxnLst/>
            <a:rect l="l" t="t" r="r" b="b"/>
            <a:pathLst>
              <a:path w="61595" h="160654">
                <a:moveTo>
                  <a:pt x="61443" y="155883"/>
                </a:moveTo>
                <a:lnTo>
                  <a:pt x="3002" y="155883"/>
                </a:lnTo>
                <a:lnTo>
                  <a:pt x="3002" y="160274"/>
                </a:lnTo>
                <a:lnTo>
                  <a:pt x="61443" y="160274"/>
                </a:lnTo>
                <a:lnTo>
                  <a:pt x="61443" y="155883"/>
                </a:lnTo>
                <a:close/>
              </a:path>
              <a:path w="61595" h="160654">
                <a:moveTo>
                  <a:pt x="42029" y="17963"/>
                </a:moveTo>
                <a:lnTo>
                  <a:pt x="15010" y="17963"/>
                </a:lnTo>
                <a:lnTo>
                  <a:pt x="16411" y="19560"/>
                </a:lnTo>
                <a:lnTo>
                  <a:pt x="18012" y="19560"/>
                </a:lnTo>
                <a:lnTo>
                  <a:pt x="21014" y="22554"/>
                </a:lnTo>
                <a:lnTo>
                  <a:pt x="21014" y="25548"/>
                </a:lnTo>
                <a:lnTo>
                  <a:pt x="22415" y="28541"/>
                </a:lnTo>
                <a:lnTo>
                  <a:pt x="22415" y="148298"/>
                </a:lnTo>
                <a:lnTo>
                  <a:pt x="21014" y="149895"/>
                </a:lnTo>
                <a:lnTo>
                  <a:pt x="21014" y="151292"/>
                </a:lnTo>
                <a:lnTo>
                  <a:pt x="19413" y="152889"/>
                </a:lnTo>
                <a:lnTo>
                  <a:pt x="16411" y="154286"/>
                </a:lnTo>
                <a:lnTo>
                  <a:pt x="15010" y="155883"/>
                </a:lnTo>
                <a:lnTo>
                  <a:pt x="49434" y="155883"/>
                </a:lnTo>
                <a:lnTo>
                  <a:pt x="48033" y="154286"/>
                </a:lnTo>
                <a:lnTo>
                  <a:pt x="45031" y="152889"/>
                </a:lnTo>
                <a:lnTo>
                  <a:pt x="43430" y="151292"/>
                </a:lnTo>
                <a:lnTo>
                  <a:pt x="43430" y="149895"/>
                </a:lnTo>
                <a:lnTo>
                  <a:pt x="42029" y="146901"/>
                </a:lnTo>
                <a:lnTo>
                  <a:pt x="42029" y="17963"/>
                </a:lnTo>
                <a:close/>
              </a:path>
              <a:path w="61595" h="160654">
                <a:moveTo>
                  <a:pt x="42029" y="0"/>
                </a:moveTo>
                <a:lnTo>
                  <a:pt x="37426" y="0"/>
                </a:lnTo>
                <a:lnTo>
                  <a:pt x="0" y="17963"/>
                </a:lnTo>
                <a:lnTo>
                  <a:pt x="1400" y="22554"/>
                </a:lnTo>
                <a:lnTo>
                  <a:pt x="6004" y="19560"/>
                </a:lnTo>
                <a:lnTo>
                  <a:pt x="10407" y="17963"/>
                </a:lnTo>
                <a:lnTo>
                  <a:pt x="42029" y="17963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15670" y="3982625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39" h="160654">
                <a:moveTo>
                  <a:pt x="86806" y="17963"/>
                </a:moveTo>
                <a:lnTo>
                  <a:pt x="51035" y="17963"/>
                </a:lnTo>
                <a:lnTo>
                  <a:pt x="58641" y="20957"/>
                </a:lnTo>
                <a:lnTo>
                  <a:pt x="64645" y="26945"/>
                </a:lnTo>
                <a:lnTo>
                  <a:pt x="68585" y="31950"/>
                </a:lnTo>
                <a:lnTo>
                  <a:pt x="71400" y="37798"/>
                </a:lnTo>
                <a:lnTo>
                  <a:pt x="73088" y="44207"/>
                </a:lnTo>
                <a:lnTo>
                  <a:pt x="73651" y="50896"/>
                </a:lnTo>
                <a:lnTo>
                  <a:pt x="72744" y="61315"/>
                </a:lnTo>
                <a:lnTo>
                  <a:pt x="47536" y="107550"/>
                </a:lnTo>
                <a:lnTo>
                  <a:pt x="18847" y="138474"/>
                </a:lnTo>
                <a:lnTo>
                  <a:pt x="0" y="155883"/>
                </a:lnTo>
                <a:lnTo>
                  <a:pt x="0" y="160274"/>
                </a:lnTo>
                <a:lnTo>
                  <a:pt x="93065" y="160274"/>
                </a:lnTo>
                <a:lnTo>
                  <a:pt x="99429" y="142310"/>
                </a:lnTo>
                <a:lnTo>
                  <a:pt x="24016" y="142310"/>
                </a:lnTo>
                <a:lnTo>
                  <a:pt x="28857" y="138159"/>
                </a:lnTo>
                <a:lnTo>
                  <a:pt x="36498" y="130335"/>
                </a:lnTo>
                <a:lnTo>
                  <a:pt x="46870" y="119154"/>
                </a:lnTo>
                <a:lnTo>
                  <a:pt x="60042" y="104786"/>
                </a:lnTo>
                <a:lnTo>
                  <a:pt x="69411" y="94726"/>
                </a:lnTo>
                <a:lnTo>
                  <a:pt x="77204" y="84627"/>
                </a:lnTo>
                <a:lnTo>
                  <a:pt x="83571" y="74529"/>
                </a:lnTo>
                <a:lnTo>
                  <a:pt x="88662" y="64468"/>
                </a:lnTo>
                <a:lnTo>
                  <a:pt x="91664" y="56884"/>
                </a:lnTo>
                <a:lnTo>
                  <a:pt x="94666" y="49499"/>
                </a:lnTo>
                <a:lnTo>
                  <a:pt x="94666" y="40517"/>
                </a:lnTo>
                <a:lnTo>
                  <a:pt x="93806" y="32661"/>
                </a:lnTo>
                <a:lnTo>
                  <a:pt x="91239" y="25123"/>
                </a:lnTo>
                <a:lnTo>
                  <a:pt x="86982" y="18147"/>
                </a:lnTo>
                <a:lnTo>
                  <a:pt x="86806" y="17963"/>
                </a:lnTo>
                <a:close/>
              </a:path>
              <a:path w="104139" h="160654">
                <a:moveTo>
                  <a:pt x="103672" y="130335"/>
                </a:moveTo>
                <a:lnTo>
                  <a:pt x="99069" y="130335"/>
                </a:lnTo>
                <a:lnTo>
                  <a:pt x="97668" y="133328"/>
                </a:lnTo>
                <a:lnTo>
                  <a:pt x="94666" y="136322"/>
                </a:lnTo>
                <a:lnTo>
                  <a:pt x="91664" y="137919"/>
                </a:lnTo>
                <a:lnTo>
                  <a:pt x="90063" y="140913"/>
                </a:lnTo>
                <a:lnTo>
                  <a:pt x="87061" y="140913"/>
                </a:lnTo>
                <a:lnTo>
                  <a:pt x="82657" y="142310"/>
                </a:lnTo>
                <a:lnTo>
                  <a:pt x="99429" y="142310"/>
                </a:lnTo>
                <a:lnTo>
                  <a:pt x="103672" y="130335"/>
                </a:lnTo>
                <a:close/>
              </a:path>
              <a:path w="104139" h="160654">
                <a:moveTo>
                  <a:pt x="49634" y="0"/>
                </a:moveTo>
                <a:lnTo>
                  <a:pt x="13665" y="17604"/>
                </a:lnTo>
                <a:lnTo>
                  <a:pt x="4603" y="43511"/>
                </a:lnTo>
                <a:lnTo>
                  <a:pt x="7605" y="43511"/>
                </a:lnTo>
                <a:lnTo>
                  <a:pt x="10607" y="35926"/>
                </a:lnTo>
                <a:lnTo>
                  <a:pt x="15010" y="28541"/>
                </a:lnTo>
                <a:lnTo>
                  <a:pt x="22615" y="23951"/>
                </a:lnTo>
                <a:lnTo>
                  <a:pt x="28620" y="19560"/>
                </a:lnTo>
                <a:lnTo>
                  <a:pt x="34624" y="17963"/>
                </a:lnTo>
                <a:lnTo>
                  <a:pt x="86806" y="17963"/>
                </a:lnTo>
                <a:lnTo>
                  <a:pt x="81056" y="11975"/>
                </a:lnTo>
                <a:lnTo>
                  <a:pt x="74036" y="6315"/>
                </a:lnTo>
                <a:lnTo>
                  <a:pt x="66471" y="2619"/>
                </a:lnTo>
                <a:lnTo>
                  <a:pt x="58344" y="608"/>
                </a:lnTo>
                <a:lnTo>
                  <a:pt x="496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38956" y="3985619"/>
            <a:ext cx="100965" cy="160655"/>
          </a:xfrm>
          <a:custGeom>
            <a:avLst/>
            <a:gdLst/>
            <a:ahLst/>
            <a:cxnLst/>
            <a:rect l="l" t="t" r="r" b="b"/>
            <a:pathLst>
              <a:path w="100964" h="160654">
                <a:moveTo>
                  <a:pt x="95274" y="19560"/>
                </a:moveTo>
                <a:lnTo>
                  <a:pt x="81056" y="19560"/>
                </a:lnTo>
                <a:lnTo>
                  <a:pt x="34424" y="160274"/>
                </a:lnTo>
                <a:lnTo>
                  <a:pt x="46432" y="160274"/>
                </a:lnTo>
                <a:lnTo>
                  <a:pt x="95274" y="19560"/>
                </a:lnTo>
                <a:close/>
              </a:path>
              <a:path w="100964" h="160654">
                <a:moveTo>
                  <a:pt x="100470" y="0"/>
                </a:moveTo>
                <a:lnTo>
                  <a:pt x="15010" y="0"/>
                </a:lnTo>
                <a:lnTo>
                  <a:pt x="0" y="37523"/>
                </a:lnTo>
                <a:lnTo>
                  <a:pt x="3002" y="38920"/>
                </a:lnTo>
                <a:lnTo>
                  <a:pt x="7405" y="31535"/>
                </a:lnTo>
                <a:lnTo>
                  <a:pt x="12008" y="25548"/>
                </a:lnTo>
                <a:lnTo>
                  <a:pt x="19413" y="22554"/>
                </a:lnTo>
                <a:lnTo>
                  <a:pt x="22415" y="19560"/>
                </a:lnTo>
                <a:lnTo>
                  <a:pt x="95274" y="19560"/>
                </a:lnTo>
                <a:lnTo>
                  <a:pt x="100470" y="4590"/>
                </a:lnTo>
                <a:lnTo>
                  <a:pt x="100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66446" y="4120545"/>
            <a:ext cx="27305" cy="25400"/>
          </a:xfrm>
          <a:custGeom>
            <a:avLst/>
            <a:gdLst/>
            <a:ahLst/>
            <a:cxnLst/>
            <a:rect l="l" t="t" r="r" b="b"/>
            <a:pathLst>
              <a:path w="27304" h="25400">
                <a:moveTo>
                  <a:pt x="16611" y="0"/>
                </a:moveTo>
                <a:lnTo>
                  <a:pt x="10607" y="0"/>
                </a:lnTo>
                <a:lnTo>
                  <a:pt x="7605" y="1397"/>
                </a:lnTo>
                <a:lnTo>
                  <a:pt x="4603" y="4391"/>
                </a:lnTo>
                <a:lnTo>
                  <a:pt x="1601" y="5987"/>
                </a:lnTo>
                <a:lnTo>
                  <a:pt x="0" y="8981"/>
                </a:lnTo>
                <a:lnTo>
                  <a:pt x="0" y="16366"/>
                </a:lnTo>
                <a:lnTo>
                  <a:pt x="1601" y="19360"/>
                </a:lnTo>
                <a:lnTo>
                  <a:pt x="4603" y="22354"/>
                </a:lnTo>
                <a:lnTo>
                  <a:pt x="7605" y="23951"/>
                </a:lnTo>
                <a:lnTo>
                  <a:pt x="10607" y="25348"/>
                </a:lnTo>
                <a:lnTo>
                  <a:pt x="16611" y="25348"/>
                </a:lnTo>
                <a:lnTo>
                  <a:pt x="19613" y="23951"/>
                </a:lnTo>
                <a:lnTo>
                  <a:pt x="22615" y="22354"/>
                </a:lnTo>
                <a:lnTo>
                  <a:pt x="25617" y="19360"/>
                </a:lnTo>
                <a:lnTo>
                  <a:pt x="27018" y="16366"/>
                </a:lnTo>
                <a:lnTo>
                  <a:pt x="27018" y="8981"/>
                </a:lnTo>
                <a:lnTo>
                  <a:pt x="25617" y="5987"/>
                </a:lnTo>
                <a:lnTo>
                  <a:pt x="22615" y="4391"/>
                </a:lnTo>
                <a:lnTo>
                  <a:pt x="19613" y="1397"/>
                </a:lnTo>
                <a:lnTo>
                  <a:pt x="16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19082" y="3982625"/>
            <a:ext cx="100965" cy="163830"/>
          </a:xfrm>
          <a:custGeom>
            <a:avLst/>
            <a:gdLst/>
            <a:ahLst/>
            <a:cxnLst/>
            <a:rect l="l" t="t" r="r" b="b"/>
            <a:pathLst>
              <a:path w="100964" h="163829">
                <a:moveTo>
                  <a:pt x="96735" y="91414"/>
                </a:moveTo>
                <a:lnTo>
                  <a:pt x="73451" y="91414"/>
                </a:lnTo>
                <a:lnTo>
                  <a:pt x="70887" y="101206"/>
                </a:lnTo>
                <a:lnTo>
                  <a:pt x="67497" y="110625"/>
                </a:lnTo>
                <a:lnTo>
                  <a:pt x="44638" y="143183"/>
                </a:lnTo>
                <a:lnTo>
                  <a:pt x="4403" y="158877"/>
                </a:lnTo>
                <a:lnTo>
                  <a:pt x="4403" y="163268"/>
                </a:lnTo>
                <a:lnTo>
                  <a:pt x="10407" y="163268"/>
                </a:lnTo>
                <a:lnTo>
                  <a:pt x="21399" y="162659"/>
                </a:lnTo>
                <a:lnTo>
                  <a:pt x="61838" y="143084"/>
                </a:lnTo>
                <a:lnTo>
                  <a:pt x="87061" y="113768"/>
                </a:lnTo>
                <a:lnTo>
                  <a:pt x="92955" y="102276"/>
                </a:lnTo>
                <a:lnTo>
                  <a:pt x="96735" y="91414"/>
                </a:lnTo>
                <a:close/>
              </a:path>
              <a:path w="100964" h="163829">
                <a:moveTo>
                  <a:pt x="49434" y="0"/>
                </a:moveTo>
                <a:lnTo>
                  <a:pt x="12008" y="19560"/>
                </a:lnTo>
                <a:lnTo>
                  <a:pt x="0" y="55487"/>
                </a:lnTo>
                <a:lnTo>
                  <a:pt x="806" y="65903"/>
                </a:lnTo>
                <a:lnTo>
                  <a:pt x="25693" y="99971"/>
                </a:lnTo>
                <a:lnTo>
                  <a:pt x="40428" y="103389"/>
                </a:lnTo>
                <a:lnTo>
                  <a:pt x="48458" y="102532"/>
                </a:lnTo>
                <a:lnTo>
                  <a:pt x="56414" y="100171"/>
                </a:lnTo>
                <a:lnTo>
                  <a:pt x="64717" y="96400"/>
                </a:lnTo>
                <a:lnTo>
                  <a:pt x="71004" y="92811"/>
                </a:lnTo>
                <a:lnTo>
                  <a:pt x="43430" y="92811"/>
                </a:lnTo>
                <a:lnTo>
                  <a:pt x="37426" y="89817"/>
                </a:lnTo>
                <a:lnTo>
                  <a:pt x="21014" y="43511"/>
                </a:lnTo>
                <a:lnTo>
                  <a:pt x="21552" y="35091"/>
                </a:lnTo>
                <a:lnTo>
                  <a:pt x="40428" y="7584"/>
                </a:lnTo>
                <a:lnTo>
                  <a:pt x="74303" y="7584"/>
                </a:lnTo>
                <a:lnTo>
                  <a:pt x="67672" y="3592"/>
                </a:lnTo>
                <a:lnTo>
                  <a:pt x="59069" y="879"/>
                </a:lnTo>
                <a:lnTo>
                  <a:pt x="49434" y="0"/>
                </a:lnTo>
                <a:close/>
              </a:path>
              <a:path w="100964" h="163829">
                <a:moveTo>
                  <a:pt x="74303" y="7584"/>
                </a:moveTo>
                <a:lnTo>
                  <a:pt x="54037" y="7584"/>
                </a:lnTo>
                <a:lnTo>
                  <a:pt x="58440" y="8981"/>
                </a:lnTo>
                <a:lnTo>
                  <a:pt x="63044" y="13572"/>
                </a:lnTo>
                <a:lnTo>
                  <a:pt x="67447" y="19560"/>
                </a:lnTo>
                <a:lnTo>
                  <a:pt x="72050" y="25548"/>
                </a:lnTo>
                <a:lnTo>
                  <a:pt x="73451" y="34529"/>
                </a:lnTo>
                <a:lnTo>
                  <a:pt x="76453" y="43511"/>
                </a:lnTo>
                <a:lnTo>
                  <a:pt x="77945" y="50391"/>
                </a:lnTo>
                <a:lnTo>
                  <a:pt x="78054" y="71853"/>
                </a:lnTo>
                <a:lnTo>
                  <a:pt x="76453" y="82432"/>
                </a:lnTo>
                <a:lnTo>
                  <a:pt x="72050" y="85426"/>
                </a:lnTo>
                <a:lnTo>
                  <a:pt x="67447" y="88420"/>
                </a:lnTo>
                <a:lnTo>
                  <a:pt x="63044" y="89817"/>
                </a:lnTo>
                <a:lnTo>
                  <a:pt x="58440" y="91414"/>
                </a:lnTo>
                <a:lnTo>
                  <a:pt x="54037" y="92811"/>
                </a:lnTo>
                <a:lnTo>
                  <a:pt x="71004" y="92811"/>
                </a:lnTo>
                <a:lnTo>
                  <a:pt x="73451" y="91414"/>
                </a:lnTo>
                <a:lnTo>
                  <a:pt x="96735" y="91414"/>
                </a:lnTo>
                <a:lnTo>
                  <a:pt x="97143" y="90241"/>
                </a:lnTo>
                <a:lnTo>
                  <a:pt x="99641" y="77645"/>
                </a:lnTo>
                <a:lnTo>
                  <a:pt x="100470" y="64468"/>
                </a:lnTo>
                <a:lnTo>
                  <a:pt x="99344" y="50391"/>
                </a:lnTo>
                <a:lnTo>
                  <a:pt x="95967" y="37473"/>
                </a:lnTo>
                <a:lnTo>
                  <a:pt x="90338" y="25679"/>
                </a:lnTo>
                <a:lnTo>
                  <a:pt x="82457" y="14969"/>
                </a:lnTo>
                <a:lnTo>
                  <a:pt x="75412" y="8251"/>
                </a:lnTo>
                <a:lnTo>
                  <a:pt x="74303" y="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01853" y="4089707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042" y="0"/>
                </a:lnTo>
              </a:path>
            </a:pathLst>
          </a:custGeom>
          <a:ln w="165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520" y="3982625"/>
            <a:ext cx="63500" cy="160655"/>
          </a:xfrm>
          <a:custGeom>
            <a:avLst/>
            <a:gdLst/>
            <a:ahLst/>
            <a:cxnLst/>
            <a:rect l="l" t="t" r="r" b="b"/>
            <a:pathLst>
              <a:path w="63500" h="160654">
                <a:moveTo>
                  <a:pt x="63044" y="155883"/>
                </a:moveTo>
                <a:lnTo>
                  <a:pt x="3002" y="155883"/>
                </a:lnTo>
                <a:lnTo>
                  <a:pt x="3002" y="160274"/>
                </a:lnTo>
                <a:lnTo>
                  <a:pt x="63044" y="160274"/>
                </a:lnTo>
                <a:lnTo>
                  <a:pt x="63044" y="155883"/>
                </a:lnTo>
                <a:close/>
              </a:path>
              <a:path w="63500" h="160654">
                <a:moveTo>
                  <a:pt x="42029" y="17963"/>
                </a:moveTo>
                <a:lnTo>
                  <a:pt x="16611" y="17963"/>
                </a:lnTo>
                <a:lnTo>
                  <a:pt x="18012" y="19560"/>
                </a:lnTo>
                <a:lnTo>
                  <a:pt x="19613" y="19560"/>
                </a:lnTo>
                <a:lnTo>
                  <a:pt x="21014" y="20957"/>
                </a:lnTo>
                <a:lnTo>
                  <a:pt x="21014" y="22554"/>
                </a:lnTo>
                <a:lnTo>
                  <a:pt x="22615" y="25548"/>
                </a:lnTo>
                <a:lnTo>
                  <a:pt x="22615" y="149895"/>
                </a:lnTo>
                <a:lnTo>
                  <a:pt x="21014" y="151292"/>
                </a:lnTo>
                <a:lnTo>
                  <a:pt x="19613" y="152889"/>
                </a:lnTo>
                <a:lnTo>
                  <a:pt x="18012" y="154286"/>
                </a:lnTo>
                <a:lnTo>
                  <a:pt x="15010" y="155883"/>
                </a:lnTo>
                <a:lnTo>
                  <a:pt x="51035" y="155883"/>
                </a:lnTo>
                <a:lnTo>
                  <a:pt x="48033" y="154286"/>
                </a:lnTo>
                <a:lnTo>
                  <a:pt x="45031" y="152889"/>
                </a:lnTo>
                <a:lnTo>
                  <a:pt x="43630" y="151292"/>
                </a:lnTo>
                <a:lnTo>
                  <a:pt x="43630" y="149895"/>
                </a:lnTo>
                <a:lnTo>
                  <a:pt x="42029" y="146901"/>
                </a:lnTo>
                <a:lnTo>
                  <a:pt x="42029" y="17963"/>
                </a:lnTo>
                <a:close/>
              </a:path>
              <a:path w="63500" h="160654">
                <a:moveTo>
                  <a:pt x="42029" y="0"/>
                </a:moveTo>
                <a:lnTo>
                  <a:pt x="39027" y="0"/>
                </a:lnTo>
                <a:lnTo>
                  <a:pt x="0" y="17963"/>
                </a:lnTo>
                <a:lnTo>
                  <a:pt x="1601" y="22554"/>
                </a:lnTo>
                <a:lnTo>
                  <a:pt x="7605" y="19560"/>
                </a:lnTo>
                <a:lnTo>
                  <a:pt x="10607" y="17963"/>
                </a:lnTo>
                <a:lnTo>
                  <a:pt x="42029" y="17963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97189" y="3982625"/>
            <a:ext cx="103505" cy="160655"/>
          </a:xfrm>
          <a:custGeom>
            <a:avLst/>
            <a:gdLst/>
            <a:ahLst/>
            <a:cxnLst/>
            <a:rect l="l" t="t" r="r" b="b"/>
            <a:pathLst>
              <a:path w="103504" h="160654">
                <a:moveTo>
                  <a:pt x="86775" y="17963"/>
                </a:moveTo>
                <a:lnTo>
                  <a:pt x="51035" y="17963"/>
                </a:lnTo>
                <a:lnTo>
                  <a:pt x="58440" y="20957"/>
                </a:lnTo>
                <a:lnTo>
                  <a:pt x="64445" y="26945"/>
                </a:lnTo>
                <a:lnTo>
                  <a:pt x="69311" y="31950"/>
                </a:lnTo>
                <a:lnTo>
                  <a:pt x="72600" y="37798"/>
                </a:lnTo>
                <a:lnTo>
                  <a:pt x="74464" y="44207"/>
                </a:lnTo>
                <a:lnTo>
                  <a:pt x="75052" y="50896"/>
                </a:lnTo>
                <a:lnTo>
                  <a:pt x="73926" y="61315"/>
                </a:lnTo>
                <a:lnTo>
                  <a:pt x="47452" y="107550"/>
                </a:lnTo>
                <a:lnTo>
                  <a:pt x="18819" y="138474"/>
                </a:lnTo>
                <a:lnTo>
                  <a:pt x="0" y="155883"/>
                </a:lnTo>
                <a:lnTo>
                  <a:pt x="0" y="160274"/>
                </a:lnTo>
                <a:lnTo>
                  <a:pt x="93065" y="160274"/>
                </a:lnTo>
                <a:lnTo>
                  <a:pt x="99309" y="142310"/>
                </a:lnTo>
                <a:lnTo>
                  <a:pt x="24016" y="142310"/>
                </a:lnTo>
                <a:lnTo>
                  <a:pt x="29667" y="138159"/>
                </a:lnTo>
                <a:lnTo>
                  <a:pt x="61443" y="104786"/>
                </a:lnTo>
                <a:lnTo>
                  <a:pt x="88462" y="64468"/>
                </a:lnTo>
                <a:lnTo>
                  <a:pt x="93065" y="56884"/>
                </a:lnTo>
                <a:lnTo>
                  <a:pt x="94466" y="49499"/>
                </a:lnTo>
                <a:lnTo>
                  <a:pt x="94466" y="40517"/>
                </a:lnTo>
                <a:lnTo>
                  <a:pt x="93637" y="32661"/>
                </a:lnTo>
                <a:lnTo>
                  <a:pt x="91138" y="25123"/>
                </a:lnTo>
                <a:lnTo>
                  <a:pt x="86951" y="18147"/>
                </a:lnTo>
                <a:lnTo>
                  <a:pt x="86775" y="17963"/>
                </a:lnTo>
                <a:close/>
              </a:path>
              <a:path w="103504" h="160654">
                <a:moveTo>
                  <a:pt x="103472" y="130335"/>
                </a:moveTo>
                <a:lnTo>
                  <a:pt x="99069" y="130335"/>
                </a:lnTo>
                <a:lnTo>
                  <a:pt x="97468" y="133328"/>
                </a:lnTo>
                <a:lnTo>
                  <a:pt x="96067" y="136322"/>
                </a:lnTo>
                <a:lnTo>
                  <a:pt x="93065" y="137919"/>
                </a:lnTo>
                <a:lnTo>
                  <a:pt x="90063" y="140913"/>
                </a:lnTo>
                <a:lnTo>
                  <a:pt x="87061" y="140913"/>
                </a:lnTo>
                <a:lnTo>
                  <a:pt x="84058" y="142310"/>
                </a:lnTo>
                <a:lnTo>
                  <a:pt x="99309" y="142310"/>
                </a:lnTo>
                <a:lnTo>
                  <a:pt x="103472" y="130335"/>
                </a:lnTo>
                <a:close/>
              </a:path>
              <a:path w="103504" h="160654">
                <a:moveTo>
                  <a:pt x="49434" y="0"/>
                </a:moveTo>
                <a:lnTo>
                  <a:pt x="13493" y="17604"/>
                </a:lnTo>
                <a:lnTo>
                  <a:pt x="4403" y="43511"/>
                </a:lnTo>
                <a:lnTo>
                  <a:pt x="9006" y="43511"/>
                </a:lnTo>
                <a:lnTo>
                  <a:pt x="12008" y="35926"/>
                </a:lnTo>
                <a:lnTo>
                  <a:pt x="16411" y="28541"/>
                </a:lnTo>
                <a:lnTo>
                  <a:pt x="22415" y="23951"/>
                </a:lnTo>
                <a:lnTo>
                  <a:pt x="28419" y="19560"/>
                </a:lnTo>
                <a:lnTo>
                  <a:pt x="36025" y="17963"/>
                </a:lnTo>
                <a:lnTo>
                  <a:pt x="86775" y="17963"/>
                </a:lnTo>
                <a:lnTo>
                  <a:pt x="81056" y="11975"/>
                </a:lnTo>
                <a:lnTo>
                  <a:pt x="74596" y="6315"/>
                </a:lnTo>
                <a:lnTo>
                  <a:pt x="66896" y="2619"/>
                </a:lnTo>
                <a:lnTo>
                  <a:pt x="58372" y="608"/>
                </a:lnTo>
                <a:lnTo>
                  <a:pt x="494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29281" y="4120545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6411" y="0"/>
                </a:moveTo>
                <a:lnTo>
                  <a:pt x="9006" y="0"/>
                </a:lnTo>
                <a:lnTo>
                  <a:pt x="6004" y="1397"/>
                </a:lnTo>
                <a:lnTo>
                  <a:pt x="3002" y="4391"/>
                </a:lnTo>
                <a:lnTo>
                  <a:pt x="0" y="5987"/>
                </a:lnTo>
                <a:lnTo>
                  <a:pt x="0" y="19360"/>
                </a:lnTo>
                <a:lnTo>
                  <a:pt x="3002" y="22354"/>
                </a:lnTo>
                <a:lnTo>
                  <a:pt x="6004" y="23951"/>
                </a:lnTo>
                <a:lnTo>
                  <a:pt x="9006" y="25348"/>
                </a:lnTo>
                <a:lnTo>
                  <a:pt x="16411" y="25348"/>
                </a:lnTo>
                <a:lnTo>
                  <a:pt x="19413" y="23951"/>
                </a:lnTo>
                <a:lnTo>
                  <a:pt x="24016" y="19360"/>
                </a:lnTo>
                <a:lnTo>
                  <a:pt x="25417" y="16366"/>
                </a:lnTo>
                <a:lnTo>
                  <a:pt x="25417" y="8981"/>
                </a:lnTo>
                <a:lnTo>
                  <a:pt x="24016" y="5987"/>
                </a:lnTo>
                <a:lnTo>
                  <a:pt x="21014" y="4391"/>
                </a:lnTo>
                <a:lnTo>
                  <a:pt x="19413" y="1397"/>
                </a:lnTo>
                <a:lnTo>
                  <a:pt x="16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181719" y="3982625"/>
            <a:ext cx="99695" cy="163830"/>
          </a:xfrm>
          <a:custGeom>
            <a:avLst/>
            <a:gdLst/>
            <a:ahLst/>
            <a:cxnLst/>
            <a:rect l="l" t="t" r="r" b="b"/>
            <a:pathLst>
              <a:path w="99695" h="163829">
                <a:moveTo>
                  <a:pt x="95427" y="91414"/>
                </a:moveTo>
                <a:lnTo>
                  <a:pt x="73651" y="91414"/>
                </a:lnTo>
                <a:lnTo>
                  <a:pt x="70837" y="101206"/>
                </a:lnTo>
                <a:lnTo>
                  <a:pt x="66896" y="110625"/>
                </a:lnTo>
                <a:lnTo>
                  <a:pt x="43595" y="143183"/>
                </a:lnTo>
                <a:lnTo>
                  <a:pt x="3002" y="158877"/>
                </a:lnTo>
                <a:lnTo>
                  <a:pt x="3002" y="163268"/>
                </a:lnTo>
                <a:lnTo>
                  <a:pt x="9006" y="163268"/>
                </a:lnTo>
                <a:lnTo>
                  <a:pt x="20082" y="162659"/>
                </a:lnTo>
                <a:lnTo>
                  <a:pt x="61341" y="143084"/>
                </a:lnTo>
                <a:lnTo>
                  <a:pt x="91586" y="102276"/>
                </a:lnTo>
                <a:lnTo>
                  <a:pt x="95427" y="91414"/>
                </a:lnTo>
                <a:close/>
              </a:path>
              <a:path w="99695" h="163829">
                <a:moveTo>
                  <a:pt x="49634" y="0"/>
                </a:moveTo>
                <a:lnTo>
                  <a:pt x="12008" y="19560"/>
                </a:lnTo>
                <a:lnTo>
                  <a:pt x="0" y="55487"/>
                </a:lnTo>
                <a:lnTo>
                  <a:pt x="609" y="65903"/>
                </a:lnTo>
                <a:lnTo>
                  <a:pt x="24667" y="99971"/>
                </a:lnTo>
                <a:lnTo>
                  <a:pt x="40628" y="103389"/>
                </a:lnTo>
                <a:lnTo>
                  <a:pt x="47984" y="102532"/>
                </a:lnTo>
                <a:lnTo>
                  <a:pt x="56014" y="100171"/>
                </a:lnTo>
                <a:lnTo>
                  <a:pt x="64692" y="96400"/>
                </a:lnTo>
                <a:lnTo>
                  <a:pt x="71141" y="92811"/>
                </a:lnTo>
                <a:lnTo>
                  <a:pt x="42229" y="92811"/>
                </a:lnTo>
                <a:lnTo>
                  <a:pt x="36225" y="89817"/>
                </a:lnTo>
                <a:lnTo>
                  <a:pt x="21214" y="43511"/>
                </a:lnTo>
                <a:lnTo>
                  <a:pt x="21439" y="37473"/>
                </a:lnTo>
                <a:lnTo>
                  <a:pt x="39227" y="7584"/>
                </a:lnTo>
                <a:lnTo>
                  <a:pt x="74224" y="7584"/>
                </a:lnTo>
                <a:lnTo>
                  <a:pt x="67272" y="3592"/>
                </a:lnTo>
                <a:lnTo>
                  <a:pt x="58594" y="879"/>
                </a:lnTo>
                <a:lnTo>
                  <a:pt x="49634" y="0"/>
                </a:lnTo>
                <a:close/>
              </a:path>
              <a:path w="99695" h="163829">
                <a:moveTo>
                  <a:pt x="74224" y="7584"/>
                </a:moveTo>
                <a:lnTo>
                  <a:pt x="52636" y="7584"/>
                </a:lnTo>
                <a:lnTo>
                  <a:pt x="57240" y="8981"/>
                </a:lnTo>
                <a:lnTo>
                  <a:pt x="63244" y="13572"/>
                </a:lnTo>
                <a:lnTo>
                  <a:pt x="67647" y="19560"/>
                </a:lnTo>
                <a:lnTo>
                  <a:pt x="70693" y="25679"/>
                </a:lnTo>
                <a:lnTo>
                  <a:pt x="73651" y="34529"/>
                </a:lnTo>
                <a:lnTo>
                  <a:pt x="75252" y="43511"/>
                </a:lnTo>
                <a:lnTo>
                  <a:pt x="76557" y="50391"/>
                </a:lnTo>
                <a:lnTo>
                  <a:pt x="76653" y="71853"/>
                </a:lnTo>
                <a:lnTo>
                  <a:pt x="75252" y="82432"/>
                </a:lnTo>
                <a:lnTo>
                  <a:pt x="70649" y="85426"/>
                </a:lnTo>
                <a:lnTo>
                  <a:pt x="67647" y="88420"/>
                </a:lnTo>
                <a:lnTo>
                  <a:pt x="61643" y="89817"/>
                </a:lnTo>
                <a:lnTo>
                  <a:pt x="57240" y="91414"/>
                </a:lnTo>
                <a:lnTo>
                  <a:pt x="52636" y="92811"/>
                </a:lnTo>
                <a:lnTo>
                  <a:pt x="71141" y="92811"/>
                </a:lnTo>
                <a:lnTo>
                  <a:pt x="73651" y="91414"/>
                </a:lnTo>
                <a:lnTo>
                  <a:pt x="95427" y="91414"/>
                </a:lnTo>
                <a:lnTo>
                  <a:pt x="95842" y="90241"/>
                </a:lnTo>
                <a:lnTo>
                  <a:pt x="98409" y="77645"/>
                </a:lnTo>
                <a:lnTo>
                  <a:pt x="99269" y="64468"/>
                </a:lnTo>
                <a:lnTo>
                  <a:pt x="98165" y="50391"/>
                </a:lnTo>
                <a:lnTo>
                  <a:pt x="94941" y="37473"/>
                </a:lnTo>
                <a:lnTo>
                  <a:pt x="89728" y="25679"/>
                </a:lnTo>
                <a:lnTo>
                  <a:pt x="82657" y="14969"/>
                </a:lnTo>
                <a:lnTo>
                  <a:pt x="75387" y="8251"/>
                </a:lnTo>
                <a:lnTo>
                  <a:pt x="74224" y="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34627" y="4270241"/>
            <a:ext cx="61594" cy="160655"/>
          </a:xfrm>
          <a:custGeom>
            <a:avLst/>
            <a:gdLst/>
            <a:ahLst/>
            <a:cxnLst/>
            <a:rect l="l" t="t" r="r" b="b"/>
            <a:pathLst>
              <a:path w="61594" h="160654">
                <a:moveTo>
                  <a:pt x="61563" y="155683"/>
                </a:moveTo>
                <a:lnTo>
                  <a:pt x="3002" y="155683"/>
                </a:lnTo>
                <a:lnTo>
                  <a:pt x="3002" y="160074"/>
                </a:lnTo>
                <a:lnTo>
                  <a:pt x="61563" y="160074"/>
                </a:lnTo>
                <a:lnTo>
                  <a:pt x="61563" y="155683"/>
                </a:lnTo>
                <a:close/>
              </a:path>
              <a:path w="61594" h="160654">
                <a:moveTo>
                  <a:pt x="42049" y="17963"/>
                </a:moveTo>
                <a:lnTo>
                  <a:pt x="15010" y="17963"/>
                </a:lnTo>
                <a:lnTo>
                  <a:pt x="18012" y="19360"/>
                </a:lnTo>
                <a:lnTo>
                  <a:pt x="19513" y="19360"/>
                </a:lnTo>
                <a:lnTo>
                  <a:pt x="21014" y="20957"/>
                </a:lnTo>
                <a:lnTo>
                  <a:pt x="21014" y="22354"/>
                </a:lnTo>
                <a:lnTo>
                  <a:pt x="22515" y="25348"/>
                </a:lnTo>
                <a:lnTo>
                  <a:pt x="22515" y="148098"/>
                </a:lnTo>
                <a:lnTo>
                  <a:pt x="21014" y="149695"/>
                </a:lnTo>
                <a:lnTo>
                  <a:pt x="21014" y="151092"/>
                </a:lnTo>
                <a:lnTo>
                  <a:pt x="19513" y="152689"/>
                </a:lnTo>
                <a:lnTo>
                  <a:pt x="16511" y="154086"/>
                </a:lnTo>
                <a:lnTo>
                  <a:pt x="15010" y="155683"/>
                </a:lnTo>
                <a:lnTo>
                  <a:pt x="51055" y="155683"/>
                </a:lnTo>
                <a:lnTo>
                  <a:pt x="48053" y="154086"/>
                </a:lnTo>
                <a:lnTo>
                  <a:pt x="45051" y="152689"/>
                </a:lnTo>
                <a:lnTo>
                  <a:pt x="43550" y="151092"/>
                </a:lnTo>
                <a:lnTo>
                  <a:pt x="43550" y="149695"/>
                </a:lnTo>
                <a:lnTo>
                  <a:pt x="42049" y="146701"/>
                </a:lnTo>
                <a:lnTo>
                  <a:pt x="42049" y="17963"/>
                </a:lnTo>
                <a:close/>
              </a:path>
              <a:path w="61594" h="160654">
                <a:moveTo>
                  <a:pt x="42049" y="0"/>
                </a:moveTo>
                <a:lnTo>
                  <a:pt x="39047" y="0"/>
                </a:lnTo>
                <a:lnTo>
                  <a:pt x="0" y="17963"/>
                </a:lnTo>
                <a:lnTo>
                  <a:pt x="1501" y="22354"/>
                </a:lnTo>
                <a:lnTo>
                  <a:pt x="7505" y="19360"/>
                </a:lnTo>
                <a:lnTo>
                  <a:pt x="10507" y="17963"/>
                </a:lnTo>
                <a:lnTo>
                  <a:pt x="42049" y="17963"/>
                </a:lnTo>
                <a:lnTo>
                  <a:pt x="420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216337" y="4270241"/>
            <a:ext cx="62230" cy="160655"/>
          </a:xfrm>
          <a:custGeom>
            <a:avLst/>
            <a:gdLst/>
            <a:ahLst/>
            <a:cxnLst/>
            <a:rect l="l" t="t" r="r" b="b"/>
            <a:pathLst>
              <a:path w="62229" h="160654">
                <a:moveTo>
                  <a:pt x="61643" y="155683"/>
                </a:moveTo>
                <a:lnTo>
                  <a:pt x="3002" y="155683"/>
                </a:lnTo>
                <a:lnTo>
                  <a:pt x="3002" y="160074"/>
                </a:lnTo>
                <a:lnTo>
                  <a:pt x="61643" y="160074"/>
                </a:lnTo>
                <a:lnTo>
                  <a:pt x="61643" y="155683"/>
                </a:lnTo>
                <a:close/>
              </a:path>
              <a:path w="62229" h="160654">
                <a:moveTo>
                  <a:pt x="42029" y="17963"/>
                </a:moveTo>
                <a:lnTo>
                  <a:pt x="15010" y="17963"/>
                </a:lnTo>
                <a:lnTo>
                  <a:pt x="16411" y="19360"/>
                </a:lnTo>
                <a:lnTo>
                  <a:pt x="18012" y="19360"/>
                </a:lnTo>
                <a:lnTo>
                  <a:pt x="19413" y="20957"/>
                </a:lnTo>
                <a:lnTo>
                  <a:pt x="21014" y="22354"/>
                </a:lnTo>
                <a:lnTo>
                  <a:pt x="21014" y="25348"/>
                </a:lnTo>
                <a:lnTo>
                  <a:pt x="22415" y="28342"/>
                </a:lnTo>
                <a:lnTo>
                  <a:pt x="22415" y="148098"/>
                </a:lnTo>
                <a:lnTo>
                  <a:pt x="21014" y="149695"/>
                </a:lnTo>
                <a:lnTo>
                  <a:pt x="21014" y="151092"/>
                </a:lnTo>
                <a:lnTo>
                  <a:pt x="19413" y="152689"/>
                </a:lnTo>
                <a:lnTo>
                  <a:pt x="16411" y="154086"/>
                </a:lnTo>
                <a:lnTo>
                  <a:pt x="15010" y="155683"/>
                </a:lnTo>
                <a:lnTo>
                  <a:pt x="49634" y="155683"/>
                </a:lnTo>
                <a:lnTo>
                  <a:pt x="48033" y="154086"/>
                </a:lnTo>
                <a:lnTo>
                  <a:pt x="45031" y="152689"/>
                </a:lnTo>
                <a:lnTo>
                  <a:pt x="43430" y="151092"/>
                </a:lnTo>
                <a:lnTo>
                  <a:pt x="43430" y="149695"/>
                </a:lnTo>
                <a:lnTo>
                  <a:pt x="42029" y="146701"/>
                </a:lnTo>
                <a:lnTo>
                  <a:pt x="42029" y="17963"/>
                </a:lnTo>
                <a:close/>
              </a:path>
              <a:path w="62229" h="160654">
                <a:moveTo>
                  <a:pt x="42029" y="0"/>
                </a:moveTo>
                <a:lnTo>
                  <a:pt x="37426" y="0"/>
                </a:lnTo>
                <a:lnTo>
                  <a:pt x="0" y="17963"/>
                </a:lnTo>
                <a:lnTo>
                  <a:pt x="1400" y="22354"/>
                </a:lnTo>
                <a:lnTo>
                  <a:pt x="6004" y="19360"/>
                </a:lnTo>
                <a:lnTo>
                  <a:pt x="10407" y="17963"/>
                </a:lnTo>
                <a:lnTo>
                  <a:pt x="42029" y="17963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320010" y="4273235"/>
            <a:ext cx="92075" cy="160655"/>
          </a:xfrm>
          <a:custGeom>
            <a:avLst/>
            <a:gdLst/>
            <a:ahLst/>
            <a:cxnLst/>
            <a:rect l="l" t="t" r="r" b="b"/>
            <a:pathLst>
              <a:path w="92075" h="160654">
                <a:moveTo>
                  <a:pt x="13409" y="136123"/>
                </a:moveTo>
                <a:lnTo>
                  <a:pt x="6004" y="136123"/>
                </a:lnTo>
                <a:lnTo>
                  <a:pt x="3002" y="139117"/>
                </a:lnTo>
                <a:lnTo>
                  <a:pt x="0" y="140713"/>
                </a:lnTo>
                <a:lnTo>
                  <a:pt x="0" y="148098"/>
                </a:lnTo>
                <a:lnTo>
                  <a:pt x="1400" y="152689"/>
                </a:lnTo>
                <a:lnTo>
                  <a:pt x="6004" y="155683"/>
                </a:lnTo>
                <a:lnTo>
                  <a:pt x="10407" y="158677"/>
                </a:lnTo>
                <a:lnTo>
                  <a:pt x="18012" y="160074"/>
                </a:lnTo>
                <a:lnTo>
                  <a:pt x="27018" y="160074"/>
                </a:lnTo>
                <a:lnTo>
                  <a:pt x="64135" y="148098"/>
                </a:lnTo>
                <a:lnTo>
                  <a:pt x="34424" y="148098"/>
                </a:lnTo>
                <a:lnTo>
                  <a:pt x="28419" y="146701"/>
                </a:lnTo>
                <a:lnTo>
                  <a:pt x="22415" y="142111"/>
                </a:lnTo>
                <a:lnTo>
                  <a:pt x="18012" y="139117"/>
                </a:lnTo>
                <a:lnTo>
                  <a:pt x="16411" y="137720"/>
                </a:lnTo>
                <a:lnTo>
                  <a:pt x="15010" y="137720"/>
                </a:lnTo>
                <a:lnTo>
                  <a:pt x="13409" y="136123"/>
                </a:lnTo>
                <a:close/>
              </a:path>
              <a:path w="92075" h="160654">
                <a:moveTo>
                  <a:pt x="91464" y="0"/>
                </a:moveTo>
                <a:lnTo>
                  <a:pt x="34424" y="0"/>
                </a:lnTo>
                <a:lnTo>
                  <a:pt x="4403" y="61275"/>
                </a:lnTo>
                <a:lnTo>
                  <a:pt x="15076" y="61790"/>
                </a:lnTo>
                <a:lnTo>
                  <a:pt x="24492" y="63146"/>
                </a:lnTo>
                <a:lnTo>
                  <a:pt x="59404" y="80623"/>
                </a:lnTo>
                <a:lnTo>
                  <a:pt x="73451" y="112171"/>
                </a:lnTo>
                <a:lnTo>
                  <a:pt x="72866" y="119784"/>
                </a:lnTo>
                <a:lnTo>
                  <a:pt x="71024" y="126667"/>
                </a:lnTo>
                <a:lnTo>
                  <a:pt x="67794" y="132689"/>
                </a:lnTo>
                <a:lnTo>
                  <a:pt x="63044" y="137720"/>
                </a:lnTo>
                <a:lnTo>
                  <a:pt x="57040" y="145105"/>
                </a:lnTo>
                <a:lnTo>
                  <a:pt x="49434" y="148098"/>
                </a:lnTo>
                <a:lnTo>
                  <a:pt x="64135" y="148098"/>
                </a:lnTo>
                <a:lnTo>
                  <a:pt x="66046" y="146701"/>
                </a:lnTo>
                <a:lnTo>
                  <a:pt x="72050" y="142111"/>
                </a:lnTo>
                <a:lnTo>
                  <a:pt x="76453" y="136123"/>
                </a:lnTo>
                <a:lnTo>
                  <a:pt x="81056" y="130135"/>
                </a:lnTo>
                <a:lnTo>
                  <a:pt x="84058" y="124147"/>
                </a:lnTo>
                <a:lnTo>
                  <a:pt x="87061" y="116762"/>
                </a:lnTo>
                <a:lnTo>
                  <a:pt x="88462" y="109178"/>
                </a:lnTo>
                <a:lnTo>
                  <a:pt x="88348" y="98898"/>
                </a:lnTo>
                <a:lnTo>
                  <a:pt x="73451" y="62872"/>
                </a:lnTo>
                <a:lnTo>
                  <a:pt x="39508" y="43421"/>
                </a:lnTo>
                <a:lnTo>
                  <a:pt x="25417" y="40318"/>
                </a:lnTo>
                <a:lnTo>
                  <a:pt x="34424" y="19360"/>
                </a:lnTo>
                <a:lnTo>
                  <a:pt x="82457" y="19360"/>
                </a:lnTo>
                <a:lnTo>
                  <a:pt x="91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437252" y="4270240"/>
            <a:ext cx="102235" cy="163195"/>
          </a:xfrm>
          <a:custGeom>
            <a:avLst/>
            <a:gdLst/>
            <a:ahLst/>
            <a:cxnLst/>
            <a:rect l="l" t="t" r="r" b="b"/>
            <a:pathLst>
              <a:path w="102235" h="163195">
                <a:moveTo>
                  <a:pt x="50876" y="0"/>
                </a:moveTo>
                <a:lnTo>
                  <a:pt x="43271" y="0"/>
                </a:lnTo>
                <a:lnTo>
                  <a:pt x="35865" y="1397"/>
                </a:lnTo>
                <a:lnTo>
                  <a:pt x="29861" y="7384"/>
                </a:lnTo>
                <a:lnTo>
                  <a:pt x="23372" y="12462"/>
                </a:lnTo>
                <a:lnTo>
                  <a:pt x="4231" y="46277"/>
                </a:lnTo>
                <a:lnTo>
                  <a:pt x="0" y="85226"/>
                </a:lnTo>
                <a:lnTo>
                  <a:pt x="647" y="97389"/>
                </a:lnTo>
                <a:lnTo>
                  <a:pt x="11849" y="136123"/>
                </a:lnTo>
                <a:lnTo>
                  <a:pt x="49275" y="163068"/>
                </a:lnTo>
                <a:lnTo>
                  <a:pt x="55195" y="162507"/>
                </a:lnTo>
                <a:lnTo>
                  <a:pt x="61358" y="160823"/>
                </a:lnTo>
                <a:lnTo>
                  <a:pt x="67484" y="158016"/>
                </a:lnTo>
                <a:lnTo>
                  <a:pt x="70932" y="155683"/>
                </a:lnTo>
                <a:lnTo>
                  <a:pt x="50876" y="155683"/>
                </a:lnTo>
                <a:lnTo>
                  <a:pt x="44412" y="154582"/>
                </a:lnTo>
                <a:lnTo>
                  <a:pt x="24332" y="115016"/>
                </a:lnTo>
                <a:lnTo>
                  <a:pt x="22485" y="91931"/>
                </a:lnTo>
                <a:lnTo>
                  <a:pt x="22550" y="74847"/>
                </a:lnTo>
                <a:lnTo>
                  <a:pt x="26965" y="35346"/>
                </a:lnTo>
                <a:lnTo>
                  <a:pt x="37266" y="14969"/>
                </a:lnTo>
                <a:lnTo>
                  <a:pt x="40268" y="8981"/>
                </a:lnTo>
                <a:lnTo>
                  <a:pt x="46273" y="7384"/>
                </a:lnTo>
                <a:lnTo>
                  <a:pt x="72697" y="7384"/>
                </a:lnTo>
                <a:lnTo>
                  <a:pt x="68513" y="4490"/>
                </a:lnTo>
                <a:lnTo>
                  <a:pt x="59835" y="1122"/>
                </a:lnTo>
                <a:lnTo>
                  <a:pt x="50876" y="0"/>
                </a:lnTo>
                <a:close/>
              </a:path>
              <a:path w="102235" h="163195">
                <a:moveTo>
                  <a:pt x="72697" y="7384"/>
                </a:moveTo>
                <a:lnTo>
                  <a:pt x="55279" y="7384"/>
                </a:lnTo>
                <a:lnTo>
                  <a:pt x="59882" y="8981"/>
                </a:lnTo>
                <a:lnTo>
                  <a:pt x="62884" y="10378"/>
                </a:lnTo>
                <a:lnTo>
                  <a:pt x="77420" y="50148"/>
                </a:lnTo>
                <a:lnTo>
                  <a:pt x="79194" y="80835"/>
                </a:lnTo>
                <a:lnTo>
                  <a:pt x="79005" y="91931"/>
                </a:lnTo>
                <a:lnTo>
                  <a:pt x="78020" y="107182"/>
                </a:lnTo>
                <a:lnTo>
                  <a:pt x="76172" y="120486"/>
                </a:lnTo>
                <a:lnTo>
                  <a:pt x="73292" y="131732"/>
                </a:lnTo>
                <a:lnTo>
                  <a:pt x="71891" y="140713"/>
                </a:lnTo>
                <a:lnTo>
                  <a:pt x="67287" y="146701"/>
                </a:lnTo>
                <a:lnTo>
                  <a:pt x="62884" y="149695"/>
                </a:lnTo>
                <a:lnTo>
                  <a:pt x="58281" y="154086"/>
                </a:lnTo>
                <a:lnTo>
                  <a:pt x="53878" y="155683"/>
                </a:lnTo>
                <a:lnTo>
                  <a:pt x="70932" y="155683"/>
                </a:lnTo>
                <a:lnTo>
                  <a:pt x="97437" y="116790"/>
                </a:lnTo>
                <a:lnTo>
                  <a:pt x="101912" y="80835"/>
                </a:lnTo>
                <a:lnTo>
                  <a:pt x="100786" y="61749"/>
                </a:lnTo>
                <a:lnTo>
                  <a:pt x="97409" y="44908"/>
                </a:lnTo>
                <a:lnTo>
                  <a:pt x="91780" y="30313"/>
                </a:lnTo>
                <a:lnTo>
                  <a:pt x="83899" y="17963"/>
                </a:lnTo>
                <a:lnTo>
                  <a:pt x="76628" y="10104"/>
                </a:lnTo>
                <a:lnTo>
                  <a:pt x="72697" y="7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018200" y="4270241"/>
            <a:ext cx="61594" cy="160655"/>
          </a:xfrm>
          <a:custGeom>
            <a:avLst/>
            <a:gdLst/>
            <a:ahLst/>
            <a:cxnLst/>
            <a:rect l="l" t="t" r="r" b="b"/>
            <a:pathLst>
              <a:path w="61595" h="160654">
                <a:moveTo>
                  <a:pt x="61443" y="155683"/>
                </a:moveTo>
                <a:lnTo>
                  <a:pt x="3002" y="155683"/>
                </a:lnTo>
                <a:lnTo>
                  <a:pt x="3002" y="160074"/>
                </a:lnTo>
                <a:lnTo>
                  <a:pt x="61443" y="160074"/>
                </a:lnTo>
                <a:lnTo>
                  <a:pt x="61443" y="155683"/>
                </a:lnTo>
                <a:close/>
              </a:path>
              <a:path w="61595" h="160654">
                <a:moveTo>
                  <a:pt x="42029" y="17963"/>
                </a:moveTo>
                <a:lnTo>
                  <a:pt x="15010" y="17963"/>
                </a:lnTo>
                <a:lnTo>
                  <a:pt x="16411" y="19360"/>
                </a:lnTo>
                <a:lnTo>
                  <a:pt x="18012" y="19360"/>
                </a:lnTo>
                <a:lnTo>
                  <a:pt x="19413" y="20957"/>
                </a:lnTo>
                <a:lnTo>
                  <a:pt x="21014" y="22354"/>
                </a:lnTo>
                <a:lnTo>
                  <a:pt x="21014" y="25348"/>
                </a:lnTo>
                <a:lnTo>
                  <a:pt x="22415" y="28342"/>
                </a:lnTo>
                <a:lnTo>
                  <a:pt x="22415" y="148098"/>
                </a:lnTo>
                <a:lnTo>
                  <a:pt x="21014" y="149695"/>
                </a:lnTo>
                <a:lnTo>
                  <a:pt x="21014" y="151092"/>
                </a:lnTo>
                <a:lnTo>
                  <a:pt x="19413" y="152689"/>
                </a:lnTo>
                <a:lnTo>
                  <a:pt x="16411" y="154086"/>
                </a:lnTo>
                <a:lnTo>
                  <a:pt x="15010" y="155683"/>
                </a:lnTo>
                <a:lnTo>
                  <a:pt x="49434" y="155683"/>
                </a:lnTo>
                <a:lnTo>
                  <a:pt x="48033" y="154086"/>
                </a:lnTo>
                <a:lnTo>
                  <a:pt x="45031" y="152689"/>
                </a:lnTo>
                <a:lnTo>
                  <a:pt x="43430" y="151092"/>
                </a:lnTo>
                <a:lnTo>
                  <a:pt x="43430" y="149695"/>
                </a:lnTo>
                <a:lnTo>
                  <a:pt x="42029" y="146701"/>
                </a:lnTo>
                <a:lnTo>
                  <a:pt x="42029" y="17963"/>
                </a:lnTo>
                <a:close/>
              </a:path>
              <a:path w="61595" h="160654">
                <a:moveTo>
                  <a:pt x="42029" y="0"/>
                </a:moveTo>
                <a:lnTo>
                  <a:pt x="37426" y="0"/>
                </a:lnTo>
                <a:lnTo>
                  <a:pt x="0" y="17963"/>
                </a:lnTo>
                <a:lnTo>
                  <a:pt x="1400" y="22354"/>
                </a:lnTo>
                <a:lnTo>
                  <a:pt x="6004" y="19360"/>
                </a:lnTo>
                <a:lnTo>
                  <a:pt x="10407" y="17963"/>
                </a:lnTo>
                <a:lnTo>
                  <a:pt x="42029" y="17963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21674" y="4273235"/>
            <a:ext cx="92075" cy="160655"/>
          </a:xfrm>
          <a:custGeom>
            <a:avLst/>
            <a:gdLst/>
            <a:ahLst/>
            <a:cxnLst/>
            <a:rect l="l" t="t" r="r" b="b"/>
            <a:pathLst>
              <a:path w="92075" h="160654">
                <a:moveTo>
                  <a:pt x="13609" y="136123"/>
                </a:moveTo>
                <a:lnTo>
                  <a:pt x="6004" y="136123"/>
                </a:lnTo>
                <a:lnTo>
                  <a:pt x="4603" y="137720"/>
                </a:lnTo>
                <a:lnTo>
                  <a:pt x="3002" y="139117"/>
                </a:lnTo>
                <a:lnTo>
                  <a:pt x="0" y="140713"/>
                </a:lnTo>
                <a:lnTo>
                  <a:pt x="0" y="148098"/>
                </a:lnTo>
                <a:lnTo>
                  <a:pt x="1601" y="152689"/>
                </a:lnTo>
                <a:lnTo>
                  <a:pt x="6004" y="155683"/>
                </a:lnTo>
                <a:lnTo>
                  <a:pt x="10607" y="158677"/>
                </a:lnTo>
                <a:lnTo>
                  <a:pt x="18012" y="160074"/>
                </a:lnTo>
                <a:lnTo>
                  <a:pt x="27018" y="160074"/>
                </a:lnTo>
                <a:lnTo>
                  <a:pt x="64135" y="148098"/>
                </a:lnTo>
                <a:lnTo>
                  <a:pt x="34624" y="148098"/>
                </a:lnTo>
                <a:lnTo>
                  <a:pt x="28620" y="146701"/>
                </a:lnTo>
                <a:lnTo>
                  <a:pt x="22615" y="142111"/>
                </a:lnTo>
                <a:lnTo>
                  <a:pt x="18012" y="139117"/>
                </a:lnTo>
                <a:lnTo>
                  <a:pt x="16611" y="137720"/>
                </a:lnTo>
                <a:lnTo>
                  <a:pt x="15010" y="137720"/>
                </a:lnTo>
                <a:lnTo>
                  <a:pt x="13609" y="136123"/>
                </a:lnTo>
                <a:close/>
              </a:path>
              <a:path w="92075" h="160654">
                <a:moveTo>
                  <a:pt x="91664" y="0"/>
                </a:moveTo>
                <a:lnTo>
                  <a:pt x="34624" y="0"/>
                </a:lnTo>
                <a:lnTo>
                  <a:pt x="4603" y="61275"/>
                </a:lnTo>
                <a:lnTo>
                  <a:pt x="15273" y="61790"/>
                </a:lnTo>
                <a:lnTo>
                  <a:pt x="24667" y="63146"/>
                </a:lnTo>
                <a:lnTo>
                  <a:pt x="59601" y="80623"/>
                </a:lnTo>
                <a:lnTo>
                  <a:pt x="73651" y="112171"/>
                </a:lnTo>
                <a:lnTo>
                  <a:pt x="73063" y="119784"/>
                </a:lnTo>
                <a:lnTo>
                  <a:pt x="71199" y="126667"/>
                </a:lnTo>
                <a:lnTo>
                  <a:pt x="67910" y="132689"/>
                </a:lnTo>
                <a:lnTo>
                  <a:pt x="63044" y="137720"/>
                </a:lnTo>
                <a:lnTo>
                  <a:pt x="57040" y="145105"/>
                </a:lnTo>
                <a:lnTo>
                  <a:pt x="49634" y="148098"/>
                </a:lnTo>
                <a:lnTo>
                  <a:pt x="64135" y="148098"/>
                </a:lnTo>
                <a:lnTo>
                  <a:pt x="87061" y="116762"/>
                </a:lnTo>
                <a:lnTo>
                  <a:pt x="88662" y="109178"/>
                </a:lnTo>
                <a:lnTo>
                  <a:pt x="88545" y="98898"/>
                </a:lnTo>
                <a:lnTo>
                  <a:pt x="73651" y="62872"/>
                </a:lnTo>
                <a:lnTo>
                  <a:pt x="39624" y="43421"/>
                </a:lnTo>
                <a:lnTo>
                  <a:pt x="25617" y="40318"/>
                </a:lnTo>
                <a:lnTo>
                  <a:pt x="34624" y="19360"/>
                </a:lnTo>
                <a:lnTo>
                  <a:pt x="82657" y="19360"/>
                </a:lnTo>
                <a:lnTo>
                  <a:pt x="916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240356" y="4270240"/>
            <a:ext cx="88900" cy="163195"/>
          </a:xfrm>
          <a:custGeom>
            <a:avLst/>
            <a:gdLst/>
            <a:ahLst/>
            <a:cxnLst/>
            <a:rect l="l" t="t" r="r" b="b"/>
            <a:pathLst>
              <a:path w="88900" h="163195">
                <a:moveTo>
                  <a:pt x="12008" y="142111"/>
                </a:moveTo>
                <a:lnTo>
                  <a:pt x="6004" y="142111"/>
                </a:lnTo>
                <a:lnTo>
                  <a:pt x="4603" y="143707"/>
                </a:lnTo>
                <a:lnTo>
                  <a:pt x="1601" y="145105"/>
                </a:lnTo>
                <a:lnTo>
                  <a:pt x="0" y="146701"/>
                </a:lnTo>
                <a:lnTo>
                  <a:pt x="0" y="154086"/>
                </a:lnTo>
                <a:lnTo>
                  <a:pt x="1601" y="157080"/>
                </a:lnTo>
                <a:lnTo>
                  <a:pt x="4603" y="158677"/>
                </a:lnTo>
                <a:lnTo>
                  <a:pt x="9006" y="161671"/>
                </a:lnTo>
                <a:lnTo>
                  <a:pt x="16611" y="163068"/>
                </a:lnTo>
                <a:lnTo>
                  <a:pt x="27018" y="163068"/>
                </a:lnTo>
                <a:lnTo>
                  <a:pt x="41951" y="161923"/>
                </a:lnTo>
                <a:lnTo>
                  <a:pt x="55213" y="158403"/>
                </a:lnTo>
                <a:lnTo>
                  <a:pt x="66182" y="152689"/>
                </a:lnTo>
                <a:lnTo>
                  <a:pt x="36025" y="152689"/>
                </a:lnTo>
                <a:lnTo>
                  <a:pt x="33023" y="151092"/>
                </a:lnTo>
                <a:lnTo>
                  <a:pt x="31622" y="151092"/>
                </a:lnTo>
                <a:lnTo>
                  <a:pt x="28620" y="149695"/>
                </a:lnTo>
                <a:lnTo>
                  <a:pt x="24016" y="146701"/>
                </a:lnTo>
                <a:lnTo>
                  <a:pt x="19613" y="145105"/>
                </a:lnTo>
                <a:lnTo>
                  <a:pt x="16611" y="143707"/>
                </a:lnTo>
                <a:lnTo>
                  <a:pt x="15010" y="143707"/>
                </a:lnTo>
                <a:lnTo>
                  <a:pt x="12008" y="142111"/>
                </a:lnTo>
                <a:close/>
              </a:path>
              <a:path w="88900" h="163195">
                <a:moveTo>
                  <a:pt x="76653" y="14969"/>
                </a:moveTo>
                <a:lnTo>
                  <a:pt x="43630" y="14969"/>
                </a:lnTo>
                <a:lnTo>
                  <a:pt x="49634" y="17963"/>
                </a:lnTo>
                <a:lnTo>
                  <a:pt x="54037" y="22354"/>
                </a:lnTo>
                <a:lnTo>
                  <a:pt x="60042" y="26945"/>
                </a:lnTo>
                <a:lnTo>
                  <a:pt x="61643" y="34330"/>
                </a:lnTo>
                <a:lnTo>
                  <a:pt x="61643" y="47902"/>
                </a:lnTo>
                <a:lnTo>
                  <a:pt x="60042" y="53890"/>
                </a:lnTo>
                <a:lnTo>
                  <a:pt x="58641" y="58281"/>
                </a:lnTo>
                <a:lnTo>
                  <a:pt x="55639" y="64269"/>
                </a:lnTo>
                <a:lnTo>
                  <a:pt x="51035" y="68860"/>
                </a:lnTo>
                <a:lnTo>
                  <a:pt x="45031" y="71853"/>
                </a:lnTo>
                <a:lnTo>
                  <a:pt x="37626" y="76245"/>
                </a:lnTo>
                <a:lnTo>
                  <a:pt x="31622" y="77841"/>
                </a:lnTo>
                <a:lnTo>
                  <a:pt x="25617" y="79238"/>
                </a:lnTo>
                <a:lnTo>
                  <a:pt x="25617" y="82232"/>
                </a:lnTo>
                <a:lnTo>
                  <a:pt x="36025" y="82232"/>
                </a:lnTo>
                <a:lnTo>
                  <a:pt x="42029" y="83829"/>
                </a:lnTo>
                <a:lnTo>
                  <a:pt x="48033" y="85226"/>
                </a:lnTo>
                <a:lnTo>
                  <a:pt x="54037" y="88220"/>
                </a:lnTo>
                <a:lnTo>
                  <a:pt x="58641" y="91214"/>
                </a:lnTo>
                <a:lnTo>
                  <a:pt x="61643" y="94208"/>
                </a:lnTo>
                <a:lnTo>
                  <a:pt x="63044" y="97202"/>
                </a:lnTo>
                <a:lnTo>
                  <a:pt x="66046" y="100196"/>
                </a:lnTo>
                <a:lnTo>
                  <a:pt x="67647" y="104786"/>
                </a:lnTo>
                <a:lnTo>
                  <a:pt x="70649" y="110774"/>
                </a:lnTo>
                <a:lnTo>
                  <a:pt x="72050" y="116762"/>
                </a:lnTo>
                <a:lnTo>
                  <a:pt x="72050" y="130135"/>
                </a:lnTo>
                <a:lnTo>
                  <a:pt x="69048" y="137720"/>
                </a:lnTo>
                <a:lnTo>
                  <a:pt x="57040" y="149695"/>
                </a:lnTo>
                <a:lnTo>
                  <a:pt x="51035" y="152689"/>
                </a:lnTo>
                <a:lnTo>
                  <a:pt x="66182" y="152689"/>
                </a:lnTo>
                <a:lnTo>
                  <a:pt x="88052" y="117548"/>
                </a:lnTo>
                <a:lnTo>
                  <a:pt x="88662" y="98799"/>
                </a:lnTo>
                <a:lnTo>
                  <a:pt x="87061" y="89817"/>
                </a:lnTo>
                <a:lnTo>
                  <a:pt x="81056" y="83829"/>
                </a:lnTo>
                <a:lnTo>
                  <a:pt x="77182" y="78462"/>
                </a:lnTo>
                <a:lnTo>
                  <a:pt x="72275" y="73824"/>
                </a:lnTo>
                <a:lnTo>
                  <a:pt x="66506" y="70048"/>
                </a:lnTo>
                <a:lnTo>
                  <a:pt x="60042" y="67263"/>
                </a:lnTo>
                <a:lnTo>
                  <a:pt x="69067" y="58281"/>
                </a:lnTo>
                <a:lnTo>
                  <a:pt x="75653" y="49299"/>
                </a:lnTo>
                <a:lnTo>
                  <a:pt x="79687" y="40318"/>
                </a:lnTo>
                <a:lnTo>
                  <a:pt x="81056" y="31336"/>
                </a:lnTo>
                <a:lnTo>
                  <a:pt x="81056" y="23951"/>
                </a:lnTo>
                <a:lnTo>
                  <a:pt x="79655" y="17963"/>
                </a:lnTo>
                <a:lnTo>
                  <a:pt x="76653" y="14969"/>
                </a:lnTo>
                <a:close/>
              </a:path>
              <a:path w="88900" h="163195">
                <a:moveTo>
                  <a:pt x="45031" y="0"/>
                </a:moveTo>
                <a:lnTo>
                  <a:pt x="9406" y="18437"/>
                </a:lnTo>
                <a:lnTo>
                  <a:pt x="1601" y="32933"/>
                </a:lnTo>
                <a:lnTo>
                  <a:pt x="6004" y="34330"/>
                </a:lnTo>
                <a:lnTo>
                  <a:pt x="12214" y="26252"/>
                </a:lnTo>
                <a:lnTo>
                  <a:pt x="19363" y="20159"/>
                </a:lnTo>
                <a:lnTo>
                  <a:pt x="27337" y="16310"/>
                </a:lnTo>
                <a:lnTo>
                  <a:pt x="36025" y="14969"/>
                </a:lnTo>
                <a:lnTo>
                  <a:pt x="76653" y="14969"/>
                </a:lnTo>
                <a:lnTo>
                  <a:pt x="73651" y="11975"/>
                </a:lnTo>
                <a:lnTo>
                  <a:pt x="68335" y="6315"/>
                </a:lnTo>
                <a:lnTo>
                  <a:pt x="61593" y="2619"/>
                </a:lnTo>
                <a:lnTo>
                  <a:pt x="53725" y="608"/>
                </a:lnTo>
                <a:lnTo>
                  <a:pt x="450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366446" y="4407961"/>
            <a:ext cx="27305" cy="25400"/>
          </a:xfrm>
          <a:custGeom>
            <a:avLst/>
            <a:gdLst/>
            <a:ahLst/>
            <a:cxnLst/>
            <a:rect l="l" t="t" r="r" b="b"/>
            <a:pathLst>
              <a:path w="27304" h="25400">
                <a:moveTo>
                  <a:pt x="16611" y="0"/>
                </a:moveTo>
                <a:lnTo>
                  <a:pt x="10607" y="0"/>
                </a:lnTo>
                <a:lnTo>
                  <a:pt x="7605" y="1397"/>
                </a:lnTo>
                <a:lnTo>
                  <a:pt x="4603" y="4391"/>
                </a:lnTo>
                <a:lnTo>
                  <a:pt x="1601" y="5987"/>
                </a:lnTo>
                <a:lnTo>
                  <a:pt x="0" y="8981"/>
                </a:lnTo>
                <a:lnTo>
                  <a:pt x="0" y="16366"/>
                </a:lnTo>
                <a:lnTo>
                  <a:pt x="1601" y="19360"/>
                </a:lnTo>
                <a:lnTo>
                  <a:pt x="4603" y="22354"/>
                </a:lnTo>
                <a:lnTo>
                  <a:pt x="7605" y="23951"/>
                </a:lnTo>
                <a:lnTo>
                  <a:pt x="10607" y="25348"/>
                </a:lnTo>
                <a:lnTo>
                  <a:pt x="16611" y="25348"/>
                </a:lnTo>
                <a:lnTo>
                  <a:pt x="19613" y="23951"/>
                </a:lnTo>
                <a:lnTo>
                  <a:pt x="22615" y="22354"/>
                </a:lnTo>
                <a:lnTo>
                  <a:pt x="25617" y="19360"/>
                </a:lnTo>
                <a:lnTo>
                  <a:pt x="27018" y="16366"/>
                </a:lnTo>
                <a:lnTo>
                  <a:pt x="27018" y="8981"/>
                </a:lnTo>
                <a:lnTo>
                  <a:pt x="25617" y="5987"/>
                </a:lnTo>
                <a:lnTo>
                  <a:pt x="22615" y="4391"/>
                </a:lnTo>
                <a:lnTo>
                  <a:pt x="19613" y="1397"/>
                </a:lnTo>
                <a:lnTo>
                  <a:pt x="16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22085" y="4273235"/>
            <a:ext cx="92075" cy="160655"/>
          </a:xfrm>
          <a:custGeom>
            <a:avLst/>
            <a:gdLst/>
            <a:ahLst/>
            <a:cxnLst/>
            <a:rect l="l" t="t" r="r" b="b"/>
            <a:pathLst>
              <a:path w="92075" h="160654">
                <a:moveTo>
                  <a:pt x="13409" y="136123"/>
                </a:moveTo>
                <a:lnTo>
                  <a:pt x="6004" y="136123"/>
                </a:lnTo>
                <a:lnTo>
                  <a:pt x="3002" y="139117"/>
                </a:lnTo>
                <a:lnTo>
                  <a:pt x="0" y="140713"/>
                </a:lnTo>
                <a:lnTo>
                  <a:pt x="0" y="148098"/>
                </a:lnTo>
                <a:lnTo>
                  <a:pt x="1400" y="152689"/>
                </a:lnTo>
                <a:lnTo>
                  <a:pt x="6004" y="155683"/>
                </a:lnTo>
                <a:lnTo>
                  <a:pt x="10407" y="158677"/>
                </a:lnTo>
                <a:lnTo>
                  <a:pt x="18012" y="160074"/>
                </a:lnTo>
                <a:lnTo>
                  <a:pt x="27018" y="160074"/>
                </a:lnTo>
                <a:lnTo>
                  <a:pt x="64135" y="148098"/>
                </a:lnTo>
                <a:lnTo>
                  <a:pt x="34424" y="148098"/>
                </a:lnTo>
                <a:lnTo>
                  <a:pt x="28419" y="146701"/>
                </a:lnTo>
                <a:lnTo>
                  <a:pt x="22415" y="142111"/>
                </a:lnTo>
                <a:lnTo>
                  <a:pt x="18012" y="139117"/>
                </a:lnTo>
                <a:lnTo>
                  <a:pt x="16411" y="137720"/>
                </a:lnTo>
                <a:lnTo>
                  <a:pt x="15010" y="137720"/>
                </a:lnTo>
                <a:lnTo>
                  <a:pt x="13409" y="136123"/>
                </a:lnTo>
                <a:close/>
              </a:path>
              <a:path w="92075" h="160654">
                <a:moveTo>
                  <a:pt x="91464" y="0"/>
                </a:moveTo>
                <a:lnTo>
                  <a:pt x="34424" y="0"/>
                </a:lnTo>
                <a:lnTo>
                  <a:pt x="4403" y="61275"/>
                </a:lnTo>
                <a:lnTo>
                  <a:pt x="15076" y="61790"/>
                </a:lnTo>
                <a:lnTo>
                  <a:pt x="24492" y="63146"/>
                </a:lnTo>
                <a:lnTo>
                  <a:pt x="59404" y="80623"/>
                </a:lnTo>
                <a:lnTo>
                  <a:pt x="73451" y="112171"/>
                </a:lnTo>
                <a:lnTo>
                  <a:pt x="72866" y="119784"/>
                </a:lnTo>
                <a:lnTo>
                  <a:pt x="71024" y="126667"/>
                </a:lnTo>
                <a:lnTo>
                  <a:pt x="67794" y="132689"/>
                </a:lnTo>
                <a:lnTo>
                  <a:pt x="63044" y="137720"/>
                </a:lnTo>
                <a:lnTo>
                  <a:pt x="57040" y="145105"/>
                </a:lnTo>
                <a:lnTo>
                  <a:pt x="49434" y="148098"/>
                </a:lnTo>
                <a:lnTo>
                  <a:pt x="64135" y="148098"/>
                </a:lnTo>
                <a:lnTo>
                  <a:pt x="66046" y="146701"/>
                </a:lnTo>
                <a:lnTo>
                  <a:pt x="72050" y="142111"/>
                </a:lnTo>
                <a:lnTo>
                  <a:pt x="76453" y="136123"/>
                </a:lnTo>
                <a:lnTo>
                  <a:pt x="81056" y="130135"/>
                </a:lnTo>
                <a:lnTo>
                  <a:pt x="84058" y="124147"/>
                </a:lnTo>
                <a:lnTo>
                  <a:pt x="87061" y="116762"/>
                </a:lnTo>
                <a:lnTo>
                  <a:pt x="88462" y="109178"/>
                </a:lnTo>
                <a:lnTo>
                  <a:pt x="88348" y="98898"/>
                </a:lnTo>
                <a:lnTo>
                  <a:pt x="73451" y="62872"/>
                </a:lnTo>
                <a:lnTo>
                  <a:pt x="39508" y="43421"/>
                </a:lnTo>
                <a:lnTo>
                  <a:pt x="25417" y="40318"/>
                </a:lnTo>
                <a:lnTo>
                  <a:pt x="34424" y="19360"/>
                </a:lnTo>
                <a:lnTo>
                  <a:pt x="82457" y="19360"/>
                </a:lnTo>
                <a:lnTo>
                  <a:pt x="91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01853" y="4377223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042" y="0"/>
                </a:lnTo>
              </a:path>
            </a:pathLst>
          </a:custGeom>
          <a:ln w="16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81508" y="4270240"/>
            <a:ext cx="90170" cy="163195"/>
          </a:xfrm>
          <a:custGeom>
            <a:avLst/>
            <a:gdLst/>
            <a:ahLst/>
            <a:cxnLst/>
            <a:rect l="l" t="t" r="r" b="b"/>
            <a:pathLst>
              <a:path w="90170" h="163195">
                <a:moveTo>
                  <a:pt x="13609" y="142111"/>
                </a:moveTo>
                <a:lnTo>
                  <a:pt x="6004" y="142111"/>
                </a:lnTo>
                <a:lnTo>
                  <a:pt x="4603" y="143707"/>
                </a:lnTo>
                <a:lnTo>
                  <a:pt x="3002" y="145105"/>
                </a:lnTo>
                <a:lnTo>
                  <a:pt x="0" y="146701"/>
                </a:lnTo>
                <a:lnTo>
                  <a:pt x="0" y="154086"/>
                </a:lnTo>
                <a:lnTo>
                  <a:pt x="1601" y="157080"/>
                </a:lnTo>
                <a:lnTo>
                  <a:pt x="6004" y="158677"/>
                </a:lnTo>
                <a:lnTo>
                  <a:pt x="9006" y="161671"/>
                </a:lnTo>
                <a:lnTo>
                  <a:pt x="16611" y="163068"/>
                </a:lnTo>
                <a:lnTo>
                  <a:pt x="27018" y="163068"/>
                </a:lnTo>
                <a:lnTo>
                  <a:pt x="42626" y="161923"/>
                </a:lnTo>
                <a:lnTo>
                  <a:pt x="55814" y="158403"/>
                </a:lnTo>
                <a:lnTo>
                  <a:pt x="66427" y="152689"/>
                </a:lnTo>
                <a:lnTo>
                  <a:pt x="36025" y="152689"/>
                </a:lnTo>
                <a:lnTo>
                  <a:pt x="33023" y="151092"/>
                </a:lnTo>
                <a:lnTo>
                  <a:pt x="31622" y="151092"/>
                </a:lnTo>
                <a:lnTo>
                  <a:pt x="28620" y="149695"/>
                </a:lnTo>
                <a:lnTo>
                  <a:pt x="24016" y="146701"/>
                </a:lnTo>
                <a:lnTo>
                  <a:pt x="19613" y="145105"/>
                </a:lnTo>
                <a:lnTo>
                  <a:pt x="16611" y="143707"/>
                </a:lnTo>
                <a:lnTo>
                  <a:pt x="15010" y="143707"/>
                </a:lnTo>
                <a:lnTo>
                  <a:pt x="13609" y="142111"/>
                </a:lnTo>
                <a:close/>
              </a:path>
              <a:path w="90170" h="163195">
                <a:moveTo>
                  <a:pt x="76653" y="14969"/>
                </a:moveTo>
                <a:lnTo>
                  <a:pt x="43630" y="14969"/>
                </a:lnTo>
                <a:lnTo>
                  <a:pt x="49634" y="17963"/>
                </a:lnTo>
                <a:lnTo>
                  <a:pt x="55639" y="22354"/>
                </a:lnTo>
                <a:lnTo>
                  <a:pt x="60042" y="26945"/>
                </a:lnTo>
                <a:lnTo>
                  <a:pt x="63044" y="34330"/>
                </a:lnTo>
                <a:lnTo>
                  <a:pt x="63044" y="47902"/>
                </a:lnTo>
                <a:lnTo>
                  <a:pt x="61643" y="53890"/>
                </a:lnTo>
                <a:lnTo>
                  <a:pt x="58641" y="58281"/>
                </a:lnTo>
                <a:lnTo>
                  <a:pt x="55639" y="64269"/>
                </a:lnTo>
                <a:lnTo>
                  <a:pt x="51035" y="68860"/>
                </a:lnTo>
                <a:lnTo>
                  <a:pt x="45031" y="71853"/>
                </a:lnTo>
                <a:lnTo>
                  <a:pt x="39027" y="76245"/>
                </a:lnTo>
                <a:lnTo>
                  <a:pt x="33023" y="77841"/>
                </a:lnTo>
                <a:lnTo>
                  <a:pt x="27018" y="79238"/>
                </a:lnTo>
                <a:lnTo>
                  <a:pt x="27018" y="82232"/>
                </a:lnTo>
                <a:lnTo>
                  <a:pt x="36025" y="82232"/>
                </a:lnTo>
                <a:lnTo>
                  <a:pt x="42029" y="83829"/>
                </a:lnTo>
                <a:lnTo>
                  <a:pt x="48033" y="85226"/>
                </a:lnTo>
                <a:lnTo>
                  <a:pt x="54037" y="88220"/>
                </a:lnTo>
                <a:lnTo>
                  <a:pt x="58641" y="91214"/>
                </a:lnTo>
                <a:lnTo>
                  <a:pt x="64645" y="97202"/>
                </a:lnTo>
                <a:lnTo>
                  <a:pt x="66046" y="100196"/>
                </a:lnTo>
                <a:lnTo>
                  <a:pt x="69048" y="104786"/>
                </a:lnTo>
                <a:lnTo>
                  <a:pt x="70649" y="110774"/>
                </a:lnTo>
                <a:lnTo>
                  <a:pt x="72050" y="116762"/>
                </a:lnTo>
                <a:lnTo>
                  <a:pt x="72050" y="130135"/>
                </a:lnTo>
                <a:lnTo>
                  <a:pt x="69048" y="137720"/>
                </a:lnTo>
                <a:lnTo>
                  <a:pt x="57040" y="149695"/>
                </a:lnTo>
                <a:lnTo>
                  <a:pt x="51035" y="152689"/>
                </a:lnTo>
                <a:lnTo>
                  <a:pt x="66427" y="152689"/>
                </a:lnTo>
                <a:lnTo>
                  <a:pt x="89234" y="117548"/>
                </a:lnTo>
                <a:lnTo>
                  <a:pt x="90063" y="107780"/>
                </a:lnTo>
                <a:lnTo>
                  <a:pt x="90063" y="98799"/>
                </a:lnTo>
                <a:lnTo>
                  <a:pt x="60042" y="67263"/>
                </a:lnTo>
                <a:lnTo>
                  <a:pt x="69908" y="58281"/>
                </a:lnTo>
                <a:lnTo>
                  <a:pt x="76979" y="49299"/>
                </a:lnTo>
                <a:lnTo>
                  <a:pt x="81235" y="40318"/>
                </a:lnTo>
                <a:lnTo>
                  <a:pt x="82657" y="31336"/>
                </a:lnTo>
                <a:lnTo>
                  <a:pt x="82657" y="23951"/>
                </a:lnTo>
                <a:lnTo>
                  <a:pt x="79655" y="17963"/>
                </a:lnTo>
                <a:lnTo>
                  <a:pt x="76653" y="14969"/>
                </a:lnTo>
                <a:close/>
              </a:path>
              <a:path w="90170" h="163195">
                <a:moveTo>
                  <a:pt x="45031" y="0"/>
                </a:moveTo>
                <a:lnTo>
                  <a:pt x="9406" y="18437"/>
                </a:lnTo>
                <a:lnTo>
                  <a:pt x="1601" y="32933"/>
                </a:lnTo>
                <a:lnTo>
                  <a:pt x="6004" y="34330"/>
                </a:lnTo>
                <a:lnTo>
                  <a:pt x="12214" y="26252"/>
                </a:lnTo>
                <a:lnTo>
                  <a:pt x="19363" y="20159"/>
                </a:lnTo>
                <a:lnTo>
                  <a:pt x="27337" y="16310"/>
                </a:lnTo>
                <a:lnTo>
                  <a:pt x="36025" y="14969"/>
                </a:lnTo>
                <a:lnTo>
                  <a:pt x="76653" y="14969"/>
                </a:lnTo>
                <a:lnTo>
                  <a:pt x="73651" y="11975"/>
                </a:lnTo>
                <a:lnTo>
                  <a:pt x="68335" y="6315"/>
                </a:lnTo>
                <a:lnTo>
                  <a:pt x="61593" y="2619"/>
                </a:lnTo>
                <a:lnTo>
                  <a:pt x="53725" y="608"/>
                </a:lnTo>
                <a:lnTo>
                  <a:pt x="450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009198" y="4407961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6411" y="0"/>
                </a:moveTo>
                <a:lnTo>
                  <a:pt x="9006" y="0"/>
                </a:lnTo>
                <a:lnTo>
                  <a:pt x="6004" y="1397"/>
                </a:lnTo>
                <a:lnTo>
                  <a:pt x="3002" y="4391"/>
                </a:lnTo>
                <a:lnTo>
                  <a:pt x="0" y="5987"/>
                </a:lnTo>
                <a:lnTo>
                  <a:pt x="0" y="19360"/>
                </a:lnTo>
                <a:lnTo>
                  <a:pt x="3002" y="22354"/>
                </a:lnTo>
                <a:lnTo>
                  <a:pt x="6004" y="23951"/>
                </a:lnTo>
                <a:lnTo>
                  <a:pt x="9006" y="25348"/>
                </a:lnTo>
                <a:lnTo>
                  <a:pt x="16411" y="25348"/>
                </a:lnTo>
                <a:lnTo>
                  <a:pt x="19413" y="23951"/>
                </a:lnTo>
                <a:lnTo>
                  <a:pt x="24016" y="19360"/>
                </a:lnTo>
                <a:lnTo>
                  <a:pt x="25417" y="16366"/>
                </a:lnTo>
                <a:lnTo>
                  <a:pt x="25417" y="8981"/>
                </a:lnTo>
                <a:lnTo>
                  <a:pt x="24016" y="5987"/>
                </a:lnTo>
                <a:lnTo>
                  <a:pt x="21014" y="4391"/>
                </a:lnTo>
                <a:lnTo>
                  <a:pt x="19413" y="1397"/>
                </a:lnTo>
                <a:lnTo>
                  <a:pt x="16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063236" y="4273235"/>
            <a:ext cx="92075" cy="160655"/>
          </a:xfrm>
          <a:custGeom>
            <a:avLst/>
            <a:gdLst/>
            <a:ahLst/>
            <a:cxnLst/>
            <a:rect l="l" t="t" r="r" b="b"/>
            <a:pathLst>
              <a:path w="92075" h="160654">
                <a:moveTo>
                  <a:pt x="13409" y="136123"/>
                </a:moveTo>
                <a:lnTo>
                  <a:pt x="6004" y="136123"/>
                </a:lnTo>
                <a:lnTo>
                  <a:pt x="0" y="142111"/>
                </a:lnTo>
                <a:lnTo>
                  <a:pt x="0" y="148098"/>
                </a:lnTo>
                <a:lnTo>
                  <a:pt x="1400" y="152689"/>
                </a:lnTo>
                <a:lnTo>
                  <a:pt x="6004" y="155683"/>
                </a:lnTo>
                <a:lnTo>
                  <a:pt x="10407" y="158677"/>
                </a:lnTo>
                <a:lnTo>
                  <a:pt x="18012" y="160074"/>
                </a:lnTo>
                <a:lnTo>
                  <a:pt x="27018" y="160074"/>
                </a:lnTo>
                <a:lnTo>
                  <a:pt x="33773" y="159784"/>
                </a:lnTo>
                <a:lnTo>
                  <a:pt x="40528" y="158802"/>
                </a:lnTo>
                <a:lnTo>
                  <a:pt x="47283" y="156959"/>
                </a:lnTo>
                <a:lnTo>
                  <a:pt x="54037" y="154086"/>
                </a:lnTo>
                <a:lnTo>
                  <a:pt x="61443" y="151092"/>
                </a:lnTo>
                <a:lnTo>
                  <a:pt x="64581" y="148098"/>
                </a:lnTo>
                <a:lnTo>
                  <a:pt x="34424" y="148098"/>
                </a:lnTo>
                <a:lnTo>
                  <a:pt x="28419" y="146701"/>
                </a:lnTo>
                <a:lnTo>
                  <a:pt x="22415" y="142111"/>
                </a:lnTo>
                <a:lnTo>
                  <a:pt x="19413" y="139117"/>
                </a:lnTo>
                <a:lnTo>
                  <a:pt x="16411" y="137720"/>
                </a:lnTo>
                <a:lnTo>
                  <a:pt x="15010" y="137720"/>
                </a:lnTo>
                <a:lnTo>
                  <a:pt x="13409" y="136123"/>
                </a:lnTo>
                <a:close/>
              </a:path>
              <a:path w="92075" h="160654">
                <a:moveTo>
                  <a:pt x="91464" y="0"/>
                </a:moveTo>
                <a:lnTo>
                  <a:pt x="36025" y="0"/>
                </a:lnTo>
                <a:lnTo>
                  <a:pt x="6004" y="61275"/>
                </a:lnTo>
                <a:lnTo>
                  <a:pt x="15773" y="61790"/>
                </a:lnTo>
                <a:lnTo>
                  <a:pt x="24867" y="63146"/>
                </a:lnTo>
                <a:lnTo>
                  <a:pt x="59651" y="80623"/>
                </a:lnTo>
                <a:lnTo>
                  <a:pt x="64445" y="86823"/>
                </a:lnTo>
                <a:lnTo>
                  <a:pt x="69311" y="92636"/>
                </a:lnTo>
                <a:lnTo>
                  <a:pt x="72600" y="98898"/>
                </a:lnTo>
                <a:lnTo>
                  <a:pt x="74464" y="105460"/>
                </a:lnTo>
                <a:lnTo>
                  <a:pt x="75052" y="112171"/>
                </a:lnTo>
                <a:lnTo>
                  <a:pt x="74239" y="119784"/>
                </a:lnTo>
                <a:lnTo>
                  <a:pt x="46939" y="147515"/>
                </a:lnTo>
                <a:lnTo>
                  <a:pt x="40428" y="148098"/>
                </a:lnTo>
                <a:lnTo>
                  <a:pt x="64581" y="148098"/>
                </a:lnTo>
                <a:lnTo>
                  <a:pt x="66046" y="146701"/>
                </a:lnTo>
                <a:lnTo>
                  <a:pt x="72050" y="142111"/>
                </a:lnTo>
                <a:lnTo>
                  <a:pt x="76453" y="136123"/>
                </a:lnTo>
                <a:lnTo>
                  <a:pt x="81056" y="130135"/>
                </a:lnTo>
                <a:lnTo>
                  <a:pt x="84058" y="124147"/>
                </a:lnTo>
                <a:lnTo>
                  <a:pt x="88462" y="116762"/>
                </a:lnTo>
                <a:lnTo>
                  <a:pt x="90063" y="109178"/>
                </a:lnTo>
                <a:lnTo>
                  <a:pt x="89916" y="98898"/>
                </a:lnTo>
                <a:lnTo>
                  <a:pt x="88959" y="90406"/>
                </a:lnTo>
                <a:lnTo>
                  <a:pt x="63835" y="54716"/>
                </a:lnTo>
                <a:lnTo>
                  <a:pt x="25417" y="40318"/>
                </a:lnTo>
                <a:lnTo>
                  <a:pt x="36025" y="19360"/>
                </a:lnTo>
                <a:lnTo>
                  <a:pt x="82457" y="19360"/>
                </a:lnTo>
                <a:lnTo>
                  <a:pt x="91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12111" y="4551669"/>
            <a:ext cx="104139" cy="161925"/>
          </a:xfrm>
          <a:custGeom>
            <a:avLst/>
            <a:gdLst/>
            <a:ahLst/>
            <a:cxnLst/>
            <a:rect l="l" t="t" r="r" b="b"/>
            <a:pathLst>
              <a:path w="104140" h="161925">
                <a:moveTo>
                  <a:pt x="85408" y="17963"/>
                </a:moveTo>
                <a:lnTo>
                  <a:pt x="51035" y="17963"/>
                </a:lnTo>
                <a:lnTo>
                  <a:pt x="58561" y="22454"/>
                </a:lnTo>
                <a:lnTo>
                  <a:pt x="64565" y="28442"/>
                </a:lnTo>
                <a:lnTo>
                  <a:pt x="68740" y="33447"/>
                </a:lnTo>
                <a:lnTo>
                  <a:pt x="72070" y="39295"/>
                </a:lnTo>
                <a:lnTo>
                  <a:pt x="74275" y="45703"/>
                </a:lnTo>
                <a:lnTo>
                  <a:pt x="75072" y="52393"/>
                </a:lnTo>
                <a:lnTo>
                  <a:pt x="73946" y="62755"/>
                </a:lnTo>
                <a:lnTo>
                  <a:pt x="47502" y="108783"/>
                </a:lnTo>
                <a:lnTo>
                  <a:pt x="18784" y="139236"/>
                </a:lnTo>
                <a:lnTo>
                  <a:pt x="0" y="157200"/>
                </a:lnTo>
                <a:lnTo>
                  <a:pt x="0" y="161691"/>
                </a:lnTo>
                <a:lnTo>
                  <a:pt x="93085" y="161691"/>
                </a:lnTo>
                <a:lnTo>
                  <a:pt x="99389" y="143727"/>
                </a:lnTo>
                <a:lnTo>
                  <a:pt x="24016" y="143727"/>
                </a:lnTo>
                <a:lnTo>
                  <a:pt x="29012" y="138932"/>
                </a:lnTo>
                <a:lnTo>
                  <a:pt x="60062" y="106303"/>
                </a:lnTo>
                <a:lnTo>
                  <a:pt x="83492" y="75763"/>
                </a:lnTo>
                <a:lnTo>
                  <a:pt x="88582" y="65866"/>
                </a:lnTo>
                <a:lnTo>
                  <a:pt x="93085" y="58381"/>
                </a:lnTo>
                <a:lnTo>
                  <a:pt x="94586" y="49399"/>
                </a:lnTo>
                <a:lnTo>
                  <a:pt x="94586" y="41914"/>
                </a:lnTo>
                <a:lnTo>
                  <a:pt x="93742" y="34102"/>
                </a:lnTo>
                <a:lnTo>
                  <a:pt x="91208" y="26570"/>
                </a:lnTo>
                <a:lnTo>
                  <a:pt x="86987" y="19600"/>
                </a:lnTo>
                <a:lnTo>
                  <a:pt x="85408" y="17963"/>
                </a:lnTo>
                <a:close/>
              </a:path>
              <a:path w="104140" h="161925">
                <a:moveTo>
                  <a:pt x="103592" y="131752"/>
                </a:moveTo>
                <a:lnTo>
                  <a:pt x="99089" y="131752"/>
                </a:lnTo>
                <a:lnTo>
                  <a:pt x="97588" y="134746"/>
                </a:lnTo>
                <a:lnTo>
                  <a:pt x="93085" y="139236"/>
                </a:lnTo>
                <a:lnTo>
                  <a:pt x="84078" y="143727"/>
                </a:lnTo>
                <a:lnTo>
                  <a:pt x="99389" y="143727"/>
                </a:lnTo>
                <a:lnTo>
                  <a:pt x="103592" y="131752"/>
                </a:lnTo>
                <a:close/>
              </a:path>
              <a:path w="104140" h="161925">
                <a:moveTo>
                  <a:pt x="49534" y="0"/>
                </a:moveTo>
                <a:lnTo>
                  <a:pt x="13579" y="18384"/>
                </a:lnTo>
                <a:lnTo>
                  <a:pt x="4503" y="44908"/>
                </a:lnTo>
                <a:lnTo>
                  <a:pt x="9006" y="44908"/>
                </a:lnTo>
                <a:lnTo>
                  <a:pt x="12008" y="35926"/>
                </a:lnTo>
                <a:lnTo>
                  <a:pt x="16511" y="29939"/>
                </a:lnTo>
                <a:lnTo>
                  <a:pt x="28520" y="20957"/>
                </a:lnTo>
                <a:lnTo>
                  <a:pt x="36025" y="17963"/>
                </a:lnTo>
                <a:lnTo>
                  <a:pt x="85408" y="17963"/>
                </a:lnTo>
                <a:lnTo>
                  <a:pt x="81076" y="13472"/>
                </a:lnTo>
                <a:lnTo>
                  <a:pt x="74040" y="7536"/>
                </a:lnTo>
                <a:lnTo>
                  <a:pt x="66439" y="3330"/>
                </a:lnTo>
                <a:lnTo>
                  <a:pt x="58271" y="828"/>
                </a:lnTo>
                <a:lnTo>
                  <a:pt x="49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216337" y="4551669"/>
            <a:ext cx="62230" cy="161925"/>
          </a:xfrm>
          <a:custGeom>
            <a:avLst/>
            <a:gdLst/>
            <a:ahLst/>
            <a:cxnLst/>
            <a:rect l="l" t="t" r="r" b="b"/>
            <a:pathLst>
              <a:path w="62229" h="161925">
                <a:moveTo>
                  <a:pt x="61643" y="157200"/>
                </a:moveTo>
                <a:lnTo>
                  <a:pt x="3002" y="157200"/>
                </a:lnTo>
                <a:lnTo>
                  <a:pt x="3002" y="161691"/>
                </a:lnTo>
                <a:lnTo>
                  <a:pt x="61643" y="161691"/>
                </a:lnTo>
                <a:lnTo>
                  <a:pt x="61643" y="157200"/>
                </a:lnTo>
                <a:close/>
              </a:path>
              <a:path w="62229" h="161925">
                <a:moveTo>
                  <a:pt x="42029" y="19460"/>
                </a:moveTo>
                <a:lnTo>
                  <a:pt x="16411" y="19460"/>
                </a:lnTo>
                <a:lnTo>
                  <a:pt x="18012" y="20957"/>
                </a:lnTo>
                <a:lnTo>
                  <a:pt x="19413" y="22454"/>
                </a:lnTo>
                <a:lnTo>
                  <a:pt x="21014" y="23951"/>
                </a:lnTo>
                <a:lnTo>
                  <a:pt x="21014" y="26945"/>
                </a:lnTo>
                <a:lnTo>
                  <a:pt x="22415" y="29939"/>
                </a:lnTo>
                <a:lnTo>
                  <a:pt x="22415" y="149715"/>
                </a:lnTo>
                <a:lnTo>
                  <a:pt x="21014" y="151212"/>
                </a:lnTo>
                <a:lnTo>
                  <a:pt x="21014" y="152709"/>
                </a:lnTo>
                <a:lnTo>
                  <a:pt x="19413" y="154206"/>
                </a:lnTo>
                <a:lnTo>
                  <a:pt x="16411" y="155703"/>
                </a:lnTo>
                <a:lnTo>
                  <a:pt x="15010" y="157200"/>
                </a:lnTo>
                <a:lnTo>
                  <a:pt x="49634" y="157200"/>
                </a:lnTo>
                <a:lnTo>
                  <a:pt x="48033" y="155703"/>
                </a:lnTo>
                <a:lnTo>
                  <a:pt x="45031" y="154206"/>
                </a:lnTo>
                <a:lnTo>
                  <a:pt x="43430" y="152709"/>
                </a:lnTo>
                <a:lnTo>
                  <a:pt x="43430" y="149715"/>
                </a:lnTo>
                <a:lnTo>
                  <a:pt x="42029" y="148218"/>
                </a:lnTo>
                <a:lnTo>
                  <a:pt x="42029" y="19460"/>
                </a:lnTo>
                <a:close/>
              </a:path>
              <a:path w="62229" h="161925">
                <a:moveTo>
                  <a:pt x="42029" y="0"/>
                </a:moveTo>
                <a:lnTo>
                  <a:pt x="37426" y="0"/>
                </a:lnTo>
                <a:lnTo>
                  <a:pt x="0" y="19460"/>
                </a:lnTo>
                <a:lnTo>
                  <a:pt x="1400" y="22454"/>
                </a:lnTo>
                <a:lnTo>
                  <a:pt x="6004" y="20957"/>
                </a:lnTo>
                <a:lnTo>
                  <a:pt x="10407" y="19460"/>
                </a:lnTo>
                <a:lnTo>
                  <a:pt x="42029" y="194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318601" y="4551668"/>
            <a:ext cx="99060" cy="165100"/>
          </a:xfrm>
          <a:custGeom>
            <a:avLst/>
            <a:gdLst/>
            <a:ahLst/>
            <a:cxnLst/>
            <a:rect l="l" t="t" r="r" b="b"/>
            <a:pathLst>
              <a:path w="99060" h="165100">
                <a:moveTo>
                  <a:pt x="95874" y="0"/>
                </a:moveTo>
                <a:lnTo>
                  <a:pt x="89869" y="0"/>
                </a:lnTo>
                <a:lnTo>
                  <a:pt x="83115" y="514"/>
                </a:lnTo>
                <a:lnTo>
                  <a:pt x="40729" y="19039"/>
                </a:lnTo>
                <a:lnTo>
                  <a:pt x="13044" y="50288"/>
                </a:lnTo>
                <a:lnTo>
                  <a:pt x="369" y="89366"/>
                </a:lnTo>
                <a:lnTo>
                  <a:pt x="0" y="102374"/>
                </a:lnTo>
                <a:lnTo>
                  <a:pt x="1229" y="115472"/>
                </a:lnTo>
                <a:lnTo>
                  <a:pt x="22422" y="154206"/>
                </a:lnTo>
                <a:lnTo>
                  <a:pt x="49441" y="164685"/>
                </a:lnTo>
                <a:lnTo>
                  <a:pt x="60971" y="163328"/>
                </a:lnTo>
                <a:lnTo>
                  <a:pt x="71131" y="159445"/>
                </a:lnTo>
                <a:lnTo>
                  <a:pt x="74455" y="157200"/>
                </a:lnTo>
                <a:lnTo>
                  <a:pt x="47840" y="157200"/>
                </a:lnTo>
                <a:lnTo>
                  <a:pt x="41836" y="155703"/>
                </a:lnTo>
                <a:lnTo>
                  <a:pt x="32829" y="146721"/>
                </a:lnTo>
                <a:lnTo>
                  <a:pt x="28426" y="140733"/>
                </a:lnTo>
                <a:lnTo>
                  <a:pt x="25424" y="131752"/>
                </a:lnTo>
                <a:lnTo>
                  <a:pt x="23823" y="122770"/>
                </a:lnTo>
                <a:lnTo>
                  <a:pt x="22457" y="115472"/>
                </a:lnTo>
                <a:lnTo>
                  <a:pt x="22597" y="96199"/>
                </a:lnTo>
                <a:lnTo>
                  <a:pt x="23050" y="89366"/>
                </a:lnTo>
                <a:lnTo>
                  <a:pt x="23823" y="82352"/>
                </a:lnTo>
                <a:lnTo>
                  <a:pt x="31428" y="77841"/>
                </a:lnTo>
                <a:lnTo>
                  <a:pt x="35832" y="74847"/>
                </a:lnTo>
                <a:lnTo>
                  <a:pt x="38834" y="73350"/>
                </a:lnTo>
                <a:lnTo>
                  <a:pt x="25424" y="73350"/>
                </a:lnTo>
                <a:lnTo>
                  <a:pt x="27895" y="65772"/>
                </a:lnTo>
                <a:lnTo>
                  <a:pt x="47962" y="30196"/>
                </a:lnTo>
                <a:lnTo>
                  <a:pt x="71857" y="10478"/>
                </a:lnTo>
                <a:lnTo>
                  <a:pt x="77861" y="7484"/>
                </a:lnTo>
                <a:lnTo>
                  <a:pt x="86867" y="5987"/>
                </a:lnTo>
                <a:lnTo>
                  <a:pt x="95874" y="4391"/>
                </a:lnTo>
                <a:lnTo>
                  <a:pt x="95874" y="0"/>
                </a:lnTo>
                <a:close/>
              </a:path>
              <a:path w="99060" h="165100">
                <a:moveTo>
                  <a:pt x="85025" y="71853"/>
                </a:moveTo>
                <a:lnTo>
                  <a:pt x="47840" y="71853"/>
                </a:lnTo>
                <a:lnTo>
                  <a:pt x="55201" y="72719"/>
                </a:lnTo>
                <a:lnTo>
                  <a:pt x="61399" y="75411"/>
                </a:lnTo>
                <a:lnTo>
                  <a:pt x="78899" y="111473"/>
                </a:lnTo>
                <a:lnTo>
                  <a:pt x="79362" y="122770"/>
                </a:lnTo>
                <a:lnTo>
                  <a:pt x="78899" y="129693"/>
                </a:lnTo>
                <a:lnTo>
                  <a:pt x="77211" y="136991"/>
                </a:lnTo>
                <a:lnTo>
                  <a:pt x="74396" y="143166"/>
                </a:lnTo>
                <a:lnTo>
                  <a:pt x="70456" y="148218"/>
                </a:lnTo>
                <a:lnTo>
                  <a:pt x="65853" y="154206"/>
                </a:lnTo>
                <a:lnTo>
                  <a:pt x="59848" y="157200"/>
                </a:lnTo>
                <a:lnTo>
                  <a:pt x="74455" y="157200"/>
                </a:lnTo>
                <a:lnTo>
                  <a:pt x="98291" y="118279"/>
                </a:lnTo>
                <a:lnTo>
                  <a:pt x="98876" y="109297"/>
                </a:lnTo>
                <a:lnTo>
                  <a:pt x="98291" y="98865"/>
                </a:lnTo>
                <a:lnTo>
                  <a:pt x="96449" y="89834"/>
                </a:lnTo>
                <a:lnTo>
                  <a:pt x="93219" y="81923"/>
                </a:lnTo>
                <a:lnTo>
                  <a:pt x="88468" y="74847"/>
                </a:lnTo>
                <a:lnTo>
                  <a:pt x="85025" y="71853"/>
                </a:lnTo>
                <a:close/>
              </a:path>
              <a:path w="99060" h="165100">
                <a:moveTo>
                  <a:pt x="59848" y="61375"/>
                </a:moveTo>
                <a:lnTo>
                  <a:pt x="51009" y="62217"/>
                </a:lnTo>
                <a:lnTo>
                  <a:pt x="42636" y="64556"/>
                </a:lnTo>
                <a:lnTo>
                  <a:pt x="34180" y="68322"/>
                </a:lnTo>
                <a:lnTo>
                  <a:pt x="25424" y="73350"/>
                </a:lnTo>
                <a:lnTo>
                  <a:pt x="41836" y="73350"/>
                </a:lnTo>
                <a:lnTo>
                  <a:pt x="44838" y="71853"/>
                </a:lnTo>
                <a:lnTo>
                  <a:pt x="85025" y="71853"/>
                </a:lnTo>
                <a:lnTo>
                  <a:pt x="81689" y="68953"/>
                </a:lnTo>
                <a:lnTo>
                  <a:pt x="74759" y="64743"/>
                </a:lnTo>
                <a:lnTo>
                  <a:pt x="67529" y="62217"/>
                </a:lnTo>
                <a:lnTo>
                  <a:pt x="59848" y="61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440094" y="4556060"/>
            <a:ext cx="92075" cy="160655"/>
          </a:xfrm>
          <a:custGeom>
            <a:avLst/>
            <a:gdLst/>
            <a:ahLst/>
            <a:cxnLst/>
            <a:rect l="l" t="t" r="r" b="b"/>
            <a:pathLst>
              <a:path w="92075" h="160654">
                <a:moveTo>
                  <a:pt x="13409" y="136342"/>
                </a:moveTo>
                <a:lnTo>
                  <a:pt x="6004" y="136342"/>
                </a:lnTo>
                <a:lnTo>
                  <a:pt x="4403" y="137839"/>
                </a:lnTo>
                <a:lnTo>
                  <a:pt x="3002" y="139336"/>
                </a:lnTo>
                <a:lnTo>
                  <a:pt x="0" y="140833"/>
                </a:lnTo>
                <a:lnTo>
                  <a:pt x="18012" y="160294"/>
                </a:lnTo>
                <a:lnTo>
                  <a:pt x="27018" y="160294"/>
                </a:lnTo>
                <a:lnTo>
                  <a:pt x="64044" y="148318"/>
                </a:lnTo>
                <a:lnTo>
                  <a:pt x="34424" y="148318"/>
                </a:lnTo>
                <a:lnTo>
                  <a:pt x="22415" y="142330"/>
                </a:lnTo>
                <a:lnTo>
                  <a:pt x="18012" y="139336"/>
                </a:lnTo>
                <a:lnTo>
                  <a:pt x="16411" y="137839"/>
                </a:lnTo>
                <a:lnTo>
                  <a:pt x="15010" y="137839"/>
                </a:lnTo>
                <a:lnTo>
                  <a:pt x="13409" y="136342"/>
                </a:lnTo>
                <a:close/>
              </a:path>
              <a:path w="92075" h="160654">
                <a:moveTo>
                  <a:pt x="91464" y="0"/>
                </a:moveTo>
                <a:lnTo>
                  <a:pt x="34424" y="0"/>
                </a:lnTo>
                <a:lnTo>
                  <a:pt x="4403" y="61475"/>
                </a:lnTo>
                <a:lnTo>
                  <a:pt x="15076" y="61779"/>
                </a:lnTo>
                <a:lnTo>
                  <a:pt x="24492" y="62784"/>
                </a:lnTo>
                <a:lnTo>
                  <a:pt x="59404" y="80110"/>
                </a:lnTo>
                <a:lnTo>
                  <a:pt x="73451" y="112391"/>
                </a:lnTo>
                <a:lnTo>
                  <a:pt x="72866" y="119735"/>
                </a:lnTo>
                <a:lnTo>
                  <a:pt x="71024" y="126238"/>
                </a:lnTo>
                <a:lnTo>
                  <a:pt x="67794" y="132179"/>
                </a:lnTo>
                <a:lnTo>
                  <a:pt x="63044" y="137839"/>
                </a:lnTo>
                <a:lnTo>
                  <a:pt x="57040" y="145324"/>
                </a:lnTo>
                <a:lnTo>
                  <a:pt x="49434" y="148318"/>
                </a:lnTo>
                <a:lnTo>
                  <a:pt x="64044" y="148318"/>
                </a:lnTo>
                <a:lnTo>
                  <a:pt x="72050" y="142330"/>
                </a:lnTo>
                <a:lnTo>
                  <a:pt x="76453" y="136342"/>
                </a:lnTo>
                <a:lnTo>
                  <a:pt x="81056" y="130355"/>
                </a:lnTo>
                <a:lnTo>
                  <a:pt x="84058" y="124367"/>
                </a:lnTo>
                <a:lnTo>
                  <a:pt x="87061" y="116882"/>
                </a:lnTo>
                <a:lnTo>
                  <a:pt x="88462" y="109397"/>
                </a:lnTo>
                <a:lnTo>
                  <a:pt x="88335" y="98918"/>
                </a:lnTo>
                <a:lnTo>
                  <a:pt x="73451" y="62971"/>
                </a:lnTo>
                <a:lnTo>
                  <a:pt x="39508" y="43605"/>
                </a:lnTo>
                <a:lnTo>
                  <a:pt x="25417" y="40517"/>
                </a:lnTo>
                <a:lnTo>
                  <a:pt x="34424" y="19560"/>
                </a:lnTo>
                <a:lnTo>
                  <a:pt x="82457" y="19560"/>
                </a:lnTo>
                <a:lnTo>
                  <a:pt x="91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018200" y="4551669"/>
            <a:ext cx="61594" cy="161925"/>
          </a:xfrm>
          <a:custGeom>
            <a:avLst/>
            <a:gdLst/>
            <a:ahLst/>
            <a:cxnLst/>
            <a:rect l="l" t="t" r="r" b="b"/>
            <a:pathLst>
              <a:path w="61595" h="161925">
                <a:moveTo>
                  <a:pt x="61443" y="157200"/>
                </a:moveTo>
                <a:lnTo>
                  <a:pt x="3002" y="157200"/>
                </a:lnTo>
                <a:lnTo>
                  <a:pt x="3002" y="161691"/>
                </a:lnTo>
                <a:lnTo>
                  <a:pt x="61443" y="161691"/>
                </a:lnTo>
                <a:lnTo>
                  <a:pt x="61443" y="157200"/>
                </a:lnTo>
                <a:close/>
              </a:path>
              <a:path w="61595" h="161925">
                <a:moveTo>
                  <a:pt x="42029" y="19460"/>
                </a:moveTo>
                <a:lnTo>
                  <a:pt x="16411" y="19460"/>
                </a:lnTo>
                <a:lnTo>
                  <a:pt x="18012" y="20957"/>
                </a:lnTo>
                <a:lnTo>
                  <a:pt x="19413" y="22454"/>
                </a:lnTo>
                <a:lnTo>
                  <a:pt x="21014" y="23951"/>
                </a:lnTo>
                <a:lnTo>
                  <a:pt x="21014" y="26945"/>
                </a:lnTo>
                <a:lnTo>
                  <a:pt x="22415" y="29939"/>
                </a:lnTo>
                <a:lnTo>
                  <a:pt x="22415" y="149715"/>
                </a:lnTo>
                <a:lnTo>
                  <a:pt x="21014" y="151212"/>
                </a:lnTo>
                <a:lnTo>
                  <a:pt x="21014" y="152709"/>
                </a:lnTo>
                <a:lnTo>
                  <a:pt x="19413" y="154206"/>
                </a:lnTo>
                <a:lnTo>
                  <a:pt x="16411" y="155703"/>
                </a:lnTo>
                <a:lnTo>
                  <a:pt x="15010" y="157200"/>
                </a:lnTo>
                <a:lnTo>
                  <a:pt x="49434" y="157200"/>
                </a:lnTo>
                <a:lnTo>
                  <a:pt x="48033" y="155703"/>
                </a:lnTo>
                <a:lnTo>
                  <a:pt x="45031" y="154206"/>
                </a:lnTo>
                <a:lnTo>
                  <a:pt x="43430" y="152709"/>
                </a:lnTo>
                <a:lnTo>
                  <a:pt x="43430" y="149715"/>
                </a:lnTo>
                <a:lnTo>
                  <a:pt x="42029" y="148218"/>
                </a:lnTo>
                <a:lnTo>
                  <a:pt x="42029" y="19460"/>
                </a:lnTo>
                <a:close/>
              </a:path>
              <a:path w="61595" h="161925">
                <a:moveTo>
                  <a:pt x="42029" y="0"/>
                </a:moveTo>
                <a:lnTo>
                  <a:pt x="37426" y="0"/>
                </a:lnTo>
                <a:lnTo>
                  <a:pt x="0" y="19460"/>
                </a:lnTo>
                <a:lnTo>
                  <a:pt x="1400" y="22454"/>
                </a:lnTo>
                <a:lnTo>
                  <a:pt x="6004" y="20957"/>
                </a:lnTo>
                <a:lnTo>
                  <a:pt x="10407" y="19460"/>
                </a:lnTo>
                <a:lnTo>
                  <a:pt x="42029" y="194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114268" y="4551669"/>
            <a:ext cx="106680" cy="161925"/>
          </a:xfrm>
          <a:custGeom>
            <a:avLst/>
            <a:gdLst/>
            <a:ahLst/>
            <a:cxnLst/>
            <a:rect l="l" t="t" r="r" b="b"/>
            <a:pathLst>
              <a:path w="106679" h="161925">
                <a:moveTo>
                  <a:pt x="85459" y="119776"/>
                </a:moveTo>
                <a:lnTo>
                  <a:pt x="66046" y="119776"/>
                </a:lnTo>
                <a:lnTo>
                  <a:pt x="66046" y="161691"/>
                </a:lnTo>
                <a:lnTo>
                  <a:pt x="85459" y="161691"/>
                </a:lnTo>
                <a:lnTo>
                  <a:pt x="85459" y="119776"/>
                </a:lnTo>
                <a:close/>
              </a:path>
              <a:path w="106679" h="161925">
                <a:moveTo>
                  <a:pt x="85459" y="0"/>
                </a:moveTo>
                <a:lnTo>
                  <a:pt x="72050" y="0"/>
                </a:lnTo>
                <a:lnTo>
                  <a:pt x="0" y="104806"/>
                </a:lnTo>
                <a:lnTo>
                  <a:pt x="0" y="119776"/>
                </a:lnTo>
                <a:lnTo>
                  <a:pt x="106474" y="119776"/>
                </a:lnTo>
                <a:lnTo>
                  <a:pt x="106474" y="103309"/>
                </a:lnTo>
                <a:lnTo>
                  <a:pt x="10407" y="103309"/>
                </a:lnTo>
                <a:lnTo>
                  <a:pt x="66046" y="25448"/>
                </a:lnTo>
                <a:lnTo>
                  <a:pt x="85459" y="25448"/>
                </a:lnTo>
                <a:lnTo>
                  <a:pt x="85459" y="0"/>
                </a:lnTo>
                <a:close/>
              </a:path>
              <a:path w="106679" h="161925">
                <a:moveTo>
                  <a:pt x="85459" y="25448"/>
                </a:moveTo>
                <a:lnTo>
                  <a:pt x="66046" y="25448"/>
                </a:lnTo>
                <a:lnTo>
                  <a:pt x="66046" y="103309"/>
                </a:lnTo>
                <a:lnTo>
                  <a:pt x="85459" y="103309"/>
                </a:lnTo>
                <a:lnTo>
                  <a:pt x="85459" y="25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238956" y="4556060"/>
            <a:ext cx="100965" cy="160655"/>
          </a:xfrm>
          <a:custGeom>
            <a:avLst/>
            <a:gdLst/>
            <a:ahLst/>
            <a:cxnLst/>
            <a:rect l="l" t="t" r="r" b="b"/>
            <a:pathLst>
              <a:path w="100964" h="160654">
                <a:moveTo>
                  <a:pt x="95794" y="18063"/>
                </a:moveTo>
                <a:lnTo>
                  <a:pt x="81056" y="18063"/>
                </a:lnTo>
                <a:lnTo>
                  <a:pt x="34424" y="160294"/>
                </a:lnTo>
                <a:lnTo>
                  <a:pt x="46432" y="160294"/>
                </a:lnTo>
                <a:lnTo>
                  <a:pt x="95794" y="18063"/>
                </a:lnTo>
                <a:close/>
              </a:path>
              <a:path w="100964" h="160654">
                <a:moveTo>
                  <a:pt x="100470" y="0"/>
                </a:moveTo>
                <a:lnTo>
                  <a:pt x="15010" y="0"/>
                </a:lnTo>
                <a:lnTo>
                  <a:pt x="0" y="37523"/>
                </a:lnTo>
                <a:lnTo>
                  <a:pt x="3002" y="37523"/>
                </a:lnTo>
                <a:lnTo>
                  <a:pt x="7405" y="30038"/>
                </a:lnTo>
                <a:lnTo>
                  <a:pt x="12008" y="25548"/>
                </a:lnTo>
                <a:lnTo>
                  <a:pt x="19413" y="21057"/>
                </a:lnTo>
                <a:lnTo>
                  <a:pt x="22415" y="19560"/>
                </a:lnTo>
                <a:lnTo>
                  <a:pt x="28419" y="18063"/>
                </a:lnTo>
                <a:lnTo>
                  <a:pt x="95794" y="18063"/>
                </a:lnTo>
                <a:lnTo>
                  <a:pt x="100470" y="4590"/>
                </a:lnTo>
                <a:lnTo>
                  <a:pt x="100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366446" y="4690905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4" h="26035">
                <a:moveTo>
                  <a:pt x="16611" y="0"/>
                </a:moveTo>
                <a:lnTo>
                  <a:pt x="10607" y="0"/>
                </a:lnTo>
                <a:lnTo>
                  <a:pt x="4603" y="2993"/>
                </a:lnTo>
                <a:lnTo>
                  <a:pt x="1601" y="5987"/>
                </a:lnTo>
                <a:lnTo>
                  <a:pt x="0" y="8981"/>
                </a:lnTo>
                <a:lnTo>
                  <a:pt x="0" y="16466"/>
                </a:lnTo>
                <a:lnTo>
                  <a:pt x="1601" y="19460"/>
                </a:lnTo>
                <a:lnTo>
                  <a:pt x="4603" y="22454"/>
                </a:lnTo>
                <a:lnTo>
                  <a:pt x="10607" y="25448"/>
                </a:lnTo>
                <a:lnTo>
                  <a:pt x="16611" y="25448"/>
                </a:lnTo>
                <a:lnTo>
                  <a:pt x="22615" y="22454"/>
                </a:lnTo>
                <a:lnTo>
                  <a:pt x="25617" y="19460"/>
                </a:lnTo>
                <a:lnTo>
                  <a:pt x="27018" y="16466"/>
                </a:lnTo>
                <a:lnTo>
                  <a:pt x="27018" y="8981"/>
                </a:lnTo>
                <a:lnTo>
                  <a:pt x="25617" y="5987"/>
                </a:lnTo>
                <a:lnTo>
                  <a:pt x="22615" y="2993"/>
                </a:lnTo>
                <a:lnTo>
                  <a:pt x="16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38496" y="4551669"/>
            <a:ext cx="62230" cy="161925"/>
          </a:xfrm>
          <a:custGeom>
            <a:avLst/>
            <a:gdLst/>
            <a:ahLst/>
            <a:cxnLst/>
            <a:rect l="l" t="t" r="r" b="b"/>
            <a:pathLst>
              <a:path w="62229" h="161925">
                <a:moveTo>
                  <a:pt x="61643" y="157200"/>
                </a:moveTo>
                <a:lnTo>
                  <a:pt x="3002" y="157200"/>
                </a:lnTo>
                <a:lnTo>
                  <a:pt x="3002" y="161691"/>
                </a:lnTo>
                <a:lnTo>
                  <a:pt x="61643" y="161691"/>
                </a:lnTo>
                <a:lnTo>
                  <a:pt x="61643" y="157200"/>
                </a:lnTo>
                <a:close/>
              </a:path>
              <a:path w="62229" h="161925">
                <a:moveTo>
                  <a:pt x="42029" y="19460"/>
                </a:moveTo>
                <a:lnTo>
                  <a:pt x="16611" y="19460"/>
                </a:lnTo>
                <a:lnTo>
                  <a:pt x="18012" y="20957"/>
                </a:lnTo>
                <a:lnTo>
                  <a:pt x="19613" y="22454"/>
                </a:lnTo>
                <a:lnTo>
                  <a:pt x="21014" y="23951"/>
                </a:lnTo>
                <a:lnTo>
                  <a:pt x="21014" y="26945"/>
                </a:lnTo>
                <a:lnTo>
                  <a:pt x="22615" y="29939"/>
                </a:lnTo>
                <a:lnTo>
                  <a:pt x="22615" y="149715"/>
                </a:lnTo>
                <a:lnTo>
                  <a:pt x="21014" y="151212"/>
                </a:lnTo>
                <a:lnTo>
                  <a:pt x="21014" y="152709"/>
                </a:lnTo>
                <a:lnTo>
                  <a:pt x="19613" y="154206"/>
                </a:lnTo>
                <a:lnTo>
                  <a:pt x="16611" y="155703"/>
                </a:lnTo>
                <a:lnTo>
                  <a:pt x="15010" y="157200"/>
                </a:lnTo>
                <a:lnTo>
                  <a:pt x="49634" y="157200"/>
                </a:lnTo>
                <a:lnTo>
                  <a:pt x="48033" y="155703"/>
                </a:lnTo>
                <a:lnTo>
                  <a:pt x="45031" y="154206"/>
                </a:lnTo>
                <a:lnTo>
                  <a:pt x="43630" y="152709"/>
                </a:lnTo>
                <a:lnTo>
                  <a:pt x="43630" y="149715"/>
                </a:lnTo>
                <a:lnTo>
                  <a:pt x="42029" y="148218"/>
                </a:lnTo>
                <a:lnTo>
                  <a:pt x="42029" y="19460"/>
                </a:lnTo>
                <a:close/>
              </a:path>
              <a:path w="62229" h="161925">
                <a:moveTo>
                  <a:pt x="42029" y="0"/>
                </a:moveTo>
                <a:lnTo>
                  <a:pt x="37626" y="0"/>
                </a:lnTo>
                <a:lnTo>
                  <a:pt x="0" y="19460"/>
                </a:lnTo>
                <a:lnTo>
                  <a:pt x="1601" y="22454"/>
                </a:lnTo>
                <a:lnTo>
                  <a:pt x="6004" y="20957"/>
                </a:lnTo>
                <a:lnTo>
                  <a:pt x="10607" y="19460"/>
                </a:lnTo>
                <a:lnTo>
                  <a:pt x="42029" y="194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819864" y="4551669"/>
            <a:ext cx="62230" cy="161925"/>
          </a:xfrm>
          <a:custGeom>
            <a:avLst/>
            <a:gdLst/>
            <a:ahLst/>
            <a:cxnLst/>
            <a:rect l="l" t="t" r="r" b="b"/>
            <a:pathLst>
              <a:path w="62229" h="161925">
                <a:moveTo>
                  <a:pt x="61643" y="157200"/>
                </a:moveTo>
                <a:lnTo>
                  <a:pt x="3002" y="157200"/>
                </a:lnTo>
                <a:lnTo>
                  <a:pt x="3002" y="161691"/>
                </a:lnTo>
                <a:lnTo>
                  <a:pt x="61643" y="161691"/>
                </a:lnTo>
                <a:lnTo>
                  <a:pt x="61643" y="157200"/>
                </a:lnTo>
                <a:close/>
              </a:path>
              <a:path w="62229" h="161925">
                <a:moveTo>
                  <a:pt x="42029" y="19460"/>
                </a:moveTo>
                <a:lnTo>
                  <a:pt x="16611" y="19460"/>
                </a:lnTo>
                <a:lnTo>
                  <a:pt x="18012" y="20957"/>
                </a:lnTo>
                <a:lnTo>
                  <a:pt x="19613" y="22454"/>
                </a:lnTo>
                <a:lnTo>
                  <a:pt x="21014" y="23951"/>
                </a:lnTo>
                <a:lnTo>
                  <a:pt x="21014" y="26945"/>
                </a:lnTo>
                <a:lnTo>
                  <a:pt x="22615" y="29939"/>
                </a:lnTo>
                <a:lnTo>
                  <a:pt x="22615" y="149715"/>
                </a:lnTo>
                <a:lnTo>
                  <a:pt x="21014" y="151212"/>
                </a:lnTo>
                <a:lnTo>
                  <a:pt x="21014" y="152709"/>
                </a:lnTo>
                <a:lnTo>
                  <a:pt x="19613" y="154206"/>
                </a:lnTo>
                <a:lnTo>
                  <a:pt x="16611" y="155703"/>
                </a:lnTo>
                <a:lnTo>
                  <a:pt x="15010" y="157200"/>
                </a:lnTo>
                <a:lnTo>
                  <a:pt x="49634" y="157200"/>
                </a:lnTo>
                <a:lnTo>
                  <a:pt x="48033" y="155703"/>
                </a:lnTo>
                <a:lnTo>
                  <a:pt x="45031" y="154206"/>
                </a:lnTo>
                <a:lnTo>
                  <a:pt x="43630" y="152709"/>
                </a:lnTo>
                <a:lnTo>
                  <a:pt x="43630" y="149715"/>
                </a:lnTo>
                <a:lnTo>
                  <a:pt x="42029" y="148218"/>
                </a:lnTo>
                <a:lnTo>
                  <a:pt x="42029" y="19460"/>
                </a:lnTo>
                <a:close/>
              </a:path>
              <a:path w="62229" h="161925">
                <a:moveTo>
                  <a:pt x="42029" y="0"/>
                </a:moveTo>
                <a:lnTo>
                  <a:pt x="37626" y="0"/>
                </a:lnTo>
                <a:lnTo>
                  <a:pt x="0" y="19460"/>
                </a:lnTo>
                <a:lnTo>
                  <a:pt x="1601" y="22454"/>
                </a:lnTo>
                <a:lnTo>
                  <a:pt x="6004" y="20957"/>
                </a:lnTo>
                <a:lnTo>
                  <a:pt x="10607" y="19460"/>
                </a:lnTo>
                <a:lnTo>
                  <a:pt x="42029" y="194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920535" y="4556060"/>
            <a:ext cx="100965" cy="160655"/>
          </a:xfrm>
          <a:custGeom>
            <a:avLst/>
            <a:gdLst/>
            <a:ahLst/>
            <a:cxnLst/>
            <a:rect l="l" t="t" r="r" b="b"/>
            <a:pathLst>
              <a:path w="100965" h="160654">
                <a:moveTo>
                  <a:pt x="95994" y="18063"/>
                </a:moveTo>
                <a:lnTo>
                  <a:pt x="81056" y="18063"/>
                </a:lnTo>
                <a:lnTo>
                  <a:pt x="34624" y="160294"/>
                </a:lnTo>
                <a:lnTo>
                  <a:pt x="46632" y="160294"/>
                </a:lnTo>
                <a:lnTo>
                  <a:pt x="95994" y="18063"/>
                </a:lnTo>
                <a:close/>
              </a:path>
              <a:path w="100965" h="160654">
                <a:moveTo>
                  <a:pt x="100670" y="0"/>
                </a:moveTo>
                <a:lnTo>
                  <a:pt x="15010" y="0"/>
                </a:lnTo>
                <a:lnTo>
                  <a:pt x="0" y="37523"/>
                </a:lnTo>
                <a:lnTo>
                  <a:pt x="3002" y="37523"/>
                </a:lnTo>
                <a:lnTo>
                  <a:pt x="7605" y="30038"/>
                </a:lnTo>
                <a:lnTo>
                  <a:pt x="12008" y="25548"/>
                </a:lnTo>
                <a:lnTo>
                  <a:pt x="19613" y="21057"/>
                </a:lnTo>
                <a:lnTo>
                  <a:pt x="22615" y="19560"/>
                </a:lnTo>
                <a:lnTo>
                  <a:pt x="28620" y="18063"/>
                </a:lnTo>
                <a:lnTo>
                  <a:pt x="95994" y="18063"/>
                </a:lnTo>
                <a:lnTo>
                  <a:pt x="100670" y="4590"/>
                </a:lnTo>
                <a:lnTo>
                  <a:pt x="100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048225" y="4690905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4" h="26035">
                <a:moveTo>
                  <a:pt x="16411" y="0"/>
                </a:moveTo>
                <a:lnTo>
                  <a:pt x="10407" y="0"/>
                </a:lnTo>
                <a:lnTo>
                  <a:pt x="4403" y="2993"/>
                </a:lnTo>
                <a:lnTo>
                  <a:pt x="1400" y="5987"/>
                </a:lnTo>
                <a:lnTo>
                  <a:pt x="0" y="8981"/>
                </a:lnTo>
                <a:lnTo>
                  <a:pt x="0" y="16466"/>
                </a:lnTo>
                <a:lnTo>
                  <a:pt x="1400" y="19460"/>
                </a:lnTo>
                <a:lnTo>
                  <a:pt x="4403" y="22454"/>
                </a:lnTo>
                <a:lnTo>
                  <a:pt x="10407" y="25448"/>
                </a:lnTo>
                <a:lnTo>
                  <a:pt x="16411" y="25448"/>
                </a:lnTo>
                <a:lnTo>
                  <a:pt x="22415" y="22454"/>
                </a:lnTo>
                <a:lnTo>
                  <a:pt x="25417" y="19460"/>
                </a:lnTo>
                <a:lnTo>
                  <a:pt x="27018" y="16466"/>
                </a:lnTo>
                <a:lnTo>
                  <a:pt x="27018" y="8981"/>
                </a:lnTo>
                <a:lnTo>
                  <a:pt x="25417" y="5987"/>
                </a:lnTo>
                <a:lnTo>
                  <a:pt x="22415" y="2993"/>
                </a:lnTo>
                <a:lnTo>
                  <a:pt x="16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106667" y="4551668"/>
            <a:ext cx="90170" cy="165100"/>
          </a:xfrm>
          <a:custGeom>
            <a:avLst/>
            <a:gdLst/>
            <a:ahLst/>
            <a:cxnLst/>
            <a:rect l="l" t="t" r="r" b="b"/>
            <a:pathLst>
              <a:path w="90170" h="165100">
                <a:moveTo>
                  <a:pt x="45031" y="0"/>
                </a:moveTo>
                <a:lnTo>
                  <a:pt x="8524" y="17869"/>
                </a:lnTo>
                <a:lnTo>
                  <a:pt x="1601" y="38920"/>
                </a:lnTo>
                <a:lnTo>
                  <a:pt x="1601" y="44908"/>
                </a:lnTo>
                <a:lnTo>
                  <a:pt x="3002" y="50896"/>
                </a:lnTo>
                <a:lnTo>
                  <a:pt x="7605" y="56884"/>
                </a:lnTo>
                <a:lnTo>
                  <a:pt x="10710" y="62545"/>
                </a:lnTo>
                <a:lnTo>
                  <a:pt x="15635" y="68488"/>
                </a:lnTo>
                <a:lnTo>
                  <a:pt x="22550" y="74996"/>
                </a:lnTo>
                <a:lnTo>
                  <a:pt x="31622" y="82352"/>
                </a:lnTo>
                <a:lnTo>
                  <a:pt x="23397" y="88176"/>
                </a:lnTo>
                <a:lnTo>
                  <a:pt x="0" y="125764"/>
                </a:lnTo>
                <a:lnTo>
                  <a:pt x="562" y="132243"/>
                </a:lnTo>
                <a:lnTo>
                  <a:pt x="34336" y="163819"/>
                </a:lnTo>
                <a:lnTo>
                  <a:pt x="45031" y="164685"/>
                </a:lnTo>
                <a:lnTo>
                  <a:pt x="54666" y="163866"/>
                </a:lnTo>
                <a:lnTo>
                  <a:pt x="63269" y="161504"/>
                </a:lnTo>
                <a:lnTo>
                  <a:pt x="69038" y="158697"/>
                </a:lnTo>
                <a:lnTo>
                  <a:pt x="37626" y="158697"/>
                </a:lnTo>
                <a:lnTo>
                  <a:pt x="31622" y="155703"/>
                </a:lnTo>
                <a:lnTo>
                  <a:pt x="19613" y="143727"/>
                </a:lnTo>
                <a:lnTo>
                  <a:pt x="18012" y="134746"/>
                </a:lnTo>
                <a:lnTo>
                  <a:pt x="18122" y="117764"/>
                </a:lnTo>
                <a:lnTo>
                  <a:pt x="19613" y="110794"/>
                </a:lnTo>
                <a:lnTo>
                  <a:pt x="22615" y="104806"/>
                </a:lnTo>
                <a:lnTo>
                  <a:pt x="25617" y="97322"/>
                </a:lnTo>
                <a:lnTo>
                  <a:pt x="30021" y="91334"/>
                </a:lnTo>
                <a:lnTo>
                  <a:pt x="36025" y="86843"/>
                </a:lnTo>
                <a:lnTo>
                  <a:pt x="70115" y="86843"/>
                </a:lnTo>
                <a:lnTo>
                  <a:pt x="64195" y="82180"/>
                </a:lnTo>
                <a:lnTo>
                  <a:pt x="54037" y="74847"/>
                </a:lnTo>
                <a:lnTo>
                  <a:pt x="60538" y="70356"/>
                </a:lnTo>
                <a:lnTo>
                  <a:pt x="49634" y="70356"/>
                </a:lnTo>
                <a:lnTo>
                  <a:pt x="21014" y="41914"/>
                </a:lnTo>
                <a:lnTo>
                  <a:pt x="18012" y="23951"/>
                </a:lnTo>
                <a:lnTo>
                  <a:pt x="21014" y="19460"/>
                </a:lnTo>
                <a:lnTo>
                  <a:pt x="25617" y="14969"/>
                </a:lnTo>
                <a:lnTo>
                  <a:pt x="30021" y="10478"/>
                </a:lnTo>
                <a:lnTo>
                  <a:pt x="37626" y="7484"/>
                </a:lnTo>
                <a:lnTo>
                  <a:pt x="70691" y="7484"/>
                </a:lnTo>
                <a:lnTo>
                  <a:pt x="68926" y="6273"/>
                </a:lnTo>
                <a:lnTo>
                  <a:pt x="61768" y="2956"/>
                </a:lnTo>
                <a:lnTo>
                  <a:pt x="53747" y="781"/>
                </a:lnTo>
                <a:lnTo>
                  <a:pt x="45031" y="0"/>
                </a:lnTo>
                <a:close/>
              </a:path>
              <a:path w="90170" h="165100">
                <a:moveTo>
                  <a:pt x="70115" y="86843"/>
                </a:moveTo>
                <a:lnTo>
                  <a:pt x="36025" y="86843"/>
                </a:lnTo>
                <a:lnTo>
                  <a:pt x="47599" y="96386"/>
                </a:lnTo>
                <a:lnTo>
                  <a:pt x="57315" y="104806"/>
                </a:lnTo>
                <a:lnTo>
                  <a:pt x="75052" y="140733"/>
                </a:lnTo>
                <a:lnTo>
                  <a:pt x="72050" y="146721"/>
                </a:lnTo>
                <a:lnTo>
                  <a:pt x="66046" y="151212"/>
                </a:lnTo>
                <a:lnTo>
                  <a:pt x="61643" y="155703"/>
                </a:lnTo>
                <a:lnTo>
                  <a:pt x="55639" y="158697"/>
                </a:lnTo>
                <a:lnTo>
                  <a:pt x="69038" y="158697"/>
                </a:lnTo>
                <a:lnTo>
                  <a:pt x="89946" y="125764"/>
                </a:lnTo>
                <a:lnTo>
                  <a:pt x="89991" y="122770"/>
                </a:lnTo>
                <a:lnTo>
                  <a:pt x="89750" y="117764"/>
                </a:lnTo>
                <a:lnTo>
                  <a:pt x="72250" y="88525"/>
                </a:lnTo>
                <a:lnTo>
                  <a:pt x="70115" y="86843"/>
                </a:lnTo>
                <a:close/>
              </a:path>
              <a:path w="90170" h="165100">
                <a:moveTo>
                  <a:pt x="70691" y="7484"/>
                </a:moveTo>
                <a:lnTo>
                  <a:pt x="52636" y="7484"/>
                </a:lnTo>
                <a:lnTo>
                  <a:pt x="58641" y="10478"/>
                </a:lnTo>
                <a:lnTo>
                  <a:pt x="64645" y="14969"/>
                </a:lnTo>
                <a:lnTo>
                  <a:pt x="69048" y="19460"/>
                </a:lnTo>
                <a:lnTo>
                  <a:pt x="70649" y="25448"/>
                </a:lnTo>
                <a:lnTo>
                  <a:pt x="70649" y="38920"/>
                </a:lnTo>
                <a:lnTo>
                  <a:pt x="69048" y="44908"/>
                </a:lnTo>
                <a:lnTo>
                  <a:pt x="49634" y="70356"/>
                </a:lnTo>
                <a:lnTo>
                  <a:pt x="60538" y="70356"/>
                </a:lnTo>
                <a:lnTo>
                  <a:pt x="87061" y="40417"/>
                </a:lnTo>
                <a:lnTo>
                  <a:pt x="87061" y="34430"/>
                </a:lnTo>
                <a:lnTo>
                  <a:pt x="86451" y="27950"/>
                </a:lnTo>
                <a:lnTo>
                  <a:pt x="84434" y="21892"/>
                </a:lnTo>
                <a:lnTo>
                  <a:pt x="80728" y="16115"/>
                </a:lnTo>
                <a:lnTo>
                  <a:pt x="75052" y="10478"/>
                </a:lnTo>
                <a:lnTo>
                  <a:pt x="70691" y="7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12111" y="4839145"/>
            <a:ext cx="104139" cy="161925"/>
          </a:xfrm>
          <a:custGeom>
            <a:avLst/>
            <a:gdLst/>
            <a:ahLst/>
            <a:cxnLst/>
            <a:rect l="l" t="t" r="r" b="b"/>
            <a:pathLst>
              <a:path w="104140" h="161925">
                <a:moveTo>
                  <a:pt x="85408" y="17963"/>
                </a:moveTo>
                <a:lnTo>
                  <a:pt x="51035" y="17963"/>
                </a:lnTo>
                <a:lnTo>
                  <a:pt x="58561" y="22454"/>
                </a:lnTo>
                <a:lnTo>
                  <a:pt x="64565" y="28442"/>
                </a:lnTo>
                <a:lnTo>
                  <a:pt x="68740" y="33447"/>
                </a:lnTo>
                <a:lnTo>
                  <a:pt x="72070" y="39295"/>
                </a:lnTo>
                <a:lnTo>
                  <a:pt x="74275" y="45703"/>
                </a:lnTo>
                <a:lnTo>
                  <a:pt x="75072" y="52393"/>
                </a:lnTo>
                <a:lnTo>
                  <a:pt x="73946" y="62755"/>
                </a:lnTo>
                <a:lnTo>
                  <a:pt x="47502" y="108783"/>
                </a:lnTo>
                <a:lnTo>
                  <a:pt x="18784" y="139236"/>
                </a:lnTo>
                <a:lnTo>
                  <a:pt x="0" y="157200"/>
                </a:lnTo>
                <a:lnTo>
                  <a:pt x="0" y="161691"/>
                </a:lnTo>
                <a:lnTo>
                  <a:pt x="93085" y="161691"/>
                </a:lnTo>
                <a:lnTo>
                  <a:pt x="99389" y="143727"/>
                </a:lnTo>
                <a:lnTo>
                  <a:pt x="24016" y="143727"/>
                </a:lnTo>
                <a:lnTo>
                  <a:pt x="29012" y="138932"/>
                </a:lnTo>
                <a:lnTo>
                  <a:pt x="60062" y="106303"/>
                </a:lnTo>
                <a:lnTo>
                  <a:pt x="83492" y="75763"/>
                </a:lnTo>
                <a:lnTo>
                  <a:pt x="88582" y="65866"/>
                </a:lnTo>
                <a:lnTo>
                  <a:pt x="93085" y="58381"/>
                </a:lnTo>
                <a:lnTo>
                  <a:pt x="94586" y="49399"/>
                </a:lnTo>
                <a:lnTo>
                  <a:pt x="94586" y="41914"/>
                </a:lnTo>
                <a:lnTo>
                  <a:pt x="93742" y="34102"/>
                </a:lnTo>
                <a:lnTo>
                  <a:pt x="91208" y="26570"/>
                </a:lnTo>
                <a:lnTo>
                  <a:pt x="86987" y="19600"/>
                </a:lnTo>
                <a:lnTo>
                  <a:pt x="85408" y="17963"/>
                </a:lnTo>
                <a:close/>
              </a:path>
              <a:path w="104140" h="161925">
                <a:moveTo>
                  <a:pt x="103592" y="131752"/>
                </a:moveTo>
                <a:lnTo>
                  <a:pt x="99089" y="131752"/>
                </a:lnTo>
                <a:lnTo>
                  <a:pt x="97588" y="134746"/>
                </a:lnTo>
                <a:lnTo>
                  <a:pt x="93085" y="139236"/>
                </a:lnTo>
                <a:lnTo>
                  <a:pt x="84078" y="143727"/>
                </a:lnTo>
                <a:lnTo>
                  <a:pt x="99389" y="143727"/>
                </a:lnTo>
                <a:lnTo>
                  <a:pt x="103592" y="131752"/>
                </a:lnTo>
                <a:close/>
              </a:path>
              <a:path w="104140" h="161925">
                <a:moveTo>
                  <a:pt x="49534" y="0"/>
                </a:moveTo>
                <a:lnTo>
                  <a:pt x="13579" y="18384"/>
                </a:lnTo>
                <a:lnTo>
                  <a:pt x="4503" y="44908"/>
                </a:lnTo>
                <a:lnTo>
                  <a:pt x="9006" y="44908"/>
                </a:lnTo>
                <a:lnTo>
                  <a:pt x="12008" y="35926"/>
                </a:lnTo>
                <a:lnTo>
                  <a:pt x="16511" y="29939"/>
                </a:lnTo>
                <a:lnTo>
                  <a:pt x="28520" y="20957"/>
                </a:lnTo>
                <a:lnTo>
                  <a:pt x="36025" y="17963"/>
                </a:lnTo>
                <a:lnTo>
                  <a:pt x="85408" y="17963"/>
                </a:lnTo>
                <a:lnTo>
                  <a:pt x="81076" y="13472"/>
                </a:lnTo>
                <a:lnTo>
                  <a:pt x="74040" y="7578"/>
                </a:lnTo>
                <a:lnTo>
                  <a:pt x="66439" y="3368"/>
                </a:lnTo>
                <a:lnTo>
                  <a:pt x="58271" y="842"/>
                </a:lnTo>
                <a:lnTo>
                  <a:pt x="49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216337" y="4839145"/>
            <a:ext cx="62230" cy="161925"/>
          </a:xfrm>
          <a:custGeom>
            <a:avLst/>
            <a:gdLst/>
            <a:ahLst/>
            <a:cxnLst/>
            <a:rect l="l" t="t" r="r" b="b"/>
            <a:pathLst>
              <a:path w="62229" h="161925">
                <a:moveTo>
                  <a:pt x="61643" y="157200"/>
                </a:moveTo>
                <a:lnTo>
                  <a:pt x="3002" y="157200"/>
                </a:lnTo>
                <a:lnTo>
                  <a:pt x="3002" y="161691"/>
                </a:lnTo>
                <a:lnTo>
                  <a:pt x="61643" y="161691"/>
                </a:lnTo>
                <a:lnTo>
                  <a:pt x="61643" y="157200"/>
                </a:lnTo>
                <a:close/>
              </a:path>
              <a:path w="62229" h="161925">
                <a:moveTo>
                  <a:pt x="42029" y="19460"/>
                </a:moveTo>
                <a:lnTo>
                  <a:pt x="16411" y="19460"/>
                </a:lnTo>
                <a:lnTo>
                  <a:pt x="18012" y="20957"/>
                </a:lnTo>
                <a:lnTo>
                  <a:pt x="19413" y="22454"/>
                </a:lnTo>
                <a:lnTo>
                  <a:pt x="21014" y="23951"/>
                </a:lnTo>
                <a:lnTo>
                  <a:pt x="21014" y="26945"/>
                </a:lnTo>
                <a:lnTo>
                  <a:pt x="22415" y="29939"/>
                </a:lnTo>
                <a:lnTo>
                  <a:pt x="22415" y="149715"/>
                </a:lnTo>
                <a:lnTo>
                  <a:pt x="21014" y="151212"/>
                </a:lnTo>
                <a:lnTo>
                  <a:pt x="21014" y="152709"/>
                </a:lnTo>
                <a:lnTo>
                  <a:pt x="19413" y="154206"/>
                </a:lnTo>
                <a:lnTo>
                  <a:pt x="16411" y="155703"/>
                </a:lnTo>
                <a:lnTo>
                  <a:pt x="15010" y="157200"/>
                </a:lnTo>
                <a:lnTo>
                  <a:pt x="49634" y="157200"/>
                </a:lnTo>
                <a:lnTo>
                  <a:pt x="48033" y="155703"/>
                </a:lnTo>
                <a:lnTo>
                  <a:pt x="45031" y="154206"/>
                </a:lnTo>
                <a:lnTo>
                  <a:pt x="43430" y="152709"/>
                </a:lnTo>
                <a:lnTo>
                  <a:pt x="43430" y="149715"/>
                </a:lnTo>
                <a:lnTo>
                  <a:pt x="42029" y="148218"/>
                </a:lnTo>
                <a:lnTo>
                  <a:pt x="42029" y="19460"/>
                </a:lnTo>
                <a:close/>
              </a:path>
              <a:path w="62229" h="161925">
                <a:moveTo>
                  <a:pt x="42029" y="0"/>
                </a:moveTo>
                <a:lnTo>
                  <a:pt x="37426" y="0"/>
                </a:lnTo>
                <a:lnTo>
                  <a:pt x="0" y="19460"/>
                </a:lnTo>
                <a:lnTo>
                  <a:pt x="1400" y="22454"/>
                </a:lnTo>
                <a:lnTo>
                  <a:pt x="6004" y="20957"/>
                </a:lnTo>
                <a:lnTo>
                  <a:pt x="10407" y="19460"/>
                </a:lnTo>
                <a:lnTo>
                  <a:pt x="42029" y="194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318601" y="4839144"/>
            <a:ext cx="99060" cy="165100"/>
          </a:xfrm>
          <a:custGeom>
            <a:avLst/>
            <a:gdLst/>
            <a:ahLst/>
            <a:cxnLst/>
            <a:rect l="l" t="t" r="r" b="b"/>
            <a:pathLst>
              <a:path w="99060" h="165100">
                <a:moveTo>
                  <a:pt x="95874" y="0"/>
                </a:moveTo>
                <a:lnTo>
                  <a:pt x="89869" y="0"/>
                </a:lnTo>
                <a:lnTo>
                  <a:pt x="83115" y="514"/>
                </a:lnTo>
                <a:lnTo>
                  <a:pt x="40729" y="19039"/>
                </a:lnTo>
                <a:lnTo>
                  <a:pt x="13044" y="50288"/>
                </a:lnTo>
                <a:lnTo>
                  <a:pt x="369" y="89366"/>
                </a:lnTo>
                <a:lnTo>
                  <a:pt x="0" y="102374"/>
                </a:lnTo>
                <a:lnTo>
                  <a:pt x="1229" y="115472"/>
                </a:lnTo>
                <a:lnTo>
                  <a:pt x="22422" y="154206"/>
                </a:lnTo>
                <a:lnTo>
                  <a:pt x="49441" y="164685"/>
                </a:lnTo>
                <a:lnTo>
                  <a:pt x="60971" y="163328"/>
                </a:lnTo>
                <a:lnTo>
                  <a:pt x="71131" y="159445"/>
                </a:lnTo>
                <a:lnTo>
                  <a:pt x="74455" y="157200"/>
                </a:lnTo>
                <a:lnTo>
                  <a:pt x="47840" y="157200"/>
                </a:lnTo>
                <a:lnTo>
                  <a:pt x="41836" y="155703"/>
                </a:lnTo>
                <a:lnTo>
                  <a:pt x="32829" y="146721"/>
                </a:lnTo>
                <a:lnTo>
                  <a:pt x="28426" y="140733"/>
                </a:lnTo>
                <a:lnTo>
                  <a:pt x="25424" y="131752"/>
                </a:lnTo>
                <a:lnTo>
                  <a:pt x="23823" y="122770"/>
                </a:lnTo>
                <a:lnTo>
                  <a:pt x="22457" y="115472"/>
                </a:lnTo>
                <a:lnTo>
                  <a:pt x="22597" y="96196"/>
                </a:lnTo>
                <a:lnTo>
                  <a:pt x="23049" y="89366"/>
                </a:lnTo>
                <a:lnTo>
                  <a:pt x="23823" y="82332"/>
                </a:lnTo>
                <a:lnTo>
                  <a:pt x="31428" y="77841"/>
                </a:lnTo>
                <a:lnTo>
                  <a:pt x="35832" y="74847"/>
                </a:lnTo>
                <a:lnTo>
                  <a:pt x="38834" y="73350"/>
                </a:lnTo>
                <a:lnTo>
                  <a:pt x="25424" y="73350"/>
                </a:lnTo>
                <a:lnTo>
                  <a:pt x="27895" y="65772"/>
                </a:lnTo>
                <a:lnTo>
                  <a:pt x="47962" y="30196"/>
                </a:lnTo>
                <a:lnTo>
                  <a:pt x="71857" y="10478"/>
                </a:lnTo>
                <a:lnTo>
                  <a:pt x="77861" y="7484"/>
                </a:lnTo>
                <a:lnTo>
                  <a:pt x="95874" y="4490"/>
                </a:lnTo>
                <a:lnTo>
                  <a:pt x="95874" y="0"/>
                </a:lnTo>
                <a:close/>
              </a:path>
              <a:path w="99060" h="165100">
                <a:moveTo>
                  <a:pt x="85025" y="71853"/>
                </a:moveTo>
                <a:lnTo>
                  <a:pt x="47840" y="71853"/>
                </a:lnTo>
                <a:lnTo>
                  <a:pt x="55201" y="72719"/>
                </a:lnTo>
                <a:lnTo>
                  <a:pt x="61399" y="75411"/>
                </a:lnTo>
                <a:lnTo>
                  <a:pt x="78899" y="111473"/>
                </a:lnTo>
                <a:lnTo>
                  <a:pt x="79362" y="122770"/>
                </a:lnTo>
                <a:lnTo>
                  <a:pt x="78899" y="129693"/>
                </a:lnTo>
                <a:lnTo>
                  <a:pt x="77211" y="136991"/>
                </a:lnTo>
                <a:lnTo>
                  <a:pt x="74396" y="143166"/>
                </a:lnTo>
                <a:lnTo>
                  <a:pt x="70456" y="148218"/>
                </a:lnTo>
                <a:lnTo>
                  <a:pt x="65853" y="154206"/>
                </a:lnTo>
                <a:lnTo>
                  <a:pt x="59848" y="157200"/>
                </a:lnTo>
                <a:lnTo>
                  <a:pt x="74455" y="157200"/>
                </a:lnTo>
                <a:lnTo>
                  <a:pt x="98291" y="118279"/>
                </a:lnTo>
                <a:lnTo>
                  <a:pt x="98876" y="109297"/>
                </a:lnTo>
                <a:lnTo>
                  <a:pt x="98291" y="98862"/>
                </a:lnTo>
                <a:lnTo>
                  <a:pt x="96449" y="89827"/>
                </a:lnTo>
                <a:lnTo>
                  <a:pt x="93219" y="81914"/>
                </a:lnTo>
                <a:lnTo>
                  <a:pt x="88468" y="74847"/>
                </a:lnTo>
                <a:lnTo>
                  <a:pt x="85025" y="71853"/>
                </a:lnTo>
                <a:close/>
              </a:path>
              <a:path w="99060" h="165100">
                <a:moveTo>
                  <a:pt x="59848" y="61375"/>
                </a:moveTo>
                <a:lnTo>
                  <a:pt x="51009" y="62217"/>
                </a:lnTo>
                <a:lnTo>
                  <a:pt x="42636" y="64556"/>
                </a:lnTo>
                <a:lnTo>
                  <a:pt x="34180" y="68322"/>
                </a:lnTo>
                <a:lnTo>
                  <a:pt x="25424" y="73350"/>
                </a:lnTo>
                <a:lnTo>
                  <a:pt x="41836" y="73350"/>
                </a:lnTo>
                <a:lnTo>
                  <a:pt x="44838" y="71853"/>
                </a:lnTo>
                <a:lnTo>
                  <a:pt x="85025" y="71853"/>
                </a:lnTo>
                <a:lnTo>
                  <a:pt x="81689" y="68953"/>
                </a:lnTo>
                <a:lnTo>
                  <a:pt x="74759" y="64743"/>
                </a:lnTo>
                <a:lnTo>
                  <a:pt x="67529" y="62217"/>
                </a:lnTo>
                <a:lnTo>
                  <a:pt x="59848" y="61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437252" y="4839144"/>
            <a:ext cx="102235" cy="165100"/>
          </a:xfrm>
          <a:custGeom>
            <a:avLst/>
            <a:gdLst/>
            <a:ahLst/>
            <a:cxnLst/>
            <a:rect l="l" t="t" r="r" b="b"/>
            <a:pathLst>
              <a:path w="102235" h="165100">
                <a:moveTo>
                  <a:pt x="50875" y="0"/>
                </a:moveTo>
                <a:lnTo>
                  <a:pt x="43270" y="0"/>
                </a:lnTo>
                <a:lnTo>
                  <a:pt x="35864" y="2993"/>
                </a:lnTo>
                <a:lnTo>
                  <a:pt x="29860" y="8981"/>
                </a:lnTo>
                <a:lnTo>
                  <a:pt x="23371" y="14057"/>
                </a:lnTo>
                <a:lnTo>
                  <a:pt x="4230" y="47832"/>
                </a:lnTo>
                <a:lnTo>
                  <a:pt x="0" y="86843"/>
                </a:lnTo>
                <a:lnTo>
                  <a:pt x="646" y="98997"/>
                </a:lnTo>
                <a:lnTo>
                  <a:pt x="11848" y="137740"/>
                </a:lnTo>
                <a:lnTo>
                  <a:pt x="49274" y="164685"/>
                </a:lnTo>
                <a:lnTo>
                  <a:pt x="55194" y="164123"/>
                </a:lnTo>
                <a:lnTo>
                  <a:pt x="61357" y="162439"/>
                </a:lnTo>
                <a:lnTo>
                  <a:pt x="67484" y="159633"/>
                </a:lnTo>
                <a:lnTo>
                  <a:pt x="71078" y="157200"/>
                </a:lnTo>
                <a:lnTo>
                  <a:pt x="50875" y="157200"/>
                </a:lnTo>
                <a:lnTo>
                  <a:pt x="44411" y="156077"/>
                </a:lnTo>
                <a:lnTo>
                  <a:pt x="24331" y="115847"/>
                </a:lnTo>
                <a:lnTo>
                  <a:pt x="22491" y="93454"/>
                </a:lnTo>
                <a:lnTo>
                  <a:pt x="22554" y="76344"/>
                </a:lnTo>
                <a:lnTo>
                  <a:pt x="26964" y="36231"/>
                </a:lnTo>
                <a:lnTo>
                  <a:pt x="37265" y="14969"/>
                </a:lnTo>
                <a:lnTo>
                  <a:pt x="40268" y="10478"/>
                </a:lnTo>
                <a:lnTo>
                  <a:pt x="46272" y="8981"/>
                </a:lnTo>
                <a:lnTo>
                  <a:pt x="73468" y="8981"/>
                </a:lnTo>
                <a:lnTo>
                  <a:pt x="68512" y="5239"/>
                </a:lnTo>
                <a:lnTo>
                  <a:pt x="59834" y="1356"/>
                </a:lnTo>
                <a:lnTo>
                  <a:pt x="50875" y="0"/>
                </a:lnTo>
                <a:close/>
              </a:path>
              <a:path w="102235" h="165100">
                <a:moveTo>
                  <a:pt x="73468" y="8981"/>
                </a:moveTo>
                <a:lnTo>
                  <a:pt x="59881" y="8981"/>
                </a:lnTo>
                <a:lnTo>
                  <a:pt x="62883" y="11975"/>
                </a:lnTo>
                <a:lnTo>
                  <a:pt x="67287" y="16466"/>
                </a:lnTo>
                <a:lnTo>
                  <a:pt x="78779" y="63433"/>
                </a:lnTo>
                <a:lnTo>
                  <a:pt x="79116" y="86843"/>
                </a:lnTo>
                <a:lnTo>
                  <a:pt x="78929" y="94623"/>
                </a:lnTo>
                <a:lnTo>
                  <a:pt x="78019" y="108733"/>
                </a:lnTo>
                <a:lnTo>
                  <a:pt x="76171" y="122045"/>
                </a:lnTo>
                <a:lnTo>
                  <a:pt x="73291" y="133249"/>
                </a:lnTo>
                <a:lnTo>
                  <a:pt x="71890" y="140733"/>
                </a:lnTo>
                <a:lnTo>
                  <a:pt x="67287" y="148218"/>
                </a:lnTo>
                <a:lnTo>
                  <a:pt x="62883" y="151212"/>
                </a:lnTo>
                <a:lnTo>
                  <a:pt x="58280" y="155703"/>
                </a:lnTo>
                <a:lnTo>
                  <a:pt x="53877" y="157200"/>
                </a:lnTo>
                <a:lnTo>
                  <a:pt x="71078" y="157200"/>
                </a:lnTo>
                <a:lnTo>
                  <a:pt x="97436" y="117694"/>
                </a:lnTo>
                <a:lnTo>
                  <a:pt x="101911" y="80835"/>
                </a:lnTo>
                <a:lnTo>
                  <a:pt x="100785" y="62614"/>
                </a:lnTo>
                <a:lnTo>
                  <a:pt x="97408" y="46218"/>
                </a:lnTo>
                <a:lnTo>
                  <a:pt x="91779" y="31786"/>
                </a:lnTo>
                <a:lnTo>
                  <a:pt x="83898" y="19460"/>
                </a:lnTo>
                <a:lnTo>
                  <a:pt x="76627" y="11367"/>
                </a:lnTo>
                <a:lnTo>
                  <a:pt x="73468" y="8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018200" y="4839145"/>
            <a:ext cx="61594" cy="161925"/>
          </a:xfrm>
          <a:custGeom>
            <a:avLst/>
            <a:gdLst/>
            <a:ahLst/>
            <a:cxnLst/>
            <a:rect l="l" t="t" r="r" b="b"/>
            <a:pathLst>
              <a:path w="61595" h="161925">
                <a:moveTo>
                  <a:pt x="61443" y="157200"/>
                </a:moveTo>
                <a:lnTo>
                  <a:pt x="3002" y="157200"/>
                </a:lnTo>
                <a:lnTo>
                  <a:pt x="3002" y="161691"/>
                </a:lnTo>
                <a:lnTo>
                  <a:pt x="61443" y="161691"/>
                </a:lnTo>
                <a:lnTo>
                  <a:pt x="61443" y="157200"/>
                </a:lnTo>
                <a:close/>
              </a:path>
              <a:path w="61595" h="161925">
                <a:moveTo>
                  <a:pt x="42029" y="19460"/>
                </a:moveTo>
                <a:lnTo>
                  <a:pt x="16411" y="19460"/>
                </a:lnTo>
                <a:lnTo>
                  <a:pt x="18012" y="20957"/>
                </a:lnTo>
                <a:lnTo>
                  <a:pt x="19413" y="22454"/>
                </a:lnTo>
                <a:lnTo>
                  <a:pt x="21014" y="23951"/>
                </a:lnTo>
                <a:lnTo>
                  <a:pt x="21014" y="26945"/>
                </a:lnTo>
                <a:lnTo>
                  <a:pt x="22415" y="29939"/>
                </a:lnTo>
                <a:lnTo>
                  <a:pt x="22415" y="149715"/>
                </a:lnTo>
                <a:lnTo>
                  <a:pt x="21014" y="151212"/>
                </a:lnTo>
                <a:lnTo>
                  <a:pt x="21014" y="152709"/>
                </a:lnTo>
                <a:lnTo>
                  <a:pt x="19413" y="154206"/>
                </a:lnTo>
                <a:lnTo>
                  <a:pt x="16411" y="155703"/>
                </a:lnTo>
                <a:lnTo>
                  <a:pt x="15010" y="157200"/>
                </a:lnTo>
                <a:lnTo>
                  <a:pt x="49434" y="157200"/>
                </a:lnTo>
                <a:lnTo>
                  <a:pt x="48033" y="155703"/>
                </a:lnTo>
                <a:lnTo>
                  <a:pt x="45031" y="154206"/>
                </a:lnTo>
                <a:lnTo>
                  <a:pt x="43430" y="152709"/>
                </a:lnTo>
                <a:lnTo>
                  <a:pt x="43430" y="149715"/>
                </a:lnTo>
                <a:lnTo>
                  <a:pt x="42029" y="148218"/>
                </a:lnTo>
                <a:lnTo>
                  <a:pt x="42029" y="19460"/>
                </a:lnTo>
                <a:close/>
              </a:path>
              <a:path w="61595" h="161925">
                <a:moveTo>
                  <a:pt x="42029" y="0"/>
                </a:moveTo>
                <a:lnTo>
                  <a:pt x="37426" y="0"/>
                </a:lnTo>
                <a:lnTo>
                  <a:pt x="0" y="19460"/>
                </a:lnTo>
                <a:lnTo>
                  <a:pt x="1400" y="22454"/>
                </a:lnTo>
                <a:lnTo>
                  <a:pt x="6004" y="20957"/>
                </a:lnTo>
                <a:lnTo>
                  <a:pt x="10407" y="19460"/>
                </a:lnTo>
                <a:lnTo>
                  <a:pt x="42029" y="194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114268" y="4839145"/>
            <a:ext cx="106680" cy="161925"/>
          </a:xfrm>
          <a:custGeom>
            <a:avLst/>
            <a:gdLst/>
            <a:ahLst/>
            <a:cxnLst/>
            <a:rect l="l" t="t" r="r" b="b"/>
            <a:pathLst>
              <a:path w="106679" h="161925">
                <a:moveTo>
                  <a:pt x="85459" y="119776"/>
                </a:moveTo>
                <a:lnTo>
                  <a:pt x="66046" y="119776"/>
                </a:lnTo>
                <a:lnTo>
                  <a:pt x="66046" y="161691"/>
                </a:lnTo>
                <a:lnTo>
                  <a:pt x="85459" y="161691"/>
                </a:lnTo>
                <a:lnTo>
                  <a:pt x="85459" y="119776"/>
                </a:lnTo>
                <a:close/>
              </a:path>
              <a:path w="106679" h="161925">
                <a:moveTo>
                  <a:pt x="85459" y="0"/>
                </a:moveTo>
                <a:lnTo>
                  <a:pt x="72050" y="0"/>
                </a:lnTo>
                <a:lnTo>
                  <a:pt x="0" y="104806"/>
                </a:lnTo>
                <a:lnTo>
                  <a:pt x="0" y="119776"/>
                </a:lnTo>
                <a:lnTo>
                  <a:pt x="106474" y="119776"/>
                </a:lnTo>
                <a:lnTo>
                  <a:pt x="106474" y="103309"/>
                </a:lnTo>
                <a:lnTo>
                  <a:pt x="10407" y="103309"/>
                </a:lnTo>
                <a:lnTo>
                  <a:pt x="66046" y="25448"/>
                </a:lnTo>
                <a:lnTo>
                  <a:pt x="85459" y="25448"/>
                </a:lnTo>
                <a:lnTo>
                  <a:pt x="85459" y="0"/>
                </a:lnTo>
                <a:close/>
              </a:path>
              <a:path w="106679" h="161925">
                <a:moveTo>
                  <a:pt x="85459" y="25448"/>
                </a:moveTo>
                <a:lnTo>
                  <a:pt x="66046" y="25448"/>
                </a:lnTo>
                <a:lnTo>
                  <a:pt x="66046" y="103309"/>
                </a:lnTo>
                <a:lnTo>
                  <a:pt x="85459" y="103309"/>
                </a:lnTo>
                <a:lnTo>
                  <a:pt x="85459" y="25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238956" y="4843634"/>
            <a:ext cx="100965" cy="160655"/>
          </a:xfrm>
          <a:custGeom>
            <a:avLst/>
            <a:gdLst/>
            <a:ahLst/>
            <a:cxnLst/>
            <a:rect l="l" t="t" r="r" b="b"/>
            <a:pathLst>
              <a:path w="100964" h="160654">
                <a:moveTo>
                  <a:pt x="95794" y="17963"/>
                </a:moveTo>
                <a:lnTo>
                  <a:pt x="81056" y="17963"/>
                </a:lnTo>
                <a:lnTo>
                  <a:pt x="34424" y="160194"/>
                </a:lnTo>
                <a:lnTo>
                  <a:pt x="46432" y="160194"/>
                </a:lnTo>
                <a:lnTo>
                  <a:pt x="95794" y="17963"/>
                </a:lnTo>
                <a:close/>
              </a:path>
              <a:path w="100964" h="160654">
                <a:moveTo>
                  <a:pt x="100470" y="0"/>
                </a:moveTo>
                <a:lnTo>
                  <a:pt x="15010" y="0"/>
                </a:lnTo>
                <a:lnTo>
                  <a:pt x="0" y="37423"/>
                </a:lnTo>
                <a:lnTo>
                  <a:pt x="3002" y="37423"/>
                </a:lnTo>
                <a:lnTo>
                  <a:pt x="7405" y="29939"/>
                </a:lnTo>
                <a:lnTo>
                  <a:pt x="12008" y="25448"/>
                </a:lnTo>
                <a:lnTo>
                  <a:pt x="19413" y="20957"/>
                </a:lnTo>
                <a:lnTo>
                  <a:pt x="22415" y="19460"/>
                </a:lnTo>
                <a:lnTo>
                  <a:pt x="28419" y="17963"/>
                </a:lnTo>
                <a:lnTo>
                  <a:pt x="95794" y="17963"/>
                </a:lnTo>
                <a:lnTo>
                  <a:pt x="100470" y="4490"/>
                </a:lnTo>
                <a:lnTo>
                  <a:pt x="100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366446" y="4978381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4" h="26035">
                <a:moveTo>
                  <a:pt x="16611" y="0"/>
                </a:moveTo>
                <a:lnTo>
                  <a:pt x="10607" y="0"/>
                </a:lnTo>
                <a:lnTo>
                  <a:pt x="4603" y="2993"/>
                </a:lnTo>
                <a:lnTo>
                  <a:pt x="1601" y="5987"/>
                </a:lnTo>
                <a:lnTo>
                  <a:pt x="0" y="8981"/>
                </a:lnTo>
                <a:lnTo>
                  <a:pt x="0" y="16466"/>
                </a:lnTo>
                <a:lnTo>
                  <a:pt x="1601" y="19460"/>
                </a:lnTo>
                <a:lnTo>
                  <a:pt x="4603" y="22454"/>
                </a:lnTo>
                <a:lnTo>
                  <a:pt x="10607" y="25448"/>
                </a:lnTo>
                <a:lnTo>
                  <a:pt x="16611" y="25448"/>
                </a:lnTo>
                <a:lnTo>
                  <a:pt x="22615" y="22454"/>
                </a:lnTo>
                <a:lnTo>
                  <a:pt x="25617" y="19460"/>
                </a:lnTo>
                <a:lnTo>
                  <a:pt x="27018" y="16466"/>
                </a:lnTo>
                <a:lnTo>
                  <a:pt x="27018" y="8981"/>
                </a:lnTo>
                <a:lnTo>
                  <a:pt x="25617" y="5987"/>
                </a:lnTo>
                <a:lnTo>
                  <a:pt x="22615" y="2993"/>
                </a:lnTo>
                <a:lnTo>
                  <a:pt x="16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438496" y="4839145"/>
            <a:ext cx="62230" cy="161925"/>
          </a:xfrm>
          <a:custGeom>
            <a:avLst/>
            <a:gdLst/>
            <a:ahLst/>
            <a:cxnLst/>
            <a:rect l="l" t="t" r="r" b="b"/>
            <a:pathLst>
              <a:path w="62229" h="161925">
                <a:moveTo>
                  <a:pt x="61643" y="157200"/>
                </a:moveTo>
                <a:lnTo>
                  <a:pt x="3002" y="157200"/>
                </a:lnTo>
                <a:lnTo>
                  <a:pt x="3002" y="161691"/>
                </a:lnTo>
                <a:lnTo>
                  <a:pt x="61643" y="161691"/>
                </a:lnTo>
                <a:lnTo>
                  <a:pt x="61643" y="157200"/>
                </a:lnTo>
                <a:close/>
              </a:path>
              <a:path w="62229" h="161925">
                <a:moveTo>
                  <a:pt x="42029" y="19460"/>
                </a:moveTo>
                <a:lnTo>
                  <a:pt x="16611" y="19460"/>
                </a:lnTo>
                <a:lnTo>
                  <a:pt x="18012" y="20957"/>
                </a:lnTo>
                <a:lnTo>
                  <a:pt x="19613" y="22454"/>
                </a:lnTo>
                <a:lnTo>
                  <a:pt x="21014" y="23951"/>
                </a:lnTo>
                <a:lnTo>
                  <a:pt x="21014" y="26945"/>
                </a:lnTo>
                <a:lnTo>
                  <a:pt x="22615" y="29939"/>
                </a:lnTo>
                <a:lnTo>
                  <a:pt x="22615" y="149715"/>
                </a:lnTo>
                <a:lnTo>
                  <a:pt x="21014" y="151212"/>
                </a:lnTo>
                <a:lnTo>
                  <a:pt x="21014" y="152709"/>
                </a:lnTo>
                <a:lnTo>
                  <a:pt x="19613" y="154206"/>
                </a:lnTo>
                <a:lnTo>
                  <a:pt x="16611" y="155703"/>
                </a:lnTo>
                <a:lnTo>
                  <a:pt x="15010" y="157200"/>
                </a:lnTo>
                <a:lnTo>
                  <a:pt x="49634" y="157200"/>
                </a:lnTo>
                <a:lnTo>
                  <a:pt x="48033" y="155703"/>
                </a:lnTo>
                <a:lnTo>
                  <a:pt x="45031" y="154206"/>
                </a:lnTo>
                <a:lnTo>
                  <a:pt x="43630" y="152709"/>
                </a:lnTo>
                <a:lnTo>
                  <a:pt x="43630" y="149715"/>
                </a:lnTo>
                <a:lnTo>
                  <a:pt x="42029" y="148218"/>
                </a:lnTo>
                <a:lnTo>
                  <a:pt x="42029" y="19460"/>
                </a:lnTo>
                <a:close/>
              </a:path>
              <a:path w="62229" h="161925">
                <a:moveTo>
                  <a:pt x="42029" y="0"/>
                </a:moveTo>
                <a:lnTo>
                  <a:pt x="37626" y="0"/>
                </a:lnTo>
                <a:lnTo>
                  <a:pt x="0" y="19460"/>
                </a:lnTo>
                <a:lnTo>
                  <a:pt x="1601" y="22454"/>
                </a:lnTo>
                <a:lnTo>
                  <a:pt x="6004" y="20957"/>
                </a:lnTo>
                <a:lnTo>
                  <a:pt x="10607" y="19460"/>
                </a:lnTo>
                <a:lnTo>
                  <a:pt x="42029" y="194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819864" y="4839145"/>
            <a:ext cx="62230" cy="161925"/>
          </a:xfrm>
          <a:custGeom>
            <a:avLst/>
            <a:gdLst/>
            <a:ahLst/>
            <a:cxnLst/>
            <a:rect l="l" t="t" r="r" b="b"/>
            <a:pathLst>
              <a:path w="62229" h="161925">
                <a:moveTo>
                  <a:pt x="61643" y="157200"/>
                </a:moveTo>
                <a:lnTo>
                  <a:pt x="3002" y="157200"/>
                </a:lnTo>
                <a:lnTo>
                  <a:pt x="3002" y="161691"/>
                </a:lnTo>
                <a:lnTo>
                  <a:pt x="61643" y="161691"/>
                </a:lnTo>
                <a:lnTo>
                  <a:pt x="61643" y="157200"/>
                </a:lnTo>
                <a:close/>
              </a:path>
              <a:path w="62229" h="161925">
                <a:moveTo>
                  <a:pt x="42029" y="19460"/>
                </a:moveTo>
                <a:lnTo>
                  <a:pt x="16611" y="19460"/>
                </a:lnTo>
                <a:lnTo>
                  <a:pt x="18012" y="20957"/>
                </a:lnTo>
                <a:lnTo>
                  <a:pt x="19613" y="22454"/>
                </a:lnTo>
                <a:lnTo>
                  <a:pt x="21014" y="23951"/>
                </a:lnTo>
                <a:lnTo>
                  <a:pt x="21014" y="26945"/>
                </a:lnTo>
                <a:lnTo>
                  <a:pt x="22615" y="29939"/>
                </a:lnTo>
                <a:lnTo>
                  <a:pt x="22615" y="149715"/>
                </a:lnTo>
                <a:lnTo>
                  <a:pt x="21014" y="151212"/>
                </a:lnTo>
                <a:lnTo>
                  <a:pt x="21014" y="152709"/>
                </a:lnTo>
                <a:lnTo>
                  <a:pt x="19613" y="154206"/>
                </a:lnTo>
                <a:lnTo>
                  <a:pt x="16611" y="155703"/>
                </a:lnTo>
                <a:lnTo>
                  <a:pt x="15010" y="157200"/>
                </a:lnTo>
                <a:lnTo>
                  <a:pt x="49634" y="157200"/>
                </a:lnTo>
                <a:lnTo>
                  <a:pt x="48033" y="155703"/>
                </a:lnTo>
                <a:lnTo>
                  <a:pt x="45031" y="154206"/>
                </a:lnTo>
                <a:lnTo>
                  <a:pt x="43630" y="152709"/>
                </a:lnTo>
                <a:lnTo>
                  <a:pt x="43630" y="149715"/>
                </a:lnTo>
                <a:lnTo>
                  <a:pt x="42029" y="148218"/>
                </a:lnTo>
                <a:lnTo>
                  <a:pt x="42029" y="19460"/>
                </a:lnTo>
                <a:close/>
              </a:path>
              <a:path w="62229" h="161925">
                <a:moveTo>
                  <a:pt x="42029" y="0"/>
                </a:moveTo>
                <a:lnTo>
                  <a:pt x="37626" y="0"/>
                </a:lnTo>
                <a:lnTo>
                  <a:pt x="0" y="19460"/>
                </a:lnTo>
                <a:lnTo>
                  <a:pt x="1601" y="22454"/>
                </a:lnTo>
                <a:lnTo>
                  <a:pt x="6004" y="20957"/>
                </a:lnTo>
                <a:lnTo>
                  <a:pt x="10607" y="19460"/>
                </a:lnTo>
                <a:lnTo>
                  <a:pt x="42029" y="194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917534" y="4839145"/>
            <a:ext cx="104139" cy="161925"/>
          </a:xfrm>
          <a:custGeom>
            <a:avLst/>
            <a:gdLst/>
            <a:ahLst/>
            <a:cxnLst/>
            <a:rect l="l" t="t" r="r" b="b"/>
            <a:pathLst>
              <a:path w="104140" h="161925">
                <a:moveTo>
                  <a:pt x="85399" y="17963"/>
                </a:moveTo>
                <a:lnTo>
                  <a:pt x="51035" y="17963"/>
                </a:lnTo>
                <a:lnTo>
                  <a:pt x="58641" y="22454"/>
                </a:lnTo>
                <a:lnTo>
                  <a:pt x="64645" y="28442"/>
                </a:lnTo>
                <a:lnTo>
                  <a:pt x="68585" y="33447"/>
                </a:lnTo>
                <a:lnTo>
                  <a:pt x="71400" y="39295"/>
                </a:lnTo>
                <a:lnTo>
                  <a:pt x="73088" y="45703"/>
                </a:lnTo>
                <a:lnTo>
                  <a:pt x="73651" y="52393"/>
                </a:lnTo>
                <a:lnTo>
                  <a:pt x="72744" y="62755"/>
                </a:lnTo>
                <a:lnTo>
                  <a:pt x="47536" y="108783"/>
                </a:lnTo>
                <a:lnTo>
                  <a:pt x="18798" y="139236"/>
                </a:lnTo>
                <a:lnTo>
                  <a:pt x="0" y="157200"/>
                </a:lnTo>
                <a:lnTo>
                  <a:pt x="0" y="161691"/>
                </a:lnTo>
                <a:lnTo>
                  <a:pt x="93065" y="161691"/>
                </a:lnTo>
                <a:lnTo>
                  <a:pt x="99429" y="143727"/>
                </a:lnTo>
                <a:lnTo>
                  <a:pt x="24016" y="143727"/>
                </a:lnTo>
                <a:lnTo>
                  <a:pt x="28857" y="138932"/>
                </a:lnTo>
                <a:lnTo>
                  <a:pt x="60042" y="106303"/>
                </a:lnTo>
                <a:lnTo>
                  <a:pt x="83571" y="75763"/>
                </a:lnTo>
                <a:lnTo>
                  <a:pt x="94666" y="49399"/>
                </a:lnTo>
                <a:lnTo>
                  <a:pt x="94666" y="41914"/>
                </a:lnTo>
                <a:lnTo>
                  <a:pt x="93806" y="34102"/>
                </a:lnTo>
                <a:lnTo>
                  <a:pt x="91239" y="26570"/>
                </a:lnTo>
                <a:lnTo>
                  <a:pt x="86982" y="19600"/>
                </a:lnTo>
                <a:lnTo>
                  <a:pt x="85399" y="17963"/>
                </a:lnTo>
                <a:close/>
              </a:path>
              <a:path w="104140" h="161925">
                <a:moveTo>
                  <a:pt x="103672" y="131752"/>
                </a:moveTo>
                <a:lnTo>
                  <a:pt x="99069" y="131752"/>
                </a:lnTo>
                <a:lnTo>
                  <a:pt x="97668" y="134746"/>
                </a:lnTo>
                <a:lnTo>
                  <a:pt x="94666" y="137740"/>
                </a:lnTo>
                <a:lnTo>
                  <a:pt x="91664" y="139236"/>
                </a:lnTo>
                <a:lnTo>
                  <a:pt x="90063" y="140733"/>
                </a:lnTo>
                <a:lnTo>
                  <a:pt x="87061" y="142230"/>
                </a:lnTo>
                <a:lnTo>
                  <a:pt x="82657" y="143727"/>
                </a:lnTo>
                <a:lnTo>
                  <a:pt x="99429" y="143727"/>
                </a:lnTo>
                <a:lnTo>
                  <a:pt x="103672" y="131752"/>
                </a:lnTo>
                <a:close/>
              </a:path>
              <a:path w="104140" h="161925">
                <a:moveTo>
                  <a:pt x="49634" y="0"/>
                </a:moveTo>
                <a:lnTo>
                  <a:pt x="13665" y="18384"/>
                </a:lnTo>
                <a:lnTo>
                  <a:pt x="4603" y="44908"/>
                </a:lnTo>
                <a:lnTo>
                  <a:pt x="7605" y="44908"/>
                </a:lnTo>
                <a:lnTo>
                  <a:pt x="10607" y="35926"/>
                </a:lnTo>
                <a:lnTo>
                  <a:pt x="15010" y="29939"/>
                </a:lnTo>
                <a:lnTo>
                  <a:pt x="22615" y="25448"/>
                </a:lnTo>
                <a:lnTo>
                  <a:pt x="28620" y="20957"/>
                </a:lnTo>
                <a:lnTo>
                  <a:pt x="34624" y="17963"/>
                </a:lnTo>
                <a:lnTo>
                  <a:pt x="85399" y="17963"/>
                </a:lnTo>
                <a:lnTo>
                  <a:pt x="81056" y="13472"/>
                </a:lnTo>
                <a:lnTo>
                  <a:pt x="74036" y="7578"/>
                </a:lnTo>
                <a:lnTo>
                  <a:pt x="66471" y="3368"/>
                </a:lnTo>
                <a:lnTo>
                  <a:pt x="58344" y="842"/>
                </a:lnTo>
                <a:lnTo>
                  <a:pt x="496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048225" y="4978381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4" h="26035">
                <a:moveTo>
                  <a:pt x="16411" y="0"/>
                </a:moveTo>
                <a:lnTo>
                  <a:pt x="10407" y="0"/>
                </a:lnTo>
                <a:lnTo>
                  <a:pt x="4403" y="2993"/>
                </a:lnTo>
                <a:lnTo>
                  <a:pt x="1400" y="5987"/>
                </a:lnTo>
                <a:lnTo>
                  <a:pt x="0" y="8981"/>
                </a:lnTo>
                <a:lnTo>
                  <a:pt x="0" y="16466"/>
                </a:lnTo>
                <a:lnTo>
                  <a:pt x="1400" y="19460"/>
                </a:lnTo>
                <a:lnTo>
                  <a:pt x="4403" y="22454"/>
                </a:lnTo>
                <a:lnTo>
                  <a:pt x="10407" y="25448"/>
                </a:lnTo>
                <a:lnTo>
                  <a:pt x="16411" y="25448"/>
                </a:lnTo>
                <a:lnTo>
                  <a:pt x="22415" y="22454"/>
                </a:lnTo>
                <a:lnTo>
                  <a:pt x="25417" y="19460"/>
                </a:lnTo>
                <a:lnTo>
                  <a:pt x="27018" y="16466"/>
                </a:lnTo>
                <a:lnTo>
                  <a:pt x="27018" y="8981"/>
                </a:lnTo>
                <a:lnTo>
                  <a:pt x="25417" y="5987"/>
                </a:lnTo>
                <a:lnTo>
                  <a:pt x="22415" y="2993"/>
                </a:lnTo>
                <a:lnTo>
                  <a:pt x="16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106667" y="4839144"/>
            <a:ext cx="90170" cy="165100"/>
          </a:xfrm>
          <a:custGeom>
            <a:avLst/>
            <a:gdLst/>
            <a:ahLst/>
            <a:cxnLst/>
            <a:rect l="l" t="t" r="r" b="b"/>
            <a:pathLst>
              <a:path w="90170" h="165100">
                <a:moveTo>
                  <a:pt x="45031" y="0"/>
                </a:moveTo>
                <a:lnTo>
                  <a:pt x="8524" y="17869"/>
                </a:lnTo>
                <a:lnTo>
                  <a:pt x="1601" y="38920"/>
                </a:lnTo>
                <a:lnTo>
                  <a:pt x="1601" y="44908"/>
                </a:lnTo>
                <a:lnTo>
                  <a:pt x="3002" y="50896"/>
                </a:lnTo>
                <a:lnTo>
                  <a:pt x="7605" y="56884"/>
                </a:lnTo>
                <a:lnTo>
                  <a:pt x="10710" y="62544"/>
                </a:lnTo>
                <a:lnTo>
                  <a:pt x="15635" y="68485"/>
                </a:lnTo>
                <a:lnTo>
                  <a:pt x="22550" y="74988"/>
                </a:lnTo>
                <a:lnTo>
                  <a:pt x="31622" y="82332"/>
                </a:lnTo>
                <a:lnTo>
                  <a:pt x="23397" y="88168"/>
                </a:lnTo>
                <a:lnTo>
                  <a:pt x="0" y="125764"/>
                </a:lnTo>
                <a:lnTo>
                  <a:pt x="562" y="132243"/>
                </a:lnTo>
                <a:lnTo>
                  <a:pt x="34336" y="163819"/>
                </a:lnTo>
                <a:lnTo>
                  <a:pt x="45031" y="164685"/>
                </a:lnTo>
                <a:lnTo>
                  <a:pt x="54666" y="163866"/>
                </a:lnTo>
                <a:lnTo>
                  <a:pt x="63269" y="161504"/>
                </a:lnTo>
                <a:lnTo>
                  <a:pt x="69038" y="158697"/>
                </a:lnTo>
                <a:lnTo>
                  <a:pt x="37626" y="158697"/>
                </a:lnTo>
                <a:lnTo>
                  <a:pt x="31622" y="155703"/>
                </a:lnTo>
                <a:lnTo>
                  <a:pt x="19613" y="143727"/>
                </a:lnTo>
                <a:lnTo>
                  <a:pt x="18012" y="134746"/>
                </a:lnTo>
                <a:lnTo>
                  <a:pt x="18122" y="117764"/>
                </a:lnTo>
                <a:lnTo>
                  <a:pt x="19613" y="110794"/>
                </a:lnTo>
                <a:lnTo>
                  <a:pt x="22615" y="104806"/>
                </a:lnTo>
                <a:lnTo>
                  <a:pt x="25617" y="97322"/>
                </a:lnTo>
                <a:lnTo>
                  <a:pt x="30021" y="91334"/>
                </a:lnTo>
                <a:lnTo>
                  <a:pt x="36025" y="86843"/>
                </a:lnTo>
                <a:lnTo>
                  <a:pt x="70115" y="86843"/>
                </a:lnTo>
                <a:lnTo>
                  <a:pt x="64195" y="82180"/>
                </a:lnTo>
                <a:lnTo>
                  <a:pt x="54037" y="74847"/>
                </a:lnTo>
                <a:lnTo>
                  <a:pt x="60538" y="70356"/>
                </a:lnTo>
                <a:lnTo>
                  <a:pt x="49634" y="70356"/>
                </a:lnTo>
                <a:lnTo>
                  <a:pt x="21014" y="41914"/>
                </a:lnTo>
                <a:lnTo>
                  <a:pt x="18012" y="23951"/>
                </a:lnTo>
                <a:lnTo>
                  <a:pt x="21014" y="19460"/>
                </a:lnTo>
                <a:lnTo>
                  <a:pt x="25617" y="14969"/>
                </a:lnTo>
                <a:lnTo>
                  <a:pt x="30021" y="10478"/>
                </a:lnTo>
                <a:lnTo>
                  <a:pt x="37626" y="7484"/>
                </a:lnTo>
                <a:lnTo>
                  <a:pt x="70647" y="7484"/>
                </a:lnTo>
                <a:lnTo>
                  <a:pt x="68926" y="6315"/>
                </a:lnTo>
                <a:lnTo>
                  <a:pt x="61768" y="2993"/>
                </a:lnTo>
                <a:lnTo>
                  <a:pt x="53747" y="795"/>
                </a:lnTo>
                <a:lnTo>
                  <a:pt x="45031" y="0"/>
                </a:lnTo>
                <a:close/>
              </a:path>
              <a:path w="90170" h="165100">
                <a:moveTo>
                  <a:pt x="70115" y="86843"/>
                </a:moveTo>
                <a:lnTo>
                  <a:pt x="36025" y="86843"/>
                </a:lnTo>
                <a:lnTo>
                  <a:pt x="47599" y="96386"/>
                </a:lnTo>
                <a:lnTo>
                  <a:pt x="57315" y="104806"/>
                </a:lnTo>
                <a:lnTo>
                  <a:pt x="75052" y="140733"/>
                </a:lnTo>
                <a:lnTo>
                  <a:pt x="72050" y="146721"/>
                </a:lnTo>
                <a:lnTo>
                  <a:pt x="66046" y="151212"/>
                </a:lnTo>
                <a:lnTo>
                  <a:pt x="61643" y="155703"/>
                </a:lnTo>
                <a:lnTo>
                  <a:pt x="55639" y="158697"/>
                </a:lnTo>
                <a:lnTo>
                  <a:pt x="69038" y="158697"/>
                </a:lnTo>
                <a:lnTo>
                  <a:pt x="89946" y="125764"/>
                </a:lnTo>
                <a:lnTo>
                  <a:pt x="89991" y="122770"/>
                </a:lnTo>
                <a:lnTo>
                  <a:pt x="89750" y="117764"/>
                </a:lnTo>
                <a:lnTo>
                  <a:pt x="72250" y="88525"/>
                </a:lnTo>
                <a:lnTo>
                  <a:pt x="70115" y="86843"/>
                </a:lnTo>
                <a:close/>
              </a:path>
              <a:path w="90170" h="165100">
                <a:moveTo>
                  <a:pt x="70647" y="7484"/>
                </a:moveTo>
                <a:lnTo>
                  <a:pt x="52636" y="7484"/>
                </a:lnTo>
                <a:lnTo>
                  <a:pt x="58641" y="10478"/>
                </a:lnTo>
                <a:lnTo>
                  <a:pt x="64645" y="14969"/>
                </a:lnTo>
                <a:lnTo>
                  <a:pt x="69048" y="19460"/>
                </a:lnTo>
                <a:lnTo>
                  <a:pt x="70649" y="25448"/>
                </a:lnTo>
                <a:lnTo>
                  <a:pt x="70649" y="38920"/>
                </a:lnTo>
                <a:lnTo>
                  <a:pt x="69048" y="44908"/>
                </a:lnTo>
                <a:lnTo>
                  <a:pt x="49634" y="70356"/>
                </a:lnTo>
                <a:lnTo>
                  <a:pt x="60538" y="70356"/>
                </a:lnTo>
                <a:lnTo>
                  <a:pt x="87061" y="40417"/>
                </a:lnTo>
                <a:lnTo>
                  <a:pt x="87061" y="34430"/>
                </a:lnTo>
                <a:lnTo>
                  <a:pt x="86451" y="27950"/>
                </a:lnTo>
                <a:lnTo>
                  <a:pt x="84434" y="21892"/>
                </a:lnTo>
                <a:lnTo>
                  <a:pt x="80728" y="16115"/>
                </a:lnTo>
                <a:lnTo>
                  <a:pt x="75052" y="10478"/>
                </a:lnTo>
                <a:lnTo>
                  <a:pt x="70647" y="7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15281" y="5126621"/>
            <a:ext cx="102235" cy="165100"/>
          </a:xfrm>
          <a:custGeom>
            <a:avLst/>
            <a:gdLst/>
            <a:ahLst/>
            <a:cxnLst/>
            <a:rect l="l" t="t" r="r" b="b"/>
            <a:pathLst>
              <a:path w="102234" h="165100">
                <a:moveTo>
                  <a:pt x="50888" y="0"/>
                </a:moveTo>
                <a:lnTo>
                  <a:pt x="43362" y="0"/>
                </a:lnTo>
                <a:lnTo>
                  <a:pt x="37358" y="2993"/>
                </a:lnTo>
                <a:lnTo>
                  <a:pt x="29853" y="8981"/>
                </a:lnTo>
                <a:lnTo>
                  <a:pt x="23403" y="14057"/>
                </a:lnTo>
                <a:lnTo>
                  <a:pt x="4898" y="47832"/>
                </a:lnTo>
                <a:lnTo>
                  <a:pt x="0" y="86843"/>
                </a:lnTo>
                <a:lnTo>
                  <a:pt x="676" y="98997"/>
                </a:lnTo>
                <a:lnTo>
                  <a:pt x="13341" y="137740"/>
                </a:lnTo>
                <a:lnTo>
                  <a:pt x="50888" y="164685"/>
                </a:lnTo>
                <a:lnTo>
                  <a:pt x="58393" y="164685"/>
                </a:lnTo>
                <a:lnTo>
                  <a:pt x="65898" y="161691"/>
                </a:lnTo>
                <a:lnTo>
                  <a:pt x="71527" y="157200"/>
                </a:lnTo>
                <a:lnTo>
                  <a:pt x="50888" y="157200"/>
                </a:lnTo>
                <a:lnTo>
                  <a:pt x="44661" y="156077"/>
                </a:lnTo>
                <a:lnTo>
                  <a:pt x="24599" y="115847"/>
                </a:lnTo>
                <a:lnTo>
                  <a:pt x="22593" y="93454"/>
                </a:lnTo>
                <a:lnTo>
                  <a:pt x="22631" y="76344"/>
                </a:lnTo>
                <a:lnTo>
                  <a:pt x="27648" y="36231"/>
                </a:lnTo>
                <a:lnTo>
                  <a:pt x="46364" y="8981"/>
                </a:lnTo>
                <a:lnTo>
                  <a:pt x="73481" y="8981"/>
                </a:lnTo>
                <a:lnTo>
                  <a:pt x="68525" y="5239"/>
                </a:lnTo>
                <a:lnTo>
                  <a:pt x="59847" y="1356"/>
                </a:lnTo>
                <a:lnTo>
                  <a:pt x="50888" y="0"/>
                </a:lnTo>
                <a:close/>
              </a:path>
              <a:path w="102234" h="165100">
                <a:moveTo>
                  <a:pt x="73481" y="8981"/>
                </a:moveTo>
                <a:lnTo>
                  <a:pt x="59894" y="8981"/>
                </a:lnTo>
                <a:lnTo>
                  <a:pt x="67399" y="16466"/>
                </a:lnTo>
                <a:lnTo>
                  <a:pt x="70401" y="22454"/>
                </a:lnTo>
                <a:lnTo>
                  <a:pt x="79033" y="62614"/>
                </a:lnTo>
                <a:lnTo>
                  <a:pt x="79220" y="86843"/>
                </a:lnTo>
                <a:lnTo>
                  <a:pt x="79025" y="94623"/>
                </a:lnTo>
                <a:lnTo>
                  <a:pt x="78094" y="108733"/>
                </a:lnTo>
                <a:lnTo>
                  <a:pt x="76241" y="122045"/>
                </a:lnTo>
                <a:lnTo>
                  <a:pt x="73403" y="133249"/>
                </a:lnTo>
                <a:lnTo>
                  <a:pt x="71902" y="140733"/>
                </a:lnTo>
                <a:lnTo>
                  <a:pt x="68900" y="148218"/>
                </a:lnTo>
                <a:lnTo>
                  <a:pt x="64397" y="151212"/>
                </a:lnTo>
                <a:lnTo>
                  <a:pt x="59894" y="155703"/>
                </a:lnTo>
                <a:lnTo>
                  <a:pt x="55391" y="157200"/>
                </a:lnTo>
                <a:lnTo>
                  <a:pt x="71527" y="157200"/>
                </a:lnTo>
                <a:lnTo>
                  <a:pt x="97491" y="117694"/>
                </a:lnTo>
                <a:lnTo>
                  <a:pt x="101923" y="80835"/>
                </a:lnTo>
                <a:lnTo>
                  <a:pt x="100798" y="62614"/>
                </a:lnTo>
                <a:lnTo>
                  <a:pt x="97420" y="46218"/>
                </a:lnTo>
                <a:lnTo>
                  <a:pt x="91791" y="31786"/>
                </a:lnTo>
                <a:lnTo>
                  <a:pt x="83911" y="19460"/>
                </a:lnTo>
                <a:lnTo>
                  <a:pt x="76640" y="11367"/>
                </a:lnTo>
                <a:lnTo>
                  <a:pt x="73481" y="8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216337" y="5126621"/>
            <a:ext cx="62230" cy="161925"/>
          </a:xfrm>
          <a:custGeom>
            <a:avLst/>
            <a:gdLst/>
            <a:ahLst/>
            <a:cxnLst/>
            <a:rect l="l" t="t" r="r" b="b"/>
            <a:pathLst>
              <a:path w="62229" h="161925">
                <a:moveTo>
                  <a:pt x="61643" y="157200"/>
                </a:moveTo>
                <a:lnTo>
                  <a:pt x="3002" y="157200"/>
                </a:lnTo>
                <a:lnTo>
                  <a:pt x="3002" y="161691"/>
                </a:lnTo>
                <a:lnTo>
                  <a:pt x="61643" y="161691"/>
                </a:lnTo>
                <a:lnTo>
                  <a:pt x="61643" y="157200"/>
                </a:lnTo>
                <a:close/>
              </a:path>
              <a:path w="62229" h="161925">
                <a:moveTo>
                  <a:pt x="42029" y="19460"/>
                </a:moveTo>
                <a:lnTo>
                  <a:pt x="16411" y="19460"/>
                </a:lnTo>
                <a:lnTo>
                  <a:pt x="18012" y="20957"/>
                </a:lnTo>
                <a:lnTo>
                  <a:pt x="19413" y="22454"/>
                </a:lnTo>
                <a:lnTo>
                  <a:pt x="21014" y="23951"/>
                </a:lnTo>
                <a:lnTo>
                  <a:pt x="21014" y="26945"/>
                </a:lnTo>
                <a:lnTo>
                  <a:pt x="22415" y="29939"/>
                </a:lnTo>
                <a:lnTo>
                  <a:pt x="22415" y="149715"/>
                </a:lnTo>
                <a:lnTo>
                  <a:pt x="21014" y="151212"/>
                </a:lnTo>
                <a:lnTo>
                  <a:pt x="21014" y="152709"/>
                </a:lnTo>
                <a:lnTo>
                  <a:pt x="19413" y="154206"/>
                </a:lnTo>
                <a:lnTo>
                  <a:pt x="16411" y="155703"/>
                </a:lnTo>
                <a:lnTo>
                  <a:pt x="15010" y="157200"/>
                </a:lnTo>
                <a:lnTo>
                  <a:pt x="49634" y="157200"/>
                </a:lnTo>
                <a:lnTo>
                  <a:pt x="48033" y="155703"/>
                </a:lnTo>
                <a:lnTo>
                  <a:pt x="45031" y="154206"/>
                </a:lnTo>
                <a:lnTo>
                  <a:pt x="43430" y="152709"/>
                </a:lnTo>
                <a:lnTo>
                  <a:pt x="43430" y="149715"/>
                </a:lnTo>
                <a:lnTo>
                  <a:pt x="42029" y="148218"/>
                </a:lnTo>
                <a:lnTo>
                  <a:pt x="42029" y="19460"/>
                </a:lnTo>
                <a:close/>
              </a:path>
              <a:path w="62229" h="161925">
                <a:moveTo>
                  <a:pt x="42029" y="0"/>
                </a:moveTo>
                <a:lnTo>
                  <a:pt x="37426" y="0"/>
                </a:lnTo>
                <a:lnTo>
                  <a:pt x="0" y="19460"/>
                </a:lnTo>
                <a:lnTo>
                  <a:pt x="1400" y="22454"/>
                </a:lnTo>
                <a:lnTo>
                  <a:pt x="6004" y="20957"/>
                </a:lnTo>
                <a:lnTo>
                  <a:pt x="10407" y="19460"/>
                </a:lnTo>
                <a:lnTo>
                  <a:pt x="42029" y="194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323011" y="5126621"/>
            <a:ext cx="90170" cy="165100"/>
          </a:xfrm>
          <a:custGeom>
            <a:avLst/>
            <a:gdLst/>
            <a:ahLst/>
            <a:cxnLst/>
            <a:rect l="l" t="t" r="r" b="b"/>
            <a:pathLst>
              <a:path w="90170" h="165100">
                <a:moveTo>
                  <a:pt x="45031" y="0"/>
                </a:moveTo>
                <a:lnTo>
                  <a:pt x="8409" y="17869"/>
                </a:lnTo>
                <a:lnTo>
                  <a:pt x="1400" y="38920"/>
                </a:lnTo>
                <a:lnTo>
                  <a:pt x="1400" y="44908"/>
                </a:lnTo>
                <a:lnTo>
                  <a:pt x="3002" y="50896"/>
                </a:lnTo>
                <a:lnTo>
                  <a:pt x="7405" y="56884"/>
                </a:lnTo>
                <a:lnTo>
                  <a:pt x="10538" y="62544"/>
                </a:lnTo>
                <a:lnTo>
                  <a:pt x="15510" y="68485"/>
                </a:lnTo>
                <a:lnTo>
                  <a:pt x="22434" y="74988"/>
                </a:lnTo>
                <a:lnTo>
                  <a:pt x="31422" y="82332"/>
                </a:lnTo>
                <a:lnTo>
                  <a:pt x="23228" y="88168"/>
                </a:lnTo>
                <a:lnTo>
                  <a:pt x="0" y="125764"/>
                </a:lnTo>
                <a:lnTo>
                  <a:pt x="562" y="132243"/>
                </a:lnTo>
                <a:lnTo>
                  <a:pt x="34336" y="163819"/>
                </a:lnTo>
                <a:lnTo>
                  <a:pt x="45031" y="164685"/>
                </a:lnTo>
                <a:lnTo>
                  <a:pt x="54582" y="163866"/>
                </a:lnTo>
                <a:lnTo>
                  <a:pt x="63194" y="161504"/>
                </a:lnTo>
                <a:lnTo>
                  <a:pt x="68998" y="158697"/>
                </a:lnTo>
                <a:lnTo>
                  <a:pt x="37426" y="158697"/>
                </a:lnTo>
                <a:lnTo>
                  <a:pt x="31422" y="155703"/>
                </a:lnTo>
                <a:lnTo>
                  <a:pt x="19413" y="143727"/>
                </a:lnTo>
                <a:lnTo>
                  <a:pt x="18012" y="134746"/>
                </a:lnTo>
                <a:lnTo>
                  <a:pt x="18108" y="117764"/>
                </a:lnTo>
                <a:lnTo>
                  <a:pt x="19413" y="110794"/>
                </a:lnTo>
                <a:lnTo>
                  <a:pt x="22415" y="104806"/>
                </a:lnTo>
                <a:lnTo>
                  <a:pt x="25417" y="97322"/>
                </a:lnTo>
                <a:lnTo>
                  <a:pt x="30021" y="91334"/>
                </a:lnTo>
                <a:lnTo>
                  <a:pt x="36025" y="86843"/>
                </a:lnTo>
                <a:lnTo>
                  <a:pt x="70106" y="86843"/>
                </a:lnTo>
                <a:lnTo>
                  <a:pt x="64191" y="82172"/>
                </a:lnTo>
                <a:lnTo>
                  <a:pt x="54037" y="74847"/>
                </a:lnTo>
                <a:lnTo>
                  <a:pt x="60459" y="70356"/>
                </a:lnTo>
                <a:lnTo>
                  <a:pt x="49434" y="70356"/>
                </a:lnTo>
                <a:lnTo>
                  <a:pt x="21014" y="41914"/>
                </a:lnTo>
                <a:lnTo>
                  <a:pt x="18012" y="23951"/>
                </a:lnTo>
                <a:lnTo>
                  <a:pt x="21014" y="19460"/>
                </a:lnTo>
                <a:lnTo>
                  <a:pt x="25417" y="14969"/>
                </a:lnTo>
                <a:lnTo>
                  <a:pt x="30021" y="10478"/>
                </a:lnTo>
                <a:lnTo>
                  <a:pt x="37426" y="7484"/>
                </a:lnTo>
                <a:lnTo>
                  <a:pt x="70586" y="7484"/>
                </a:lnTo>
                <a:lnTo>
                  <a:pt x="68842" y="6315"/>
                </a:lnTo>
                <a:lnTo>
                  <a:pt x="61693" y="2993"/>
                </a:lnTo>
                <a:lnTo>
                  <a:pt x="53718" y="795"/>
                </a:lnTo>
                <a:lnTo>
                  <a:pt x="45031" y="0"/>
                </a:lnTo>
                <a:close/>
              </a:path>
              <a:path w="90170" h="165100">
                <a:moveTo>
                  <a:pt x="70106" y="86843"/>
                </a:moveTo>
                <a:lnTo>
                  <a:pt x="36025" y="86843"/>
                </a:lnTo>
                <a:lnTo>
                  <a:pt x="47483" y="96386"/>
                </a:lnTo>
                <a:lnTo>
                  <a:pt x="57140" y="104806"/>
                </a:lnTo>
                <a:lnTo>
                  <a:pt x="75052" y="140733"/>
                </a:lnTo>
                <a:lnTo>
                  <a:pt x="72050" y="146721"/>
                </a:lnTo>
                <a:lnTo>
                  <a:pt x="66046" y="151212"/>
                </a:lnTo>
                <a:lnTo>
                  <a:pt x="61443" y="155703"/>
                </a:lnTo>
                <a:lnTo>
                  <a:pt x="55438" y="158697"/>
                </a:lnTo>
                <a:lnTo>
                  <a:pt x="68998" y="158697"/>
                </a:lnTo>
                <a:lnTo>
                  <a:pt x="89946" y="125764"/>
                </a:lnTo>
                <a:lnTo>
                  <a:pt x="89983" y="122770"/>
                </a:lnTo>
                <a:lnTo>
                  <a:pt x="89719" y="117764"/>
                </a:lnTo>
                <a:lnTo>
                  <a:pt x="72225" y="88517"/>
                </a:lnTo>
                <a:lnTo>
                  <a:pt x="70106" y="86843"/>
                </a:lnTo>
                <a:close/>
              </a:path>
              <a:path w="90170" h="165100">
                <a:moveTo>
                  <a:pt x="70586" y="7484"/>
                </a:moveTo>
                <a:lnTo>
                  <a:pt x="52436" y="7484"/>
                </a:lnTo>
                <a:lnTo>
                  <a:pt x="58440" y="10478"/>
                </a:lnTo>
                <a:lnTo>
                  <a:pt x="64445" y="14969"/>
                </a:lnTo>
                <a:lnTo>
                  <a:pt x="69048" y="19460"/>
                </a:lnTo>
                <a:lnTo>
                  <a:pt x="70449" y="25448"/>
                </a:lnTo>
                <a:lnTo>
                  <a:pt x="70449" y="38920"/>
                </a:lnTo>
                <a:lnTo>
                  <a:pt x="69048" y="44908"/>
                </a:lnTo>
                <a:lnTo>
                  <a:pt x="49434" y="70356"/>
                </a:lnTo>
                <a:lnTo>
                  <a:pt x="60459" y="70356"/>
                </a:lnTo>
                <a:lnTo>
                  <a:pt x="87061" y="40417"/>
                </a:lnTo>
                <a:lnTo>
                  <a:pt x="87061" y="34430"/>
                </a:lnTo>
                <a:lnTo>
                  <a:pt x="86451" y="27950"/>
                </a:lnTo>
                <a:lnTo>
                  <a:pt x="84434" y="21892"/>
                </a:lnTo>
                <a:lnTo>
                  <a:pt x="80728" y="16115"/>
                </a:lnTo>
                <a:lnTo>
                  <a:pt x="75052" y="10478"/>
                </a:lnTo>
                <a:lnTo>
                  <a:pt x="70586" y="7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437252" y="5126621"/>
            <a:ext cx="102235" cy="165100"/>
          </a:xfrm>
          <a:custGeom>
            <a:avLst/>
            <a:gdLst/>
            <a:ahLst/>
            <a:cxnLst/>
            <a:rect l="l" t="t" r="r" b="b"/>
            <a:pathLst>
              <a:path w="102235" h="165100">
                <a:moveTo>
                  <a:pt x="50875" y="0"/>
                </a:moveTo>
                <a:lnTo>
                  <a:pt x="43270" y="0"/>
                </a:lnTo>
                <a:lnTo>
                  <a:pt x="35864" y="2993"/>
                </a:lnTo>
                <a:lnTo>
                  <a:pt x="29860" y="8981"/>
                </a:lnTo>
                <a:lnTo>
                  <a:pt x="23371" y="14057"/>
                </a:lnTo>
                <a:lnTo>
                  <a:pt x="4230" y="47832"/>
                </a:lnTo>
                <a:lnTo>
                  <a:pt x="0" y="86843"/>
                </a:lnTo>
                <a:lnTo>
                  <a:pt x="646" y="98997"/>
                </a:lnTo>
                <a:lnTo>
                  <a:pt x="11848" y="137740"/>
                </a:lnTo>
                <a:lnTo>
                  <a:pt x="49274" y="164685"/>
                </a:lnTo>
                <a:lnTo>
                  <a:pt x="55194" y="164123"/>
                </a:lnTo>
                <a:lnTo>
                  <a:pt x="61357" y="162439"/>
                </a:lnTo>
                <a:lnTo>
                  <a:pt x="67484" y="159633"/>
                </a:lnTo>
                <a:lnTo>
                  <a:pt x="71078" y="157200"/>
                </a:lnTo>
                <a:lnTo>
                  <a:pt x="50875" y="157200"/>
                </a:lnTo>
                <a:lnTo>
                  <a:pt x="44411" y="156077"/>
                </a:lnTo>
                <a:lnTo>
                  <a:pt x="24331" y="115847"/>
                </a:lnTo>
                <a:lnTo>
                  <a:pt x="22491" y="93454"/>
                </a:lnTo>
                <a:lnTo>
                  <a:pt x="22554" y="76344"/>
                </a:lnTo>
                <a:lnTo>
                  <a:pt x="26964" y="36231"/>
                </a:lnTo>
                <a:lnTo>
                  <a:pt x="37265" y="14969"/>
                </a:lnTo>
                <a:lnTo>
                  <a:pt x="40268" y="10478"/>
                </a:lnTo>
                <a:lnTo>
                  <a:pt x="46272" y="8981"/>
                </a:lnTo>
                <a:lnTo>
                  <a:pt x="73468" y="8981"/>
                </a:lnTo>
                <a:lnTo>
                  <a:pt x="68512" y="5239"/>
                </a:lnTo>
                <a:lnTo>
                  <a:pt x="59834" y="1356"/>
                </a:lnTo>
                <a:lnTo>
                  <a:pt x="50875" y="0"/>
                </a:lnTo>
                <a:close/>
              </a:path>
              <a:path w="102235" h="165100">
                <a:moveTo>
                  <a:pt x="73468" y="8981"/>
                </a:moveTo>
                <a:lnTo>
                  <a:pt x="59881" y="8981"/>
                </a:lnTo>
                <a:lnTo>
                  <a:pt x="62883" y="11975"/>
                </a:lnTo>
                <a:lnTo>
                  <a:pt x="67287" y="16466"/>
                </a:lnTo>
                <a:lnTo>
                  <a:pt x="78779" y="63433"/>
                </a:lnTo>
                <a:lnTo>
                  <a:pt x="79116" y="86843"/>
                </a:lnTo>
                <a:lnTo>
                  <a:pt x="78929" y="94623"/>
                </a:lnTo>
                <a:lnTo>
                  <a:pt x="78019" y="108733"/>
                </a:lnTo>
                <a:lnTo>
                  <a:pt x="76171" y="122045"/>
                </a:lnTo>
                <a:lnTo>
                  <a:pt x="73291" y="133249"/>
                </a:lnTo>
                <a:lnTo>
                  <a:pt x="71890" y="140733"/>
                </a:lnTo>
                <a:lnTo>
                  <a:pt x="67287" y="148218"/>
                </a:lnTo>
                <a:lnTo>
                  <a:pt x="62883" y="151212"/>
                </a:lnTo>
                <a:lnTo>
                  <a:pt x="58280" y="155703"/>
                </a:lnTo>
                <a:lnTo>
                  <a:pt x="53877" y="157200"/>
                </a:lnTo>
                <a:lnTo>
                  <a:pt x="71078" y="157200"/>
                </a:lnTo>
                <a:lnTo>
                  <a:pt x="97436" y="117694"/>
                </a:lnTo>
                <a:lnTo>
                  <a:pt x="101911" y="80835"/>
                </a:lnTo>
                <a:lnTo>
                  <a:pt x="100785" y="62614"/>
                </a:lnTo>
                <a:lnTo>
                  <a:pt x="97408" y="46218"/>
                </a:lnTo>
                <a:lnTo>
                  <a:pt x="91779" y="31786"/>
                </a:lnTo>
                <a:lnTo>
                  <a:pt x="83898" y="19460"/>
                </a:lnTo>
                <a:lnTo>
                  <a:pt x="76627" y="11367"/>
                </a:lnTo>
                <a:lnTo>
                  <a:pt x="73468" y="8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018200" y="5126621"/>
            <a:ext cx="61594" cy="161925"/>
          </a:xfrm>
          <a:custGeom>
            <a:avLst/>
            <a:gdLst/>
            <a:ahLst/>
            <a:cxnLst/>
            <a:rect l="l" t="t" r="r" b="b"/>
            <a:pathLst>
              <a:path w="61595" h="161925">
                <a:moveTo>
                  <a:pt x="61443" y="157200"/>
                </a:moveTo>
                <a:lnTo>
                  <a:pt x="3002" y="157200"/>
                </a:lnTo>
                <a:lnTo>
                  <a:pt x="3002" y="161691"/>
                </a:lnTo>
                <a:lnTo>
                  <a:pt x="61443" y="161691"/>
                </a:lnTo>
                <a:lnTo>
                  <a:pt x="61443" y="157200"/>
                </a:lnTo>
                <a:close/>
              </a:path>
              <a:path w="61595" h="161925">
                <a:moveTo>
                  <a:pt x="42029" y="19460"/>
                </a:moveTo>
                <a:lnTo>
                  <a:pt x="16411" y="19460"/>
                </a:lnTo>
                <a:lnTo>
                  <a:pt x="18012" y="20957"/>
                </a:lnTo>
                <a:lnTo>
                  <a:pt x="19413" y="22454"/>
                </a:lnTo>
                <a:lnTo>
                  <a:pt x="21014" y="23951"/>
                </a:lnTo>
                <a:lnTo>
                  <a:pt x="21014" y="26945"/>
                </a:lnTo>
                <a:lnTo>
                  <a:pt x="22415" y="29939"/>
                </a:lnTo>
                <a:lnTo>
                  <a:pt x="22415" y="149715"/>
                </a:lnTo>
                <a:lnTo>
                  <a:pt x="21014" y="151212"/>
                </a:lnTo>
                <a:lnTo>
                  <a:pt x="21014" y="152709"/>
                </a:lnTo>
                <a:lnTo>
                  <a:pt x="19413" y="154206"/>
                </a:lnTo>
                <a:lnTo>
                  <a:pt x="16411" y="155703"/>
                </a:lnTo>
                <a:lnTo>
                  <a:pt x="15010" y="157200"/>
                </a:lnTo>
                <a:lnTo>
                  <a:pt x="49434" y="157200"/>
                </a:lnTo>
                <a:lnTo>
                  <a:pt x="48033" y="155703"/>
                </a:lnTo>
                <a:lnTo>
                  <a:pt x="45031" y="154206"/>
                </a:lnTo>
                <a:lnTo>
                  <a:pt x="43430" y="152709"/>
                </a:lnTo>
                <a:lnTo>
                  <a:pt x="43430" y="149715"/>
                </a:lnTo>
                <a:lnTo>
                  <a:pt x="42029" y="148218"/>
                </a:lnTo>
                <a:lnTo>
                  <a:pt x="42029" y="19460"/>
                </a:lnTo>
                <a:close/>
              </a:path>
              <a:path w="61595" h="161925">
                <a:moveTo>
                  <a:pt x="42029" y="0"/>
                </a:moveTo>
                <a:lnTo>
                  <a:pt x="37426" y="0"/>
                </a:lnTo>
                <a:lnTo>
                  <a:pt x="0" y="19460"/>
                </a:lnTo>
                <a:lnTo>
                  <a:pt x="1400" y="22454"/>
                </a:lnTo>
                <a:lnTo>
                  <a:pt x="6004" y="20957"/>
                </a:lnTo>
                <a:lnTo>
                  <a:pt x="10407" y="19460"/>
                </a:lnTo>
                <a:lnTo>
                  <a:pt x="42029" y="19460"/>
                </a:lnTo>
                <a:lnTo>
                  <a:pt x="4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121674" y="5131110"/>
            <a:ext cx="92075" cy="160655"/>
          </a:xfrm>
          <a:custGeom>
            <a:avLst/>
            <a:gdLst/>
            <a:ahLst/>
            <a:cxnLst/>
            <a:rect l="l" t="t" r="r" b="b"/>
            <a:pathLst>
              <a:path w="92075" h="160654">
                <a:moveTo>
                  <a:pt x="13609" y="136243"/>
                </a:moveTo>
                <a:lnTo>
                  <a:pt x="6004" y="136243"/>
                </a:lnTo>
                <a:lnTo>
                  <a:pt x="4603" y="137740"/>
                </a:lnTo>
                <a:lnTo>
                  <a:pt x="3002" y="139236"/>
                </a:lnTo>
                <a:lnTo>
                  <a:pt x="0" y="140733"/>
                </a:lnTo>
                <a:lnTo>
                  <a:pt x="0" y="148218"/>
                </a:lnTo>
                <a:lnTo>
                  <a:pt x="1601" y="151212"/>
                </a:lnTo>
                <a:lnTo>
                  <a:pt x="6004" y="155703"/>
                </a:lnTo>
                <a:lnTo>
                  <a:pt x="10607" y="158697"/>
                </a:lnTo>
                <a:lnTo>
                  <a:pt x="18012" y="160194"/>
                </a:lnTo>
                <a:lnTo>
                  <a:pt x="27018" y="160194"/>
                </a:lnTo>
                <a:lnTo>
                  <a:pt x="64044" y="148218"/>
                </a:lnTo>
                <a:lnTo>
                  <a:pt x="34624" y="148218"/>
                </a:lnTo>
                <a:lnTo>
                  <a:pt x="22615" y="142230"/>
                </a:lnTo>
                <a:lnTo>
                  <a:pt x="18012" y="139236"/>
                </a:lnTo>
                <a:lnTo>
                  <a:pt x="16611" y="137740"/>
                </a:lnTo>
                <a:lnTo>
                  <a:pt x="15010" y="137740"/>
                </a:lnTo>
                <a:lnTo>
                  <a:pt x="13609" y="136243"/>
                </a:lnTo>
                <a:close/>
              </a:path>
              <a:path w="92075" h="160654">
                <a:moveTo>
                  <a:pt x="91664" y="0"/>
                </a:moveTo>
                <a:lnTo>
                  <a:pt x="34624" y="0"/>
                </a:lnTo>
                <a:lnTo>
                  <a:pt x="4603" y="61375"/>
                </a:lnTo>
                <a:lnTo>
                  <a:pt x="15273" y="61679"/>
                </a:lnTo>
                <a:lnTo>
                  <a:pt x="24667" y="62685"/>
                </a:lnTo>
                <a:lnTo>
                  <a:pt x="59601" y="80002"/>
                </a:lnTo>
                <a:lnTo>
                  <a:pt x="73651" y="112291"/>
                </a:lnTo>
                <a:lnTo>
                  <a:pt x="73063" y="119636"/>
                </a:lnTo>
                <a:lnTo>
                  <a:pt x="71199" y="126138"/>
                </a:lnTo>
                <a:lnTo>
                  <a:pt x="67910" y="132079"/>
                </a:lnTo>
                <a:lnTo>
                  <a:pt x="63044" y="137740"/>
                </a:lnTo>
                <a:lnTo>
                  <a:pt x="57040" y="145224"/>
                </a:lnTo>
                <a:lnTo>
                  <a:pt x="49634" y="148218"/>
                </a:lnTo>
                <a:lnTo>
                  <a:pt x="64044" y="148218"/>
                </a:lnTo>
                <a:lnTo>
                  <a:pt x="87061" y="116782"/>
                </a:lnTo>
                <a:lnTo>
                  <a:pt x="88662" y="109297"/>
                </a:lnTo>
                <a:lnTo>
                  <a:pt x="88530" y="98819"/>
                </a:lnTo>
                <a:lnTo>
                  <a:pt x="73651" y="62872"/>
                </a:lnTo>
                <a:lnTo>
                  <a:pt x="39624" y="43505"/>
                </a:lnTo>
                <a:lnTo>
                  <a:pt x="25617" y="40417"/>
                </a:lnTo>
                <a:lnTo>
                  <a:pt x="34624" y="19460"/>
                </a:lnTo>
                <a:lnTo>
                  <a:pt x="82657" y="19460"/>
                </a:lnTo>
                <a:lnTo>
                  <a:pt x="916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38956" y="5126621"/>
            <a:ext cx="100965" cy="165100"/>
          </a:xfrm>
          <a:custGeom>
            <a:avLst/>
            <a:gdLst/>
            <a:ahLst/>
            <a:cxnLst/>
            <a:rect l="l" t="t" r="r" b="b"/>
            <a:pathLst>
              <a:path w="100964" h="165100">
                <a:moveTo>
                  <a:pt x="96750" y="92831"/>
                </a:moveTo>
                <a:lnTo>
                  <a:pt x="73451" y="92831"/>
                </a:lnTo>
                <a:lnTo>
                  <a:pt x="70887" y="102678"/>
                </a:lnTo>
                <a:lnTo>
                  <a:pt x="67497" y="112104"/>
                </a:lnTo>
                <a:lnTo>
                  <a:pt x="44673" y="144546"/>
                </a:lnTo>
                <a:lnTo>
                  <a:pt x="4403" y="160194"/>
                </a:lnTo>
                <a:lnTo>
                  <a:pt x="4403" y="164685"/>
                </a:lnTo>
                <a:lnTo>
                  <a:pt x="10407" y="164685"/>
                </a:lnTo>
                <a:lnTo>
                  <a:pt x="21399" y="163866"/>
                </a:lnTo>
                <a:lnTo>
                  <a:pt x="61806" y="144476"/>
                </a:lnTo>
                <a:lnTo>
                  <a:pt x="87061" y="115285"/>
                </a:lnTo>
                <a:lnTo>
                  <a:pt x="92955" y="103774"/>
                </a:lnTo>
                <a:lnTo>
                  <a:pt x="96750" y="92831"/>
                </a:lnTo>
                <a:close/>
              </a:path>
              <a:path w="100964" h="165100">
                <a:moveTo>
                  <a:pt x="49434" y="0"/>
                </a:moveTo>
                <a:lnTo>
                  <a:pt x="12008" y="20957"/>
                </a:lnTo>
                <a:lnTo>
                  <a:pt x="0" y="56884"/>
                </a:lnTo>
                <a:lnTo>
                  <a:pt x="806" y="67316"/>
                </a:lnTo>
                <a:lnTo>
                  <a:pt x="25693" y="101438"/>
                </a:lnTo>
                <a:lnTo>
                  <a:pt x="40428" y="104806"/>
                </a:lnTo>
                <a:lnTo>
                  <a:pt x="48454" y="103964"/>
                </a:lnTo>
                <a:lnTo>
                  <a:pt x="56414" y="101625"/>
                </a:lnTo>
                <a:lnTo>
                  <a:pt x="64717" y="97860"/>
                </a:lnTo>
                <a:lnTo>
                  <a:pt x="70851" y="94328"/>
                </a:lnTo>
                <a:lnTo>
                  <a:pt x="43430" y="94328"/>
                </a:lnTo>
                <a:lnTo>
                  <a:pt x="37426" y="89837"/>
                </a:lnTo>
                <a:lnTo>
                  <a:pt x="21157" y="47060"/>
                </a:lnTo>
                <a:lnTo>
                  <a:pt x="21110" y="43411"/>
                </a:lnTo>
                <a:lnTo>
                  <a:pt x="21552" y="36488"/>
                </a:lnTo>
                <a:lnTo>
                  <a:pt x="40428" y="8981"/>
                </a:lnTo>
                <a:lnTo>
                  <a:pt x="74676" y="8981"/>
                </a:lnTo>
                <a:lnTo>
                  <a:pt x="67672" y="4303"/>
                </a:lnTo>
                <a:lnTo>
                  <a:pt x="59069" y="1099"/>
                </a:lnTo>
                <a:lnTo>
                  <a:pt x="49434" y="0"/>
                </a:lnTo>
                <a:close/>
              </a:path>
              <a:path w="100964" h="165100">
                <a:moveTo>
                  <a:pt x="74676" y="8981"/>
                </a:moveTo>
                <a:lnTo>
                  <a:pt x="54037" y="8981"/>
                </a:lnTo>
                <a:lnTo>
                  <a:pt x="58440" y="10478"/>
                </a:lnTo>
                <a:lnTo>
                  <a:pt x="63044" y="14969"/>
                </a:lnTo>
                <a:lnTo>
                  <a:pt x="67447" y="19460"/>
                </a:lnTo>
                <a:lnTo>
                  <a:pt x="72050" y="26945"/>
                </a:lnTo>
                <a:lnTo>
                  <a:pt x="73451" y="35926"/>
                </a:lnTo>
                <a:lnTo>
                  <a:pt x="76453" y="43411"/>
                </a:lnTo>
                <a:lnTo>
                  <a:pt x="77954" y="51832"/>
                </a:lnTo>
                <a:lnTo>
                  <a:pt x="78054" y="73350"/>
                </a:lnTo>
                <a:lnTo>
                  <a:pt x="76453" y="83829"/>
                </a:lnTo>
                <a:lnTo>
                  <a:pt x="72050" y="86843"/>
                </a:lnTo>
                <a:lnTo>
                  <a:pt x="67447" y="89837"/>
                </a:lnTo>
                <a:lnTo>
                  <a:pt x="63044" y="91334"/>
                </a:lnTo>
                <a:lnTo>
                  <a:pt x="58440" y="92831"/>
                </a:lnTo>
                <a:lnTo>
                  <a:pt x="54037" y="94328"/>
                </a:lnTo>
                <a:lnTo>
                  <a:pt x="70851" y="94328"/>
                </a:lnTo>
                <a:lnTo>
                  <a:pt x="73451" y="92831"/>
                </a:lnTo>
                <a:lnTo>
                  <a:pt x="96750" y="92831"/>
                </a:lnTo>
                <a:lnTo>
                  <a:pt x="97143" y="91698"/>
                </a:lnTo>
                <a:lnTo>
                  <a:pt x="99641" y="79061"/>
                </a:lnTo>
                <a:lnTo>
                  <a:pt x="100470" y="65866"/>
                </a:lnTo>
                <a:lnTo>
                  <a:pt x="99344" y="51832"/>
                </a:lnTo>
                <a:lnTo>
                  <a:pt x="95967" y="38920"/>
                </a:lnTo>
                <a:lnTo>
                  <a:pt x="90338" y="27132"/>
                </a:lnTo>
                <a:lnTo>
                  <a:pt x="82457" y="16466"/>
                </a:lnTo>
                <a:lnTo>
                  <a:pt x="75412" y="9472"/>
                </a:lnTo>
                <a:lnTo>
                  <a:pt x="74676" y="8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366446" y="5265856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4" h="26035">
                <a:moveTo>
                  <a:pt x="16611" y="0"/>
                </a:moveTo>
                <a:lnTo>
                  <a:pt x="10607" y="0"/>
                </a:lnTo>
                <a:lnTo>
                  <a:pt x="4603" y="2993"/>
                </a:lnTo>
                <a:lnTo>
                  <a:pt x="1601" y="5987"/>
                </a:lnTo>
                <a:lnTo>
                  <a:pt x="0" y="8981"/>
                </a:lnTo>
                <a:lnTo>
                  <a:pt x="0" y="16466"/>
                </a:lnTo>
                <a:lnTo>
                  <a:pt x="1601" y="19460"/>
                </a:lnTo>
                <a:lnTo>
                  <a:pt x="4603" y="22454"/>
                </a:lnTo>
                <a:lnTo>
                  <a:pt x="10607" y="25448"/>
                </a:lnTo>
                <a:lnTo>
                  <a:pt x="16611" y="25448"/>
                </a:lnTo>
                <a:lnTo>
                  <a:pt x="22615" y="22454"/>
                </a:lnTo>
                <a:lnTo>
                  <a:pt x="25617" y="19460"/>
                </a:lnTo>
                <a:lnTo>
                  <a:pt x="27018" y="16466"/>
                </a:lnTo>
                <a:lnTo>
                  <a:pt x="27018" y="8981"/>
                </a:lnTo>
                <a:lnTo>
                  <a:pt x="25617" y="5987"/>
                </a:lnTo>
                <a:lnTo>
                  <a:pt x="22615" y="2993"/>
                </a:lnTo>
                <a:lnTo>
                  <a:pt x="16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419082" y="5126621"/>
            <a:ext cx="100965" cy="165100"/>
          </a:xfrm>
          <a:custGeom>
            <a:avLst/>
            <a:gdLst/>
            <a:ahLst/>
            <a:cxnLst/>
            <a:rect l="l" t="t" r="r" b="b"/>
            <a:pathLst>
              <a:path w="100964" h="165100">
                <a:moveTo>
                  <a:pt x="96750" y="92831"/>
                </a:moveTo>
                <a:lnTo>
                  <a:pt x="73451" y="92831"/>
                </a:lnTo>
                <a:lnTo>
                  <a:pt x="70887" y="102678"/>
                </a:lnTo>
                <a:lnTo>
                  <a:pt x="67497" y="112104"/>
                </a:lnTo>
                <a:lnTo>
                  <a:pt x="44673" y="144546"/>
                </a:lnTo>
                <a:lnTo>
                  <a:pt x="4403" y="160194"/>
                </a:lnTo>
                <a:lnTo>
                  <a:pt x="4403" y="164685"/>
                </a:lnTo>
                <a:lnTo>
                  <a:pt x="10407" y="164685"/>
                </a:lnTo>
                <a:lnTo>
                  <a:pt x="21399" y="163866"/>
                </a:lnTo>
                <a:lnTo>
                  <a:pt x="61806" y="144476"/>
                </a:lnTo>
                <a:lnTo>
                  <a:pt x="87061" y="115285"/>
                </a:lnTo>
                <a:lnTo>
                  <a:pt x="92955" y="103774"/>
                </a:lnTo>
                <a:lnTo>
                  <a:pt x="96750" y="92831"/>
                </a:lnTo>
                <a:close/>
              </a:path>
              <a:path w="100964" h="165100">
                <a:moveTo>
                  <a:pt x="49434" y="0"/>
                </a:moveTo>
                <a:lnTo>
                  <a:pt x="12008" y="20957"/>
                </a:lnTo>
                <a:lnTo>
                  <a:pt x="0" y="56884"/>
                </a:lnTo>
                <a:lnTo>
                  <a:pt x="806" y="67316"/>
                </a:lnTo>
                <a:lnTo>
                  <a:pt x="25693" y="101438"/>
                </a:lnTo>
                <a:lnTo>
                  <a:pt x="40428" y="104806"/>
                </a:lnTo>
                <a:lnTo>
                  <a:pt x="48454" y="103964"/>
                </a:lnTo>
                <a:lnTo>
                  <a:pt x="56414" y="101625"/>
                </a:lnTo>
                <a:lnTo>
                  <a:pt x="64717" y="97860"/>
                </a:lnTo>
                <a:lnTo>
                  <a:pt x="70851" y="94328"/>
                </a:lnTo>
                <a:lnTo>
                  <a:pt x="43430" y="94328"/>
                </a:lnTo>
                <a:lnTo>
                  <a:pt x="37426" y="89837"/>
                </a:lnTo>
                <a:lnTo>
                  <a:pt x="21157" y="47060"/>
                </a:lnTo>
                <a:lnTo>
                  <a:pt x="21110" y="43411"/>
                </a:lnTo>
                <a:lnTo>
                  <a:pt x="21552" y="36488"/>
                </a:lnTo>
                <a:lnTo>
                  <a:pt x="40428" y="8981"/>
                </a:lnTo>
                <a:lnTo>
                  <a:pt x="74676" y="8981"/>
                </a:lnTo>
                <a:lnTo>
                  <a:pt x="67672" y="4303"/>
                </a:lnTo>
                <a:lnTo>
                  <a:pt x="59069" y="1099"/>
                </a:lnTo>
                <a:lnTo>
                  <a:pt x="49434" y="0"/>
                </a:lnTo>
                <a:close/>
              </a:path>
              <a:path w="100964" h="165100">
                <a:moveTo>
                  <a:pt x="74676" y="8981"/>
                </a:moveTo>
                <a:lnTo>
                  <a:pt x="54037" y="8981"/>
                </a:lnTo>
                <a:lnTo>
                  <a:pt x="58440" y="10478"/>
                </a:lnTo>
                <a:lnTo>
                  <a:pt x="63044" y="14969"/>
                </a:lnTo>
                <a:lnTo>
                  <a:pt x="67447" y="19460"/>
                </a:lnTo>
                <a:lnTo>
                  <a:pt x="72050" y="26945"/>
                </a:lnTo>
                <a:lnTo>
                  <a:pt x="73451" y="35926"/>
                </a:lnTo>
                <a:lnTo>
                  <a:pt x="76453" y="43411"/>
                </a:lnTo>
                <a:lnTo>
                  <a:pt x="77954" y="51832"/>
                </a:lnTo>
                <a:lnTo>
                  <a:pt x="78054" y="73350"/>
                </a:lnTo>
                <a:lnTo>
                  <a:pt x="76453" y="83829"/>
                </a:lnTo>
                <a:lnTo>
                  <a:pt x="72050" y="86843"/>
                </a:lnTo>
                <a:lnTo>
                  <a:pt x="67447" y="89837"/>
                </a:lnTo>
                <a:lnTo>
                  <a:pt x="63044" y="91334"/>
                </a:lnTo>
                <a:lnTo>
                  <a:pt x="58440" y="92831"/>
                </a:lnTo>
                <a:lnTo>
                  <a:pt x="54037" y="94328"/>
                </a:lnTo>
                <a:lnTo>
                  <a:pt x="70851" y="94328"/>
                </a:lnTo>
                <a:lnTo>
                  <a:pt x="73451" y="92831"/>
                </a:lnTo>
                <a:lnTo>
                  <a:pt x="96750" y="92831"/>
                </a:lnTo>
                <a:lnTo>
                  <a:pt x="97143" y="91698"/>
                </a:lnTo>
                <a:lnTo>
                  <a:pt x="99641" y="79061"/>
                </a:lnTo>
                <a:lnTo>
                  <a:pt x="100470" y="65866"/>
                </a:lnTo>
                <a:lnTo>
                  <a:pt x="99344" y="51832"/>
                </a:lnTo>
                <a:lnTo>
                  <a:pt x="95967" y="38920"/>
                </a:lnTo>
                <a:lnTo>
                  <a:pt x="90338" y="27132"/>
                </a:lnTo>
                <a:lnTo>
                  <a:pt x="82457" y="16466"/>
                </a:lnTo>
                <a:lnTo>
                  <a:pt x="75412" y="9472"/>
                </a:lnTo>
                <a:lnTo>
                  <a:pt x="74676" y="8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797449" y="5126621"/>
            <a:ext cx="104139" cy="161925"/>
          </a:xfrm>
          <a:custGeom>
            <a:avLst/>
            <a:gdLst/>
            <a:ahLst/>
            <a:cxnLst/>
            <a:rect l="l" t="t" r="r" b="b"/>
            <a:pathLst>
              <a:path w="104140" h="161925">
                <a:moveTo>
                  <a:pt x="85399" y="17963"/>
                </a:moveTo>
                <a:lnTo>
                  <a:pt x="51035" y="17963"/>
                </a:lnTo>
                <a:lnTo>
                  <a:pt x="58440" y="22454"/>
                </a:lnTo>
                <a:lnTo>
                  <a:pt x="64445" y="28442"/>
                </a:lnTo>
                <a:lnTo>
                  <a:pt x="68416" y="33447"/>
                </a:lnTo>
                <a:lnTo>
                  <a:pt x="71300" y="39295"/>
                </a:lnTo>
                <a:lnTo>
                  <a:pt x="73057" y="45703"/>
                </a:lnTo>
                <a:lnTo>
                  <a:pt x="73651" y="52393"/>
                </a:lnTo>
                <a:lnTo>
                  <a:pt x="72744" y="62755"/>
                </a:lnTo>
                <a:lnTo>
                  <a:pt x="47452" y="108783"/>
                </a:lnTo>
                <a:lnTo>
                  <a:pt x="18770" y="139236"/>
                </a:lnTo>
                <a:lnTo>
                  <a:pt x="0" y="157200"/>
                </a:lnTo>
                <a:lnTo>
                  <a:pt x="0" y="161691"/>
                </a:lnTo>
                <a:lnTo>
                  <a:pt x="93065" y="161691"/>
                </a:lnTo>
                <a:lnTo>
                  <a:pt x="99429" y="143727"/>
                </a:lnTo>
                <a:lnTo>
                  <a:pt x="24016" y="143727"/>
                </a:lnTo>
                <a:lnTo>
                  <a:pt x="36325" y="131190"/>
                </a:lnTo>
                <a:lnTo>
                  <a:pt x="69411" y="95564"/>
                </a:lnTo>
                <a:lnTo>
                  <a:pt x="91664" y="58381"/>
                </a:lnTo>
                <a:lnTo>
                  <a:pt x="94666" y="49399"/>
                </a:lnTo>
                <a:lnTo>
                  <a:pt x="94666" y="41914"/>
                </a:lnTo>
                <a:lnTo>
                  <a:pt x="93806" y="34102"/>
                </a:lnTo>
                <a:lnTo>
                  <a:pt x="91239" y="26570"/>
                </a:lnTo>
                <a:lnTo>
                  <a:pt x="86982" y="19600"/>
                </a:lnTo>
                <a:lnTo>
                  <a:pt x="85399" y="17963"/>
                </a:lnTo>
                <a:close/>
              </a:path>
              <a:path w="104140" h="161925">
                <a:moveTo>
                  <a:pt x="103672" y="131752"/>
                </a:moveTo>
                <a:lnTo>
                  <a:pt x="99069" y="131752"/>
                </a:lnTo>
                <a:lnTo>
                  <a:pt x="97668" y="134746"/>
                </a:lnTo>
                <a:lnTo>
                  <a:pt x="94666" y="137740"/>
                </a:lnTo>
                <a:lnTo>
                  <a:pt x="91664" y="139236"/>
                </a:lnTo>
                <a:lnTo>
                  <a:pt x="90063" y="140733"/>
                </a:lnTo>
                <a:lnTo>
                  <a:pt x="87061" y="142230"/>
                </a:lnTo>
                <a:lnTo>
                  <a:pt x="82657" y="143727"/>
                </a:lnTo>
                <a:lnTo>
                  <a:pt x="99429" y="143727"/>
                </a:lnTo>
                <a:lnTo>
                  <a:pt x="103672" y="131752"/>
                </a:lnTo>
                <a:close/>
              </a:path>
              <a:path w="104140" h="161925">
                <a:moveTo>
                  <a:pt x="49434" y="0"/>
                </a:moveTo>
                <a:lnTo>
                  <a:pt x="13493" y="18384"/>
                </a:lnTo>
                <a:lnTo>
                  <a:pt x="4403" y="44908"/>
                </a:lnTo>
                <a:lnTo>
                  <a:pt x="7405" y="44908"/>
                </a:lnTo>
                <a:lnTo>
                  <a:pt x="10407" y="35926"/>
                </a:lnTo>
                <a:lnTo>
                  <a:pt x="15010" y="29939"/>
                </a:lnTo>
                <a:lnTo>
                  <a:pt x="22415" y="25448"/>
                </a:lnTo>
                <a:lnTo>
                  <a:pt x="28419" y="20957"/>
                </a:lnTo>
                <a:lnTo>
                  <a:pt x="34424" y="17963"/>
                </a:lnTo>
                <a:lnTo>
                  <a:pt x="85399" y="17963"/>
                </a:lnTo>
                <a:lnTo>
                  <a:pt x="81056" y="13472"/>
                </a:lnTo>
                <a:lnTo>
                  <a:pt x="74005" y="7578"/>
                </a:lnTo>
                <a:lnTo>
                  <a:pt x="66371" y="3368"/>
                </a:lnTo>
                <a:lnTo>
                  <a:pt x="58175" y="842"/>
                </a:lnTo>
                <a:lnTo>
                  <a:pt x="494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920702" y="5126621"/>
            <a:ext cx="102235" cy="165100"/>
          </a:xfrm>
          <a:custGeom>
            <a:avLst/>
            <a:gdLst/>
            <a:ahLst/>
            <a:cxnLst/>
            <a:rect l="l" t="t" r="r" b="b"/>
            <a:pathLst>
              <a:path w="102234" h="165100">
                <a:moveTo>
                  <a:pt x="50869" y="0"/>
                </a:moveTo>
                <a:lnTo>
                  <a:pt x="43464" y="0"/>
                </a:lnTo>
                <a:lnTo>
                  <a:pt x="35859" y="2993"/>
                </a:lnTo>
                <a:lnTo>
                  <a:pt x="29855" y="8981"/>
                </a:lnTo>
                <a:lnTo>
                  <a:pt x="23397" y="14057"/>
                </a:lnTo>
                <a:lnTo>
                  <a:pt x="4309" y="47832"/>
                </a:lnTo>
                <a:lnTo>
                  <a:pt x="0" y="86843"/>
                </a:lnTo>
                <a:lnTo>
                  <a:pt x="669" y="98997"/>
                </a:lnTo>
                <a:lnTo>
                  <a:pt x="11842" y="137740"/>
                </a:lnTo>
                <a:lnTo>
                  <a:pt x="49468" y="164685"/>
                </a:lnTo>
                <a:lnTo>
                  <a:pt x="55276" y="164123"/>
                </a:lnTo>
                <a:lnTo>
                  <a:pt x="61402" y="162439"/>
                </a:lnTo>
                <a:lnTo>
                  <a:pt x="67565" y="159633"/>
                </a:lnTo>
                <a:lnTo>
                  <a:pt x="71230" y="157200"/>
                </a:lnTo>
                <a:lnTo>
                  <a:pt x="50869" y="157200"/>
                </a:lnTo>
                <a:lnTo>
                  <a:pt x="44434" y="156077"/>
                </a:lnTo>
                <a:lnTo>
                  <a:pt x="24501" y="115847"/>
                </a:lnTo>
                <a:lnTo>
                  <a:pt x="22684" y="93454"/>
                </a:lnTo>
                <a:lnTo>
                  <a:pt x="22718" y="76344"/>
                </a:lnTo>
                <a:lnTo>
                  <a:pt x="27075" y="36231"/>
                </a:lnTo>
                <a:lnTo>
                  <a:pt x="37460" y="14969"/>
                </a:lnTo>
                <a:lnTo>
                  <a:pt x="40462" y="10478"/>
                </a:lnTo>
                <a:lnTo>
                  <a:pt x="46466" y="8981"/>
                </a:lnTo>
                <a:lnTo>
                  <a:pt x="73463" y="8981"/>
                </a:lnTo>
                <a:lnTo>
                  <a:pt x="68507" y="5239"/>
                </a:lnTo>
                <a:lnTo>
                  <a:pt x="59829" y="1356"/>
                </a:lnTo>
                <a:lnTo>
                  <a:pt x="50869" y="0"/>
                </a:lnTo>
                <a:close/>
              </a:path>
              <a:path w="102234" h="165100">
                <a:moveTo>
                  <a:pt x="73463" y="8981"/>
                </a:moveTo>
                <a:lnTo>
                  <a:pt x="59876" y="8981"/>
                </a:lnTo>
                <a:lnTo>
                  <a:pt x="62878" y="11975"/>
                </a:lnTo>
                <a:lnTo>
                  <a:pt x="67481" y="16466"/>
                </a:lnTo>
                <a:lnTo>
                  <a:pt x="70483" y="22454"/>
                </a:lnTo>
                <a:lnTo>
                  <a:pt x="78973" y="63433"/>
                </a:lnTo>
                <a:lnTo>
                  <a:pt x="79350" y="83829"/>
                </a:lnTo>
                <a:lnTo>
                  <a:pt x="79171" y="93454"/>
                </a:lnTo>
                <a:lnTo>
                  <a:pt x="78139" y="108733"/>
                </a:lnTo>
                <a:lnTo>
                  <a:pt x="76281" y="122045"/>
                </a:lnTo>
                <a:lnTo>
                  <a:pt x="73485" y="133249"/>
                </a:lnTo>
                <a:lnTo>
                  <a:pt x="71884" y="140733"/>
                </a:lnTo>
                <a:lnTo>
                  <a:pt x="67481" y="148218"/>
                </a:lnTo>
                <a:lnTo>
                  <a:pt x="62878" y="151212"/>
                </a:lnTo>
                <a:lnTo>
                  <a:pt x="58475" y="155703"/>
                </a:lnTo>
                <a:lnTo>
                  <a:pt x="53872" y="157200"/>
                </a:lnTo>
                <a:lnTo>
                  <a:pt x="71230" y="157200"/>
                </a:lnTo>
                <a:lnTo>
                  <a:pt x="97515" y="117694"/>
                </a:lnTo>
                <a:lnTo>
                  <a:pt x="101905" y="80835"/>
                </a:lnTo>
                <a:lnTo>
                  <a:pt x="100779" y="62614"/>
                </a:lnTo>
                <a:lnTo>
                  <a:pt x="97402" y="46218"/>
                </a:lnTo>
                <a:lnTo>
                  <a:pt x="91773" y="31786"/>
                </a:lnTo>
                <a:lnTo>
                  <a:pt x="83893" y="19460"/>
                </a:lnTo>
                <a:lnTo>
                  <a:pt x="76622" y="11367"/>
                </a:lnTo>
                <a:lnTo>
                  <a:pt x="73463" y="8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048225" y="5265856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4" h="26035">
                <a:moveTo>
                  <a:pt x="16411" y="0"/>
                </a:moveTo>
                <a:lnTo>
                  <a:pt x="10407" y="0"/>
                </a:lnTo>
                <a:lnTo>
                  <a:pt x="4403" y="2993"/>
                </a:lnTo>
                <a:lnTo>
                  <a:pt x="1400" y="5987"/>
                </a:lnTo>
                <a:lnTo>
                  <a:pt x="0" y="8981"/>
                </a:lnTo>
                <a:lnTo>
                  <a:pt x="0" y="16466"/>
                </a:lnTo>
                <a:lnTo>
                  <a:pt x="1400" y="19460"/>
                </a:lnTo>
                <a:lnTo>
                  <a:pt x="4403" y="22454"/>
                </a:lnTo>
                <a:lnTo>
                  <a:pt x="10407" y="25448"/>
                </a:lnTo>
                <a:lnTo>
                  <a:pt x="16411" y="25448"/>
                </a:lnTo>
                <a:lnTo>
                  <a:pt x="22415" y="22454"/>
                </a:lnTo>
                <a:lnTo>
                  <a:pt x="25417" y="19460"/>
                </a:lnTo>
                <a:lnTo>
                  <a:pt x="27018" y="16466"/>
                </a:lnTo>
                <a:lnTo>
                  <a:pt x="27018" y="8981"/>
                </a:lnTo>
                <a:lnTo>
                  <a:pt x="25417" y="5987"/>
                </a:lnTo>
                <a:lnTo>
                  <a:pt x="22415" y="2993"/>
                </a:lnTo>
                <a:lnTo>
                  <a:pt x="16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100828" y="5126621"/>
            <a:ext cx="102235" cy="165100"/>
          </a:xfrm>
          <a:custGeom>
            <a:avLst/>
            <a:gdLst/>
            <a:ahLst/>
            <a:cxnLst/>
            <a:rect l="l" t="t" r="r" b="b"/>
            <a:pathLst>
              <a:path w="102234" h="165100">
                <a:moveTo>
                  <a:pt x="50869" y="0"/>
                </a:moveTo>
                <a:lnTo>
                  <a:pt x="43464" y="0"/>
                </a:lnTo>
                <a:lnTo>
                  <a:pt x="35859" y="2993"/>
                </a:lnTo>
                <a:lnTo>
                  <a:pt x="29855" y="8981"/>
                </a:lnTo>
                <a:lnTo>
                  <a:pt x="23397" y="14057"/>
                </a:lnTo>
                <a:lnTo>
                  <a:pt x="4309" y="47832"/>
                </a:lnTo>
                <a:lnTo>
                  <a:pt x="0" y="86843"/>
                </a:lnTo>
                <a:lnTo>
                  <a:pt x="669" y="98997"/>
                </a:lnTo>
                <a:lnTo>
                  <a:pt x="11842" y="137740"/>
                </a:lnTo>
                <a:lnTo>
                  <a:pt x="49468" y="164685"/>
                </a:lnTo>
                <a:lnTo>
                  <a:pt x="55276" y="164123"/>
                </a:lnTo>
                <a:lnTo>
                  <a:pt x="61402" y="162439"/>
                </a:lnTo>
                <a:lnTo>
                  <a:pt x="67565" y="159633"/>
                </a:lnTo>
                <a:lnTo>
                  <a:pt x="71230" y="157200"/>
                </a:lnTo>
                <a:lnTo>
                  <a:pt x="50869" y="157200"/>
                </a:lnTo>
                <a:lnTo>
                  <a:pt x="44434" y="156077"/>
                </a:lnTo>
                <a:lnTo>
                  <a:pt x="24501" y="115847"/>
                </a:lnTo>
                <a:lnTo>
                  <a:pt x="22684" y="93454"/>
                </a:lnTo>
                <a:lnTo>
                  <a:pt x="22718" y="76344"/>
                </a:lnTo>
                <a:lnTo>
                  <a:pt x="27075" y="36231"/>
                </a:lnTo>
                <a:lnTo>
                  <a:pt x="37460" y="14969"/>
                </a:lnTo>
                <a:lnTo>
                  <a:pt x="40462" y="10478"/>
                </a:lnTo>
                <a:lnTo>
                  <a:pt x="46466" y="8981"/>
                </a:lnTo>
                <a:lnTo>
                  <a:pt x="73463" y="8981"/>
                </a:lnTo>
                <a:lnTo>
                  <a:pt x="68507" y="5239"/>
                </a:lnTo>
                <a:lnTo>
                  <a:pt x="59829" y="1356"/>
                </a:lnTo>
                <a:lnTo>
                  <a:pt x="50869" y="0"/>
                </a:lnTo>
                <a:close/>
              </a:path>
              <a:path w="102234" h="165100">
                <a:moveTo>
                  <a:pt x="73463" y="8981"/>
                </a:moveTo>
                <a:lnTo>
                  <a:pt x="59876" y="8981"/>
                </a:lnTo>
                <a:lnTo>
                  <a:pt x="62878" y="11975"/>
                </a:lnTo>
                <a:lnTo>
                  <a:pt x="67481" y="16466"/>
                </a:lnTo>
                <a:lnTo>
                  <a:pt x="70483" y="22454"/>
                </a:lnTo>
                <a:lnTo>
                  <a:pt x="78973" y="63433"/>
                </a:lnTo>
                <a:lnTo>
                  <a:pt x="79350" y="83829"/>
                </a:lnTo>
                <a:lnTo>
                  <a:pt x="79171" y="93454"/>
                </a:lnTo>
                <a:lnTo>
                  <a:pt x="78139" y="108733"/>
                </a:lnTo>
                <a:lnTo>
                  <a:pt x="76281" y="122045"/>
                </a:lnTo>
                <a:lnTo>
                  <a:pt x="73485" y="133249"/>
                </a:lnTo>
                <a:lnTo>
                  <a:pt x="71884" y="140733"/>
                </a:lnTo>
                <a:lnTo>
                  <a:pt x="67481" y="148218"/>
                </a:lnTo>
                <a:lnTo>
                  <a:pt x="62878" y="151212"/>
                </a:lnTo>
                <a:lnTo>
                  <a:pt x="58475" y="155703"/>
                </a:lnTo>
                <a:lnTo>
                  <a:pt x="53872" y="157200"/>
                </a:lnTo>
                <a:lnTo>
                  <a:pt x="71230" y="157200"/>
                </a:lnTo>
                <a:lnTo>
                  <a:pt x="97630" y="117694"/>
                </a:lnTo>
                <a:lnTo>
                  <a:pt x="102105" y="80835"/>
                </a:lnTo>
                <a:lnTo>
                  <a:pt x="100948" y="62614"/>
                </a:lnTo>
                <a:lnTo>
                  <a:pt x="97502" y="46218"/>
                </a:lnTo>
                <a:lnTo>
                  <a:pt x="91804" y="31786"/>
                </a:lnTo>
                <a:lnTo>
                  <a:pt x="83893" y="19460"/>
                </a:lnTo>
                <a:lnTo>
                  <a:pt x="76622" y="11367"/>
                </a:lnTo>
                <a:lnTo>
                  <a:pt x="73463" y="8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2" name="object 182"/>
          <p:cNvGraphicFramePr>
            <a:graphicFrameLocks noGrp="1"/>
          </p:cNvGraphicFramePr>
          <p:nvPr/>
        </p:nvGraphicFramePr>
        <p:xfrm>
          <a:off x="891987" y="1354966"/>
          <a:ext cx="7586339" cy="3986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0949"/>
                <a:gridCol w="1801763"/>
                <a:gridCol w="1801864"/>
                <a:gridCol w="1801763"/>
              </a:tblGrid>
              <a:tr h="1130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006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415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006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3024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006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415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006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615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006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2825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006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615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006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89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2126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006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10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10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10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8981">
                      <a:solidFill>
                        <a:srgbClr val="000000"/>
                      </a:solidFill>
                      <a:prstDash val="solid"/>
                    </a:lnT>
                    <a:lnB w="1037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505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006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10378">
                      <a:solidFill>
                        <a:srgbClr val="000000"/>
                      </a:solidFill>
                      <a:prstDash val="solid"/>
                    </a:lnT>
                    <a:lnB w="10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10378">
                      <a:solidFill>
                        <a:srgbClr val="000000"/>
                      </a:solidFill>
                      <a:prstDash val="solid"/>
                    </a:lnT>
                    <a:lnB w="10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10378">
                      <a:solidFill>
                        <a:srgbClr val="000000"/>
                      </a:solidFill>
                      <a:prstDash val="solid"/>
                    </a:lnT>
                    <a:lnB w="10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10378">
                      <a:solidFill>
                        <a:srgbClr val="000000"/>
                      </a:solidFill>
                      <a:prstDash val="solid"/>
                    </a:lnT>
                    <a:lnB w="1047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475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006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10478">
                      <a:solidFill>
                        <a:srgbClr val="000000"/>
                      </a:solidFill>
                      <a:prstDash val="solid"/>
                    </a:lnT>
                    <a:lnB w="10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10478">
                      <a:solidFill>
                        <a:srgbClr val="000000"/>
                      </a:solidFill>
                      <a:prstDash val="solid"/>
                    </a:lnT>
                    <a:lnB w="10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10478">
                      <a:solidFill>
                        <a:srgbClr val="000000"/>
                      </a:solidFill>
                      <a:prstDash val="solid"/>
                    </a:lnT>
                    <a:lnB w="10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10478">
                      <a:solidFill>
                        <a:srgbClr val="000000"/>
                      </a:solidFill>
                      <a:prstDash val="solid"/>
                    </a:lnT>
                    <a:lnB w="1047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2984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006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10478">
                      <a:solidFill>
                        <a:srgbClr val="000000"/>
                      </a:solidFill>
                      <a:prstDash val="solid"/>
                    </a:lnT>
                    <a:lnB w="10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4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10478">
                      <a:solidFill>
                        <a:srgbClr val="000000"/>
                      </a:solidFill>
                      <a:prstDash val="solid"/>
                    </a:lnT>
                    <a:lnB w="10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607">
                      <a:solidFill>
                        <a:srgbClr val="000000"/>
                      </a:solidFill>
                      <a:prstDash val="solid"/>
                    </a:lnR>
                    <a:lnT w="10478">
                      <a:solidFill>
                        <a:srgbClr val="000000"/>
                      </a:solidFill>
                      <a:prstDash val="solid"/>
                    </a:lnT>
                    <a:lnB w="104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607">
                      <a:solidFill>
                        <a:srgbClr val="000000"/>
                      </a:solidFill>
                      <a:prstDash val="solid"/>
                    </a:lnL>
                    <a:lnR w="10407">
                      <a:solidFill>
                        <a:srgbClr val="000000"/>
                      </a:solidFill>
                      <a:prstDash val="solid"/>
                    </a:lnR>
                    <a:lnT w="10478">
                      <a:solidFill>
                        <a:srgbClr val="000000"/>
                      </a:solidFill>
                      <a:prstDash val="solid"/>
                    </a:lnT>
                    <a:lnB w="1047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3" name="object 183"/>
          <p:cNvSpPr/>
          <p:nvPr/>
        </p:nvSpPr>
        <p:spPr>
          <a:xfrm>
            <a:off x="1012110" y="6167204"/>
            <a:ext cx="97790" cy="115570"/>
          </a:xfrm>
          <a:custGeom>
            <a:avLst/>
            <a:gdLst/>
            <a:ahLst/>
            <a:cxnLst/>
            <a:rect l="l" t="t" r="r" b="b"/>
            <a:pathLst>
              <a:path w="97790" h="115570">
                <a:moveTo>
                  <a:pt x="15010" y="82352"/>
                </a:moveTo>
                <a:lnTo>
                  <a:pt x="6004" y="82352"/>
                </a:lnTo>
                <a:lnTo>
                  <a:pt x="0" y="107800"/>
                </a:lnTo>
                <a:lnTo>
                  <a:pt x="7505" y="110814"/>
                </a:lnTo>
                <a:lnTo>
                  <a:pt x="15010" y="112311"/>
                </a:lnTo>
                <a:lnTo>
                  <a:pt x="21014" y="113808"/>
                </a:lnTo>
                <a:lnTo>
                  <a:pt x="27018" y="113808"/>
                </a:lnTo>
                <a:lnTo>
                  <a:pt x="33023" y="115305"/>
                </a:lnTo>
                <a:lnTo>
                  <a:pt x="48033" y="115305"/>
                </a:lnTo>
                <a:lnTo>
                  <a:pt x="55558" y="113808"/>
                </a:lnTo>
                <a:lnTo>
                  <a:pt x="61563" y="110814"/>
                </a:lnTo>
                <a:lnTo>
                  <a:pt x="67567" y="109317"/>
                </a:lnTo>
                <a:lnTo>
                  <a:pt x="71579" y="106303"/>
                </a:lnTo>
                <a:lnTo>
                  <a:pt x="31522" y="106303"/>
                </a:lnTo>
                <a:lnTo>
                  <a:pt x="25517" y="103309"/>
                </a:lnTo>
                <a:lnTo>
                  <a:pt x="21014" y="100316"/>
                </a:lnTo>
                <a:lnTo>
                  <a:pt x="18012" y="95825"/>
                </a:lnTo>
                <a:lnTo>
                  <a:pt x="15010" y="89837"/>
                </a:lnTo>
                <a:lnTo>
                  <a:pt x="15010" y="82352"/>
                </a:lnTo>
                <a:close/>
              </a:path>
              <a:path w="97790" h="115570">
                <a:moveTo>
                  <a:pt x="73571" y="0"/>
                </a:moveTo>
                <a:lnTo>
                  <a:pt x="51035" y="0"/>
                </a:lnTo>
                <a:lnTo>
                  <a:pt x="43530" y="1496"/>
                </a:lnTo>
                <a:lnTo>
                  <a:pt x="19513" y="23971"/>
                </a:lnTo>
                <a:lnTo>
                  <a:pt x="19513" y="38940"/>
                </a:lnTo>
                <a:lnTo>
                  <a:pt x="43530" y="61395"/>
                </a:lnTo>
                <a:lnTo>
                  <a:pt x="49534" y="65886"/>
                </a:lnTo>
                <a:lnTo>
                  <a:pt x="52556" y="67383"/>
                </a:lnTo>
                <a:lnTo>
                  <a:pt x="60062" y="74867"/>
                </a:lnTo>
                <a:lnTo>
                  <a:pt x="63064" y="80855"/>
                </a:lnTo>
                <a:lnTo>
                  <a:pt x="63064" y="92831"/>
                </a:lnTo>
                <a:lnTo>
                  <a:pt x="61563" y="97322"/>
                </a:lnTo>
                <a:lnTo>
                  <a:pt x="52556" y="103309"/>
                </a:lnTo>
                <a:lnTo>
                  <a:pt x="46532" y="106303"/>
                </a:lnTo>
                <a:lnTo>
                  <a:pt x="71579" y="106303"/>
                </a:lnTo>
                <a:lnTo>
                  <a:pt x="73571" y="104806"/>
                </a:lnTo>
                <a:lnTo>
                  <a:pt x="76573" y="100316"/>
                </a:lnTo>
                <a:lnTo>
                  <a:pt x="81076" y="95825"/>
                </a:lnTo>
                <a:lnTo>
                  <a:pt x="82577" y="89837"/>
                </a:lnTo>
                <a:lnTo>
                  <a:pt x="82577" y="74867"/>
                </a:lnTo>
                <a:lnTo>
                  <a:pt x="81076" y="73370"/>
                </a:lnTo>
                <a:lnTo>
                  <a:pt x="79575" y="70376"/>
                </a:lnTo>
                <a:lnTo>
                  <a:pt x="79575" y="67383"/>
                </a:lnTo>
                <a:lnTo>
                  <a:pt x="75072" y="62892"/>
                </a:lnTo>
                <a:lnTo>
                  <a:pt x="73571" y="59898"/>
                </a:lnTo>
                <a:lnTo>
                  <a:pt x="70569" y="58401"/>
                </a:lnTo>
                <a:lnTo>
                  <a:pt x="67567" y="55407"/>
                </a:lnTo>
                <a:lnTo>
                  <a:pt x="58561" y="49419"/>
                </a:lnTo>
                <a:lnTo>
                  <a:pt x="52556" y="46425"/>
                </a:lnTo>
                <a:lnTo>
                  <a:pt x="48033" y="43431"/>
                </a:lnTo>
                <a:lnTo>
                  <a:pt x="40528" y="35946"/>
                </a:lnTo>
                <a:lnTo>
                  <a:pt x="39027" y="32953"/>
                </a:lnTo>
                <a:lnTo>
                  <a:pt x="37526" y="31456"/>
                </a:lnTo>
                <a:lnTo>
                  <a:pt x="37526" y="20977"/>
                </a:lnTo>
                <a:lnTo>
                  <a:pt x="39027" y="16486"/>
                </a:lnTo>
                <a:lnTo>
                  <a:pt x="43530" y="13492"/>
                </a:lnTo>
                <a:lnTo>
                  <a:pt x="46532" y="10478"/>
                </a:lnTo>
                <a:lnTo>
                  <a:pt x="52556" y="8981"/>
                </a:lnTo>
                <a:lnTo>
                  <a:pt x="96838" y="8981"/>
                </a:lnTo>
                <a:lnTo>
                  <a:pt x="97588" y="5987"/>
                </a:lnTo>
                <a:lnTo>
                  <a:pt x="91584" y="2993"/>
                </a:lnTo>
                <a:lnTo>
                  <a:pt x="85580" y="1496"/>
                </a:lnTo>
                <a:lnTo>
                  <a:pt x="79575" y="1496"/>
                </a:lnTo>
                <a:lnTo>
                  <a:pt x="73571" y="0"/>
                </a:lnTo>
                <a:close/>
              </a:path>
              <a:path w="97790" h="115570">
                <a:moveTo>
                  <a:pt x="96838" y="8981"/>
                </a:moveTo>
                <a:lnTo>
                  <a:pt x="66066" y="8981"/>
                </a:lnTo>
                <a:lnTo>
                  <a:pt x="72070" y="10478"/>
                </a:lnTo>
                <a:lnTo>
                  <a:pt x="75072" y="14989"/>
                </a:lnTo>
                <a:lnTo>
                  <a:pt x="79575" y="17983"/>
                </a:lnTo>
                <a:lnTo>
                  <a:pt x="81076" y="22474"/>
                </a:lnTo>
                <a:lnTo>
                  <a:pt x="82577" y="29959"/>
                </a:lnTo>
                <a:lnTo>
                  <a:pt x="91584" y="29959"/>
                </a:lnTo>
                <a:lnTo>
                  <a:pt x="96838" y="8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207308" y="618818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40" y="0"/>
                </a:lnTo>
              </a:path>
            </a:pathLst>
          </a:custGeom>
          <a:ln w="14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207308" y="6236084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40" y="0"/>
                </a:lnTo>
              </a:path>
            </a:pathLst>
          </a:custGeom>
          <a:ln w="14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38530" y="6063894"/>
            <a:ext cx="168275" cy="231140"/>
          </a:xfrm>
          <a:custGeom>
            <a:avLst/>
            <a:gdLst/>
            <a:ahLst/>
            <a:cxnLst/>
            <a:rect l="l" t="t" r="r" b="b"/>
            <a:pathLst>
              <a:path w="168275" h="231139">
                <a:moveTo>
                  <a:pt x="45132" y="125784"/>
                </a:moveTo>
                <a:lnTo>
                  <a:pt x="22535" y="125784"/>
                </a:lnTo>
                <a:lnTo>
                  <a:pt x="72070" y="230591"/>
                </a:lnTo>
                <a:lnTo>
                  <a:pt x="82577" y="230591"/>
                </a:lnTo>
                <a:lnTo>
                  <a:pt x="91340" y="200632"/>
                </a:lnTo>
                <a:lnTo>
                  <a:pt x="79575" y="200632"/>
                </a:lnTo>
                <a:lnTo>
                  <a:pt x="45132" y="125784"/>
                </a:lnTo>
                <a:close/>
              </a:path>
              <a:path w="168275" h="231139">
                <a:moveTo>
                  <a:pt x="168177" y="0"/>
                </a:moveTo>
                <a:lnTo>
                  <a:pt x="138136" y="0"/>
                </a:lnTo>
                <a:lnTo>
                  <a:pt x="79575" y="200632"/>
                </a:lnTo>
                <a:lnTo>
                  <a:pt x="91340" y="200632"/>
                </a:lnTo>
                <a:lnTo>
                  <a:pt x="145642" y="14969"/>
                </a:lnTo>
                <a:lnTo>
                  <a:pt x="168177" y="14969"/>
                </a:lnTo>
                <a:lnTo>
                  <a:pt x="168177" y="0"/>
                </a:lnTo>
                <a:close/>
              </a:path>
              <a:path w="168275" h="231139">
                <a:moveTo>
                  <a:pt x="37546" y="109297"/>
                </a:moveTo>
                <a:lnTo>
                  <a:pt x="0" y="125784"/>
                </a:lnTo>
                <a:lnTo>
                  <a:pt x="3002" y="134766"/>
                </a:lnTo>
                <a:lnTo>
                  <a:pt x="22535" y="125784"/>
                </a:lnTo>
                <a:lnTo>
                  <a:pt x="45132" y="125784"/>
                </a:lnTo>
                <a:lnTo>
                  <a:pt x="37546" y="1092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599203" y="6120798"/>
            <a:ext cx="191135" cy="158750"/>
          </a:xfrm>
          <a:custGeom>
            <a:avLst/>
            <a:gdLst/>
            <a:ahLst/>
            <a:cxnLst/>
            <a:rect l="l" t="t" r="r" b="b"/>
            <a:pathLst>
              <a:path w="191135" h="158750">
                <a:moveTo>
                  <a:pt x="39027" y="152709"/>
                </a:moveTo>
                <a:lnTo>
                  <a:pt x="4503" y="152709"/>
                </a:lnTo>
                <a:lnTo>
                  <a:pt x="1501" y="154206"/>
                </a:lnTo>
                <a:lnTo>
                  <a:pt x="0" y="158717"/>
                </a:lnTo>
                <a:lnTo>
                  <a:pt x="40528" y="158717"/>
                </a:lnTo>
                <a:lnTo>
                  <a:pt x="42029" y="154206"/>
                </a:lnTo>
                <a:lnTo>
                  <a:pt x="39027" y="152709"/>
                </a:lnTo>
                <a:close/>
              </a:path>
              <a:path w="191135" h="158750">
                <a:moveTo>
                  <a:pt x="157650" y="152709"/>
                </a:moveTo>
                <a:lnTo>
                  <a:pt x="117102" y="152709"/>
                </a:lnTo>
                <a:lnTo>
                  <a:pt x="114100" y="154206"/>
                </a:lnTo>
                <a:lnTo>
                  <a:pt x="114100" y="158717"/>
                </a:lnTo>
                <a:lnTo>
                  <a:pt x="160652" y="158717"/>
                </a:lnTo>
                <a:lnTo>
                  <a:pt x="160652" y="154206"/>
                </a:lnTo>
                <a:lnTo>
                  <a:pt x="157650" y="152709"/>
                </a:lnTo>
                <a:close/>
              </a:path>
              <a:path w="191135" h="158750">
                <a:moveTo>
                  <a:pt x="72070" y="0"/>
                </a:moveTo>
                <a:lnTo>
                  <a:pt x="31522" y="0"/>
                </a:lnTo>
                <a:lnTo>
                  <a:pt x="30021" y="5987"/>
                </a:lnTo>
                <a:lnTo>
                  <a:pt x="33023" y="5987"/>
                </a:lnTo>
                <a:lnTo>
                  <a:pt x="39027" y="8981"/>
                </a:lnTo>
                <a:lnTo>
                  <a:pt x="40528" y="10478"/>
                </a:lnTo>
                <a:lnTo>
                  <a:pt x="40528" y="28442"/>
                </a:lnTo>
                <a:lnTo>
                  <a:pt x="39027" y="31436"/>
                </a:lnTo>
                <a:lnTo>
                  <a:pt x="39027" y="34430"/>
                </a:lnTo>
                <a:lnTo>
                  <a:pt x="18012" y="124267"/>
                </a:lnTo>
                <a:lnTo>
                  <a:pt x="16511" y="131752"/>
                </a:lnTo>
                <a:lnTo>
                  <a:pt x="15010" y="137740"/>
                </a:lnTo>
                <a:lnTo>
                  <a:pt x="15010" y="140733"/>
                </a:lnTo>
                <a:lnTo>
                  <a:pt x="13509" y="142230"/>
                </a:lnTo>
                <a:lnTo>
                  <a:pt x="13509" y="145224"/>
                </a:lnTo>
                <a:lnTo>
                  <a:pt x="10507" y="148218"/>
                </a:lnTo>
                <a:lnTo>
                  <a:pt x="10507" y="149715"/>
                </a:lnTo>
                <a:lnTo>
                  <a:pt x="7505" y="152709"/>
                </a:lnTo>
                <a:lnTo>
                  <a:pt x="36025" y="152709"/>
                </a:lnTo>
                <a:lnTo>
                  <a:pt x="33023" y="151212"/>
                </a:lnTo>
                <a:lnTo>
                  <a:pt x="31522" y="149715"/>
                </a:lnTo>
                <a:lnTo>
                  <a:pt x="31522" y="133249"/>
                </a:lnTo>
                <a:lnTo>
                  <a:pt x="33023" y="125764"/>
                </a:lnTo>
                <a:lnTo>
                  <a:pt x="45031" y="71873"/>
                </a:lnTo>
                <a:lnTo>
                  <a:pt x="47283" y="60377"/>
                </a:lnTo>
                <a:lnTo>
                  <a:pt x="49818" y="46920"/>
                </a:lnTo>
                <a:lnTo>
                  <a:pt x="54037" y="23951"/>
                </a:lnTo>
                <a:lnTo>
                  <a:pt x="74914" y="23951"/>
                </a:lnTo>
                <a:lnTo>
                  <a:pt x="72070" y="0"/>
                </a:lnTo>
                <a:close/>
              </a:path>
              <a:path w="191135" h="158750">
                <a:moveTo>
                  <a:pt x="174912" y="25448"/>
                </a:moveTo>
                <a:lnTo>
                  <a:pt x="154648" y="25448"/>
                </a:lnTo>
                <a:lnTo>
                  <a:pt x="152420" y="32418"/>
                </a:lnTo>
                <a:lnTo>
                  <a:pt x="150332" y="39669"/>
                </a:lnTo>
                <a:lnTo>
                  <a:pt x="148527" y="46920"/>
                </a:lnTo>
                <a:lnTo>
                  <a:pt x="147143" y="53890"/>
                </a:lnTo>
                <a:lnTo>
                  <a:pt x="132132" y="124267"/>
                </a:lnTo>
                <a:lnTo>
                  <a:pt x="130631" y="131752"/>
                </a:lnTo>
                <a:lnTo>
                  <a:pt x="129130" y="137740"/>
                </a:lnTo>
                <a:lnTo>
                  <a:pt x="127629" y="140733"/>
                </a:lnTo>
                <a:lnTo>
                  <a:pt x="127629" y="142230"/>
                </a:lnTo>
                <a:lnTo>
                  <a:pt x="126128" y="145224"/>
                </a:lnTo>
                <a:lnTo>
                  <a:pt x="124627" y="146721"/>
                </a:lnTo>
                <a:lnTo>
                  <a:pt x="124627" y="148218"/>
                </a:lnTo>
                <a:lnTo>
                  <a:pt x="120104" y="152709"/>
                </a:lnTo>
                <a:lnTo>
                  <a:pt x="154648" y="152709"/>
                </a:lnTo>
                <a:lnTo>
                  <a:pt x="153147" y="151212"/>
                </a:lnTo>
                <a:lnTo>
                  <a:pt x="150145" y="149715"/>
                </a:lnTo>
                <a:lnTo>
                  <a:pt x="150145" y="133249"/>
                </a:lnTo>
                <a:lnTo>
                  <a:pt x="151646" y="130255"/>
                </a:lnTo>
                <a:lnTo>
                  <a:pt x="151646" y="125764"/>
                </a:lnTo>
                <a:lnTo>
                  <a:pt x="172661" y="34430"/>
                </a:lnTo>
                <a:lnTo>
                  <a:pt x="174912" y="25448"/>
                </a:lnTo>
                <a:close/>
              </a:path>
              <a:path w="191135" h="158750">
                <a:moveTo>
                  <a:pt x="74914" y="23951"/>
                </a:moveTo>
                <a:lnTo>
                  <a:pt x="57060" y="23951"/>
                </a:lnTo>
                <a:lnTo>
                  <a:pt x="58185" y="36605"/>
                </a:lnTo>
                <a:lnTo>
                  <a:pt x="59398" y="48466"/>
                </a:lnTo>
                <a:lnTo>
                  <a:pt x="60437" y="57430"/>
                </a:lnTo>
                <a:lnTo>
                  <a:pt x="61563" y="65886"/>
                </a:lnTo>
                <a:lnTo>
                  <a:pt x="70569" y="140733"/>
                </a:lnTo>
                <a:lnTo>
                  <a:pt x="84078" y="140733"/>
                </a:lnTo>
                <a:lnTo>
                  <a:pt x="100385" y="113788"/>
                </a:lnTo>
                <a:lnTo>
                  <a:pt x="85580" y="113788"/>
                </a:lnTo>
                <a:lnTo>
                  <a:pt x="74914" y="23951"/>
                </a:lnTo>
                <a:close/>
              </a:path>
              <a:path w="191135" h="158750">
                <a:moveTo>
                  <a:pt x="190693" y="0"/>
                </a:moveTo>
                <a:lnTo>
                  <a:pt x="153147" y="0"/>
                </a:lnTo>
                <a:lnTo>
                  <a:pt x="85580" y="113788"/>
                </a:lnTo>
                <a:lnTo>
                  <a:pt x="100385" y="113788"/>
                </a:lnTo>
                <a:lnTo>
                  <a:pt x="136635" y="53890"/>
                </a:lnTo>
                <a:lnTo>
                  <a:pt x="142593" y="43762"/>
                </a:lnTo>
                <a:lnTo>
                  <a:pt x="150567" y="29681"/>
                </a:lnTo>
                <a:lnTo>
                  <a:pt x="153147" y="25448"/>
                </a:lnTo>
                <a:lnTo>
                  <a:pt x="174912" y="25448"/>
                </a:lnTo>
                <a:lnTo>
                  <a:pt x="175663" y="22454"/>
                </a:lnTo>
                <a:lnTo>
                  <a:pt x="175663" y="19460"/>
                </a:lnTo>
                <a:lnTo>
                  <a:pt x="178665" y="13472"/>
                </a:lnTo>
                <a:lnTo>
                  <a:pt x="178665" y="11975"/>
                </a:lnTo>
                <a:lnTo>
                  <a:pt x="181667" y="8981"/>
                </a:lnTo>
                <a:lnTo>
                  <a:pt x="183168" y="8981"/>
                </a:lnTo>
                <a:lnTo>
                  <a:pt x="184669" y="7484"/>
                </a:lnTo>
                <a:lnTo>
                  <a:pt x="186190" y="7484"/>
                </a:lnTo>
                <a:lnTo>
                  <a:pt x="189192" y="5987"/>
                </a:lnTo>
                <a:lnTo>
                  <a:pt x="1906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98902" y="6119302"/>
            <a:ext cx="121920" cy="163830"/>
          </a:xfrm>
          <a:custGeom>
            <a:avLst/>
            <a:gdLst/>
            <a:ahLst/>
            <a:cxnLst/>
            <a:rect l="l" t="t" r="r" b="b"/>
            <a:pathLst>
              <a:path w="121919" h="163829">
                <a:moveTo>
                  <a:pt x="18012" y="124267"/>
                </a:moveTo>
                <a:lnTo>
                  <a:pt x="7505" y="124267"/>
                </a:lnTo>
                <a:lnTo>
                  <a:pt x="0" y="157220"/>
                </a:lnTo>
                <a:lnTo>
                  <a:pt x="15010" y="160214"/>
                </a:lnTo>
                <a:lnTo>
                  <a:pt x="22515" y="160214"/>
                </a:lnTo>
                <a:lnTo>
                  <a:pt x="31522" y="161711"/>
                </a:lnTo>
                <a:lnTo>
                  <a:pt x="39027" y="163208"/>
                </a:lnTo>
                <a:lnTo>
                  <a:pt x="46532" y="163208"/>
                </a:lnTo>
                <a:lnTo>
                  <a:pt x="80841" y="152709"/>
                </a:lnTo>
                <a:lnTo>
                  <a:pt x="36025" y="152709"/>
                </a:lnTo>
                <a:lnTo>
                  <a:pt x="30021" y="149715"/>
                </a:lnTo>
                <a:lnTo>
                  <a:pt x="21014" y="140733"/>
                </a:lnTo>
                <a:lnTo>
                  <a:pt x="18012" y="134746"/>
                </a:lnTo>
                <a:lnTo>
                  <a:pt x="18012" y="124267"/>
                </a:lnTo>
                <a:close/>
              </a:path>
              <a:path w="121919" h="163829">
                <a:moveTo>
                  <a:pt x="94586" y="0"/>
                </a:moveTo>
                <a:lnTo>
                  <a:pt x="81076" y="0"/>
                </a:lnTo>
                <a:lnTo>
                  <a:pt x="73477" y="304"/>
                </a:lnTo>
                <a:lnTo>
                  <a:pt x="66441" y="1309"/>
                </a:lnTo>
                <a:lnTo>
                  <a:pt x="59968" y="3157"/>
                </a:lnTo>
                <a:lnTo>
                  <a:pt x="54057" y="5987"/>
                </a:lnTo>
                <a:lnTo>
                  <a:pt x="47831" y="8771"/>
                </a:lnTo>
                <a:lnTo>
                  <a:pt x="42594" y="12537"/>
                </a:lnTo>
                <a:lnTo>
                  <a:pt x="38206" y="17144"/>
                </a:lnTo>
                <a:lnTo>
                  <a:pt x="34524" y="22454"/>
                </a:lnTo>
                <a:lnTo>
                  <a:pt x="30021" y="28442"/>
                </a:lnTo>
                <a:lnTo>
                  <a:pt x="28520" y="37423"/>
                </a:lnTo>
                <a:lnTo>
                  <a:pt x="28520" y="52393"/>
                </a:lnTo>
                <a:lnTo>
                  <a:pt x="31522" y="61395"/>
                </a:lnTo>
                <a:lnTo>
                  <a:pt x="40528" y="74867"/>
                </a:lnTo>
                <a:lnTo>
                  <a:pt x="45031" y="77861"/>
                </a:lnTo>
                <a:lnTo>
                  <a:pt x="49534" y="82352"/>
                </a:lnTo>
                <a:lnTo>
                  <a:pt x="55558" y="85346"/>
                </a:lnTo>
                <a:lnTo>
                  <a:pt x="61563" y="89837"/>
                </a:lnTo>
                <a:lnTo>
                  <a:pt x="69068" y="97322"/>
                </a:lnTo>
                <a:lnTo>
                  <a:pt x="73571" y="100316"/>
                </a:lnTo>
                <a:lnTo>
                  <a:pt x="75072" y="103309"/>
                </a:lnTo>
                <a:lnTo>
                  <a:pt x="76573" y="107800"/>
                </a:lnTo>
                <a:lnTo>
                  <a:pt x="79575" y="110794"/>
                </a:lnTo>
                <a:lnTo>
                  <a:pt x="65526" y="147657"/>
                </a:lnTo>
                <a:lnTo>
                  <a:pt x="45031" y="152709"/>
                </a:lnTo>
                <a:lnTo>
                  <a:pt x="80841" y="152709"/>
                </a:lnTo>
                <a:lnTo>
                  <a:pt x="100590" y="124267"/>
                </a:lnTo>
                <a:lnTo>
                  <a:pt x="100590" y="107800"/>
                </a:lnTo>
                <a:lnTo>
                  <a:pt x="96087" y="94328"/>
                </a:lnTo>
                <a:lnTo>
                  <a:pt x="93085" y="89837"/>
                </a:lnTo>
                <a:lnTo>
                  <a:pt x="84078" y="80855"/>
                </a:lnTo>
                <a:lnTo>
                  <a:pt x="78074" y="76364"/>
                </a:lnTo>
                <a:lnTo>
                  <a:pt x="63064" y="64389"/>
                </a:lnTo>
                <a:lnTo>
                  <a:pt x="57060" y="59898"/>
                </a:lnTo>
                <a:lnTo>
                  <a:pt x="51035" y="50896"/>
                </a:lnTo>
                <a:lnTo>
                  <a:pt x="49534" y="46405"/>
                </a:lnTo>
                <a:lnTo>
                  <a:pt x="49534" y="29939"/>
                </a:lnTo>
                <a:lnTo>
                  <a:pt x="58561" y="16466"/>
                </a:lnTo>
                <a:lnTo>
                  <a:pt x="64565" y="14969"/>
                </a:lnTo>
                <a:lnTo>
                  <a:pt x="69068" y="11975"/>
                </a:lnTo>
                <a:lnTo>
                  <a:pt x="75072" y="10478"/>
                </a:lnTo>
                <a:lnTo>
                  <a:pt x="120721" y="10478"/>
                </a:lnTo>
                <a:lnTo>
                  <a:pt x="121625" y="5987"/>
                </a:lnTo>
                <a:lnTo>
                  <a:pt x="114100" y="4490"/>
                </a:lnTo>
                <a:lnTo>
                  <a:pt x="102091" y="1496"/>
                </a:lnTo>
                <a:lnTo>
                  <a:pt x="94586" y="0"/>
                </a:lnTo>
                <a:close/>
              </a:path>
              <a:path w="121919" h="163829">
                <a:moveTo>
                  <a:pt x="120721" y="10478"/>
                </a:moveTo>
                <a:lnTo>
                  <a:pt x="90083" y="10478"/>
                </a:lnTo>
                <a:lnTo>
                  <a:pt x="93085" y="13472"/>
                </a:lnTo>
                <a:lnTo>
                  <a:pt x="99089" y="16466"/>
                </a:lnTo>
                <a:lnTo>
                  <a:pt x="100590" y="20957"/>
                </a:lnTo>
                <a:lnTo>
                  <a:pt x="102091" y="23951"/>
                </a:lnTo>
                <a:lnTo>
                  <a:pt x="103592" y="29939"/>
                </a:lnTo>
                <a:lnTo>
                  <a:pt x="103592" y="35926"/>
                </a:lnTo>
                <a:lnTo>
                  <a:pt x="115601" y="35926"/>
                </a:lnTo>
                <a:lnTo>
                  <a:pt x="120721" y="1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931036" y="6120798"/>
            <a:ext cx="138430" cy="158750"/>
          </a:xfrm>
          <a:custGeom>
            <a:avLst/>
            <a:gdLst/>
            <a:ahLst/>
            <a:cxnLst/>
            <a:rect l="l" t="t" r="r" b="b"/>
            <a:pathLst>
              <a:path w="138430" h="158750">
                <a:moveTo>
                  <a:pt x="138136" y="0"/>
                </a:moveTo>
                <a:lnTo>
                  <a:pt x="31522" y="0"/>
                </a:lnTo>
                <a:lnTo>
                  <a:pt x="30021" y="5987"/>
                </a:lnTo>
                <a:lnTo>
                  <a:pt x="33023" y="5987"/>
                </a:lnTo>
                <a:lnTo>
                  <a:pt x="39027" y="8981"/>
                </a:lnTo>
                <a:lnTo>
                  <a:pt x="40528" y="10478"/>
                </a:lnTo>
                <a:lnTo>
                  <a:pt x="40528" y="26945"/>
                </a:lnTo>
                <a:lnTo>
                  <a:pt x="39027" y="34430"/>
                </a:lnTo>
                <a:lnTo>
                  <a:pt x="18012" y="124267"/>
                </a:lnTo>
                <a:lnTo>
                  <a:pt x="16511" y="131752"/>
                </a:lnTo>
                <a:lnTo>
                  <a:pt x="15010" y="137740"/>
                </a:lnTo>
                <a:lnTo>
                  <a:pt x="15010" y="140733"/>
                </a:lnTo>
                <a:lnTo>
                  <a:pt x="13509" y="142230"/>
                </a:lnTo>
                <a:lnTo>
                  <a:pt x="13509" y="145224"/>
                </a:lnTo>
                <a:lnTo>
                  <a:pt x="10507" y="148218"/>
                </a:lnTo>
                <a:lnTo>
                  <a:pt x="10507" y="149715"/>
                </a:lnTo>
                <a:lnTo>
                  <a:pt x="7505" y="152709"/>
                </a:lnTo>
                <a:lnTo>
                  <a:pt x="4503" y="152709"/>
                </a:lnTo>
                <a:lnTo>
                  <a:pt x="1501" y="154206"/>
                </a:lnTo>
                <a:lnTo>
                  <a:pt x="0" y="158717"/>
                </a:lnTo>
                <a:lnTo>
                  <a:pt x="103592" y="158717"/>
                </a:lnTo>
                <a:lnTo>
                  <a:pt x="105931" y="149715"/>
                </a:lnTo>
                <a:lnTo>
                  <a:pt x="34524" y="149715"/>
                </a:lnTo>
                <a:lnTo>
                  <a:pt x="49534" y="82352"/>
                </a:lnTo>
                <a:lnTo>
                  <a:pt x="98787" y="82352"/>
                </a:lnTo>
                <a:lnTo>
                  <a:pt x="101238" y="71873"/>
                </a:lnTo>
                <a:lnTo>
                  <a:pt x="51055" y="71873"/>
                </a:lnTo>
                <a:lnTo>
                  <a:pt x="64565" y="10478"/>
                </a:lnTo>
                <a:lnTo>
                  <a:pt x="135947" y="10478"/>
                </a:lnTo>
                <a:lnTo>
                  <a:pt x="138136" y="0"/>
                </a:lnTo>
                <a:close/>
              </a:path>
              <a:path w="138430" h="158750">
                <a:moveTo>
                  <a:pt x="114100" y="118279"/>
                </a:moveTo>
                <a:lnTo>
                  <a:pt x="102091" y="118279"/>
                </a:lnTo>
                <a:lnTo>
                  <a:pt x="99089" y="125764"/>
                </a:lnTo>
                <a:lnTo>
                  <a:pt x="96087" y="130255"/>
                </a:lnTo>
                <a:lnTo>
                  <a:pt x="94586" y="134746"/>
                </a:lnTo>
                <a:lnTo>
                  <a:pt x="91584" y="137740"/>
                </a:lnTo>
                <a:lnTo>
                  <a:pt x="90083" y="140733"/>
                </a:lnTo>
                <a:lnTo>
                  <a:pt x="87081" y="143727"/>
                </a:lnTo>
                <a:lnTo>
                  <a:pt x="84078" y="145224"/>
                </a:lnTo>
                <a:lnTo>
                  <a:pt x="82577" y="146721"/>
                </a:lnTo>
                <a:lnTo>
                  <a:pt x="79575" y="148218"/>
                </a:lnTo>
                <a:lnTo>
                  <a:pt x="76573" y="148218"/>
                </a:lnTo>
                <a:lnTo>
                  <a:pt x="73571" y="149715"/>
                </a:lnTo>
                <a:lnTo>
                  <a:pt x="105931" y="149715"/>
                </a:lnTo>
                <a:lnTo>
                  <a:pt x="114100" y="118279"/>
                </a:lnTo>
                <a:close/>
              </a:path>
              <a:path w="138430" h="158750">
                <a:moveTo>
                  <a:pt x="98787" y="82352"/>
                </a:moveTo>
                <a:lnTo>
                  <a:pt x="81076" y="82352"/>
                </a:lnTo>
                <a:lnTo>
                  <a:pt x="82577" y="83849"/>
                </a:lnTo>
                <a:lnTo>
                  <a:pt x="82577" y="85346"/>
                </a:lnTo>
                <a:lnTo>
                  <a:pt x="84078" y="86843"/>
                </a:lnTo>
                <a:lnTo>
                  <a:pt x="85580" y="89837"/>
                </a:lnTo>
                <a:lnTo>
                  <a:pt x="85580" y="100316"/>
                </a:lnTo>
                <a:lnTo>
                  <a:pt x="94586" y="100316"/>
                </a:lnTo>
                <a:lnTo>
                  <a:pt x="98787" y="82352"/>
                </a:lnTo>
                <a:close/>
              </a:path>
              <a:path w="138430" h="158750">
                <a:moveTo>
                  <a:pt x="105093" y="55387"/>
                </a:moveTo>
                <a:lnTo>
                  <a:pt x="94586" y="55387"/>
                </a:lnTo>
                <a:lnTo>
                  <a:pt x="91584" y="61395"/>
                </a:lnTo>
                <a:lnTo>
                  <a:pt x="88582" y="65886"/>
                </a:lnTo>
                <a:lnTo>
                  <a:pt x="85580" y="67383"/>
                </a:lnTo>
                <a:lnTo>
                  <a:pt x="84078" y="70376"/>
                </a:lnTo>
                <a:lnTo>
                  <a:pt x="79575" y="71873"/>
                </a:lnTo>
                <a:lnTo>
                  <a:pt x="101238" y="71873"/>
                </a:lnTo>
                <a:lnTo>
                  <a:pt x="105093" y="55387"/>
                </a:lnTo>
                <a:close/>
              </a:path>
              <a:path w="138430" h="158750">
                <a:moveTo>
                  <a:pt x="135947" y="10478"/>
                </a:moveTo>
                <a:lnTo>
                  <a:pt x="108095" y="10478"/>
                </a:lnTo>
                <a:lnTo>
                  <a:pt x="109596" y="11975"/>
                </a:lnTo>
                <a:lnTo>
                  <a:pt x="112598" y="11975"/>
                </a:lnTo>
                <a:lnTo>
                  <a:pt x="115601" y="14969"/>
                </a:lnTo>
                <a:lnTo>
                  <a:pt x="115601" y="17963"/>
                </a:lnTo>
                <a:lnTo>
                  <a:pt x="118623" y="23951"/>
                </a:lnTo>
                <a:lnTo>
                  <a:pt x="118623" y="35926"/>
                </a:lnTo>
                <a:lnTo>
                  <a:pt x="130631" y="35926"/>
                </a:lnTo>
                <a:lnTo>
                  <a:pt x="135947" y="1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593198" y="6071379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483" y="0"/>
                </a:lnTo>
              </a:path>
            </a:pathLst>
          </a:custGeom>
          <a:ln w="14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168261" y="6188181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161" y="0"/>
                </a:lnTo>
              </a:path>
            </a:pathLst>
          </a:custGeom>
          <a:ln w="14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168261" y="623608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161" y="0"/>
                </a:lnTo>
              </a:path>
            </a:pathLst>
          </a:custGeom>
          <a:ln w="14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399503" y="5721032"/>
            <a:ext cx="187960" cy="798195"/>
          </a:xfrm>
          <a:custGeom>
            <a:avLst/>
            <a:gdLst/>
            <a:ahLst/>
            <a:cxnLst/>
            <a:rect l="l" t="t" r="r" b="b"/>
            <a:pathLst>
              <a:path w="187960" h="798195">
                <a:moveTo>
                  <a:pt x="52597" y="661786"/>
                </a:moveTo>
                <a:lnTo>
                  <a:pt x="27018" y="661786"/>
                </a:lnTo>
                <a:lnTo>
                  <a:pt x="102091" y="798037"/>
                </a:lnTo>
                <a:lnTo>
                  <a:pt x="112619" y="798037"/>
                </a:lnTo>
                <a:lnTo>
                  <a:pt x="115632" y="753121"/>
                </a:lnTo>
                <a:lnTo>
                  <a:pt x="102091" y="753121"/>
                </a:lnTo>
                <a:lnTo>
                  <a:pt x="52597" y="661786"/>
                </a:lnTo>
                <a:close/>
              </a:path>
              <a:path w="187960" h="798195">
                <a:moveTo>
                  <a:pt x="187691" y="0"/>
                </a:moveTo>
                <a:lnTo>
                  <a:pt x="151646" y="0"/>
                </a:lnTo>
                <a:lnTo>
                  <a:pt x="102091" y="753121"/>
                </a:lnTo>
                <a:lnTo>
                  <a:pt x="115632" y="753121"/>
                </a:lnTo>
                <a:lnTo>
                  <a:pt x="165155" y="14969"/>
                </a:lnTo>
                <a:lnTo>
                  <a:pt x="187691" y="14969"/>
                </a:lnTo>
                <a:lnTo>
                  <a:pt x="187691" y="0"/>
                </a:lnTo>
                <a:close/>
              </a:path>
              <a:path w="187960" h="798195">
                <a:moveTo>
                  <a:pt x="42049" y="642322"/>
                </a:moveTo>
                <a:lnTo>
                  <a:pt x="0" y="664780"/>
                </a:lnTo>
                <a:lnTo>
                  <a:pt x="4503" y="672267"/>
                </a:lnTo>
                <a:lnTo>
                  <a:pt x="27018" y="661786"/>
                </a:lnTo>
                <a:lnTo>
                  <a:pt x="52597" y="661786"/>
                </a:lnTo>
                <a:lnTo>
                  <a:pt x="42049" y="6423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584194" y="5932142"/>
            <a:ext cx="151765" cy="215900"/>
          </a:xfrm>
          <a:custGeom>
            <a:avLst/>
            <a:gdLst/>
            <a:ahLst/>
            <a:cxnLst/>
            <a:rect l="l" t="t" r="r" b="b"/>
            <a:pathLst>
              <a:path w="151764" h="215900">
                <a:moveTo>
                  <a:pt x="148604" y="0"/>
                </a:moveTo>
                <a:lnTo>
                  <a:pt x="4503" y="0"/>
                </a:lnTo>
                <a:lnTo>
                  <a:pt x="4503" y="5987"/>
                </a:lnTo>
                <a:lnTo>
                  <a:pt x="72150" y="110794"/>
                </a:lnTo>
                <a:lnTo>
                  <a:pt x="0" y="209613"/>
                </a:lnTo>
                <a:lnTo>
                  <a:pt x="0" y="215601"/>
                </a:lnTo>
                <a:lnTo>
                  <a:pt x="147203" y="215601"/>
                </a:lnTo>
                <a:lnTo>
                  <a:pt x="148941" y="193147"/>
                </a:lnTo>
                <a:lnTo>
                  <a:pt x="30021" y="193147"/>
                </a:lnTo>
                <a:lnTo>
                  <a:pt x="94566" y="106303"/>
                </a:lnTo>
                <a:lnTo>
                  <a:pt x="94566" y="97322"/>
                </a:lnTo>
                <a:lnTo>
                  <a:pt x="37526" y="11975"/>
                </a:lnTo>
                <a:lnTo>
                  <a:pt x="148604" y="11975"/>
                </a:lnTo>
                <a:lnTo>
                  <a:pt x="148604" y="0"/>
                </a:lnTo>
                <a:close/>
              </a:path>
              <a:path w="151764" h="215900">
                <a:moveTo>
                  <a:pt x="151606" y="158717"/>
                </a:moveTo>
                <a:lnTo>
                  <a:pt x="136595" y="158717"/>
                </a:lnTo>
                <a:lnTo>
                  <a:pt x="136595" y="166202"/>
                </a:lnTo>
                <a:lnTo>
                  <a:pt x="135194" y="170693"/>
                </a:lnTo>
                <a:lnTo>
                  <a:pt x="133593" y="175183"/>
                </a:lnTo>
                <a:lnTo>
                  <a:pt x="132192" y="178177"/>
                </a:lnTo>
                <a:lnTo>
                  <a:pt x="130591" y="182668"/>
                </a:lnTo>
                <a:lnTo>
                  <a:pt x="129190" y="184165"/>
                </a:lnTo>
                <a:lnTo>
                  <a:pt x="127589" y="187159"/>
                </a:lnTo>
                <a:lnTo>
                  <a:pt x="126188" y="188656"/>
                </a:lnTo>
                <a:lnTo>
                  <a:pt x="124587" y="190153"/>
                </a:lnTo>
                <a:lnTo>
                  <a:pt x="123186" y="191650"/>
                </a:lnTo>
                <a:lnTo>
                  <a:pt x="120184" y="191650"/>
                </a:lnTo>
                <a:lnTo>
                  <a:pt x="118583" y="193147"/>
                </a:lnTo>
                <a:lnTo>
                  <a:pt x="148941" y="193147"/>
                </a:lnTo>
                <a:lnTo>
                  <a:pt x="151606" y="158717"/>
                </a:lnTo>
                <a:close/>
              </a:path>
              <a:path w="151764" h="215900">
                <a:moveTo>
                  <a:pt x="148604" y="11975"/>
                </a:moveTo>
                <a:lnTo>
                  <a:pt x="112578" y="11975"/>
                </a:lnTo>
                <a:lnTo>
                  <a:pt x="115581" y="13472"/>
                </a:lnTo>
                <a:lnTo>
                  <a:pt x="117182" y="14969"/>
                </a:lnTo>
                <a:lnTo>
                  <a:pt x="118583" y="16466"/>
                </a:lnTo>
                <a:lnTo>
                  <a:pt x="121585" y="17963"/>
                </a:lnTo>
                <a:lnTo>
                  <a:pt x="123186" y="19460"/>
                </a:lnTo>
                <a:lnTo>
                  <a:pt x="124587" y="22454"/>
                </a:lnTo>
                <a:lnTo>
                  <a:pt x="126188" y="25448"/>
                </a:lnTo>
                <a:lnTo>
                  <a:pt x="127589" y="28442"/>
                </a:lnTo>
                <a:lnTo>
                  <a:pt x="130591" y="32933"/>
                </a:lnTo>
                <a:lnTo>
                  <a:pt x="132192" y="37423"/>
                </a:lnTo>
                <a:lnTo>
                  <a:pt x="133593" y="43411"/>
                </a:lnTo>
                <a:lnTo>
                  <a:pt x="135194" y="50896"/>
                </a:lnTo>
                <a:lnTo>
                  <a:pt x="148604" y="50896"/>
                </a:lnTo>
                <a:lnTo>
                  <a:pt x="148604" y="11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771824" y="5879729"/>
            <a:ext cx="80010" cy="290830"/>
          </a:xfrm>
          <a:custGeom>
            <a:avLst/>
            <a:gdLst/>
            <a:ahLst/>
            <a:cxnLst/>
            <a:rect l="l" t="t" r="r" b="b"/>
            <a:pathLst>
              <a:path w="80010" h="290829">
                <a:moveTo>
                  <a:pt x="76653" y="0"/>
                </a:moveTo>
                <a:lnTo>
                  <a:pt x="31397" y="32645"/>
                </a:lnTo>
                <a:lnTo>
                  <a:pt x="12074" y="71339"/>
                </a:lnTo>
                <a:lnTo>
                  <a:pt x="1397" y="118927"/>
                </a:lnTo>
                <a:lnTo>
                  <a:pt x="0" y="145244"/>
                </a:lnTo>
                <a:lnTo>
                  <a:pt x="1397" y="171561"/>
                </a:lnTo>
                <a:lnTo>
                  <a:pt x="12074" y="219150"/>
                </a:lnTo>
                <a:lnTo>
                  <a:pt x="31397" y="257840"/>
                </a:lnTo>
                <a:lnTo>
                  <a:pt x="76653" y="290469"/>
                </a:lnTo>
                <a:lnTo>
                  <a:pt x="79655" y="279990"/>
                </a:lnTo>
                <a:lnTo>
                  <a:pt x="66756" y="273581"/>
                </a:lnTo>
                <a:lnTo>
                  <a:pt x="55263" y="263524"/>
                </a:lnTo>
                <a:lnTo>
                  <a:pt x="30805" y="214729"/>
                </a:lnTo>
                <a:lnTo>
                  <a:pt x="23469" y="170836"/>
                </a:lnTo>
                <a:lnTo>
                  <a:pt x="22615" y="145244"/>
                </a:lnTo>
                <a:lnTo>
                  <a:pt x="23469" y="119653"/>
                </a:lnTo>
                <a:lnTo>
                  <a:pt x="30805" y="75759"/>
                </a:lnTo>
                <a:lnTo>
                  <a:pt x="45460" y="40391"/>
                </a:lnTo>
                <a:lnTo>
                  <a:pt x="79655" y="10498"/>
                </a:lnTo>
                <a:lnTo>
                  <a:pt x="76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870894" y="5939627"/>
            <a:ext cx="130810" cy="158750"/>
          </a:xfrm>
          <a:custGeom>
            <a:avLst/>
            <a:gdLst/>
            <a:ahLst/>
            <a:cxnLst/>
            <a:rect l="l" t="t" r="r" b="b"/>
            <a:pathLst>
              <a:path w="130810" h="158750">
                <a:moveTo>
                  <a:pt x="58641" y="152729"/>
                </a:moveTo>
                <a:lnTo>
                  <a:pt x="9006" y="152729"/>
                </a:lnTo>
                <a:lnTo>
                  <a:pt x="7605" y="158717"/>
                </a:lnTo>
                <a:lnTo>
                  <a:pt x="57040" y="158717"/>
                </a:lnTo>
                <a:lnTo>
                  <a:pt x="58641" y="152729"/>
                </a:lnTo>
                <a:close/>
              </a:path>
              <a:path w="130810" h="158750">
                <a:moveTo>
                  <a:pt x="52636" y="151232"/>
                </a:moveTo>
                <a:lnTo>
                  <a:pt x="15010" y="151232"/>
                </a:lnTo>
                <a:lnTo>
                  <a:pt x="12008" y="152729"/>
                </a:lnTo>
                <a:lnTo>
                  <a:pt x="54037" y="152729"/>
                </a:lnTo>
                <a:lnTo>
                  <a:pt x="52636" y="151232"/>
                </a:lnTo>
                <a:close/>
              </a:path>
              <a:path w="130810" h="158750">
                <a:moveTo>
                  <a:pt x="39027" y="5987"/>
                </a:moveTo>
                <a:lnTo>
                  <a:pt x="4603" y="5987"/>
                </a:lnTo>
                <a:lnTo>
                  <a:pt x="6004" y="7484"/>
                </a:lnTo>
                <a:lnTo>
                  <a:pt x="9006" y="8981"/>
                </a:lnTo>
                <a:lnTo>
                  <a:pt x="10607" y="11975"/>
                </a:lnTo>
                <a:lnTo>
                  <a:pt x="12008" y="14969"/>
                </a:lnTo>
                <a:lnTo>
                  <a:pt x="13609" y="17963"/>
                </a:lnTo>
                <a:lnTo>
                  <a:pt x="15010" y="23951"/>
                </a:lnTo>
                <a:lnTo>
                  <a:pt x="18012" y="32933"/>
                </a:lnTo>
                <a:lnTo>
                  <a:pt x="34624" y="91334"/>
                </a:lnTo>
                <a:lnTo>
                  <a:pt x="25617" y="130255"/>
                </a:lnTo>
                <a:lnTo>
                  <a:pt x="24016" y="136243"/>
                </a:lnTo>
                <a:lnTo>
                  <a:pt x="24016" y="139236"/>
                </a:lnTo>
                <a:lnTo>
                  <a:pt x="22615" y="143747"/>
                </a:lnTo>
                <a:lnTo>
                  <a:pt x="21014" y="145244"/>
                </a:lnTo>
                <a:lnTo>
                  <a:pt x="19613" y="146741"/>
                </a:lnTo>
                <a:lnTo>
                  <a:pt x="19613" y="148238"/>
                </a:lnTo>
                <a:lnTo>
                  <a:pt x="18012" y="149735"/>
                </a:lnTo>
                <a:lnTo>
                  <a:pt x="16611" y="151232"/>
                </a:lnTo>
                <a:lnTo>
                  <a:pt x="49634" y="151232"/>
                </a:lnTo>
                <a:lnTo>
                  <a:pt x="48033" y="149735"/>
                </a:lnTo>
                <a:lnTo>
                  <a:pt x="46632" y="148238"/>
                </a:lnTo>
                <a:lnTo>
                  <a:pt x="46632" y="146741"/>
                </a:lnTo>
                <a:lnTo>
                  <a:pt x="45031" y="145244"/>
                </a:lnTo>
                <a:lnTo>
                  <a:pt x="45031" y="140733"/>
                </a:lnTo>
                <a:lnTo>
                  <a:pt x="46632" y="139236"/>
                </a:lnTo>
                <a:lnTo>
                  <a:pt x="46632" y="130255"/>
                </a:lnTo>
                <a:lnTo>
                  <a:pt x="48033" y="127261"/>
                </a:lnTo>
                <a:lnTo>
                  <a:pt x="48033" y="124267"/>
                </a:lnTo>
                <a:lnTo>
                  <a:pt x="55639" y="91334"/>
                </a:lnTo>
                <a:lnTo>
                  <a:pt x="66024" y="77861"/>
                </a:lnTo>
                <a:lnTo>
                  <a:pt x="51035" y="77861"/>
                </a:lnTo>
                <a:lnTo>
                  <a:pt x="39027" y="34430"/>
                </a:lnTo>
                <a:lnTo>
                  <a:pt x="36025" y="26945"/>
                </a:lnTo>
                <a:lnTo>
                  <a:pt x="34624" y="20957"/>
                </a:lnTo>
                <a:lnTo>
                  <a:pt x="34624" y="11975"/>
                </a:lnTo>
                <a:lnTo>
                  <a:pt x="36025" y="10478"/>
                </a:lnTo>
                <a:lnTo>
                  <a:pt x="37626" y="7484"/>
                </a:lnTo>
                <a:lnTo>
                  <a:pt x="39027" y="5987"/>
                </a:lnTo>
                <a:close/>
              </a:path>
              <a:path w="130810" h="158750">
                <a:moveTo>
                  <a:pt x="126288" y="5987"/>
                </a:moveTo>
                <a:lnTo>
                  <a:pt x="90263" y="5987"/>
                </a:lnTo>
                <a:lnTo>
                  <a:pt x="91664" y="7484"/>
                </a:lnTo>
                <a:lnTo>
                  <a:pt x="93265" y="8981"/>
                </a:lnTo>
                <a:lnTo>
                  <a:pt x="93265" y="19460"/>
                </a:lnTo>
                <a:lnTo>
                  <a:pt x="91664" y="22454"/>
                </a:lnTo>
                <a:lnTo>
                  <a:pt x="79655" y="40417"/>
                </a:lnTo>
                <a:lnTo>
                  <a:pt x="51035" y="77861"/>
                </a:lnTo>
                <a:lnTo>
                  <a:pt x="66024" y="77861"/>
                </a:lnTo>
                <a:lnTo>
                  <a:pt x="105273" y="26945"/>
                </a:lnTo>
                <a:lnTo>
                  <a:pt x="109676" y="22454"/>
                </a:lnTo>
                <a:lnTo>
                  <a:pt x="112679" y="17963"/>
                </a:lnTo>
                <a:lnTo>
                  <a:pt x="115681" y="14969"/>
                </a:lnTo>
                <a:lnTo>
                  <a:pt x="117282" y="11975"/>
                </a:lnTo>
                <a:lnTo>
                  <a:pt x="118683" y="10478"/>
                </a:lnTo>
                <a:lnTo>
                  <a:pt x="121685" y="8981"/>
                </a:lnTo>
                <a:lnTo>
                  <a:pt x="123286" y="7484"/>
                </a:lnTo>
                <a:lnTo>
                  <a:pt x="124687" y="7484"/>
                </a:lnTo>
                <a:lnTo>
                  <a:pt x="126288" y="5987"/>
                </a:lnTo>
                <a:close/>
              </a:path>
              <a:path w="130810" h="158750">
                <a:moveTo>
                  <a:pt x="46632" y="0"/>
                </a:moveTo>
                <a:lnTo>
                  <a:pt x="1601" y="0"/>
                </a:lnTo>
                <a:lnTo>
                  <a:pt x="0" y="5987"/>
                </a:lnTo>
                <a:lnTo>
                  <a:pt x="45031" y="5987"/>
                </a:lnTo>
                <a:lnTo>
                  <a:pt x="46632" y="0"/>
                </a:lnTo>
                <a:close/>
              </a:path>
              <a:path w="130810" h="158750">
                <a:moveTo>
                  <a:pt x="130691" y="0"/>
                </a:moveTo>
                <a:lnTo>
                  <a:pt x="87261" y="0"/>
                </a:lnTo>
                <a:lnTo>
                  <a:pt x="85660" y="5987"/>
                </a:lnTo>
                <a:lnTo>
                  <a:pt x="129290" y="5987"/>
                </a:lnTo>
                <a:lnTo>
                  <a:pt x="130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977569" y="6030961"/>
            <a:ext cx="40640" cy="116839"/>
          </a:xfrm>
          <a:custGeom>
            <a:avLst/>
            <a:gdLst/>
            <a:ahLst/>
            <a:cxnLst/>
            <a:rect l="l" t="t" r="r" b="b"/>
            <a:pathLst>
              <a:path w="40639" h="116839">
                <a:moveTo>
                  <a:pt x="37626" y="0"/>
                </a:moveTo>
                <a:lnTo>
                  <a:pt x="21014" y="0"/>
                </a:lnTo>
                <a:lnTo>
                  <a:pt x="18012" y="17963"/>
                </a:lnTo>
                <a:lnTo>
                  <a:pt x="33023" y="17963"/>
                </a:lnTo>
                <a:lnTo>
                  <a:pt x="37626" y="0"/>
                </a:lnTo>
                <a:close/>
              </a:path>
              <a:path w="40639" h="116839">
                <a:moveTo>
                  <a:pt x="19613" y="115285"/>
                </a:moveTo>
                <a:lnTo>
                  <a:pt x="10607" y="115285"/>
                </a:lnTo>
                <a:lnTo>
                  <a:pt x="12008" y="116782"/>
                </a:lnTo>
                <a:lnTo>
                  <a:pt x="18012" y="116782"/>
                </a:lnTo>
                <a:lnTo>
                  <a:pt x="19613" y="115285"/>
                </a:lnTo>
                <a:close/>
              </a:path>
              <a:path w="40639" h="116839">
                <a:moveTo>
                  <a:pt x="30021" y="32933"/>
                </a:moveTo>
                <a:lnTo>
                  <a:pt x="25617" y="32933"/>
                </a:lnTo>
                <a:lnTo>
                  <a:pt x="1601" y="34430"/>
                </a:lnTo>
                <a:lnTo>
                  <a:pt x="1601" y="38920"/>
                </a:lnTo>
                <a:lnTo>
                  <a:pt x="4603" y="38920"/>
                </a:lnTo>
                <a:lnTo>
                  <a:pt x="7605" y="40417"/>
                </a:lnTo>
                <a:lnTo>
                  <a:pt x="9006" y="40417"/>
                </a:lnTo>
                <a:lnTo>
                  <a:pt x="10607" y="41914"/>
                </a:lnTo>
                <a:lnTo>
                  <a:pt x="10607" y="53910"/>
                </a:lnTo>
                <a:lnTo>
                  <a:pt x="9006" y="56904"/>
                </a:lnTo>
                <a:lnTo>
                  <a:pt x="9006" y="59898"/>
                </a:lnTo>
                <a:lnTo>
                  <a:pt x="7605" y="62892"/>
                </a:lnTo>
                <a:lnTo>
                  <a:pt x="7605" y="65886"/>
                </a:lnTo>
                <a:lnTo>
                  <a:pt x="6004" y="68879"/>
                </a:lnTo>
                <a:lnTo>
                  <a:pt x="6004" y="73370"/>
                </a:lnTo>
                <a:lnTo>
                  <a:pt x="4603" y="76364"/>
                </a:lnTo>
                <a:lnTo>
                  <a:pt x="4603" y="79358"/>
                </a:lnTo>
                <a:lnTo>
                  <a:pt x="3002" y="82352"/>
                </a:lnTo>
                <a:lnTo>
                  <a:pt x="3002" y="85346"/>
                </a:lnTo>
                <a:lnTo>
                  <a:pt x="1601" y="89837"/>
                </a:lnTo>
                <a:lnTo>
                  <a:pt x="1601" y="94328"/>
                </a:lnTo>
                <a:lnTo>
                  <a:pt x="0" y="97322"/>
                </a:lnTo>
                <a:lnTo>
                  <a:pt x="0" y="104806"/>
                </a:lnTo>
                <a:lnTo>
                  <a:pt x="1601" y="107800"/>
                </a:lnTo>
                <a:lnTo>
                  <a:pt x="1601" y="109297"/>
                </a:lnTo>
                <a:lnTo>
                  <a:pt x="3002" y="110794"/>
                </a:lnTo>
                <a:lnTo>
                  <a:pt x="4603" y="112291"/>
                </a:lnTo>
                <a:lnTo>
                  <a:pt x="4603" y="113788"/>
                </a:lnTo>
                <a:lnTo>
                  <a:pt x="6004" y="113788"/>
                </a:lnTo>
                <a:lnTo>
                  <a:pt x="9006" y="115285"/>
                </a:lnTo>
                <a:lnTo>
                  <a:pt x="22615" y="115285"/>
                </a:lnTo>
                <a:lnTo>
                  <a:pt x="24016" y="113788"/>
                </a:lnTo>
                <a:lnTo>
                  <a:pt x="25617" y="112291"/>
                </a:lnTo>
                <a:lnTo>
                  <a:pt x="28620" y="112291"/>
                </a:lnTo>
                <a:lnTo>
                  <a:pt x="30021" y="109297"/>
                </a:lnTo>
                <a:lnTo>
                  <a:pt x="33023" y="107800"/>
                </a:lnTo>
                <a:lnTo>
                  <a:pt x="34624" y="106303"/>
                </a:lnTo>
                <a:lnTo>
                  <a:pt x="36125" y="104806"/>
                </a:lnTo>
                <a:lnTo>
                  <a:pt x="16611" y="104806"/>
                </a:lnTo>
                <a:lnTo>
                  <a:pt x="16611" y="103309"/>
                </a:lnTo>
                <a:lnTo>
                  <a:pt x="15010" y="101813"/>
                </a:lnTo>
                <a:lnTo>
                  <a:pt x="15010" y="98819"/>
                </a:lnTo>
                <a:lnTo>
                  <a:pt x="16611" y="95825"/>
                </a:lnTo>
                <a:lnTo>
                  <a:pt x="16611" y="89837"/>
                </a:lnTo>
                <a:lnTo>
                  <a:pt x="18012" y="86843"/>
                </a:lnTo>
                <a:lnTo>
                  <a:pt x="30021" y="32933"/>
                </a:lnTo>
                <a:close/>
              </a:path>
              <a:path w="40639" h="116839">
                <a:moveTo>
                  <a:pt x="34624" y="95825"/>
                </a:moveTo>
                <a:lnTo>
                  <a:pt x="33023" y="97322"/>
                </a:lnTo>
                <a:lnTo>
                  <a:pt x="31622" y="98819"/>
                </a:lnTo>
                <a:lnTo>
                  <a:pt x="30021" y="100316"/>
                </a:lnTo>
                <a:lnTo>
                  <a:pt x="28620" y="101813"/>
                </a:lnTo>
                <a:lnTo>
                  <a:pt x="27018" y="103309"/>
                </a:lnTo>
                <a:lnTo>
                  <a:pt x="25617" y="103309"/>
                </a:lnTo>
                <a:lnTo>
                  <a:pt x="24016" y="104806"/>
                </a:lnTo>
                <a:lnTo>
                  <a:pt x="36125" y="104806"/>
                </a:lnTo>
                <a:lnTo>
                  <a:pt x="40628" y="100316"/>
                </a:lnTo>
                <a:lnTo>
                  <a:pt x="34624" y="95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111264" y="6029464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99" y="0"/>
                </a:lnTo>
              </a:path>
            </a:pathLst>
          </a:custGeom>
          <a:ln w="14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338022" y="5939627"/>
            <a:ext cx="130810" cy="158750"/>
          </a:xfrm>
          <a:custGeom>
            <a:avLst/>
            <a:gdLst/>
            <a:ahLst/>
            <a:cxnLst/>
            <a:rect l="l" t="t" r="r" b="b"/>
            <a:pathLst>
              <a:path w="130810" h="158750">
                <a:moveTo>
                  <a:pt x="58440" y="152729"/>
                </a:moveTo>
                <a:lnTo>
                  <a:pt x="9006" y="152729"/>
                </a:lnTo>
                <a:lnTo>
                  <a:pt x="7405" y="158717"/>
                </a:lnTo>
                <a:lnTo>
                  <a:pt x="57040" y="158717"/>
                </a:lnTo>
                <a:lnTo>
                  <a:pt x="58440" y="152729"/>
                </a:lnTo>
                <a:close/>
              </a:path>
              <a:path w="130810" h="158750">
                <a:moveTo>
                  <a:pt x="52436" y="151232"/>
                </a:moveTo>
                <a:lnTo>
                  <a:pt x="15010" y="151232"/>
                </a:lnTo>
                <a:lnTo>
                  <a:pt x="12008" y="152729"/>
                </a:lnTo>
                <a:lnTo>
                  <a:pt x="54037" y="152729"/>
                </a:lnTo>
                <a:lnTo>
                  <a:pt x="52436" y="151232"/>
                </a:lnTo>
                <a:close/>
              </a:path>
              <a:path w="130810" h="158750">
                <a:moveTo>
                  <a:pt x="39027" y="5987"/>
                </a:moveTo>
                <a:lnTo>
                  <a:pt x="4403" y="5987"/>
                </a:lnTo>
                <a:lnTo>
                  <a:pt x="7405" y="7484"/>
                </a:lnTo>
                <a:lnTo>
                  <a:pt x="9006" y="8981"/>
                </a:lnTo>
                <a:lnTo>
                  <a:pt x="10407" y="11975"/>
                </a:lnTo>
                <a:lnTo>
                  <a:pt x="12008" y="14969"/>
                </a:lnTo>
                <a:lnTo>
                  <a:pt x="13409" y="17963"/>
                </a:lnTo>
                <a:lnTo>
                  <a:pt x="15010" y="23951"/>
                </a:lnTo>
                <a:lnTo>
                  <a:pt x="18012" y="32933"/>
                </a:lnTo>
                <a:lnTo>
                  <a:pt x="34424" y="91334"/>
                </a:lnTo>
                <a:lnTo>
                  <a:pt x="27018" y="124267"/>
                </a:lnTo>
                <a:lnTo>
                  <a:pt x="25417" y="130255"/>
                </a:lnTo>
                <a:lnTo>
                  <a:pt x="24016" y="136243"/>
                </a:lnTo>
                <a:lnTo>
                  <a:pt x="24016" y="139236"/>
                </a:lnTo>
                <a:lnTo>
                  <a:pt x="22415" y="143747"/>
                </a:lnTo>
                <a:lnTo>
                  <a:pt x="21014" y="145244"/>
                </a:lnTo>
                <a:lnTo>
                  <a:pt x="19413" y="146741"/>
                </a:lnTo>
                <a:lnTo>
                  <a:pt x="19413" y="148238"/>
                </a:lnTo>
                <a:lnTo>
                  <a:pt x="18012" y="149735"/>
                </a:lnTo>
                <a:lnTo>
                  <a:pt x="16411" y="151232"/>
                </a:lnTo>
                <a:lnTo>
                  <a:pt x="49434" y="151232"/>
                </a:lnTo>
                <a:lnTo>
                  <a:pt x="48033" y="149735"/>
                </a:lnTo>
                <a:lnTo>
                  <a:pt x="46432" y="148238"/>
                </a:lnTo>
                <a:lnTo>
                  <a:pt x="46432" y="130255"/>
                </a:lnTo>
                <a:lnTo>
                  <a:pt x="48033" y="127261"/>
                </a:lnTo>
                <a:lnTo>
                  <a:pt x="48033" y="124267"/>
                </a:lnTo>
                <a:lnTo>
                  <a:pt x="55438" y="91334"/>
                </a:lnTo>
                <a:lnTo>
                  <a:pt x="65824" y="77861"/>
                </a:lnTo>
                <a:lnTo>
                  <a:pt x="51035" y="77861"/>
                </a:lnTo>
                <a:lnTo>
                  <a:pt x="39027" y="34430"/>
                </a:lnTo>
                <a:lnTo>
                  <a:pt x="36025" y="26945"/>
                </a:lnTo>
                <a:lnTo>
                  <a:pt x="36025" y="10478"/>
                </a:lnTo>
                <a:lnTo>
                  <a:pt x="37426" y="7484"/>
                </a:lnTo>
                <a:lnTo>
                  <a:pt x="39027" y="5987"/>
                </a:lnTo>
                <a:close/>
              </a:path>
              <a:path w="130810" h="158750">
                <a:moveTo>
                  <a:pt x="126088" y="5987"/>
                </a:moveTo>
                <a:lnTo>
                  <a:pt x="90063" y="5987"/>
                </a:lnTo>
                <a:lnTo>
                  <a:pt x="91464" y="7484"/>
                </a:lnTo>
                <a:lnTo>
                  <a:pt x="93065" y="8981"/>
                </a:lnTo>
                <a:lnTo>
                  <a:pt x="94466" y="10478"/>
                </a:lnTo>
                <a:lnTo>
                  <a:pt x="51035" y="77861"/>
                </a:lnTo>
                <a:lnTo>
                  <a:pt x="65824" y="77861"/>
                </a:lnTo>
                <a:lnTo>
                  <a:pt x="105073" y="26945"/>
                </a:lnTo>
                <a:lnTo>
                  <a:pt x="109476" y="22454"/>
                </a:lnTo>
                <a:lnTo>
                  <a:pt x="112478" y="17963"/>
                </a:lnTo>
                <a:lnTo>
                  <a:pt x="115481" y="14969"/>
                </a:lnTo>
                <a:lnTo>
                  <a:pt x="117082" y="11975"/>
                </a:lnTo>
                <a:lnTo>
                  <a:pt x="120084" y="10478"/>
                </a:lnTo>
                <a:lnTo>
                  <a:pt x="121485" y="8981"/>
                </a:lnTo>
                <a:lnTo>
                  <a:pt x="123086" y="7484"/>
                </a:lnTo>
                <a:lnTo>
                  <a:pt x="124487" y="7484"/>
                </a:lnTo>
                <a:lnTo>
                  <a:pt x="126088" y="5987"/>
                </a:lnTo>
                <a:close/>
              </a:path>
              <a:path w="130810" h="158750">
                <a:moveTo>
                  <a:pt x="46432" y="0"/>
                </a:moveTo>
                <a:lnTo>
                  <a:pt x="1400" y="0"/>
                </a:lnTo>
                <a:lnTo>
                  <a:pt x="0" y="5987"/>
                </a:lnTo>
                <a:lnTo>
                  <a:pt x="45031" y="5987"/>
                </a:lnTo>
                <a:lnTo>
                  <a:pt x="46432" y="0"/>
                </a:lnTo>
                <a:close/>
              </a:path>
              <a:path w="130810" h="158750">
                <a:moveTo>
                  <a:pt x="130491" y="0"/>
                </a:moveTo>
                <a:lnTo>
                  <a:pt x="87061" y="0"/>
                </a:lnTo>
                <a:lnTo>
                  <a:pt x="85459" y="5987"/>
                </a:lnTo>
                <a:lnTo>
                  <a:pt x="129090" y="5987"/>
                </a:lnTo>
                <a:lnTo>
                  <a:pt x="1304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360438" y="5888711"/>
            <a:ext cx="97790" cy="36195"/>
          </a:xfrm>
          <a:custGeom>
            <a:avLst/>
            <a:gdLst/>
            <a:ahLst/>
            <a:cxnLst/>
            <a:rect l="l" t="t" r="r" b="b"/>
            <a:pathLst>
              <a:path w="97789" h="36195">
                <a:moveTo>
                  <a:pt x="57040" y="0"/>
                </a:moveTo>
                <a:lnTo>
                  <a:pt x="40628" y="0"/>
                </a:lnTo>
                <a:lnTo>
                  <a:pt x="0" y="29959"/>
                </a:lnTo>
                <a:lnTo>
                  <a:pt x="4603" y="35946"/>
                </a:lnTo>
                <a:lnTo>
                  <a:pt x="49634" y="14989"/>
                </a:lnTo>
                <a:lnTo>
                  <a:pt x="77367" y="14989"/>
                </a:lnTo>
                <a:lnTo>
                  <a:pt x="57040" y="0"/>
                </a:lnTo>
                <a:close/>
              </a:path>
              <a:path w="97789" h="36195">
                <a:moveTo>
                  <a:pt x="77367" y="14989"/>
                </a:moveTo>
                <a:lnTo>
                  <a:pt x="51035" y="14989"/>
                </a:lnTo>
                <a:lnTo>
                  <a:pt x="93065" y="35946"/>
                </a:lnTo>
                <a:lnTo>
                  <a:pt x="97668" y="29959"/>
                </a:lnTo>
                <a:lnTo>
                  <a:pt x="77367" y="14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444496" y="6030961"/>
            <a:ext cx="40640" cy="116839"/>
          </a:xfrm>
          <a:custGeom>
            <a:avLst/>
            <a:gdLst/>
            <a:ahLst/>
            <a:cxnLst/>
            <a:rect l="l" t="t" r="r" b="b"/>
            <a:pathLst>
              <a:path w="40639" h="116839">
                <a:moveTo>
                  <a:pt x="37626" y="0"/>
                </a:moveTo>
                <a:lnTo>
                  <a:pt x="21014" y="0"/>
                </a:lnTo>
                <a:lnTo>
                  <a:pt x="18012" y="17963"/>
                </a:lnTo>
                <a:lnTo>
                  <a:pt x="33023" y="17963"/>
                </a:lnTo>
                <a:lnTo>
                  <a:pt x="37626" y="0"/>
                </a:lnTo>
                <a:close/>
              </a:path>
              <a:path w="40639" h="116839">
                <a:moveTo>
                  <a:pt x="19613" y="115285"/>
                </a:moveTo>
                <a:lnTo>
                  <a:pt x="10607" y="115285"/>
                </a:lnTo>
                <a:lnTo>
                  <a:pt x="12008" y="116782"/>
                </a:lnTo>
                <a:lnTo>
                  <a:pt x="18012" y="116782"/>
                </a:lnTo>
                <a:lnTo>
                  <a:pt x="19613" y="115285"/>
                </a:lnTo>
                <a:close/>
              </a:path>
              <a:path w="40639" h="116839">
                <a:moveTo>
                  <a:pt x="30021" y="32933"/>
                </a:moveTo>
                <a:lnTo>
                  <a:pt x="25617" y="32933"/>
                </a:lnTo>
                <a:lnTo>
                  <a:pt x="3002" y="34430"/>
                </a:lnTo>
                <a:lnTo>
                  <a:pt x="1601" y="38920"/>
                </a:lnTo>
                <a:lnTo>
                  <a:pt x="4603" y="38920"/>
                </a:lnTo>
                <a:lnTo>
                  <a:pt x="7605" y="40417"/>
                </a:lnTo>
                <a:lnTo>
                  <a:pt x="9006" y="40417"/>
                </a:lnTo>
                <a:lnTo>
                  <a:pt x="10607" y="41914"/>
                </a:lnTo>
                <a:lnTo>
                  <a:pt x="10607" y="53910"/>
                </a:lnTo>
                <a:lnTo>
                  <a:pt x="9006" y="56904"/>
                </a:lnTo>
                <a:lnTo>
                  <a:pt x="9006" y="59898"/>
                </a:lnTo>
                <a:lnTo>
                  <a:pt x="7605" y="62892"/>
                </a:lnTo>
                <a:lnTo>
                  <a:pt x="7605" y="65886"/>
                </a:lnTo>
                <a:lnTo>
                  <a:pt x="6004" y="68879"/>
                </a:lnTo>
                <a:lnTo>
                  <a:pt x="6004" y="73370"/>
                </a:lnTo>
                <a:lnTo>
                  <a:pt x="4603" y="76364"/>
                </a:lnTo>
                <a:lnTo>
                  <a:pt x="4603" y="79358"/>
                </a:lnTo>
                <a:lnTo>
                  <a:pt x="3002" y="82352"/>
                </a:lnTo>
                <a:lnTo>
                  <a:pt x="3002" y="85346"/>
                </a:lnTo>
                <a:lnTo>
                  <a:pt x="1601" y="89837"/>
                </a:lnTo>
                <a:lnTo>
                  <a:pt x="1601" y="94328"/>
                </a:lnTo>
                <a:lnTo>
                  <a:pt x="0" y="97322"/>
                </a:lnTo>
                <a:lnTo>
                  <a:pt x="0" y="104806"/>
                </a:lnTo>
                <a:lnTo>
                  <a:pt x="1601" y="107800"/>
                </a:lnTo>
                <a:lnTo>
                  <a:pt x="1601" y="109297"/>
                </a:lnTo>
                <a:lnTo>
                  <a:pt x="3002" y="110794"/>
                </a:lnTo>
                <a:lnTo>
                  <a:pt x="4603" y="112291"/>
                </a:lnTo>
                <a:lnTo>
                  <a:pt x="6004" y="113788"/>
                </a:lnTo>
                <a:lnTo>
                  <a:pt x="9006" y="115285"/>
                </a:lnTo>
                <a:lnTo>
                  <a:pt x="22615" y="115285"/>
                </a:lnTo>
                <a:lnTo>
                  <a:pt x="24016" y="113788"/>
                </a:lnTo>
                <a:lnTo>
                  <a:pt x="27018" y="112291"/>
                </a:lnTo>
                <a:lnTo>
                  <a:pt x="28620" y="112291"/>
                </a:lnTo>
                <a:lnTo>
                  <a:pt x="30021" y="109297"/>
                </a:lnTo>
                <a:lnTo>
                  <a:pt x="33023" y="107800"/>
                </a:lnTo>
                <a:lnTo>
                  <a:pt x="34624" y="106303"/>
                </a:lnTo>
                <a:lnTo>
                  <a:pt x="36125" y="104806"/>
                </a:lnTo>
                <a:lnTo>
                  <a:pt x="16611" y="104806"/>
                </a:lnTo>
                <a:lnTo>
                  <a:pt x="16611" y="89837"/>
                </a:lnTo>
                <a:lnTo>
                  <a:pt x="18012" y="86843"/>
                </a:lnTo>
                <a:lnTo>
                  <a:pt x="30021" y="32933"/>
                </a:lnTo>
                <a:close/>
              </a:path>
              <a:path w="40639" h="116839">
                <a:moveTo>
                  <a:pt x="34624" y="95825"/>
                </a:moveTo>
                <a:lnTo>
                  <a:pt x="33023" y="97322"/>
                </a:lnTo>
                <a:lnTo>
                  <a:pt x="31622" y="98819"/>
                </a:lnTo>
                <a:lnTo>
                  <a:pt x="30021" y="100316"/>
                </a:lnTo>
                <a:lnTo>
                  <a:pt x="28620" y="101813"/>
                </a:lnTo>
                <a:lnTo>
                  <a:pt x="27018" y="103309"/>
                </a:lnTo>
                <a:lnTo>
                  <a:pt x="25617" y="103309"/>
                </a:lnTo>
                <a:lnTo>
                  <a:pt x="24016" y="104806"/>
                </a:lnTo>
                <a:lnTo>
                  <a:pt x="36125" y="104806"/>
                </a:lnTo>
                <a:lnTo>
                  <a:pt x="40628" y="100316"/>
                </a:lnTo>
                <a:lnTo>
                  <a:pt x="34624" y="95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512144" y="5879729"/>
            <a:ext cx="80010" cy="290830"/>
          </a:xfrm>
          <a:custGeom>
            <a:avLst/>
            <a:gdLst/>
            <a:ahLst/>
            <a:cxnLst/>
            <a:rect l="l" t="t" r="r" b="b"/>
            <a:pathLst>
              <a:path w="80010" h="290829">
                <a:moveTo>
                  <a:pt x="3002" y="0"/>
                </a:moveTo>
                <a:lnTo>
                  <a:pt x="0" y="10498"/>
                </a:lnTo>
                <a:lnTo>
                  <a:pt x="13512" y="16907"/>
                </a:lnTo>
                <a:lnTo>
                  <a:pt x="25092" y="26965"/>
                </a:lnTo>
                <a:lnTo>
                  <a:pt x="49575" y="75759"/>
                </a:lnTo>
                <a:lnTo>
                  <a:pt x="57362" y="119653"/>
                </a:lnTo>
                <a:lnTo>
                  <a:pt x="58440" y="145244"/>
                </a:lnTo>
                <a:lnTo>
                  <a:pt x="57362" y="170836"/>
                </a:lnTo>
                <a:lnTo>
                  <a:pt x="49575" y="214729"/>
                </a:lnTo>
                <a:lnTo>
                  <a:pt x="34983" y="250098"/>
                </a:lnTo>
                <a:lnTo>
                  <a:pt x="0" y="279990"/>
                </a:lnTo>
                <a:lnTo>
                  <a:pt x="3002" y="290469"/>
                </a:lnTo>
                <a:lnTo>
                  <a:pt x="48962" y="257840"/>
                </a:lnTo>
                <a:lnTo>
                  <a:pt x="68763" y="219150"/>
                </a:lnTo>
                <a:lnTo>
                  <a:pt x="78476" y="171561"/>
                </a:lnTo>
                <a:lnTo>
                  <a:pt x="79655" y="145244"/>
                </a:lnTo>
                <a:lnTo>
                  <a:pt x="78476" y="118927"/>
                </a:lnTo>
                <a:lnTo>
                  <a:pt x="68763" y="71339"/>
                </a:lnTo>
                <a:lnTo>
                  <a:pt x="48962" y="32645"/>
                </a:lnTo>
                <a:lnTo>
                  <a:pt x="20723" y="7324"/>
                </a:lnTo>
                <a:lnTo>
                  <a:pt x="3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626224" y="5834821"/>
            <a:ext cx="71120" cy="105410"/>
          </a:xfrm>
          <a:custGeom>
            <a:avLst/>
            <a:gdLst/>
            <a:ahLst/>
            <a:cxnLst/>
            <a:rect l="l" t="t" r="r" b="b"/>
            <a:pathLst>
              <a:path w="71120" h="105410">
                <a:moveTo>
                  <a:pt x="61643" y="7484"/>
                </a:moveTo>
                <a:lnTo>
                  <a:pt x="36025" y="7484"/>
                </a:lnTo>
                <a:lnTo>
                  <a:pt x="39027" y="8981"/>
                </a:lnTo>
                <a:lnTo>
                  <a:pt x="42029" y="8981"/>
                </a:lnTo>
                <a:lnTo>
                  <a:pt x="43630" y="10478"/>
                </a:lnTo>
                <a:lnTo>
                  <a:pt x="45031" y="11975"/>
                </a:lnTo>
                <a:lnTo>
                  <a:pt x="46632" y="13472"/>
                </a:lnTo>
                <a:lnTo>
                  <a:pt x="48033" y="14969"/>
                </a:lnTo>
                <a:lnTo>
                  <a:pt x="49634" y="16466"/>
                </a:lnTo>
                <a:lnTo>
                  <a:pt x="49634" y="19460"/>
                </a:lnTo>
                <a:lnTo>
                  <a:pt x="51035" y="20957"/>
                </a:lnTo>
                <a:lnTo>
                  <a:pt x="51035" y="34430"/>
                </a:lnTo>
                <a:lnTo>
                  <a:pt x="49634" y="37423"/>
                </a:lnTo>
                <a:lnTo>
                  <a:pt x="48033" y="38920"/>
                </a:lnTo>
                <a:lnTo>
                  <a:pt x="46632" y="41914"/>
                </a:lnTo>
                <a:lnTo>
                  <a:pt x="45031" y="44908"/>
                </a:lnTo>
                <a:lnTo>
                  <a:pt x="42029" y="47902"/>
                </a:lnTo>
                <a:lnTo>
                  <a:pt x="39027" y="52393"/>
                </a:lnTo>
                <a:lnTo>
                  <a:pt x="36025" y="55407"/>
                </a:lnTo>
                <a:lnTo>
                  <a:pt x="31622" y="59898"/>
                </a:lnTo>
                <a:lnTo>
                  <a:pt x="27018" y="64389"/>
                </a:lnTo>
                <a:lnTo>
                  <a:pt x="22615" y="68879"/>
                </a:lnTo>
                <a:lnTo>
                  <a:pt x="19613" y="71873"/>
                </a:lnTo>
                <a:lnTo>
                  <a:pt x="18012" y="74867"/>
                </a:lnTo>
                <a:lnTo>
                  <a:pt x="12008" y="80855"/>
                </a:lnTo>
                <a:lnTo>
                  <a:pt x="10607" y="83849"/>
                </a:lnTo>
                <a:lnTo>
                  <a:pt x="7605" y="86843"/>
                </a:lnTo>
                <a:lnTo>
                  <a:pt x="6004" y="89837"/>
                </a:lnTo>
                <a:lnTo>
                  <a:pt x="4603" y="92831"/>
                </a:lnTo>
                <a:lnTo>
                  <a:pt x="3002" y="94328"/>
                </a:lnTo>
                <a:lnTo>
                  <a:pt x="1601" y="97322"/>
                </a:lnTo>
                <a:lnTo>
                  <a:pt x="0" y="100316"/>
                </a:lnTo>
                <a:lnTo>
                  <a:pt x="0" y="104806"/>
                </a:lnTo>
                <a:lnTo>
                  <a:pt x="69048" y="104806"/>
                </a:lnTo>
                <a:lnTo>
                  <a:pt x="69048" y="91334"/>
                </a:lnTo>
                <a:lnTo>
                  <a:pt x="18012" y="91334"/>
                </a:lnTo>
                <a:lnTo>
                  <a:pt x="19613" y="89837"/>
                </a:lnTo>
                <a:lnTo>
                  <a:pt x="21014" y="86843"/>
                </a:lnTo>
                <a:lnTo>
                  <a:pt x="22615" y="85346"/>
                </a:lnTo>
                <a:lnTo>
                  <a:pt x="25617" y="82352"/>
                </a:lnTo>
                <a:lnTo>
                  <a:pt x="27018" y="79358"/>
                </a:lnTo>
                <a:lnTo>
                  <a:pt x="36025" y="70376"/>
                </a:lnTo>
                <a:lnTo>
                  <a:pt x="39027" y="68879"/>
                </a:lnTo>
                <a:lnTo>
                  <a:pt x="42029" y="65886"/>
                </a:lnTo>
                <a:lnTo>
                  <a:pt x="43630" y="62892"/>
                </a:lnTo>
                <a:lnTo>
                  <a:pt x="49634" y="56904"/>
                </a:lnTo>
                <a:lnTo>
                  <a:pt x="51035" y="55407"/>
                </a:lnTo>
                <a:lnTo>
                  <a:pt x="54037" y="52393"/>
                </a:lnTo>
                <a:lnTo>
                  <a:pt x="55639" y="50896"/>
                </a:lnTo>
                <a:lnTo>
                  <a:pt x="57040" y="47902"/>
                </a:lnTo>
                <a:lnTo>
                  <a:pt x="58641" y="46405"/>
                </a:lnTo>
                <a:lnTo>
                  <a:pt x="60042" y="44908"/>
                </a:lnTo>
                <a:lnTo>
                  <a:pt x="61643" y="43411"/>
                </a:lnTo>
                <a:lnTo>
                  <a:pt x="63044" y="41914"/>
                </a:lnTo>
                <a:lnTo>
                  <a:pt x="64645" y="38920"/>
                </a:lnTo>
                <a:lnTo>
                  <a:pt x="66046" y="37423"/>
                </a:lnTo>
                <a:lnTo>
                  <a:pt x="66046" y="35926"/>
                </a:lnTo>
                <a:lnTo>
                  <a:pt x="67647" y="34430"/>
                </a:lnTo>
                <a:lnTo>
                  <a:pt x="67647" y="28442"/>
                </a:lnTo>
                <a:lnTo>
                  <a:pt x="69048" y="26945"/>
                </a:lnTo>
                <a:lnTo>
                  <a:pt x="69048" y="20957"/>
                </a:lnTo>
                <a:lnTo>
                  <a:pt x="67647" y="17963"/>
                </a:lnTo>
                <a:lnTo>
                  <a:pt x="66046" y="14969"/>
                </a:lnTo>
                <a:lnTo>
                  <a:pt x="66046" y="11975"/>
                </a:lnTo>
                <a:lnTo>
                  <a:pt x="63044" y="8981"/>
                </a:lnTo>
                <a:lnTo>
                  <a:pt x="61643" y="7484"/>
                </a:lnTo>
                <a:close/>
              </a:path>
              <a:path w="71120" h="105410">
                <a:moveTo>
                  <a:pt x="70649" y="82352"/>
                </a:moveTo>
                <a:lnTo>
                  <a:pt x="63044" y="82352"/>
                </a:lnTo>
                <a:lnTo>
                  <a:pt x="61643" y="83849"/>
                </a:lnTo>
                <a:lnTo>
                  <a:pt x="60042" y="85346"/>
                </a:lnTo>
                <a:lnTo>
                  <a:pt x="60042" y="88340"/>
                </a:lnTo>
                <a:lnTo>
                  <a:pt x="58641" y="89837"/>
                </a:lnTo>
                <a:lnTo>
                  <a:pt x="57040" y="89837"/>
                </a:lnTo>
                <a:lnTo>
                  <a:pt x="57040" y="91334"/>
                </a:lnTo>
                <a:lnTo>
                  <a:pt x="69048" y="91334"/>
                </a:lnTo>
                <a:lnTo>
                  <a:pt x="69048" y="85346"/>
                </a:lnTo>
                <a:lnTo>
                  <a:pt x="70649" y="82352"/>
                </a:lnTo>
                <a:close/>
              </a:path>
              <a:path w="71120" h="105410">
                <a:moveTo>
                  <a:pt x="48033" y="0"/>
                </a:moveTo>
                <a:lnTo>
                  <a:pt x="27018" y="0"/>
                </a:lnTo>
                <a:lnTo>
                  <a:pt x="15010" y="2993"/>
                </a:lnTo>
                <a:lnTo>
                  <a:pt x="9006" y="5987"/>
                </a:lnTo>
                <a:lnTo>
                  <a:pt x="1601" y="7484"/>
                </a:lnTo>
                <a:lnTo>
                  <a:pt x="1601" y="23951"/>
                </a:lnTo>
                <a:lnTo>
                  <a:pt x="13609" y="23951"/>
                </a:lnTo>
                <a:lnTo>
                  <a:pt x="15010" y="19460"/>
                </a:lnTo>
                <a:lnTo>
                  <a:pt x="18012" y="14969"/>
                </a:lnTo>
                <a:lnTo>
                  <a:pt x="24016" y="8981"/>
                </a:lnTo>
                <a:lnTo>
                  <a:pt x="28620" y="7484"/>
                </a:lnTo>
                <a:lnTo>
                  <a:pt x="61643" y="7484"/>
                </a:lnTo>
                <a:lnTo>
                  <a:pt x="58641" y="4490"/>
                </a:lnTo>
                <a:lnTo>
                  <a:pt x="55639" y="2993"/>
                </a:lnTo>
                <a:lnTo>
                  <a:pt x="51035" y="1496"/>
                </a:lnTo>
                <a:lnTo>
                  <a:pt x="48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873897" y="6324426"/>
            <a:ext cx="132715" cy="115570"/>
          </a:xfrm>
          <a:custGeom>
            <a:avLst/>
            <a:gdLst/>
            <a:ahLst/>
            <a:cxnLst/>
            <a:rect l="l" t="t" r="r" b="b"/>
            <a:pathLst>
              <a:path w="132714" h="115570">
                <a:moveTo>
                  <a:pt x="113879" y="14969"/>
                </a:moveTo>
                <a:lnTo>
                  <a:pt x="90263" y="14969"/>
                </a:lnTo>
                <a:lnTo>
                  <a:pt x="91764" y="18151"/>
                </a:lnTo>
                <a:lnTo>
                  <a:pt x="93265" y="20957"/>
                </a:lnTo>
                <a:lnTo>
                  <a:pt x="94666" y="23951"/>
                </a:lnTo>
                <a:lnTo>
                  <a:pt x="94666" y="31442"/>
                </a:lnTo>
                <a:lnTo>
                  <a:pt x="93265" y="34437"/>
                </a:lnTo>
                <a:lnTo>
                  <a:pt x="93265" y="41924"/>
                </a:lnTo>
                <a:lnTo>
                  <a:pt x="91664" y="46415"/>
                </a:lnTo>
                <a:lnTo>
                  <a:pt x="90263" y="53902"/>
                </a:lnTo>
                <a:lnTo>
                  <a:pt x="84259" y="74863"/>
                </a:lnTo>
                <a:lnTo>
                  <a:pt x="81257" y="83847"/>
                </a:lnTo>
                <a:lnTo>
                  <a:pt x="81257" y="101813"/>
                </a:lnTo>
                <a:lnTo>
                  <a:pt x="82657" y="106305"/>
                </a:lnTo>
                <a:lnTo>
                  <a:pt x="85660" y="110798"/>
                </a:lnTo>
                <a:lnTo>
                  <a:pt x="88662" y="113792"/>
                </a:lnTo>
                <a:lnTo>
                  <a:pt x="91664" y="115289"/>
                </a:lnTo>
                <a:lnTo>
                  <a:pt x="103672" y="115289"/>
                </a:lnTo>
                <a:lnTo>
                  <a:pt x="109676" y="113792"/>
                </a:lnTo>
                <a:lnTo>
                  <a:pt x="114280" y="110798"/>
                </a:lnTo>
                <a:lnTo>
                  <a:pt x="118683" y="107802"/>
                </a:lnTo>
                <a:lnTo>
                  <a:pt x="124687" y="101813"/>
                </a:lnTo>
                <a:lnTo>
                  <a:pt x="102271" y="101813"/>
                </a:lnTo>
                <a:lnTo>
                  <a:pt x="102271" y="100316"/>
                </a:lnTo>
                <a:lnTo>
                  <a:pt x="100670" y="98819"/>
                </a:lnTo>
                <a:lnTo>
                  <a:pt x="100670" y="83847"/>
                </a:lnTo>
                <a:lnTo>
                  <a:pt x="103672" y="74863"/>
                </a:lnTo>
                <a:lnTo>
                  <a:pt x="111278" y="44918"/>
                </a:lnTo>
                <a:lnTo>
                  <a:pt x="112679" y="35934"/>
                </a:lnTo>
                <a:lnTo>
                  <a:pt x="114280" y="28442"/>
                </a:lnTo>
                <a:lnTo>
                  <a:pt x="114280" y="16466"/>
                </a:lnTo>
                <a:lnTo>
                  <a:pt x="113879" y="14969"/>
                </a:lnTo>
                <a:close/>
              </a:path>
              <a:path w="132714" h="115570">
                <a:moveTo>
                  <a:pt x="49634" y="13472"/>
                </a:moveTo>
                <a:lnTo>
                  <a:pt x="27018" y="13472"/>
                </a:lnTo>
                <a:lnTo>
                  <a:pt x="30021" y="14969"/>
                </a:lnTo>
                <a:lnTo>
                  <a:pt x="30021" y="16466"/>
                </a:lnTo>
                <a:lnTo>
                  <a:pt x="31622" y="17963"/>
                </a:lnTo>
                <a:lnTo>
                  <a:pt x="31622" y="32939"/>
                </a:lnTo>
                <a:lnTo>
                  <a:pt x="28620" y="40425"/>
                </a:lnTo>
                <a:lnTo>
                  <a:pt x="12008" y="113792"/>
                </a:lnTo>
                <a:lnTo>
                  <a:pt x="33023" y="113792"/>
                </a:lnTo>
                <a:lnTo>
                  <a:pt x="43630" y="62886"/>
                </a:lnTo>
                <a:lnTo>
                  <a:pt x="45031" y="56896"/>
                </a:lnTo>
                <a:lnTo>
                  <a:pt x="46632" y="49409"/>
                </a:lnTo>
                <a:lnTo>
                  <a:pt x="55639" y="35934"/>
                </a:lnTo>
                <a:lnTo>
                  <a:pt x="57941" y="32939"/>
                </a:lnTo>
                <a:lnTo>
                  <a:pt x="48033" y="32939"/>
                </a:lnTo>
                <a:lnTo>
                  <a:pt x="46632" y="31442"/>
                </a:lnTo>
                <a:lnTo>
                  <a:pt x="49634" y="26945"/>
                </a:lnTo>
                <a:lnTo>
                  <a:pt x="49634" y="13472"/>
                </a:lnTo>
                <a:close/>
              </a:path>
              <a:path w="132714" h="115570">
                <a:moveTo>
                  <a:pt x="124687" y="88338"/>
                </a:moveTo>
                <a:lnTo>
                  <a:pt x="120284" y="94328"/>
                </a:lnTo>
                <a:lnTo>
                  <a:pt x="117282" y="97322"/>
                </a:lnTo>
                <a:lnTo>
                  <a:pt x="114280" y="98819"/>
                </a:lnTo>
                <a:lnTo>
                  <a:pt x="111278" y="101813"/>
                </a:lnTo>
                <a:lnTo>
                  <a:pt x="124687" y="101813"/>
                </a:lnTo>
                <a:lnTo>
                  <a:pt x="132292" y="94328"/>
                </a:lnTo>
                <a:lnTo>
                  <a:pt x="124687" y="88338"/>
                </a:lnTo>
                <a:close/>
              </a:path>
              <a:path w="132714" h="115570">
                <a:moveTo>
                  <a:pt x="99269" y="0"/>
                </a:moveTo>
                <a:lnTo>
                  <a:pt x="84259" y="0"/>
                </a:lnTo>
                <a:lnTo>
                  <a:pt x="76653" y="2993"/>
                </a:lnTo>
                <a:lnTo>
                  <a:pt x="70649" y="8981"/>
                </a:lnTo>
                <a:lnTo>
                  <a:pt x="65061" y="12934"/>
                </a:lnTo>
                <a:lnTo>
                  <a:pt x="59416" y="18151"/>
                </a:lnTo>
                <a:lnTo>
                  <a:pt x="53734" y="24772"/>
                </a:lnTo>
                <a:lnTo>
                  <a:pt x="48033" y="32939"/>
                </a:lnTo>
                <a:lnTo>
                  <a:pt x="57941" y="32939"/>
                </a:lnTo>
                <a:lnTo>
                  <a:pt x="60242" y="29945"/>
                </a:lnTo>
                <a:lnTo>
                  <a:pt x="64645" y="25448"/>
                </a:lnTo>
                <a:lnTo>
                  <a:pt x="67647" y="20957"/>
                </a:lnTo>
                <a:lnTo>
                  <a:pt x="72250" y="17963"/>
                </a:lnTo>
                <a:lnTo>
                  <a:pt x="75252" y="14969"/>
                </a:lnTo>
                <a:lnTo>
                  <a:pt x="113879" y="14969"/>
                </a:lnTo>
                <a:lnTo>
                  <a:pt x="112679" y="10478"/>
                </a:lnTo>
                <a:lnTo>
                  <a:pt x="108275" y="7484"/>
                </a:lnTo>
                <a:lnTo>
                  <a:pt x="105273" y="2993"/>
                </a:lnTo>
                <a:lnTo>
                  <a:pt x="99269" y="0"/>
                </a:lnTo>
                <a:close/>
              </a:path>
              <a:path w="132714" h="115570">
                <a:moveTo>
                  <a:pt x="39027" y="0"/>
                </a:moveTo>
                <a:lnTo>
                  <a:pt x="28620" y="0"/>
                </a:lnTo>
                <a:lnTo>
                  <a:pt x="22615" y="1496"/>
                </a:lnTo>
                <a:lnTo>
                  <a:pt x="18012" y="5987"/>
                </a:lnTo>
                <a:lnTo>
                  <a:pt x="13609" y="8981"/>
                </a:lnTo>
                <a:lnTo>
                  <a:pt x="7605" y="13472"/>
                </a:lnTo>
                <a:lnTo>
                  <a:pt x="0" y="20957"/>
                </a:lnTo>
                <a:lnTo>
                  <a:pt x="7605" y="26945"/>
                </a:lnTo>
                <a:lnTo>
                  <a:pt x="12008" y="22454"/>
                </a:lnTo>
                <a:lnTo>
                  <a:pt x="18012" y="16466"/>
                </a:lnTo>
                <a:lnTo>
                  <a:pt x="21014" y="14969"/>
                </a:lnTo>
                <a:lnTo>
                  <a:pt x="22615" y="13472"/>
                </a:lnTo>
                <a:lnTo>
                  <a:pt x="49634" y="13472"/>
                </a:lnTo>
                <a:lnTo>
                  <a:pt x="48033" y="8981"/>
                </a:lnTo>
                <a:lnTo>
                  <a:pt x="45031" y="5987"/>
                </a:lnTo>
                <a:lnTo>
                  <a:pt x="43630" y="1496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084245" y="6370092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0" y="0"/>
                </a:moveTo>
                <a:lnTo>
                  <a:pt x="144101" y="0"/>
                </a:lnTo>
              </a:path>
            </a:pathLst>
          </a:custGeom>
          <a:ln w="16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320009" y="6278020"/>
            <a:ext cx="93345" cy="160655"/>
          </a:xfrm>
          <a:custGeom>
            <a:avLst/>
            <a:gdLst/>
            <a:ahLst/>
            <a:cxnLst/>
            <a:rect l="l" t="t" r="r" b="b"/>
            <a:pathLst>
              <a:path w="93345" h="160654">
                <a:moveTo>
                  <a:pt x="93065" y="151214"/>
                </a:moveTo>
                <a:lnTo>
                  <a:pt x="7405" y="151214"/>
                </a:lnTo>
                <a:lnTo>
                  <a:pt x="7405" y="160198"/>
                </a:lnTo>
                <a:lnTo>
                  <a:pt x="93065" y="160198"/>
                </a:lnTo>
                <a:lnTo>
                  <a:pt x="93065" y="151214"/>
                </a:lnTo>
                <a:close/>
              </a:path>
              <a:path w="93345" h="160654">
                <a:moveTo>
                  <a:pt x="75052" y="149717"/>
                </a:moveTo>
                <a:lnTo>
                  <a:pt x="25417" y="149717"/>
                </a:lnTo>
                <a:lnTo>
                  <a:pt x="22415" y="151214"/>
                </a:lnTo>
                <a:lnTo>
                  <a:pt x="78054" y="151214"/>
                </a:lnTo>
                <a:lnTo>
                  <a:pt x="75052" y="149717"/>
                </a:lnTo>
                <a:close/>
              </a:path>
              <a:path w="93345" h="160654">
                <a:moveTo>
                  <a:pt x="60117" y="26945"/>
                </a:moveTo>
                <a:lnTo>
                  <a:pt x="37426" y="26945"/>
                </a:lnTo>
                <a:lnTo>
                  <a:pt x="37426" y="28442"/>
                </a:lnTo>
                <a:lnTo>
                  <a:pt x="39027" y="29939"/>
                </a:lnTo>
                <a:lnTo>
                  <a:pt x="39027" y="142230"/>
                </a:lnTo>
                <a:lnTo>
                  <a:pt x="37426" y="143727"/>
                </a:lnTo>
                <a:lnTo>
                  <a:pt x="36025" y="145224"/>
                </a:lnTo>
                <a:lnTo>
                  <a:pt x="34424" y="146721"/>
                </a:lnTo>
                <a:lnTo>
                  <a:pt x="28419" y="149717"/>
                </a:lnTo>
                <a:lnTo>
                  <a:pt x="72050" y="149717"/>
                </a:lnTo>
                <a:lnTo>
                  <a:pt x="69048" y="148218"/>
                </a:lnTo>
                <a:lnTo>
                  <a:pt x="67447" y="148218"/>
                </a:lnTo>
                <a:lnTo>
                  <a:pt x="66046" y="146721"/>
                </a:lnTo>
                <a:lnTo>
                  <a:pt x="64445" y="145224"/>
                </a:lnTo>
                <a:lnTo>
                  <a:pt x="63044" y="143727"/>
                </a:lnTo>
                <a:lnTo>
                  <a:pt x="61443" y="142230"/>
                </a:lnTo>
                <a:lnTo>
                  <a:pt x="61443" y="137740"/>
                </a:lnTo>
                <a:lnTo>
                  <a:pt x="60042" y="134744"/>
                </a:lnTo>
                <a:lnTo>
                  <a:pt x="60117" y="26945"/>
                </a:lnTo>
                <a:close/>
              </a:path>
              <a:path w="93345" h="160654">
                <a:moveTo>
                  <a:pt x="61443" y="0"/>
                </a:moveTo>
                <a:lnTo>
                  <a:pt x="55438" y="0"/>
                </a:lnTo>
                <a:lnTo>
                  <a:pt x="0" y="31436"/>
                </a:lnTo>
                <a:lnTo>
                  <a:pt x="6004" y="40417"/>
                </a:lnTo>
                <a:lnTo>
                  <a:pt x="12008" y="35926"/>
                </a:lnTo>
                <a:lnTo>
                  <a:pt x="18012" y="32933"/>
                </a:lnTo>
                <a:lnTo>
                  <a:pt x="22415" y="29939"/>
                </a:lnTo>
                <a:lnTo>
                  <a:pt x="27018" y="28442"/>
                </a:lnTo>
                <a:lnTo>
                  <a:pt x="30021" y="26945"/>
                </a:lnTo>
                <a:lnTo>
                  <a:pt x="60117" y="26945"/>
                </a:lnTo>
                <a:lnTo>
                  <a:pt x="60261" y="21261"/>
                </a:lnTo>
                <a:lnTo>
                  <a:pt x="60742" y="13285"/>
                </a:lnTo>
                <a:lnTo>
                  <a:pt x="61224" y="6151"/>
                </a:lnTo>
                <a:lnTo>
                  <a:pt x="61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582692" y="6210636"/>
            <a:ext cx="1144270" cy="0"/>
          </a:xfrm>
          <a:custGeom>
            <a:avLst/>
            <a:gdLst/>
            <a:ahLst/>
            <a:cxnLst/>
            <a:rect l="l" t="t" r="r" b="b"/>
            <a:pathLst>
              <a:path w="1144270">
                <a:moveTo>
                  <a:pt x="0" y="0"/>
                </a:moveTo>
                <a:lnTo>
                  <a:pt x="1144202" y="0"/>
                </a:lnTo>
              </a:path>
            </a:pathLst>
          </a:custGeom>
          <a:ln w="14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582692" y="5727019"/>
            <a:ext cx="1144270" cy="0"/>
          </a:xfrm>
          <a:custGeom>
            <a:avLst/>
            <a:gdLst/>
            <a:ahLst/>
            <a:cxnLst/>
            <a:rect l="l" t="t" r="r" b="b"/>
            <a:pathLst>
              <a:path w="1144270">
                <a:moveTo>
                  <a:pt x="0" y="0"/>
                </a:moveTo>
                <a:lnTo>
                  <a:pt x="1144202" y="0"/>
                </a:lnTo>
              </a:path>
            </a:pathLst>
          </a:custGeom>
          <a:ln w="14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807952" y="618818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700" y="0"/>
                </a:lnTo>
              </a:path>
            </a:pathLst>
          </a:custGeom>
          <a:ln w="14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807952" y="6236084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700" y="0"/>
                </a:lnTo>
              </a:path>
            </a:pathLst>
          </a:custGeom>
          <a:ln w="14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057127" y="6119302"/>
            <a:ext cx="93345" cy="160655"/>
          </a:xfrm>
          <a:custGeom>
            <a:avLst/>
            <a:gdLst/>
            <a:ahLst/>
            <a:cxnLst/>
            <a:rect l="l" t="t" r="r" b="b"/>
            <a:pathLst>
              <a:path w="93345" h="160654">
                <a:moveTo>
                  <a:pt x="81056" y="151212"/>
                </a:moveTo>
                <a:lnTo>
                  <a:pt x="15010" y="151212"/>
                </a:lnTo>
                <a:lnTo>
                  <a:pt x="6004" y="152709"/>
                </a:lnTo>
                <a:lnTo>
                  <a:pt x="6004" y="160214"/>
                </a:lnTo>
                <a:lnTo>
                  <a:pt x="93065" y="160214"/>
                </a:lnTo>
                <a:lnTo>
                  <a:pt x="93065" y="152709"/>
                </a:lnTo>
                <a:lnTo>
                  <a:pt x="87061" y="152709"/>
                </a:lnTo>
                <a:lnTo>
                  <a:pt x="81056" y="151212"/>
                </a:lnTo>
                <a:close/>
              </a:path>
              <a:path w="93345" h="160654">
                <a:moveTo>
                  <a:pt x="72050" y="149715"/>
                </a:moveTo>
                <a:lnTo>
                  <a:pt x="28620" y="149715"/>
                </a:lnTo>
                <a:lnTo>
                  <a:pt x="25617" y="151212"/>
                </a:lnTo>
                <a:lnTo>
                  <a:pt x="75052" y="151212"/>
                </a:lnTo>
                <a:lnTo>
                  <a:pt x="72050" y="149715"/>
                </a:lnTo>
                <a:close/>
              </a:path>
              <a:path w="93345" h="160654">
                <a:moveTo>
                  <a:pt x="60042" y="26945"/>
                </a:moveTo>
                <a:lnTo>
                  <a:pt x="34624" y="26945"/>
                </a:lnTo>
                <a:lnTo>
                  <a:pt x="36025" y="28442"/>
                </a:lnTo>
                <a:lnTo>
                  <a:pt x="37626" y="29939"/>
                </a:lnTo>
                <a:lnTo>
                  <a:pt x="39027" y="31436"/>
                </a:lnTo>
                <a:lnTo>
                  <a:pt x="39027" y="139236"/>
                </a:lnTo>
                <a:lnTo>
                  <a:pt x="33023" y="148218"/>
                </a:lnTo>
                <a:lnTo>
                  <a:pt x="31622" y="149715"/>
                </a:lnTo>
                <a:lnTo>
                  <a:pt x="69048" y="149715"/>
                </a:lnTo>
                <a:lnTo>
                  <a:pt x="66046" y="148218"/>
                </a:lnTo>
                <a:lnTo>
                  <a:pt x="64645" y="148218"/>
                </a:lnTo>
                <a:lnTo>
                  <a:pt x="63044" y="146721"/>
                </a:lnTo>
                <a:lnTo>
                  <a:pt x="61643" y="145224"/>
                </a:lnTo>
                <a:lnTo>
                  <a:pt x="61643" y="142230"/>
                </a:lnTo>
                <a:lnTo>
                  <a:pt x="60042" y="140733"/>
                </a:lnTo>
                <a:lnTo>
                  <a:pt x="60042" y="26945"/>
                </a:lnTo>
                <a:close/>
              </a:path>
              <a:path w="93345" h="160654">
                <a:moveTo>
                  <a:pt x="60042" y="0"/>
                </a:moveTo>
                <a:lnTo>
                  <a:pt x="54037" y="0"/>
                </a:lnTo>
                <a:lnTo>
                  <a:pt x="0" y="32933"/>
                </a:lnTo>
                <a:lnTo>
                  <a:pt x="4603" y="41914"/>
                </a:lnTo>
                <a:lnTo>
                  <a:pt x="12008" y="37423"/>
                </a:lnTo>
                <a:lnTo>
                  <a:pt x="18012" y="32933"/>
                </a:lnTo>
                <a:lnTo>
                  <a:pt x="22615" y="31436"/>
                </a:lnTo>
                <a:lnTo>
                  <a:pt x="27018" y="28442"/>
                </a:lnTo>
                <a:lnTo>
                  <a:pt x="30021" y="26945"/>
                </a:lnTo>
                <a:lnTo>
                  <a:pt x="60042" y="26945"/>
                </a:lnTo>
                <a:lnTo>
                  <a:pt x="60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186218" y="6113315"/>
            <a:ext cx="97790" cy="169545"/>
          </a:xfrm>
          <a:custGeom>
            <a:avLst/>
            <a:gdLst/>
            <a:ahLst/>
            <a:cxnLst/>
            <a:rect l="l" t="t" r="r" b="b"/>
            <a:pathLst>
              <a:path w="97789" h="169545">
                <a:moveTo>
                  <a:pt x="15010" y="136243"/>
                </a:moveTo>
                <a:lnTo>
                  <a:pt x="0" y="136243"/>
                </a:lnTo>
                <a:lnTo>
                  <a:pt x="0" y="160194"/>
                </a:lnTo>
                <a:lnTo>
                  <a:pt x="11013" y="164135"/>
                </a:lnTo>
                <a:lnTo>
                  <a:pt x="21615" y="166948"/>
                </a:lnTo>
                <a:lnTo>
                  <a:pt x="31916" y="168634"/>
                </a:lnTo>
                <a:lnTo>
                  <a:pt x="42029" y="169196"/>
                </a:lnTo>
                <a:lnTo>
                  <a:pt x="50551" y="168681"/>
                </a:lnTo>
                <a:lnTo>
                  <a:pt x="78804" y="158697"/>
                </a:lnTo>
                <a:lnTo>
                  <a:pt x="36025" y="158697"/>
                </a:lnTo>
                <a:lnTo>
                  <a:pt x="30021" y="157200"/>
                </a:lnTo>
                <a:lnTo>
                  <a:pt x="25617" y="152709"/>
                </a:lnTo>
                <a:lnTo>
                  <a:pt x="21014" y="149715"/>
                </a:lnTo>
                <a:lnTo>
                  <a:pt x="16611" y="143727"/>
                </a:lnTo>
                <a:lnTo>
                  <a:pt x="15010" y="136243"/>
                </a:lnTo>
                <a:close/>
              </a:path>
              <a:path w="97789" h="169545">
                <a:moveTo>
                  <a:pt x="84959" y="85346"/>
                </a:moveTo>
                <a:lnTo>
                  <a:pt x="49634" y="85346"/>
                </a:lnTo>
                <a:lnTo>
                  <a:pt x="54037" y="86843"/>
                </a:lnTo>
                <a:lnTo>
                  <a:pt x="58641" y="89837"/>
                </a:lnTo>
                <a:lnTo>
                  <a:pt x="64645" y="91334"/>
                </a:lnTo>
                <a:lnTo>
                  <a:pt x="67647" y="95825"/>
                </a:lnTo>
                <a:lnTo>
                  <a:pt x="70649" y="101813"/>
                </a:lnTo>
                <a:lnTo>
                  <a:pt x="73651" y="106303"/>
                </a:lnTo>
                <a:lnTo>
                  <a:pt x="75252" y="113788"/>
                </a:lnTo>
                <a:lnTo>
                  <a:pt x="75252" y="121273"/>
                </a:lnTo>
                <a:lnTo>
                  <a:pt x="74689" y="129927"/>
                </a:lnTo>
                <a:lnTo>
                  <a:pt x="54037" y="158697"/>
                </a:lnTo>
                <a:lnTo>
                  <a:pt x="78804" y="158697"/>
                </a:lnTo>
                <a:lnTo>
                  <a:pt x="97668" y="119776"/>
                </a:lnTo>
                <a:lnTo>
                  <a:pt x="97152" y="112432"/>
                </a:lnTo>
                <a:lnTo>
                  <a:pt x="95792" y="105929"/>
                </a:lnTo>
                <a:lnTo>
                  <a:pt x="93868" y="99988"/>
                </a:lnTo>
                <a:lnTo>
                  <a:pt x="91664" y="94328"/>
                </a:lnTo>
                <a:lnTo>
                  <a:pt x="87261" y="88340"/>
                </a:lnTo>
                <a:lnTo>
                  <a:pt x="84959" y="85346"/>
                </a:lnTo>
                <a:close/>
              </a:path>
              <a:path w="97789" h="169545">
                <a:moveTo>
                  <a:pt x="91664" y="0"/>
                </a:moveTo>
                <a:lnTo>
                  <a:pt x="82657" y="0"/>
                </a:lnTo>
                <a:lnTo>
                  <a:pt x="81257" y="2993"/>
                </a:lnTo>
                <a:lnTo>
                  <a:pt x="81257" y="4490"/>
                </a:lnTo>
                <a:lnTo>
                  <a:pt x="79655" y="5987"/>
                </a:lnTo>
                <a:lnTo>
                  <a:pt x="78254" y="7484"/>
                </a:lnTo>
                <a:lnTo>
                  <a:pt x="7605" y="7484"/>
                </a:lnTo>
                <a:lnTo>
                  <a:pt x="7605" y="83849"/>
                </a:lnTo>
                <a:lnTo>
                  <a:pt x="16611" y="89837"/>
                </a:lnTo>
                <a:lnTo>
                  <a:pt x="21014" y="88340"/>
                </a:lnTo>
                <a:lnTo>
                  <a:pt x="25617" y="86843"/>
                </a:lnTo>
                <a:lnTo>
                  <a:pt x="33023" y="86843"/>
                </a:lnTo>
                <a:lnTo>
                  <a:pt x="37626" y="85346"/>
                </a:lnTo>
                <a:lnTo>
                  <a:pt x="84959" y="85346"/>
                </a:lnTo>
                <a:lnTo>
                  <a:pt x="82657" y="82352"/>
                </a:lnTo>
                <a:lnTo>
                  <a:pt x="75252" y="79358"/>
                </a:lnTo>
                <a:lnTo>
                  <a:pt x="72227" y="77861"/>
                </a:lnTo>
                <a:lnTo>
                  <a:pt x="22615" y="77861"/>
                </a:lnTo>
                <a:lnTo>
                  <a:pt x="22615" y="26945"/>
                </a:lnTo>
                <a:lnTo>
                  <a:pt x="90263" y="26945"/>
                </a:lnTo>
                <a:lnTo>
                  <a:pt x="91664" y="0"/>
                </a:lnTo>
                <a:close/>
              </a:path>
              <a:path w="97789" h="169545">
                <a:moveTo>
                  <a:pt x="49634" y="73370"/>
                </a:moveTo>
                <a:lnTo>
                  <a:pt x="40628" y="73370"/>
                </a:lnTo>
                <a:lnTo>
                  <a:pt x="36025" y="74867"/>
                </a:lnTo>
                <a:lnTo>
                  <a:pt x="31622" y="74867"/>
                </a:lnTo>
                <a:lnTo>
                  <a:pt x="27018" y="76364"/>
                </a:lnTo>
                <a:lnTo>
                  <a:pt x="22615" y="77861"/>
                </a:lnTo>
                <a:lnTo>
                  <a:pt x="72227" y="77861"/>
                </a:lnTo>
                <a:lnTo>
                  <a:pt x="69533" y="76528"/>
                </a:lnTo>
                <a:lnTo>
                  <a:pt x="63569" y="74680"/>
                </a:lnTo>
                <a:lnTo>
                  <a:pt x="57043" y="73674"/>
                </a:lnTo>
                <a:lnTo>
                  <a:pt x="49634" y="73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315507" y="6266033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415" y="0"/>
                </a:lnTo>
              </a:path>
            </a:pathLst>
          </a:custGeom>
          <a:ln w="269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367945" y="612079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39" h="160654">
                <a:moveTo>
                  <a:pt x="97640" y="19460"/>
                </a:moveTo>
                <a:lnTo>
                  <a:pt x="81056" y="19460"/>
                </a:lnTo>
                <a:lnTo>
                  <a:pt x="81056" y="20957"/>
                </a:lnTo>
                <a:lnTo>
                  <a:pt x="18012" y="154206"/>
                </a:lnTo>
                <a:lnTo>
                  <a:pt x="18012" y="160214"/>
                </a:lnTo>
                <a:lnTo>
                  <a:pt x="34624" y="160214"/>
                </a:lnTo>
                <a:lnTo>
                  <a:pt x="97640" y="19460"/>
                </a:lnTo>
                <a:close/>
              </a:path>
              <a:path w="104139" h="160654">
                <a:moveTo>
                  <a:pt x="103672" y="0"/>
                </a:moveTo>
                <a:lnTo>
                  <a:pt x="3002" y="0"/>
                </a:lnTo>
                <a:lnTo>
                  <a:pt x="0" y="38920"/>
                </a:lnTo>
                <a:lnTo>
                  <a:pt x="10607" y="38920"/>
                </a:lnTo>
                <a:lnTo>
                  <a:pt x="12008" y="32933"/>
                </a:lnTo>
                <a:lnTo>
                  <a:pt x="13609" y="29939"/>
                </a:lnTo>
                <a:lnTo>
                  <a:pt x="13609" y="26945"/>
                </a:lnTo>
                <a:lnTo>
                  <a:pt x="15010" y="25448"/>
                </a:lnTo>
                <a:lnTo>
                  <a:pt x="16611" y="23951"/>
                </a:lnTo>
                <a:lnTo>
                  <a:pt x="18012" y="23951"/>
                </a:lnTo>
                <a:lnTo>
                  <a:pt x="18012" y="22454"/>
                </a:lnTo>
                <a:lnTo>
                  <a:pt x="21014" y="20957"/>
                </a:lnTo>
                <a:lnTo>
                  <a:pt x="24016" y="20957"/>
                </a:lnTo>
                <a:lnTo>
                  <a:pt x="27018" y="19460"/>
                </a:lnTo>
                <a:lnTo>
                  <a:pt x="97640" y="19460"/>
                </a:lnTo>
                <a:lnTo>
                  <a:pt x="103672" y="5987"/>
                </a:lnTo>
                <a:lnTo>
                  <a:pt x="10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825" y="112396"/>
            <a:ext cx="8226348" cy="48882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Multiple Linear Regression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617" y="1219201"/>
            <a:ext cx="7868767" cy="426578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More than one predictor…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cs typeface="Times New Roman" pitchFamily="18" charset="0"/>
              </a:rPr>
              <a:t>Y </a:t>
            </a:r>
            <a:r>
              <a:rPr lang="en-US" altLang="en-US" dirty="0">
                <a:sym typeface="Symbol" pitchFamily="18" charset="2"/>
              </a:rPr>
              <a:t>=</a:t>
            </a:r>
            <a:r>
              <a:rPr lang="en-US" altLang="en-US" dirty="0"/>
              <a:t> </a:t>
            </a:r>
            <a:r>
              <a:rPr lang="en-US" altLang="en-US" i="1" dirty="0" smtClean="0">
                <a:sym typeface="Symbol" pitchFamily="18" charset="2"/>
              </a:rPr>
              <a:t></a:t>
            </a:r>
            <a:r>
              <a:rPr lang="tr-TR" altLang="en-US" baseline="-25000" dirty="0" smtClean="0">
                <a:sym typeface="Symbol" pitchFamily="18" charset="2"/>
              </a:rPr>
              <a:t>0</a:t>
            </a:r>
            <a:r>
              <a:rPr lang="en-US" altLang="en-US" dirty="0">
                <a:sym typeface="Symbol" pitchFamily="18" charset="2"/>
              </a:rPr>
              <a:t> + </a:t>
            </a:r>
            <a:r>
              <a:rPr lang="en-US" altLang="en-US" i="1" dirty="0">
                <a:sym typeface="Symbol" pitchFamily="18" charset="2"/>
              </a:rPr>
              <a:t></a:t>
            </a:r>
            <a:r>
              <a:rPr lang="en-US" altLang="en-US" baseline="-25000" dirty="0">
                <a:sym typeface="Symbol" pitchFamily="18" charset="2"/>
              </a:rPr>
              <a:t>1</a:t>
            </a:r>
            <a:r>
              <a:rPr lang="en-US" altLang="en-US" dirty="0"/>
              <a:t>*X + </a:t>
            </a:r>
            <a:r>
              <a:rPr lang="en-US" altLang="en-US" i="1" dirty="0">
                <a:sym typeface="Symbol" pitchFamily="18" charset="2"/>
              </a:rPr>
              <a:t></a:t>
            </a:r>
            <a:r>
              <a:rPr lang="en-US" altLang="en-US" baseline="-25000" dirty="0">
                <a:sym typeface="Symbol" pitchFamily="18" charset="2"/>
              </a:rPr>
              <a:t>2</a:t>
            </a:r>
            <a:r>
              <a:rPr lang="en-US" altLang="en-US" baseline="-25000" dirty="0"/>
              <a:t> </a:t>
            </a:r>
            <a:r>
              <a:rPr lang="en-US" altLang="en-US" dirty="0"/>
              <a:t>*W + </a:t>
            </a:r>
            <a:r>
              <a:rPr lang="en-US" altLang="en-US" i="1" dirty="0">
                <a:sym typeface="Symbol" pitchFamily="18" charset="2"/>
              </a:rPr>
              <a:t></a:t>
            </a:r>
            <a:r>
              <a:rPr lang="en-US" altLang="en-US" baseline="-25000" dirty="0">
                <a:sym typeface="Symbol" pitchFamily="18" charset="2"/>
              </a:rPr>
              <a:t>3</a:t>
            </a:r>
            <a:r>
              <a:rPr lang="en-US" altLang="en-US" dirty="0"/>
              <a:t> *Z…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 spc="-4" dirty="0" err="1" smtClean="0">
                <a:latin typeface="Gill Sans MT"/>
                <a:cs typeface="Gill Sans MT"/>
              </a:rPr>
              <a:t>e.g</a:t>
            </a:r>
            <a:r>
              <a:rPr lang="tr-TR" spc="-4" dirty="0" smtClean="0">
                <a:latin typeface="Gill Sans MT"/>
                <a:cs typeface="Gill Sans MT"/>
              </a:rPr>
              <a:t>: </a:t>
            </a:r>
            <a:r>
              <a:rPr lang="en-US" sz="2400" spc="-4" dirty="0" smtClean="0">
                <a:latin typeface="Gill Sans MT"/>
                <a:cs typeface="Gill Sans MT"/>
              </a:rPr>
              <a:t>Expression </a:t>
            </a:r>
            <a:r>
              <a:rPr lang="en-US" sz="2400" dirty="0">
                <a:latin typeface="Gill Sans MT"/>
                <a:cs typeface="Gill Sans MT"/>
              </a:rPr>
              <a:t>= </a:t>
            </a:r>
            <a:r>
              <a:rPr lang="en-US" sz="2400" spc="-4" dirty="0">
                <a:latin typeface="Gill Sans MT"/>
                <a:cs typeface="Gill Sans MT"/>
              </a:rPr>
              <a:t>Baseline </a:t>
            </a:r>
            <a:r>
              <a:rPr lang="en-US" sz="2400" dirty="0">
                <a:latin typeface="Gill Sans MT"/>
                <a:cs typeface="Gill Sans MT"/>
              </a:rPr>
              <a:t>+ </a:t>
            </a:r>
            <a:r>
              <a:rPr lang="en-US" sz="2400" spc="-4" dirty="0">
                <a:latin typeface="Gill Sans MT"/>
                <a:cs typeface="Gill Sans MT"/>
              </a:rPr>
              <a:t>Age </a:t>
            </a:r>
            <a:r>
              <a:rPr lang="en-US" sz="2400" dirty="0">
                <a:latin typeface="Gill Sans MT"/>
                <a:cs typeface="Gill Sans MT"/>
              </a:rPr>
              <a:t>+ </a:t>
            </a:r>
            <a:r>
              <a:rPr lang="en-US" sz="2400" spc="-4" dirty="0">
                <a:latin typeface="Gill Sans MT"/>
                <a:cs typeface="Gill Sans MT"/>
              </a:rPr>
              <a:t>Tissue </a:t>
            </a:r>
            <a:r>
              <a:rPr lang="en-US" sz="2400" dirty="0">
                <a:latin typeface="Gill Sans MT"/>
                <a:cs typeface="Gill Sans MT"/>
              </a:rPr>
              <a:t>+ </a:t>
            </a:r>
            <a:r>
              <a:rPr lang="en-US" sz="2400" spc="-4" dirty="0">
                <a:latin typeface="Gill Sans MT"/>
                <a:cs typeface="Gill Sans MT"/>
              </a:rPr>
              <a:t>Sex </a:t>
            </a:r>
            <a:r>
              <a:rPr lang="en-US" sz="2400" dirty="0">
                <a:latin typeface="Gill Sans MT"/>
                <a:cs typeface="Gill Sans MT"/>
              </a:rPr>
              <a:t>+</a:t>
            </a:r>
            <a:r>
              <a:rPr lang="en-US" sz="2400" spc="-22" dirty="0">
                <a:latin typeface="Gill Sans MT"/>
                <a:cs typeface="Gill Sans MT"/>
              </a:rPr>
              <a:t> </a:t>
            </a:r>
            <a:r>
              <a:rPr lang="en-US" sz="2400" spc="-4" dirty="0" smtClean="0">
                <a:latin typeface="Gill Sans MT"/>
                <a:cs typeface="Gill Sans MT"/>
              </a:rPr>
              <a:t>Error</a:t>
            </a:r>
            <a:endParaRPr lang="tr-TR" sz="2400" spc="-4" dirty="0" smtClean="0">
              <a:latin typeface="Gill Sans MT"/>
              <a:cs typeface="Gill Sans MT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400" dirty="0">
              <a:latin typeface="Gill Sans MT"/>
              <a:cs typeface="Gill Sans MT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cs typeface="Times New Roman" pitchFamily="18" charset="0"/>
              </a:rPr>
              <a:t>In </a:t>
            </a:r>
            <a:r>
              <a:rPr lang="en-US" altLang="en-US" dirty="0">
                <a:cs typeface="Times New Roman" pitchFamily="18" charset="0"/>
              </a:rPr>
              <a:t>multiple regression analysis, we consider  applications involving a single continuous  dependent variable, Y, and multiple independent  variables, </a:t>
            </a:r>
          </a:p>
        </p:txBody>
      </p:sp>
    </p:spTree>
    <p:extLst>
      <p:ext uri="{BB962C8B-B14F-4D97-AF65-F5344CB8AC3E}">
        <p14:creationId xmlns:p14="http://schemas.microsoft.com/office/powerpoint/2010/main" val="2407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pc="-5" dirty="0"/>
              <a:t>Example: Inference </a:t>
            </a:r>
            <a:r>
              <a:rPr dirty="0"/>
              <a:t>for the </a:t>
            </a:r>
            <a:r>
              <a:rPr spc="-5" dirty="0"/>
              <a:t>August Temperature</a:t>
            </a:r>
            <a:r>
              <a:rPr spc="65" dirty="0"/>
              <a:t> </a:t>
            </a:r>
            <a:r>
              <a:rPr spc="-5" dirty="0"/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8917" y="1360806"/>
            <a:ext cx="7864475" cy="92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/>
            <a:r>
              <a:rPr sz="2000" dirty="0" smtClean="0">
                <a:latin typeface="Arial"/>
                <a:cs typeface="Arial"/>
              </a:rPr>
              <a:t>output </a:t>
            </a:r>
            <a:r>
              <a:rPr sz="2000" dirty="0">
                <a:latin typeface="Arial"/>
                <a:cs typeface="Arial"/>
              </a:rPr>
              <a:t>for the multiple linear regression models in which Y=  August temperature and the three X variables are geographic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latitude,  January temperature, and April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temperature.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9" y="2559566"/>
            <a:ext cx="8311591" cy="323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dirty="0"/>
              <a:t>Correlation</a:t>
            </a:r>
            <a:r>
              <a:rPr spc="-85" dirty="0"/>
              <a:t> </a:t>
            </a:r>
            <a:r>
              <a:rPr spc="-5" dirty="0"/>
              <a:t>Analysis</a:t>
            </a:r>
          </a:p>
        </p:txBody>
      </p:sp>
      <p:sp>
        <p:nvSpPr>
          <p:cNvPr id="4" name="object 4"/>
          <p:cNvSpPr/>
          <p:nvPr/>
        </p:nvSpPr>
        <p:spPr>
          <a:xfrm>
            <a:off x="501701" y="913512"/>
            <a:ext cx="399288" cy="2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1608" y="797179"/>
            <a:ext cx="7530465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/>
            <a:r>
              <a:rPr sz="2800" spc="-5" dirty="0">
                <a:latin typeface="Arial"/>
                <a:cs typeface="Arial"/>
              </a:rPr>
              <a:t>The sample </a:t>
            </a:r>
            <a:r>
              <a:rPr sz="2800" dirty="0">
                <a:latin typeface="Arial"/>
                <a:cs typeface="Arial"/>
              </a:rPr>
              <a:t>correlation coefficient, </a:t>
            </a:r>
            <a:r>
              <a:rPr sz="2800" spc="-5" dirty="0">
                <a:latin typeface="Arial"/>
                <a:cs typeface="Arial"/>
              </a:rPr>
              <a:t>denoted </a:t>
            </a:r>
            <a:r>
              <a:rPr sz="2800" b="1" i="1" spc="-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, is  computed as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follows: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701" y="2900756"/>
            <a:ext cx="399288" cy="297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1609" y="2784728"/>
            <a:ext cx="774827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2800" spc="-5" dirty="0">
                <a:latin typeface="Arial"/>
                <a:cs typeface="Arial"/>
              </a:rPr>
              <a:t>where</a:t>
            </a:r>
            <a:r>
              <a:rPr sz="2800" spc="-245" dirty="0">
                <a:latin typeface="Arial"/>
                <a:cs typeface="Arial"/>
              </a:rPr>
              <a:t> </a:t>
            </a:r>
            <a:r>
              <a:rPr sz="2800" spc="-140" dirty="0">
                <a:latin typeface="Cambria Math"/>
                <a:cs typeface="Cambria Math"/>
              </a:rPr>
              <a:t>𝐶</a:t>
            </a:r>
            <a:r>
              <a:rPr lang="en-US" sz="2800" spc="-140" dirty="0">
                <a:latin typeface="Cambria Math"/>
                <a:cs typeface="Cambria Math"/>
              </a:rPr>
              <a:t>o</a:t>
            </a:r>
            <a:r>
              <a:rPr sz="2800" spc="-140" dirty="0">
                <a:latin typeface="Cambria Math"/>
                <a:cs typeface="Cambria Math"/>
              </a:rPr>
              <a:t>𝑣</a:t>
            </a:r>
            <a:r>
              <a:rPr sz="2800" spc="-100" dirty="0">
                <a:latin typeface="Cambria Math"/>
                <a:cs typeface="Cambria Math"/>
              </a:rPr>
              <a:t> </a:t>
            </a:r>
            <a:r>
              <a:rPr lang="en-US" sz="2800" spc="-35" dirty="0">
                <a:latin typeface="Cambria Math"/>
                <a:cs typeface="Cambria Math"/>
              </a:rPr>
              <a:t>(X</a:t>
            </a:r>
            <a:r>
              <a:rPr sz="2800" spc="-35" dirty="0">
                <a:latin typeface="Arial"/>
                <a:cs typeface="Arial"/>
              </a:rPr>
              <a:t>,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lang="en-US" sz="2800" spc="-270" dirty="0">
                <a:latin typeface="Arial"/>
                <a:cs typeface="Arial"/>
              </a:rPr>
              <a:t>Y)</a:t>
            </a:r>
            <a:r>
              <a:rPr sz="2800" spc="-9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covariance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Y,  and</a:t>
            </a:r>
            <a:endParaRPr sz="2800" dirty="0">
              <a:latin typeface="Arial"/>
              <a:cs typeface="Arial"/>
            </a:endParaRPr>
          </a:p>
          <a:p>
            <a:pPr marL="12698" marR="306669"/>
            <a:r>
              <a:rPr lang="es-ES" sz="2800" spc="-140" dirty="0">
                <a:latin typeface="Cambria Math"/>
                <a:cs typeface="Cambria Math"/>
              </a:rPr>
              <a:t>Var </a:t>
            </a:r>
            <a:r>
              <a:rPr lang="es-ES" sz="2800" spc="-35" dirty="0">
                <a:latin typeface="Cambria Math"/>
                <a:cs typeface="Cambria Math"/>
              </a:rPr>
              <a:t>(X</a:t>
            </a:r>
            <a:r>
              <a:rPr lang="es-ES" sz="2800" spc="-270" dirty="0">
                <a:latin typeface="Arial"/>
                <a:cs typeface="Arial"/>
              </a:rPr>
              <a:t>)  and </a:t>
            </a:r>
            <a:r>
              <a:rPr lang="es-ES" sz="2800" spc="-140" dirty="0">
                <a:latin typeface="Cambria Math"/>
                <a:cs typeface="Cambria Math"/>
              </a:rPr>
              <a:t>Var </a:t>
            </a:r>
            <a:r>
              <a:rPr lang="es-ES" sz="2800" spc="-35" dirty="0">
                <a:latin typeface="Cambria Math"/>
                <a:cs typeface="Cambria Math"/>
              </a:rPr>
              <a:t>(</a:t>
            </a:r>
            <a:r>
              <a:rPr lang="es-ES" sz="2800" spc="-270" dirty="0">
                <a:latin typeface="Arial"/>
                <a:cs typeface="Arial"/>
              </a:rPr>
              <a:t>Y) </a:t>
            </a:r>
            <a:r>
              <a:rPr lang="en-US" sz="280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 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am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le 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variances </a:t>
            </a:r>
            <a:r>
              <a:rPr sz="2800" spc="-5" dirty="0">
                <a:latin typeface="Arial"/>
                <a:cs typeface="Arial"/>
              </a:rPr>
              <a:t>of X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Y,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respectively.</a:t>
            </a:r>
          </a:p>
        </p:txBody>
      </p:sp>
      <p:sp>
        <p:nvSpPr>
          <p:cNvPr id="8" name="object 8"/>
          <p:cNvSpPr/>
          <p:nvPr/>
        </p:nvSpPr>
        <p:spPr>
          <a:xfrm>
            <a:off x="2618766" y="2180223"/>
            <a:ext cx="138430" cy="147955"/>
          </a:xfrm>
          <a:custGeom>
            <a:avLst/>
            <a:gdLst/>
            <a:ahLst/>
            <a:cxnLst/>
            <a:rect l="l" t="t" r="r" b="b"/>
            <a:pathLst>
              <a:path w="138430" h="147955">
                <a:moveTo>
                  <a:pt x="64096" y="17730"/>
                </a:moveTo>
                <a:lnTo>
                  <a:pt x="38846" y="17730"/>
                </a:lnTo>
                <a:lnTo>
                  <a:pt x="38846" y="19700"/>
                </a:lnTo>
                <a:lnTo>
                  <a:pt x="40557" y="21437"/>
                </a:lnTo>
                <a:lnTo>
                  <a:pt x="40787" y="39426"/>
                </a:lnTo>
                <a:lnTo>
                  <a:pt x="38846" y="45336"/>
                </a:lnTo>
                <a:lnTo>
                  <a:pt x="38846" y="51246"/>
                </a:lnTo>
                <a:lnTo>
                  <a:pt x="15538" y="147856"/>
                </a:lnTo>
                <a:lnTo>
                  <a:pt x="42731" y="147856"/>
                </a:lnTo>
                <a:lnTo>
                  <a:pt x="56325" y="82793"/>
                </a:lnTo>
                <a:lnTo>
                  <a:pt x="58086" y="75744"/>
                </a:lnTo>
                <a:lnTo>
                  <a:pt x="60211" y="69246"/>
                </a:lnTo>
                <a:lnTo>
                  <a:pt x="62336" y="63112"/>
                </a:lnTo>
                <a:lnTo>
                  <a:pt x="64096" y="57156"/>
                </a:lnTo>
                <a:lnTo>
                  <a:pt x="71863" y="45336"/>
                </a:lnTo>
                <a:lnTo>
                  <a:pt x="77692" y="39426"/>
                </a:lnTo>
                <a:lnTo>
                  <a:pt x="64096" y="39426"/>
                </a:lnTo>
                <a:lnTo>
                  <a:pt x="62154" y="37456"/>
                </a:lnTo>
                <a:lnTo>
                  <a:pt x="64096" y="31546"/>
                </a:lnTo>
                <a:lnTo>
                  <a:pt x="64096" y="17730"/>
                </a:lnTo>
                <a:close/>
              </a:path>
              <a:path w="138430" h="147955">
                <a:moveTo>
                  <a:pt x="134018" y="0"/>
                </a:moveTo>
                <a:lnTo>
                  <a:pt x="120421" y="0"/>
                </a:lnTo>
                <a:lnTo>
                  <a:pt x="113168" y="400"/>
                </a:lnTo>
                <a:lnTo>
                  <a:pt x="78460" y="21670"/>
                </a:lnTo>
                <a:lnTo>
                  <a:pt x="64096" y="39426"/>
                </a:lnTo>
                <a:lnTo>
                  <a:pt x="77692" y="39426"/>
                </a:lnTo>
                <a:lnTo>
                  <a:pt x="83519" y="31546"/>
                </a:lnTo>
                <a:lnTo>
                  <a:pt x="95172" y="19700"/>
                </a:lnTo>
                <a:lnTo>
                  <a:pt x="134819" y="19700"/>
                </a:lnTo>
                <a:lnTo>
                  <a:pt x="137901" y="1970"/>
                </a:lnTo>
                <a:lnTo>
                  <a:pt x="134018" y="0"/>
                </a:lnTo>
                <a:close/>
              </a:path>
              <a:path w="138430" h="147955">
                <a:moveTo>
                  <a:pt x="50499" y="0"/>
                </a:moveTo>
                <a:lnTo>
                  <a:pt x="36905" y="0"/>
                </a:lnTo>
                <a:lnTo>
                  <a:pt x="29134" y="1970"/>
                </a:lnTo>
                <a:lnTo>
                  <a:pt x="0" y="25636"/>
                </a:lnTo>
                <a:lnTo>
                  <a:pt x="9711" y="35486"/>
                </a:lnTo>
                <a:lnTo>
                  <a:pt x="15538" y="27606"/>
                </a:lnTo>
                <a:lnTo>
                  <a:pt x="19423" y="23640"/>
                </a:lnTo>
                <a:lnTo>
                  <a:pt x="23308" y="21670"/>
                </a:lnTo>
                <a:lnTo>
                  <a:pt x="27193" y="17730"/>
                </a:lnTo>
                <a:lnTo>
                  <a:pt x="64096" y="17730"/>
                </a:lnTo>
                <a:lnTo>
                  <a:pt x="64096" y="15760"/>
                </a:lnTo>
                <a:lnTo>
                  <a:pt x="62154" y="9850"/>
                </a:lnTo>
                <a:lnTo>
                  <a:pt x="60210" y="5910"/>
                </a:lnTo>
                <a:lnTo>
                  <a:pt x="56325" y="1970"/>
                </a:lnTo>
                <a:lnTo>
                  <a:pt x="50499" y="0"/>
                </a:lnTo>
                <a:close/>
              </a:path>
              <a:path w="138430" h="147955">
                <a:moveTo>
                  <a:pt x="134819" y="19700"/>
                </a:moveTo>
                <a:lnTo>
                  <a:pt x="108768" y="19700"/>
                </a:lnTo>
                <a:lnTo>
                  <a:pt x="112654" y="23640"/>
                </a:lnTo>
                <a:lnTo>
                  <a:pt x="112654" y="25636"/>
                </a:lnTo>
                <a:lnTo>
                  <a:pt x="114595" y="27606"/>
                </a:lnTo>
                <a:lnTo>
                  <a:pt x="114595" y="31546"/>
                </a:lnTo>
                <a:lnTo>
                  <a:pt x="116536" y="35486"/>
                </a:lnTo>
                <a:lnTo>
                  <a:pt x="132074" y="35486"/>
                </a:lnTo>
                <a:lnTo>
                  <a:pt x="134819" y="19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79036" y="2206830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466" y="0"/>
                </a:lnTo>
              </a:path>
            </a:pathLst>
          </a:custGeom>
          <a:ln w="216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79036" y="2270909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466" y="0"/>
                </a:lnTo>
              </a:path>
            </a:pathLst>
          </a:custGeom>
          <a:ln w="19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40408" y="1876629"/>
            <a:ext cx="159385" cy="215265"/>
          </a:xfrm>
          <a:custGeom>
            <a:avLst/>
            <a:gdLst/>
            <a:ahLst/>
            <a:cxnLst/>
            <a:rect l="l" t="t" r="r" b="b"/>
            <a:pathLst>
              <a:path w="159385" h="215264">
                <a:moveTo>
                  <a:pt x="116528" y="0"/>
                </a:moveTo>
                <a:lnTo>
                  <a:pt x="106822" y="0"/>
                </a:lnTo>
                <a:lnTo>
                  <a:pt x="95504" y="738"/>
                </a:lnTo>
                <a:lnTo>
                  <a:pt x="54260" y="18442"/>
                </a:lnTo>
                <a:lnTo>
                  <a:pt x="22506" y="57530"/>
                </a:lnTo>
                <a:lnTo>
                  <a:pt x="7765" y="98553"/>
                </a:lnTo>
                <a:lnTo>
                  <a:pt x="394" y="137652"/>
                </a:lnTo>
                <a:lnTo>
                  <a:pt x="0" y="149826"/>
                </a:lnTo>
                <a:lnTo>
                  <a:pt x="758" y="164975"/>
                </a:lnTo>
                <a:lnTo>
                  <a:pt x="21934" y="204890"/>
                </a:lnTo>
                <a:lnTo>
                  <a:pt x="58264" y="214863"/>
                </a:lnTo>
                <a:lnTo>
                  <a:pt x="72828" y="214186"/>
                </a:lnTo>
                <a:lnTo>
                  <a:pt x="87396" y="212401"/>
                </a:lnTo>
                <a:lnTo>
                  <a:pt x="101965" y="209877"/>
                </a:lnTo>
                <a:lnTo>
                  <a:pt x="116528" y="206983"/>
                </a:lnTo>
                <a:lnTo>
                  <a:pt x="117851" y="201073"/>
                </a:lnTo>
                <a:lnTo>
                  <a:pt x="60205" y="201073"/>
                </a:lnTo>
                <a:lnTo>
                  <a:pt x="53016" y="200334"/>
                </a:lnTo>
                <a:lnTo>
                  <a:pt x="27879" y="166791"/>
                </a:lnTo>
                <a:lnTo>
                  <a:pt x="27178" y="155736"/>
                </a:lnTo>
                <a:lnTo>
                  <a:pt x="27910" y="140576"/>
                </a:lnTo>
                <a:lnTo>
                  <a:pt x="38851" y="90673"/>
                </a:lnTo>
                <a:lnTo>
                  <a:pt x="57688" y="46879"/>
                </a:lnTo>
                <a:lnTo>
                  <a:pt x="84727" y="19457"/>
                </a:lnTo>
                <a:lnTo>
                  <a:pt x="104881" y="13790"/>
                </a:lnTo>
                <a:lnTo>
                  <a:pt x="157877" y="13790"/>
                </a:lnTo>
                <a:lnTo>
                  <a:pt x="159263" y="7880"/>
                </a:lnTo>
                <a:lnTo>
                  <a:pt x="144946" y="4925"/>
                </a:lnTo>
                <a:lnTo>
                  <a:pt x="138242" y="3447"/>
                </a:lnTo>
                <a:lnTo>
                  <a:pt x="132085" y="1970"/>
                </a:lnTo>
                <a:lnTo>
                  <a:pt x="124294" y="1970"/>
                </a:lnTo>
                <a:lnTo>
                  <a:pt x="116528" y="0"/>
                </a:lnTo>
                <a:close/>
              </a:path>
              <a:path w="159385" h="215264">
                <a:moveTo>
                  <a:pt x="126235" y="163617"/>
                </a:moveTo>
                <a:lnTo>
                  <a:pt x="110705" y="163617"/>
                </a:lnTo>
                <a:lnTo>
                  <a:pt x="107489" y="170608"/>
                </a:lnTo>
                <a:lnTo>
                  <a:pt x="103910" y="176681"/>
                </a:lnTo>
                <a:lnTo>
                  <a:pt x="67970" y="201073"/>
                </a:lnTo>
                <a:lnTo>
                  <a:pt x="117851" y="201073"/>
                </a:lnTo>
                <a:lnTo>
                  <a:pt x="126235" y="163617"/>
                </a:lnTo>
                <a:close/>
              </a:path>
              <a:path w="159385" h="215264">
                <a:moveTo>
                  <a:pt x="157877" y="13790"/>
                </a:moveTo>
                <a:lnTo>
                  <a:pt x="114587" y="13790"/>
                </a:lnTo>
                <a:lnTo>
                  <a:pt x="122352" y="17730"/>
                </a:lnTo>
                <a:lnTo>
                  <a:pt x="128176" y="23640"/>
                </a:lnTo>
                <a:lnTo>
                  <a:pt x="130769" y="27645"/>
                </a:lnTo>
                <a:lnTo>
                  <a:pt x="132809" y="33503"/>
                </a:lnTo>
                <a:lnTo>
                  <a:pt x="134480" y="40838"/>
                </a:lnTo>
                <a:lnTo>
                  <a:pt x="135967" y="49276"/>
                </a:lnTo>
                <a:lnTo>
                  <a:pt x="149556" y="49276"/>
                </a:lnTo>
                <a:lnTo>
                  <a:pt x="157877" y="13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21024" y="1939695"/>
            <a:ext cx="132080" cy="152400"/>
          </a:xfrm>
          <a:custGeom>
            <a:avLst/>
            <a:gdLst/>
            <a:ahLst/>
            <a:cxnLst/>
            <a:rect l="l" t="t" r="r" b="b"/>
            <a:pathLst>
              <a:path w="132079" h="152400">
                <a:moveTo>
                  <a:pt x="81585" y="0"/>
                </a:moveTo>
                <a:lnTo>
                  <a:pt x="39367" y="13016"/>
                </a:lnTo>
                <a:lnTo>
                  <a:pt x="14282" y="42427"/>
                </a:lnTo>
                <a:lnTo>
                  <a:pt x="2324" y="80372"/>
                </a:lnTo>
                <a:lnTo>
                  <a:pt x="0" y="100549"/>
                </a:lnTo>
                <a:lnTo>
                  <a:pt x="762" y="111954"/>
                </a:lnTo>
                <a:lnTo>
                  <a:pt x="29145" y="148595"/>
                </a:lnTo>
                <a:lnTo>
                  <a:pt x="50499" y="151796"/>
                </a:lnTo>
                <a:lnTo>
                  <a:pt x="59219" y="151396"/>
                </a:lnTo>
                <a:lnTo>
                  <a:pt x="90889" y="139976"/>
                </a:lnTo>
                <a:lnTo>
                  <a:pt x="44675" y="139976"/>
                </a:lnTo>
                <a:lnTo>
                  <a:pt x="33027" y="132096"/>
                </a:lnTo>
                <a:lnTo>
                  <a:pt x="30479" y="127263"/>
                </a:lnTo>
                <a:lnTo>
                  <a:pt x="28659" y="121504"/>
                </a:lnTo>
                <a:lnTo>
                  <a:pt x="27567" y="114632"/>
                </a:lnTo>
                <a:lnTo>
                  <a:pt x="27347" y="109674"/>
                </a:lnTo>
                <a:lnTo>
                  <a:pt x="27567" y="97194"/>
                </a:lnTo>
                <a:lnTo>
                  <a:pt x="37425" y="51977"/>
                </a:lnTo>
                <a:lnTo>
                  <a:pt x="64596" y="15786"/>
                </a:lnTo>
                <a:lnTo>
                  <a:pt x="79644" y="11846"/>
                </a:lnTo>
                <a:lnTo>
                  <a:pt x="116444" y="11846"/>
                </a:lnTo>
                <a:lnTo>
                  <a:pt x="111909" y="7491"/>
                </a:lnTo>
                <a:lnTo>
                  <a:pt x="103680" y="3204"/>
                </a:lnTo>
                <a:lnTo>
                  <a:pt x="93631" y="769"/>
                </a:lnTo>
                <a:lnTo>
                  <a:pt x="81585" y="0"/>
                </a:lnTo>
                <a:close/>
              </a:path>
              <a:path w="132079" h="152400">
                <a:moveTo>
                  <a:pt x="116444" y="11846"/>
                </a:moveTo>
                <a:lnTo>
                  <a:pt x="87409" y="11846"/>
                </a:lnTo>
                <a:lnTo>
                  <a:pt x="95174" y="15786"/>
                </a:lnTo>
                <a:lnTo>
                  <a:pt x="99057" y="21696"/>
                </a:lnTo>
                <a:lnTo>
                  <a:pt x="102939" y="25636"/>
                </a:lnTo>
                <a:lnTo>
                  <a:pt x="104496" y="33428"/>
                </a:lnTo>
                <a:lnTo>
                  <a:pt x="104679" y="51273"/>
                </a:lnTo>
                <a:lnTo>
                  <a:pt x="104539" y="54905"/>
                </a:lnTo>
                <a:lnTo>
                  <a:pt x="95508" y="99846"/>
                </a:lnTo>
                <a:lnTo>
                  <a:pt x="68724" y="136036"/>
                </a:lnTo>
                <a:lnTo>
                  <a:pt x="54407" y="139976"/>
                </a:lnTo>
                <a:lnTo>
                  <a:pt x="90889" y="139976"/>
                </a:lnTo>
                <a:lnTo>
                  <a:pt x="118981" y="108187"/>
                </a:lnTo>
                <a:lnTo>
                  <a:pt x="130629" y="70237"/>
                </a:lnTo>
                <a:lnTo>
                  <a:pt x="132085" y="51273"/>
                </a:lnTo>
                <a:lnTo>
                  <a:pt x="131326" y="39868"/>
                </a:lnTo>
                <a:lnTo>
                  <a:pt x="128930" y="29579"/>
                </a:lnTo>
                <a:lnTo>
                  <a:pt x="124714" y="20773"/>
                </a:lnTo>
                <a:lnTo>
                  <a:pt x="118496" y="13816"/>
                </a:lnTo>
                <a:lnTo>
                  <a:pt x="116444" y="118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80313" y="1939695"/>
            <a:ext cx="153670" cy="152400"/>
          </a:xfrm>
          <a:custGeom>
            <a:avLst/>
            <a:gdLst/>
            <a:ahLst/>
            <a:cxnLst/>
            <a:rect l="l" t="t" r="r" b="b"/>
            <a:pathLst>
              <a:path w="153670" h="152400">
                <a:moveTo>
                  <a:pt x="66029" y="17756"/>
                </a:moveTo>
                <a:lnTo>
                  <a:pt x="36884" y="17756"/>
                </a:lnTo>
                <a:lnTo>
                  <a:pt x="38825" y="19726"/>
                </a:lnTo>
                <a:lnTo>
                  <a:pt x="38825" y="23666"/>
                </a:lnTo>
                <a:lnTo>
                  <a:pt x="40767" y="25636"/>
                </a:lnTo>
                <a:lnTo>
                  <a:pt x="40767" y="29576"/>
                </a:lnTo>
                <a:lnTo>
                  <a:pt x="38825" y="31546"/>
                </a:lnTo>
                <a:lnTo>
                  <a:pt x="38592" y="41163"/>
                </a:lnTo>
                <a:lnTo>
                  <a:pt x="33001" y="82819"/>
                </a:lnTo>
                <a:lnTo>
                  <a:pt x="31142" y="88480"/>
                </a:lnTo>
                <a:lnTo>
                  <a:pt x="31060" y="96609"/>
                </a:lnTo>
                <a:lnTo>
                  <a:pt x="29119" y="102520"/>
                </a:lnTo>
                <a:lnTo>
                  <a:pt x="29119" y="138006"/>
                </a:lnTo>
                <a:lnTo>
                  <a:pt x="31060" y="139976"/>
                </a:lnTo>
                <a:lnTo>
                  <a:pt x="31060" y="143916"/>
                </a:lnTo>
                <a:lnTo>
                  <a:pt x="36884" y="149826"/>
                </a:lnTo>
                <a:lnTo>
                  <a:pt x="38825" y="149826"/>
                </a:lnTo>
                <a:lnTo>
                  <a:pt x="40767" y="151796"/>
                </a:lnTo>
                <a:lnTo>
                  <a:pt x="50499" y="151796"/>
                </a:lnTo>
                <a:lnTo>
                  <a:pt x="56323" y="149826"/>
                </a:lnTo>
                <a:lnTo>
                  <a:pt x="64088" y="147856"/>
                </a:lnTo>
                <a:lnTo>
                  <a:pt x="69912" y="143916"/>
                </a:lnTo>
                <a:lnTo>
                  <a:pt x="75736" y="141946"/>
                </a:lnTo>
                <a:lnTo>
                  <a:pt x="83501" y="136036"/>
                </a:lnTo>
                <a:lnTo>
                  <a:pt x="89325" y="132096"/>
                </a:lnTo>
                <a:lnTo>
                  <a:pt x="91270" y="130126"/>
                </a:lnTo>
                <a:lnTo>
                  <a:pt x="54381" y="130126"/>
                </a:lnTo>
                <a:lnTo>
                  <a:pt x="54381" y="96609"/>
                </a:lnTo>
                <a:lnTo>
                  <a:pt x="56323" y="90699"/>
                </a:lnTo>
                <a:lnTo>
                  <a:pt x="56377" y="84481"/>
                </a:lnTo>
                <a:lnTo>
                  <a:pt x="66029" y="29576"/>
                </a:lnTo>
                <a:lnTo>
                  <a:pt x="66029" y="17756"/>
                </a:lnTo>
                <a:close/>
              </a:path>
              <a:path w="153670" h="152400">
                <a:moveTo>
                  <a:pt x="153439" y="17756"/>
                </a:moveTo>
                <a:lnTo>
                  <a:pt x="128176" y="17756"/>
                </a:lnTo>
                <a:lnTo>
                  <a:pt x="132059" y="21696"/>
                </a:lnTo>
                <a:lnTo>
                  <a:pt x="131966" y="29576"/>
                </a:lnTo>
                <a:lnTo>
                  <a:pt x="120532" y="71804"/>
                </a:lnTo>
                <a:lnTo>
                  <a:pt x="116528" y="76883"/>
                </a:lnTo>
                <a:lnTo>
                  <a:pt x="113563" y="82819"/>
                </a:lnTo>
                <a:lnTo>
                  <a:pt x="85442" y="116336"/>
                </a:lnTo>
                <a:lnTo>
                  <a:pt x="79618" y="120276"/>
                </a:lnTo>
                <a:lnTo>
                  <a:pt x="75736" y="124216"/>
                </a:lnTo>
                <a:lnTo>
                  <a:pt x="69912" y="126186"/>
                </a:lnTo>
                <a:lnTo>
                  <a:pt x="64088" y="130126"/>
                </a:lnTo>
                <a:lnTo>
                  <a:pt x="91270" y="130126"/>
                </a:lnTo>
                <a:lnTo>
                  <a:pt x="118470" y="100549"/>
                </a:lnTo>
                <a:lnTo>
                  <a:pt x="135941" y="70973"/>
                </a:lnTo>
                <a:lnTo>
                  <a:pt x="139824" y="65063"/>
                </a:lnTo>
                <a:lnTo>
                  <a:pt x="143706" y="57183"/>
                </a:lnTo>
                <a:lnTo>
                  <a:pt x="147615" y="51273"/>
                </a:lnTo>
                <a:lnTo>
                  <a:pt x="149556" y="43393"/>
                </a:lnTo>
                <a:lnTo>
                  <a:pt x="153439" y="31546"/>
                </a:lnTo>
                <a:lnTo>
                  <a:pt x="153439" y="17756"/>
                </a:lnTo>
                <a:close/>
              </a:path>
              <a:path w="153670" h="152400">
                <a:moveTo>
                  <a:pt x="54381" y="0"/>
                </a:moveTo>
                <a:lnTo>
                  <a:pt x="38825" y="0"/>
                </a:lnTo>
                <a:lnTo>
                  <a:pt x="34943" y="1970"/>
                </a:lnTo>
                <a:lnTo>
                  <a:pt x="29119" y="3940"/>
                </a:lnTo>
                <a:lnTo>
                  <a:pt x="21354" y="7906"/>
                </a:lnTo>
                <a:lnTo>
                  <a:pt x="17471" y="11846"/>
                </a:lnTo>
                <a:lnTo>
                  <a:pt x="13588" y="13816"/>
                </a:lnTo>
                <a:lnTo>
                  <a:pt x="11647" y="17756"/>
                </a:lnTo>
                <a:lnTo>
                  <a:pt x="7765" y="19726"/>
                </a:lnTo>
                <a:lnTo>
                  <a:pt x="0" y="27606"/>
                </a:lnTo>
                <a:lnTo>
                  <a:pt x="7765" y="35486"/>
                </a:lnTo>
                <a:lnTo>
                  <a:pt x="17471" y="25636"/>
                </a:lnTo>
                <a:lnTo>
                  <a:pt x="21354" y="23666"/>
                </a:lnTo>
                <a:lnTo>
                  <a:pt x="25236" y="19726"/>
                </a:lnTo>
                <a:lnTo>
                  <a:pt x="27178" y="19726"/>
                </a:lnTo>
                <a:lnTo>
                  <a:pt x="29119" y="17756"/>
                </a:lnTo>
                <a:lnTo>
                  <a:pt x="66029" y="17756"/>
                </a:lnTo>
                <a:lnTo>
                  <a:pt x="66029" y="13816"/>
                </a:lnTo>
                <a:lnTo>
                  <a:pt x="64088" y="11846"/>
                </a:lnTo>
                <a:lnTo>
                  <a:pt x="64088" y="9876"/>
                </a:lnTo>
                <a:lnTo>
                  <a:pt x="62147" y="7906"/>
                </a:lnTo>
                <a:lnTo>
                  <a:pt x="60205" y="3940"/>
                </a:lnTo>
                <a:lnTo>
                  <a:pt x="58264" y="3940"/>
                </a:lnTo>
                <a:lnTo>
                  <a:pt x="54381" y="0"/>
                </a:lnTo>
                <a:close/>
              </a:path>
              <a:path w="153670" h="152400">
                <a:moveTo>
                  <a:pt x="139824" y="0"/>
                </a:moveTo>
                <a:lnTo>
                  <a:pt x="126235" y="0"/>
                </a:lnTo>
                <a:lnTo>
                  <a:pt x="106822" y="9876"/>
                </a:lnTo>
                <a:lnTo>
                  <a:pt x="102939" y="13816"/>
                </a:lnTo>
                <a:lnTo>
                  <a:pt x="99057" y="15786"/>
                </a:lnTo>
                <a:lnTo>
                  <a:pt x="97116" y="19726"/>
                </a:lnTo>
                <a:lnTo>
                  <a:pt x="93207" y="23666"/>
                </a:lnTo>
                <a:lnTo>
                  <a:pt x="91266" y="27606"/>
                </a:lnTo>
                <a:lnTo>
                  <a:pt x="99057" y="35486"/>
                </a:lnTo>
                <a:lnTo>
                  <a:pt x="102939" y="29576"/>
                </a:lnTo>
                <a:lnTo>
                  <a:pt x="114587" y="17756"/>
                </a:lnTo>
                <a:lnTo>
                  <a:pt x="153439" y="17756"/>
                </a:lnTo>
                <a:lnTo>
                  <a:pt x="153439" y="13816"/>
                </a:lnTo>
                <a:lnTo>
                  <a:pt x="149556" y="5936"/>
                </a:lnTo>
                <a:lnTo>
                  <a:pt x="145648" y="1970"/>
                </a:lnTo>
                <a:lnTo>
                  <a:pt x="1398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74520" y="1852963"/>
            <a:ext cx="95250" cy="294005"/>
          </a:xfrm>
          <a:custGeom>
            <a:avLst/>
            <a:gdLst/>
            <a:ahLst/>
            <a:cxnLst/>
            <a:rect l="l" t="t" r="r" b="b"/>
            <a:pathLst>
              <a:path w="95250" h="294005">
                <a:moveTo>
                  <a:pt x="91292" y="0"/>
                </a:moveTo>
                <a:lnTo>
                  <a:pt x="52210" y="18974"/>
                </a:lnTo>
                <a:lnTo>
                  <a:pt x="23321" y="51246"/>
                </a:lnTo>
                <a:lnTo>
                  <a:pt x="5836" y="94134"/>
                </a:lnTo>
                <a:lnTo>
                  <a:pt x="0" y="145886"/>
                </a:lnTo>
                <a:lnTo>
                  <a:pt x="1460" y="172901"/>
                </a:lnTo>
                <a:lnTo>
                  <a:pt x="13125" y="221022"/>
                </a:lnTo>
                <a:lnTo>
                  <a:pt x="36398" y="260200"/>
                </a:lnTo>
                <a:lnTo>
                  <a:pt x="70571" y="286013"/>
                </a:lnTo>
                <a:lnTo>
                  <a:pt x="91292" y="293743"/>
                </a:lnTo>
                <a:lnTo>
                  <a:pt x="95174" y="281923"/>
                </a:lnTo>
                <a:lnTo>
                  <a:pt x="78794" y="274520"/>
                </a:lnTo>
                <a:lnTo>
                  <a:pt x="64596" y="264166"/>
                </a:lnTo>
                <a:lnTo>
                  <a:pt x="35090" y="215716"/>
                </a:lnTo>
                <a:lnTo>
                  <a:pt x="26354" y="170562"/>
                </a:lnTo>
                <a:lnTo>
                  <a:pt x="25262" y="143916"/>
                </a:lnTo>
                <a:lnTo>
                  <a:pt x="26354" y="119549"/>
                </a:lnTo>
                <a:lnTo>
                  <a:pt x="35090" y="75995"/>
                </a:lnTo>
                <a:lnTo>
                  <a:pt x="52576" y="42053"/>
                </a:lnTo>
                <a:lnTo>
                  <a:pt x="95174" y="11820"/>
                </a:lnTo>
                <a:lnTo>
                  <a:pt x="91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73577" y="1880568"/>
            <a:ext cx="200660" cy="209550"/>
          </a:xfrm>
          <a:custGeom>
            <a:avLst/>
            <a:gdLst/>
            <a:ahLst/>
            <a:cxnLst/>
            <a:rect l="l" t="t" r="r" b="b"/>
            <a:pathLst>
              <a:path w="200660" h="209550">
                <a:moveTo>
                  <a:pt x="97116" y="7880"/>
                </a:moveTo>
                <a:lnTo>
                  <a:pt x="50499" y="7880"/>
                </a:lnTo>
                <a:lnTo>
                  <a:pt x="56349" y="13790"/>
                </a:lnTo>
                <a:lnTo>
                  <a:pt x="64114" y="29576"/>
                </a:lnTo>
                <a:lnTo>
                  <a:pt x="67996" y="39426"/>
                </a:lnTo>
                <a:lnTo>
                  <a:pt x="89350" y="102520"/>
                </a:lnTo>
                <a:lnTo>
                  <a:pt x="42734" y="161646"/>
                </a:lnTo>
                <a:lnTo>
                  <a:pt x="35029" y="169777"/>
                </a:lnTo>
                <a:lnTo>
                  <a:pt x="29145" y="176435"/>
                </a:lnTo>
                <a:lnTo>
                  <a:pt x="24716" y="181615"/>
                </a:lnTo>
                <a:lnTo>
                  <a:pt x="21380" y="185313"/>
                </a:lnTo>
                <a:lnTo>
                  <a:pt x="17497" y="191223"/>
                </a:lnTo>
                <a:lnTo>
                  <a:pt x="13614" y="193193"/>
                </a:lnTo>
                <a:lnTo>
                  <a:pt x="11673" y="195163"/>
                </a:lnTo>
                <a:lnTo>
                  <a:pt x="7791" y="197133"/>
                </a:lnTo>
                <a:lnTo>
                  <a:pt x="5849" y="199103"/>
                </a:lnTo>
                <a:lnTo>
                  <a:pt x="1941" y="201073"/>
                </a:lnTo>
                <a:lnTo>
                  <a:pt x="0" y="208953"/>
                </a:lnTo>
                <a:lnTo>
                  <a:pt x="56349" y="208953"/>
                </a:lnTo>
                <a:lnTo>
                  <a:pt x="58290" y="201073"/>
                </a:lnTo>
                <a:lnTo>
                  <a:pt x="54381" y="201073"/>
                </a:lnTo>
                <a:lnTo>
                  <a:pt x="50499" y="197133"/>
                </a:lnTo>
                <a:lnTo>
                  <a:pt x="48558" y="197133"/>
                </a:lnTo>
                <a:lnTo>
                  <a:pt x="48558" y="183343"/>
                </a:lnTo>
                <a:lnTo>
                  <a:pt x="50499" y="179403"/>
                </a:lnTo>
                <a:lnTo>
                  <a:pt x="54381" y="175463"/>
                </a:lnTo>
                <a:lnTo>
                  <a:pt x="62172" y="163617"/>
                </a:lnTo>
                <a:lnTo>
                  <a:pt x="97116" y="118280"/>
                </a:lnTo>
                <a:lnTo>
                  <a:pt x="123231" y="118280"/>
                </a:lnTo>
                <a:lnTo>
                  <a:pt x="116554" y="98553"/>
                </a:lnTo>
                <a:lnTo>
                  <a:pt x="129785" y="82793"/>
                </a:lnTo>
                <a:lnTo>
                  <a:pt x="108789" y="82793"/>
                </a:lnTo>
                <a:lnTo>
                  <a:pt x="97116" y="45336"/>
                </a:lnTo>
                <a:lnTo>
                  <a:pt x="93233" y="35486"/>
                </a:lnTo>
                <a:lnTo>
                  <a:pt x="91292" y="27606"/>
                </a:lnTo>
                <a:lnTo>
                  <a:pt x="91292" y="17730"/>
                </a:lnTo>
                <a:lnTo>
                  <a:pt x="93233" y="13790"/>
                </a:lnTo>
                <a:lnTo>
                  <a:pt x="95174" y="11820"/>
                </a:lnTo>
                <a:lnTo>
                  <a:pt x="97116" y="7880"/>
                </a:lnTo>
                <a:close/>
              </a:path>
              <a:path w="200660" h="209550">
                <a:moveTo>
                  <a:pt x="159288" y="199103"/>
                </a:moveTo>
                <a:lnTo>
                  <a:pt x="106848" y="199103"/>
                </a:lnTo>
                <a:lnTo>
                  <a:pt x="100998" y="201073"/>
                </a:lnTo>
                <a:lnTo>
                  <a:pt x="100998" y="208953"/>
                </a:lnTo>
                <a:lnTo>
                  <a:pt x="161230" y="208953"/>
                </a:lnTo>
                <a:lnTo>
                  <a:pt x="163171" y="201073"/>
                </a:lnTo>
                <a:lnTo>
                  <a:pt x="159288" y="199103"/>
                </a:lnTo>
                <a:close/>
              </a:path>
              <a:path w="200660" h="209550">
                <a:moveTo>
                  <a:pt x="123231" y="118280"/>
                </a:moveTo>
                <a:lnTo>
                  <a:pt x="97116" y="118280"/>
                </a:lnTo>
                <a:lnTo>
                  <a:pt x="112672" y="165587"/>
                </a:lnTo>
                <a:lnTo>
                  <a:pt x="114613" y="173467"/>
                </a:lnTo>
                <a:lnTo>
                  <a:pt x="116554" y="179403"/>
                </a:lnTo>
                <a:lnTo>
                  <a:pt x="116554" y="189253"/>
                </a:lnTo>
                <a:lnTo>
                  <a:pt x="114613" y="193193"/>
                </a:lnTo>
                <a:lnTo>
                  <a:pt x="112672" y="195163"/>
                </a:lnTo>
                <a:lnTo>
                  <a:pt x="110730" y="199103"/>
                </a:lnTo>
                <a:lnTo>
                  <a:pt x="157347" y="199103"/>
                </a:lnTo>
                <a:lnTo>
                  <a:pt x="155380" y="197133"/>
                </a:lnTo>
                <a:lnTo>
                  <a:pt x="153439" y="197133"/>
                </a:lnTo>
                <a:lnTo>
                  <a:pt x="153439" y="195163"/>
                </a:lnTo>
                <a:lnTo>
                  <a:pt x="149556" y="191223"/>
                </a:lnTo>
                <a:lnTo>
                  <a:pt x="145674" y="183343"/>
                </a:lnTo>
                <a:lnTo>
                  <a:pt x="143732" y="177433"/>
                </a:lnTo>
                <a:lnTo>
                  <a:pt x="141791" y="169527"/>
                </a:lnTo>
                <a:lnTo>
                  <a:pt x="137908" y="161646"/>
                </a:lnTo>
                <a:lnTo>
                  <a:pt x="123231" y="118280"/>
                </a:lnTo>
                <a:close/>
              </a:path>
              <a:path w="200660" h="209550">
                <a:moveTo>
                  <a:pt x="200055" y="0"/>
                </a:moveTo>
                <a:lnTo>
                  <a:pt x="145674" y="0"/>
                </a:lnTo>
                <a:lnTo>
                  <a:pt x="143732" y="5910"/>
                </a:lnTo>
                <a:lnTo>
                  <a:pt x="147615" y="7880"/>
                </a:lnTo>
                <a:lnTo>
                  <a:pt x="149556" y="7880"/>
                </a:lnTo>
                <a:lnTo>
                  <a:pt x="153439" y="11820"/>
                </a:lnTo>
                <a:lnTo>
                  <a:pt x="153439" y="21670"/>
                </a:lnTo>
                <a:lnTo>
                  <a:pt x="151706" y="23428"/>
                </a:lnTo>
                <a:lnTo>
                  <a:pt x="151497" y="27606"/>
                </a:lnTo>
                <a:lnTo>
                  <a:pt x="149556" y="29576"/>
                </a:lnTo>
                <a:lnTo>
                  <a:pt x="147615" y="33516"/>
                </a:lnTo>
                <a:lnTo>
                  <a:pt x="143732" y="37456"/>
                </a:lnTo>
                <a:lnTo>
                  <a:pt x="141791" y="41396"/>
                </a:lnTo>
                <a:lnTo>
                  <a:pt x="135967" y="47306"/>
                </a:lnTo>
                <a:lnTo>
                  <a:pt x="108789" y="82793"/>
                </a:lnTo>
                <a:lnTo>
                  <a:pt x="129785" y="82793"/>
                </a:lnTo>
                <a:lnTo>
                  <a:pt x="161230" y="45336"/>
                </a:lnTo>
                <a:lnTo>
                  <a:pt x="167812" y="36067"/>
                </a:lnTo>
                <a:lnTo>
                  <a:pt x="173120" y="28824"/>
                </a:lnTo>
                <a:lnTo>
                  <a:pt x="177336" y="23428"/>
                </a:lnTo>
                <a:lnTo>
                  <a:pt x="180643" y="19700"/>
                </a:lnTo>
                <a:lnTo>
                  <a:pt x="184525" y="15760"/>
                </a:lnTo>
                <a:lnTo>
                  <a:pt x="188408" y="13790"/>
                </a:lnTo>
                <a:lnTo>
                  <a:pt x="190349" y="11820"/>
                </a:lnTo>
                <a:lnTo>
                  <a:pt x="194232" y="9850"/>
                </a:lnTo>
                <a:lnTo>
                  <a:pt x="196173" y="7880"/>
                </a:lnTo>
                <a:lnTo>
                  <a:pt x="200055" y="5910"/>
                </a:lnTo>
                <a:lnTo>
                  <a:pt x="200055" y="0"/>
                </a:lnTo>
                <a:close/>
              </a:path>
              <a:path w="200660" h="209550">
                <a:moveTo>
                  <a:pt x="106848" y="0"/>
                </a:moveTo>
                <a:lnTo>
                  <a:pt x="46616" y="0"/>
                </a:lnTo>
                <a:lnTo>
                  <a:pt x="44675" y="5910"/>
                </a:lnTo>
                <a:lnTo>
                  <a:pt x="48558" y="7880"/>
                </a:lnTo>
                <a:lnTo>
                  <a:pt x="100998" y="7880"/>
                </a:lnTo>
                <a:lnTo>
                  <a:pt x="104881" y="5910"/>
                </a:lnTo>
                <a:lnTo>
                  <a:pt x="1068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89189" y="2054036"/>
            <a:ext cx="45085" cy="77470"/>
          </a:xfrm>
          <a:custGeom>
            <a:avLst/>
            <a:gdLst/>
            <a:ahLst/>
            <a:cxnLst/>
            <a:rect l="l" t="t" r="r" b="b"/>
            <a:pathLst>
              <a:path w="45085" h="77469">
                <a:moveTo>
                  <a:pt x="42708" y="0"/>
                </a:moveTo>
                <a:lnTo>
                  <a:pt x="17471" y="0"/>
                </a:lnTo>
                <a:lnTo>
                  <a:pt x="17471" y="35486"/>
                </a:lnTo>
                <a:lnTo>
                  <a:pt x="15530" y="41423"/>
                </a:lnTo>
                <a:lnTo>
                  <a:pt x="15530" y="45363"/>
                </a:lnTo>
                <a:lnTo>
                  <a:pt x="9706" y="57183"/>
                </a:lnTo>
                <a:lnTo>
                  <a:pt x="5823" y="63093"/>
                </a:lnTo>
                <a:lnTo>
                  <a:pt x="0" y="67033"/>
                </a:lnTo>
                <a:lnTo>
                  <a:pt x="7765" y="76909"/>
                </a:lnTo>
                <a:lnTo>
                  <a:pt x="14650" y="71323"/>
                </a:lnTo>
                <a:lnTo>
                  <a:pt x="20626" y="66297"/>
                </a:lnTo>
                <a:lnTo>
                  <a:pt x="25509" y="61646"/>
                </a:lnTo>
                <a:lnTo>
                  <a:pt x="29119" y="57183"/>
                </a:lnTo>
                <a:lnTo>
                  <a:pt x="34943" y="51273"/>
                </a:lnTo>
                <a:lnTo>
                  <a:pt x="38825" y="45363"/>
                </a:lnTo>
                <a:lnTo>
                  <a:pt x="40767" y="39452"/>
                </a:lnTo>
                <a:lnTo>
                  <a:pt x="44675" y="33516"/>
                </a:lnTo>
                <a:lnTo>
                  <a:pt x="44675" y="5936"/>
                </a:lnTo>
                <a:lnTo>
                  <a:pt x="427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17366" y="1880568"/>
            <a:ext cx="167640" cy="209550"/>
          </a:xfrm>
          <a:custGeom>
            <a:avLst/>
            <a:gdLst/>
            <a:ahLst/>
            <a:cxnLst/>
            <a:rect l="l" t="t" r="r" b="b"/>
            <a:pathLst>
              <a:path w="167639" h="209550">
                <a:moveTo>
                  <a:pt x="66029" y="199103"/>
                </a:moveTo>
                <a:lnTo>
                  <a:pt x="15556" y="199103"/>
                </a:lnTo>
                <a:lnTo>
                  <a:pt x="11647" y="201073"/>
                </a:lnTo>
                <a:lnTo>
                  <a:pt x="9706" y="208953"/>
                </a:lnTo>
                <a:lnTo>
                  <a:pt x="73820" y="208953"/>
                </a:lnTo>
                <a:lnTo>
                  <a:pt x="75761" y="201073"/>
                </a:lnTo>
                <a:lnTo>
                  <a:pt x="69938" y="201073"/>
                </a:lnTo>
                <a:lnTo>
                  <a:pt x="66029" y="199103"/>
                </a:lnTo>
                <a:close/>
              </a:path>
              <a:path w="167639" h="209550">
                <a:moveTo>
                  <a:pt x="62147" y="197133"/>
                </a:moveTo>
                <a:lnTo>
                  <a:pt x="19438" y="197133"/>
                </a:lnTo>
                <a:lnTo>
                  <a:pt x="17497" y="199103"/>
                </a:lnTo>
                <a:lnTo>
                  <a:pt x="64088" y="199103"/>
                </a:lnTo>
                <a:lnTo>
                  <a:pt x="62147" y="197133"/>
                </a:lnTo>
                <a:close/>
              </a:path>
              <a:path w="167639" h="209550">
                <a:moveTo>
                  <a:pt x="50499" y="7880"/>
                </a:moveTo>
                <a:lnTo>
                  <a:pt x="5823" y="7880"/>
                </a:lnTo>
                <a:lnTo>
                  <a:pt x="11647" y="13790"/>
                </a:lnTo>
                <a:lnTo>
                  <a:pt x="13589" y="19700"/>
                </a:lnTo>
                <a:lnTo>
                  <a:pt x="19438" y="31546"/>
                </a:lnTo>
                <a:lnTo>
                  <a:pt x="21380" y="43366"/>
                </a:lnTo>
                <a:lnTo>
                  <a:pt x="44675" y="120250"/>
                </a:lnTo>
                <a:lnTo>
                  <a:pt x="34969" y="161646"/>
                </a:lnTo>
                <a:lnTo>
                  <a:pt x="33027" y="171497"/>
                </a:lnTo>
                <a:lnTo>
                  <a:pt x="31086" y="179403"/>
                </a:lnTo>
                <a:lnTo>
                  <a:pt x="29145" y="183343"/>
                </a:lnTo>
                <a:lnTo>
                  <a:pt x="29145" y="187283"/>
                </a:lnTo>
                <a:lnTo>
                  <a:pt x="27203" y="191223"/>
                </a:lnTo>
                <a:lnTo>
                  <a:pt x="21380" y="197133"/>
                </a:lnTo>
                <a:lnTo>
                  <a:pt x="60205" y="197133"/>
                </a:lnTo>
                <a:lnTo>
                  <a:pt x="60205" y="195163"/>
                </a:lnTo>
                <a:lnTo>
                  <a:pt x="58264" y="193193"/>
                </a:lnTo>
                <a:lnTo>
                  <a:pt x="58264" y="177433"/>
                </a:lnTo>
                <a:lnTo>
                  <a:pt x="60205" y="175463"/>
                </a:lnTo>
                <a:lnTo>
                  <a:pt x="60205" y="167557"/>
                </a:lnTo>
                <a:lnTo>
                  <a:pt x="62147" y="163617"/>
                </a:lnTo>
                <a:lnTo>
                  <a:pt x="71879" y="120250"/>
                </a:lnTo>
                <a:lnTo>
                  <a:pt x="85315" y="102520"/>
                </a:lnTo>
                <a:lnTo>
                  <a:pt x="64088" y="102520"/>
                </a:lnTo>
                <a:lnTo>
                  <a:pt x="48558" y="45336"/>
                </a:lnTo>
                <a:lnTo>
                  <a:pt x="44675" y="15760"/>
                </a:lnTo>
                <a:lnTo>
                  <a:pt x="46616" y="11820"/>
                </a:lnTo>
                <a:lnTo>
                  <a:pt x="50499" y="7880"/>
                </a:lnTo>
                <a:close/>
              </a:path>
              <a:path w="167639" h="209550">
                <a:moveTo>
                  <a:pt x="159263" y="7880"/>
                </a:moveTo>
                <a:lnTo>
                  <a:pt x="116528" y="7880"/>
                </a:lnTo>
                <a:lnTo>
                  <a:pt x="120437" y="11820"/>
                </a:lnTo>
                <a:lnTo>
                  <a:pt x="120437" y="19700"/>
                </a:lnTo>
                <a:lnTo>
                  <a:pt x="118496" y="23640"/>
                </a:lnTo>
                <a:lnTo>
                  <a:pt x="116528" y="29576"/>
                </a:lnTo>
                <a:lnTo>
                  <a:pt x="114405" y="33239"/>
                </a:lnTo>
                <a:lnTo>
                  <a:pt x="107247" y="44259"/>
                </a:lnTo>
                <a:lnTo>
                  <a:pt x="102939" y="51246"/>
                </a:lnTo>
                <a:lnTo>
                  <a:pt x="64088" y="102520"/>
                </a:lnTo>
                <a:lnTo>
                  <a:pt x="85315" y="102520"/>
                </a:lnTo>
                <a:lnTo>
                  <a:pt x="130143" y="43366"/>
                </a:lnTo>
                <a:lnTo>
                  <a:pt x="135967" y="35486"/>
                </a:lnTo>
                <a:lnTo>
                  <a:pt x="139850" y="27606"/>
                </a:lnTo>
                <a:lnTo>
                  <a:pt x="159263" y="7880"/>
                </a:lnTo>
                <a:close/>
              </a:path>
              <a:path w="167639" h="209550">
                <a:moveTo>
                  <a:pt x="60205" y="0"/>
                </a:moveTo>
                <a:lnTo>
                  <a:pt x="1941" y="0"/>
                </a:lnTo>
                <a:lnTo>
                  <a:pt x="0" y="5910"/>
                </a:lnTo>
                <a:lnTo>
                  <a:pt x="3882" y="7880"/>
                </a:lnTo>
                <a:lnTo>
                  <a:pt x="54381" y="7880"/>
                </a:lnTo>
                <a:lnTo>
                  <a:pt x="58264" y="5910"/>
                </a:lnTo>
                <a:lnTo>
                  <a:pt x="60205" y="0"/>
                </a:lnTo>
                <a:close/>
              </a:path>
              <a:path w="167639" h="209550">
                <a:moveTo>
                  <a:pt x="167028" y="0"/>
                </a:moveTo>
                <a:lnTo>
                  <a:pt x="110705" y="0"/>
                </a:lnTo>
                <a:lnTo>
                  <a:pt x="108763" y="5910"/>
                </a:lnTo>
                <a:lnTo>
                  <a:pt x="112646" y="7880"/>
                </a:lnTo>
                <a:lnTo>
                  <a:pt x="163145" y="7880"/>
                </a:lnTo>
                <a:lnTo>
                  <a:pt x="165086" y="5910"/>
                </a:lnTo>
                <a:lnTo>
                  <a:pt x="1670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03833" y="1852963"/>
            <a:ext cx="95250" cy="294005"/>
          </a:xfrm>
          <a:custGeom>
            <a:avLst/>
            <a:gdLst/>
            <a:ahLst/>
            <a:cxnLst/>
            <a:rect l="l" t="t" r="r" b="b"/>
            <a:pathLst>
              <a:path w="95250" h="294005">
                <a:moveTo>
                  <a:pt x="3882" y="0"/>
                </a:moveTo>
                <a:lnTo>
                  <a:pt x="0" y="11820"/>
                </a:lnTo>
                <a:lnTo>
                  <a:pt x="17475" y="19192"/>
                </a:lnTo>
                <a:lnTo>
                  <a:pt x="32044" y="29330"/>
                </a:lnTo>
                <a:lnTo>
                  <a:pt x="60084" y="75995"/>
                </a:lnTo>
                <a:lnTo>
                  <a:pt x="68820" y="119549"/>
                </a:lnTo>
                <a:lnTo>
                  <a:pt x="69912" y="143916"/>
                </a:lnTo>
                <a:lnTo>
                  <a:pt x="68820" y="170562"/>
                </a:lnTo>
                <a:lnTo>
                  <a:pt x="60084" y="215716"/>
                </a:lnTo>
                <a:lnTo>
                  <a:pt x="42912" y="250858"/>
                </a:lnTo>
                <a:lnTo>
                  <a:pt x="1941" y="281923"/>
                </a:lnTo>
                <a:lnTo>
                  <a:pt x="3882" y="293743"/>
                </a:lnTo>
                <a:lnTo>
                  <a:pt x="43701" y="274768"/>
                </a:lnTo>
                <a:lnTo>
                  <a:pt x="71853" y="242496"/>
                </a:lnTo>
                <a:lnTo>
                  <a:pt x="89347" y="197885"/>
                </a:lnTo>
                <a:lnTo>
                  <a:pt x="95174" y="145886"/>
                </a:lnTo>
                <a:lnTo>
                  <a:pt x="93718" y="118902"/>
                </a:lnTo>
                <a:lnTo>
                  <a:pt x="82060" y="71582"/>
                </a:lnTo>
                <a:lnTo>
                  <a:pt x="59052" y="33543"/>
                </a:lnTo>
                <a:lnTo>
                  <a:pt x="25433" y="7730"/>
                </a:lnTo>
                <a:lnTo>
                  <a:pt x="3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2032" y="2308352"/>
            <a:ext cx="2159797" cy="392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05382" y="2319201"/>
            <a:ext cx="1965960" cy="0"/>
          </a:xfrm>
          <a:custGeom>
            <a:avLst/>
            <a:gdLst/>
            <a:ahLst/>
            <a:cxnLst/>
            <a:rect l="l" t="t" r="r" b="b"/>
            <a:pathLst>
              <a:path w="1965960">
                <a:moveTo>
                  <a:pt x="0" y="0"/>
                </a:moveTo>
                <a:lnTo>
                  <a:pt x="1965694" y="0"/>
                </a:lnTo>
              </a:path>
            </a:pathLst>
          </a:custGeom>
          <a:ln w="17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76208" y="2237392"/>
            <a:ext cx="2195195" cy="0"/>
          </a:xfrm>
          <a:custGeom>
            <a:avLst/>
            <a:gdLst/>
            <a:ahLst/>
            <a:cxnLst/>
            <a:rect l="l" t="t" r="r" b="b"/>
            <a:pathLst>
              <a:path w="2195195">
                <a:moveTo>
                  <a:pt x="0" y="0"/>
                </a:moveTo>
                <a:lnTo>
                  <a:pt x="2194869" y="0"/>
                </a:lnTo>
              </a:path>
            </a:pathLst>
          </a:custGeom>
          <a:ln w="19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72888" y="2292593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42708" y="0"/>
                </a:moveTo>
                <a:lnTo>
                  <a:pt x="15530" y="0"/>
                </a:lnTo>
                <a:lnTo>
                  <a:pt x="17600" y="7880"/>
                </a:lnTo>
                <a:lnTo>
                  <a:pt x="17600" y="37456"/>
                </a:lnTo>
                <a:lnTo>
                  <a:pt x="15530" y="41396"/>
                </a:lnTo>
                <a:lnTo>
                  <a:pt x="15530" y="47306"/>
                </a:lnTo>
                <a:lnTo>
                  <a:pt x="13718" y="51246"/>
                </a:lnTo>
                <a:lnTo>
                  <a:pt x="11647" y="55186"/>
                </a:lnTo>
                <a:lnTo>
                  <a:pt x="7765" y="59126"/>
                </a:lnTo>
                <a:lnTo>
                  <a:pt x="5953" y="63093"/>
                </a:lnTo>
                <a:lnTo>
                  <a:pt x="0" y="69003"/>
                </a:lnTo>
                <a:lnTo>
                  <a:pt x="7765" y="78853"/>
                </a:lnTo>
                <a:lnTo>
                  <a:pt x="14725" y="73281"/>
                </a:lnTo>
                <a:lnTo>
                  <a:pt x="20739" y="68261"/>
                </a:lnTo>
                <a:lnTo>
                  <a:pt x="25637" y="63605"/>
                </a:lnTo>
                <a:lnTo>
                  <a:pt x="29248" y="59126"/>
                </a:lnTo>
                <a:lnTo>
                  <a:pt x="34943" y="53216"/>
                </a:lnTo>
                <a:lnTo>
                  <a:pt x="38825" y="47306"/>
                </a:lnTo>
                <a:lnTo>
                  <a:pt x="40896" y="41396"/>
                </a:lnTo>
                <a:lnTo>
                  <a:pt x="44778" y="35486"/>
                </a:lnTo>
                <a:lnTo>
                  <a:pt x="44778" y="7880"/>
                </a:lnTo>
                <a:lnTo>
                  <a:pt x="427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400" y="5310517"/>
            <a:ext cx="127000" cy="167005"/>
          </a:xfrm>
          <a:custGeom>
            <a:avLst/>
            <a:gdLst/>
            <a:ahLst/>
            <a:cxnLst/>
            <a:rect l="l" t="t" r="r" b="b"/>
            <a:pathLst>
              <a:path w="127000" h="167004">
                <a:moveTo>
                  <a:pt x="92627" y="0"/>
                </a:moveTo>
                <a:lnTo>
                  <a:pt x="50935" y="9177"/>
                </a:lnTo>
                <a:lnTo>
                  <a:pt x="17679" y="44720"/>
                </a:lnTo>
                <a:lnTo>
                  <a:pt x="6175" y="76599"/>
                </a:lnTo>
                <a:lnTo>
                  <a:pt x="3256" y="87561"/>
                </a:lnTo>
                <a:lnTo>
                  <a:pt x="1350" y="97661"/>
                </a:lnTo>
                <a:lnTo>
                  <a:pt x="313" y="107189"/>
                </a:lnTo>
                <a:lnTo>
                  <a:pt x="0" y="116429"/>
                </a:lnTo>
                <a:lnTo>
                  <a:pt x="602" y="128215"/>
                </a:lnTo>
                <a:lnTo>
                  <a:pt x="25469" y="163555"/>
                </a:lnTo>
                <a:lnTo>
                  <a:pt x="44761" y="167006"/>
                </a:lnTo>
                <a:lnTo>
                  <a:pt x="57232" y="166480"/>
                </a:lnTo>
                <a:lnTo>
                  <a:pt x="69273" y="165092"/>
                </a:lnTo>
                <a:lnTo>
                  <a:pt x="81024" y="163126"/>
                </a:lnTo>
                <a:lnTo>
                  <a:pt x="92627" y="160868"/>
                </a:lnTo>
                <a:lnTo>
                  <a:pt x="93677" y="156279"/>
                </a:lnTo>
                <a:lnTo>
                  <a:pt x="38588" y="156279"/>
                </a:lnTo>
                <a:lnTo>
                  <a:pt x="32414" y="153220"/>
                </a:lnTo>
                <a:lnTo>
                  <a:pt x="21611" y="121038"/>
                </a:lnTo>
                <a:lnTo>
                  <a:pt x="22190" y="109261"/>
                </a:lnTo>
                <a:lnTo>
                  <a:pt x="30871" y="70481"/>
                </a:lnTo>
                <a:lnTo>
                  <a:pt x="52545" y="27506"/>
                </a:lnTo>
                <a:lnTo>
                  <a:pt x="83366" y="10727"/>
                </a:lnTo>
                <a:lnTo>
                  <a:pt x="125476" y="10727"/>
                </a:lnTo>
                <a:lnTo>
                  <a:pt x="126581" y="6118"/>
                </a:lnTo>
                <a:lnTo>
                  <a:pt x="111147" y="3059"/>
                </a:lnTo>
                <a:lnTo>
                  <a:pt x="104974" y="1529"/>
                </a:lnTo>
                <a:lnTo>
                  <a:pt x="98800" y="1529"/>
                </a:lnTo>
                <a:lnTo>
                  <a:pt x="92627" y="0"/>
                </a:lnTo>
                <a:close/>
              </a:path>
              <a:path w="127000" h="167004">
                <a:moveTo>
                  <a:pt x="100344" y="127156"/>
                </a:moveTo>
                <a:lnTo>
                  <a:pt x="87997" y="127156"/>
                </a:lnTo>
                <a:lnTo>
                  <a:pt x="84910" y="134824"/>
                </a:lnTo>
                <a:lnTo>
                  <a:pt x="80280" y="140963"/>
                </a:lnTo>
                <a:lnTo>
                  <a:pt x="72542" y="148611"/>
                </a:lnTo>
                <a:lnTo>
                  <a:pt x="67912" y="151670"/>
                </a:lnTo>
                <a:lnTo>
                  <a:pt x="63282" y="153220"/>
                </a:lnTo>
                <a:lnTo>
                  <a:pt x="60195" y="154749"/>
                </a:lnTo>
                <a:lnTo>
                  <a:pt x="54022" y="156279"/>
                </a:lnTo>
                <a:lnTo>
                  <a:pt x="93677" y="156279"/>
                </a:lnTo>
                <a:lnTo>
                  <a:pt x="100344" y="127156"/>
                </a:lnTo>
                <a:close/>
              </a:path>
              <a:path w="127000" h="167004">
                <a:moveTo>
                  <a:pt x="125476" y="10727"/>
                </a:moveTo>
                <a:lnTo>
                  <a:pt x="91083" y="10727"/>
                </a:lnTo>
                <a:lnTo>
                  <a:pt x="97257" y="13786"/>
                </a:lnTo>
                <a:lnTo>
                  <a:pt x="100344" y="18375"/>
                </a:lnTo>
                <a:lnTo>
                  <a:pt x="104974" y="21434"/>
                </a:lnTo>
                <a:lnTo>
                  <a:pt x="106517" y="29102"/>
                </a:lnTo>
                <a:lnTo>
                  <a:pt x="108060" y="38299"/>
                </a:lnTo>
                <a:lnTo>
                  <a:pt x="118864" y="38299"/>
                </a:lnTo>
                <a:lnTo>
                  <a:pt x="125476" y="10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5960" y="5359543"/>
            <a:ext cx="105410" cy="118110"/>
          </a:xfrm>
          <a:custGeom>
            <a:avLst/>
            <a:gdLst/>
            <a:ahLst/>
            <a:cxnLst/>
            <a:rect l="l" t="t" r="r" b="b"/>
            <a:pathLst>
              <a:path w="105409" h="118110">
                <a:moveTo>
                  <a:pt x="64842" y="0"/>
                </a:moveTo>
                <a:lnTo>
                  <a:pt x="25082" y="15124"/>
                </a:lnTo>
                <a:lnTo>
                  <a:pt x="3086" y="55145"/>
                </a:lnTo>
                <a:lnTo>
                  <a:pt x="1543" y="64343"/>
                </a:lnTo>
                <a:lnTo>
                  <a:pt x="0" y="72011"/>
                </a:lnTo>
                <a:lnTo>
                  <a:pt x="16012" y="112163"/>
                </a:lnTo>
                <a:lnTo>
                  <a:pt x="38604" y="117979"/>
                </a:lnTo>
                <a:lnTo>
                  <a:pt x="46418" y="117668"/>
                </a:lnTo>
                <a:lnTo>
                  <a:pt x="53652" y="116638"/>
                </a:lnTo>
                <a:lnTo>
                  <a:pt x="60308" y="114744"/>
                </a:lnTo>
                <a:lnTo>
                  <a:pt x="66385" y="111840"/>
                </a:lnTo>
                <a:lnTo>
                  <a:pt x="74102" y="108781"/>
                </a:lnTo>
                <a:lnTo>
                  <a:pt x="35518" y="108781"/>
                </a:lnTo>
                <a:lnTo>
                  <a:pt x="26237" y="102643"/>
                </a:lnTo>
                <a:lnTo>
                  <a:pt x="23150" y="98054"/>
                </a:lnTo>
                <a:lnTo>
                  <a:pt x="21622" y="91995"/>
                </a:lnTo>
                <a:lnTo>
                  <a:pt x="21823" y="77352"/>
                </a:lnTo>
                <a:lnTo>
                  <a:pt x="32806" y="32745"/>
                </a:lnTo>
                <a:lnTo>
                  <a:pt x="54038" y="9197"/>
                </a:lnTo>
                <a:lnTo>
                  <a:pt x="92536" y="9197"/>
                </a:lnTo>
                <a:lnTo>
                  <a:pt x="88933" y="5816"/>
                </a:lnTo>
                <a:lnTo>
                  <a:pt x="82398" y="2488"/>
                </a:lnTo>
                <a:lnTo>
                  <a:pt x="74416" y="597"/>
                </a:lnTo>
                <a:lnTo>
                  <a:pt x="64842" y="0"/>
                </a:lnTo>
                <a:close/>
              </a:path>
              <a:path w="105409" h="118110">
                <a:moveTo>
                  <a:pt x="92536" y="9197"/>
                </a:moveTo>
                <a:lnTo>
                  <a:pt x="69472" y="9197"/>
                </a:lnTo>
                <a:lnTo>
                  <a:pt x="75645" y="12256"/>
                </a:lnTo>
                <a:lnTo>
                  <a:pt x="78732" y="16845"/>
                </a:lnTo>
                <a:lnTo>
                  <a:pt x="81819" y="19904"/>
                </a:lnTo>
                <a:lnTo>
                  <a:pt x="83039" y="25966"/>
                </a:lnTo>
                <a:lnTo>
                  <a:pt x="83183" y="39829"/>
                </a:lnTo>
                <a:lnTo>
                  <a:pt x="83073" y="42664"/>
                </a:lnTo>
                <a:lnTo>
                  <a:pt x="71594" y="85224"/>
                </a:lnTo>
                <a:lnTo>
                  <a:pt x="50951" y="108781"/>
                </a:lnTo>
                <a:lnTo>
                  <a:pt x="74102" y="108781"/>
                </a:lnTo>
                <a:lnTo>
                  <a:pt x="97735" y="77352"/>
                </a:lnTo>
                <a:lnTo>
                  <a:pt x="104970" y="39829"/>
                </a:lnTo>
                <a:lnTo>
                  <a:pt x="104367" y="30971"/>
                </a:lnTo>
                <a:lnTo>
                  <a:pt x="102462" y="22976"/>
                </a:lnTo>
                <a:lnTo>
                  <a:pt x="99110" y="16131"/>
                </a:lnTo>
                <a:lnTo>
                  <a:pt x="94166" y="10727"/>
                </a:lnTo>
                <a:lnTo>
                  <a:pt x="92536" y="91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2537" y="5359543"/>
            <a:ext cx="122555" cy="118110"/>
          </a:xfrm>
          <a:custGeom>
            <a:avLst/>
            <a:gdLst/>
            <a:ahLst/>
            <a:cxnLst/>
            <a:rect l="l" t="t" r="r" b="b"/>
            <a:pathLst>
              <a:path w="122554" h="118110">
                <a:moveTo>
                  <a:pt x="52495" y="13786"/>
                </a:moveTo>
                <a:lnTo>
                  <a:pt x="27801" y="13786"/>
                </a:lnTo>
                <a:lnTo>
                  <a:pt x="30888" y="16845"/>
                </a:lnTo>
                <a:lnTo>
                  <a:pt x="30888" y="30631"/>
                </a:lnTo>
                <a:lnTo>
                  <a:pt x="24714" y="64343"/>
                </a:lnTo>
                <a:lnTo>
                  <a:pt x="24714" y="68952"/>
                </a:lnTo>
                <a:lnTo>
                  <a:pt x="23171" y="75070"/>
                </a:lnTo>
                <a:lnTo>
                  <a:pt x="23171" y="107252"/>
                </a:lnTo>
                <a:lnTo>
                  <a:pt x="24714" y="108781"/>
                </a:lnTo>
                <a:lnTo>
                  <a:pt x="24714" y="111840"/>
                </a:lnTo>
                <a:lnTo>
                  <a:pt x="30888" y="117979"/>
                </a:lnTo>
                <a:lnTo>
                  <a:pt x="40148" y="117979"/>
                </a:lnTo>
                <a:lnTo>
                  <a:pt x="44778" y="116449"/>
                </a:lnTo>
                <a:lnTo>
                  <a:pt x="50951" y="114920"/>
                </a:lnTo>
                <a:lnTo>
                  <a:pt x="55582" y="111840"/>
                </a:lnTo>
                <a:lnTo>
                  <a:pt x="60212" y="110311"/>
                </a:lnTo>
                <a:lnTo>
                  <a:pt x="66385" y="105722"/>
                </a:lnTo>
                <a:lnTo>
                  <a:pt x="71015" y="102643"/>
                </a:lnTo>
                <a:lnTo>
                  <a:pt x="72557" y="101113"/>
                </a:lnTo>
                <a:lnTo>
                  <a:pt x="43235" y="101113"/>
                </a:lnTo>
                <a:lnTo>
                  <a:pt x="43235" y="75070"/>
                </a:lnTo>
                <a:lnTo>
                  <a:pt x="44778" y="70481"/>
                </a:lnTo>
                <a:lnTo>
                  <a:pt x="44778" y="65872"/>
                </a:lnTo>
                <a:lnTo>
                  <a:pt x="52495" y="22984"/>
                </a:lnTo>
                <a:lnTo>
                  <a:pt x="52495" y="13786"/>
                </a:lnTo>
                <a:close/>
              </a:path>
              <a:path w="122554" h="118110">
                <a:moveTo>
                  <a:pt x="121967" y="13786"/>
                </a:moveTo>
                <a:lnTo>
                  <a:pt x="101883" y="13786"/>
                </a:lnTo>
                <a:lnTo>
                  <a:pt x="104970" y="16845"/>
                </a:lnTo>
                <a:lnTo>
                  <a:pt x="104970" y="29102"/>
                </a:lnTo>
                <a:lnTo>
                  <a:pt x="101883" y="41359"/>
                </a:lnTo>
                <a:lnTo>
                  <a:pt x="98796" y="49027"/>
                </a:lnTo>
                <a:lnTo>
                  <a:pt x="97253" y="55145"/>
                </a:lnTo>
                <a:lnTo>
                  <a:pt x="92623" y="59754"/>
                </a:lnTo>
                <a:lnTo>
                  <a:pt x="89536" y="65872"/>
                </a:lnTo>
                <a:lnTo>
                  <a:pt x="84906" y="72011"/>
                </a:lnTo>
                <a:lnTo>
                  <a:pt x="81819" y="76599"/>
                </a:lnTo>
                <a:lnTo>
                  <a:pt x="67929" y="90386"/>
                </a:lnTo>
                <a:lnTo>
                  <a:pt x="58668" y="96524"/>
                </a:lnTo>
                <a:lnTo>
                  <a:pt x="55582" y="98054"/>
                </a:lnTo>
                <a:lnTo>
                  <a:pt x="50951" y="101113"/>
                </a:lnTo>
                <a:lnTo>
                  <a:pt x="72557" y="101113"/>
                </a:lnTo>
                <a:lnTo>
                  <a:pt x="89536" y="84268"/>
                </a:lnTo>
                <a:lnTo>
                  <a:pt x="94166" y="78129"/>
                </a:lnTo>
                <a:lnTo>
                  <a:pt x="97253" y="73540"/>
                </a:lnTo>
                <a:lnTo>
                  <a:pt x="101883" y="67402"/>
                </a:lnTo>
                <a:lnTo>
                  <a:pt x="108056" y="55145"/>
                </a:lnTo>
                <a:lnTo>
                  <a:pt x="111164" y="50556"/>
                </a:lnTo>
                <a:lnTo>
                  <a:pt x="114250" y="44438"/>
                </a:lnTo>
                <a:lnTo>
                  <a:pt x="115794" y="39829"/>
                </a:lnTo>
                <a:lnTo>
                  <a:pt x="118881" y="33711"/>
                </a:lnTo>
                <a:lnTo>
                  <a:pt x="120424" y="29102"/>
                </a:lnTo>
                <a:lnTo>
                  <a:pt x="120424" y="24513"/>
                </a:lnTo>
                <a:lnTo>
                  <a:pt x="121967" y="19904"/>
                </a:lnTo>
                <a:lnTo>
                  <a:pt x="121967" y="13786"/>
                </a:lnTo>
                <a:close/>
              </a:path>
              <a:path w="122554" h="118110">
                <a:moveTo>
                  <a:pt x="43235" y="0"/>
                </a:moveTo>
                <a:lnTo>
                  <a:pt x="30888" y="0"/>
                </a:lnTo>
                <a:lnTo>
                  <a:pt x="26257" y="1529"/>
                </a:lnTo>
                <a:lnTo>
                  <a:pt x="16997" y="6118"/>
                </a:lnTo>
                <a:lnTo>
                  <a:pt x="13910" y="9197"/>
                </a:lnTo>
                <a:lnTo>
                  <a:pt x="10824" y="10727"/>
                </a:lnTo>
                <a:lnTo>
                  <a:pt x="0" y="21454"/>
                </a:lnTo>
                <a:lnTo>
                  <a:pt x="6173" y="27572"/>
                </a:lnTo>
                <a:lnTo>
                  <a:pt x="15454" y="18375"/>
                </a:lnTo>
                <a:lnTo>
                  <a:pt x="18541" y="16845"/>
                </a:lnTo>
                <a:lnTo>
                  <a:pt x="20084" y="15315"/>
                </a:lnTo>
                <a:lnTo>
                  <a:pt x="21627" y="15315"/>
                </a:lnTo>
                <a:lnTo>
                  <a:pt x="23171" y="13786"/>
                </a:lnTo>
                <a:lnTo>
                  <a:pt x="52495" y="13786"/>
                </a:lnTo>
                <a:lnTo>
                  <a:pt x="52495" y="12256"/>
                </a:lnTo>
                <a:lnTo>
                  <a:pt x="50951" y="10727"/>
                </a:lnTo>
                <a:lnTo>
                  <a:pt x="50951" y="7647"/>
                </a:lnTo>
                <a:lnTo>
                  <a:pt x="43235" y="0"/>
                </a:lnTo>
                <a:close/>
              </a:path>
              <a:path w="122554" h="118110">
                <a:moveTo>
                  <a:pt x="111164" y="0"/>
                </a:moveTo>
                <a:lnTo>
                  <a:pt x="98796" y="0"/>
                </a:lnTo>
                <a:lnTo>
                  <a:pt x="89536" y="4588"/>
                </a:lnTo>
                <a:lnTo>
                  <a:pt x="87992" y="6118"/>
                </a:lnTo>
                <a:lnTo>
                  <a:pt x="84906" y="7647"/>
                </a:lnTo>
                <a:lnTo>
                  <a:pt x="74102" y="18375"/>
                </a:lnTo>
                <a:lnTo>
                  <a:pt x="72559" y="21454"/>
                </a:lnTo>
                <a:lnTo>
                  <a:pt x="78732" y="27572"/>
                </a:lnTo>
                <a:lnTo>
                  <a:pt x="81819" y="22984"/>
                </a:lnTo>
                <a:lnTo>
                  <a:pt x="87992" y="16845"/>
                </a:lnTo>
                <a:lnTo>
                  <a:pt x="94166" y="13786"/>
                </a:lnTo>
                <a:lnTo>
                  <a:pt x="121967" y="13786"/>
                </a:lnTo>
                <a:lnTo>
                  <a:pt x="121967" y="10727"/>
                </a:lnTo>
                <a:lnTo>
                  <a:pt x="120424" y="7647"/>
                </a:lnTo>
                <a:lnTo>
                  <a:pt x="117337" y="4588"/>
                </a:lnTo>
                <a:lnTo>
                  <a:pt x="115794" y="1529"/>
                </a:lnTo>
                <a:lnTo>
                  <a:pt x="1111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8459" y="5292120"/>
            <a:ext cx="77470" cy="228600"/>
          </a:xfrm>
          <a:custGeom>
            <a:avLst/>
            <a:gdLst/>
            <a:ahLst/>
            <a:cxnLst/>
            <a:rect l="l" t="t" r="r" b="b"/>
            <a:pathLst>
              <a:path w="77469" h="228600">
                <a:moveTo>
                  <a:pt x="74102" y="0"/>
                </a:moveTo>
                <a:lnTo>
                  <a:pt x="30240" y="26072"/>
                </a:lnTo>
                <a:lnTo>
                  <a:pt x="5401" y="73161"/>
                </a:lnTo>
                <a:lnTo>
                  <a:pt x="0" y="113390"/>
                </a:lnTo>
                <a:lnTo>
                  <a:pt x="1181" y="134381"/>
                </a:lnTo>
                <a:lnTo>
                  <a:pt x="11068" y="171772"/>
                </a:lnTo>
                <a:lnTo>
                  <a:pt x="42445" y="213553"/>
                </a:lnTo>
                <a:lnTo>
                  <a:pt x="74102" y="228290"/>
                </a:lnTo>
                <a:lnTo>
                  <a:pt x="75645" y="219113"/>
                </a:lnTo>
                <a:lnTo>
                  <a:pt x="62644" y="213362"/>
                </a:lnTo>
                <a:lnTo>
                  <a:pt x="51520" y="205316"/>
                </a:lnTo>
                <a:lnTo>
                  <a:pt x="29420" y="167686"/>
                </a:lnTo>
                <a:lnTo>
                  <a:pt x="21607" y="113390"/>
                </a:lnTo>
                <a:lnTo>
                  <a:pt x="22475" y="93560"/>
                </a:lnTo>
                <a:lnTo>
                  <a:pt x="35497" y="44438"/>
                </a:lnTo>
                <a:lnTo>
                  <a:pt x="63295" y="14913"/>
                </a:lnTo>
                <a:lnTo>
                  <a:pt x="77189" y="9197"/>
                </a:lnTo>
                <a:lnTo>
                  <a:pt x="741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5648" y="5313576"/>
            <a:ext cx="159385" cy="162560"/>
          </a:xfrm>
          <a:custGeom>
            <a:avLst/>
            <a:gdLst/>
            <a:ahLst/>
            <a:cxnLst/>
            <a:rect l="l" t="t" r="r" b="b"/>
            <a:pathLst>
              <a:path w="159384" h="162560">
                <a:moveTo>
                  <a:pt x="84906" y="0"/>
                </a:moveTo>
                <a:lnTo>
                  <a:pt x="37040" y="0"/>
                </a:lnTo>
                <a:lnTo>
                  <a:pt x="35497" y="4588"/>
                </a:lnTo>
                <a:lnTo>
                  <a:pt x="38584" y="6118"/>
                </a:lnTo>
                <a:lnTo>
                  <a:pt x="40127" y="6118"/>
                </a:lnTo>
                <a:lnTo>
                  <a:pt x="44757" y="10727"/>
                </a:lnTo>
                <a:lnTo>
                  <a:pt x="50931" y="22984"/>
                </a:lnTo>
                <a:lnTo>
                  <a:pt x="54018" y="30631"/>
                </a:lnTo>
                <a:lnTo>
                  <a:pt x="70995" y="79679"/>
                </a:lnTo>
                <a:lnTo>
                  <a:pt x="33954" y="125647"/>
                </a:lnTo>
                <a:lnTo>
                  <a:pt x="27828" y="131984"/>
                </a:lnTo>
                <a:lnTo>
                  <a:pt x="23150" y="137320"/>
                </a:lnTo>
                <a:lnTo>
                  <a:pt x="19629" y="141796"/>
                </a:lnTo>
                <a:lnTo>
                  <a:pt x="16977" y="145552"/>
                </a:lnTo>
                <a:lnTo>
                  <a:pt x="10803" y="151690"/>
                </a:lnTo>
                <a:lnTo>
                  <a:pt x="7716" y="153220"/>
                </a:lnTo>
                <a:lnTo>
                  <a:pt x="6173" y="154749"/>
                </a:lnTo>
                <a:lnTo>
                  <a:pt x="4630" y="154749"/>
                </a:lnTo>
                <a:lnTo>
                  <a:pt x="1543" y="156279"/>
                </a:lnTo>
                <a:lnTo>
                  <a:pt x="0" y="162418"/>
                </a:lnTo>
                <a:lnTo>
                  <a:pt x="44757" y="162418"/>
                </a:lnTo>
                <a:lnTo>
                  <a:pt x="46301" y="156279"/>
                </a:lnTo>
                <a:lnTo>
                  <a:pt x="43214" y="156279"/>
                </a:lnTo>
                <a:lnTo>
                  <a:pt x="40127" y="153220"/>
                </a:lnTo>
                <a:lnTo>
                  <a:pt x="38584" y="153220"/>
                </a:lnTo>
                <a:lnTo>
                  <a:pt x="38584" y="142493"/>
                </a:lnTo>
                <a:lnTo>
                  <a:pt x="40127" y="139434"/>
                </a:lnTo>
                <a:lnTo>
                  <a:pt x="43214" y="136354"/>
                </a:lnTo>
                <a:lnTo>
                  <a:pt x="44757" y="131765"/>
                </a:lnTo>
                <a:lnTo>
                  <a:pt x="49387" y="127177"/>
                </a:lnTo>
                <a:lnTo>
                  <a:pt x="77168" y="93465"/>
                </a:lnTo>
                <a:lnTo>
                  <a:pt x="98460" y="93465"/>
                </a:lnTo>
                <a:lnTo>
                  <a:pt x="92623" y="76599"/>
                </a:lnTo>
                <a:lnTo>
                  <a:pt x="103142" y="64343"/>
                </a:lnTo>
                <a:lnTo>
                  <a:pt x="86449" y="64343"/>
                </a:lnTo>
                <a:lnTo>
                  <a:pt x="77168" y="35240"/>
                </a:lnTo>
                <a:lnTo>
                  <a:pt x="74081" y="27572"/>
                </a:lnTo>
                <a:lnTo>
                  <a:pt x="72538" y="21454"/>
                </a:lnTo>
                <a:lnTo>
                  <a:pt x="72538" y="13786"/>
                </a:lnTo>
                <a:lnTo>
                  <a:pt x="74081" y="10727"/>
                </a:lnTo>
                <a:lnTo>
                  <a:pt x="77168" y="7668"/>
                </a:lnTo>
                <a:lnTo>
                  <a:pt x="83362" y="4588"/>
                </a:lnTo>
                <a:lnTo>
                  <a:pt x="84906" y="0"/>
                </a:lnTo>
                <a:close/>
              </a:path>
              <a:path w="159384" h="162560">
                <a:moveTo>
                  <a:pt x="126577" y="154749"/>
                </a:moveTo>
                <a:lnTo>
                  <a:pt x="84906" y="154749"/>
                </a:lnTo>
                <a:lnTo>
                  <a:pt x="80255" y="156279"/>
                </a:lnTo>
                <a:lnTo>
                  <a:pt x="80255" y="162418"/>
                </a:lnTo>
                <a:lnTo>
                  <a:pt x="128120" y="162418"/>
                </a:lnTo>
                <a:lnTo>
                  <a:pt x="129664" y="156279"/>
                </a:lnTo>
                <a:lnTo>
                  <a:pt x="126577" y="154749"/>
                </a:lnTo>
                <a:close/>
              </a:path>
              <a:path w="159384" h="162560">
                <a:moveTo>
                  <a:pt x="98460" y="93465"/>
                </a:moveTo>
                <a:lnTo>
                  <a:pt x="77168" y="93465"/>
                </a:lnTo>
                <a:lnTo>
                  <a:pt x="89536" y="128706"/>
                </a:lnTo>
                <a:lnTo>
                  <a:pt x="91079" y="134824"/>
                </a:lnTo>
                <a:lnTo>
                  <a:pt x="92623" y="139434"/>
                </a:lnTo>
                <a:lnTo>
                  <a:pt x="92623" y="147081"/>
                </a:lnTo>
                <a:lnTo>
                  <a:pt x="91079" y="150161"/>
                </a:lnTo>
                <a:lnTo>
                  <a:pt x="89536" y="151690"/>
                </a:lnTo>
                <a:lnTo>
                  <a:pt x="87992" y="154749"/>
                </a:lnTo>
                <a:lnTo>
                  <a:pt x="125033" y="154749"/>
                </a:lnTo>
                <a:lnTo>
                  <a:pt x="123490" y="153220"/>
                </a:lnTo>
                <a:lnTo>
                  <a:pt x="121947" y="153220"/>
                </a:lnTo>
                <a:lnTo>
                  <a:pt x="121947" y="151690"/>
                </a:lnTo>
                <a:lnTo>
                  <a:pt x="118860" y="148611"/>
                </a:lnTo>
                <a:lnTo>
                  <a:pt x="115773" y="142493"/>
                </a:lnTo>
                <a:lnTo>
                  <a:pt x="112686" y="133295"/>
                </a:lnTo>
                <a:lnTo>
                  <a:pt x="109600" y="125647"/>
                </a:lnTo>
                <a:lnTo>
                  <a:pt x="98460" y="93465"/>
                </a:lnTo>
                <a:close/>
              </a:path>
              <a:path w="159384" h="162560">
                <a:moveTo>
                  <a:pt x="158988" y="0"/>
                </a:moveTo>
                <a:lnTo>
                  <a:pt x="114230" y="0"/>
                </a:lnTo>
                <a:lnTo>
                  <a:pt x="114230" y="4588"/>
                </a:lnTo>
                <a:lnTo>
                  <a:pt x="117317" y="6118"/>
                </a:lnTo>
                <a:lnTo>
                  <a:pt x="118860" y="6118"/>
                </a:lnTo>
                <a:lnTo>
                  <a:pt x="121947" y="9197"/>
                </a:lnTo>
                <a:lnTo>
                  <a:pt x="121947" y="16845"/>
                </a:lnTo>
                <a:lnTo>
                  <a:pt x="120403" y="18375"/>
                </a:lnTo>
                <a:lnTo>
                  <a:pt x="120403" y="21454"/>
                </a:lnTo>
                <a:lnTo>
                  <a:pt x="118860" y="22984"/>
                </a:lnTo>
                <a:lnTo>
                  <a:pt x="117317" y="26043"/>
                </a:lnTo>
                <a:lnTo>
                  <a:pt x="114230" y="29102"/>
                </a:lnTo>
                <a:lnTo>
                  <a:pt x="112686" y="32181"/>
                </a:lnTo>
                <a:lnTo>
                  <a:pt x="108056" y="36770"/>
                </a:lnTo>
                <a:lnTo>
                  <a:pt x="86449" y="64343"/>
                </a:lnTo>
                <a:lnTo>
                  <a:pt x="103142" y="64343"/>
                </a:lnTo>
                <a:lnTo>
                  <a:pt x="128120" y="35240"/>
                </a:lnTo>
                <a:lnTo>
                  <a:pt x="135837" y="24513"/>
                </a:lnTo>
                <a:lnTo>
                  <a:pt x="140467" y="18375"/>
                </a:lnTo>
                <a:lnTo>
                  <a:pt x="146641" y="12256"/>
                </a:lnTo>
                <a:lnTo>
                  <a:pt x="149727" y="10727"/>
                </a:lnTo>
                <a:lnTo>
                  <a:pt x="152814" y="7668"/>
                </a:lnTo>
                <a:lnTo>
                  <a:pt x="155901" y="6118"/>
                </a:lnTo>
                <a:lnTo>
                  <a:pt x="157444" y="4588"/>
                </a:lnTo>
                <a:lnTo>
                  <a:pt x="158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6982" y="5448400"/>
            <a:ext cx="35560" cy="60325"/>
          </a:xfrm>
          <a:custGeom>
            <a:avLst/>
            <a:gdLst/>
            <a:ahLst/>
            <a:cxnLst/>
            <a:rect l="l" t="t" r="r" b="b"/>
            <a:pathLst>
              <a:path w="35559" h="60325">
                <a:moveTo>
                  <a:pt x="33974" y="0"/>
                </a:moveTo>
                <a:lnTo>
                  <a:pt x="12346" y="0"/>
                </a:lnTo>
                <a:lnTo>
                  <a:pt x="13910" y="4609"/>
                </a:lnTo>
                <a:lnTo>
                  <a:pt x="13910" y="27593"/>
                </a:lnTo>
                <a:lnTo>
                  <a:pt x="12346" y="32181"/>
                </a:lnTo>
                <a:lnTo>
                  <a:pt x="12346" y="35240"/>
                </a:lnTo>
                <a:lnTo>
                  <a:pt x="10803" y="39849"/>
                </a:lnTo>
                <a:lnTo>
                  <a:pt x="9260" y="42909"/>
                </a:lnTo>
                <a:lnTo>
                  <a:pt x="6173" y="45968"/>
                </a:lnTo>
                <a:lnTo>
                  <a:pt x="4630" y="49027"/>
                </a:lnTo>
                <a:lnTo>
                  <a:pt x="0" y="52106"/>
                </a:lnTo>
                <a:lnTo>
                  <a:pt x="6173" y="59754"/>
                </a:lnTo>
                <a:lnTo>
                  <a:pt x="13910" y="53636"/>
                </a:lnTo>
                <a:lnTo>
                  <a:pt x="20084" y="49027"/>
                </a:lnTo>
                <a:lnTo>
                  <a:pt x="23171" y="44438"/>
                </a:lnTo>
                <a:lnTo>
                  <a:pt x="27801" y="39849"/>
                </a:lnTo>
                <a:lnTo>
                  <a:pt x="30888" y="35240"/>
                </a:lnTo>
                <a:lnTo>
                  <a:pt x="32431" y="30652"/>
                </a:lnTo>
                <a:lnTo>
                  <a:pt x="35518" y="26063"/>
                </a:lnTo>
                <a:lnTo>
                  <a:pt x="35518" y="4609"/>
                </a:lnTo>
                <a:lnTo>
                  <a:pt x="33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8867" y="5313576"/>
            <a:ext cx="133350" cy="162560"/>
          </a:xfrm>
          <a:custGeom>
            <a:avLst/>
            <a:gdLst/>
            <a:ahLst/>
            <a:cxnLst/>
            <a:rect l="l" t="t" r="r" b="b"/>
            <a:pathLst>
              <a:path w="133350" h="162560">
                <a:moveTo>
                  <a:pt x="52495" y="154749"/>
                </a:moveTo>
                <a:lnTo>
                  <a:pt x="12346" y="154749"/>
                </a:lnTo>
                <a:lnTo>
                  <a:pt x="9260" y="156279"/>
                </a:lnTo>
                <a:lnTo>
                  <a:pt x="7716" y="162418"/>
                </a:lnTo>
                <a:lnTo>
                  <a:pt x="58668" y="162418"/>
                </a:lnTo>
                <a:lnTo>
                  <a:pt x="58668" y="156279"/>
                </a:lnTo>
                <a:lnTo>
                  <a:pt x="55582" y="156279"/>
                </a:lnTo>
                <a:lnTo>
                  <a:pt x="52495" y="154749"/>
                </a:lnTo>
                <a:close/>
              </a:path>
              <a:path w="133350" h="162560">
                <a:moveTo>
                  <a:pt x="40148" y="6118"/>
                </a:moveTo>
                <a:lnTo>
                  <a:pt x="4630" y="6118"/>
                </a:lnTo>
                <a:lnTo>
                  <a:pt x="7716" y="9197"/>
                </a:lnTo>
                <a:lnTo>
                  <a:pt x="12346" y="18375"/>
                </a:lnTo>
                <a:lnTo>
                  <a:pt x="13890" y="24513"/>
                </a:lnTo>
                <a:lnTo>
                  <a:pt x="16997" y="33711"/>
                </a:lnTo>
                <a:lnTo>
                  <a:pt x="33974" y="93465"/>
                </a:lnTo>
                <a:lnTo>
                  <a:pt x="27801" y="125647"/>
                </a:lnTo>
                <a:lnTo>
                  <a:pt x="26257" y="133295"/>
                </a:lnTo>
                <a:lnTo>
                  <a:pt x="24714" y="139434"/>
                </a:lnTo>
                <a:lnTo>
                  <a:pt x="21627" y="145552"/>
                </a:lnTo>
                <a:lnTo>
                  <a:pt x="21627" y="148611"/>
                </a:lnTo>
                <a:lnTo>
                  <a:pt x="15454" y="154749"/>
                </a:lnTo>
                <a:lnTo>
                  <a:pt x="50951" y="154749"/>
                </a:lnTo>
                <a:lnTo>
                  <a:pt x="49408" y="153220"/>
                </a:lnTo>
                <a:lnTo>
                  <a:pt x="47865" y="153220"/>
                </a:lnTo>
                <a:lnTo>
                  <a:pt x="47865" y="151690"/>
                </a:lnTo>
                <a:lnTo>
                  <a:pt x="46321" y="150161"/>
                </a:lnTo>
                <a:lnTo>
                  <a:pt x="46321" y="136354"/>
                </a:lnTo>
                <a:lnTo>
                  <a:pt x="47865" y="134824"/>
                </a:lnTo>
                <a:lnTo>
                  <a:pt x="47865" y="130236"/>
                </a:lnTo>
                <a:lnTo>
                  <a:pt x="49408" y="127177"/>
                </a:lnTo>
                <a:lnTo>
                  <a:pt x="55582" y="93465"/>
                </a:lnTo>
                <a:lnTo>
                  <a:pt x="66620" y="79679"/>
                </a:lnTo>
                <a:lnTo>
                  <a:pt x="50951" y="79679"/>
                </a:lnTo>
                <a:lnTo>
                  <a:pt x="38604" y="35240"/>
                </a:lnTo>
                <a:lnTo>
                  <a:pt x="35518" y="19924"/>
                </a:lnTo>
                <a:lnTo>
                  <a:pt x="35518" y="12256"/>
                </a:lnTo>
                <a:lnTo>
                  <a:pt x="37061" y="9197"/>
                </a:lnTo>
                <a:lnTo>
                  <a:pt x="40148" y="6118"/>
                </a:lnTo>
                <a:close/>
              </a:path>
              <a:path w="133350" h="162560">
                <a:moveTo>
                  <a:pt x="128141" y="6118"/>
                </a:moveTo>
                <a:lnTo>
                  <a:pt x="91079" y="6118"/>
                </a:lnTo>
                <a:lnTo>
                  <a:pt x="95709" y="10727"/>
                </a:lnTo>
                <a:lnTo>
                  <a:pt x="95709" y="15315"/>
                </a:lnTo>
                <a:lnTo>
                  <a:pt x="94166" y="18375"/>
                </a:lnTo>
                <a:lnTo>
                  <a:pt x="92623" y="22984"/>
                </a:lnTo>
                <a:lnTo>
                  <a:pt x="91079" y="26043"/>
                </a:lnTo>
                <a:lnTo>
                  <a:pt x="86449" y="32181"/>
                </a:lnTo>
                <a:lnTo>
                  <a:pt x="80276" y="39829"/>
                </a:lnTo>
                <a:lnTo>
                  <a:pt x="50951" y="79679"/>
                </a:lnTo>
                <a:lnTo>
                  <a:pt x="66620" y="79679"/>
                </a:lnTo>
                <a:lnTo>
                  <a:pt x="103426" y="33711"/>
                </a:lnTo>
                <a:lnTo>
                  <a:pt x="108056" y="27572"/>
                </a:lnTo>
                <a:lnTo>
                  <a:pt x="114230" y="18375"/>
                </a:lnTo>
                <a:lnTo>
                  <a:pt x="125054" y="7668"/>
                </a:lnTo>
                <a:lnTo>
                  <a:pt x="126597" y="7668"/>
                </a:lnTo>
                <a:lnTo>
                  <a:pt x="128141" y="6118"/>
                </a:lnTo>
                <a:close/>
              </a:path>
              <a:path w="133350" h="162560">
                <a:moveTo>
                  <a:pt x="47865" y="0"/>
                </a:moveTo>
                <a:lnTo>
                  <a:pt x="0" y="0"/>
                </a:lnTo>
                <a:lnTo>
                  <a:pt x="0" y="4588"/>
                </a:lnTo>
                <a:lnTo>
                  <a:pt x="1543" y="6118"/>
                </a:lnTo>
                <a:lnTo>
                  <a:pt x="41691" y="6118"/>
                </a:lnTo>
                <a:lnTo>
                  <a:pt x="46321" y="4588"/>
                </a:lnTo>
                <a:lnTo>
                  <a:pt x="47865" y="0"/>
                </a:lnTo>
                <a:close/>
              </a:path>
              <a:path w="133350" h="162560">
                <a:moveTo>
                  <a:pt x="132771" y="0"/>
                </a:moveTo>
                <a:lnTo>
                  <a:pt x="87992" y="0"/>
                </a:lnTo>
                <a:lnTo>
                  <a:pt x="86449" y="4588"/>
                </a:lnTo>
                <a:lnTo>
                  <a:pt x="89536" y="6118"/>
                </a:lnTo>
                <a:lnTo>
                  <a:pt x="129684" y="6118"/>
                </a:lnTo>
                <a:lnTo>
                  <a:pt x="131228" y="4588"/>
                </a:lnTo>
                <a:lnTo>
                  <a:pt x="132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5527" y="529212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3086" y="0"/>
                </a:moveTo>
                <a:lnTo>
                  <a:pt x="0" y="9197"/>
                </a:lnTo>
                <a:lnTo>
                  <a:pt x="13022" y="14913"/>
                </a:lnTo>
                <a:lnTo>
                  <a:pt x="24308" y="22787"/>
                </a:lnTo>
                <a:lnTo>
                  <a:pt x="47748" y="59084"/>
                </a:lnTo>
                <a:lnTo>
                  <a:pt x="55561" y="113390"/>
                </a:lnTo>
                <a:lnTo>
                  <a:pt x="54693" y="133210"/>
                </a:lnTo>
                <a:lnTo>
                  <a:pt x="41671" y="182343"/>
                </a:lnTo>
                <a:lnTo>
                  <a:pt x="13022" y="213362"/>
                </a:lnTo>
                <a:lnTo>
                  <a:pt x="0" y="219113"/>
                </a:lnTo>
                <a:lnTo>
                  <a:pt x="3086" y="228290"/>
                </a:lnTo>
                <a:lnTo>
                  <a:pt x="46711" y="202230"/>
                </a:lnTo>
                <a:lnTo>
                  <a:pt x="71005" y="153793"/>
                </a:lnTo>
                <a:lnTo>
                  <a:pt x="75645" y="113390"/>
                </a:lnTo>
                <a:lnTo>
                  <a:pt x="74485" y="92412"/>
                </a:lnTo>
                <a:lnTo>
                  <a:pt x="57104" y="39829"/>
                </a:lnTo>
                <a:lnTo>
                  <a:pt x="19557" y="6014"/>
                </a:lnTo>
                <a:lnTo>
                  <a:pt x="30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9230" y="5380987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184" y="0"/>
                </a:lnTo>
              </a:path>
            </a:pathLst>
          </a:custGeom>
          <a:ln w="15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59230" y="5430015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184" y="0"/>
                </a:lnTo>
              </a:path>
            </a:pathLst>
          </a:custGeom>
          <a:ln w="15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8494" y="5118976"/>
            <a:ext cx="154940" cy="220979"/>
          </a:xfrm>
          <a:custGeom>
            <a:avLst/>
            <a:gdLst/>
            <a:ahLst/>
            <a:cxnLst/>
            <a:rect l="l" t="t" r="r" b="b"/>
            <a:pathLst>
              <a:path w="154939" h="220979">
                <a:moveTo>
                  <a:pt x="152814" y="0"/>
                </a:moveTo>
                <a:lnTo>
                  <a:pt x="4630" y="0"/>
                </a:lnTo>
                <a:lnTo>
                  <a:pt x="4630" y="6138"/>
                </a:lnTo>
                <a:lnTo>
                  <a:pt x="74102" y="113390"/>
                </a:lnTo>
                <a:lnTo>
                  <a:pt x="0" y="214524"/>
                </a:lnTo>
                <a:lnTo>
                  <a:pt x="0" y="220643"/>
                </a:lnTo>
                <a:lnTo>
                  <a:pt x="151271" y="220643"/>
                </a:lnTo>
                <a:lnTo>
                  <a:pt x="152489" y="197658"/>
                </a:lnTo>
                <a:lnTo>
                  <a:pt x="30867" y="197658"/>
                </a:lnTo>
                <a:lnTo>
                  <a:pt x="97253" y="108802"/>
                </a:lnTo>
                <a:lnTo>
                  <a:pt x="97253" y="99604"/>
                </a:lnTo>
                <a:lnTo>
                  <a:pt x="38584" y="12256"/>
                </a:lnTo>
                <a:lnTo>
                  <a:pt x="152814" y="12256"/>
                </a:lnTo>
                <a:lnTo>
                  <a:pt x="152814" y="0"/>
                </a:lnTo>
                <a:close/>
              </a:path>
              <a:path w="154939" h="220979">
                <a:moveTo>
                  <a:pt x="154358" y="162418"/>
                </a:moveTo>
                <a:lnTo>
                  <a:pt x="140467" y="162418"/>
                </a:lnTo>
                <a:lnTo>
                  <a:pt x="140467" y="170086"/>
                </a:lnTo>
                <a:lnTo>
                  <a:pt x="135837" y="183872"/>
                </a:lnTo>
                <a:lnTo>
                  <a:pt x="134294" y="186931"/>
                </a:lnTo>
                <a:lnTo>
                  <a:pt x="132750" y="188461"/>
                </a:lnTo>
                <a:lnTo>
                  <a:pt x="131207" y="191540"/>
                </a:lnTo>
                <a:lnTo>
                  <a:pt x="126577" y="196129"/>
                </a:lnTo>
                <a:lnTo>
                  <a:pt x="123490" y="196129"/>
                </a:lnTo>
                <a:lnTo>
                  <a:pt x="121947" y="197658"/>
                </a:lnTo>
                <a:lnTo>
                  <a:pt x="152489" y="197658"/>
                </a:lnTo>
                <a:lnTo>
                  <a:pt x="154358" y="162418"/>
                </a:lnTo>
                <a:close/>
              </a:path>
              <a:path w="154939" h="220979">
                <a:moveTo>
                  <a:pt x="152814" y="12256"/>
                </a:moveTo>
                <a:lnTo>
                  <a:pt x="112686" y="12256"/>
                </a:lnTo>
                <a:lnTo>
                  <a:pt x="115773" y="13786"/>
                </a:lnTo>
                <a:lnTo>
                  <a:pt x="117317" y="13786"/>
                </a:lnTo>
                <a:lnTo>
                  <a:pt x="120403" y="15336"/>
                </a:lnTo>
                <a:lnTo>
                  <a:pt x="123490" y="18395"/>
                </a:lnTo>
                <a:lnTo>
                  <a:pt x="126577" y="19924"/>
                </a:lnTo>
                <a:lnTo>
                  <a:pt x="131207" y="29122"/>
                </a:lnTo>
                <a:lnTo>
                  <a:pt x="132750" y="33711"/>
                </a:lnTo>
                <a:lnTo>
                  <a:pt x="135837" y="39849"/>
                </a:lnTo>
                <a:lnTo>
                  <a:pt x="138924" y="52106"/>
                </a:lnTo>
                <a:lnTo>
                  <a:pt x="152814" y="52106"/>
                </a:lnTo>
                <a:lnTo>
                  <a:pt x="152814" y="12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91457" y="5117445"/>
            <a:ext cx="76200" cy="225425"/>
          </a:xfrm>
          <a:custGeom>
            <a:avLst/>
            <a:gdLst/>
            <a:ahLst/>
            <a:cxnLst/>
            <a:rect l="l" t="t" r="r" b="b"/>
            <a:pathLst>
              <a:path w="76200" h="225425">
                <a:moveTo>
                  <a:pt x="72559" y="0"/>
                </a:moveTo>
                <a:lnTo>
                  <a:pt x="28914" y="25435"/>
                </a:lnTo>
                <a:lnTo>
                  <a:pt x="4630" y="72972"/>
                </a:lnTo>
                <a:lnTo>
                  <a:pt x="0" y="111861"/>
                </a:lnTo>
                <a:lnTo>
                  <a:pt x="1157" y="132827"/>
                </a:lnTo>
                <a:lnTo>
                  <a:pt x="18520" y="185402"/>
                </a:lnTo>
                <a:lnTo>
                  <a:pt x="56076" y="219229"/>
                </a:lnTo>
                <a:lnTo>
                  <a:pt x="72559" y="225231"/>
                </a:lnTo>
                <a:lnTo>
                  <a:pt x="75645" y="216054"/>
                </a:lnTo>
                <a:lnTo>
                  <a:pt x="62611" y="210302"/>
                </a:lnTo>
                <a:lnTo>
                  <a:pt x="51319" y="202255"/>
                </a:lnTo>
                <a:lnTo>
                  <a:pt x="27877" y="165502"/>
                </a:lnTo>
                <a:lnTo>
                  <a:pt x="20063" y="111861"/>
                </a:lnTo>
                <a:lnTo>
                  <a:pt x="20932" y="92269"/>
                </a:lnTo>
                <a:lnTo>
                  <a:pt x="33954" y="44438"/>
                </a:lnTo>
                <a:lnTo>
                  <a:pt x="62611" y="14916"/>
                </a:lnTo>
                <a:lnTo>
                  <a:pt x="75645" y="9197"/>
                </a:lnTo>
                <a:lnTo>
                  <a:pt x="72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70190" y="5126643"/>
            <a:ext cx="159385" cy="162560"/>
          </a:xfrm>
          <a:custGeom>
            <a:avLst/>
            <a:gdLst/>
            <a:ahLst/>
            <a:cxnLst/>
            <a:rect l="l" t="t" r="r" b="b"/>
            <a:pathLst>
              <a:path w="159385" h="162560">
                <a:moveTo>
                  <a:pt x="46301" y="156279"/>
                </a:moveTo>
                <a:lnTo>
                  <a:pt x="1543" y="156279"/>
                </a:lnTo>
                <a:lnTo>
                  <a:pt x="0" y="162418"/>
                </a:lnTo>
                <a:lnTo>
                  <a:pt x="44757" y="162418"/>
                </a:lnTo>
                <a:lnTo>
                  <a:pt x="46301" y="156279"/>
                </a:lnTo>
                <a:close/>
              </a:path>
              <a:path w="159385" h="162560">
                <a:moveTo>
                  <a:pt x="128120" y="156279"/>
                </a:moveTo>
                <a:lnTo>
                  <a:pt x="80255" y="156279"/>
                </a:lnTo>
                <a:lnTo>
                  <a:pt x="78712" y="162418"/>
                </a:lnTo>
                <a:lnTo>
                  <a:pt x="126577" y="162418"/>
                </a:lnTo>
                <a:lnTo>
                  <a:pt x="128120" y="156279"/>
                </a:lnTo>
                <a:close/>
              </a:path>
              <a:path w="159385" h="162560">
                <a:moveTo>
                  <a:pt x="80255" y="6118"/>
                </a:moveTo>
                <a:lnTo>
                  <a:pt x="37040" y="6118"/>
                </a:lnTo>
                <a:lnTo>
                  <a:pt x="40127" y="9197"/>
                </a:lnTo>
                <a:lnTo>
                  <a:pt x="43214" y="9197"/>
                </a:lnTo>
                <a:lnTo>
                  <a:pt x="47844" y="18395"/>
                </a:lnTo>
                <a:lnTo>
                  <a:pt x="49387" y="24513"/>
                </a:lnTo>
                <a:lnTo>
                  <a:pt x="52474" y="32181"/>
                </a:lnTo>
                <a:lnTo>
                  <a:pt x="70995" y="81209"/>
                </a:lnTo>
                <a:lnTo>
                  <a:pt x="32410" y="125647"/>
                </a:lnTo>
                <a:lnTo>
                  <a:pt x="22186" y="137894"/>
                </a:lnTo>
                <a:lnTo>
                  <a:pt x="18256" y="142493"/>
                </a:lnTo>
                <a:lnTo>
                  <a:pt x="15433" y="145552"/>
                </a:lnTo>
                <a:lnTo>
                  <a:pt x="6173" y="154749"/>
                </a:lnTo>
                <a:lnTo>
                  <a:pt x="3086" y="156279"/>
                </a:lnTo>
                <a:lnTo>
                  <a:pt x="43214" y="156279"/>
                </a:lnTo>
                <a:lnTo>
                  <a:pt x="40127" y="154749"/>
                </a:lnTo>
                <a:lnTo>
                  <a:pt x="38584" y="154749"/>
                </a:lnTo>
                <a:lnTo>
                  <a:pt x="37040" y="153220"/>
                </a:lnTo>
                <a:lnTo>
                  <a:pt x="37040" y="145552"/>
                </a:lnTo>
                <a:lnTo>
                  <a:pt x="41671" y="136374"/>
                </a:lnTo>
                <a:lnTo>
                  <a:pt x="44757" y="131765"/>
                </a:lnTo>
                <a:lnTo>
                  <a:pt x="49387" y="127177"/>
                </a:lnTo>
                <a:lnTo>
                  <a:pt x="75625" y="93465"/>
                </a:lnTo>
                <a:lnTo>
                  <a:pt x="96540" y="93465"/>
                </a:lnTo>
                <a:lnTo>
                  <a:pt x="91059" y="78149"/>
                </a:lnTo>
                <a:lnTo>
                  <a:pt x="102487" y="64343"/>
                </a:lnTo>
                <a:lnTo>
                  <a:pt x="84885" y="64343"/>
                </a:lnTo>
                <a:lnTo>
                  <a:pt x="75625" y="36770"/>
                </a:lnTo>
                <a:lnTo>
                  <a:pt x="72538" y="29102"/>
                </a:lnTo>
                <a:lnTo>
                  <a:pt x="70995" y="21454"/>
                </a:lnTo>
                <a:lnTo>
                  <a:pt x="70995" y="13786"/>
                </a:lnTo>
                <a:lnTo>
                  <a:pt x="72538" y="10727"/>
                </a:lnTo>
                <a:lnTo>
                  <a:pt x="74081" y="9197"/>
                </a:lnTo>
                <a:lnTo>
                  <a:pt x="80255" y="6118"/>
                </a:lnTo>
                <a:close/>
              </a:path>
              <a:path w="159385" h="162560">
                <a:moveTo>
                  <a:pt x="96540" y="93465"/>
                </a:moveTo>
                <a:lnTo>
                  <a:pt x="75625" y="93465"/>
                </a:lnTo>
                <a:lnTo>
                  <a:pt x="87972" y="130236"/>
                </a:lnTo>
                <a:lnTo>
                  <a:pt x="91059" y="134824"/>
                </a:lnTo>
                <a:lnTo>
                  <a:pt x="91059" y="150161"/>
                </a:lnTo>
                <a:lnTo>
                  <a:pt x="86428" y="154749"/>
                </a:lnTo>
                <a:lnTo>
                  <a:pt x="83342" y="156279"/>
                </a:lnTo>
                <a:lnTo>
                  <a:pt x="125033" y="156279"/>
                </a:lnTo>
                <a:lnTo>
                  <a:pt x="120403" y="151690"/>
                </a:lnTo>
                <a:lnTo>
                  <a:pt x="118860" y="151690"/>
                </a:lnTo>
                <a:lnTo>
                  <a:pt x="118860" y="148631"/>
                </a:lnTo>
                <a:lnTo>
                  <a:pt x="117317" y="147081"/>
                </a:lnTo>
                <a:lnTo>
                  <a:pt x="115773" y="142493"/>
                </a:lnTo>
                <a:lnTo>
                  <a:pt x="112686" y="139434"/>
                </a:lnTo>
                <a:lnTo>
                  <a:pt x="111143" y="133295"/>
                </a:lnTo>
                <a:lnTo>
                  <a:pt x="108056" y="125647"/>
                </a:lnTo>
                <a:lnTo>
                  <a:pt x="96540" y="93465"/>
                </a:lnTo>
                <a:close/>
              </a:path>
              <a:path w="159385" h="162560">
                <a:moveTo>
                  <a:pt x="154358" y="6118"/>
                </a:moveTo>
                <a:lnTo>
                  <a:pt x="115773" y="6118"/>
                </a:lnTo>
                <a:lnTo>
                  <a:pt x="121947" y="12256"/>
                </a:lnTo>
                <a:lnTo>
                  <a:pt x="121947" y="15315"/>
                </a:lnTo>
                <a:lnTo>
                  <a:pt x="120403" y="16845"/>
                </a:lnTo>
                <a:lnTo>
                  <a:pt x="120403" y="19924"/>
                </a:lnTo>
                <a:lnTo>
                  <a:pt x="118860" y="21454"/>
                </a:lnTo>
                <a:lnTo>
                  <a:pt x="117317" y="24513"/>
                </a:lnTo>
                <a:lnTo>
                  <a:pt x="115773" y="26043"/>
                </a:lnTo>
                <a:lnTo>
                  <a:pt x="114230" y="29102"/>
                </a:lnTo>
                <a:lnTo>
                  <a:pt x="111143" y="33711"/>
                </a:lnTo>
                <a:lnTo>
                  <a:pt x="108056" y="36770"/>
                </a:lnTo>
                <a:lnTo>
                  <a:pt x="84885" y="64343"/>
                </a:lnTo>
                <a:lnTo>
                  <a:pt x="102487" y="64343"/>
                </a:lnTo>
                <a:lnTo>
                  <a:pt x="126577" y="35240"/>
                </a:lnTo>
                <a:lnTo>
                  <a:pt x="134294" y="26043"/>
                </a:lnTo>
                <a:lnTo>
                  <a:pt x="146641" y="13786"/>
                </a:lnTo>
                <a:lnTo>
                  <a:pt x="148184" y="10727"/>
                </a:lnTo>
                <a:lnTo>
                  <a:pt x="151271" y="9197"/>
                </a:lnTo>
                <a:lnTo>
                  <a:pt x="154358" y="6118"/>
                </a:lnTo>
                <a:close/>
              </a:path>
              <a:path w="159385" h="162560">
                <a:moveTo>
                  <a:pt x="84885" y="0"/>
                </a:moveTo>
                <a:lnTo>
                  <a:pt x="35497" y="0"/>
                </a:lnTo>
                <a:lnTo>
                  <a:pt x="33954" y="6118"/>
                </a:lnTo>
                <a:lnTo>
                  <a:pt x="83342" y="6118"/>
                </a:lnTo>
                <a:lnTo>
                  <a:pt x="84885" y="0"/>
                </a:lnTo>
                <a:close/>
              </a:path>
              <a:path w="159385" h="162560">
                <a:moveTo>
                  <a:pt x="158988" y="0"/>
                </a:moveTo>
                <a:lnTo>
                  <a:pt x="114230" y="0"/>
                </a:lnTo>
                <a:lnTo>
                  <a:pt x="112686" y="6118"/>
                </a:lnTo>
                <a:lnTo>
                  <a:pt x="157444" y="6118"/>
                </a:lnTo>
                <a:lnTo>
                  <a:pt x="158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10998" y="5219344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620" y="0"/>
                </a:lnTo>
              </a:path>
            </a:pathLst>
          </a:custGeom>
          <a:ln w="168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30260" y="5126643"/>
            <a:ext cx="159385" cy="162560"/>
          </a:xfrm>
          <a:custGeom>
            <a:avLst/>
            <a:gdLst/>
            <a:ahLst/>
            <a:cxnLst/>
            <a:rect l="l" t="t" r="r" b="b"/>
            <a:pathLst>
              <a:path w="159385" h="162560">
                <a:moveTo>
                  <a:pt x="44654" y="156279"/>
                </a:moveTo>
                <a:lnTo>
                  <a:pt x="0" y="156279"/>
                </a:lnTo>
                <a:lnTo>
                  <a:pt x="0" y="162418"/>
                </a:lnTo>
                <a:lnTo>
                  <a:pt x="43214" y="162418"/>
                </a:lnTo>
                <a:lnTo>
                  <a:pt x="44654" y="156279"/>
                </a:lnTo>
                <a:close/>
              </a:path>
              <a:path w="159385" h="162560">
                <a:moveTo>
                  <a:pt x="127997" y="156279"/>
                </a:moveTo>
                <a:lnTo>
                  <a:pt x="80255" y="156279"/>
                </a:lnTo>
                <a:lnTo>
                  <a:pt x="78609" y="162418"/>
                </a:lnTo>
                <a:lnTo>
                  <a:pt x="126556" y="162418"/>
                </a:lnTo>
                <a:lnTo>
                  <a:pt x="127997" y="156279"/>
                </a:lnTo>
                <a:close/>
              </a:path>
              <a:path w="159385" h="162560">
                <a:moveTo>
                  <a:pt x="78609" y="6118"/>
                </a:moveTo>
                <a:lnTo>
                  <a:pt x="37040" y="6118"/>
                </a:lnTo>
                <a:lnTo>
                  <a:pt x="38481" y="7668"/>
                </a:lnTo>
                <a:lnTo>
                  <a:pt x="40127" y="9197"/>
                </a:lnTo>
                <a:lnTo>
                  <a:pt x="41568" y="9197"/>
                </a:lnTo>
                <a:lnTo>
                  <a:pt x="43214" y="12256"/>
                </a:lnTo>
                <a:lnTo>
                  <a:pt x="44654" y="15315"/>
                </a:lnTo>
                <a:lnTo>
                  <a:pt x="47741" y="18395"/>
                </a:lnTo>
                <a:lnTo>
                  <a:pt x="49387" y="24513"/>
                </a:lnTo>
                <a:lnTo>
                  <a:pt x="52474" y="32181"/>
                </a:lnTo>
                <a:lnTo>
                  <a:pt x="69348" y="81209"/>
                </a:lnTo>
                <a:lnTo>
                  <a:pt x="22173" y="137894"/>
                </a:lnTo>
                <a:lnTo>
                  <a:pt x="4527" y="154749"/>
                </a:lnTo>
                <a:lnTo>
                  <a:pt x="3086" y="156279"/>
                </a:lnTo>
                <a:lnTo>
                  <a:pt x="43214" y="156279"/>
                </a:lnTo>
                <a:lnTo>
                  <a:pt x="40127" y="154749"/>
                </a:lnTo>
                <a:lnTo>
                  <a:pt x="38481" y="154749"/>
                </a:lnTo>
                <a:lnTo>
                  <a:pt x="37040" y="153220"/>
                </a:lnTo>
                <a:lnTo>
                  <a:pt x="37092" y="142442"/>
                </a:lnTo>
                <a:lnTo>
                  <a:pt x="40127" y="139434"/>
                </a:lnTo>
                <a:lnTo>
                  <a:pt x="41568" y="136374"/>
                </a:lnTo>
                <a:lnTo>
                  <a:pt x="47741" y="127177"/>
                </a:lnTo>
                <a:lnTo>
                  <a:pt x="75522" y="93465"/>
                </a:lnTo>
                <a:lnTo>
                  <a:pt x="96463" y="93465"/>
                </a:lnTo>
                <a:lnTo>
                  <a:pt x="90956" y="78149"/>
                </a:lnTo>
                <a:lnTo>
                  <a:pt x="102406" y="64343"/>
                </a:lnTo>
                <a:lnTo>
                  <a:pt x="84782" y="64343"/>
                </a:lnTo>
                <a:lnTo>
                  <a:pt x="75522" y="36770"/>
                </a:lnTo>
                <a:lnTo>
                  <a:pt x="72435" y="29102"/>
                </a:lnTo>
                <a:lnTo>
                  <a:pt x="70995" y="21454"/>
                </a:lnTo>
                <a:lnTo>
                  <a:pt x="70995" y="13786"/>
                </a:lnTo>
                <a:lnTo>
                  <a:pt x="72435" y="10727"/>
                </a:lnTo>
                <a:lnTo>
                  <a:pt x="74081" y="9197"/>
                </a:lnTo>
                <a:lnTo>
                  <a:pt x="77168" y="7668"/>
                </a:lnTo>
                <a:lnTo>
                  <a:pt x="78609" y="6118"/>
                </a:lnTo>
                <a:close/>
              </a:path>
              <a:path w="159385" h="162560">
                <a:moveTo>
                  <a:pt x="96463" y="93465"/>
                </a:moveTo>
                <a:lnTo>
                  <a:pt x="75522" y="93465"/>
                </a:lnTo>
                <a:lnTo>
                  <a:pt x="87869" y="130236"/>
                </a:lnTo>
                <a:lnTo>
                  <a:pt x="89515" y="134824"/>
                </a:lnTo>
                <a:lnTo>
                  <a:pt x="90956" y="140963"/>
                </a:lnTo>
                <a:lnTo>
                  <a:pt x="90956" y="148631"/>
                </a:lnTo>
                <a:lnTo>
                  <a:pt x="89515" y="150161"/>
                </a:lnTo>
                <a:lnTo>
                  <a:pt x="87869" y="153220"/>
                </a:lnTo>
                <a:lnTo>
                  <a:pt x="86428" y="154749"/>
                </a:lnTo>
                <a:lnTo>
                  <a:pt x="83342" y="156279"/>
                </a:lnTo>
                <a:lnTo>
                  <a:pt x="124910" y="156279"/>
                </a:lnTo>
                <a:lnTo>
                  <a:pt x="123469" y="154749"/>
                </a:lnTo>
                <a:lnTo>
                  <a:pt x="121823" y="154749"/>
                </a:lnTo>
                <a:lnTo>
                  <a:pt x="121823" y="153220"/>
                </a:lnTo>
                <a:lnTo>
                  <a:pt x="120383" y="151690"/>
                </a:lnTo>
                <a:lnTo>
                  <a:pt x="118736" y="151690"/>
                </a:lnTo>
                <a:lnTo>
                  <a:pt x="117296" y="148631"/>
                </a:lnTo>
                <a:lnTo>
                  <a:pt x="115650" y="147081"/>
                </a:lnTo>
                <a:lnTo>
                  <a:pt x="114182" y="142442"/>
                </a:lnTo>
                <a:lnTo>
                  <a:pt x="112563" y="139434"/>
                </a:lnTo>
                <a:lnTo>
                  <a:pt x="111122" y="133295"/>
                </a:lnTo>
                <a:lnTo>
                  <a:pt x="108036" y="125647"/>
                </a:lnTo>
                <a:lnTo>
                  <a:pt x="96463" y="93465"/>
                </a:lnTo>
                <a:close/>
              </a:path>
              <a:path w="159385" h="162560">
                <a:moveTo>
                  <a:pt x="154337" y="6118"/>
                </a:moveTo>
                <a:lnTo>
                  <a:pt x="115650" y="6118"/>
                </a:lnTo>
                <a:lnTo>
                  <a:pt x="117296" y="7668"/>
                </a:lnTo>
                <a:lnTo>
                  <a:pt x="118736" y="9197"/>
                </a:lnTo>
                <a:lnTo>
                  <a:pt x="120383" y="10727"/>
                </a:lnTo>
                <a:lnTo>
                  <a:pt x="120383" y="16845"/>
                </a:lnTo>
                <a:lnTo>
                  <a:pt x="118736" y="19924"/>
                </a:lnTo>
                <a:lnTo>
                  <a:pt x="118736" y="21454"/>
                </a:lnTo>
                <a:lnTo>
                  <a:pt x="117296" y="24513"/>
                </a:lnTo>
                <a:lnTo>
                  <a:pt x="115650" y="26043"/>
                </a:lnTo>
                <a:lnTo>
                  <a:pt x="114209" y="29102"/>
                </a:lnTo>
                <a:lnTo>
                  <a:pt x="111122" y="33711"/>
                </a:lnTo>
                <a:lnTo>
                  <a:pt x="108036" y="36770"/>
                </a:lnTo>
                <a:lnTo>
                  <a:pt x="84782" y="64343"/>
                </a:lnTo>
                <a:lnTo>
                  <a:pt x="102406" y="64343"/>
                </a:lnTo>
                <a:lnTo>
                  <a:pt x="134170" y="26043"/>
                </a:lnTo>
                <a:lnTo>
                  <a:pt x="140344" y="19924"/>
                </a:lnTo>
                <a:lnTo>
                  <a:pt x="141990" y="16845"/>
                </a:lnTo>
                <a:lnTo>
                  <a:pt x="148163" y="10727"/>
                </a:lnTo>
                <a:lnTo>
                  <a:pt x="149604" y="9197"/>
                </a:lnTo>
                <a:lnTo>
                  <a:pt x="152691" y="7668"/>
                </a:lnTo>
                <a:lnTo>
                  <a:pt x="154337" y="6118"/>
                </a:lnTo>
                <a:close/>
              </a:path>
              <a:path w="159385" h="162560">
                <a:moveTo>
                  <a:pt x="83342" y="0"/>
                </a:moveTo>
                <a:lnTo>
                  <a:pt x="35394" y="0"/>
                </a:lnTo>
                <a:lnTo>
                  <a:pt x="33954" y="6118"/>
                </a:lnTo>
                <a:lnTo>
                  <a:pt x="83342" y="6118"/>
                </a:lnTo>
                <a:lnTo>
                  <a:pt x="83342" y="0"/>
                </a:lnTo>
                <a:close/>
              </a:path>
              <a:path w="159385" h="162560">
                <a:moveTo>
                  <a:pt x="158864" y="0"/>
                </a:moveTo>
                <a:lnTo>
                  <a:pt x="114209" y="0"/>
                </a:lnTo>
                <a:lnTo>
                  <a:pt x="112563" y="6118"/>
                </a:lnTo>
                <a:lnTo>
                  <a:pt x="157424" y="6118"/>
                </a:lnTo>
                <a:lnTo>
                  <a:pt x="158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81088" y="509600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595" y="0"/>
                </a:lnTo>
              </a:path>
            </a:pathLst>
          </a:custGeom>
          <a:ln w="12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01471" y="5117445"/>
            <a:ext cx="76200" cy="225425"/>
          </a:xfrm>
          <a:custGeom>
            <a:avLst/>
            <a:gdLst/>
            <a:ahLst/>
            <a:cxnLst/>
            <a:rect l="l" t="t" r="r" b="b"/>
            <a:pathLst>
              <a:path w="76200" h="225425">
                <a:moveTo>
                  <a:pt x="3086" y="0"/>
                </a:moveTo>
                <a:lnTo>
                  <a:pt x="0" y="9197"/>
                </a:lnTo>
                <a:lnTo>
                  <a:pt x="13038" y="14916"/>
                </a:lnTo>
                <a:lnTo>
                  <a:pt x="24359" y="22795"/>
                </a:lnTo>
                <a:lnTo>
                  <a:pt x="47834" y="58845"/>
                </a:lnTo>
                <a:lnTo>
                  <a:pt x="55561" y="111861"/>
                </a:lnTo>
                <a:lnTo>
                  <a:pt x="54709" y="131656"/>
                </a:lnTo>
                <a:lnTo>
                  <a:pt x="41774" y="179263"/>
                </a:lnTo>
                <a:lnTo>
                  <a:pt x="13038" y="210302"/>
                </a:lnTo>
                <a:lnTo>
                  <a:pt x="0" y="216054"/>
                </a:lnTo>
                <a:lnTo>
                  <a:pt x="3086" y="225231"/>
                </a:lnTo>
                <a:lnTo>
                  <a:pt x="47015" y="199171"/>
                </a:lnTo>
                <a:lnTo>
                  <a:pt x="71098" y="152073"/>
                </a:lnTo>
                <a:lnTo>
                  <a:pt x="75728" y="111861"/>
                </a:lnTo>
                <a:lnTo>
                  <a:pt x="74570" y="91767"/>
                </a:lnTo>
                <a:lnTo>
                  <a:pt x="57207" y="39849"/>
                </a:lnTo>
                <a:lnTo>
                  <a:pt x="19616" y="5799"/>
                </a:lnTo>
                <a:lnTo>
                  <a:pt x="30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21855" y="5117445"/>
            <a:ext cx="76200" cy="225425"/>
          </a:xfrm>
          <a:custGeom>
            <a:avLst/>
            <a:gdLst/>
            <a:ahLst/>
            <a:cxnLst/>
            <a:rect l="l" t="t" r="r" b="b"/>
            <a:pathLst>
              <a:path w="76200" h="225425">
                <a:moveTo>
                  <a:pt x="72641" y="0"/>
                </a:moveTo>
                <a:lnTo>
                  <a:pt x="29118" y="25435"/>
                </a:lnTo>
                <a:lnTo>
                  <a:pt x="4655" y="72972"/>
                </a:lnTo>
                <a:lnTo>
                  <a:pt x="0" y="111861"/>
                </a:lnTo>
                <a:lnTo>
                  <a:pt x="1160" y="132827"/>
                </a:lnTo>
                <a:lnTo>
                  <a:pt x="18726" y="185402"/>
                </a:lnTo>
                <a:lnTo>
                  <a:pt x="55535" y="219229"/>
                </a:lnTo>
                <a:lnTo>
                  <a:pt x="72641" y="225231"/>
                </a:lnTo>
                <a:lnTo>
                  <a:pt x="75728" y="216054"/>
                </a:lnTo>
                <a:lnTo>
                  <a:pt x="62722" y="210302"/>
                </a:lnTo>
                <a:lnTo>
                  <a:pt x="51471" y="202255"/>
                </a:lnTo>
                <a:lnTo>
                  <a:pt x="28066" y="165502"/>
                </a:lnTo>
                <a:lnTo>
                  <a:pt x="20166" y="111861"/>
                </a:lnTo>
                <a:lnTo>
                  <a:pt x="21050" y="92269"/>
                </a:lnTo>
                <a:lnTo>
                  <a:pt x="34160" y="44438"/>
                </a:lnTo>
                <a:lnTo>
                  <a:pt x="62722" y="14916"/>
                </a:lnTo>
                <a:lnTo>
                  <a:pt x="75728" y="9197"/>
                </a:lnTo>
                <a:lnTo>
                  <a:pt x="726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14663" y="5126643"/>
            <a:ext cx="134620" cy="162560"/>
          </a:xfrm>
          <a:custGeom>
            <a:avLst/>
            <a:gdLst/>
            <a:ahLst/>
            <a:cxnLst/>
            <a:rect l="l" t="t" r="r" b="b"/>
            <a:pathLst>
              <a:path w="134619" h="162560">
                <a:moveTo>
                  <a:pt x="60088" y="156279"/>
                </a:moveTo>
                <a:lnTo>
                  <a:pt x="9260" y="156279"/>
                </a:lnTo>
                <a:lnTo>
                  <a:pt x="7613" y="162418"/>
                </a:lnTo>
                <a:lnTo>
                  <a:pt x="58648" y="162418"/>
                </a:lnTo>
                <a:lnTo>
                  <a:pt x="60088" y="156279"/>
                </a:lnTo>
                <a:close/>
              </a:path>
              <a:path w="134619" h="162560">
                <a:moveTo>
                  <a:pt x="52474" y="154749"/>
                </a:moveTo>
                <a:lnTo>
                  <a:pt x="15433" y="154749"/>
                </a:lnTo>
                <a:lnTo>
                  <a:pt x="12346" y="156279"/>
                </a:lnTo>
                <a:lnTo>
                  <a:pt x="53915" y="156279"/>
                </a:lnTo>
                <a:lnTo>
                  <a:pt x="52474" y="154749"/>
                </a:lnTo>
                <a:close/>
              </a:path>
              <a:path w="134619" h="162560">
                <a:moveTo>
                  <a:pt x="43214" y="6118"/>
                </a:moveTo>
                <a:lnTo>
                  <a:pt x="3086" y="6118"/>
                </a:lnTo>
                <a:lnTo>
                  <a:pt x="4527" y="7668"/>
                </a:lnTo>
                <a:lnTo>
                  <a:pt x="7613" y="9197"/>
                </a:lnTo>
                <a:lnTo>
                  <a:pt x="9260" y="9197"/>
                </a:lnTo>
                <a:lnTo>
                  <a:pt x="10700" y="12256"/>
                </a:lnTo>
                <a:lnTo>
                  <a:pt x="12346" y="15315"/>
                </a:lnTo>
                <a:lnTo>
                  <a:pt x="13787" y="18395"/>
                </a:lnTo>
                <a:lnTo>
                  <a:pt x="15433" y="24513"/>
                </a:lnTo>
                <a:lnTo>
                  <a:pt x="18520" y="33711"/>
                </a:lnTo>
                <a:lnTo>
                  <a:pt x="35394" y="93465"/>
                </a:lnTo>
                <a:lnTo>
                  <a:pt x="27780" y="127177"/>
                </a:lnTo>
                <a:lnTo>
                  <a:pt x="26134" y="134824"/>
                </a:lnTo>
                <a:lnTo>
                  <a:pt x="26134" y="139434"/>
                </a:lnTo>
                <a:lnTo>
                  <a:pt x="24693" y="142493"/>
                </a:lnTo>
                <a:lnTo>
                  <a:pt x="23047" y="147081"/>
                </a:lnTo>
                <a:lnTo>
                  <a:pt x="21607" y="148631"/>
                </a:lnTo>
                <a:lnTo>
                  <a:pt x="21607" y="151690"/>
                </a:lnTo>
                <a:lnTo>
                  <a:pt x="19960" y="153220"/>
                </a:lnTo>
                <a:lnTo>
                  <a:pt x="18520" y="153220"/>
                </a:lnTo>
                <a:lnTo>
                  <a:pt x="16874" y="154749"/>
                </a:lnTo>
                <a:lnTo>
                  <a:pt x="50828" y="154749"/>
                </a:lnTo>
                <a:lnTo>
                  <a:pt x="49387" y="153220"/>
                </a:lnTo>
                <a:lnTo>
                  <a:pt x="47741" y="151690"/>
                </a:lnTo>
                <a:lnTo>
                  <a:pt x="47741" y="133295"/>
                </a:lnTo>
                <a:lnTo>
                  <a:pt x="49387" y="130236"/>
                </a:lnTo>
                <a:lnTo>
                  <a:pt x="49387" y="127177"/>
                </a:lnTo>
                <a:lnTo>
                  <a:pt x="57001" y="93465"/>
                </a:lnTo>
                <a:lnTo>
                  <a:pt x="67679" y="79679"/>
                </a:lnTo>
                <a:lnTo>
                  <a:pt x="52474" y="79679"/>
                </a:lnTo>
                <a:lnTo>
                  <a:pt x="40127" y="35240"/>
                </a:lnTo>
                <a:lnTo>
                  <a:pt x="37040" y="27572"/>
                </a:lnTo>
                <a:lnTo>
                  <a:pt x="37040" y="10727"/>
                </a:lnTo>
                <a:lnTo>
                  <a:pt x="38481" y="9197"/>
                </a:lnTo>
                <a:lnTo>
                  <a:pt x="40127" y="7668"/>
                </a:lnTo>
                <a:lnTo>
                  <a:pt x="43214" y="6118"/>
                </a:lnTo>
                <a:close/>
              </a:path>
              <a:path w="134619" h="162560">
                <a:moveTo>
                  <a:pt x="126556" y="7668"/>
                </a:moveTo>
                <a:lnTo>
                  <a:pt x="94042" y="7668"/>
                </a:lnTo>
                <a:lnTo>
                  <a:pt x="95689" y="9197"/>
                </a:lnTo>
                <a:lnTo>
                  <a:pt x="97129" y="10727"/>
                </a:lnTo>
                <a:lnTo>
                  <a:pt x="97129" y="16845"/>
                </a:lnTo>
                <a:lnTo>
                  <a:pt x="95689" y="19924"/>
                </a:lnTo>
                <a:lnTo>
                  <a:pt x="94042" y="22984"/>
                </a:lnTo>
                <a:lnTo>
                  <a:pt x="90956" y="27572"/>
                </a:lnTo>
                <a:lnTo>
                  <a:pt x="87869" y="33711"/>
                </a:lnTo>
                <a:lnTo>
                  <a:pt x="81695" y="41359"/>
                </a:lnTo>
                <a:lnTo>
                  <a:pt x="52474" y="79679"/>
                </a:lnTo>
                <a:lnTo>
                  <a:pt x="67679" y="79679"/>
                </a:lnTo>
                <a:lnTo>
                  <a:pt x="108036" y="27572"/>
                </a:lnTo>
                <a:lnTo>
                  <a:pt x="112563" y="22984"/>
                </a:lnTo>
                <a:lnTo>
                  <a:pt x="115650" y="19924"/>
                </a:lnTo>
                <a:lnTo>
                  <a:pt x="118736" y="15315"/>
                </a:lnTo>
                <a:lnTo>
                  <a:pt x="120383" y="12256"/>
                </a:lnTo>
                <a:lnTo>
                  <a:pt x="123469" y="10727"/>
                </a:lnTo>
                <a:lnTo>
                  <a:pt x="124910" y="9197"/>
                </a:lnTo>
                <a:lnTo>
                  <a:pt x="126556" y="7668"/>
                </a:lnTo>
                <a:close/>
              </a:path>
              <a:path w="134619" h="162560">
                <a:moveTo>
                  <a:pt x="129643" y="6118"/>
                </a:moveTo>
                <a:lnTo>
                  <a:pt x="90956" y="6118"/>
                </a:lnTo>
                <a:lnTo>
                  <a:pt x="92602" y="7668"/>
                </a:lnTo>
                <a:lnTo>
                  <a:pt x="127997" y="7668"/>
                </a:lnTo>
                <a:lnTo>
                  <a:pt x="129643" y="6118"/>
                </a:lnTo>
                <a:close/>
              </a:path>
              <a:path w="134619" h="162560">
                <a:moveTo>
                  <a:pt x="47741" y="0"/>
                </a:moveTo>
                <a:lnTo>
                  <a:pt x="1440" y="0"/>
                </a:lnTo>
                <a:lnTo>
                  <a:pt x="0" y="6118"/>
                </a:lnTo>
                <a:lnTo>
                  <a:pt x="46301" y="6118"/>
                </a:lnTo>
                <a:lnTo>
                  <a:pt x="47741" y="0"/>
                </a:lnTo>
                <a:close/>
              </a:path>
              <a:path w="134619" h="162560">
                <a:moveTo>
                  <a:pt x="134170" y="0"/>
                </a:moveTo>
                <a:lnTo>
                  <a:pt x="89515" y="0"/>
                </a:lnTo>
                <a:lnTo>
                  <a:pt x="87869" y="6118"/>
                </a:lnTo>
                <a:lnTo>
                  <a:pt x="132730" y="6118"/>
                </a:lnTo>
                <a:lnTo>
                  <a:pt x="1341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30736" y="5219344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517" y="0"/>
                </a:lnTo>
              </a:path>
            </a:pathLst>
          </a:custGeom>
          <a:ln w="168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63888" y="5126643"/>
            <a:ext cx="134620" cy="162560"/>
          </a:xfrm>
          <a:custGeom>
            <a:avLst/>
            <a:gdLst/>
            <a:ahLst/>
            <a:cxnLst/>
            <a:rect l="l" t="t" r="r" b="b"/>
            <a:pathLst>
              <a:path w="134620" h="162560">
                <a:moveTo>
                  <a:pt x="60088" y="156279"/>
                </a:moveTo>
                <a:lnTo>
                  <a:pt x="9260" y="156279"/>
                </a:lnTo>
                <a:lnTo>
                  <a:pt x="7613" y="162418"/>
                </a:lnTo>
                <a:lnTo>
                  <a:pt x="58648" y="162418"/>
                </a:lnTo>
                <a:lnTo>
                  <a:pt x="60088" y="156279"/>
                </a:lnTo>
                <a:close/>
              </a:path>
              <a:path w="134620" h="162560">
                <a:moveTo>
                  <a:pt x="52474" y="154749"/>
                </a:moveTo>
                <a:lnTo>
                  <a:pt x="15433" y="154749"/>
                </a:lnTo>
                <a:lnTo>
                  <a:pt x="12346" y="156279"/>
                </a:lnTo>
                <a:lnTo>
                  <a:pt x="53915" y="156279"/>
                </a:lnTo>
                <a:lnTo>
                  <a:pt x="52474" y="154749"/>
                </a:lnTo>
                <a:close/>
              </a:path>
              <a:path w="134620" h="162560">
                <a:moveTo>
                  <a:pt x="43214" y="6118"/>
                </a:moveTo>
                <a:lnTo>
                  <a:pt x="3086" y="6118"/>
                </a:lnTo>
                <a:lnTo>
                  <a:pt x="4527" y="7668"/>
                </a:lnTo>
                <a:lnTo>
                  <a:pt x="7613" y="9197"/>
                </a:lnTo>
                <a:lnTo>
                  <a:pt x="9260" y="9197"/>
                </a:lnTo>
                <a:lnTo>
                  <a:pt x="10700" y="12256"/>
                </a:lnTo>
                <a:lnTo>
                  <a:pt x="12346" y="15315"/>
                </a:lnTo>
                <a:lnTo>
                  <a:pt x="13787" y="18395"/>
                </a:lnTo>
                <a:lnTo>
                  <a:pt x="15433" y="24513"/>
                </a:lnTo>
                <a:lnTo>
                  <a:pt x="18520" y="33711"/>
                </a:lnTo>
                <a:lnTo>
                  <a:pt x="35394" y="93465"/>
                </a:lnTo>
                <a:lnTo>
                  <a:pt x="27780" y="127177"/>
                </a:lnTo>
                <a:lnTo>
                  <a:pt x="26134" y="134824"/>
                </a:lnTo>
                <a:lnTo>
                  <a:pt x="24693" y="139434"/>
                </a:lnTo>
                <a:lnTo>
                  <a:pt x="24693" y="142493"/>
                </a:lnTo>
                <a:lnTo>
                  <a:pt x="23047" y="147081"/>
                </a:lnTo>
                <a:lnTo>
                  <a:pt x="21607" y="148631"/>
                </a:lnTo>
                <a:lnTo>
                  <a:pt x="19960" y="151690"/>
                </a:lnTo>
                <a:lnTo>
                  <a:pt x="19960" y="153220"/>
                </a:lnTo>
                <a:lnTo>
                  <a:pt x="18520" y="153220"/>
                </a:lnTo>
                <a:lnTo>
                  <a:pt x="16874" y="154749"/>
                </a:lnTo>
                <a:lnTo>
                  <a:pt x="50828" y="154749"/>
                </a:lnTo>
                <a:lnTo>
                  <a:pt x="49387" y="153220"/>
                </a:lnTo>
                <a:lnTo>
                  <a:pt x="47741" y="151690"/>
                </a:lnTo>
                <a:lnTo>
                  <a:pt x="47741" y="133295"/>
                </a:lnTo>
                <a:lnTo>
                  <a:pt x="49387" y="130236"/>
                </a:lnTo>
                <a:lnTo>
                  <a:pt x="49387" y="127177"/>
                </a:lnTo>
                <a:lnTo>
                  <a:pt x="57001" y="93465"/>
                </a:lnTo>
                <a:lnTo>
                  <a:pt x="67679" y="79679"/>
                </a:lnTo>
                <a:lnTo>
                  <a:pt x="52474" y="79679"/>
                </a:lnTo>
                <a:lnTo>
                  <a:pt x="40127" y="35240"/>
                </a:lnTo>
                <a:lnTo>
                  <a:pt x="37040" y="27572"/>
                </a:lnTo>
                <a:lnTo>
                  <a:pt x="37040" y="10727"/>
                </a:lnTo>
                <a:lnTo>
                  <a:pt x="38481" y="9197"/>
                </a:lnTo>
                <a:lnTo>
                  <a:pt x="40127" y="7668"/>
                </a:lnTo>
                <a:lnTo>
                  <a:pt x="43214" y="6118"/>
                </a:lnTo>
                <a:close/>
              </a:path>
              <a:path w="134620" h="162560">
                <a:moveTo>
                  <a:pt x="126556" y="7668"/>
                </a:moveTo>
                <a:lnTo>
                  <a:pt x="94042" y="7668"/>
                </a:lnTo>
                <a:lnTo>
                  <a:pt x="95689" y="9197"/>
                </a:lnTo>
                <a:lnTo>
                  <a:pt x="95689" y="19924"/>
                </a:lnTo>
                <a:lnTo>
                  <a:pt x="94042" y="22984"/>
                </a:lnTo>
                <a:lnTo>
                  <a:pt x="90956" y="27572"/>
                </a:lnTo>
                <a:lnTo>
                  <a:pt x="87869" y="33711"/>
                </a:lnTo>
                <a:lnTo>
                  <a:pt x="81695" y="41359"/>
                </a:lnTo>
                <a:lnTo>
                  <a:pt x="52474" y="79679"/>
                </a:lnTo>
                <a:lnTo>
                  <a:pt x="67679" y="79679"/>
                </a:lnTo>
                <a:lnTo>
                  <a:pt x="108036" y="27572"/>
                </a:lnTo>
                <a:lnTo>
                  <a:pt x="112563" y="22984"/>
                </a:lnTo>
                <a:lnTo>
                  <a:pt x="115650" y="19924"/>
                </a:lnTo>
                <a:lnTo>
                  <a:pt x="118736" y="15315"/>
                </a:lnTo>
                <a:lnTo>
                  <a:pt x="120383" y="12256"/>
                </a:lnTo>
                <a:lnTo>
                  <a:pt x="123469" y="10727"/>
                </a:lnTo>
                <a:lnTo>
                  <a:pt x="124910" y="9197"/>
                </a:lnTo>
                <a:lnTo>
                  <a:pt x="126556" y="7668"/>
                </a:lnTo>
                <a:close/>
              </a:path>
              <a:path w="134620" h="162560">
                <a:moveTo>
                  <a:pt x="129643" y="6118"/>
                </a:moveTo>
                <a:lnTo>
                  <a:pt x="90956" y="6118"/>
                </a:lnTo>
                <a:lnTo>
                  <a:pt x="92602" y="7668"/>
                </a:lnTo>
                <a:lnTo>
                  <a:pt x="127997" y="7668"/>
                </a:lnTo>
                <a:lnTo>
                  <a:pt x="129643" y="6118"/>
                </a:lnTo>
                <a:close/>
              </a:path>
              <a:path w="134620" h="162560">
                <a:moveTo>
                  <a:pt x="47741" y="0"/>
                </a:moveTo>
                <a:lnTo>
                  <a:pt x="1440" y="0"/>
                </a:lnTo>
                <a:lnTo>
                  <a:pt x="0" y="6118"/>
                </a:lnTo>
                <a:lnTo>
                  <a:pt x="46301" y="6118"/>
                </a:lnTo>
                <a:lnTo>
                  <a:pt x="47741" y="0"/>
                </a:lnTo>
                <a:close/>
              </a:path>
              <a:path w="134620" h="162560">
                <a:moveTo>
                  <a:pt x="134170" y="0"/>
                </a:moveTo>
                <a:lnTo>
                  <a:pt x="89515" y="0"/>
                </a:lnTo>
                <a:lnTo>
                  <a:pt x="87869" y="6118"/>
                </a:lnTo>
                <a:lnTo>
                  <a:pt x="132730" y="6118"/>
                </a:lnTo>
                <a:lnTo>
                  <a:pt x="1341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80762" y="509600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95" y="0"/>
                </a:lnTo>
              </a:path>
            </a:pathLst>
          </a:custGeom>
          <a:ln w="12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10406" y="5117445"/>
            <a:ext cx="76200" cy="225425"/>
          </a:xfrm>
          <a:custGeom>
            <a:avLst/>
            <a:gdLst/>
            <a:ahLst/>
            <a:cxnLst/>
            <a:rect l="l" t="t" r="r" b="b"/>
            <a:pathLst>
              <a:path w="76200" h="225425">
                <a:moveTo>
                  <a:pt x="3086" y="0"/>
                </a:moveTo>
                <a:lnTo>
                  <a:pt x="0" y="9197"/>
                </a:lnTo>
                <a:lnTo>
                  <a:pt x="13038" y="14916"/>
                </a:lnTo>
                <a:lnTo>
                  <a:pt x="24359" y="22795"/>
                </a:lnTo>
                <a:lnTo>
                  <a:pt x="47834" y="58845"/>
                </a:lnTo>
                <a:lnTo>
                  <a:pt x="55561" y="111861"/>
                </a:lnTo>
                <a:lnTo>
                  <a:pt x="54709" y="131656"/>
                </a:lnTo>
                <a:lnTo>
                  <a:pt x="41774" y="179263"/>
                </a:lnTo>
                <a:lnTo>
                  <a:pt x="14427" y="210302"/>
                </a:lnTo>
                <a:lnTo>
                  <a:pt x="1646" y="216054"/>
                </a:lnTo>
                <a:lnTo>
                  <a:pt x="3086" y="225231"/>
                </a:lnTo>
                <a:lnTo>
                  <a:pt x="47015" y="199171"/>
                </a:lnTo>
                <a:lnTo>
                  <a:pt x="71098" y="152073"/>
                </a:lnTo>
                <a:lnTo>
                  <a:pt x="75728" y="111861"/>
                </a:lnTo>
                <a:lnTo>
                  <a:pt x="74570" y="91767"/>
                </a:lnTo>
                <a:lnTo>
                  <a:pt x="57207" y="39849"/>
                </a:lnTo>
                <a:lnTo>
                  <a:pt x="20224" y="5799"/>
                </a:lnTo>
                <a:lnTo>
                  <a:pt x="30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16050" y="5521962"/>
            <a:ext cx="135890" cy="116839"/>
          </a:xfrm>
          <a:custGeom>
            <a:avLst/>
            <a:gdLst/>
            <a:ahLst/>
            <a:cxnLst/>
            <a:rect l="l" t="t" r="r" b="b"/>
            <a:pathLst>
              <a:path w="135889" h="116839">
                <a:moveTo>
                  <a:pt x="116750" y="13786"/>
                </a:moveTo>
                <a:lnTo>
                  <a:pt x="89515" y="13786"/>
                </a:lnTo>
                <a:lnTo>
                  <a:pt x="92602" y="15315"/>
                </a:lnTo>
                <a:lnTo>
                  <a:pt x="94042" y="16845"/>
                </a:lnTo>
                <a:lnTo>
                  <a:pt x="95689" y="19904"/>
                </a:lnTo>
                <a:lnTo>
                  <a:pt x="97129" y="22984"/>
                </a:lnTo>
                <a:lnTo>
                  <a:pt x="97129" y="30631"/>
                </a:lnTo>
                <a:lnTo>
                  <a:pt x="95689" y="33690"/>
                </a:lnTo>
                <a:lnTo>
                  <a:pt x="95689" y="41359"/>
                </a:lnTo>
                <a:lnTo>
                  <a:pt x="94042" y="45947"/>
                </a:lnTo>
                <a:lnTo>
                  <a:pt x="92602" y="53615"/>
                </a:lnTo>
                <a:lnTo>
                  <a:pt x="86428" y="75070"/>
                </a:lnTo>
                <a:lnTo>
                  <a:pt x="83342" y="84264"/>
                </a:lnTo>
                <a:lnTo>
                  <a:pt x="83342" y="102649"/>
                </a:lnTo>
                <a:lnTo>
                  <a:pt x="84782" y="107246"/>
                </a:lnTo>
                <a:lnTo>
                  <a:pt x="87869" y="111842"/>
                </a:lnTo>
                <a:lnTo>
                  <a:pt x="90956" y="114908"/>
                </a:lnTo>
                <a:lnTo>
                  <a:pt x="94042" y="116439"/>
                </a:lnTo>
                <a:lnTo>
                  <a:pt x="106389" y="116439"/>
                </a:lnTo>
                <a:lnTo>
                  <a:pt x="112563" y="114908"/>
                </a:lnTo>
                <a:lnTo>
                  <a:pt x="117296" y="111842"/>
                </a:lnTo>
                <a:lnTo>
                  <a:pt x="121823" y="108777"/>
                </a:lnTo>
                <a:lnTo>
                  <a:pt x="127997" y="102649"/>
                </a:lnTo>
                <a:lnTo>
                  <a:pt x="104949" y="102649"/>
                </a:lnTo>
                <a:lnTo>
                  <a:pt x="104949" y="101117"/>
                </a:lnTo>
                <a:lnTo>
                  <a:pt x="103303" y="99586"/>
                </a:lnTo>
                <a:lnTo>
                  <a:pt x="103303" y="84264"/>
                </a:lnTo>
                <a:lnTo>
                  <a:pt x="106389" y="76602"/>
                </a:lnTo>
                <a:lnTo>
                  <a:pt x="114209" y="44418"/>
                </a:lnTo>
                <a:lnTo>
                  <a:pt x="115650" y="35240"/>
                </a:lnTo>
                <a:lnTo>
                  <a:pt x="117296" y="29102"/>
                </a:lnTo>
                <a:lnTo>
                  <a:pt x="117296" y="15315"/>
                </a:lnTo>
                <a:lnTo>
                  <a:pt x="116750" y="13786"/>
                </a:lnTo>
                <a:close/>
              </a:path>
              <a:path w="135889" h="116839">
                <a:moveTo>
                  <a:pt x="50828" y="13786"/>
                </a:moveTo>
                <a:lnTo>
                  <a:pt x="30867" y="13786"/>
                </a:lnTo>
                <a:lnTo>
                  <a:pt x="30867" y="15315"/>
                </a:lnTo>
                <a:lnTo>
                  <a:pt x="32307" y="16845"/>
                </a:lnTo>
                <a:lnTo>
                  <a:pt x="32307" y="32161"/>
                </a:lnTo>
                <a:lnTo>
                  <a:pt x="30867" y="39829"/>
                </a:lnTo>
                <a:lnTo>
                  <a:pt x="12346" y="114908"/>
                </a:lnTo>
                <a:lnTo>
                  <a:pt x="33954" y="114908"/>
                </a:lnTo>
                <a:lnTo>
                  <a:pt x="46301" y="56675"/>
                </a:lnTo>
                <a:lnTo>
                  <a:pt x="59376" y="32161"/>
                </a:lnTo>
                <a:lnTo>
                  <a:pt x="49387" y="32161"/>
                </a:lnTo>
                <a:lnTo>
                  <a:pt x="47741" y="30631"/>
                </a:lnTo>
                <a:lnTo>
                  <a:pt x="50828" y="26043"/>
                </a:lnTo>
                <a:lnTo>
                  <a:pt x="50828" y="13786"/>
                </a:lnTo>
                <a:close/>
              </a:path>
              <a:path w="135889" h="116839">
                <a:moveTo>
                  <a:pt x="127997" y="88858"/>
                </a:moveTo>
                <a:lnTo>
                  <a:pt x="123469" y="94989"/>
                </a:lnTo>
                <a:lnTo>
                  <a:pt x="117296" y="101117"/>
                </a:lnTo>
                <a:lnTo>
                  <a:pt x="114209" y="102649"/>
                </a:lnTo>
                <a:lnTo>
                  <a:pt x="127997" y="102649"/>
                </a:lnTo>
                <a:lnTo>
                  <a:pt x="135816" y="96520"/>
                </a:lnTo>
                <a:lnTo>
                  <a:pt x="127997" y="88858"/>
                </a:lnTo>
                <a:close/>
              </a:path>
              <a:path w="135889" h="116839">
                <a:moveTo>
                  <a:pt x="101862" y="0"/>
                </a:moveTo>
                <a:lnTo>
                  <a:pt x="86428" y="0"/>
                </a:lnTo>
                <a:lnTo>
                  <a:pt x="78609" y="1529"/>
                </a:lnTo>
                <a:lnTo>
                  <a:pt x="72435" y="7647"/>
                </a:lnTo>
                <a:lnTo>
                  <a:pt x="66693" y="11913"/>
                </a:lnTo>
                <a:lnTo>
                  <a:pt x="60911" y="17610"/>
                </a:lnTo>
                <a:lnTo>
                  <a:pt x="55085" y="24513"/>
                </a:lnTo>
                <a:lnTo>
                  <a:pt x="49387" y="32161"/>
                </a:lnTo>
                <a:lnTo>
                  <a:pt x="59376" y="32161"/>
                </a:lnTo>
                <a:lnTo>
                  <a:pt x="61734" y="29102"/>
                </a:lnTo>
                <a:lnTo>
                  <a:pt x="66302" y="24453"/>
                </a:lnTo>
                <a:lnTo>
                  <a:pt x="69348" y="19904"/>
                </a:lnTo>
                <a:lnTo>
                  <a:pt x="74081" y="16845"/>
                </a:lnTo>
                <a:lnTo>
                  <a:pt x="77168" y="15315"/>
                </a:lnTo>
                <a:lnTo>
                  <a:pt x="81695" y="13786"/>
                </a:lnTo>
                <a:lnTo>
                  <a:pt x="116750" y="13786"/>
                </a:lnTo>
                <a:lnTo>
                  <a:pt x="115650" y="10706"/>
                </a:lnTo>
                <a:lnTo>
                  <a:pt x="111122" y="6118"/>
                </a:lnTo>
                <a:lnTo>
                  <a:pt x="108036" y="1529"/>
                </a:lnTo>
                <a:lnTo>
                  <a:pt x="101862" y="0"/>
                </a:lnTo>
                <a:close/>
              </a:path>
              <a:path w="135889" h="116839">
                <a:moveTo>
                  <a:pt x="40127" y="0"/>
                </a:moveTo>
                <a:lnTo>
                  <a:pt x="29221" y="0"/>
                </a:lnTo>
                <a:lnTo>
                  <a:pt x="23047" y="1529"/>
                </a:lnTo>
                <a:lnTo>
                  <a:pt x="18520" y="4588"/>
                </a:lnTo>
                <a:lnTo>
                  <a:pt x="13787" y="7647"/>
                </a:lnTo>
                <a:lnTo>
                  <a:pt x="7613" y="12256"/>
                </a:lnTo>
                <a:lnTo>
                  <a:pt x="0" y="19904"/>
                </a:lnTo>
                <a:lnTo>
                  <a:pt x="7613" y="27572"/>
                </a:lnTo>
                <a:lnTo>
                  <a:pt x="12346" y="21434"/>
                </a:lnTo>
                <a:lnTo>
                  <a:pt x="15433" y="18375"/>
                </a:lnTo>
                <a:lnTo>
                  <a:pt x="18520" y="16845"/>
                </a:lnTo>
                <a:lnTo>
                  <a:pt x="21607" y="13786"/>
                </a:lnTo>
                <a:lnTo>
                  <a:pt x="50828" y="13786"/>
                </a:lnTo>
                <a:lnTo>
                  <a:pt x="50721" y="11913"/>
                </a:lnTo>
                <a:lnTo>
                  <a:pt x="49387" y="7647"/>
                </a:lnTo>
                <a:lnTo>
                  <a:pt x="47741" y="4588"/>
                </a:lnTo>
                <a:lnTo>
                  <a:pt x="44654" y="1529"/>
                </a:lnTo>
                <a:lnTo>
                  <a:pt x="40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32123" y="556791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163" y="0"/>
                </a:lnTo>
              </a:path>
            </a:pathLst>
          </a:custGeom>
          <a:ln w="15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74536" y="5472914"/>
            <a:ext cx="95885" cy="164465"/>
          </a:xfrm>
          <a:custGeom>
            <a:avLst/>
            <a:gdLst/>
            <a:ahLst/>
            <a:cxnLst/>
            <a:rect l="l" t="t" r="r" b="b"/>
            <a:pathLst>
              <a:path w="95885" h="164464">
                <a:moveTo>
                  <a:pt x="89515" y="154762"/>
                </a:moveTo>
                <a:lnTo>
                  <a:pt x="16874" y="154762"/>
                </a:lnTo>
                <a:lnTo>
                  <a:pt x="7613" y="156293"/>
                </a:lnTo>
                <a:lnTo>
                  <a:pt x="7613" y="163955"/>
                </a:lnTo>
                <a:lnTo>
                  <a:pt x="95689" y="163955"/>
                </a:lnTo>
                <a:lnTo>
                  <a:pt x="95689" y="156293"/>
                </a:lnTo>
                <a:lnTo>
                  <a:pt x="89515" y="154762"/>
                </a:lnTo>
                <a:close/>
              </a:path>
              <a:path w="95885" h="164464">
                <a:moveTo>
                  <a:pt x="74081" y="153230"/>
                </a:moveTo>
                <a:lnTo>
                  <a:pt x="26134" y="153230"/>
                </a:lnTo>
                <a:lnTo>
                  <a:pt x="23047" y="154762"/>
                </a:lnTo>
                <a:lnTo>
                  <a:pt x="77168" y="154762"/>
                </a:lnTo>
                <a:lnTo>
                  <a:pt x="74081" y="153230"/>
                </a:lnTo>
                <a:close/>
              </a:path>
              <a:path w="95885" h="164464">
                <a:moveTo>
                  <a:pt x="61840" y="27593"/>
                </a:moveTo>
                <a:lnTo>
                  <a:pt x="38481" y="27593"/>
                </a:lnTo>
                <a:lnTo>
                  <a:pt x="38481" y="29122"/>
                </a:lnTo>
                <a:lnTo>
                  <a:pt x="40127" y="30652"/>
                </a:lnTo>
                <a:lnTo>
                  <a:pt x="40127" y="145568"/>
                </a:lnTo>
                <a:lnTo>
                  <a:pt x="38481" y="147100"/>
                </a:lnTo>
                <a:lnTo>
                  <a:pt x="37040" y="150165"/>
                </a:lnTo>
                <a:lnTo>
                  <a:pt x="35394" y="150165"/>
                </a:lnTo>
                <a:lnTo>
                  <a:pt x="32307" y="151696"/>
                </a:lnTo>
                <a:lnTo>
                  <a:pt x="30867" y="153230"/>
                </a:lnTo>
                <a:lnTo>
                  <a:pt x="70995" y="153230"/>
                </a:lnTo>
                <a:lnTo>
                  <a:pt x="69348" y="151696"/>
                </a:lnTo>
                <a:lnTo>
                  <a:pt x="67908" y="150165"/>
                </a:lnTo>
                <a:lnTo>
                  <a:pt x="66262" y="148633"/>
                </a:lnTo>
                <a:lnTo>
                  <a:pt x="64821" y="147100"/>
                </a:lnTo>
                <a:lnTo>
                  <a:pt x="63175" y="145568"/>
                </a:lnTo>
                <a:lnTo>
                  <a:pt x="63175" y="140971"/>
                </a:lnTo>
                <a:lnTo>
                  <a:pt x="61734" y="137906"/>
                </a:lnTo>
                <a:lnTo>
                  <a:pt x="61840" y="27593"/>
                </a:lnTo>
                <a:close/>
              </a:path>
              <a:path w="95885" h="164464">
                <a:moveTo>
                  <a:pt x="63175" y="0"/>
                </a:moveTo>
                <a:lnTo>
                  <a:pt x="57001" y="0"/>
                </a:lnTo>
                <a:lnTo>
                  <a:pt x="0" y="33711"/>
                </a:lnTo>
                <a:lnTo>
                  <a:pt x="6173" y="42909"/>
                </a:lnTo>
                <a:lnTo>
                  <a:pt x="18520" y="33711"/>
                </a:lnTo>
                <a:lnTo>
                  <a:pt x="23047" y="32181"/>
                </a:lnTo>
                <a:lnTo>
                  <a:pt x="27780" y="29122"/>
                </a:lnTo>
                <a:lnTo>
                  <a:pt x="32307" y="27593"/>
                </a:lnTo>
                <a:lnTo>
                  <a:pt x="61840" y="27593"/>
                </a:lnTo>
                <a:lnTo>
                  <a:pt x="61960" y="22415"/>
                </a:lnTo>
                <a:lnTo>
                  <a:pt x="62455" y="13796"/>
                </a:lnTo>
                <a:lnTo>
                  <a:pt x="62950" y="6324"/>
                </a:lnTo>
                <a:lnTo>
                  <a:pt x="63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95408" y="5403971"/>
            <a:ext cx="1812925" cy="0"/>
          </a:xfrm>
          <a:custGeom>
            <a:avLst/>
            <a:gdLst/>
            <a:ahLst/>
            <a:cxnLst/>
            <a:rect l="l" t="t" r="r" b="b"/>
            <a:pathLst>
              <a:path w="1812925">
                <a:moveTo>
                  <a:pt x="0" y="0"/>
                </a:moveTo>
                <a:lnTo>
                  <a:pt x="1812333" y="0"/>
                </a:lnTo>
              </a:path>
            </a:pathLst>
          </a:custGeom>
          <a:ln w="15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52397" y="5448400"/>
            <a:ext cx="37465" cy="60325"/>
          </a:xfrm>
          <a:custGeom>
            <a:avLst/>
            <a:gdLst/>
            <a:ahLst/>
            <a:cxnLst/>
            <a:rect l="l" t="t" r="r" b="b"/>
            <a:pathLst>
              <a:path w="37464" h="60325">
                <a:moveTo>
                  <a:pt x="33954" y="0"/>
                </a:moveTo>
                <a:lnTo>
                  <a:pt x="13993" y="0"/>
                </a:lnTo>
                <a:lnTo>
                  <a:pt x="13993" y="32181"/>
                </a:lnTo>
                <a:lnTo>
                  <a:pt x="12346" y="35240"/>
                </a:lnTo>
                <a:lnTo>
                  <a:pt x="10906" y="39849"/>
                </a:lnTo>
                <a:lnTo>
                  <a:pt x="9260" y="42909"/>
                </a:lnTo>
                <a:lnTo>
                  <a:pt x="7819" y="45968"/>
                </a:lnTo>
                <a:lnTo>
                  <a:pt x="4733" y="49027"/>
                </a:lnTo>
                <a:lnTo>
                  <a:pt x="0" y="52106"/>
                </a:lnTo>
                <a:lnTo>
                  <a:pt x="7819" y="59754"/>
                </a:lnTo>
                <a:lnTo>
                  <a:pt x="13993" y="53636"/>
                </a:lnTo>
                <a:lnTo>
                  <a:pt x="20166" y="49027"/>
                </a:lnTo>
                <a:lnTo>
                  <a:pt x="24693" y="44438"/>
                </a:lnTo>
                <a:lnTo>
                  <a:pt x="33954" y="30652"/>
                </a:lnTo>
                <a:lnTo>
                  <a:pt x="35600" y="26063"/>
                </a:lnTo>
                <a:lnTo>
                  <a:pt x="37040" y="21454"/>
                </a:lnTo>
                <a:lnTo>
                  <a:pt x="37040" y="10727"/>
                </a:lnTo>
                <a:lnTo>
                  <a:pt x="35600" y="4609"/>
                </a:lnTo>
                <a:lnTo>
                  <a:pt x="33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06570" y="5313575"/>
            <a:ext cx="140970" cy="164465"/>
          </a:xfrm>
          <a:custGeom>
            <a:avLst/>
            <a:gdLst/>
            <a:ahLst/>
            <a:cxnLst/>
            <a:rect l="l" t="t" r="r" b="b"/>
            <a:pathLst>
              <a:path w="140970" h="164464">
                <a:moveTo>
                  <a:pt x="51034" y="0"/>
                </a:moveTo>
                <a:lnTo>
                  <a:pt x="0" y="0"/>
                </a:lnTo>
                <a:lnTo>
                  <a:pt x="0" y="4588"/>
                </a:lnTo>
                <a:lnTo>
                  <a:pt x="6173" y="7668"/>
                </a:lnTo>
                <a:lnTo>
                  <a:pt x="7819" y="9197"/>
                </a:lnTo>
                <a:lnTo>
                  <a:pt x="9260" y="10727"/>
                </a:lnTo>
                <a:lnTo>
                  <a:pt x="10906" y="13786"/>
                </a:lnTo>
                <a:lnTo>
                  <a:pt x="12346" y="18375"/>
                </a:lnTo>
                <a:lnTo>
                  <a:pt x="12346" y="21454"/>
                </a:lnTo>
                <a:lnTo>
                  <a:pt x="13993" y="26043"/>
                </a:lnTo>
                <a:lnTo>
                  <a:pt x="14081" y="32181"/>
                </a:lnTo>
                <a:lnTo>
                  <a:pt x="21607" y="163947"/>
                </a:lnTo>
                <a:lnTo>
                  <a:pt x="37040" y="163947"/>
                </a:lnTo>
                <a:lnTo>
                  <a:pt x="54096" y="134824"/>
                </a:lnTo>
                <a:lnTo>
                  <a:pt x="38687" y="134824"/>
                </a:lnTo>
                <a:lnTo>
                  <a:pt x="38687" y="125647"/>
                </a:lnTo>
                <a:lnTo>
                  <a:pt x="35708" y="41359"/>
                </a:lnTo>
                <a:lnTo>
                  <a:pt x="35600" y="18375"/>
                </a:lnTo>
                <a:lnTo>
                  <a:pt x="37040" y="15315"/>
                </a:lnTo>
                <a:lnTo>
                  <a:pt x="37040" y="12256"/>
                </a:lnTo>
                <a:lnTo>
                  <a:pt x="38687" y="10727"/>
                </a:lnTo>
                <a:lnTo>
                  <a:pt x="40127" y="7668"/>
                </a:lnTo>
                <a:lnTo>
                  <a:pt x="43214" y="6118"/>
                </a:lnTo>
                <a:lnTo>
                  <a:pt x="44860" y="6118"/>
                </a:lnTo>
                <a:lnTo>
                  <a:pt x="49387" y="4588"/>
                </a:lnTo>
                <a:lnTo>
                  <a:pt x="51034" y="0"/>
                </a:lnTo>
                <a:close/>
              </a:path>
              <a:path w="140970" h="164464">
                <a:moveTo>
                  <a:pt x="140549" y="0"/>
                </a:moveTo>
                <a:lnTo>
                  <a:pt x="91161" y="0"/>
                </a:lnTo>
                <a:lnTo>
                  <a:pt x="89515" y="4588"/>
                </a:lnTo>
                <a:lnTo>
                  <a:pt x="97335" y="6118"/>
                </a:lnTo>
                <a:lnTo>
                  <a:pt x="101862" y="10727"/>
                </a:lnTo>
                <a:lnTo>
                  <a:pt x="101862" y="19924"/>
                </a:lnTo>
                <a:lnTo>
                  <a:pt x="100422" y="22984"/>
                </a:lnTo>
                <a:lnTo>
                  <a:pt x="98775" y="27572"/>
                </a:lnTo>
                <a:lnTo>
                  <a:pt x="97335" y="32181"/>
                </a:lnTo>
                <a:lnTo>
                  <a:pt x="95689" y="36770"/>
                </a:lnTo>
                <a:lnTo>
                  <a:pt x="92602" y="41359"/>
                </a:lnTo>
                <a:lnTo>
                  <a:pt x="40127" y="134824"/>
                </a:lnTo>
                <a:lnTo>
                  <a:pt x="54096" y="134824"/>
                </a:lnTo>
                <a:lnTo>
                  <a:pt x="114209" y="32181"/>
                </a:lnTo>
                <a:lnTo>
                  <a:pt x="118942" y="22984"/>
                </a:lnTo>
                <a:lnTo>
                  <a:pt x="123469" y="16845"/>
                </a:lnTo>
                <a:lnTo>
                  <a:pt x="125116" y="13786"/>
                </a:lnTo>
                <a:lnTo>
                  <a:pt x="128202" y="10727"/>
                </a:lnTo>
                <a:lnTo>
                  <a:pt x="129643" y="9197"/>
                </a:lnTo>
                <a:lnTo>
                  <a:pt x="132730" y="7668"/>
                </a:lnTo>
                <a:lnTo>
                  <a:pt x="134376" y="6118"/>
                </a:lnTo>
                <a:lnTo>
                  <a:pt x="135816" y="6118"/>
                </a:lnTo>
                <a:lnTo>
                  <a:pt x="138903" y="4588"/>
                </a:lnTo>
                <a:lnTo>
                  <a:pt x="1405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62713" y="5359543"/>
            <a:ext cx="120650" cy="118110"/>
          </a:xfrm>
          <a:custGeom>
            <a:avLst/>
            <a:gdLst/>
            <a:ahLst/>
            <a:cxnLst/>
            <a:rect l="l" t="t" r="r" b="b"/>
            <a:pathLst>
              <a:path w="120650" h="118110">
                <a:moveTo>
                  <a:pt x="70835" y="0"/>
                </a:moveTo>
                <a:lnTo>
                  <a:pt x="29267" y="10727"/>
                </a:lnTo>
                <a:lnTo>
                  <a:pt x="7660" y="41359"/>
                </a:lnTo>
                <a:lnTo>
                  <a:pt x="3747" y="50575"/>
                </a:lnTo>
                <a:lnTo>
                  <a:pt x="1358" y="59938"/>
                </a:lnTo>
                <a:lnTo>
                  <a:pt x="165" y="69590"/>
                </a:lnTo>
                <a:lnTo>
                  <a:pt x="0" y="84268"/>
                </a:lnTo>
                <a:lnTo>
                  <a:pt x="139" y="88295"/>
                </a:lnTo>
                <a:lnTo>
                  <a:pt x="18361" y="117979"/>
                </a:lnTo>
                <a:lnTo>
                  <a:pt x="33794" y="117979"/>
                </a:lnTo>
                <a:lnTo>
                  <a:pt x="41614" y="114920"/>
                </a:lnTo>
                <a:lnTo>
                  <a:pt x="49228" y="110311"/>
                </a:lnTo>
                <a:lnTo>
                  <a:pt x="54138" y="105408"/>
                </a:lnTo>
                <a:lnTo>
                  <a:pt x="55295" y="104193"/>
                </a:lnTo>
                <a:lnTo>
                  <a:pt x="29267" y="104193"/>
                </a:lnTo>
                <a:lnTo>
                  <a:pt x="23094" y="98054"/>
                </a:lnTo>
                <a:lnTo>
                  <a:pt x="21407" y="93293"/>
                </a:lnTo>
                <a:lnTo>
                  <a:pt x="20007" y="87327"/>
                </a:lnTo>
                <a:lnTo>
                  <a:pt x="20059" y="78129"/>
                </a:lnTo>
                <a:lnTo>
                  <a:pt x="26181" y="45968"/>
                </a:lnTo>
                <a:lnTo>
                  <a:pt x="28795" y="38233"/>
                </a:lnTo>
                <a:lnTo>
                  <a:pt x="32122" y="31215"/>
                </a:lnTo>
                <a:lnTo>
                  <a:pt x="36338" y="25058"/>
                </a:lnTo>
                <a:lnTo>
                  <a:pt x="41614" y="19904"/>
                </a:lnTo>
                <a:lnTo>
                  <a:pt x="47788" y="12256"/>
                </a:lnTo>
                <a:lnTo>
                  <a:pt x="55402" y="9197"/>
                </a:lnTo>
                <a:lnTo>
                  <a:pt x="106187" y="9197"/>
                </a:lnTo>
                <a:lnTo>
                  <a:pt x="106529" y="7647"/>
                </a:lnTo>
                <a:lnTo>
                  <a:pt x="89356" y="7647"/>
                </a:lnTo>
                <a:lnTo>
                  <a:pt x="84829" y="4588"/>
                </a:lnTo>
                <a:lnTo>
                  <a:pt x="80096" y="3059"/>
                </a:lnTo>
                <a:lnTo>
                  <a:pt x="75568" y="1529"/>
                </a:lnTo>
                <a:lnTo>
                  <a:pt x="70835" y="0"/>
                </a:lnTo>
                <a:close/>
              </a:path>
              <a:path w="120650" h="118110">
                <a:moveTo>
                  <a:pt x="88996" y="85797"/>
                </a:moveTo>
                <a:lnTo>
                  <a:pt x="72482" y="85797"/>
                </a:lnTo>
                <a:lnTo>
                  <a:pt x="70835" y="90386"/>
                </a:lnTo>
                <a:lnTo>
                  <a:pt x="69395" y="94995"/>
                </a:lnTo>
                <a:lnTo>
                  <a:pt x="69395" y="105722"/>
                </a:lnTo>
                <a:lnTo>
                  <a:pt x="70835" y="110311"/>
                </a:lnTo>
                <a:lnTo>
                  <a:pt x="77009" y="116449"/>
                </a:lnTo>
                <a:lnTo>
                  <a:pt x="80096" y="117979"/>
                </a:lnTo>
                <a:lnTo>
                  <a:pt x="91002" y="117979"/>
                </a:lnTo>
                <a:lnTo>
                  <a:pt x="97176" y="116449"/>
                </a:lnTo>
                <a:lnTo>
                  <a:pt x="101703" y="113370"/>
                </a:lnTo>
                <a:lnTo>
                  <a:pt x="106436" y="110311"/>
                </a:lnTo>
                <a:lnTo>
                  <a:pt x="112609" y="104193"/>
                </a:lnTo>
                <a:lnTo>
                  <a:pt x="92443" y="104193"/>
                </a:lnTo>
                <a:lnTo>
                  <a:pt x="91002" y="102643"/>
                </a:lnTo>
                <a:lnTo>
                  <a:pt x="89356" y="102643"/>
                </a:lnTo>
                <a:lnTo>
                  <a:pt x="87915" y="101113"/>
                </a:lnTo>
                <a:lnTo>
                  <a:pt x="87915" y="90386"/>
                </a:lnTo>
                <a:lnTo>
                  <a:pt x="88996" y="85797"/>
                </a:lnTo>
                <a:close/>
              </a:path>
              <a:path w="120650" h="118110">
                <a:moveTo>
                  <a:pt x="106187" y="9197"/>
                </a:moveTo>
                <a:lnTo>
                  <a:pt x="69395" y="9197"/>
                </a:lnTo>
                <a:lnTo>
                  <a:pt x="73922" y="10727"/>
                </a:lnTo>
                <a:lnTo>
                  <a:pt x="80051" y="16801"/>
                </a:lnTo>
                <a:lnTo>
                  <a:pt x="80096" y="39829"/>
                </a:lnTo>
                <a:lnTo>
                  <a:pt x="78655" y="42888"/>
                </a:lnTo>
                <a:lnTo>
                  <a:pt x="78655" y="49027"/>
                </a:lnTo>
                <a:lnTo>
                  <a:pt x="61575" y="85797"/>
                </a:lnTo>
                <a:lnTo>
                  <a:pt x="53893" y="93465"/>
                </a:lnTo>
                <a:lnTo>
                  <a:pt x="50874" y="96524"/>
                </a:lnTo>
                <a:lnTo>
                  <a:pt x="46141" y="101113"/>
                </a:lnTo>
                <a:lnTo>
                  <a:pt x="39968" y="104193"/>
                </a:lnTo>
                <a:lnTo>
                  <a:pt x="55295" y="104193"/>
                </a:lnTo>
                <a:lnTo>
                  <a:pt x="59664" y="99584"/>
                </a:lnTo>
                <a:lnTo>
                  <a:pt x="65115" y="93293"/>
                </a:lnTo>
                <a:lnTo>
                  <a:pt x="70835" y="85797"/>
                </a:lnTo>
                <a:lnTo>
                  <a:pt x="88996" y="85797"/>
                </a:lnTo>
                <a:lnTo>
                  <a:pt x="89356" y="84268"/>
                </a:lnTo>
                <a:lnTo>
                  <a:pt x="91002" y="78129"/>
                </a:lnTo>
                <a:lnTo>
                  <a:pt x="106187" y="9197"/>
                </a:lnTo>
                <a:close/>
              </a:path>
              <a:path w="120650" h="118110">
                <a:moveTo>
                  <a:pt x="114050" y="90386"/>
                </a:moveTo>
                <a:lnTo>
                  <a:pt x="107876" y="94995"/>
                </a:lnTo>
                <a:lnTo>
                  <a:pt x="104790" y="99584"/>
                </a:lnTo>
                <a:lnTo>
                  <a:pt x="98616" y="102643"/>
                </a:lnTo>
                <a:lnTo>
                  <a:pt x="97176" y="104193"/>
                </a:lnTo>
                <a:lnTo>
                  <a:pt x="112609" y="104193"/>
                </a:lnTo>
                <a:lnTo>
                  <a:pt x="120223" y="96524"/>
                </a:lnTo>
                <a:lnTo>
                  <a:pt x="114050" y="90386"/>
                </a:lnTo>
                <a:close/>
              </a:path>
              <a:path w="120650" h="118110">
                <a:moveTo>
                  <a:pt x="100262" y="0"/>
                </a:moveTo>
                <a:lnTo>
                  <a:pt x="89356" y="7647"/>
                </a:lnTo>
                <a:lnTo>
                  <a:pt x="106529" y="7647"/>
                </a:lnTo>
                <a:lnTo>
                  <a:pt x="107876" y="1529"/>
                </a:lnTo>
                <a:lnTo>
                  <a:pt x="1002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89112" y="5359543"/>
            <a:ext cx="109855" cy="116839"/>
          </a:xfrm>
          <a:custGeom>
            <a:avLst/>
            <a:gdLst/>
            <a:ahLst/>
            <a:cxnLst/>
            <a:rect l="l" t="t" r="r" b="b"/>
            <a:pathLst>
              <a:path w="109854" h="116839">
                <a:moveTo>
                  <a:pt x="51034" y="13786"/>
                </a:moveTo>
                <a:lnTo>
                  <a:pt x="30867" y="13786"/>
                </a:lnTo>
                <a:lnTo>
                  <a:pt x="30867" y="15315"/>
                </a:lnTo>
                <a:lnTo>
                  <a:pt x="32513" y="16845"/>
                </a:lnTo>
                <a:lnTo>
                  <a:pt x="32513" y="32161"/>
                </a:lnTo>
                <a:lnTo>
                  <a:pt x="30867" y="35240"/>
                </a:lnTo>
                <a:lnTo>
                  <a:pt x="30867" y="39829"/>
                </a:lnTo>
                <a:lnTo>
                  <a:pt x="12346" y="116449"/>
                </a:lnTo>
                <a:lnTo>
                  <a:pt x="33954" y="116449"/>
                </a:lnTo>
                <a:lnTo>
                  <a:pt x="44860" y="64343"/>
                </a:lnTo>
                <a:lnTo>
                  <a:pt x="46301" y="56695"/>
                </a:lnTo>
                <a:lnTo>
                  <a:pt x="49387" y="50556"/>
                </a:lnTo>
                <a:lnTo>
                  <a:pt x="51034" y="45968"/>
                </a:lnTo>
                <a:lnTo>
                  <a:pt x="54121" y="41359"/>
                </a:lnTo>
                <a:lnTo>
                  <a:pt x="57207" y="35240"/>
                </a:lnTo>
                <a:lnTo>
                  <a:pt x="61734" y="30631"/>
                </a:lnTo>
                <a:lnTo>
                  <a:pt x="49387" y="30631"/>
                </a:lnTo>
                <a:lnTo>
                  <a:pt x="51034" y="26043"/>
                </a:lnTo>
                <a:lnTo>
                  <a:pt x="51034" y="13786"/>
                </a:lnTo>
                <a:close/>
              </a:path>
              <a:path w="109854" h="116839">
                <a:moveTo>
                  <a:pt x="106595" y="0"/>
                </a:moveTo>
                <a:lnTo>
                  <a:pt x="88075" y="0"/>
                </a:lnTo>
                <a:lnTo>
                  <a:pt x="80255" y="3059"/>
                </a:lnTo>
                <a:lnTo>
                  <a:pt x="74081" y="7647"/>
                </a:lnTo>
                <a:lnTo>
                  <a:pt x="68339" y="11674"/>
                </a:lnTo>
                <a:lnTo>
                  <a:pt x="62558" y="16845"/>
                </a:lnTo>
                <a:lnTo>
                  <a:pt x="56776" y="23163"/>
                </a:lnTo>
                <a:lnTo>
                  <a:pt x="51034" y="30631"/>
                </a:lnTo>
                <a:lnTo>
                  <a:pt x="61734" y="30631"/>
                </a:lnTo>
                <a:lnTo>
                  <a:pt x="66468" y="26043"/>
                </a:lnTo>
                <a:lnTo>
                  <a:pt x="69554" y="21454"/>
                </a:lnTo>
                <a:lnTo>
                  <a:pt x="72641" y="19904"/>
                </a:lnTo>
                <a:lnTo>
                  <a:pt x="75728" y="16845"/>
                </a:lnTo>
                <a:lnTo>
                  <a:pt x="78814" y="15315"/>
                </a:lnTo>
                <a:lnTo>
                  <a:pt x="107176" y="15315"/>
                </a:lnTo>
                <a:lnTo>
                  <a:pt x="109682" y="1529"/>
                </a:lnTo>
                <a:lnTo>
                  <a:pt x="106595" y="0"/>
                </a:lnTo>
                <a:close/>
              </a:path>
              <a:path w="109854" h="116839">
                <a:moveTo>
                  <a:pt x="40127" y="0"/>
                </a:moveTo>
                <a:lnTo>
                  <a:pt x="29427" y="0"/>
                </a:lnTo>
                <a:lnTo>
                  <a:pt x="23253" y="1529"/>
                </a:lnTo>
                <a:lnTo>
                  <a:pt x="18520" y="4588"/>
                </a:lnTo>
                <a:lnTo>
                  <a:pt x="13993" y="7647"/>
                </a:lnTo>
                <a:lnTo>
                  <a:pt x="7819" y="13786"/>
                </a:lnTo>
                <a:lnTo>
                  <a:pt x="0" y="21454"/>
                </a:lnTo>
                <a:lnTo>
                  <a:pt x="7819" y="27572"/>
                </a:lnTo>
                <a:lnTo>
                  <a:pt x="12346" y="22984"/>
                </a:lnTo>
                <a:lnTo>
                  <a:pt x="15433" y="18375"/>
                </a:lnTo>
                <a:lnTo>
                  <a:pt x="24693" y="13786"/>
                </a:lnTo>
                <a:lnTo>
                  <a:pt x="51034" y="13786"/>
                </a:lnTo>
                <a:lnTo>
                  <a:pt x="51034" y="7647"/>
                </a:lnTo>
                <a:lnTo>
                  <a:pt x="44860" y="1529"/>
                </a:lnTo>
                <a:lnTo>
                  <a:pt x="40127" y="0"/>
                </a:lnTo>
                <a:close/>
              </a:path>
              <a:path w="109854" h="116839">
                <a:moveTo>
                  <a:pt x="107176" y="15315"/>
                </a:moveTo>
                <a:lnTo>
                  <a:pt x="86428" y="15315"/>
                </a:lnTo>
                <a:lnTo>
                  <a:pt x="86428" y="16845"/>
                </a:lnTo>
                <a:lnTo>
                  <a:pt x="88075" y="16845"/>
                </a:lnTo>
                <a:lnTo>
                  <a:pt x="89515" y="18375"/>
                </a:lnTo>
                <a:lnTo>
                  <a:pt x="89515" y="19904"/>
                </a:lnTo>
                <a:lnTo>
                  <a:pt x="91161" y="22984"/>
                </a:lnTo>
                <a:lnTo>
                  <a:pt x="91161" y="24513"/>
                </a:lnTo>
                <a:lnTo>
                  <a:pt x="92602" y="27572"/>
                </a:lnTo>
                <a:lnTo>
                  <a:pt x="104949" y="27572"/>
                </a:lnTo>
                <a:lnTo>
                  <a:pt x="107176" y="15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32749" y="5292120"/>
            <a:ext cx="77470" cy="228600"/>
          </a:xfrm>
          <a:custGeom>
            <a:avLst/>
            <a:gdLst/>
            <a:ahLst/>
            <a:cxnLst/>
            <a:rect l="l" t="t" r="r" b="b"/>
            <a:pathLst>
              <a:path w="77470" h="228600">
                <a:moveTo>
                  <a:pt x="74081" y="0"/>
                </a:moveTo>
                <a:lnTo>
                  <a:pt x="30153" y="26072"/>
                </a:lnTo>
                <a:lnTo>
                  <a:pt x="5350" y="73161"/>
                </a:lnTo>
                <a:lnTo>
                  <a:pt x="0" y="113390"/>
                </a:lnTo>
                <a:lnTo>
                  <a:pt x="1180" y="134381"/>
                </a:lnTo>
                <a:lnTo>
                  <a:pt x="11025" y="171772"/>
                </a:lnTo>
                <a:lnTo>
                  <a:pt x="42391" y="213553"/>
                </a:lnTo>
                <a:lnTo>
                  <a:pt x="74081" y="228290"/>
                </a:lnTo>
                <a:lnTo>
                  <a:pt x="75522" y="219113"/>
                </a:lnTo>
                <a:lnTo>
                  <a:pt x="62538" y="213362"/>
                </a:lnTo>
                <a:lnTo>
                  <a:pt x="51445" y="205316"/>
                </a:lnTo>
                <a:lnTo>
                  <a:pt x="29333" y="167686"/>
                </a:lnTo>
                <a:lnTo>
                  <a:pt x="21607" y="113390"/>
                </a:lnTo>
                <a:lnTo>
                  <a:pt x="22459" y="93560"/>
                </a:lnTo>
                <a:lnTo>
                  <a:pt x="35394" y="44438"/>
                </a:lnTo>
                <a:lnTo>
                  <a:pt x="63233" y="14913"/>
                </a:lnTo>
                <a:lnTo>
                  <a:pt x="77168" y="9197"/>
                </a:lnTo>
                <a:lnTo>
                  <a:pt x="74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09917" y="5313576"/>
            <a:ext cx="159385" cy="162560"/>
          </a:xfrm>
          <a:custGeom>
            <a:avLst/>
            <a:gdLst/>
            <a:ahLst/>
            <a:cxnLst/>
            <a:rect l="l" t="t" r="r" b="b"/>
            <a:pathLst>
              <a:path w="159385" h="162560">
                <a:moveTo>
                  <a:pt x="84782" y="0"/>
                </a:moveTo>
                <a:lnTo>
                  <a:pt x="35394" y="0"/>
                </a:lnTo>
                <a:lnTo>
                  <a:pt x="33954" y="4588"/>
                </a:lnTo>
                <a:lnTo>
                  <a:pt x="37040" y="6118"/>
                </a:lnTo>
                <a:lnTo>
                  <a:pt x="38481" y="6118"/>
                </a:lnTo>
                <a:lnTo>
                  <a:pt x="41568" y="7668"/>
                </a:lnTo>
                <a:lnTo>
                  <a:pt x="49387" y="22984"/>
                </a:lnTo>
                <a:lnTo>
                  <a:pt x="52474" y="30631"/>
                </a:lnTo>
                <a:lnTo>
                  <a:pt x="70995" y="79679"/>
                </a:lnTo>
                <a:lnTo>
                  <a:pt x="32307" y="125647"/>
                </a:lnTo>
                <a:lnTo>
                  <a:pt x="26893" y="131984"/>
                </a:lnTo>
                <a:lnTo>
                  <a:pt x="22173" y="137320"/>
                </a:lnTo>
                <a:lnTo>
                  <a:pt x="18301" y="141796"/>
                </a:lnTo>
                <a:lnTo>
                  <a:pt x="15433" y="145552"/>
                </a:lnTo>
                <a:lnTo>
                  <a:pt x="9260" y="151690"/>
                </a:lnTo>
                <a:lnTo>
                  <a:pt x="7613" y="153220"/>
                </a:lnTo>
                <a:lnTo>
                  <a:pt x="6173" y="154749"/>
                </a:lnTo>
                <a:lnTo>
                  <a:pt x="3086" y="154749"/>
                </a:lnTo>
                <a:lnTo>
                  <a:pt x="1440" y="156279"/>
                </a:lnTo>
                <a:lnTo>
                  <a:pt x="0" y="162418"/>
                </a:lnTo>
                <a:lnTo>
                  <a:pt x="44654" y="162418"/>
                </a:lnTo>
                <a:lnTo>
                  <a:pt x="46301" y="156279"/>
                </a:lnTo>
                <a:lnTo>
                  <a:pt x="43214" y="156279"/>
                </a:lnTo>
                <a:lnTo>
                  <a:pt x="40127" y="154749"/>
                </a:lnTo>
                <a:lnTo>
                  <a:pt x="40127" y="153220"/>
                </a:lnTo>
                <a:lnTo>
                  <a:pt x="38481" y="153220"/>
                </a:lnTo>
                <a:lnTo>
                  <a:pt x="37040" y="150161"/>
                </a:lnTo>
                <a:lnTo>
                  <a:pt x="37040" y="145552"/>
                </a:lnTo>
                <a:lnTo>
                  <a:pt x="38481" y="142493"/>
                </a:lnTo>
                <a:lnTo>
                  <a:pt x="40127" y="139434"/>
                </a:lnTo>
                <a:lnTo>
                  <a:pt x="41568" y="136354"/>
                </a:lnTo>
                <a:lnTo>
                  <a:pt x="44654" y="131765"/>
                </a:lnTo>
                <a:lnTo>
                  <a:pt x="49387" y="127177"/>
                </a:lnTo>
                <a:lnTo>
                  <a:pt x="75522" y="93465"/>
                </a:lnTo>
                <a:lnTo>
                  <a:pt x="96829" y="93465"/>
                </a:lnTo>
                <a:lnTo>
                  <a:pt x="90956" y="76599"/>
                </a:lnTo>
                <a:lnTo>
                  <a:pt x="101506" y="64343"/>
                </a:lnTo>
                <a:lnTo>
                  <a:pt x="86428" y="64343"/>
                </a:lnTo>
                <a:lnTo>
                  <a:pt x="75522" y="35240"/>
                </a:lnTo>
                <a:lnTo>
                  <a:pt x="72620" y="28032"/>
                </a:lnTo>
                <a:lnTo>
                  <a:pt x="72435" y="10727"/>
                </a:lnTo>
                <a:lnTo>
                  <a:pt x="74081" y="9197"/>
                </a:lnTo>
                <a:lnTo>
                  <a:pt x="83342" y="4588"/>
                </a:lnTo>
                <a:lnTo>
                  <a:pt x="84782" y="0"/>
                </a:lnTo>
                <a:close/>
              </a:path>
              <a:path w="159385" h="162560">
                <a:moveTo>
                  <a:pt x="126556" y="154749"/>
                </a:moveTo>
                <a:lnTo>
                  <a:pt x="83342" y="154749"/>
                </a:lnTo>
                <a:lnTo>
                  <a:pt x="80255" y="156279"/>
                </a:lnTo>
                <a:lnTo>
                  <a:pt x="78609" y="162418"/>
                </a:lnTo>
                <a:lnTo>
                  <a:pt x="126556" y="162418"/>
                </a:lnTo>
                <a:lnTo>
                  <a:pt x="127997" y="156279"/>
                </a:lnTo>
                <a:lnTo>
                  <a:pt x="126556" y="154749"/>
                </a:lnTo>
                <a:close/>
              </a:path>
              <a:path w="159385" h="162560">
                <a:moveTo>
                  <a:pt x="96829" y="93465"/>
                </a:moveTo>
                <a:lnTo>
                  <a:pt x="75522" y="93465"/>
                </a:lnTo>
                <a:lnTo>
                  <a:pt x="87869" y="128706"/>
                </a:lnTo>
                <a:lnTo>
                  <a:pt x="90956" y="134824"/>
                </a:lnTo>
                <a:lnTo>
                  <a:pt x="90956" y="150161"/>
                </a:lnTo>
                <a:lnTo>
                  <a:pt x="87869" y="151690"/>
                </a:lnTo>
                <a:lnTo>
                  <a:pt x="86428" y="154749"/>
                </a:lnTo>
                <a:lnTo>
                  <a:pt x="123469" y="154749"/>
                </a:lnTo>
                <a:lnTo>
                  <a:pt x="123469" y="153220"/>
                </a:lnTo>
                <a:lnTo>
                  <a:pt x="121823" y="153220"/>
                </a:lnTo>
                <a:lnTo>
                  <a:pt x="120383" y="151690"/>
                </a:lnTo>
                <a:lnTo>
                  <a:pt x="118736" y="150161"/>
                </a:lnTo>
                <a:lnTo>
                  <a:pt x="118736" y="148611"/>
                </a:lnTo>
                <a:lnTo>
                  <a:pt x="117296" y="145552"/>
                </a:lnTo>
                <a:lnTo>
                  <a:pt x="115650" y="142493"/>
                </a:lnTo>
                <a:lnTo>
                  <a:pt x="114209" y="137904"/>
                </a:lnTo>
                <a:lnTo>
                  <a:pt x="111122" y="133295"/>
                </a:lnTo>
                <a:lnTo>
                  <a:pt x="108036" y="125647"/>
                </a:lnTo>
                <a:lnTo>
                  <a:pt x="96829" y="93465"/>
                </a:lnTo>
                <a:close/>
              </a:path>
              <a:path w="159385" h="162560">
                <a:moveTo>
                  <a:pt x="158864" y="0"/>
                </a:moveTo>
                <a:lnTo>
                  <a:pt x="114209" y="0"/>
                </a:lnTo>
                <a:lnTo>
                  <a:pt x="112563" y="4588"/>
                </a:lnTo>
                <a:lnTo>
                  <a:pt x="115650" y="6118"/>
                </a:lnTo>
                <a:lnTo>
                  <a:pt x="118736" y="6118"/>
                </a:lnTo>
                <a:lnTo>
                  <a:pt x="118736" y="7668"/>
                </a:lnTo>
                <a:lnTo>
                  <a:pt x="120383" y="9197"/>
                </a:lnTo>
                <a:lnTo>
                  <a:pt x="121823" y="10727"/>
                </a:lnTo>
                <a:lnTo>
                  <a:pt x="121823" y="15315"/>
                </a:lnTo>
                <a:lnTo>
                  <a:pt x="120383" y="16845"/>
                </a:lnTo>
                <a:lnTo>
                  <a:pt x="120383" y="18375"/>
                </a:lnTo>
                <a:lnTo>
                  <a:pt x="118736" y="21454"/>
                </a:lnTo>
                <a:lnTo>
                  <a:pt x="117296" y="22984"/>
                </a:lnTo>
                <a:lnTo>
                  <a:pt x="115650" y="26043"/>
                </a:lnTo>
                <a:lnTo>
                  <a:pt x="114209" y="29102"/>
                </a:lnTo>
                <a:lnTo>
                  <a:pt x="111122" y="32181"/>
                </a:lnTo>
                <a:lnTo>
                  <a:pt x="108036" y="36770"/>
                </a:lnTo>
                <a:lnTo>
                  <a:pt x="86428" y="64343"/>
                </a:lnTo>
                <a:lnTo>
                  <a:pt x="101506" y="64343"/>
                </a:lnTo>
                <a:lnTo>
                  <a:pt x="126556" y="35240"/>
                </a:lnTo>
                <a:lnTo>
                  <a:pt x="131971" y="28032"/>
                </a:lnTo>
                <a:lnTo>
                  <a:pt x="136691" y="22402"/>
                </a:lnTo>
                <a:lnTo>
                  <a:pt x="140562" y="18211"/>
                </a:lnTo>
                <a:lnTo>
                  <a:pt x="146517" y="12256"/>
                </a:lnTo>
                <a:lnTo>
                  <a:pt x="148163" y="10727"/>
                </a:lnTo>
                <a:lnTo>
                  <a:pt x="151250" y="9197"/>
                </a:lnTo>
                <a:lnTo>
                  <a:pt x="152691" y="7668"/>
                </a:lnTo>
                <a:lnTo>
                  <a:pt x="154337" y="6118"/>
                </a:lnTo>
                <a:lnTo>
                  <a:pt x="157424" y="4588"/>
                </a:lnTo>
                <a:lnTo>
                  <a:pt x="158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82774" y="529212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3086" y="0"/>
                </a:moveTo>
                <a:lnTo>
                  <a:pt x="0" y="9197"/>
                </a:lnTo>
                <a:lnTo>
                  <a:pt x="13038" y="14913"/>
                </a:lnTo>
                <a:lnTo>
                  <a:pt x="24359" y="22787"/>
                </a:lnTo>
                <a:lnTo>
                  <a:pt x="47834" y="59084"/>
                </a:lnTo>
                <a:lnTo>
                  <a:pt x="55561" y="113390"/>
                </a:lnTo>
                <a:lnTo>
                  <a:pt x="54709" y="133210"/>
                </a:lnTo>
                <a:lnTo>
                  <a:pt x="41774" y="182343"/>
                </a:lnTo>
                <a:lnTo>
                  <a:pt x="13038" y="213362"/>
                </a:lnTo>
                <a:lnTo>
                  <a:pt x="0" y="219113"/>
                </a:lnTo>
                <a:lnTo>
                  <a:pt x="3086" y="228290"/>
                </a:lnTo>
                <a:lnTo>
                  <a:pt x="46812" y="202230"/>
                </a:lnTo>
                <a:lnTo>
                  <a:pt x="71098" y="153793"/>
                </a:lnTo>
                <a:lnTo>
                  <a:pt x="75728" y="113390"/>
                </a:lnTo>
                <a:lnTo>
                  <a:pt x="74570" y="92412"/>
                </a:lnTo>
                <a:lnTo>
                  <a:pt x="57207" y="39829"/>
                </a:lnTo>
                <a:lnTo>
                  <a:pt x="19616" y="6014"/>
                </a:lnTo>
                <a:lnTo>
                  <a:pt x="30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66540" y="5380987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163" y="0"/>
                </a:lnTo>
              </a:path>
            </a:pathLst>
          </a:custGeom>
          <a:ln w="15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66540" y="5430015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163" y="0"/>
                </a:lnTo>
              </a:path>
            </a:pathLst>
          </a:custGeom>
          <a:ln w="15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04220" y="5118976"/>
            <a:ext cx="156210" cy="220979"/>
          </a:xfrm>
          <a:custGeom>
            <a:avLst/>
            <a:gdLst/>
            <a:ahLst/>
            <a:cxnLst/>
            <a:rect l="l" t="t" r="r" b="b"/>
            <a:pathLst>
              <a:path w="156210" h="220979">
                <a:moveTo>
                  <a:pt x="152896" y="0"/>
                </a:moveTo>
                <a:lnTo>
                  <a:pt x="4527" y="0"/>
                </a:lnTo>
                <a:lnTo>
                  <a:pt x="4527" y="6138"/>
                </a:lnTo>
                <a:lnTo>
                  <a:pt x="74081" y="113390"/>
                </a:lnTo>
                <a:lnTo>
                  <a:pt x="0" y="214524"/>
                </a:lnTo>
                <a:lnTo>
                  <a:pt x="0" y="220643"/>
                </a:lnTo>
                <a:lnTo>
                  <a:pt x="152896" y="220643"/>
                </a:lnTo>
                <a:lnTo>
                  <a:pt x="154115" y="197658"/>
                </a:lnTo>
                <a:lnTo>
                  <a:pt x="32307" y="197658"/>
                </a:lnTo>
                <a:lnTo>
                  <a:pt x="97335" y="108802"/>
                </a:lnTo>
                <a:lnTo>
                  <a:pt x="97335" y="99604"/>
                </a:lnTo>
                <a:lnTo>
                  <a:pt x="40127" y="12256"/>
                </a:lnTo>
                <a:lnTo>
                  <a:pt x="152896" y="12256"/>
                </a:lnTo>
                <a:lnTo>
                  <a:pt x="152896" y="0"/>
                </a:lnTo>
                <a:close/>
              </a:path>
              <a:path w="156210" h="220979">
                <a:moveTo>
                  <a:pt x="155983" y="162418"/>
                </a:moveTo>
                <a:lnTo>
                  <a:pt x="141990" y="162418"/>
                </a:lnTo>
                <a:lnTo>
                  <a:pt x="140549" y="170086"/>
                </a:lnTo>
                <a:lnTo>
                  <a:pt x="138903" y="174674"/>
                </a:lnTo>
                <a:lnTo>
                  <a:pt x="138903" y="179283"/>
                </a:lnTo>
                <a:lnTo>
                  <a:pt x="137463" y="183872"/>
                </a:lnTo>
                <a:lnTo>
                  <a:pt x="135816" y="186931"/>
                </a:lnTo>
                <a:lnTo>
                  <a:pt x="134376" y="188461"/>
                </a:lnTo>
                <a:lnTo>
                  <a:pt x="132730" y="191540"/>
                </a:lnTo>
                <a:lnTo>
                  <a:pt x="131289" y="193070"/>
                </a:lnTo>
                <a:lnTo>
                  <a:pt x="129643" y="194599"/>
                </a:lnTo>
                <a:lnTo>
                  <a:pt x="126556" y="196129"/>
                </a:lnTo>
                <a:lnTo>
                  <a:pt x="125116" y="196129"/>
                </a:lnTo>
                <a:lnTo>
                  <a:pt x="122029" y="197658"/>
                </a:lnTo>
                <a:lnTo>
                  <a:pt x="154115" y="197658"/>
                </a:lnTo>
                <a:lnTo>
                  <a:pt x="155983" y="162418"/>
                </a:lnTo>
                <a:close/>
              </a:path>
              <a:path w="156210" h="220979">
                <a:moveTo>
                  <a:pt x="152896" y="12256"/>
                </a:moveTo>
                <a:lnTo>
                  <a:pt x="114209" y="12256"/>
                </a:lnTo>
                <a:lnTo>
                  <a:pt x="117296" y="13786"/>
                </a:lnTo>
                <a:lnTo>
                  <a:pt x="118942" y="13786"/>
                </a:lnTo>
                <a:lnTo>
                  <a:pt x="122029" y="15336"/>
                </a:lnTo>
                <a:lnTo>
                  <a:pt x="123469" y="16865"/>
                </a:lnTo>
                <a:lnTo>
                  <a:pt x="125116" y="18395"/>
                </a:lnTo>
                <a:lnTo>
                  <a:pt x="126556" y="19924"/>
                </a:lnTo>
                <a:lnTo>
                  <a:pt x="135816" y="39849"/>
                </a:lnTo>
                <a:lnTo>
                  <a:pt x="138903" y="45968"/>
                </a:lnTo>
                <a:lnTo>
                  <a:pt x="140549" y="52106"/>
                </a:lnTo>
                <a:lnTo>
                  <a:pt x="152896" y="52106"/>
                </a:lnTo>
                <a:lnTo>
                  <a:pt x="152896" y="12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97243" y="5105189"/>
            <a:ext cx="77470" cy="228600"/>
          </a:xfrm>
          <a:custGeom>
            <a:avLst/>
            <a:gdLst/>
            <a:ahLst/>
            <a:cxnLst/>
            <a:rect l="l" t="t" r="r" b="b"/>
            <a:pathLst>
              <a:path w="77470" h="228600">
                <a:moveTo>
                  <a:pt x="74081" y="0"/>
                </a:moveTo>
                <a:lnTo>
                  <a:pt x="30153" y="26080"/>
                </a:lnTo>
                <a:lnTo>
                  <a:pt x="5350" y="74501"/>
                </a:lnTo>
                <a:lnTo>
                  <a:pt x="0" y="114920"/>
                </a:lnTo>
                <a:lnTo>
                  <a:pt x="1180" y="135886"/>
                </a:lnTo>
                <a:lnTo>
                  <a:pt x="19960" y="188461"/>
                </a:lnTo>
                <a:lnTo>
                  <a:pt x="56944" y="222296"/>
                </a:lnTo>
                <a:lnTo>
                  <a:pt x="74081" y="228311"/>
                </a:lnTo>
                <a:lnTo>
                  <a:pt x="75522" y="219113"/>
                </a:lnTo>
                <a:lnTo>
                  <a:pt x="62538" y="213362"/>
                </a:lnTo>
                <a:lnTo>
                  <a:pt x="51445" y="205316"/>
                </a:lnTo>
                <a:lnTo>
                  <a:pt x="29333" y="167686"/>
                </a:lnTo>
                <a:lnTo>
                  <a:pt x="21607" y="113390"/>
                </a:lnTo>
                <a:lnTo>
                  <a:pt x="22459" y="93802"/>
                </a:lnTo>
                <a:lnTo>
                  <a:pt x="35394" y="45968"/>
                </a:lnTo>
                <a:lnTo>
                  <a:pt x="63233" y="14937"/>
                </a:lnTo>
                <a:lnTo>
                  <a:pt x="77168" y="9197"/>
                </a:lnTo>
                <a:lnTo>
                  <a:pt x="74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77499" y="5126643"/>
            <a:ext cx="159385" cy="162560"/>
          </a:xfrm>
          <a:custGeom>
            <a:avLst/>
            <a:gdLst/>
            <a:ahLst/>
            <a:cxnLst/>
            <a:rect l="l" t="t" r="r" b="b"/>
            <a:pathLst>
              <a:path w="159385" h="162560">
                <a:moveTo>
                  <a:pt x="44654" y="156279"/>
                </a:moveTo>
                <a:lnTo>
                  <a:pt x="0" y="156279"/>
                </a:lnTo>
                <a:lnTo>
                  <a:pt x="0" y="162418"/>
                </a:lnTo>
                <a:lnTo>
                  <a:pt x="43214" y="162418"/>
                </a:lnTo>
                <a:lnTo>
                  <a:pt x="44654" y="156279"/>
                </a:lnTo>
                <a:close/>
              </a:path>
              <a:path w="159385" h="162560">
                <a:moveTo>
                  <a:pt x="127997" y="156279"/>
                </a:moveTo>
                <a:lnTo>
                  <a:pt x="80255" y="156279"/>
                </a:lnTo>
                <a:lnTo>
                  <a:pt x="78609" y="162418"/>
                </a:lnTo>
                <a:lnTo>
                  <a:pt x="126556" y="162418"/>
                </a:lnTo>
                <a:lnTo>
                  <a:pt x="127997" y="156279"/>
                </a:lnTo>
                <a:close/>
              </a:path>
              <a:path w="159385" h="162560">
                <a:moveTo>
                  <a:pt x="78609" y="6118"/>
                </a:moveTo>
                <a:lnTo>
                  <a:pt x="37040" y="6118"/>
                </a:lnTo>
                <a:lnTo>
                  <a:pt x="38481" y="7668"/>
                </a:lnTo>
                <a:lnTo>
                  <a:pt x="40127" y="9197"/>
                </a:lnTo>
                <a:lnTo>
                  <a:pt x="41568" y="9197"/>
                </a:lnTo>
                <a:lnTo>
                  <a:pt x="43214" y="12256"/>
                </a:lnTo>
                <a:lnTo>
                  <a:pt x="44654" y="15315"/>
                </a:lnTo>
                <a:lnTo>
                  <a:pt x="47741" y="18395"/>
                </a:lnTo>
                <a:lnTo>
                  <a:pt x="49387" y="24513"/>
                </a:lnTo>
                <a:lnTo>
                  <a:pt x="52474" y="32181"/>
                </a:lnTo>
                <a:lnTo>
                  <a:pt x="69348" y="81209"/>
                </a:lnTo>
                <a:lnTo>
                  <a:pt x="22173" y="137894"/>
                </a:lnTo>
                <a:lnTo>
                  <a:pt x="4527" y="154749"/>
                </a:lnTo>
                <a:lnTo>
                  <a:pt x="3086" y="156279"/>
                </a:lnTo>
                <a:lnTo>
                  <a:pt x="43214" y="156279"/>
                </a:lnTo>
                <a:lnTo>
                  <a:pt x="40127" y="154749"/>
                </a:lnTo>
                <a:lnTo>
                  <a:pt x="38481" y="154749"/>
                </a:lnTo>
                <a:lnTo>
                  <a:pt x="37040" y="153220"/>
                </a:lnTo>
                <a:lnTo>
                  <a:pt x="37092" y="142442"/>
                </a:lnTo>
                <a:lnTo>
                  <a:pt x="40127" y="139434"/>
                </a:lnTo>
                <a:lnTo>
                  <a:pt x="41568" y="136374"/>
                </a:lnTo>
                <a:lnTo>
                  <a:pt x="47741" y="127177"/>
                </a:lnTo>
                <a:lnTo>
                  <a:pt x="75522" y="93465"/>
                </a:lnTo>
                <a:lnTo>
                  <a:pt x="96463" y="93465"/>
                </a:lnTo>
                <a:lnTo>
                  <a:pt x="90956" y="78149"/>
                </a:lnTo>
                <a:lnTo>
                  <a:pt x="102406" y="64343"/>
                </a:lnTo>
                <a:lnTo>
                  <a:pt x="84782" y="64343"/>
                </a:lnTo>
                <a:lnTo>
                  <a:pt x="75522" y="36770"/>
                </a:lnTo>
                <a:lnTo>
                  <a:pt x="72435" y="29102"/>
                </a:lnTo>
                <a:lnTo>
                  <a:pt x="70995" y="21454"/>
                </a:lnTo>
                <a:lnTo>
                  <a:pt x="70995" y="13786"/>
                </a:lnTo>
                <a:lnTo>
                  <a:pt x="72435" y="10727"/>
                </a:lnTo>
                <a:lnTo>
                  <a:pt x="74081" y="9197"/>
                </a:lnTo>
                <a:lnTo>
                  <a:pt x="77168" y="7668"/>
                </a:lnTo>
                <a:lnTo>
                  <a:pt x="78609" y="6118"/>
                </a:lnTo>
                <a:close/>
              </a:path>
              <a:path w="159385" h="162560">
                <a:moveTo>
                  <a:pt x="96463" y="93465"/>
                </a:moveTo>
                <a:lnTo>
                  <a:pt x="75522" y="93465"/>
                </a:lnTo>
                <a:lnTo>
                  <a:pt x="87869" y="130236"/>
                </a:lnTo>
                <a:lnTo>
                  <a:pt x="89515" y="134824"/>
                </a:lnTo>
                <a:lnTo>
                  <a:pt x="90956" y="140963"/>
                </a:lnTo>
                <a:lnTo>
                  <a:pt x="90956" y="148631"/>
                </a:lnTo>
                <a:lnTo>
                  <a:pt x="89515" y="150161"/>
                </a:lnTo>
                <a:lnTo>
                  <a:pt x="87869" y="153220"/>
                </a:lnTo>
                <a:lnTo>
                  <a:pt x="86428" y="154749"/>
                </a:lnTo>
                <a:lnTo>
                  <a:pt x="83342" y="156279"/>
                </a:lnTo>
                <a:lnTo>
                  <a:pt x="124910" y="156279"/>
                </a:lnTo>
                <a:lnTo>
                  <a:pt x="123469" y="154749"/>
                </a:lnTo>
                <a:lnTo>
                  <a:pt x="121823" y="154749"/>
                </a:lnTo>
                <a:lnTo>
                  <a:pt x="121823" y="153220"/>
                </a:lnTo>
                <a:lnTo>
                  <a:pt x="120383" y="151690"/>
                </a:lnTo>
                <a:lnTo>
                  <a:pt x="118736" y="151690"/>
                </a:lnTo>
                <a:lnTo>
                  <a:pt x="117296" y="148631"/>
                </a:lnTo>
                <a:lnTo>
                  <a:pt x="115650" y="147081"/>
                </a:lnTo>
                <a:lnTo>
                  <a:pt x="114182" y="142442"/>
                </a:lnTo>
                <a:lnTo>
                  <a:pt x="112563" y="139434"/>
                </a:lnTo>
                <a:lnTo>
                  <a:pt x="111122" y="133295"/>
                </a:lnTo>
                <a:lnTo>
                  <a:pt x="108036" y="125647"/>
                </a:lnTo>
                <a:lnTo>
                  <a:pt x="96463" y="93465"/>
                </a:lnTo>
                <a:close/>
              </a:path>
              <a:path w="159385" h="162560">
                <a:moveTo>
                  <a:pt x="154337" y="6118"/>
                </a:moveTo>
                <a:lnTo>
                  <a:pt x="115650" y="6118"/>
                </a:lnTo>
                <a:lnTo>
                  <a:pt x="117296" y="7668"/>
                </a:lnTo>
                <a:lnTo>
                  <a:pt x="118736" y="9197"/>
                </a:lnTo>
                <a:lnTo>
                  <a:pt x="120383" y="10727"/>
                </a:lnTo>
                <a:lnTo>
                  <a:pt x="120383" y="16845"/>
                </a:lnTo>
                <a:lnTo>
                  <a:pt x="118736" y="19924"/>
                </a:lnTo>
                <a:lnTo>
                  <a:pt x="118736" y="21454"/>
                </a:lnTo>
                <a:lnTo>
                  <a:pt x="117296" y="24513"/>
                </a:lnTo>
                <a:lnTo>
                  <a:pt x="115650" y="26043"/>
                </a:lnTo>
                <a:lnTo>
                  <a:pt x="114209" y="29102"/>
                </a:lnTo>
                <a:lnTo>
                  <a:pt x="111122" y="33711"/>
                </a:lnTo>
                <a:lnTo>
                  <a:pt x="108036" y="36770"/>
                </a:lnTo>
                <a:lnTo>
                  <a:pt x="84782" y="64343"/>
                </a:lnTo>
                <a:lnTo>
                  <a:pt x="102406" y="64343"/>
                </a:lnTo>
                <a:lnTo>
                  <a:pt x="134170" y="26043"/>
                </a:lnTo>
                <a:lnTo>
                  <a:pt x="140344" y="19924"/>
                </a:lnTo>
                <a:lnTo>
                  <a:pt x="141990" y="16845"/>
                </a:lnTo>
                <a:lnTo>
                  <a:pt x="148163" y="10727"/>
                </a:lnTo>
                <a:lnTo>
                  <a:pt x="149604" y="9197"/>
                </a:lnTo>
                <a:lnTo>
                  <a:pt x="152691" y="7668"/>
                </a:lnTo>
                <a:lnTo>
                  <a:pt x="154337" y="6118"/>
                </a:lnTo>
                <a:close/>
              </a:path>
              <a:path w="159385" h="162560">
                <a:moveTo>
                  <a:pt x="83342" y="0"/>
                </a:moveTo>
                <a:lnTo>
                  <a:pt x="35394" y="0"/>
                </a:lnTo>
                <a:lnTo>
                  <a:pt x="33954" y="6118"/>
                </a:lnTo>
                <a:lnTo>
                  <a:pt x="83342" y="6118"/>
                </a:lnTo>
                <a:lnTo>
                  <a:pt x="83342" y="0"/>
                </a:lnTo>
                <a:close/>
              </a:path>
              <a:path w="159385" h="162560">
                <a:moveTo>
                  <a:pt x="158864" y="0"/>
                </a:moveTo>
                <a:lnTo>
                  <a:pt x="114209" y="0"/>
                </a:lnTo>
                <a:lnTo>
                  <a:pt x="112563" y="6118"/>
                </a:lnTo>
                <a:lnTo>
                  <a:pt x="157424" y="6118"/>
                </a:lnTo>
                <a:lnTo>
                  <a:pt x="158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16620" y="5219344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369" y="0"/>
                </a:lnTo>
              </a:path>
            </a:pathLst>
          </a:custGeom>
          <a:ln w="168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35985" y="5126643"/>
            <a:ext cx="159385" cy="162560"/>
          </a:xfrm>
          <a:custGeom>
            <a:avLst/>
            <a:gdLst/>
            <a:ahLst/>
            <a:cxnLst/>
            <a:rect l="l" t="t" r="r" b="b"/>
            <a:pathLst>
              <a:path w="159385" h="162560">
                <a:moveTo>
                  <a:pt x="46301" y="156279"/>
                </a:moveTo>
                <a:lnTo>
                  <a:pt x="1440" y="156279"/>
                </a:lnTo>
                <a:lnTo>
                  <a:pt x="0" y="162418"/>
                </a:lnTo>
                <a:lnTo>
                  <a:pt x="44654" y="162418"/>
                </a:lnTo>
                <a:lnTo>
                  <a:pt x="46301" y="156279"/>
                </a:lnTo>
                <a:close/>
              </a:path>
              <a:path w="159385" h="162560">
                <a:moveTo>
                  <a:pt x="129643" y="156279"/>
                </a:moveTo>
                <a:lnTo>
                  <a:pt x="80255" y="156279"/>
                </a:lnTo>
                <a:lnTo>
                  <a:pt x="80255" y="162418"/>
                </a:lnTo>
                <a:lnTo>
                  <a:pt x="127997" y="162418"/>
                </a:lnTo>
                <a:lnTo>
                  <a:pt x="129643" y="156279"/>
                </a:lnTo>
                <a:close/>
              </a:path>
              <a:path w="159385" h="162560">
                <a:moveTo>
                  <a:pt x="80255" y="6118"/>
                </a:moveTo>
                <a:lnTo>
                  <a:pt x="38481" y="6118"/>
                </a:lnTo>
                <a:lnTo>
                  <a:pt x="40127" y="7668"/>
                </a:lnTo>
                <a:lnTo>
                  <a:pt x="41568" y="9197"/>
                </a:lnTo>
                <a:lnTo>
                  <a:pt x="43214" y="9197"/>
                </a:lnTo>
                <a:lnTo>
                  <a:pt x="44654" y="12256"/>
                </a:lnTo>
                <a:lnTo>
                  <a:pt x="46301" y="15315"/>
                </a:lnTo>
                <a:lnTo>
                  <a:pt x="47741" y="18395"/>
                </a:lnTo>
                <a:lnTo>
                  <a:pt x="50828" y="24513"/>
                </a:lnTo>
                <a:lnTo>
                  <a:pt x="53915" y="32181"/>
                </a:lnTo>
                <a:lnTo>
                  <a:pt x="70995" y="81209"/>
                </a:lnTo>
                <a:lnTo>
                  <a:pt x="33954" y="125647"/>
                </a:lnTo>
                <a:lnTo>
                  <a:pt x="27812" y="132199"/>
                </a:lnTo>
                <a:lnTo>
                  <a:pt x="23099" y="137894"/>
                </a:lnTo>
                <a:lnTo>
                  <a:pt x="19499" y="142493"/>
                </a:lnTo>
                <a:lnTo>
                  <a:pt x="16874" y="145552"/>
                </a:lnTo>
                <a:lnTo>
                  <a:pt x="10700" y="151690"/>
                </a:lnTo>
                <a:lnTo>
                  <a:pt x="7613" y="153220"/>
                </a:lnTo>
                <a:lnTo>
                  <a:pt x="6173" y="154749"/>
                </a:lnTo>
                <a:lnTo>
                  <a:pt x="4527" y="156279"/>
                </a:lnTo>
                <a:lnTo>
                  <a:pt x="43214" y="156279"/>
                </a:lnTo>
                <a:lnTo>
                  <a:pt x="41568" y="154749"/>
                </a:lnTo>
                <a:lnTo>
                  <a:pt x="40127" y="154749"/>
                </a:lnTo>
                <a:lnTo>
                  <a:pt x="38481" y="153220"/>
                </a:lnTo>
                <a:lnTo>
                  <a:pt x="38508" y="142442"/>
                </a:lnTo>
                <a:lnTo>
                  <a:pt x="40127" y="139434"/>
                </a:lnTo>
                <a:lnTo>
                  <a:pt x="43214" y="136374"/>
                </a:lnTo>
                <a:lnTo>
                  <a:pt x="44654" y="131765"/>
                </a:lnTo>
                <a:lnTo>
                  <a:pt x="49387" y="127177"/>
                </a:lnTo>
                <a:lnTo>
                  <a:pt x="77168" y="93465"/>
                </a:lnTo>
                <a:lnTo>
                  <a:pt x="98043" y="93465"/>
                </a:lnTo>
                <a:lnTo>
                  <a:pt x="92602" y="78149"/>
                </a:lnTo>
                <a:lnTo>
                  <a:pt x="103991" y="64343"/>
                </a:lnTo>
                <a:lnTo>
                  <a:pt x="86428" y="64343"/>
                </a:lnTo>
                <a:lnTo>
                  <a:pt x="77168" y="36770"/>
                </a:lnTo>
                <a:lnTo>
                  <a:pt x="74081" y="29102"/>
                </a:lnTo>
                <a:lnTo>
                  <a:pt x="72435" y="21454"/>
                </a:lnTo>
                <a:lnTo>
                  <a:pt x="72435" y="13786"/>
                </a:lnTo>
                <a:lnTo>
                  <a:pt x="74081" y="10727"/>
                </a:lnTo>
                <a:lnTo>
                  <a:pt x="75522" y="9197"/>
                </a:lnTo>
                <a:lnTo>
                  <a:pt x="77168" y="7668"/>
                </a:lnTo>
                <a:lnTo>
                  <a:pt x="80255" y="6118"/>
                </a:lnTo>
                <a:close/>
              </a:path>
              <a:path w="159385" h="162560">
                <a:moveTo>
                  <a:pt x="98043" y="93465"/>
                </a:moveTo>
                <a:lnTo>
                  <a:pt x="77168" y="93465"/>
                </a:lnTo>
                <a:lnTo>
                  <a:pt x="89515" y="130236"/>
                </a:lnTo>
                <a:lnTo>
                  <a:pt x="90956" y="134824"/>
                </a:lnTo>
                <a:lnTo>
                  <a:pt x="92602" y="140963"/>
                </a:lnTo>
                <a:lnTo>
                  <a:pt x="92602" y="148631"/>
                </a:lnTo>
                <a:lnTo>
                  <a:pt x="90956" y="150161"/>
                </a:lnTo>
                <a:lnTo>
                  <a:pt x="89515" y="153220"/>
                </a:lnTo>
                <a:lnTo>
                  <a:pt x="87869" y="154749"/>
                </a:lnTo>
                <a:lnTo>
                  <a:pt x="84782" y="156279"/>
                </a:lnTo>
                <a:lnTo>
                  <a:pt x="126556" y="156279"/>
                </a:lnTo>
                <a:lnTo>
                  <a:pt x="124910" y="154749"/>
                </a:lnTo>
                <a:lnTo>
                  <a:pt x="123469" y="154749"/>
                </a:lnTo>
                <a:lnTo>
                  <a:pt x="121823" y="153220"/>
                </a:lnTo>
                <a:lnTo>
                  <a:pt x="121823" y="151690"/>
                </a:lnTo>
                <a:lnTo>
                  <a:pt x="120383" y="151690"/>
                </a:lnTo>
                <a:lnTo>
                  <a:pt x="118736" y="148631"/>
                </a:lnTo>
                <a:lnTo>
                  <a:pt x="117296" y="147081"/>
                </a:lnTo>
                <a:lnTo>
                  <a:pt x="115626" y="142442"/>
                </a:lnTo>
                <a:lnTo>
                  <a:pt x="114209" y="139434"/>
                </a:lnTo>
                <a:lnTo>
                  <a:pt x="112563" y="133295"/>
                </a:lnTo>
                <a:lnTo>
                  <a:pt x="109476" y="125647"/>
                </a:lnTo>
                <a:lnTo>
                  <a:pt x="98043" y="93465"/>
                </a:lnTo>
                <a:close/>
              </a:path>
              <a:path w="159385" h="162560">
                <a:moveTo>
                  <a:pt x="155777" y="6118"/>
                </a:moveTo>
                <a:lnTo>
                  <a:pt x="117296" y="6118"/>
                </a:lnTo>
                <a:lnTo>
                  <a:pt x="118736" y="7668"/>
                </a:lnTo>
                <a:lnTo>
                  <a:pt x="120383" y="9197"/>
                </a:lnTo>
                <a:lnTo>
                  <a:pt x="121823" y="10727"/>
                </a:lnTo>
                <a:lnTo>
                  <a:pt x="121823" y="16845"/>
                </a:lnTo>
                <a:lnTo>
                  <a:pt x="120383" y="19924"/>
                </a:lnTo>
                <a:lnTo>
                  <a:pt x="120383" y="21454"/>
                </a:lnTo>
                <a:lnTo>
                  <a:pt x="118736" y="24513"/>
                </a:lnTo>
                <a:lnTo>
                  <a:pt x="117296" y="26043"/>
                </a:lnTo>
                <a:lnTo>
                  <a:pt x="114209" y="29102"/>
                </a:lnTo>
                <a:lnTo>
                  <a:pt x="112563" y="33711"/>
                </a:lnTo>
                <a:lnTo>
                  <a:pt x="108036" y="36770"/>
                </a:lnTo>
                <a:lnTo>
                  <a:pt x="86428" y="64343"/>
                </a:lnTo>
                <a:lnTo>
                  <a:pt x="103991" y="64343"/>
                </a:lnTo>
                <a:lnTo>
                  <a:pt x="127997" y="35240"/>
                </a:lnTo>
                <a:lnTo>
                  <a:pt x="135816" y="26043"/>
                </a:lnTo>
                <a:lnTo>
                  <a:pt x="140344" y="19924"/>
                </a:lnTo>
                <a:lnTo>
                  <a:pt x="149604" y="10727"/>
                </a:lnTo>
                <a:lnTo>
                  <a:pt x="151250" y="9197"/>
                </a:lnTo>
                <a:lnTo>
                  <a:pt x="152691" y="7668"/>
                </a:lnTo>
                <a:lnTo>
                  <a:pt x="155777" y="6118"/>
                </a:lnTo>
                <a:close/>
              </a:path>
              <a:path w="159385" h="162560">
                <a:moveTo>
                  <a:pt x="84782" y="0"/>
                </a:moveTo>
                <a:lnTo>
                  <a:pt x="37040" y="0"/>
                </a:lnTo>
                <a:lnTo>
                  <a:pt x="35394" y="6118"/>
                </a:lnTo>
                <a:lnTo>
                  <a:pt x="83342" y="6118"/>
                </a:lnTo>
                <a:lnTo>
                  <a:pt x="84782" y="0"/>
                </a:lnTo>
                <a:close/>
              </a:path>
              <a:path w="159385" h="162560">
                <a:moveTo>
                  <a:pt x="158864" y="0"/>
                </a:moveTo>
                <a:lnTo>
                  <a:pt x="114209" y="0"/>
                </a:lnTo>
                <a:lnTo>
                  <a:pt x="114209" y="6118"/>
                </a:lnTo>
                <a:lnTo>
                  <a:pt x="157424" y="6118"/>
                </a:lnTo>
                <a:lnTo>
                  <a:pt x="158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88459" y="509600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389" y="0"/>
                </a:lnTo>
              </a:path>
            </a:pathLst>
          </a:custGeom>
          <a:ln w="12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11929" y="5105189"/>
            <a:ext cx="75565" cy="228600"/>
          </a:xfrm>
          <a:custGeom>
            <a:avLst/>
            <a:gdLst/>
            <a:ahLst/>
            <a:cxnLst/>
            <a:rect l="l" t="t" r="r" b="b"/>
            <a:pathLst>
              <a:path w="75564" h="228600">
                <a:moveTo>
                  <a:pt x="3086" y="0"/>
                </a:moveTo>
                <a:lnTo>
                  <a:pt x="0" y="9197"/>
                </a:lnTo>
                <a:lnTo>
                  <a:pt x="13006" y="14937"/>
                </a:lnTo>
                <a:lnTo>
                  <a:pt x="24256" y="22978"/>
                </a:lnTo>
                <a:lnTo>
                  <a:pt x="47661" y="60383"/>
                </a:lnTo>
                <a:lnTo>
                  <a:pt x="55561" y="113390"/>
                </a:lnTo>
                <a:lnTo>
                  <a:pt x="54677" y="133210"/>
                </a:lnTo>
                <a:lnTo>
                  <a:pt x="41568" y="182343"/>
                </a:lnTo>
                <a:lnTo>
                  <a:pt x="13006" y="213362"/>
                </a:lnTo>
                <a:lnTo>
                  <a:pt x="0" y="219113"/>
                </a:lnTo>
                <a:lnTo>
                  <a:pt x="3086" y="228311"/>
                </a:lnTo>
                <a:lnTo>
                  <a:pt x="46609" y="202230"/>
                </a:lnTo>
                <a:lnTo>
                  <a:pt x="70892" y="155132"/>
                </a:lnTo>
                <a:lnTo>
                  <a:pt x="75522" y="114920"/>
                </a:lnTo>
                <a:lnTo>
                  <a:pt x="74344" y="93802"/>
                </a:lnTo>
                <a:lnTo>
                  <a:pt x="65104" y="56526"/>
                </a:lnTo>
                <a:lnTo>
                  <a:pt x="34057" y="14755"/>
                </a:lnTo>
                <a:lnTo>
                  <a:pt x="19497" y="6014"/>
                </a:lnTo>
                <a:lnTo>
                  <a:pt x="30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18319" y="5092932"/>
            <a:ext cx="73025" cy="107314"/>
          </a:xfrm>
          <a:custGeom>
            <a:avLst/>
            <a:gdLst/>
            <a:ahLst/>
            <a:cxnLst/>
            <a:rect l="l" t="t" r="r" b="b"/>
            <a:pathLst>
              <a:path w="73025" h="107314">
                <a:moveTo>
                  <a:pt x="66467" y="9197"/>
                </a:moveTo>
                <a:lnTo>
                  <a:pt x="43214" y="9197"/>
                </a:lnTo>
                <a:lnTo>
                  <a:pt x="44860" y="10727"/>
                </a:lnTo>
                <a:lnTo>
                  <a:pt x="46301" y="12256"/>
                </a:lnTo>
                <a:lnTo>
                  <a:pt x="47947" y="13786"/>
                </a:lnTo>
                <a:lnTo>
                  <a:pt x="49387" y="15315"/>
                </a:lnTo>
                <a:lnTo>
                  <a:pt x="51034" y="16865"/>
                </a:lnTo>
                <a:lnTo>
                  <a:pt x="52474" y="19924"/>
                </a:lnTo>
                <a:lnTo>
                  <a:pt x="52474" y="35240"/>
                </a:lnTo>
                <a:lnTo>
                  <a:pt x="51034" y="38299"/>
                </a:lnTo>
                <a:lnTo>
                  <a:pt x="49387" y="41379"/>
                </a:lnTo>
                <a:lnTo>
                  <a:pt x="47947" y="42909"/>
                </a:lnTo>
                <a:lnTo>
                  <a:pt x="46301" y="45968"/>
                </a:lnTo>
                <a:lnTo>
                  <a:pt x="43214" y="49027"/>
                </a:lnTo>
                <a:lnTo>
                  <a:pt x="40127" y="53636"/>
                </a:lnTo>
                <a:lnTo>
                  <a:pt x="37040" y="56695"/>
                </a:lnTo>
                <a:lnTo>
                  <a:pt x="32513" y="61284"/>
                </a:lnTo>
                <a:lnTo>
                  <a:pt x="27780" y="65893"/>
                </a:lnTo>
                <a:lnTo>
                  <a:pt x="24693" y="70481"/>
                </a:lnTo>
                <a:lnTo>
                  <a:pt x="12346" y="82738"/>
                </a:lnTo>
                <a:lnTo>
                  <a:pt x="10906" y="85797"/>
                </a:lnTo>
                <a:lnTo>
                  <a:pt x="7819" y="88877"/>
                </a:lnTo>
                <a:lnTo>
                  <a:pt x="6173" y="91936"/>
                </a:lnTo>
                <a:lnTo>
                  <a:pt x="4733" y="94995"/>
                </a:lnTo>
                <a:lnTo>
                  <a:pt x="3086" y="98054"/>
                </a:lnTo>
                <a:lnTo>
                  <a:pt x="1646" y="101134"/>
                </a:lnTo>
                <a:lnTo>
                  <a:pt x="0" y="104193"/>
                </a:lnTo>
                <a:lnTo>
                  <a:pt x="0" y="107252"/>
                </a:lnTo>
                <a:lnTo>
                  <a:pt x="70995" y="107252"/>
                </a:lnTo>
                <a:lnTo>
                  <a:pt x="70995" y="94995"/>
                </a:lnTo>
                <a:lnTo>
                  <a:pt x="18520" y="94995"/>
                </a:lnTo>
                <a:lnTo>
                  <a:pt x="20166" y="91936"/>
                </a:lnTo>
                <a:lnTo>
                  <a:pt x="21607" y="90406"/>
                </a:lnTo>
                <a:lnTo>
                  <a:pt x="23253" y="87327"/>
                </a:lnTo>
                <a:lnTo>
                  <a:pt x="26340" y="84268"/>
                </a:lnTo>
                <a:lnTo>
                  <a:pt x="27780" y="81209"/>
                </a:lnTo>
                <a:lnTo>
                  <a:pt x="30867" y="78149"/>
                </a:lnTo>
                <a:lnTo>
                  <a:pt x="33954" y="76620"/>
                </a:lnTo>
                <a:lnTo>
                  <a:pt x="43214" y="67422"/>
                </a:lnTo>
                <a:lnTo>
                  <a:pt x="44860" y="64363"/>
                </a:lnTo>
                <a:lnTo>
                  <a:pt x="47947" y="61284"/>
                </a:lnTo>
                <a:lnTo>
                  <a:pt x="51034" y="59754"/>
                </a:lnTo>
                <a:lnTo>
                  <a:pt x="52474" y="56695"/>
                </a:lnTo>
                <a:lnTo>
                  <a:pt x="55561" y="55165"/>
                </a:lnTo>
                <a:lnTo>
                  <a:pt x="57207" y="52106"/>
                </a:lnTo>
                <a:lnTo>
                  <a:pt x="58648" y="50556"/>
                </a:lnTo>
                <a:lnTo>
                  <a:pt x="60294" y="49027"/>
                </a:lnTo>
                <a:lnTo>
                  <a:pt x="63381" y="45968"/>
                </a:lnTo>
                <a:lnTo>
                  <a:pt x="64821" y="44438"/>
                </a:lnTo>
                <a:lnTo>
                  <a:pt x="64821" y="42909"/>
                </a:lnTo>
                <a:lnTo>
                  <a:pt x="66467" y="41379"/>
                </a:lnTo>
                <a:lnTo>
                  <a:pt x="67908" y="38299"/>
                </a:lnTo>
                <a:lnTo>
                  <a:pt x="67908" y="36770"/>
                </a:lnTo>
                <a:lnTo>
                  <a:pt x="69554" y="35240"/>
                </a:lnTo>
                <a:lnTo>
                  <a:pt x="69554" y="32181"/>
                </a:lnTo>
                <a:lnTo>
                  <a:pt x="70995" y="29122"/>
                </a:lnTo>
                <a:lnTo>
                  <a:pt x="70995" y="21454"/>
                </a:lnTo>
                <a:lnTo>
                  <a:pt x="69554" y="18395"/>
                </a:lnTo>
                <a:lnTo>
                  <a:pt x="69554" y="15315"/>
                </a:lnTo>
                <a:lnTo>
                  <a:pt x="67908" y="12256"/>
                </a:lnTo>
                <a:lnTo>
                  <a:pt x="66467" y="9197"/>
                </a:lnTo>
                <a:close/>
              </a:path>
              <a:path w="73025" h="107314">
                <a:moveTo>
                  <a:pt x="72641" y="84268"/>
                </a:moveTo>
                <a:lnTo>
                  <a:pt x="64821" y="84268"/>
                </a:lnTo>
                <a:lnTo>
                  <a:pt x="63381" y="85797"/>
                </a:lnTo>
                <a:lnTo>
                  <a:pt x="63381" y="88877"/>
                </a:lnTo>
                <a:lnTo>
                  <a:pt x="61734" y="90406"/>
                </a:lnTo>
                <a:lnTo>
                  <a:pt x="60294" y="91936"/>
                </a:lnTo>
                <a:lnTo>
                  <a:pt x="58648" y="93465"/>
                </a:lnTo>
                <a:lnTo>
                  <a:pt x="54121" y="93465"/>
                </a:lnTo>
                <a:lnTo>
                  <a:pt x="51034" y="94995"/>
                </a:lnTo>
                <a:lnTo>
                  <a:pt x="70995" y="94995"/>
                </a:lnTo>
                <a:lnTo>
                  <a:pt x="70995" y="91936"/>
                </a:lnTo>
                <a:lnTo>
                  <a:pt x="72641" y="87327"/>
                </a:lnTo>
                <a:lnTo>
                  <a:pt x="72641" y="84268"/>
                </a:lnTo>
                <a:close/>
              </a:path>
              <a:path w="73025" h="107314">
                <a:moveTo>
                  <a:pt x="52474" y="1529"/>
                </a:moveTo>
                <a:lnTo>
                  <a:pt x="21607" y="1529"/>
                </a:lnTo>
                <a:lnTo>
                  <a:pt x="15433" y="3059"/>
                </a:lnTo>
                <a:lnTo>
                  <a:pt x="3086" y="9197"/>
                </a:lnTo>
                <a:lnTo>
                  <a:pt x="3086" y="24513"/>
                </a:lnTo>
                <a:lnTo>
                  <a:pt x="13993" y="24513"/>
                </a:lnTo>
                <a:lnTo>
                  <a:pt x="15433" y="19924"/>
                </a:lnTo>
                <a:lnTo>
                  <a:pt x="18520" y="15315"/>
                </a:lnTo>
                <a:lnTo>
                  <a:pt x="24693" y="9197"/>
                </a:lnTo>
                <a:lnTo>
                  <a:pt x="66467" y="9197"/>
                </a:lnTo>
                <a:lnTo>
                  <a:pt x="63381" y="7668"/>
                </a:lnTo>
                <a:lnTo>
                  <a:pt x="60294" y="4588"/>
                </a:lnTo>
                <a:lnTo>
                  <a:pt x="57207" y="3059"/>
                </a:lnTo>
                <a:lnTo>
                  <a:pt x="52474" y="1529"/>
                </a:lnTo>
                <a:close/>
              </a:path>
              <a:path w="73025" h="107314">
                <a:moveTo>
                  <a:pt x="44860" y="0"/>
                </a:moveTo>
                <a:lnTo>
                  <a:pt x="33954" y="0"/>
                </a:lnTo>
                <a:lnTo>
                  <a:pt x="27780" y="1529"/>
                </a:lnTo>
                <a:lnTo>
                  <a:pt x="49387" y="1529"/>
                </a:lnTo>
                <a:lnTo>
                  <a:pt x="44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74412" y="5521962"/>
            <a:ext cx="135890" cy="116839"/>
          </a:xfrm>
          <a:custGeom>
            <a:avLst/>
            <a:gdLst/>
            <a:ahLst/>
            <a:cxnLst/>
            <a:rect l="l" t="t" r="r" b="b"/>
            <a:pathLst>
              <a:path w="135889" h="116839">
                <a:moveTo>
                  <a:pt x="116750" y="13786"/>
                </a:moveTo>
                <a:lnTo>
                  <a:pt x="89515" y="13786"/>
                </a:lnTo>
                <a:lnTo>
                  <a:pt x="90956" y="15315"/>
                </a:lnTo>
                <a:lnTo>
                  <a:pt x="94042" y="16845"/>
                </a:lnTo>
                <a:lnTo>
                  <a:pt x="95689" y="19904"/>
                </a:lnTo>
                <a:lnTo>
                  <a:pt x="95689" y="38299"/>
                </a:lnTo>
                <a:lnTo>
                  <a:pt x="94042" y="41359"/>
                </a:lnTo>
                <a:lnTo>
                  <a:pt x="94042" y="45947"/>
                </a:lnTo>
                <a:lnTo>
                  <a:pt x="90956" y="53615"/>
                </a:lnTo>
                <a:lnTo>
                  <a:pt x="86428" y="75070"/>
                </a:lnTo>
                <a:lnTo>
                  <a:pt x="83342" y="84264"/>
                </a:lnTo>
                <a:lnTo>
                  <a:pt x="81695" y="91924"/>
                </a:lnTo>
                <a:lnTo>
                  <a:pt x="81695" y="102649"/>
                </a:lnTo>
                <a:lnTo>
                  <a:pt x="83342" y="107246"/>
                </a:lnTo>
                <a:lnTo>
                  <a:pt x="86428" y="111842"/>
                </a:lnTo>
                <a:lnTo>
                  <a:pt x="89515" y="114908"/>
                </a:lnTo>
                <a:lnTo>
                  <a:pt x="94042" y="116439"/>
                </a:lnTo>
                <a:lnTo>
                  <a:pt x="106389" y="116439"/>
                </a:lnTo>
                <a:lnTo>
                  <a:pt x="112563" y="114908"/>
                </a:lnTo>
                <a:lnTo>
                  <a:pt x="117296" y="111842"/>
                </a:lnTo>
                <a:lnTo>
                  <a:pt x="121823" y="108777"/>
                </a:lnTo>
                <a:lnTo>
                  <a:pt x="127997" y="102649"/>
                </a:lnTo>
                <a:lnTo>
                  <a:pt x="104949" y="102649"/>
                </a:lnTo>
                <a:lnTo>
                  <a:pt x="103303" y="101117"/>
                </a:lnTo>
                <a:lnTo>
                  <a:pt x="103303" y="99586"/>
                </a:lnTo>
                <a:lnTo>
                  <a:pt x="101862" y="98052"/>
                </a:lnTo>
                <a:lnTo>
                  <a:pt x="101862" y="90392"/>
                </a:lnTo>
                <a:lnTo>
                  <a:pt x="103303" y="84264"/>
                </a:lnTo>
                <a:lnTo>
                  <a:pt x="106389" y="76602"/>
                </a:lnTo>
                <a:lnTo>
                  <a:pt x="114209" y="44418"/>
                </a:lnTo>
                <a:lnTo>
                  <a:pt x="115650" y="35240"/>
                </a:lnTo>
                <a:lnTo>
                  <a:pt x="117296" y="29102"/>
                </a:lnTo>
                <a:lnTo>
                  <a:pt x="117296" y="15315"/>
                </a:lnTo>
                <a:lnTo>
                  <a:pt x="116750" y="13786"/>
                </a:lnTo>
                <a:close/>
              </a:path>
              <a:path w="135889" h="116839">
                <a:moveTo>
                  <a:pt x="50828" y="13786"/>
                </a:moveTo>
                <a:lnTo>
                  <a:pt x="29221" y="13786"/>
                </a:lnTo>
                <a:lnTo>
                  <a:pt x="30867" y="15315"/>
                </a:lnTo>
                <a:lnTo>
                  <a:pt x="32307" y="16845"/>
                </a:lnTo>
                <a:lnTo>
                  <a:pt x="32307" y="26043"/>
                </a:lnTo>
                <a:lnTo>
                  <a:pt x="30867" y="32161"/>
                </a:lnTo>
                <a:lnTo>
                  <a:pt x="29221" y="39829"/>
                </a:lnTo>
                <a:lnTo>
                  <a:pt x="12346" y="114908"/>
                </a:lnTo>
                <a:lnTo>
                  <a:pt x="32307" y="114908"/>
                </a:lnTo>
                <a:lnTo>
                  <a:pt x="44654" y="64345"/>
                </a:lnTo>
                <a:lnTo>
                  <a:pt x="46301" y="56675"/>
                </a:lnTo>
                <a:lnTo>
                  <a:pt x="47741" y="50556"/>
                </a:lnTo>
                <a:lnTo>
                  <a:pt x="50828" y="44418"/>
                </a:lnTo>
                <a:lnTo>
                  <a:pt x="57001" y="35240"/>
                </a:lnTo>
                <a:lnTo>
                  <a:pt x="59376" y="32161"/>
                </a:lnTo>
                <a:lnTo>
                  <a:pt x="49387" y="32161"/>
                </a:lnTo>
                <a:lnTo>
                  <a:pt x="47741" y="30631"/>
                </a:lnTo>
                <a:lnTo>
                  <a:pt x="50828" y="26043"/>
                </a:lnTo>
                <a:lnTo>
                  <a:pt x="50828" y="13786"/>
                </a:lnTo>
                <a:close/>
              </a:path>
              <a:path w="135889" h="116839">
                <a:moveTo>
                  <a:pt x="127997" y="88858"/>
                </a:moveTo>
                <a:lnTo>
                  <a:pt x="123469" y="94989"/>
                </a:lnTo>
                <a:lnTo>
                  <a:pt x="118736" y="98052"/>
                </a:lnTo>
                <a:lnTo>
                  <a:pt x="117296" y="101117"/>
                </a:lnTo>
                <a:lnTo>
                  <a:pt x="114209" y="102649"/>
                </a:lnTo>
                <a:lnTo>
                  <a:pt x="127997" y="102649"/>
                </a:lnTo>
                <a:lnTo>
                  <a:pt x="135816" y="96520"/>
                </a:lnTo>
                <a:lnTo>
                  <a:pt x="127997" y="88858"/>
                </a:lnTo>
                <a:close/>
              </a:path>
              <a:path w="135889" h="116839">
                <a:moveTo>
                  <a:pt x="101862" y="0"/>
                </a:moveTo>
                <a:lnTo>
                  <a:pt x="86428" y="0"/>
                </a:lnTo>
                <a:lnTo>
                  <a:pt x="78609" y="1529"/>
                </a:lnTo>
                <a:lnTo>
                  <a:pt x="72435" y="7647"/>
                </a:lnTo>
                <a:lnTo>
                  <a:pt x="66693" y="11913"/>
                </a:lnTo>
                <a:lnTo>
                  <a:pt x="60911" y="17610"/>
                </a:lnTo>
                <a:lnTo>
                  <a:pt x="55085" y="24513"/>
                </a:lnTo>
                <a:lnTo>
                  <a:pt x="49387" y="32161"/>
                </a:lnTo>
                <a:lnTo>
                  <a:pt x="59376" y="32161"/>
                </a:lnTo>
                <a:lnTo>
                  <a:pt x="61734" y="29102"/>
                </a:lnTo>
                <a:lnTo>
                  <a:pt x="66302" y="24453"/>
                </a:lnTo>
                <a:lnTo>
                  <a:pt x="69348" y="19904"/>
                </a:lnTo>
                <a:lnTo>
                  <a:pt x="74081" y="16845"/>
                </a:lnTo>
                <a:lnTo>
                  <a:pt x="77168" y="15315"/>
                </a:lnTo>
                <a:lnTo>
                  <a:pt x="81695" y="13786"/>
                </a:lnTo>
                <a:lnTo>
                  <a:pt x="116750" y="13786"/>
                </a:lnTo>
                <a:lnTo>
                  <a:pt x="115650" y="10706"/>
                </a:lnTo>
                <a:lnTo>
                  <a:pt x="111122" y="6118"/>
                </a:lnTo>
                <a:lnTo>
                  <a:pt x="106389" y="1529"/>
                </a:lnTo>
                <a:lnTo>
                  <a:pt x="101862" y="0"/>
                </a:lnTo>
                <a:close/>
              </a:path>
              <a:path w="135889" h="116839">
                <a:moveTo>
                  <a:pt x="40127" y="0"/>
                </a:moveTo>
                <a:lnTo>
                  <a:pt x="29221" y="0"/>
                </a:lnTo>
                <a:lnTo>
                  <a:pt x="23047" y="1529"/>
                </a:lnTo>
                <a:lnTo>
                  <a:pt x="18520" y="4588"/>
                </a:lnTo>
                <a:lnTo>
                  <a:pt x="13787" y="7647"/>
                </a:lnTo>
                <a:lnTo>
                  <a:pt x="7613" y="12256"/>
                </a:lnTo>
                <a:lnTo>
                  <a:pt x="0" y="19904"/>
                </a:lnTo>
                <a:lnTo>
                  <a:pt x="6173" y="27572"/>
                </a:lnTo>
                <a:lnTo>
                  <a:pt x="15433" y="18375"/>
                </a:lnTo>
                <a:lnTo>
                  <a:pt x="18520" y="16845"/>
                </a:lnTo>
                <a:lnTo>
                  <a:pt x="21607" y="13786"/>
                </a:lnTo>
                <a:lnTo>
                  <a:pt x="50828" y="13786"/>
                </a:lnTo>
                <a:lnTo>
                  <a:pt x="50721" y="11913"/>
                </a:lnTo>
                <a:lnTo>
                  <a:pt x="49387" y="7647"/>
                </a:lnTo>
                <a:lnTo>
                  <a:pt x="43214" y="1529"/>
                </a:lnTo>
                <a:lnTo>
                  <a:pt x="40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90484" y="5567919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6723" y="0"/>
                </a:lnTo>
              </a:path>
            </a:pathLst>
          </a:custGeom>
          <a:ln w="15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32898" y="5472914"/>
            <a:ext cx="95885" cy="164465"/>
          </a:xfrm>
          <a:custGeom>
            <a:avLst/>
            <a:gdLst/>
            <a:ahLst/>
            <a:cxnLst/>
            <a:rect l="l" t="t" r="r" b="b"/>
            <a:pathLst>
              <a:path w="95885" h="164464">
                <a:moveTo>
                  <a:pt x="89515" y="154762"/>
                </a:moveTo>
                <a:lnTo>
                  <a:pt x="15433" y="154762"/>
                </a:lnTo>
                <a:lnTo>
                  <a:pt x="7613" y="156293"/>
                </a:lnTo>
                <a:lnTo>
                  <a:pt x="7613" y="163955"/>
                </a:lnTo>
                <a:lnTo>
                  <a:pt x="95689" y="163955"/>
                </a:lnTo>
                <a:lnTo>
                  <a:pt x="95689" y="156293"/>
                </a:lnTo>
                <a:lnTo>
                  <a:pt x="89515" y="154762"/>
                </a:lnTo>
                <a:close/>
              </a:path>
              <a:path w="95885" h="164464">
                <a:moveTo>
                  <a:pt x="74081" y="153230"/>
                </a:moveTo>
                <a:lnTo>
                  <a:pt x="26134" y="153230"/>
                </a:lnTo>
                <a:lnTo>
                  <a:pt x="21607" y="154762"/>
                </a:lnTo>
                <a:lnTo>
                  <a:pt x="77168" y="154762"/>
                </a:lnTo>
                <a:lnTo>
                  <a:pt x="74081" y="153230"/>
                </a:lnTo>
                <a:close/>
              </a:path>
              <a:path w="95885" h="164464">
                <a:moveTo>
                  <a:pt x="61756" y="27593"/>
                </a:moveTo>
                <a:lnTo>
                  <a:pt x="37040" y="27593"/>
                </a:lnTo>
                <a:lnTo>
                  <a:pt x="38481" y="29122"/>
                </a:lnTo>
                <a:lnTo>
                  <a:pt x="40127" y="30652"/>
                </a:lnTo>
                <a:lnTo>
                  <a:pt x="40127" y="142503"/>
                </a:lnTo>
                <a:lnTo>
                  <a:pt x="38481" y="145568"/>
                </a:lnTo>
                <a:lnTo>
                  <a:pt x="38481" y="147100"/>
                </a:lnTo>
                <a:lnTo>
                  <a:pt x="37040" y="150165"/>
                </a:lnTo>
                <a:lnTo>
                  <a:pt x="35394" y="150165"/>
                </a:lnTo>
                <a:lnTo>
                  <a:pt x="29221" y="153230"/>
                </a:lnTo>
                <a:lnTo>
                  <a:pt x="70995" y="153230"/>
                </a:lnTo>
                <a:lnTo>
                  <a:pt x="69348" y="151696"/>
                </a:lnTo>
                <a:lnTo>
                  <a:pt x="66262" y="150165"/>
                </a:lnTo>
                <a:lnTo>
                  <a:pt x="66262" y="148633"/>
                </a:lnTo>
                <a:lnTo>
                  <a:pt x="64821" y="147100"/>
                </a:lnTo>
                <a:lnTo>
                  <a:pt x="63175" y="145568"/>
                </a:lnTo>
                <a:lnTo>
                  <a:pt x="63175" y="144036"/>
                </a:lnTo>
                <a:lnTo>
                  <a:pt x="61734" y="140971"/>
                </a:lnTo>
                <a:lnTo>
                  <a:pt x="61756" y="27593"/>
                </a:lnTo>
                <a:close/>
              </a:path>
              <a:path w="95885" h="164464">
                <a:moveTo>
                  <a:pt x="63175" y="0"/>
                </a:moveTo>
                <a:lnTo>
                  <a:pt x="57001" y="0"/>
                </a:lnTo>
                <a:lnTo>
                  <a:pt x="0" y="33711"/>
                </a:lnTo>
                <a:lnTo>
                  <a:pt x="6173" y="42909"/>
                </a:lnTo>
                <a:lnTo>
                  <a:pt x="18520" y="33711"/>
                </a:lnTo>
                <a:lnTo>
                  <a:pt x="23047" y="32181"/>
                </a:lnTo>
                <a:lnTo>
                  <a:pt x="27780" y="29122"/>
                </a:lnTo>
                <a:lnTo>
                  <a:pt x="30867" y="27593"/>
                </a:lnTo>
                <a:lnTo>
                  <a:pt x="61756" y="27593"/>
                </a:lnTo>
                <a:lnTo>
                  <a:pt x="61915" y="13796"/>
                </a:lnTo>
                <a:lnTo>
                  <a:pt x="62342" y="6324"/>
                </a:lnTo>
                <a:lnTo>
                  <a:pt x="63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02572" y="5403971"/>
            <a:ext cx="1116330" cy="0"/>
          </a:xfrm>
          <a:custGeom>
            <a:avLst/>
            <a:gdLst/>
            <a:ahLst/>
            <a:cxnLst/>
            <a:rect l="l" t="t" r="r" b="b"/>
            <a:pathLst>
              <a:path w="1116329">
                <a:moveTo>
                  <a:pt x="0" y="0"/>
                </a:moveTo>
                <a:lnTo>
                  <a:pt x="1116168" y="0"/>
                </a:lnTo>
              </a:path>
            </a:pathLst>
          </a:custGeom>
          <a:ln w="15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61956" y="5448400"/>
            <a:ext cx="36195" cy="60325"/>
          </a:xfrm>
          <a:custGeom>
            <a:avLst/>
            <a:gdLst/>
            <a:ahLst/>
            <a:cxnLst/>
            <a:rect l="l" t="t" r="r" b="b"/>
            <a:pathLst>
              <a:path w="36195" h="60325">
                <a:moveTo>
                  <a:pt x="33954" y="0"/>
                </a:moveTo>
                <a:lnTo>
                  <a:pt x="13993" y="0"/>
                </a:lnTo>
                <a:lnTo>
                  <a:pt x="13993" y="32181"/>
                </a:lnTo>
                <a:lnTo>
                  <a:pt x="12346" y="35240"/>
                </a:lnTo>
                <a:lnTo>
                  <a:pt x="10906" y="39849"/>
                </a:lnTo>
                <a:lnTo>
                  <a:pt x="9260" y="42909"/>
                </a:lnTo>
                <a:lnTo>
                  <a:pt x="7819" y="45968"/>
                </a:lnTo>
                <a:lnTo>
                  <a:pt x="4733" y="49027"/>
                </a:lnTo>
                <a:lnTo>
                  <a:pt x="0" y="52106"/>
                </a:lnTo>
                <a:lnTo>
                  <a:pt x="6173" y="59754"/>
                </a:lnTo>
                <a:lnTo>
                  <a:pt x="13993" y="53636"/>
                </a:lnTo>
                <a:lnTo>
                  <a:pt x="20166" y="49027"/>
                </a:lnTo>
                <a:lnTo>
                  <a:pt x="24693" y="44438"/>
                </a:lnTo>
                <a:lnTo>
                  <a:pt x="33954" y="30652"/>
                </a:lnTo>
                <a:lnTo>
                  <a:pt x="35600" y="26063"/>
                </a:lnTo>
                <a:lnTo>
                  <a:pt x="35600" y="4609"/>
                </a:lnTo>
                <a:lnTo>
                  <a:pt x="33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16130" y="5313575"/>
            <a:ext cx="139065" cy="164465"/>
          </a:xfrm>
          <a:custGeom>
            <a:avLst/>
            <a:gdLst/>
            <a:ahLst/>
            <a:cxnLst/>
            <a:rect l="l" t="t" r="r" b="b"/>
            <a:pathLst>
              <a:path w="139065" h="164464">
                <a:moveTo>
                  <a:pt x="51034" y="0"/>
                </a:moveTo>
                <a:lnTo>
                  <a:pt x="0" y="0"/>
                </a:lnTo>
                <a:lnTo>
                  <a:pt x="0" y="4588"/>
                </a:lnTo>
                <a:lnTo>
                  <a:pt x="6173" y="7668"/>
                </a:lnTo>
                <a:lnTo>
                  <a:pt x="7819" y="9197"/>
                </a:lnTo>
                <a:lnTo>
                  <a:pt x="9260" y="10727"/>
                </a:lnTo>
                <a:lnTo>
                  <a:pt x="10906" y="13786"/>
                </a:lnTo>
                <a:lnTo>
                  <a:pt x="12346" y="18375"/>
                </a:lnTo>
                <a:lnTo>
                  <a:pt x="12346" y="21454"/>
                </a:lnTo>
                <a:lnTo>
                  <a:pt x="13993" y="26043"/>
                </a:lnTo>
                <a:lnTo>
                  <a:pt x="14081" y="32181"/>
                </a:lnTo>
                <a:lnTo>
                  <a:pt x="21607" y="163947"/>
                </a:lnTo>
                <a:lnTo>
                  <a:pt x="37040" y="163947"/>
                </a:lnTo>
                <a:lnTo>
                  <a:pt x="54096" y="134824"/>
                </a:lnTo>
                <a:lnTo>
                  <a:pt x="38687" y="134824"/>
                </a:lnTo>
                <a:lnTo>
                  <a:pt x="38687" y="125647"/>
                </a:lnTo>
                <a:lnTo>
                  <a:pt x="35708" y="41359"/>
                </a:lnTo>
                <a:lnTo>
                  <a:pt x="35600" y="18375"/>
                </a:lnTo>
                <a:lnTo>
                  <a:pt x="37040" y="15315"/>
                </a:lnTo>
                <a:lnTo>
                  <a:pt x="37040" y="12256"/>
                </a:lnTo>
                <a:lnTo>
                  <a:pt x="38687" y="10727"/>
                </a:lnTo>
                <a:lnTo>
                  <a:pt x="40127" y="7668"/>
                </a:lnTo>
                <a:lnTo>
                  <a:pt x="43214" y="6118"/>
                </a:lnTo>
                <a:lnTo>
                  <a:pt x="44860" y="6118"/>
                </a:lnTo>
                <a:lnTo>
                  <a:pt x="49387" y="4588"/>
                </a:lnTo>
                <a:lnTo>
                  <a:pt x="51034" y="0"/>
                </a:lnTo>
                <a:close/>
              </a:path>
              <a:path w="139065" h="164464">
                <a:moveTo>
                  <a:pt x="138903" y="0"/>
                </a:moveTo>
                <a:lnTo>
                  <a:pt x="91161" y="0"/>
                </a:lnTo>
                <a:lnTo>
                  <a:pt x="89515" y="4588"/>
                </a:lnTo>
                <a:lnTo>
                  <a:pt x="97335" y="6118"/>
                </a:lnTo>
                <a:lnTo>
                  <a:pt x="101862" y="10727"/>
                </a:lnTo>
                <a:lnTo>
                  <a:pt x="101862" y="19924"/>
                </a:lnTo>
                <a:lnTo>
                  <a:pt x="100422" y="22984"/>
                </a:lnTo>
                <a:lnTo>
                  <a:pt x="98775" y="27572"/>
                </a:lnTo>
                <a:lnTo>
                  <a:pt x="97335" y="32181"/>
                </a:lnTo>
                <a:lnTo>
                  <a:pt x="95689" y="36770"/>
                </a:lnTo>
                <a:lnTo>
                  <a:pt x="92602" y="41359"/>
                </a:lnTo>
                <a:lnTo>
                  <a:pt x="40127" y="134824"/>
                </a:lnTo>
                <a:lnTo>
                  <a:pt x="54096" y="134824"/>
                </a:lnTo>
                <a:lnTo>
                  <a:pt x="114209" y="32181"/>
                </a:lnTo>
                <a:lnTo>
                  <a:pt x="118942" y="22984"/>
                </a:lnTo>
                <a:lnTo>
                  <a:pt x="123469" y="16845"/>
                </a:lnTo>
                <a:lnTo>
                  <a:pt x="125116" y="13786"/>
                </a:lnTo>
                <a:lnTo>
                  <a:pt x="128202" y="10727"/>
                </a:lnTo>
                <a:lnTo>
                  <a:pt x="129643" y="9197"/>
                </a:lnTo>
                <a:lnTo>
                  <a:pt x="132730" y="7668"/>
                </a:lnTo>
                <a:lnTo>
                  <a:pt x="134376" y="6118"/>
                </a:lnTo>
                <a:lnTo>
                  <a:pt x="135816" y="6118"/>
                </a:lnTo>
                <a:lnTo>
                  <a:pt x="138903" y="4588"/>
                </a:lnTo>
                <a:lnTo>
                  <a:pt x="138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70468" y="5359543"/>
            <a:ext cx="122555" cy="118110"/>
          </a:xfrm>
          <a:custGeom>
            <a:avLst/>
            <a:gdLst/>
            <a:ahLst/>
            <a:cxnLst/>
            <a:rect l="l" t="t" r="r" b="b"/>
            <a:pathLst>
              <a:path w="122554" h="118110">
                <a:moveTo>
                  <a:pt x="72641" y="0"/>
                </a:moveTo>
                <a:lnTo>
                  <a:pt x="30867" y="10727"/>
                </a:lnTo>
                <a:lnTo>
                  <a:pt x="9260" y="41359"/>
                </a:lnTo>
                <a:lnTo>
                  <a:pt x="5208" y="50575"/>
                </a:lnTo>
                <a:lnTo>
                  <a:pt x="2315" y="59938"/>
                </a:lnTo>
                <a:lnTo>
                  <a:pt x="578" y="69590"/>
                </a:lnTo>
                <a:lnTo>
                  <a:pt x="0" y="79679"/>
                </a:lnTo>
                <a:lnTo>
                  <a:pt x="556" y="88295"/>
                </a:lnTo>
                <a:lnTo>
                  <a:pt x="2135" y="95760"/>
                </a:lnTo>
                <a:lnTo>
                  <a:pt x="4601" y="102077"/>
                </a:lnTo>
                <a:lnTo>
                  <a:pt x="7819" y="107252"/>
                </a:lnTo>
                <a:lnTo>
                  <a:pt x="12346" y="114920"/>
                </a:lnTo>
                <a:lnTo>
                  <a:pt x="20166" y="117979"/>
                </a:lnTo>
                <a:lnTo>
                  <a:pt x="35600" y="117979"/>
                </a:lnTo>
                <a:lnTo>
                  <a:pt x="43214" y="114920"/>
                </a:lnTo>
                <a:lnTo>
                  <a:pt x="49387" y="110311"/>
                </a:lnTo>
                <a:lnTo>
                  <a:pt x="55220" y="105408"/>
                </a:lnTo>
                <a:lnTo>
                  <a:pt x="56472" y="104193"/>
                </a:lnTo>
                <a:lnTo>
                  <a:pt x="30867" y="104193"/>
                </a:lnTo>
                <a:lnTo>
                  <a:pt x="24693" y="98054"/>
                </a:lnTo>
                <a:lnTo>
                  <a:pt x="23207" y="93293"/>
                </a:lnTo>
                <a:lnTo>
                  <a:pt x="21607" y="87327"/>
                </a:lnTo>
                <a:lnTo>
                  <a:pt x="21664" y="78129"/>
                </a:lnTo>
                <a:lnTo>
                  <a:pt x="27780" y="45968"/>
                </a:lnTo>
                <a:lnTo>
                  <a:pt x="30423" y="38233"/>
                </a:lnTo>
                <a:lnTo>
                  <a:pt x="33799" y="31215"/>
                </a:lnTo>
                <a:lnTo>
                  <a:pt x="38024" y="25058"/>
                </a:lnTo>
                <a:lnTo>
                  <a:pt x="43214" y="19904"/>
                </a:lnTo>
                <a:lnTo>
                  <a:pt x="49387" y="12256"/>
                </a:lnTo>
                <a:lnTo>
                  <a:pt x="57207" y="9197"/>
                </a:lnTo>
                <a:lnTo>
                  <a:pt x="107972" y="9197"/>
                </a:lnTo>
                <a:lnTo>
                  <a:pt x="108318" y="7647"/>
                </a:lnTo>
                <a:lnTo>
                  <a:pt x="91161" y="7647"/>
                </a:lnTo>
                <a:lnTo>
                  <a:pt x="86428" y="4588"/>
                </a:lnTo>
                <a:lnTo>
                  <a:pt x="81901" y="3059"/>
                </a:lnTo>
                <a:lnTo>
                  <a:pt x="77168" y="1529"/>
                </a:lnTo>
                <a:lnTo>
                  <a:pt x="72641" y="0"/>
                </a:lnTo>
                <a:close/>
              </a:path>
              <a:path w="122554" h="118110">
                <a:moveTo>
                  <a:pt x="89515" y="85797"/>
                </a:moveTo>
                <a:lnTo>
                  <a:pt x="74081" y="85797"/>
                </a:lnTo>
                <a:lnTo>
                  <a:pt x="70995" y="90386"/>
                </a:lnTo>
                <a:lnTo>
                  <a:pt x="70995" y="105722"/>
                </a:lnTo>
                <a:lnTo>
                  <a:pt x="72641" y="110311"/>
                </a:lnTo>
                <a:lnTo>
                  <a:pt x="78814" y="116449"/>
                </a:lnTo>
                <a:lnTo>
                  <a:pt x="81901" y="117979"/>
                </a:lnTo>
                <a:lnTo>
                  <a:pt x="92602" y="117979"/>
                </a:lnTo>
                <a:lnTo>
                  <a:pt x="98775" y="116449"/>
                </a:lnTo>
                <a:lnTo>
                  <a:pt x="103508" y="113370"/>
                </a:lnTo>
                <a:lnTo>
                  <a:pt x="108036" y="110311"/>
                </a:lnTo>
                <a:lnTo>
                  <a:pt x="114209" y="104193"/>
                </a:lnTo>
                <a:lnTo>
                  <a:pt x="94248" y="104193"/>
                </a:lnTo>
                <a:lnTo>
                  <a:pt x="92602" y="102643"/>
                </a:lnTo>
                <a:lnTo>
                  <a:pt x="91161" y="102643"/>
                </a:lnTo>
                <a:lnTo>
                  <a:pt x="89515" y="101113"/>
                </a:lnTo>
                <a:lnTo>
                  <a:pt x="89515" y="85797"/>
                </a:lnTo>
                <a:close/>
              </a:path>
              <a:path w="122554" h="118110">
                <a:moveTo>
                  <a:pt x="107972" y="9197"/>
                </a:moveTo>
                <a:lnTo>
                  <a:pt x="70995" y="9197"/>
                </a:lnTo>
                <a:lnTo>
                  <a:pt x="75728" y="10727"/>
                </a:lnTo>
                <a:lnTo>
                  <a:pt x="78814" y="13786"/>
                </a:lnTo>
                <a:lnTo>
                  <a:pt x="80255" y="16845"/>
                </a:lnTo>
                <a:lnTo>
                  <a:pt x="81901" y="21454"/>
                </a:lnTo>
                <a:lnTo>
                  <a:pt x="81901" y="39829"/>
                </a:lnTo>
                <a:lnTo>
                  <a:pt x="80255" y="42888"/>
                </a:lnTo>
                <a:lnTo>
                  <a:pt x="78814" y="49027"/>
                </a:lnTo>
                <a:lnTo>
                  <a:pt x="61734" y="85797"/>
                </a:lnTo>
                <a:lnTo>
                  <a:pt x="57207" y="91936"/>
                </a:lnTo>
                <a:lnTo>
                  <a:pt x="52474" y="96524"/>
                </a:lnTo>
                <a:lnTo>
                  <a:pt x="47947" y="101113"/>
                </a:lnTo>
                <a:lnTo>
                  <a:pt x="41774" y="104193"/>
                </a:lnTo>
                <a:lnTo>
                  <a:pt x="56472" y="104193"/>
                </a:lnTo>
                <a:lnTo>
                  <a:pt x="61192" y="99584"/>
                </a:lnTo>
                <a:lnTo>
                  <a:pt x="66808" y="93293"/>
                </a:lnTo>
                <a:lnTo>
                  <a:pt x="72641" y="85797"/>
                </a:lnTo>
                <a:lnTo>
                  <a:pt x="89515" y="85797"/>
                </a:lnTo>
                <a:lnTo>
                  <a:pt x="89515" y="84268"/>
                </a:lnTo>
                <a:lnTo>
                  <a:pt x="92602" y="78129"/>
                </a:lnTo>
                <a:lnTo>
                  <a:pt x="107972" y="9197"/>
                </a:lnTo>
                <a:close/>
              </a:path>
              <a:path w="122554" h="118110">
                <a:moveTo>
                  <a:pt x="115855" y="90386"/>
                </a:moveTo>
                <a:lnTo>
                  <a:pt x="109682" y="94995"/>
                </a:lnTo>
                <a:lnTo>
                  <a:pt x="106595" y="99584"/>
                </a:lnTo>
                <a:lnTo>
                  <a:pt x="100422" y="102643"/>
                </a:lnTo>
                <a:lnTo>
                  <a:pt x="98775" y="104193"/>
                </a:lnTo>
                <a:lnTo>
                  <a:pt x="114209" y="104193"/>
                </a:lnTo>
                <a:lnTo>
                  <a:pt x="122029" y="96524"/>
                </a:lnTo>
                <a:lnTo>
                  <a:pt x="115855" y="90386"/>
                </a:lnTo>
                <a:close/>
              </a:path>
              <a:path w="122554" h="118110">
                <a:moveTo>
                  <a:pt x="101862" y="0"/>
                </a:moveTo>
                <a:lnTo>
                  <a:pt x="91161" y="7647"/>
                </a:lnTo>
                <a:lnTo>
                  <a:pt x="108318" y="7647"/>
                </a:lnTo>
                <a:lnTo>
                  <a:pt x="109682" y="1529"/>
                </a:lnTo>
                <a:lnTo>
                  <a:pt x="101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98671" y="5359543"/>
            <a:ext cx="109855" cy="116839"/>
          </a:xfrm>
          <a:custGeom>
            <a:avLst/>
            <a:gdLst/>
            <a:ahLst/>
            <a:cxnLst/>
            <a:rect l="l" t="t" r="r" b="b"/>
            <a:pathLst>
              <a:path w="109854" h="116839">
                <a:moveTo>
                  <a:pt x="50828" y="13786"/>
                </a:moveTo>
                <a:lnTo>
                  <a:pt x="30867" y="13786"/>
                </a:lnTo>
                <a:lnTo>
                  <a:pt x="30867" y="15315"/>
                </a:lnTo>
                <a:lnTo>
                  <a:pt x="32307" y="16845"/>
                </a:lnTo>
                <a:lnTo>
                  <a:pt x="32307" y="32161"/>
                </a:lnTo>
                <a:lnTo>
                  <a:pt x="30867" y="35240"/>
                </a:lnTo>
                <a:lnTo>
                  <a:pt x="30867" y="39829"/>
                </a:lnTo>
                <a:lnTo>
                  <a:pt x="12346" y="116449"/>
                </a:lnTo>
                <a:lnTo>
                  <a:pt x="33954" y="116449"/>
                </a:lnTo>
                <a:lnTo>
                  <a:pt x="44654" y="64343"/>
                </a:lnTo>
                <a:lnTo>
                  <a:pt x="46301" y="56695"/>
                </a:lnTo>
                <a:lnTo>
                  <a:pt x="49387" y="50556"/>
                </a:lnTo>
                <a:lnTo>
                  <a:pt x="50828" y="45968"/>
                </a:lnTo>
                <a:lnTo>
                  <a:pt x="53915" y="41359"/>
                </a:lnTo>
                <a:lnTo>
                  <a:pt x="57001" y="35240"/>
                </a:lnTo>
                <a:lnTo>
                  <a:pt x="61734" y="30631"/>
                </a:lnTo>
                <a:lnTo>
                  <a:pt x="49387" y="30631"/>
                </a:lnTo>
                <a:lnTo>
                  <a:pt x="50828" y="26043"/>
                </a:lnTo>
                <a:lnTo>
                  <a:pt x="50828" y="13786"/>
                </a:lnTo>
                <a:close/>
              </a:path>
              <a:path w="109854" h="116839">
                <a:moveTo>
                  <a:pt x="106389" y="0"/>
                </a:moveTo>
                <a:lnTo>
                  <a:pt x="87869" y="0"/>
                </a:lnTo>
                <a:lnTo>
                  <a:pt x="80255" y="3059"/>
                </a:lnTo>
                <a:lnTo>
                  <a:pt x="74081" y="7647"/>
                </a:lnTo>
                <a:lnTo>
                  <a:pt x="68249" y="11674"/>
                </a:lnTo>
                <a:lnTo>
                  <a:pt x="62455" y="16845"/>
                </a:lnTo>
                <a:lnTo>
                  <a:pt x="56661" y="23163"/>
                </a:lnTo>
                <a:lnTo>
                  <a:pt x="50828" y="30631"/>
                </a:lnTo>
                <a:lnTo>
                  <a:pt x="61734" y="30631"/>
                </a:lnTo>
                <a:lnTo>
                  <a:pt x="64821" y="26043"/>
                </a:lnTo>
                <a:lnTo>
                  <a:pt x="69348" y="21454"/>
                </a:lnTo>
                <a:lnTo>
                  <a:pt x="72435" y="19904"/>
                </a:lnTo>
                <a:lnTo>
                  <a:pt x="75522" y="16845"/>
                </a:lnTo>
                <a:lnTo>
                  <a:pt x="78609" y="15315"/>
                </a:lnTo>
                <a:lnTo>
                  <a:pt x="107080" y="15315"/>
                </a:lnTo>
                <a:lnTo>
                  <a:pt x="109476" y="1529"/>
                </a:lnTo>
                <a:lnTo>
                  <a:pt x="106389" y="0"/>
                </a:lnTo>
                <a:close/>
              </a:path>
              <a:path w="109854" h="116839">
                <a:moveTo>
                  <a:pt x="40127" y="0"/>
                </a:moveTo>
                <a:lnTo>
                  <a:pt x="29221" y="0"/>
                </a:lnTo>
                <a:lnTo>
                  <a:pt x="23047" y="1529"/>
                </a:lnTo>
                <a:lnTo>
                  <a:pt x="18520" y="4588"/>
                </a:lnTo>
                <a:lnTo>
                  <a:pt x="13787" y="7647"/>
                </a:lnTo>
                <a:lnTo>
                  <a:pt x="7613" y="13786"/>
                </a:lnTo>
                <a:lnTo>
                  <a:pt x="0" y="21454"/>
                </a:lnTo>
                <a:lnTo>
                  <a:pt x="7613" y="27572"/>
                </a:lnTo>
                <a:lnTo>
                  <a:pt x="12346" y="22984"/>
                </a:lnTo>
                <a:lnTo>
                  <a:pt x="15433" y="18375"/>
                </a:lnTo>
                <a:lnTo>
                  <a:pt x="21607" y="15315"/>
                </a:lnTo>
                <a:lnTo>
                  <a:pt x="23047" y="13786"/>
                </a:lnTo>
                <a:lnTo>
                  <a:pt x="50828" y="13786"/>
                </a:lnTo>
                <a:lnTo>
                  <a:pt x="50646" y="11674"/>
                </a:lnTo>
                <a:lnTo>
                  <a:pt x="49387" y="7647"/>
                </a:lnTo>
                <a:lnTo>
                  <a:pt x="47741" y="4588"/>
                </a:lnTo>
                <a:lnTo>
                  <a:pt x="44654" y="1529"/>
                </a:lnTo>
                <a:lnTo>
                  <a:pt x="40127" y="0"/>
                </a:lnTo>
                <a:close/>
              </a:path>
              <a:path w="109854" h="116839">
                <a:moveTo>
                  <a:pt x="107080" y="15315"/>
                </a:moveTo>
                <a:lnTo>
                  <a:pt x="84782" y="15315"/>
                </a:lnTo>
                <a:lnTo>
                  <a:pt x="86428" y="16845"/>
                </a:lnTo>
                <a:lnTo>
                  <a:pt x="87869" y="16845"/>
                </a:lnTo>
                <a:lnTo>
                  <a:pt x="89515" y="18375"/>
                </a:lnTo>
                <a:lnTo>
                  <a:pt x="89515" y="19904"/>
                </a:lnTo>
                <a:lnTo>
                  <a:pt x="90956" y="22984"/>
                </a:lnTo>
                <a:lnTo>
                  <a:pt x="90956" y="24513"/>
                </a:lnTo>
                <a:lnTo>
                  <a:pt x="92602" y="27572"/>
                </a:lnTo>
                <a:lnTo>
                  <a:pt x="104949" y="27572"/>
                </a:lnTo>
                <a:lnTo>
                  <a:pt x="107080" y="15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39014" y="529212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2641" y="0"/>
                </a:moveTo>
                <a:lnTo>
                  <a:pt x="29118" y="26072"/>
                </a:lnTo>
                <a:lnTo>
                  <a:pt x="4655" y="73161"/>
                </a:lnTo>
                <a:lnTo>
                  <a:pt x="0" y="113390"/>
                </a:lnTo>
                <a:lnTo>
                  <a:pt x="1160" y="134381"/>
                </a:lnTo>
                <a:lnTo>
                  <a:pt x="10504" y="171772"/>
                </a:lnTo>
                <a:lnTo>
                  <a:pt x="41671" y="213553"/>
                </a:lnTo>
                <a:lnTo>
                  <a:pt x="72641" y="228290"/>
                </a:lnTo>
                <a:lnTo>
                  <a:pt x="75728" y="219113"/>
                </a:lnTo>
                <a:lnTo>
                  <a:pt x="62722" y="213362"/>
                </a:lnTo>
                <a:lnTo>
                  <a:pt x="51471" y="205316"/>
                </a:lnTo>
                <a:lnTo>
                  <a:pt x="28066" y="167686"/>
                </a:lnTo>
                <a:lnTo>
                  <a:pt x="20166" y="113390"/>
                </a:lnTo>
                <a:lnTo>
                  <a:pt x="21050" y="93560"/>
                </a:lnTo>
                <a:lnTo>
                  <a:pt x="34160" y="44438"/>
                </a:lnTo>
                <a:lnTo>
                  <a:pt x="62722" y="14913"/>
                </a:lnTo>
                <a:lnTo>
                  <a:pt x="75728" y="9197"/>
                </a:lnTo>
                <a:lnTo>
                  <a:pt x="726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33263" y="5313576"/>
            <a:ext cx="134620" cy="162560"/>
          </a:xfrm>
          <a:custGeom>
            <a:avLst/>
            <a:gdLst/>
            <a:ahLst/>
            <a:cxnLst/>
            <a:rect l="l" t="t" r="r" b="b"/>
            <a:pathLst>
              <a:path w="134620" h="162560">
                <a:moveTo>
                  <a:pt x="54121" y="154749"/>
                </a:moveTo>
                <a:lnTo>
                  <a:pt x="13993" y="154749"/>
                </a:lnTo>
                <a:lnTo>
                  <a:pt x="10906" y="156279"/>
                </a:lnTo>
                <a:lnTo>
                  <a:pt x="9260" y="162418"/>
                </a:lnTo>
                <a:lnTo>
                  <a:pt x="58648" y="162418"/>
                </a:lnTo>
                <a:lnTo>
                  <a:pt x="60294" y="156279"/>
                </a:lnTo>
                <a:lnTo>
                  <a:pt x="57207" y="156279"/>
                </a:lnTo>
                <a:lnTo>
                  <a:pt x="54121" y="154749"/>
                </a:lnTo>
                <a:close/>
              </a:path>
              <a:path w="134620" h="162560">
                <a:moveTo>
                  <a:pt x="41774" y="6118"/>
                </a:moveTo>
                <a:lnTo>
                  <a:pt x="6173" y="6118"/>
                </a:lnTo>
                <a:lnTo>
                  <a:pt x="7819" y="7668"/>
                </a:lnTo>
                <a:lnTo>
                  <a:pt x="9260" y="9197"/>
                </a:lnTo>
                <a:lnTo>
                  <a:pt x="10906" y="12256"/>
                </a:lnTo>
                <a:lnTo>
                  <a:pt x="12346" y="15315"/>
                </a:lnTo>
                <a:lnTo>
                  <a:pt x="13993" y="18375"/>
                </a:lnTo>
                <a:lnTo>
                  <a:pt x="15433" y="24513"/>
                </a:lnTo>
                <a:lnTo>
                  <a:pt x="18520" y="33711"/>
                </a:lnTo>
                <a:lnTo>
                  <a:pt x="35600" y="93465"/>
                </a:lnTo>
                <a:lnTo>
                  <a:pt x="29427" y="125647"/>
                </a:lnTo>
                <a:lnTo>
                  <a:pt x="27780" y="133295"/>
                </a:lnTo>
                <a:lnTo>
                  <a:pt x="26340" y="139434"/>
                </a:lnTo>
                <a:lnTo>
                  <a:pt x="24693" y="142493"/>
                </a:lnTo>
                <a:lnTo>
                  <a:pt x="23253" y="145552"/>
                </a:lnTo>
                <a:lnTo>
                  <a:pt x="23253" y="148611"/>
                </a:lnTo>
                <a:lnTo>
                  <a:pt x="21607" y="150161"/>
                </a:lnTo>
                <a:lnTo>
                  <a:pt x="20166" y="151690"/>
                </a:lnTo>
                <a:lnTo>
                  <a:pt x="18520" y="153220"/>
                </a:lnTo>
                <a:lnTo>
                  <a:pt x="17080" y="154749"/>
                </a:lnTo>
                <a:lnTo>
                  <a:pt x="52474" y="154749"/>
                </a:lnTo>
                <a:lnTo>
                  <a:pt x="51034" y="153220"/>
                </a:lnTo>
                <a:lnTo>
                  <a:pt x="49387" y="153220"/>
                </a:lnTo>
                <a:lnTo>
                  <a:pt x="49387" y="151690"/>
                </a:lnTo>
                <a:lnTo>
                  <a:pt x="47947" y="150161"/>
                </a:lnTo>
                <a:lnTo>
                  <a:pt x="47947" y="134824"/>
                </a:lnTo>
                <a:lnTo>
                  <a:pt x="49387" y="133295"/>
                </a:lnTo>
                <a:lnTo>
                  <a:pt x="49387" y="127177"/>
                </a:lnTo>
                <a:lnTo>
                  <a:pt x="57207" y="93465"/>
                </a:lnTo>
                <a:lnTo>
                  <a:pt x="67890" y="79679"/>
                </a:lnTo>
                <a:lnTo>
                  <a:pt x="52474" y="79679"/>
                </a:lnTo>
                <a:lnTo>
                  <a:pt x="40127" y="35240"/>
                </a:lnTo>
                <a:lnTo>
                  <a:pt x="38687" y="27572"/>
                </a:lnTo>
                <a:lnTo>
                  <a:pt x="37040" y="19924"/>
                </a:lnTo>
                <a:lnTo>
                  <a:pt x="37040" y="9197"/>
                </a:lnTo>
                <a:lnTo>
                  <a:pt x="40127" y="7668"/>
                </a:lnTo>
                <a:lnTo>
                  <a:pt x="41774" y="6118"/>
                </a:lnTo>
                <a:close/>
              </a:path>
              <a:path w="134620" h="162560">
                <a:moveTo>
                  <a:pt x="129643" y="6118"/>
                </a:moveTo>
                <a:lnTo>
                  <a:pt x="92602" y="6118"/>
                </a:lnTo>
                <a:lnTo>
                  <a:pt x="94248" y="7668"/>
                </a:lnTo>
                <a:lnTo>
                  <a:pt x="95689" y="9197"/>
                </a:lnTo>
                <a:lnTo>
                  <a:pt x="97335" y="10727"/>
                </a:lnTo>
                <a:lnTo>
                  <a:pt x="97335" y="15315"/>
                </a:lnTo>
                <a:lnTo>
                  <a:pt x="95689" y="18375"/>
                </a:lnTo>
                <a:lnTo>
                  <a:pt x="94248" y="22984"/>
                </a:lnTo>
                <a:lnTo>
                  <a:pt x="92602" y="26043"/>
                </a:lnTo>
                <a:lnTo>
                  <a:pt x="88075" y="32181"/>
                </a:lnTo>
                <a:lnTo>
                  <a:pt x="81901" y="39829"/>
                </a:lnTo>
                <a:lnTo>
                  <a:pt x="52474" y="79679"/>
                </a:lnTo>
                <a:lnTo>
                  <a:pt x="67890" y="79679"/>
                </a:lnTo>
                <a:lnTo>
                  <a:pt x="103508" y="33711"/>
                </a:lnTo>
                <a:lnTo>
                  <a:pt x="109682" y="27572"/>
                </a:lnTo>
                <a:lnTo>
                  <a:pt x="115855" y="18375"/>
                </a:lnTo>
                <a:lnTo>
                  <a:pt x="122029" y="12256"/>
                </a:lnTo>
                <a:lnTo>
                  <a:pt x="123469" y="10727"/>
                </a:lnTo>
                <a:lnTo>
                  <a:pt x="125116" y="9197"/>
                </a:lnTo>
                <a:lnTo>
                  <a:pt x="126556" y="7668"/>
                </a:lnTo>
                <a:lnTo>
                  <a:pt x="128202" y="7668"/>
                </a:lnTo>
                <a:lnTo>
                  <a:pt x="129643" y="6118"/>
                </a:lnTo>
                <a:close/>
              </a:path>
              <a:path w="134620" h="162560">
                <a:moveTo>
                  <a:pt x="47947" y="0"/>
                </a:moveTo>
                <a:lnTo>
                  <a:pt x="1646" y="0"/>
                </a:lnTo>
                <a:lnTo>
                  <a:pt x="0" y="4588"/>
                </a:lnTo>
                <a:lnTo>
                  <a:pt x="3086" y="6118"/>
                </a:lnTo>
                <a:lnTo>
                  <a:pt x="43214" y="6118"/>
                </a:lnTo>
                <a:lnTo>
                  <a:pt x="47947" y="4588"/>
                </a:lnTo>
                <a:lnTo>
                  <a:pt x="47947" y="0"/>
                </a:lnTo>
                <a:close/>
              </a:path>
              <a:path w="134620" h="162560">
                <a:moveTo>
                  <a:pt x="134376" y="0"/>
                </a:moveTo>
                <a:lnTo>
                  <a:pt x="89515" y="0"/>
                </a:lnTo>
                <a:lnTo>
                  <a:pt x="88075" y="4588"/>
                </a:lnTo>
                <a:lnTo>
                  <a:pt x="91161" y="6118"/>
                </a:lnTo>
                <a:lnTo>
                  <a:pt x="131289" y="6118"/>
                </a:lnTo>
                <a:lnTo>
                  <a:pt x="132730" y="4588"/>
                </a:lnTo>
                <a:lnTo>
                  <a:pt x="1343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83074" y="5292120"/>
            <a:ext cx="75565" cy="228600"/>
          </a:xfrm>
          <a:custGeom>
            <a:avLst/>
            <a:gdLst/>
            <a:ahLst/>
            <a:cxnLst/>
            <a:rect l="l" t="t" r="r" b="b"/>
            <a:pathLst>
              <a:path w="75565" h="228600">
                <a:moveTo>
                  <a:pt x="3086" y="0"/>
                </a:moveTo>
                <a:lnTo>
                  <a:pt x="0" y="9197"/>
                </a:lnTo>
                <a:lnTo>
                  <a:pt x="13237" y="14913"/>
                </a:lnTo>
                <a:lnTo>
                  <a:pt x="24874" y="22787"/>
                </a:lnTo>
                <a:lnTo>
                  <a:pt x="47661" y="59084"/>
                </a:lnTo>
                <a:lnTo>
                  <a:pt x="55561" y="113390"/>
                </a:lnTo>
                <a:lnTo>
                  <a:pt x="54677" y="133210"/>
                </a:lnTo>
                <a:lnTo>
                  <a:pt x="41568" y="182343"/>
                </a:lnTo>
                <a:lnTo>
                  <a:pt x="13613" y="213362"/>
                </a:lnTo>
                <a:lnTo>
                  <a:pt x="0" y="219113"/>
                </a:lnTo>
                <a:lnTo>
                  <a:pt x="3086" y="228290"/>
                </a:lnTo>
                <a:lnTo>
                  <a:pt x="46841" y="202230"/>
                </a:lnTo>
                <a:lnTo>
                  <a:pt x="70892" y="153793"/>
                </a:lnTo>
                <a:lnTo>
                  <a:pt x="75522" y="113390"/>
                </a:lnTo>
                <a:lnTo>
                  <a:pt x="74364" y="92412"/>
                </a:lnTo>
                <a:lnTo>
                  <a:pt x="57001" y="39829"/>
                </a:lnTo>
                <a:lnTo>
                  <a:pt x="20192" y="6014"/>
                </a:lnTo>
                <a:lnTo>
                  <a:pt x="30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65191" y="5380987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163" y="0"/>
                </a:lnTo>
              </a:path>
            </a:pathLst>
          </a:custGeom>
          <a:ln w="15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565191" y="5430015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163" y="0"/>
                </a:lnTo>
              </a:path>
            </a:pathLst>
          </a:custGeom>
          <a:ln w="15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04518" y="5118976"/>
            <a:ext cx="154940" cy="220979"/>
          </a:xfrm>
          <a:custGeom>
            <a:avLst/>
            <a:gdLst/>
            <a:ahLst/>
            <a:cxnLst/>
            <a:rect l="l" t="t" r="r" b="b"/>
            <a:pathLst>
              <a:path w="154940" h="220979">
                <a:moveTo>
                  <a:pt x="151250" y="0"/>
                </a:moveTo>
                <a:lnTo>
                  <a:pt x="4527" y="0"/>
                </a:lnTo>
                <a:lnTo>
                  <a:pt x="4527" y="6138"/>
                </a:lnTo>
                <a:lnTo>
                  <a:pt x="74081" y="113390"/>
                </a:lnTo>
                <a:lnTo>
                  <a:pt x="0" y="214524"/>
                </a:lnTo>
                <a:lnTo>
                  <a:pt x="0" y="220643"/>
                </a:lnTo>
                <a:lnTo>
                  <a:pt x="151250" y="220643"/>
                </a:lnTo>
                <a:lnTo>
                  <a:pt x="152469" y="197658"/>
                </a:lnTo>
                <a:lnTo>
                  <a:pt x="30867" y="197658"/>
                </a:lnTo>
                <a:lnTo>
                  <a:pt x="97129" y="108802"/>
                </a:lnTo>
                <a:lnTo>
                  <a:pt x="97129" y="99604"/>
                </a:lnTo>
                <a:lnTo>
                  <a:pt x="38481" y="12256"/>
                </a:lnTo>
                <a:lnTo>
                  <a:pt x="151250" y="12256"/>
                </a:lnTo>
                <a:lnTo>
                  <a:pt x="151250" y="0"/>
                </a:lnTo>
                <a:close/>
              </a:path>
              <a:path w="154940" h="220979">
                <a:moveTo>
                  <a:pt x="154337" y="162418"/>
                </a:moveTo>
                <a:lnTo>
                  <a:pt x="140344" y="162418"/>
                </a:lnTo>
                <a:lnTo>
                  <a:pt x="138903" y="170086"/>
                </a:lnTo>
                <a:lnTo>
                  <a:pt x="138903" y="174674"/>
                </a:lnTo>
                <a:lnTo>
                  <a:pt x="137257" y="179283"/>
                </a:lnTo>
                <a:lnTo>
                  <a:pt x="135816" y="183872"/>
                </a:lnTo>
                <a:lnTo>
                  <a:pt x="134170" y="186931"/>
                </a:lnTo>
                <a:lnTo>
                  <a:pt x="132730" y="188461"/>
                </a:lnTo>
                <a:lnTo>
                  <a:pt x="131083" y="191540"/>
                </a:lnTo>
                <a:lnTo>
                  <a:pt x="129643" y="193070"/>
                </a:lnTo>
                <a:lnTo>
                  <a:pt x="127997" y="194599"/>
                </a:lnTo>
                <a:lnTo>
                  <a:pt x="126556" y="196129"/>
                </a:lnTo>
                <a:lnTo>
                  <a:pt x="123469" y="196129"/>
                </a:lnTo>
                <a:lnTo>
                  <a:pt x="121823" y="197658"/>
                </a:lnTo>
                <a:lnTo>
                  <a:pt x="152469" y="197658"/>
                </a:lnTo>
                <a:lnTo>
                  <a:pt x="154337" y="162418"/>
                </a:lnTo>
                <a:close/>
              </a:path>
              <a:path w="154940" h="220979">
                <a:moveTo>
                  <a:pt x="151250" y="12256"/>
                </a:moveTo>
                <a:lnTo>
                  <a:pt x="112563" y="12256"/>
                </a:lnTo>
                <a:lnTo>
                  <a:pt x="115650" y="13786"/>
                </a:lnTo>
                <a:lnTo>
                  <a:pt x="117296" y="13786"/>
                </a:lnTo>
                <a:lnTo>
                  <a:pt x="120383" y="15336"/>
                </a:lnTo>
                <a:lnTo>
                  <a:pt x="121823" y="16865"/>
                </a:lnTo>
                <a:lnTo>
                  <a:pt x="123469" y="18395"/>
                </a:lnTo>
                <a:lnTo>
                  <a:pt x="126556" y="19924"/>
                </a:lnTo>
                <a:lnTo>
                  <a:pt x="127997" y="22984"/>
                </a:lnTo>
                <a:lnTo>
                  <a:pt x="129643" y="26063"/>
                </a:lnTo>
                <a:lnTo>
                  <a:pt x="131083" y="29122"/>
                </a:lnTo>
                <a:lnTo>
                  <a:pt x="132730" y="33711"/>
                </a:lnTo>
                <a:lnTo>
                  <a:pt x="134170" y="39849"/>
                </a:lnTo>
                <a:lnTo>
                  <a:pt x="137257" y="45968"/>
                </a:lnTo>
                <a:lnTo>
                  <a:pt x="138903" y="52106"/>
                </a:lnTo>
                <a:lnTo>
                  <a:pt x="151250" y="52106"/>
                </a:lnTo>
                <a:lnTo>
                  <a:pt x="151250" y="12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98984" y="5105189"/>
            <a:ext cx="75565" cy="228600"/>
          </a:xfrm>
          <a:custGeom>
            <a:avLst/>
            <a:gdLst/>
            <a:ahLst/>
            <a:cxnLst/>
            <a:rect l="l" t="t" r="r" b="b"/>
            <a:pathLst>
              <a:path w="75565" h="228600">
                <a:moveTo>
                  <a:pt x="72435" y="0"/>
                </a:moveTo>
                <a:lnTo>
                  <a:pt x="28912" y="26080"/>
                </a:lnTo>
                <a:lnTo>
                  <a:pt x="4630" y="74501"/>
                </a:lnTo>
                <a:lnTo>
                  <a:pt x="0" y="114920"/>
                </a:lnTo>
                <a:lnTo>
                  <a:pt x="1157" y="135886"/>
                </a:lnTo>
                <a:lnTo>
                  <a:pt x="18520" y="188461"/>
                </a:lnTo>
                <a:lnTo>
                  <a:pt x="56024" y="222296"/>
                </a:lnTo>
                <a:lnTo>
                  <a:pt x="72435" y="228311"/>
                </a:lnTo>
                <a:lnTo>
                  <a:pt x="75522" y="219113"/>
                </a:lnTo>
                <a:lnTo>
                  <a:pt x="62516" y="213362"/>
                </a:lnTo>
                <a:lnTo>
                  <a:pt x="51265" y="205316"/>
                </a:lnTo>
                <a:lnTo>
                  <a:pt x="27861" y="167686"/>
                </a:lnTo>
                <a:lnTo>
                  <a:pt x="19960" y="113390"/>
                </a:lnTo>
                <a:lnTo>
                  <a:pt x="20845" y="93802"/>
                </a:lnTo>
                <a:lnTo>
                  <a:pt x="33954" y="45968"/>
                </a:lnTo>
                <a:lnTo>
                  <a:pt x="62516" y="14937"/>
                </a:lnTo>
                <a:lnTo>
                  <a:pt x="75522" y="9197"/>
                </a:lnTo>
                <a:lnTo>
                  <a:pt x="72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89939" y="5126643"/>
            <a:ext cx="134620" cy="162560"/>
          </a:xfrm>
          <a:custGeom>
            <a:avLst/>
            <a:gdLst/>
            <a:ahLst/>
            <a:cxnLst/>
            <a:rect l="l" t="t" r="r" b="b"/>
            <a:pathLst>
              <a:path w="134620" h="162560">
                <a:moveTo>
                  <a:pt x="60294" y="156279"/>
                </a:moveTo>
                <a:lnTo>
                  <a:pt x="10906" y="156279"/>
                </a:lnTo>
                <a:lnTo>
                  <a:pt x="9260" y="162418"/>
                </a:lnTo>
                <a:lnTo>
                  <a:pt x="58648" y="162418"/>
                </a:lnTo>
                <a:lnTo>
                  <a:pt x="60294" y="156279"/>
                </a:lnTo>
                <a:close/>
              </a:path>
              <a:path w="134620" h="162560">
                <a:moveTo>
                  <a:pt x="52474" y="154749"/>
                </a:moveTo>
                <a:lnTo>
                  <a:pt x="15433" y="154749"/>
                </a:lnTo>
                <a:lnTo>
                  <a:pt x="13993" y="156279"/>
                </a:lnTo>
                <a:lnTo>
                  <a:pt x="54121" y="156279"/>
                </a:lnTo>
                <a:lnTo>
                  <a:pt x="52474" y="154749"/>
                </a:lnTo>
                <a:close/>
              </a:path>
              <a:path w="134620" h="162560">
                <a:moveTo>
                  <a:pt x="43214" y="6118"/>
                </a:moveTo>
                <a:lnTo>
                  <a:pt x="3086" y="6118"/>
                </a:lnTo>
                <a:lnTo>
                  <a:pt x="6173" y="7668"/>
                </a:lnTo>
                <a:lnTo>
                  <a:pt x="7819" y="9197"/>
                </a:lnTo>
                <a:lnTo>
                  <a:pt x="9260" y="9197"/>
                </a:lnTo>
                <a:lnTo>
                  <a:pt x="10906" y="12256"/>
                </a:lnTo>
                <a:lnTo>
                  <a:pt x="12346" y="15315"/>
                </a:lnTo>
                <a:lnTo>
                  <a:pt x="13993" y="18395"/>
                </a:lnTo>
                <a:lnTo>
                  <a:pt x="15433" y="24513"/>
                </a:lnTo>
                <a:lnTo>
                  <a:pt x="18520" y="33711"/>
                </a:lnTo>
                <a:lnTo>
                  <a:pt x="35600" y="93465"/>
                </a:lnTo>
                <a:lnTo>
                  <a:pt x="29427" y="127177"/>
                </a:lnTo>
                <a:lnTo>
                  <a:pt x="27780" y="134824"/>
                </a:lnTo>
                <a:lnTo>
                  <a:pt x="26340" y="139434"/>
                </a:lnTo>
                <a:lnTo>
                  <a:pt x="24693" y="142493"/>
                </a:lnTo>
                <a:lnTo>
                  <a:pt x="23253" y="147081"/>
                </a:lnTo>
                <a:lnTo>
                  <a:pt x="21607" y="148631"/>
                </a:lnTo>
                <a:lnTo>
                  <a:pt x="21607" y="151690"/>
                </a:lnTo>
                <a:lnTo>
                  <a:pt x="20166" y="153220"/>
                </a:lnTo>
                <a:lnTo>
                  <a:pt x="18520" y="153220"/>
                </a:lnTo>
                <a:lnTo>
                  <a:pt x="17080" y="154749"/>
                </a:lnTo>
                <a:lnTo>
                  <a:pt x="51034" y="154749"/>
                </a:lnTo>
                <a:lnTo>
                  <a:pt x="49387" y="153220"/>
                </a:lnTo>
                <a:lnTo>
                  <a:pt x="49387" y="151690"/>
                </a:lnTo>
                <a:lnTo>
                  <a:pt x="47947" y="150161"/>
                </a:lnTo>
                <a:lnTo>
                  <a:pt x="47947" y="134824"/>
                </a:lnTo>
                <a:lnTo>
                  <a:pt x="49387" y="133295"/>
                </a:lnTo>
                <a:lnTo>
                  <a:pt x="49387" y="127177"/>
                </a:lnTo>
                <a:lnTo>
                  <a:pt x="57207" y="93465"/>
                </a:lnTo>
                <a:lnTo>
                  <a:pt x="67885" y="79679"/>
                </a:lnTo>
                <a:lnTo>
                  <a:pt x="52474" y="79679"/>
                </a:lnTo>
                <a:lnTo>
                  <a:pt x="40127" y="35240"/>
                </a:lnTo>
                <a:lnTo>
                  <a:pt x="37040" y="27572"/>
                </a:lnTo>
                <a:lnTo>
                  <a:pt x="37040" y="10727"/>
                </a:lnTo>
                <a:lnTo>
                  <a:pt x="38687" y="9197"/>
                </a:lnTo>
                <a:lnTo>
                  <a:pt x="41774" y="7668"/>
                </a:lnTo>
                <a:lnTo>
                  <a:pt x="43214" y="6118"/>
                </a:lnTo>
                <a:close/>
              </a:path>
              <a:path w="134620" h="162560">
                <a:moveTo>
                  <a:pt x="126762" y="7668"/>
                </a:moveTo>
                <a:lnTo>
                  <a:pt x="94248" y="7668"/>
                </a:lnTo>
                <a:lnTo>
                  <a:pt x="95895" y="9197"/>
                </a:lnTo>
                <a:lnTo>
                  <a:pt x="97335" y="10727"/>
                </a:lnTo>
                <a:lnTo>
                  <a:pt x="97335" y="16845"/>
                </a:lnTo>
                <a:lnTo>
                  <a:pt x="95895" y="19924"/>
                </a:lnTo>
                <a:lnTo>
                  <a:pt x="94248" y="22984"/>
                </a:lnTo>
                <a:lnTo>
                  <a:pt x="92808" y="27572"/>
                </a:lnTo>
                <a:lnTo>
                  <a:pt x="88075" y="33711"/>
                </a:lnTo>
                <a:lnTo>
                  <a:pt x="81901" y="41359"/>
                </a:lnTo>
                <a:lnTo>
                  <a:pt x="52474" y="79679"/>
                </a:lnTo>
                <a:lnTo>
                  <a:pt x="67885" y="79679"/>
                </a:lnTo>
                <a:lnTo>
                  <a:pt x="108242" y="27572"/>
                </a:lnTo>
                <a:lnTo>
                  <a:pt x="112769" y="22984"/>
                </a:lnTo>
                <a:lnTo>
                  <a:pt x="115855" y="19924"/>
                </a:lnTo>
                <a:lnTo>
                  <a:pt x="118942" y="15315"/>
                </a:lnTo>
                <a:lnTo>
                  <a:pt x="122029" y="12256"/>
                </a:lnTo>
                <a:lnTo>
                  <a:pt x="123675" y="10727"/>
                </a:lnTo>
                <a:lnTo>
                  <a:pt x="125116" y="9197"/>
                </a:lnTo>
                <a:lnTo>
                  <a:pt x="126762" y="7668"/>
                </a:lnTo>
                <a:close/>
              </a:path>
              <a:path w="134620" h="162560">
                <a:moveTo>
                  <a:pt x="129849" y="6118"/>
                </a:moveTo>
                <a:lnTo>
                  <a:pt x="91161" y="6118"/>
                </a:lnTo>
                <a:lnTo>
                  <a:pt x="92808" y="7668"/>
                </a:lnTo>
                <a:lnTo>
                  <a:pt x="128202" y="7668"/>
                </a:lnTo>
                <a:lnTo>
                  <a:pt x="129849" y="6118"/>
                </a:lnTo>
                <a:close/>
              </a:path>
              <a:path w="134620" h="162560">
                <a:moveTo>
                  <a:pt x="47947" y="0"/>
                </a:moveTo>
                <a:lnTo>
                  <a:pt x="1646" y="0"/>
                </a:lnTo>
                <a:lnTo>
                  <a:pt x="0" y="6118"/>
                </a:lnTo>
                <a:lnTo>
                  <a:pt x="46301" y="6118"/>
                </a:lnTo>
                <a:lnTo>
                  <a:pt x="47947" y="0"/>
                </a:lnTo>
                <a:close/>
              </a:path>
              <a:path w="134620" h="162560">
                <a:moveTo>
                  <a:pt x="134376" y="0"/>
                </a:moveTo>
                <a:lnTo>
                  <a:pt x="89721" y="0"/>
                </a:lnTo>
                <a:lnTo>
                  <a:pt x="88075" y="6118"/>
                </a:lnTo>
                <a:lnTo>
                  <a:pt x="132936" y="6118"/>
                </a:lnTo>
                <a:lnTo>
                  <a:pt x="1343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306218" y="5219344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517" y="0"/>
                </a:lnTo>
              </a:path>
            </a:pathLst>
          </a:custGeom>
          <a:ln w="168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539164" y="5126643"/>
            <a:ext cx="134620" cy="162560"/>
          </a:xfrm>
          <a:custGeom>
            <a:avLst/>
            <a:gdLst/>
            <a:ahLst/>
            <a:cxnLst/>
            <a:rect l="l" t="t" r="r" b="b"/>
            <a:pathLst>
              <a:path w="134620" h="162560">
                <a:moveTo>
                  <a:pt x="60294" y="156279"/>
                </a:moveTo>
                <a:lnTo>
                  <a:pt x="9260" y="156279"/>
                </a:lnTo>
                <a:lnTo>
                  <a:pt x="9260" y="162418"/>
                </a:lnTo>
                <a:lnTo>
                  <a:pt x="58648" y="162418"/>
                </a:lnTo>
                <a:lnTo>
                  <a:pt x="60294" y="156279"/>
                </a:lnTo>
                <a:close/>
              </a:path>
              <a:path w="134620" h="162560">
                <a:moveTo>
                  <a:pt x="52474" y="154749"/>
                </a:moveTo>
                <a:lnTo>
                  <a:pt x="15433" y="154749"/>
                </a:lnTo>
                <a:lnTo>
                  <a:pt x="13993" y="156279"/>
                </a:lnTo>
                <a:lnTo>
                  <a:pt x="54121" y="156279"/>
                </a:lnTo>
                <a:lnTo>
                  <a:pt x="52474" y="154749"/>
                </a:lnTo>
                <a:close/>
              </a:path>
              <a:path w="134620" h="162560">
                <a:moveTo>
                  <a:pt x="43214" y="6118"/>
                </a:moveTo>
                <a:lnTo>
                  <a:pt x="3086" y="6118"/>
                </a:lnTo>
                <a:lnTo>
                  <a:pt x="6173" y="7668"/>
                </a:lnTo>
                <a:lnTo>
                  <a:pt x="7819" y="9197"/>
                </a:lnTo>
                <a:lnTo>
                  <a:pt x="9260" y="9197"/>
                </a:lnTo>
                <a:lnTo>
                  <a:pt x="10906" y="12256"/>
                </a:lnTo>
                <a:lnTo>
                  <a:pt x="12346" y="15315"/>
                </a:lnTo>
                <a:lnTo>
                  <a:pt x="13993" y="18395"/>
                </a:lnTo>
                <a:lnTo>
                  <a:pt x="15433" y="24513"/>
                </a:lnTo>
                <a:lnTo>
                  <a:pt x="18520" y="33711"/>
                </a:lnTo>
                <a:lnTo>
                  <a:pt x="35600" y="93465"/>
                </a:lnTo>
                <a:lnTo>
                  <a:pt x="29427" y="127177"/>
                </a:lnTo>
                <a:lnTo>
                  <a:pt x="27780" y="134824"/>
                </a:lnTo>
                <a:lnTo>
                  <a:pt x="26340" y="139434"/>
                </a:lnTo>
                <a:lnTo>
                  <a:pt x="24693" y="142493"/>
                </a:lnTo>
                <a:lnTo>
                  <a:pt x="23253" y="147081"/>
                </a:lnTo>
                <a:lnTo>
                  <a:pt x="21607" y="148631"/>
                </a:lnTo>
                <a:lnTo>
                  <a:pt x="21607" y="151690"/>
                </a:lnTo>
                <a:lnTo>
                  <a:pt x="20166" y="153220"/>
                </a:lnTo>
                <a:lnTo>
                  <a:pt x="18520" y="153220"/>
                </a:lnTo>
                <a:lnTo>
                  <a:pt x="17080" y="154749"/>
                </a:lnTo>
                <a:lnTo>
                  <a:pt x="51034" y="154749"/>
                </a:lnTo>
                <a:lnTo>
                  <a:pt x="49387" y="153220"/>
                </a:lnTo>
                <a:lnTo>
                  <a:pt x="47947" y="151690"/>
                </a:lnTo>
                <a:lnTo>
                  <a:pt x="47947" y="134824"/>
                </a:lnTo>
                <a:lnTo>
                  <a:pt x="49387" y="133295"/>
                </a:lnTo>
                <a:lnTo>
                  <a:pt x="49387" y="127177"/>
                </a:lnTo>
                <a:lnTo>
                  <a:pt x="57207" y="93465"/>
                </a:lnTo>
                <a:lnTo>
                  <a:pt x="67890" y="79679"/>
                </a:lnTo>
                <a:lnTo>
                  <a:pt x="52474" y="79679"/>
                </a:lnTo>
                <a:lnTo>
                  <a:pt x="40127" y="35240"/>
                </a:lnTo>
                <a:lnTo>
                  <a:pt x="37040" y="27572"/>
                </a:lnTo>
                <a:lnTo>
                  <a:pt x="37040" y="10727"/>
                </a:lnTo>
                <a:lnTo>
                  <a:pt x="38687" y="9197"/>
                </a:lnTo>
                <a:lnTo>
                  <a:pt x="41774" y="7668"/>
                </a:lnTo>
                <a:lnTo>
                  <a:pt x="43214" y="6118"/>
                </a:lnTo>
                <a:close/>
              </a:path>
              <a:path w="134620" h="162560">
                <a:moveTo>
                  <a:pt x="126556" y="7668"/>
                </a:moveTo>
                <a:lnTo>
                  <a:pt x="94248" y="7668"/>
                </a:lnTo>
                <a:lnTo>
                  <a:pt x="95689" y="9197"/>
                </a:lnTo>
                <a:lnTo>
                  <a:pt x="97335" y="10727"/>
                </a:lnTo>
                <a:lnTo>
                  <a:pt x="97335" y="16845"/>
                </a:lnTo>
                <a:lnTo>
                  <a:pt x="95689" y="19924"/>
                </a:lnTo>
                <a:lnTo>
                  <a:pt x="94248" y="22984"/>
                </a:lnTo>
                <a:lnTo>
                  <a:pt x="92602" y="27572"/>
                </a:lnTo>
                <a:lnTo>
                  <a:pt x="88075" y="33711"/>
                </a:lnTo>
                <a:lnTo>
                  <a:pt x="81901" y="41359"/>
                </a:lnTo>
                <a:lnTo>
                  <a:pt x="52474" y="79679"/>
                </a:lnTo>
                <a:lnTo>
                  <a:pt x="67890" y="79679"/>
                </a:lnTo>
                <a:lnTo>
                  <a:pt x="103508" y="33711"/>
                </a:lnTo>
                <a:lnTo>
                  <a:pt x="108036" y="27572"/>
                </a:lnTo>
                <a:lnTo>
                  <a:pt x="112769" y="22984"/>
                </a:lnTo>
                <a:lnTo>
                  <a:pt x="115855" y="19924"/>
                </a:lnTo>
                <a:lnTo>
                  <a:pt x="118942" y="15315"/>
                </a:lnTo>
                <a:lnTo>
                  <a:pt x="122029" y="12256"/>
                </a:lnTo>
                <a:lnTo>
                  <a:pt x="123469" y="10727"/>
                </a:lnTo>
                <a:lnTo>
                  <a:pt x="125116" y="9197"/>
                </a:lnTo>
                <a:lnTo>
                  <a:pt x="126556" y="7668"/>
                </a:lnTo>
                <a:close/>
              </a:path>
              <a:path w="134620" h="162560">
                <a:moveTo>
                  <a:pt x="129643" y="6118"/>
                </a:moveTo>
                <a:lnTo>
                  <a:pt x="91161" y="6118"/>
                </a:lnTo>
                <a:lnTo>
                  <a:pt x="92602" y="7668"/>
                </a:lnTo>
                <a:lnTo>
                  <a:pt x="128202" y="7668"/>
                </a:lnTo>
                <a:lnTo>
                  <a:pt x="129643" y="6118"/>
                </a:lnTo>
                <a:close/>
              </a:path>
              <a:path w="134620" h="162560">
                <a:moveTo>
                  <a:pt x="47947" y="0"/>
                </a:moveTo>
                <a:lnTo>
                  <a:pt x="1646" y="0"/>
                </a:lnTo>
                <a:lnTo>
                  <a:pt x="0" y="6118"/>
                </a:lnTo>
                <a:lnTo>
                  <a:pt x="46301" y="6118"/>
                </a:lnTo>
                <a:lnTo>
                  <a:pt x="47947" y="0"/>
                </a:lnTo>
                <a:close/>
              </a:path>
              <a:path w="134620" h="162560">
                <a:moveTo>
                  <a:pt x="134376" y="0"/>
                </a:moveTo>
                <a:lnTo>
                  <a:pt x="89515" y="0"/>
                </a:lnTo>
                <a:lnTo>
                  <a:pt x="88075" y="6118"/>
                </a:lnTo>
                <a:lnTo>
                  <a:pt x="132730" y="6118"/>
                </a:lnTo>
                <a:lnTo>
                  <a:pt x="1343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59331" y="509600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389" y="0"/>
                </a:lnTo>
              </a:path>
            </a:pathLst>
          </a:custGeom>
          <a:ln w="12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87535" y="5105189"/>
            <a:ext cx="75565" cy="228600"/>
          </a:xfrm>
          <a:custGeom>
            <a:avLst/>
            <a:gdLst/>
            <a:ahLst/>
            <a:cxnLst/>
            <a:rect l="l" t="t" r="r" b="b"/>
            <a:pathLst>
              <a:path w="75565" h="228600">
                <a:moveTo>
                  <a:pt x="3086" y="0"/>
                </a:moveTo>
                <a:lnTo>
                  <a:pt x="0" y="9197"/>
                </a:lnTo>
                <a:lnTo>
                  <a:pt x="13006" y="14937"/>
                </a:lnTo>
                <a:lnTo>
                  <a:pt x="24256" y="22978"/>
                </a:lnTo>
                <a:lnTo>
                  <a:pt x="47661" y="60383"/>
                </a:lnTo>
                <a:lnTo>
                  <a:pt x="55561" y="113390"/>
                </a:lnTo>
                <a:lnTo>
                  <a:pt x="54677" y="133210"/>
                </a:lnTo>
                <a:lnTo>
                  <a:pt x="41568" y="182343"/>
                </a:lnTo>
                <a:lnTo>
                  <a:pt x="13006" y="213362"/>
                </a:lnTo>
                <a:lnTo>
                  <a:pt x="0" y="219113"/>
                </a:lnTo>
                <a:lnTo>
                  <a:pt x="3086" y="228311"/>
                </a:lnTo>
                <a:lnTo>
                  <a:pt x="46609" y="202230"/>
                </a:lnTo>
                <a:lnTo>
                  <a:pt x="70892" y="155132"/>
                </a:lnTo>
                <a:lnTo>
                  <a:pt x="75522" y="114920"/>
                </a:lnTo>
                <a:lnTo>
                  <a:pt x="74344" y="93802"/>
                </a:lnTo>
                <a:lnTo>
                  <a:pt x="65104" y="56526"/>
                </a:lnTo>
                <a:lnTo>
                  <a:pt x="34057" y="14755"/>
                </a:lnTo>
                <a:lnTo>
                  <a:pt x="19497" y="6014"/>
                </a:lnTo>
                <a:lnTo>
                  <a:pt x="30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795570" y="5092932"/>
            <a:ext cx="73025" cy="107314"/>
          </a:xfrm>
          <a:custGeom>
            <a:avLst/>
            <a:gdLst/>
            <a:ahLst/>
            <a:cxnLst/>
            <a:rect l="l" t="t" r="r" b="b"/>
            <a:pathLst>
              <a:path w="73025" h="107314">
                <a:moveTo>
                  <a:pt x="66262" y="9197"/>
                </a:moveTo>
                <a:lnTo>
                  <a:pt x="43214" y="9197"/>
                </a:lnTo>
                <a:lnTo>
                  <a:pt x="46301" y="10727"/>
                </a:lnTo>
                <a:lnTo>
                  <a:pt x="47741" y="12256"/>
                </a:lnTo>
                <a:lnTo>
                  <a:pt x="49387" y="13786"/>
                </a:lnTo>
                <a:lnTo>
                  <a:pt x="50828" y="15315"/>
                </a:lnTo>
                <a:lnTo>
                  <a:pt x="52474" y="16865"/>
                </a:lnTo>
                <a:lnTo>
                  <a:pt x="52474" y="19924"/>
                </a:lnTo>
                <a:lnTo>
                  <a:pt x="53915" y="22984"/>
                </a:lnTo>
                <a:lnTo>
                  <a:pt x="53915" y="33711"/>
                </a:lnTo>
                <a:lnTo>
                  <a:pt x="52474" y="35240"/>
                </a:lnTo>
                <a:lnTo>
                  <a:pt x="52474" y="38299"/>
                </a:lnTo>
                <a:lnTo>
                  <a:pt x="50828" y="41379"/>
                </a:lnTo>
                <a:lnTo>
                  <a:pt x="49387" y="42909"/>
                </a:lnTo>
                <a:lnTo>
                  <a:pt x="46301" y="45968"/>
                </a:lnTo>
                <a:lnTo>
                  <a:pt x="44654" y="49027"/>
                </a:lnTo>
                <a:lnTo>
                  <a:pt x="41568" y="53636"/>
                </a:lnTo>
                <a:lnTo>
                  <a:pt x="37040" y="56695"/>
                </a:lnTo>
                <a:lnTo>
                  <a:pt x="33954" y="61284"/>
                </a:lnTo>
                <a:lnTo>
                  <a:pt x="27780" y="65893"/>
                </a:lnTo>
                <a:lnTo>
                  <a:pt x="24693" y="70481"/>
                </a:lnTo>
                <a:lnTo>
                  <a:pt x="15433" y="79679"/>
                </a:lnTo>
                <a:lnTo>
                  <a:pt x="13787" y="82738"/>
                </a:lnTo>
                <a:lnTo>
                  <a:pt x="10700" y="85797"/>
                </a:lnTo>
                <a:lnTo>
                  <a:pt x="9260" y="88877"/>
                </a:lnTo>
                <a:lnTo>
                  <a:pt x="7613" y="91936"/>
                </a:lnTo>
                <a:lnTo>
                  <a:pt x="4527" y="94995"/>
                </a:lnTo>
                <a:lnTo>
                  <a:pt x="3086" y="98054"/>
                </a:lnTo>
                <a:lnTo>
                  <a:pt x="1440" y="101134"/>
                </a:lnTo>
                <a:lnTo>
                  <a:pt x="0" y="104193"/>
                </a:lnTo>
                <a:lnTo>
                  <a:pt x="0" y="107252"/>
                </a:lnTo>
                <a:lnTo>
                  <a:pt x="70995" y="107252"/>
                </a:lnTo>
                <a:lnTo>
                  <a:pt x="70995" y="104193"/>
                </a:lnTo>
                <a:lnTo>
                  <a:pt x="72435" y="99604"/>
                </a:lnTo>
                <a:lnTo>
                  <a:pt x="72435" y="94995"/>
                </a:lnTo>
                <a:lnTo>
                  <a:pt x="18520" y="94995"/>
                </a:lnTo>
                <a:lnTo>
                  <a:pt x="19960" y="91936"/>
                </a:lnTo>
                <a:lnTo>
                  <a:pt x="21607" y="90406"/>
                </a:lnTo>
                <a:lnTo>
                  <a:pt x="24693" y="87327"/>
                </a:lnTo>
                <a:lnTo>
                  <a:pt x="26134" y="84268"/>
                </a:lnTo>
                <a:lnTo>
                  <a:pt x="32307" y="78149"/>
                </a:lnTo>
                <a:lnTo>
                  <a:pt x="35394" y="76620"/>
                </a:lnTo>
                <a:lnTo>
                  <a:pt x="37040" y="73540"/>
                </a:lnTo>
                <a:lnTo>
                  <a:pt x="49387" y="61284"/>
                </a:lnTo>
                <a:lnTo>
                  <a:pt x="50828" y="59754"/>
                </a:lnTo>
                <a:lnTo>
                  <a:pt x="53915" y="56695"/>
                </a:lnTo>
                <a:lnTo>
                  <a:pt x="55561" y="55165"/>
                </a:lnTo>
                <a:lnTo>
                  <a:pt x="58648" y="52106"/>
                </a:lnTo>
                <a:lnTo>
                  <a:pt x="60088" y="50556"/>
                </a:lnTo>
                <a:lnTo>
                  <a:pt x="61734" y="49027"/>
                </a:lnTo>
                <a:lnTo>
                  <a:pt x="63175" y="45968"/>
                </a:lnTo>
                <a:lnTo>
                  <a:pt x="64821" y="44438"/>
                </a:lnTo>
                <a:lnTo>
                  <a:pt x="66262" y="42909"/>
                </a:lnTo>
                <a:lnTo>
                  <a:pt x="67908" y="41379"/>
                </a:lnTo>
                <a:lnTo>
                  <a:pt x="67908" y="38299"/>
                </a:lnTo>
                <a:lnTo>
                  <a:pt x="69348" y="36770"/>
                </a:lnTo>
                <a:lnTo>
                  <a:pt x="69348" y="35240"/>
                </a:lnTo>
                <a:lnTo>
                  <a:pt x="70995" y="33711"/>
                </a:lnTo>
                <a:lnTo>
                  <a:pt x="70995" y="18395"/>
                </a:lnTo>
                <a:lnTo>
                  <a:pt x="69348" y="15315"/>
                </a:lnTo>
                <a:lnTo>
                  <a:pt x="67908" y="12256"/>
                </a:lnTo>
                <a:lnTo>
                  <a:pt x="66262" y="9197"/>
                </a:lnTo>
                <a:close/>
              </a:path>
              <a:path w="73025" h="107314">
                <a:moveTo>
                  <a:pt x="72435" y="84268"/>
                </a:moveTo>
                <a:lnTo>
                  <a:pt x="64821" y="84268"/>
                </a:lnTo>
                <a:lnTo>
                  <a:pt x="64821" y="85797"/>
                </a:lnTo>
                <a:lnTo>
                  <a:pt x="63175" y="88877"/>
                </a:lnTo>
                <a:lnTo>
                  <a:pt x="63175" y="90406"/>
                </a:lnTo>
                <a:lnTo>
                  <a:pt x="61734" y="90406"/>
                </a:lnTo>
                <a:lnTo>
                  <a:pt x="61734" y="91936"/>
                </a:lnTo>
                <a:lnTo>
                  <a:pt x="60088" y="93465"/>
                </a:lnTo>
                <a:lnTo>
                  <a:pt x="53915" y="93465"/>
                </a:lnTo>
                <a:lnTo>
                  <a:pt x="52474" y="94995"/>
                </a:lnTo>
                <a:lnTo>
                  <a:pt x="72435" y="94995"/>
                </a:lnTo>
                <a:lnTo>
                  <a:pt x="72435" y="84268"/>
                </a:lnTo>
                <a:close/>
              </a:path>
              <a:path w="73025" h="107314">
                <a:moveTo>
                  <a:pt x="53915" y="1529"/>
                </a:moveTo>
                <a:lnTo>
                  <a:pt x="23047" y="1529"/>
                </a:lnTo>
                <a:lnTo>
                  <a:pt x="16874" y="3059"/>
                </a:lnTo>
                <a:lnTo>
                  <a:pt x="10700" y="6138"/>
                </a:lnTo>
                <a:lnTo>
                  <a:pt x="3086" y="9197"/>
                </a:lnTo>
                <a:lnTo>
                  <a:pt x="3086" y="24513"/>
                </a:lnTo>
                <a:lnTo>
                  <a:pt x="13787" y="24513"/>
                </a:lnTo>
                <a:lnTo>
                  <a:pt x="15433" y="19924"/>
                </a:lnTo>
                <a:lnTo>
                  <a:pt x="18520" y="15315"/>
                </a:lnTo>
                <a:lnTo>
                  <a:pt x="21607" y="12256"/>
                </a:lnTo>
                <a:lnTo>
                  <a:pt x="26134" y="9197"/>
                </a:lnTo>
                <a:lnTo>
                  <a:pt x="66262" y="9197"/>
                </a:lnTo>
                <a:lnTo>
                  <a:pt x="63175" y="7668"/>
                </a:lnTo>
                <a:lnTo>
                  <a:pt x="61734" y="4588"/>
                </a:lnTo>
                <a:lnTo>
                  <a:pt x="58648" y="3059"/>
                </a:lnTo>
                <a:lnTo>
                  <a:pt x="53915" y="1529"/>
                </a:lnTo>
                <a:close/>
              </a:path>
              <a:path w="73025" h="107314">
                <a:moveTo>
                  <a:pt x="44654" y="0"/>
                </a:moveTo>
                <a:lnTo>
                  <a:pt x="33954" y="0"/>
                </a:lnTo>
                <a:lnTo>
                  <a:pt x="29221" y="1529"/>
                </a:lnTo>
                <a:lnTo>
                  <a:pt x="49387" y="1529"/>
                </a:lnTo>
                <a:lnTo>
                  <a:pt x="446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062158" y="5521962"/>
            <a:ext cx="136525" cy="116839"/>
          </a:xfrm>
          <a:custGeom>
            <a:avLst/>
            <a:gdLst/>
            <a:ahLst/>
            <a:cxnLst/>
            <a:rect l="l" t="t" r="r" b="b"/>
            <a:pathLst>
              <a:path w="136525" h="116839">
                <a:moveTo>
                  <a:pt x="116955" y="13786"/>
                </a:moveTo>
                <a:lnTo>
                  <a:pt x="89515" y="13786"/>
                </a:lnTo>
                <a:lnTo>
                  <a:pt x="92602" y="15315"/>
                </a:lnTo>
                <a:lnTo>
                  <a:pt x="94248" y="16845"/>
                </a:lnTo>
                <a:lnTo>
                  <a:pt x="95689" y="19904"/>
                </a:lnTo>
                <a:lnTo>
                  <a:pt x="97335" y="22984"/>
                </a:lnTo>
                <a:lnTo>
                  <a:pt x="97335" y="33690"/>
                </a:lnTo>
                <a:lnTo>
                  <a:pt x="95689" y="38299"/>
                </a:lnTo>
                <a:lnTo>
                  <a:pt x="95689" y="41359"/>
                </a:lnTo>
                <a:lnTo>
                  <a:pt x="94248" y="45947"/>
                </a:lnTo>
                <a:lnTo>
                  <a:pt x="92602" y="53615"/>
                </a:lnTo>
                <a:lnTo>
                  <a:pt x="86428" y="75070"/>
                </a:lnTo>
                <a:lnTo>
                  <a:pt x="84988" y="84264"/>
                </a:lnTo>
                <a:lnTo>
                  <a:pt x="83342" y="91924"/>
                </a:lnTo>
                <a:lnTo>
                  <a:pt x="83342" y="102649"/>
                </a:lnTo>
                <a:lnTo>
                  <a:pt x="84988" y="107246"/>
                </a:lnTo>
                <a:lnTo>
                  <a:pt x="88075" y="111842"/>
                </a:lnTo>
                <a:lnTo>
                  <a:pt x="91161" y="114908"/>
                </a:lnTo>
                <a:lnTo>
                  <a:pt x="94248" y="116439"/>
                </a:lnTo>
                <a:lnTo>
                  <a:pt x="106595" y="116439"/>
                </a:lnTo>
                <a:lnTo>
                  <a:pt x="112769" y="114908"/>
                </a:lnTo>
                <a:lnTo>
                  <a:pt x="117502" y="111842"/>
                </a:lnTo>
                <a:lnTo>
                  <a:pt x="123675" y="108777"/>
                </a:lnTo>
                <a:lnTo>
                  <a:pt x="128202" y="102649"/>
                </a:lnTo>
                <a:lnTo>
                  <a:pt x="104949" y="102649"/>
                </a:lnTo>
                <a:lnTo>
                  <a:pt x="104949" y="101117"/>
                </a:lnTo>
                <a:lnTo>
                  <a:pt x="103508" y="99586"/>
                </a:lnTo>
                <a:lnTo>
                  <a:pt x="103508" y="84264"/>
                </a:lnTo>
                <a:lnTo>
                  <a:pt x="106595" y="76602"/>
                </a:lnTo>
                <a:lnTo>
                  <a:pt x="114415" y="44418"/>
                </a:lnTo>
                <a:lnTo>
                  <a:pt x="115855" y="35240"/>
                </a:lnTo>
                <a:lnTo>
                  <a:pt x="117502" y="29102"/>
                </a:lnTo>
                <a:lnTo>
                  <a:pt x="117502" y="15315"/>
                </a:lnTo>
                <a:lnTo>
                  <a:pt x="116955" y="13786"/>
                </a:lnTo>
                <a:close/>
              </a:path>
              <a:path w="136525" h="116839">
                <a:moveTo>
                  <a:pt x="51034" y="13786"/>
                </a:moveTo>
                <a:lnTo>
                  <a:pt x="30867" y="13786"/>
                </a:lnTo>
                <a:lnTo>
                  <a:pt x="30867" y="15315"/>
                </a:lnTo>
                <a:lnTo>
                  <a:pt x="32513" y="16845"/>
                </a:lnTo>
                <a:lnTo>
                  <a:pt x="32513" y="32161"/>
                </a:lnTo>
                <a:lnTo>
                  <a:pt x="30867" y="39829"/>
                </a:lnTo>
                <a:lnTo>
                  <a:pt x="12346" y="114908"/>
                </a:lnTo>
                <a:lnTo>
                  <a:pt x="33954" y="114908"/>
                </a:lnTo>
                <a:lnTo>
                  <a:pt x="44860" y="64345"/>
                </a:lnTo>
                <a:lnTo>
                  <a:pt x="46301" y="56675"/>
                </a:lnTo>
                <a:lnTo>
                  <a:pt x="49387" y="50556"/>
                </a:lnTo>
                <a:lnTo>
                  <a:pt x="51034" y="44418"/>
                </a:lnTo>
                <a:lnTo>
                  <a:pt x="57207" y="35240"/>
                </a:lnTo>
                <a:lnTo>
                  <a:pt x="59478" y="32161"/>
                </a:lnTo>
                <a:lnTo>
                  <a:pt x="51034" y="32161"/>
                </a:lnTo>
                <a:lnTo>
                  <a:pt x="49387" y="30631"/>
                </a:lnTo>
                <a:lnTo>
                  <a:pt x="51034" y="26043"/>
                </a:lnTo>
                <a:lnTo>
                  <a:pt x="51034" y="13786"/>
                </a:lnTo>
                <a:close/>
              </a:path>
              <a:path w="136525" h="116839">
                <a:moveTo>
                  <a:pt x="128202" y="88858"/>
                </a:moveTo>
                <a:lnTo>
                  <a:pt x="123675" y="94989"/>
                </a:lnTo>
                <a:lnTo>
                  <a:pt x="117502" y="101117"/>
                </a:lnTo>
                <a:lnTo>
                  <a:pt x="114415" y="102649"/>
                </a:lnTo>
                <a:lnTo>
                  <a:pt x="128202" y="102649"/>
                </a:lnTo>
                <a:lnTo>
                  <a:pt x="136022" y="96520"/>
                </a:lnTo>
                <a:lnTo>
                  <a:pt x="128202" y="88858"/>
                </a:lnTo>
                <a:close/>
              </a:path>
              <a:path w="136525" h="116839">
                <a:moveTo>
                  <a:pt x="101862" y="0"/>
                </a:moveTo>
                <a:lnTo>
                  <a:pt x="86428" y="0"/>
                </a:lnTo>
                <a:lnTo>
                  <a:pt x="80255" y="1529"/>
                </a:lnTo>
                <a:lnTo>
                  <a:pt x="72641" y="7647"/>
                </a:lnTo>
                <a:lnTo>
                  <a:pt x="67037" y="11913"/>
                </a:lnTo>
                <a:lnTo>
                  <a:pt x="61760" y="17610"/>
                </a:lnTo>
                <a:lnTo>
                  <a:pt x="56480" y="24513"/>
                </a:lnTo>
                <a:lnTo>
                  <a:pt x="51034" y="32161"/>
                </a:lnTo>
                <a:lnTo>
                  <a:pt x="59478" y="32161"/>
                </a:lnTo>
                <a:lnTo>
                  <a:pt x="61734" y="29102"/>
                </a:lnTo>
                <a:lnTo>
                  <a:pt x="66526" y="24453"/>
                </a:lnTo>
                <a:lnTo>
                  <a:pt x="70995" y="19904"/>
                </a:lnTo>
                <a:lnTo>
                  <a:pt x="74081" y="16845"/>
                </a:lnTo>
                <a:lnTo>
                  <a:pt x="78814" y="15315"/>
                </a:lnTo>
                <a:lnTo>
                  <a:pt x="81901" y="13786"/>
                </a:lnTo>
                <a:lnTo>
                  <a:pt x="116955" y="13786"/>
                </a:lnTo>
                <a:lnTo>
                  <a:pt x="115855" y="10706"/>
                </a:lnTo>
                <a:lnTo>
                  <a:pt x="111328" y="6118"/>
                </a:lnTo>
                <a:lnTo>
                  <a:pt x="108036" y="1529"/>
                </a:lnTo>
                <a:lnTo>
                  <a:pt x="101862" y="0"/>
                </a:lnTo>
                <a:close/>
              </a:path>
              <a:path w="136525" h="116839">
                <a:moveTo>
                  <a:pt x="40127" y="0"/>
                </a:moveTo>
                <a:lnTo>
                  <a:pt x="29427" y="0"/>
                </a:lnTo>
                <a:lnTo>
                  <a:pt x="23253" y="1529"/>
                </a:lnTo>
                <a:lnTo>
                  <a:pt x="18520" y="4588"/>
                </a:lnTo>
                <a:lnTo>
                  <a:pt x="13993" y="7647"/>
                </a:lnTo>
                <a:lnTo>
                  <a:pt x="7819" y="12256"/>
                </a:lnTo>
                <a:lnTo>
                  <a:pt x="0" y="19904"/>
                </a:lnTo>
                <a:lnTo>
                  <a:pt x="7819" y="27572"/>
                </a:lnTo>
                <a:lnTo>
                  <a:pt x="12346" y="21434"/>
                </a:lnTo>
                <a:lnTo>
                  <a:pt x="15433" y="18375"/>
                </a:lnTo>
                <a:lnTo>
                  <a:pt x="18520" y="16845"/>
                </a:lnTo>
                <a:lnTo>
                  <a:pt x="21607" y="13786"/>
                </a:lnTo>
                <a:lnTo>
                  <a:pt x="51034" y="13786"/>
                </a:lnTo>
                <a:lnTo>
                  <a:pt x="51034" y="7647"/>
                </a:lnTo>
                <a:lnTo>
                  <a:pt x="44860" y="1529"/>
                </a:lnTo>
                <a:lnTo>
                  <a:pt x="40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278437" y="556791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163" y="0"/>
                </a:lnTo>
              </a:path>
            </a:pathLst>
          </a:custGeom>
          <a:ln w="15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20644" y="5472914"/>
            <a:ext cx="95885" cy="164465"/>
          </a:xfrm>
          <a:custGeom>
            <a:avLst/>
            <a:gdLst/>
            <a:ahLst/>
            <a:cxnLst/>
            <a:rect l="l" t="t" r="r" b="b"/>
            <a:pathLst>
              <a:path w="95884" h="164464">
                <a:moveTo>
                  <a:pt x="89515" y="154762"/>
                </a:moveTo>
                <a:lnTo>
                  <a:pt x="17080" y="154762"/>
                </a:lnTo>
                <a:lnTo>
                  <a:pt x="7819" y="156293"/>
                </a:lnTo>
                <a:lnTo>
                  <a:pt x="7819" y="163955"/>
                </a:lnTo>
                <a:lnTo>
                  <a:pt x="95689" y="163955"/>
                </a:lnTo>
                <a:lnTo>
                  <a:pt x="95689" y="156293"/>
                </a:lnTo>
                <a:lnTo>
                  <a:pt x="89515" y="154762"/>
                </a:lnTo>
                <a:close/>
              </a:path>
              <a:path w="95884" h="164464">
                <a:moveTo>
                  <a:pt x="74081" y="153230"/>
                </a:moveTo>
                <a:lnTo>
                  <a:pt x="26340" y="153230"/>
                </a:lnTo>
                <a:lnTo>
                  <a:pt x="23253" y="154762"/>
                </a:lnTo>
                <a:lnTo>
                  <a:pt x="77168" y="154762"/>
                </a:lnTo>
                <a:lnTo>
                  <a:pt x="74081" y="153230"/>
                </a:lnTo>
                <a:close/>
              </a:path>
              <a:path w="95884" h="164464">
                <a:moveTo>
                  <a:pt x="63381" y="27593"/>
                </a:moveTo>
                <a:lnTo>
                  <a:pt x="38687" y="27593"/>
                </a:lnTo>
                <a:lnTo>
                  <a:pt x="38687" y="29122"/>
                </a:lnTo>
                <a:lnTo>
                  <a:pt x="40127" y="30652"/>
                </a:lnTo>
                <a:lnTo>
                  <a:pt x="41774" y="33711"/>
                </a:lnTo>
                <a:lnTo>
                  <a:pt x="41774" y="139440"/>
                </a:lnTo>
                <a:lnTo>
                  <a:pt x="40127" y="142503"/>
                </a:lnTo>
                <a:lnTo>
                  <a:pt x="40127" y="145568"/>
                </a:lnTo>
                <a:lnTo>
                  <a:pt x="38687" y="147100"/>
                </a:lnTo>
                <a:lnTo>
                  <a:pt x="37040" y="150165"/>
                </a:lnTo>
                <a:lnTo>
                  <a:pt x="35600" y="150165"/>
                </a:lnTo>
                <a:lnTo>
                  <a:pt x="33954" y="151696"/>
                </a:lnTo>
                <a:lnTo>
                  <a:pt x="30867" y="153230"/>
                </a:lnTo>
                <a:lnTo>
                  <a:pt x="72641" y="153230"/>
                </a:lnTo>
                <a:lnTo>
                  <a:pt x="69554" y="151696"/>
                </a:lnTo>
                <a:lnTo>
                  <a:pt x="67908" y="150165"/>
                </a:lnTo>
                <a:lnTo>
                  <a:pt x="66468" y="148633"/>
                </a:lnTo>
                <a:lnTo>
                  <a:pt x="64821" y="147100"/>
                </a:lnTo>
                <a:lnTo>
                  <a:pt x="63381" y="145568"/>
                </a:lnTo>
                <a:lnTo>
                  <a:pt x="63381" y="27593"/>
                </a:lnTo>
                <a:close/>
              </a:path>
              <a:path w="95884" h="164464">
                <a:moveTo>
                  <a:pt x="63381" y="0"/>
                </a:moveTo>
                <a:lnTo>
                  <a:pt x="57207" y="0"/>
                </a:lnTo>
                <a:lnTo>
                  <a:pt x="0" y="33711"/>
                </a:lnTo>
                <a:lnTo>
                  <a:pt x="6173" y="42909"/>
                </a:lnTo>
                <a:lnTo>
                  <a:pt x="18520" y="33711"/>
                </a:lnTo>
                <a:lnTo>
                  <a:pt x="23253" y="32181"/>
                </a:lnTo>
                <a:lnTo>
                  <a:pt x="27780" y="29122"/>
                </a:lnTo>
                <a:lnTo>
                  <a:pt x="32513" y="27593"/>
                </a:lnTo>
                <a:lnTo>
                  <a:pt x="63381" y="27593"/>
                </a:lnTo>
                <a:lnTo>
                  <a:pt x="63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98345" y="5403971"/>
            <a:ext cx="1097915" cy="0"/>
          </a:xfrm>
          <a:custGeom>
            <a:avLst/>
            <a:gdLst/>
            <a:ahLst/>
            <a:cxnLst/>
            <a:rect l="l" t="t" r="r" b="b"/>
            <a:pathLst>
              <a:path w="1097915">
                <a:moveTo>
                  <a:pt x="0" y="0"/>
                </a:moveTo>
                <a:lnTo>
                  <a:pt x="1097442" y="0"/>
                </a:lnTo>
              </a:path>
            </a:pathLst>
          </a:custGeom>
          <a:ln w="15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pc="-5" dirty="0"/>
              <a:t>Example: </a:t>
            </a:r>
            <a:r>
              <a:rPr dirty="0"/>
              <a:t>Correlation</a:t>
            </a:r>
            <a:r>
              <a:rPr spc="-70" dirty="0"/>
              <a:t> </a:t>
            </a:r>
            <a:r>
              <a:rPr spc="-5" dirty="0"/>
              <a:t>Analysis</a:t>
            </a:r>
          </a:p>
        </p:txBody>
      </p:sp>
      <p:sp>
        <p:nvSpPr>
          <p:cNvPr id="4" name="object 4"/>
          <p:cNvSpPr/>
          <p:nvPr/>
        </p:nvSpPr>
        <p:spPr>
          <a:xfrm>
            <a:off x="501700" y="814400"/>
            <a:ext cx="341376" cy="256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1608" y="715646"/>
            <a:ext cx="7802880" cy="173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2400" i="1" spc="-5" dirty="0">
                <a:latin typeface="Arial"/>
                <a:cs typeface="Arial"/>
              </a:rPr>
              <a:t>Correlation Between Body </a:t>
            </a:r>
            <a:r>
              <a:rPr sz="2400" i="1" dirty="0">
                <a:latin typeface="Arial"/>
                <a:cs typeface="Arial"/>
              </a:rPr>
              <a:t>Mass Index </a:t>
            </a:r>
            <a:r>
              <a:rPr sz="2400" i="1" spc="-5" dirty="0">
                <a:latin typeface="Arial"/>
                <a:cs typeface="Arial"/>
              </a:rPr>
              <a:t>and Systolic</a:t>
            </a:r>
            <a:r>
              <a:rPr sz="2400" i="1" spc="8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Blood</a:t>
            </a:r>
            <a:endParaRPr sz="2400">
              <a:latin typeface="Arial"/>
              <a:cs typeface="Arial"/>
            </a:endParaRPr>
          </a:p>
          <a:p>
            <a:pPr marL="12698"/>
            <a:r>
              <a:rPr sz="2400" i="1" spc="-5" dirty="0">
                <a:latin typeface="Arial"/>
                <a:cs typeface="Arial"/>
              </a:rPr>
              <a:t>Pressure.</a:t>
            </a:r>
            <a:endParaRPr sz="2400">
              <a:latin typeface="Arial"/>
              <a:cs typeface="Arial"/>
            </a:endParaRPr>
          </a:p>
          <a:p>
            <a:pPr marL="520004" marR="108572" indent="-343495">
              <a:spcBef>
                <a:spcPts val="640"/>
              </a:spcBef>
              <a:tabLst>
                <a:tab pos="520004" algn="l"/>
              </a:tabLst>
            </a:pPr>
            <a:r>
              <a:rPr sz="2000" dirty="0">
                <a:solidFill>
                  <a:srgbClr val="0C7A9C"/>
                </a:solidFill>
                <a:latin typeface="Arial"/>
                <a:cs typeface="Arial"/>
              </a:rPr>
              <a:t>–	</a:t>
            </a:r>
            <a:r>
              <a:rPr sz="2000" dirty="0">
                <a:latin typeface="Arial"/>
                <a:cs typeface="Arial"/>
              </a:rPr>
              <a:t>In this analysis independent (or predictor) variable is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body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mass  index and the dependent outcome variable is systolic blood  pressure.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670834"/>
              </p:ext>
            </p:extLst>
          </p:nvPr>
        </p:nvGraphicFramePr>
        <p:xfrm>
          <a:off x="834847" y="2895600"/>
          <a:ext cx="2898953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2484"/>
                <a:gridCol w="1536469"/>
              </a:tblGrid>
              <a:tr h="8229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 =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Body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Mass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Index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 =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Systolic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Blood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Pressure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18.4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20.1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110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22.4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120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25.9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135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26.5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140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28.9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115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30.1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150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32.9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165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33.0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160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34.7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180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5166359" y="5344667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>
                <a:moveTo>
                  <a:pt x="0" y="0"/>
                </a:moveTo>
                <a:lnTo>
                  <a:pt x="328421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66359" y="4905755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>
                <a:moveTo>
                  <a:pt x="0" y="0"/>
                </a:moveTo>
                <a:lnTo>
                  <a:pt x="328421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66359" y="4466844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>
                <a:moveTo>
                  <a:pt x="0" y="0"/>
                </a:moveTo>
                <a:lnTo>
                  <a:pt x="328421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66359" y="4027932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>
                <a:moveTo>
                  <a:pt x="0" y="0"/>
                </a:moveTo>
                <a:lnTo>
                  <a:pt x="328421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66359" y="358902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>
                <a:moveTo>
                  <a:pt x="0" y="0"/>
                </a:moveTo>
                <a:lnTo>
                  <a:pt x="328421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6359" y="3151632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>
                <a:moveTo>
                  <a:pt x="0" y="0"/>
                </a:moveTo>
                <a:lnTo>
                  <a:pt x="328421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66359" y="3151632"/>
            <a:ext cx="0" cy="2632075"/>
          </a:xfrm>
          <a:custGeom>
            <a:avLst/>
            <a:gdLst/>
            <a:ahLst/>
            <a:cxnLst/>
            <a:rect l="l" t="t" r="r" b="b"/>
            <a:pathLst>
              <a:path h="2632075">
                <a:moveTo>
                  <a:pt x="0" y="2631947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28259" y="578357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28259" y="53446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28259" y="490575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8259" y="44668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8259" y="402793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28259" y="358902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28259" y="315163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66359" y="5783579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>
                <a:moveTo>
                  <a:pt x="0" y="0"/>
                </a:moveTo>
                <a:lnTo>
                  <a:pt x="328421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66359" y="578357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23203" y="578357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80047" y="578357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36892" y="578357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93735" y="578357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50580" y="578357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10785" y="4826509"/>
            <a:ext cx="204215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34812" y="5045964"/>
            <a:ext cx="204215" cy="204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36565" y="4826509"/>
            <a:ext cx="204215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96812" y="4497323"/>
            <a:ext cx="204215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74535" y="4387596"/>
            <a:ext cx="204216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90004" y="4936235"/>
            <a:ext cx="204216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48500" y="4168141"/>
            <a:ext cx="204216" cy="204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15783" y="3838955"/>
            <a:ext cx="204216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29500" y="3948685"/>
            <a:ext cx="204216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52004" y="3509772"/>
            <a:ext cx="204216" cy="204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50408" y="4843271"/>
            <a:ext cx="124967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74436" y="5062728"/>
            <a:ext cx="124967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76188" y="4843271"/>
            <a:ext cx="124967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36435" y="4514088"/>
            <a:ext cx="124968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14160" y="4404359"/>
            <a:ext cx="124968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29629" y="4953000"/>
            <a:ext cx="124968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88123" y="4184903"/>
            <a:ext cx="124968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55408" y="3855720"/>
            <a:ext cx="124968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69123" y="3965447"/>
            <a:ext cx="124968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91629" y="3526535"/>
            <a:ext cx="124968" cy="12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832984" y="3064256"/>
            <a:ext cx="238760" cy="2923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8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6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4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2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68572" algn="ctr"/>
            <a:r>
              <a:rPr sz="1000" spc="-10" dirty="0">
                <a:latin typeface="Arial"/>
                <a:cs typeface="Arial"/>
              </a:rPr>
              <a:t>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83810" y="5848908"/>
            <a:ext cx="1657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000" spc="-10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40654" y="5848908"/>
            <a:ext cx="1657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000" spc="-10" dirty="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397879" y="5848908"/>
            <a:ext cx="1657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000" spc="-10" dirty="0"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054978" y="5848908"/>
            <a:ext cx="1657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000" spc="-10" dirty="0"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712203" y="5848908"/>
            <a:ext cx="1657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000" spc="-10" dirty="0">
                <a:latin typeface="Arial"/>
                <a:cs typeface="Arial"/>
              </a:rPr>
              <a:t>35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369301" y="5848908"/>
            <a:ext cx="1657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000" spc="-10" dirty="0"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pc="-5" dirty="0"/>
              <a:t>Example: </a:t>
            </a:r>
            <a:r>
              <a:rPr dirty="0"/>
              <a:t>Correlation</a:t>
            </a:r>
            <a:r>
              <a:rPr spc="-70" dirty="0"/>
              <a:t> </a:t>
            </a:r>
            <a:r>
              <a:rPr spc="-5" dirty="0"/>
              <a:t>Analysis</a:t>
            </a:r>
          </a:p>
        </p:txBody>
      </p:sp>
      <p:sp>
        <p:nvSpPr>
          <p:cNvPr id="4" name="object 4"/>
          <p:cNvSpPr/>
          <p:nvPr/>
        </p:nvSpPr>
        <p:spPr>
          <a:xfrm>
            <a:off x="501700" y="898271"/>
            <a:ext cx="341376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1609" y="799210"/>
            <a:ext cx="7615555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/>
            <a:r>
              <a:rPr sz="2400" dirty="0">
                <a:latin typeface="Arial"/>
                <a:cs typeface="Arial"/>
              </a:rPr>
              <a:t>We </a:t>
            </a:r>
            <a:r>
              <a:rPr sz="2400" spc="-5" dirty="0">
                <a:latin typeface="Arial"/>
                <a:cs typeface="Arial"/>
              </a:rPr>
              <a:t>now compute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sample correlation coefficient, </a:t>
            </a:r>
            <a:r>
              <a:rPr sz="2400" dirty="0">
                <a:latin typeface="Arial"/>
                <a:cs typeface="Arial"/>
              </a:rPr>
              <a:t>r, to  </a:t>
            </a:r>
            <a:r>
              <a:rPr sz="2400" spc="-5" dirty="0">
                <a:latin typeface="Arial"/>
                <a:cs typeface="Arial"/>
              </a:rPr>
              <a:t>quantify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degree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linear association between body  </a:t>
            </a:r>
            <a:r>
              <a:rPr sz="2400" dirty="0">
                <a:latin typeface="Arial"/>
                <a:cs typeface="Arial"/>
              </a:rPr>
              <a:t>mass </a:t>
            </a:r>
            <a:r>
              <a:rPr sz="2400" spc="-5" dirty="0">
                <a:latin typeface="Arial"/>
                <a:cs typeface="Arial"/>
              </a:rPr>
              <a:t>index and systolic blood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pressure.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700" y="5254752"/>
            <a:ext cx="341376" cy="256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1608" y="5155691"/>
            <a:ext cx="7959725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/>
            <a:r>
              <a:rPr sz="2400" spc="-5" dirty="0">
                <a:latin typeface="Arial"/>
                <a:cs typeface="Arial"/>
              </a:rPr>
              <a:t>Based 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sign 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magnitude </a:t>
            </a:r>
            <a:r>
              <a:rPr sz="2400" dirty="0">
                <a:latin typeface="Arial"/>
                <a:cs typeface="Arial"/>
              </a:rPr>
              <a:t>of r, </a:t>
            </a:r>
            <a:r>
              <a:rPr sz="2400" spc="-5" dirty="0">
                <a:latin typeface="Arial"/>
                <a:cs typeface="Arial"/>
              </a:rPr>
              <a:t>there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linear,  positive association between body </a:t>
            </a:r>
            <a:r>
              <a:rPr sz="2400" dirty="0">
                <a:latin typeface="Arial"/>
                <a:cs typeface="Arial"/>
              </a:rPr>
              <a:t>mass </a:t>
            </a:r>
            <a:r>
              <a:rPr sz="2400" spc="-5" dirty="0">
                <a:latin typeface="Arial"/>
                <a:cs typeface="Arial"/>
              </a:rPr>
              <a:t>index and systolic  blood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pressure.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6837" y="2417552"/>
            <a:ext cx="167640" cy="172085"/>
          </a:xfrm>
          <a:custGeom>
            <a:avLst/>
            <a:gdLst/>
            <a:ahLst/>
            <a:cxnLst/>
            <a:rect l="l" t="t" r="r" b="b"/>
            <a:pathLst>
              <a:path w="167640" h="172085">
                <a:moveTo>
                  <a:pt x="89342" y="0"/>
                </a:moveTo>
                <a:lnTo>
                  <a:pt x="37355" y="0"/>
                </a:lnTo>
                <a:lnTo>
                  <a:pt x="35732" y="4968"/>
                </a:lnTo>
                <a:lnTo>
                  <a:pt x="38981" y="6480"/>
                </a:lnTo>
                <a:lnTo>
                  <a:pt x="40605" y="6480"/>
                </a:lnTo>
                <a:lnTo>
                  <a:pt x="43852" y="8209"/>
                </a:lnTo>
                <a:lnTo>
                  <a:pt x="55223" y="34133"/>
                </a:lnTo>
                <a:lnTo>
                  <a:pt x="74713" y="84252"/>
                </a:lnTo>
                <a:lnTo>
                  <a:pt x="34108" y="132859"/>
                </a:lnTo>
                <a:lnTo>
                  <a:pt x="28347" y="139570"/>
                </a:lnTo>
                <a:lnTo>
                  <a:pt x="23348" y="145227"/>
                </a:lnTo>
                <a:lnTo>
                  <a:pt x="19261" y="149994"/>
                </a:lnTo>
                <a:lnTo>
                  <a:pt x="16241" y="154031"/>
                </a:lnTo>
                <a:lnTo>
                  <a:pt x="9744" y="160512"/>
                </a:lnTo>
                <a:lnTo>
                  <a:pt x="8120" y="162024"/>
                </a:lnTo>
                <a:lnTo>
                  <a:pt x="6496" y="163752"/>
                </a:lnTo>
                <a:lnTo>
                  <a:pt x="3247" y="163752"/>
                </a:lnTo>
                <a:lnTo>
                  <a:pt x="1623" y="165264"/>
                </a:lnTo>
                <a:lnTo>
                  <a:pt x="0" y="171745"/>
                </a:lnTo>
                <a:lnTo>
                  <a:pt x="47102" y="171745"/>
                </a:lnTo>
                <a:lnTo>
                  <a:pt x="48726" y="165264"/>
                </a:lnTo>
                <a:lnTo>
                  <a:pt x="45478" y="165264"/>
                </a:lnTo>
                <a:lnTo>
                  <a:pt x="42229" y="163752"/>
                </a:lnTo>
                <a:lnTo>
                  <a:pt x="42229" y="162024"/>
                </a:lnTo>
                <a:lnTo>
                  <a:pt x="40605" y="162024"/>
                </a:lnTo>
                <a:lnTo>
                  <a:pt x="38981" y="158783"/>
                </a:lnTo>
                <a:lnTo>
                  <a:pt x="38981" y="154031"/>
                </a:lnTo>
                <a:lnTo>
                  <a:pt x="43852" y="144309"/>
                </a:lnTo>
                <a:lnTo>
                  <a:pt x="47102" y="139340"/>
                </a:lnTo>
                <a:lnTo>
                  <a:pt x="51975" y="134588"/>
                </a:lnTo>
                <a:lnTo>
                  <a:pt x="79578" y="98942"/>
                </a:lnTo>
                <a:lnTo>
                  <a:pt x="102013" y="98942"/>
                </a:lnTo>
                <a:lnTo>
                  <a:pt x="95837" y="81012"/>
                </a:lnTo>
                <a:lnTo>
                  <a:pt x="106929" y="68050"/>
                </a:lnTo>
                <a:lnTo>
                  <a:pt x="90966" y="68050"/>
                </a:lnTo>
                <a:lnTo>
                  <a:pt x="79578" y="37373"/>
                </a:lnTo>
                <a:lnTo>
                  <a:pt x="76331" y="29164"/>
                </a:lnTo>
                <a:lnTo>
                  <a:pt x="76331" y="11449"/>
                </a:lnTo>
                <a:lnTo>
                  <a:pt x="77954" y="9721"/>
                </a:lnTo>
                <a:lnTo>
                  <a:pt x="81202" y="8209"/>
                </a:lnTo>
                <a:lnTo>
                  <a:pt x="84449" y="6480"/>
                </a:lnTo>
                <a:lnTo>
                  <a:pt x="87718" y="4968"/>
                </a:lnTo>
                <a:lnTo>
                  <a:pt x="89342" y="0"/>
                </a:lnTo>
                <a:close/>
              </a:path>
              <a:path w="167640" h="172085">
                <a:moveTo>
                  <a:pt x="133182" y="163752"/>
                </a:moveTo>
                <a:lnTo>
                  <a:pt x="87718" y="163752"/>
                </a:lnTo>
                <a:lnTo>
                  <a:pt x="84449" y="165264"/>
                </a:lnTo>
                <a:lnTo>
                  <a:pt x="82825" y="171745"/>
                </a:lnTo>
                <a:lnTo>
                  <a:pt x="133182" y="171745"/>
                </a:lnTo>
                <a:lnTo>
                  <a:pt x="134805" y="165264"/>
                </a:lnTo>
                <a:lnTo>
                  <a:pt x="133182" y="163752"/>
                </a:lnTo>
                <a:close/>
              </a:path>
              <a:path w="167640" h="172085">
                <a:moveTo>
                  <a:pt x="102013" y="98942"/>
                </a:moveTo>
                <a:lnTo>
                  <a:pt x="79578" y="98942"/>
                </a:lnTo>
                <a:lnTo>
                  <a:pt x="92589" y="136100"/>
                </a:lnTo>
                <a:lnTo>
                  <a:pt x="95837" y="142581"/>
                </a:lnTo>
                <a:lnTo>
                  <a:pt x="95837" y="158783"/>
                </a:lnTo>
                <a:lnTo>
                  <a:pt x="92589" y="160512"/>
                </a:lnTo>
                <a:lnTo>
                  <a:pt x="90966" y="163752"/>
                </a:lnTo>
                <a:lnTo>
                  <a:pt x="129934" y="163752"/>
                </a:lnTo>
                <a:lnTo>
                  <a:pt x="129934" y="162024"/>
                </a:lnTo>
                <a:lnTo>
                  <a:pt x="128311" y="162024"/>
                </a:lnTo>
                <a:lnTo>
                  <a:pt x="126687" y="160512"/>
                </a:lnTo>
                <a:lnTo>
                  <a:pt x="125063" y="158783"/>
                </a:lnTo>
                <a:lnTo>
                  <a:pt x="125063" y="157271"/>
                </a:lnTo>
                <a:lnTo>
                  <a:pt x="121816" y="150790"/>
                </a:lnTo>
                <a:lnTo>
                  <a:pt x="120192" y="145821"/>
                </a:lnTo>
                <a:lnTo>
                  <a:pt x="116945" y="141069"/>
                </a:lnTo>
                <a:lnTo>
                  <a:pt x="113697" y="132859"/>
                </a:lnTo>
                <a:lnTo>
                  <a:pt x="102013" y="98942"/>
                </a:lnTo>
                <a:close/>
              </a:path>
              <a:path w="167640" h="172085">
                <a:moveTo>
                  <a:pt x="167301" y="0"/>
                </a:moveTo>
                <a:lnTo>
                  <a:pt x="120192" y="0"/>
                </a:lnTo>
                <a:lnTo>
                  <a:pt x="118568" y="4968"/>
                </a:lnTo>
                <a:lnTo>
                  <a:pt x="121816" y="6480"/>
                </a:lnTo>
                <a:lnTo>
                  <a:pt x="125063" y="6480"/>
                </a:lnTo>
                <a:lnTo>
                  <a:pt x="125063" y="8209"/>
                </a:lnTo>
                <a:lnTo>
                  <a:pt x="126687" y="9721"/>
                </a:lnTo>
                <a:lnTo>
                  <a:pt x="128311" y="11449"/>
                </a:lnTo>
                <a:lnTo>
                  <a:pt x="128311" y="16202"/>
                </a:lnTo>
                <a:lnTo>
                  <a:pt x="126687" y="17930"/>
                </a:lnTo>
                <a:lnTo>
                  <a:pt x="126653" y="19510"/>
                </a:lnTo>
                <a:lnTo>
                  <a:pt x="125063" y="22683"/>
                </a:lnTo>
                <a:lnTo>
                  <a:pt x="123439" y="24411"/>
                </a:lnTo>
                <a:lnTo>
                  <a:pt x="120192" y="30892"/>
                </a:lnTo>
                <a:lnTo>
                  <a:pt x="116945" y="34133"/>
                </a:lnTo>
                <a:lnTo>
                  <a:pt x="113697" y="38885"/>
                </a:lnTo>
                <a:lnTo>
                  <a:pt x="90966" y="68050"/>
                </a:lnTo>
                <a:lnTo>
                  <a:pt x="106929" y="68050"/>
                </a:lnTo>
                <a:lnTo>
                  <a:pt x="133182" y="37373"/>
                </a:lnTo>
                <a:lnTo>
                  <a:pt x="143939" y="24357"/>
                </a:lnTo>
                <a:lnTo>
                  <a:pt x="148085" y="19442"/>
                </a:lnTo>
                <a:lnTo>
                  <a:pt x="151042" y="16202"/>
                </a:lnTo>
                <a:lnTo>
                  <a:pt x="154311" y="12961"/>
                </a:lnTo>
                <a:lnTo>
                  <a:pt x="155935" y="11449"/>
                </a:lnTo>
                <a:lnTo>
                  <a:pt x="159182" y="9721"/>
                </a:lnTo>
                <a:lnTo>
                  <a:pt x="160806" y="8209"/>
                </a:lnTo>
                <a:lnTo>
                  <a:pt x="162430" y="6480"/>
                </a:lnTo>
                <a:lnTo>
                  <a:pt x="165677" y="4968"/>
                </a:lnTo>
                <a:lnTo>
                  <a:pt x="1673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0437" y="2385146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2078" y="0"/>
                </a:lnTo>
              </a:path>
            </a:pathLst>
          </a:custGeom>
          <a:ln w="12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4829" y="2488950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4316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4829" y="2540798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4316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7956" y="2414311"/>
            <a:ext cx="106045" cy="175260"/>
          </a:xfrm>
          <a:custGeom>
            <a:avLst/>
            <a:gdLst/>
            <a:ahLst/>
            <a:cxnLst/>
            <a:rect l="l" t="t" r="r" b="b"/>
            <a:pathLst>
              <a:path w="106044" h="175260">
                <a:moveTo>
                  <a:pt x="92478" y="12961"/>
                </a:moveTo>
                <a:lnTo>
                  <a:pt x="61722" y="12961"/>
                </a:lnTo>
                <a:lnTo>
                  <a:pt x="71464" y="19442"/>
                </a:lnTo>
                <a:lnTo>
                  <a:pt x="73088" y="22683"/>
                </a:lnTo>
                <a:lnTo>
                  <a:pt x="76335" y="27652"/>
                </a:lnTo>
                <a:lnTo>
                  <a:pt x="77980" y="32404"/>
                </a:lnTo>
                <a:lnTo>
                  <a:pt x="79604" y="38885"/>
                </a:lnTo>
                <a:lnTo>
                  <a:pt x="79604" y="48607"/>
                </a:lnTo>
                <a:lnTo>
                  <a:pt x="77980" y="51847"/>
                </a:lnTo>
                <a:lnTo>
                  <a:pt x="77980" y="56816"/>
                </a:lnTo>
                <a:lnTo>
                  <a:pt x="76335" y="60057"/>
                </a:lnTo>
                <a:lnTo>
                  <a:pt x="74711" y="64809"/>
                </a:lnTo>
                <a:lnTo>
                  <a:pt x="73088" y="68050"/>
                </a:lnTo>
                <a:lnTo>
                  <a:pt x="69840" y="73018"/>
                </a:lnTo>
                <a:lnTo>
                  <a:pt x="66593" y="77771"/>
                </a:lnTo>
                <a:lnTo>
                  <a:pt x="61722" y="84252"/>
                </a:lnTo>
                <a:lnTo>
                  <a:pt x="57739" y="88553"/>
                </a:lnTo>
                <a:lnTo>
                  <a:pt x="52994" y="94028"/>
                </a:lnTo>
                <a:lnTo>
                  <a:pt x="25797" y="126649"/>
                </a:lnTo>
                <a:lnTo>
                  <a:pt x="2740" y="161484"/>
                </a:lnTo>
                <a:lnTo>
                  <a:pt x="0" y="168505"/>
                </a:lnTo>
                <a:lnTo>
                  <a:pt x="0" y="174986"/>
                </a:lnTo>
                <a:lnTo>
                  <a:pt x="103959" y="174986"/>
                </a:lnTo>
                <a:lnTo>
                  <a:pt x="104875" y="154031"/>
                </a:lnTo>
                <a:lnTo>
                  <a:pt x="24377" y="154031"/>
                </a:lnTo>
                <a:lnTo>
                  <a:pt x="31100" y="143989"/>
                </a:lnTo>
                <a:lnTo>
                  <a:pt x="39193" y="133319"/>
                </a:lnTo>
                <a:lnTo>
                  <a:pt x="48808" y="122041"/>
                </a:lnTo>
                <a:lnTo>
                  <a:pt x="60098" y="110176"/>
                </a:lnTo>
                <a:lnTo>
                  <a:pt x="66796" y="103256"/>
                </a:lnTo>
                <a:lnTo>
                  <a:pt x="72278" y="97268"/>
                </a:lnTo>
                <a:lnTo>
                  <a:pt x="76547" y="92495"/>
                </a:lnTo>
                <a:lnTo>
                  <a:pt x="79604" y="89221"/>
                </a:lnTo>
                <a:lnTo>
                  <a:pt x="84475" y="84252"/>
                </a:lnTo>
                <a:lnTo>
                  <a:pt x="87722" y="79499"/>
                </a:lnTo>
                <a:lnTo>
                  <a:pt x="90970" y="76259"/>
                </a:lnTo>
                <a:lnTo>
                  <a:pt x="94217" y="71290"/>
                </a:lnTo>
                <a:lnTo>
                  <a:pt x="97465" y="64809"/>
                </a:lnTo>
                <a:lnTo>
                  <a:pt x="100712" y="60057"/>
                </a:lnTo>
                <a:lnTo>
                  <a:pt x="100712" y="56816"/>
                </a:lnTo>
                <a:lnTo>
                  <a:pt x="102336" y="53576"/>
                </a:lnTo>
                <a:lnTo>
                  <a:pt x="103959" y="48607"/>
                </a:lnTo>
                <a:lnTo>
                  <a:pt x="103791" y="38885"/>
                </a:lnTo>
                <a:lnTo>
                  <a:pt x="103071" y="31500"/>
                </a:lnTo>
                <a:lnTo>
                  <a:pt x="100509" y="23601"/>
                </a:lnTo>
                <a:lnTo>
                  <a:pt x="96424" y="16918"/>
                </a:lnTo>
                <a:lnTo>
                  <a:pt x="92478" y="12961"/>
                </a:lnTo>
                <a:close/>
              </a:path>
              <a:path w="106044" h="175260">
                <a:moveTo>
                  <a:pt x="105583" y="137828"/>
                </a:moveTo>
                <a:lnTo>
                  <a:pt x="95841" y="137828"/>
                </a:lnTo>
                <a:lnTo>
                  <a:pt x="92754" y="143989"/>
                </a:lnTo>
                <a:lnTo>
                  <a:pt x="92594" y="145821"/>
                </a:lnTo>
                <a:lnTo>
                  <a:pt x="90970" y="149062"/>
                </a:lnTo>
                <a:lnTo>
                  <a:pt x="89346" y="149062"/>
                </a:lnTo>
                <a:lnTo>
                  <a:pt x="87722" y="150790"/>
                </a:lnTo>
                <a:lnTo>
                  <a:pt x="86099" y="152302"/>
                </a:lnTo>
                <a:lnTo>
                  <a:pt x="84475" y="152302"/>
                </a:lnTo>
                <a:lnTo>
                  <a:pt x="82851" y="154031"/>
                </a:lnTo>
                <a:lnTo>
                  <a:pt x="104875" y="154031"/>
                </a:lnTo>
                <a:lnTo>
                  <a:pt x="105583" y="137828"/>
                </a:lnTo>
                <a:close/>
              </a:path>
              <a:path w="106044" h="175260">
                <a:moveTo>
                  <a:pt x="56851" y="0"/>
                </a:moveTo>
                <a:lnTo>
                  <a:pt x="48732" y="0"/>
                </a:lnTo>
                <a:lnTo>
                  <a:pt x="40614" y="1728"/>
                </a:lnTo>
                <a:lnTo>
                  <a:pt x="32495" y="3240"/>
                </a:lnTo>
                <a:lnTo>
                  <a:pt x="25416" y="5697"/>
                </a:lnTo>
                <a:lnTo>
                  <a:pt x="18488" y="8317"/>
                </a:lnTo>
                <a:lnTo>
                  <a:pt x="11251" y="11260"/>
                </a:lnTo>
                <a:lnTo>
                  <a:pt x="3247" y="14690"/>
                </a:lnTo>
                <a:lnTo>
                  <a:pt x="3247" y="38885"/>
                </a:lnTo>
                <a:lnTo>
                  <a:pt x="19506" y="38885"/>
                </a:lnTo>
                <a:lnTo>
                  <a:pt x="24326" y="27361"/>
                </a:lnTo>
                <a:lnTo>
                  <a:pt x="31277" y="19280"/>
                </a:lnTo>
                <a:lnTo>
                  <a:pt x="40055" y="14521"/>
                </a:lnTo>
                <a:lnTo>
                  <a:pt x="50356" y="12961"/>
                </a:lnTo>
                <a:lnTo>
                  <a:pt x="92478" y="12961"/>
                </a:lnTo>
                <a:lnTo>
                  <a:pt x="90970" y="11449"/>
                </a:lnTo>
                <a:lnTo>
                  <a:pt x="84954" y="6926"/>
                </a:lnTo>
                <a:lnTo>
                  <a:pt x="76955" y="3294"/>
                </a:lnTo>
                <a:lnTo>
                  <a:pt x="67433" y="877"/>
                </a:lnTo>
                <a:lnTo>
                  <a:pt x="568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4153" y="2417552"/>
            <a:ext cx="110489" cy="172085"/>
          </a:xfrm>
          <a:custGeom>
            <a:avLst/>
            <a:gdLst/>
            <a:ahLst/>
            <a:cxnLst/>
            <a:rect l="l" t="t" r="r" b="b"/>
            <a:pathLst>
              <a:path w="110489" h="172085">
                <a:moveTo>
                  <a:pt x="103332" y="21171"/>
                </a:moveTo>
                <a:lnTo>
                  <a:pt x="87701" y="21171"/>
                </a:lnTo>
                <a:lnTo>
                  <a:pt x="87701" y="22683"/>
                </a:lnTo>
                <a:lnTo>
                  <a:pt x="19484" y="165264"/>
                </a:lnTo>
                <a:lnTo>
                  <a:pt x="19484" y="171745"/>
                </a:lnTo>
                <a:lnTo>
                  <a:pt x="37345" y="171745"/>
                </a:lnTo>
                <a:lnTo>
                  <a:pt x="103332" y="21171"/>
                </a:lnTo>
                <a:close/>
              </a:path>
              <a:path w="110489" h="172085">
                <a:moveTo>
                  <a:pt x="110433" y="0"/>
                </a:moveTo>
                <a:lnTo>
                  <a:pt x="3247" y="0"/>
                </a:lnTo>
                <a:lnTo>
                  <a:pt x="0" y="40614"/>
                </a:lnTo>
                <a:lnTo>
                  <a:pt x="11365" y="40614"/>
                </a:lnTo>
                <a:lnTo>
                  <a:pt x="12989" y="34133"/>
                </a:lnTo>
                <a:lnTo>
                  <a:pt x="14613" y="30892"/>
                </a:lnTo>
                <a:lnTo>
                  <a:pt x="14613" y="29164"/>
                </a:lnTo>
                <a:lnTo>
                  <a:pt x="16236" y="27652"/>
                </a:lnTo>
                <a:lnTo>
                  <a:pt x="16236" y="25923"/>
                </a:lnTo>
                <a:lnTo>
                  <a:pt x="17860" y="24411"/>
                </a:lnTo>
                <a:lnTo>
                  <a:pt x="19484" y="22683"/>
                </a:lnTo>
                <a:lnTo>
                  <a:pt x="21108" y="22683"/>
                </a:lnTo>
                <a:lnTo>
                  <a:pt x="22731" y="21171"/>
                </a:lnTo>
                <a:lnTo>
                  <a:pt x="103332" y="21171"/>
                </a:lnTo>
                <a:lnTo>
                  <a:pt x="110433" y="4968"/>
                </a:lnTo>
                <a:lnTo>
                  <a:pt x="110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3835" y="257471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55" y="0"/>
                </a:lnTo>
              </a:path>
            </a:pathLst>
          </a:custGeom>
          <a:ln w="29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09061" y="2414311"/>
            <a:ext cx="106045" cy="175260"/>
          </a:xfrm>
          <a:custGeom>
            <a:avLst/>
            <a:gdLst/>
            <a:ahLst/>
            <a:cxnLst/>
            <a:rect l="l" t="t" r="r" b="b"/>
            <a:pathLst>
              <a:path w="106044" h="175260">
                <a:moveTo>
                  <a:pt x="92457" y="12961"/>
                </a:moveTo>
                <a:lnTo>
                  <a:pt x="61722" y="12961"/>
                </a:lnTo>
                <a:lnTo>
                  <a:pt x="71464" y="19442"/>
                </a:lnTo>
                <a:lnTo>
                  <a:pt x="73088" y="22683"/>
                </a:lnTo>
                <a:lnTo>
                  <a:pt x="76335" y="27652"/>
                </a:lnTo>
                <a:lnTo>
                  <a:pt x="77959" y="32404"/>
                </a:lnTo>
                <a:lnTo>
                  <a:pt x="79582" y="38885"/>
                </a:lnTo>
                <a:lnTo>
                  <a:pt x="79582" y="48607"/>
                </a:lnTo>
                <a:lnTo>
                  <a:pt x="77959" y="51847"/>
                </a:lnTo>
                <a:lnTo>
                  <a:pt x="77959" y="56816"/>
                </a:lnTo>
                <a:lnTo>
                  <a:pt x="76335" y="60057"/>
                </a:lnTo>
                <a:lnTo>
                  <a:pt x="74711" y="64809"/>
                </a:lnTo>
                <a:lnTo>
                  <a:pt x="73088" y="68050"/>
                </a:lnTo>
                <a:lnTo>
                  <a:pt x="69840" y="73018"/>
                </a:lnTo>
                <a:lnTo>
                  <a:pt x="66593" y="77771"/>
                </a:lnTo>
                <a:lnTo>
                  <a:pt x="61722" y="84252"/>
                </a:lnTo>
                <a:lnTo>
                  <a:pt x="57726" y="88553"/>
                </a:lnTo>
                <a:lnTo>
                  <a:pt x="52975" y="94028"/>
                </a:lnTo>
                <a:lnTo>
                  <a:pt x="25776" y="126649"/>
                </a:lnTo>
                <a:lnTo>
                  <a:pt x="2739" y="161484"/>
                </a:lnTo>
                <a:lnTo>
                  <a:pt x="0" y="168505"/>
                </a:lnTo>
                <a:lnTo>
                  <a:pt x="0" y="174986"/>
                </a:lnTo>
                <a:lnTo>
                  <a:pt x="103938" y="174986"/>
                </a:lnTo>
                <a:lnTo>
                  <a:pt x="104853" y="154031"/>
                </a:lnTo>
                <a:lnTo>
                  <a:pt x="24355" y="154031"/>
                </a:lnTo>
                <a:lnTo>
                  <a:pt x="31078" y="143989"/>
                </a:lnTo>
                <a:lnTo>
                  <a:pt x="39171" y="133319"/>
                </a:lnTo>
                <a:lnTo>
                  <a:pt x="48787" y="122041"/>
                </a:lnTo>
                <a:lnTo>
                  <a:pt x="60076" y="110176"/>
                </a:lnTo>
                <a:lnTo>
                  <a:pt x="66787" y="103256"/>
                </a:lnTo>
                <a:lnTo>
                  <a:pt x="72273" y="97268"/>
                </a:lnTo>
                <a:lnTo>
                  <a:pt x="76538" y="92495"/>
                </a:lnTo>
                <a:lnTo>
                  <a:pt x="79582" y="89221"/>
                </a:lnTo>
                <a:lnTo>
                  <a:pt x="84453" y="84252"/>
                </a:lnTo>
                <a:lnTo>
                  <a:pt x="87701" y="79499"/>
                </a:lnTo>
                <a:lnTo>
                  <a:pt x="90948" y="76259"/>
                </a:lnTo>
                <a:lnTo>
                  <a:pt x="94196" y="71290"/>
                </a:lnTo>
                <a:lnTo>
                  <a:pt x="97443" y="64809"/>
                </a:lnTo>
                <a:lnTo>
                  <a:pt x="100690" y="60057"/>
                </a:lnTo>
                <a:lnTo>
                  <a:pt x="100690" y="56816"/>
                </a:lnTo>
                <a:lnTo>
                  <a:pt x="102314" y="53576"/>
                </a:lnTo>
                <a:lnTo>
                  <a:pt x="103938" y="48607"/>
                </a:lnTo>
                <a:lnTo>
                  <a:pt x="103769" y="38885"/>
                </a:lnTo>
                <a:lnTo>
                  <a:pt x="103050" y="31500"/>
                </a:lnTo>
                <a:lnTo>
                  <a:pt x="100487" y="23601"/>
                </a:lnTo>
                <a:lnTo>
                  <a:pt x="96403" y="16918"/>
                </a:lnTo>
                <a:lnTo>
                  <a:pt x="92457" y="12961"/>
                </a:lnTo>
                <a:close/>
              </a:path>
              <a:path w="106044" h="175260">
                <a:moveTo>
                  <a:pt x="105561" y="137828"/>
                </a:moveTo>
                <a:lnTo>
                  <a:pt x="95819" y="137828"/>
                </a:lnTo>
                <a:lnTo>
                  <a:pt x="92733" y="143989"/>
                </a:lnTo>
                <a:lnTo>
                  <a:pt x="92572" y="145821"/>
                </a:lnTo>
                <a:lnTo>
                  <a:pt x="90948" y="149062"/>
                </a:lnTo>
                <a:lnTo>
                  <a:pt x="89325" y="149062"/>
                </a:lnTo>
                <a:lnTo>
                  <a:pt x="87701" y="150790"/>
                </a:lnTo>
                <a:lnTo>
                  <a:pt x="86077" y="152302"/>
                </a:lnTo>
                <a:lnTo>
                  <a:pt x="84453" y="152302"/>
                </a:lnTo>
                <a:lnTo>
                  <a:pt x="82830" y="154031"/>
                </a:lnTo>
                <a:lnTo>
                  <a:pt x="104853" y="154031"/>
                </a:lnTo>
                <a:lnTo>
                  <a:pt x="105561" y="137828"/>
                </a:lnTo>
                <a:close/>
              </a:path>
              <a:path w="106044" h="175260">
                <a:moveTo>
                  <a:pt x="56829" y="0"/>
                </a:moveTo>
                <a:lnTo>
                  <a:pt x="48710" y="0"/>
                </a:lnTo>
                <a:lnTo>
                  <a:pt x="40592" y="1728"/>
                </a:lnTo>
                <a:lnTo>
                  <a:pt x="32473" y="3240"/>
                </a:lnTo>
                <a:lnTo>
                  <a:pt x="25395" y="5697"/>
                </a:lnTo>
                <a:lnTo>
                  <a:pt x="18469" y="8317"/>
                </a:lnTo>
                <a:lnTo>
                  <a:pt x="11239" y="11260"/>
                </a:lnTo>
                <a:lnTo>
                  <a:pt x="3247" y="14690"/>
                </a:lnTo>
                <a:lnTo>
                  <a:pt x="3247" y="38885"/>
                </a:lnTo>
                <a:lnTo>
                  <a:pt x="19484" y="38885"/>
                </a:lnTo>
                <a:lnTo>
                  <a:pt x="24304" y="27361"/>
                </a:lnTo>
                <a:lnTo>
                  <a:pt x="31256" y="19280"/>
                </a:lnTo>
                <a:lnTo>
                  <a:pt x="40034" y="14521"/>
                </a:lnTo>
                <a:lnTo>
                  <a:pt x="50334" y="12961"/>
                </a:lnTo>
                <a:lnTo>
                  <a:pt x="92457" y="12961"/>
                </a:lnTo>
                <a:lnTo>
                  <a:pt x="90948" y="11449"/>
                </a:lnTo>
                <a:lnTo>
                  <a:pt x="84935" y="6926"/>
                </a:lnTo>
                <a:lnTo>
                  <a:pt x="76941" y="3294"/>
                </a:lnTo>
                <a:lnTo>
                  <a:pt x="67421" y="877"/>
                </a:lnTo>
                <a:lnTo>
                  <a:pt x="56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48742" y="2414312"/>
            <a:ext cx="113664" cy="177165"/>
          </a:xfrm>
          <a:custGeom>
            <a:avLst/>
            <a:gdLst/>
            <a:ahLst/>
            <a:cxnLst/>
            <a:rect l="l" t="t" r="r" b="b"/>
            <a:pathLst>
              <a:path w="113664" h="177164">
                <a:moveTo>
                  <a:pt x="93228" y="11449"/>
                </a:moveTo>
                <a:lnTo>
                  <a:pt x="66593" y="11449"/>
                </a:lnTo>
                <a:lnTo>
                  <a:pt x="71464" y="12961"/>
                </a:lnTo>
                <a:lnTo>
                  <a:pt x="76335" y="17930"/>
                </a:lnTo>
                <a:lnTo>
                  <a:pt x="90669" y="56668"/>
                </a:lnTo>
                <a:lnTo>
                  <a:pt x="90948" y="73018"/>
                </a:lnTo>
                <a:lnTo>
                  <a:pt x="89325" y="74531"/>
                </a:lnTo>
                <a:lnTo>
                  <a:pt x="89325" y="77771"/>
                </a:lnTo>
                <a:lnTo>
                  <a:pt x="87701" y="79499"/>
                </a:lnTo>
                <a:lnTo>
                  <a:pt x="86077" y="81012"/>
                </a:lnTo>
                <a:lnTo>
                  <a:pt x="84453" y="82740"/>
                </a:lnTo>
                <a:lnTo>
                  <a:pt x="82830" y="84252"/>
                </a:lnTo>
                <a:lnTo>
                  <a:pt x="79582" y="85980"/>
                </a:lnTo>
                <a:lnTo>
                  <a:pt x="76335" y="87493"/>
                </a:lnTo>
                <a:lnTo>
                  <a:pt x="74711" y="89221"/>
                </a:lnTo>
                <a:lnTo>
                  <a:pt x="71464" y="90733"/>
                </a:lnTo>
                <a:lnTo>
                  <a:pt x="68216" y="90733"/>
                </a:lnTo>
                <a:lnTo>
                  <a:pt x="64969" y="92461"/>
                </a:lnTo>
                <a:lnTo>
                  <a:pt x="89325" y="92461"/>
                </a:lnTo>
                <a:lnTo>
                  <a:pt x="87802" y="104029"/>
                </a:lnTo>
                <a:lnTo>
                  <a:pt x="74686" y="139837"/>
                </a:lnTo>
                <a:lnTo>
                  <a:pt x="35848" y="163168"/>
                </a:lnTo>
                <a:lnTo>
                  <a:pt x="27602" y="163752"/>
                </a:lnTo>
                <a:lnTo>
                  <a:pt x="27602" y="170233"/>
                </a:lnTo>
                <a:lnTo>
                  <a:pt x="32473" y="176714"/>
                </a:lnTo>
                <a:lnTo>
                  <a:pt x="44350" y="174844"/>
                </a:lnTo>
                <a:lnTo>
                  <a:pt x="55622" y="171799"/>
                </a:lnTo>
                <a:lnTo>
                  <a:pt x="91963" y="146064"/>
                </a:lnTo>
                <a:lnTo>
                  <a:pt x="111244" y="100698"/>
                </a:lnTo>
                <a:lnTo>
                  <a:pt x="113641" y="70345"/>
                </a:lnTo>
                <a:lnTo>
                  <a:pt x="113020" y="55230"/>
                </a:lnTo>
                <a:lnTo>
                  <a:pt x="110839" y="41154"/>
                </a:lnTo>
                <a:lnTo>
                  <a:pt x="106830" y="29184"/>
                </a:lnTo>
                <a:lnTo>
                  <a:pt x="100690" y="19442"/>
                </a:lnTo>
                <a:lnTo>
                  <a:pt x="93228" y="11449"/>
                </a:lnTo>
                <a:close/>
              </a:path>
              <a:path w="113664" h="177164">
                <a:moveTo>
                  <a:pt x="60098" y="0"/>
                </a:moveTo>
                <a:lnTo>
                  <a:pt x="21108" y="12961"/>
                </a:lnTo>
                <a:lnTo>
                  <a:pt x="16236" y="17930"/>
                </a:lnTo>
                <a:lnTo>
                  <a:pt x="11365" y="22683"/>
                </a:lnTo>
                <a:lnTo>
                  <a:pt x="6494" y="27652"/>
                </a:lnTo>
                <a:lnTo>
                  <a:pt x="4871" y="35645"/>
                </a:lnTo>
                <a:lnTo>
                  <a:pt x="1623" y="42126"/>
                </a:lnTo>
                <a:lnTo>
                  <a:pt x="0" y="48607"/>
                </a:lnTo>
                <a:lnTo>
                  <a:pt x="0" y="56816"/>
                </a:lnTo>
                <a:lnTo>
                  <a:pt x="255" y="62689"/>
                </a:lnTo>
                <a:lnTo>
                  <a:pt x="21108" y="100455"/>
                </a:lnTo>
                <a:lnTo>
                  <a:pt x="35721" y="106936"/>
                </a:lnTo>
                <a:lnTo>
                  <a:pt x="53603" y="106936"/>
                </a:lnTo>
                <a:lnTo>
                  <a:pt x="85634" y="93974"/>
                </a:lnTo>
                <a:lnTo>
                  <a:pt x="43839" y="93974"/>
                </a:lnTo>
                <a:lnTo>
                  <a:pt x="37345" y="89221"/>
                </a:lnTo>
                <a:lnTo>
                  <a:pt x="24369" y="42085"/>
                </a:lnTo>
                <a:lnTo>
                  <a:pt x="25979" y="37373"/>
                </a:lnTo>
                <a:lnTo>
                  <a:pt x="27602" y="32404"/>
                </a:lnTo>
                <a:lnTo>
                  <a:pt x="29226" y="27652"/>
                </a:lnTo>
                <a:lnTo>
                  <a:pt x="32473" y="24411"/>
                </a:lnTo>
                <a:lnTo>
                  <a:pt x="34097" y="19442"/>
                </a:lnTo>
                <a:lnTo>
                  <a:pt x="38968" y="16202"/>
                </a:lnTo>
                <a:lnTo>
                  <a:pt x="42216" y="14690"/>
                </a:lnTo>
                <a:lnTo>
                  <a:pt x="47087" y="12961"/>
                </a:lnTo>
                <a:lnTo>
                  <a:pt x="51979" y="11449"/>
                </a:lnTo>
                <a:lnTo>
                  <a:pt x="93228" y="11449"/>
                </a:lnTo>
                <a:lnTo>
                  <a:pt x="92750" y="10936"/>
                </a:lnTo>
                <a:lnTo>
                  <a:pt x="83439" y="4860"/>
                </a:lnTo>
                <a:lnTo>
                  <a:pt x="72606" y="1215"/>
                </a:lnTo>
                <a:lnTo>
                  <a:pt x="60098" y="0"/>
                </a:lnTo>
                <a:close/>
              </a:path>
              <a:path w="113664" h="177164">
                <a:moveTo>
                  <a:pt x="87701" y="92461"/>
                </a:moveTo>
                <a:lnTo>
                  <a:pt x="60098" y="92461"/>
                </a:lnTo>
                <a:lnTo>
                  <a:pt x="56851" y="93974"/>
                </a:lnTo>
                <a:lnTo>
                  <a:pt x="85634" y="93974"/>
                </a:lnTo>
                <a:lnTo>
                  <a:pt x="87701" y="92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83554" y="2560134"/>
            <a:ext cx="37465" cy="63500"/>
          </a:xfrm>
          <a:custGeom>
            <a:avLst/>
            <a:gdLst/>
            <a:ahLst/>
            <a:cxnLst/>
            <a:rect l="l" t="t" r="r" b="b"/>
            <a:pathLst>
              <a:path w="37464" h="63500">
                <a:moveTo>
                  <a:pt x="35721" y="0"/>
                </a:moveTo>
                <a:lnTo>
                  <a:pt x="14613" y="0"/>
                </a:lnTo>
                <a:lnTo>
                  <a:pt x="14613" y="29164"/>
                </a:lnTo>
                <a:lnTo>
                  <a:pt x="12989" y="34133"/>
                </a:lnTo>
                <a:lnTo>
                  <a:pt x="0" y="55088"/>
                </a:lnTo>
                <a:lnTo>
                  <a:pt x="6494" y="63297"/>
                </a:lnTo>
                <a:lnTo>
                  <a:pt x="14613" y="56816"/>
                </a:lnTo>
                <a:lnTo>
                  <a:pt x="21108" y="51847"/>
                </a:lnTo>
                <a:lnTo>
                  <a:pt x="24355" y="47095"/>
                </a:lnTo>
                <a:lnTo>
                  <a:pt x="29226" y="42126"/>
                </a:lnTo>
                <a:lnTo>
                  <a:pt x="32473" y="37373"/>
                </a:lnTo>
                <a:lnTo>
                  <a:pt x="34097" y="32404"/>
                </a:lnTo>
                <a:lnTo>
                  <a:pt x="37345" y="27652"/>
                </a:lnTo>
                <a:lnTo>
                  <a:pt x="37345" y="4968"/>
                </a:lnTo>
                <a:lnTo>
                  <a:pt x="357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04934" y="2417552"/>
            <a:ext cx="141605" cy="172085"/>
          </a:xfrm>
          <a:custGeom>
            <a:avLst/>
            <a:gdLst/>
            <a:ahLst/>
            <a:cxnLst/>
            <a:rect l="l" t="t" r="r" b="b"/>
            <a:pathLst>
              <a:path w="141605" h="172085">
                <a:moveTo>
                  <a:pt x="63345" y="165264"/>
                </a:moveTo>
                <a:lnTo>
                  <a:pt x="9742" y="165264"/>
                </a:lnTo>
                <a:lnTo>
                  <a:pt x="8118" y="171745"/>
                </a:lnTo>
                <a:lnTo>
                  <a:pt x="61722" y="171745"/>
                </a:lnTo>
                <a:lnTo>
                  <a:pt x="63345" y="165264"/>
                </a:lnTo>
                <a:close/>
              </a:path>
              <a:path w="141605" h="172085">
                <a:moveTo>
                  <a:pt x="55227" y="163752"/>
                </a:moveTo>
                <a:lnTo>
                  <a:pt x="16236" y="163752"/>
                </a:lnTo>
                <a:lnTo>
                  <a:pt x="12989" y="165264"/>
                </a:lnTo>
                <a:lnTo>
                  <a:pt x="58474" y="165264"/>
                </a:lnTo>
                <a:lnTo>
                  <a:pt x="55227" y="163752"/>
                </a:lnTo>
                <a:close/>
              </a:path>
              <a:path w="141605" h="172085">
                <a:moveTo>
                  <a:pt x="42216" y="6480"/>
                </a:moveTo>
                <a:lnTo>
                  <a:pt x="4871" y="6480"/>
                </a:lnTo>
                <a:lnTo>
                  <a:pt x="6494" y="8209"/>
                </a:lnTo>
                <a:lnTo>
                  <a:pt x="8118" y="9721"/>
                </a:lnTo>
                <a:lnTo>
                  <a:pt x="16236" y="25923"/>
                </a:lnTo>
                <a:lnTo>
                  <a:pt x="19484" y="35645"/>
                </a:lnTo>
                <a:lnTo>
                  <a:pt x="37345" y="98942"/>
                </a:lnTo>
                <a:lnTo>
                  <a:pt x="29226" y="132859"/>
                </a:lnTo>
                <a:lnTo>
                  <a:pt x="27602" y="141069"/>
                </a:lnTo>
                <a:lnTo>
                  <a:pt x="25979" y="147550"/>
                </a:lnTo>
                <a:lnTo>
                  <a:pt x="25979" y="150790"/>
                </a:lnTo>
                <a:lnTo>
                  <a:pt x="22731" y="157271"/>
                </a:lnTo>
                <a:lnTo>
                  <a:pt x="21108" y="158783"/>
                </a:lnTo>
                <a:lnTo>
                  <a:pt x="21108" y="160512"/>
                </a:lnTo>
                <a:lnTo>
                  <a:pt x="19484" y="162024"/>
                </a:lnTo>
                <a:lnTo>
                  <a:pt x="17860" y="163752"/>
                </a:lnTo>
                <a:lnTo>
                  <a:pt x="53603" y="163752"/>
                </a:lnTo>
                <a:lnTo>
                  <a:pt x="51979" y="162024"/>
                </a:lnTo>
                <a:lnTo>
                  <a:pt x="50356" y="160512"/>
                </a:lnTo>
                <a:lnTo>
                  <a:pt x="50356" y="158783"/>
                </a:lnTo>
                <a:lnTo>
                  <a:pt x="48732" y="157271"/>
                </a:lnTo>
                <a:lnTo>
                  <a:pt x="48732" y="150790"/>
                </a:lnTo>
                <a:lnTo>
                  <a:pt x="50356" y="149062"/>
                </a:lnTo>
                <a:lnTo>
                  <a:pt x="50356" y="137828"/>
                </a:lnTo>
                <a:lnTo>
                  <a:pt x="51979" y="134588"/>
                </a:lnTo>
                <a:lnTo>
                  <a:pt x="60098" y="98942"/>
                </a:lnTo>
                <a:lnTo>
                  <a:pt x="71403" y="84252"/>
                </a:lnTo>
                <a:lnTo>
                  <a:pt x="55227" y="84252"/>
                </a:lnTo>
                <a:lnTo>
                  <a:pt x="40592" y="37373"/>
                </a:lnTo>
                <a:lnTo>
                  <a:pt x="37345" y="21171"/>
                </a:lnTo>
                <a:lnTo>
                  <a:pt x="37345" y="12961"/>
                </a:lnTo>
                <a:lnTo>
                  <a:pt x="38968" y="9721"/>
                </a:lnTo>
                <a:lnTo>
                  <a:pt x="40592" y="8209"/>
                </a:lnTo>
                <a:lnTo>
                  <a:pt x="42216" y="6480"/>
                </a:lnTo>
                <a:close/>
              </a:path>
              <a:path w="141605" h="172085">
                <a:moveTo>
                  <a:pt x="134810" y="6480"/>
                </a:moveTo>
                <a:lnTo>
                  <a:pt x="97443" y="6480"/>
                </a:lnTo>
                <a:lnTo>
                  <a:pt x="99067" y="8209"/>
                </a:lnTo>
                <a:lnTo>
                  <a:pt x="100690" y="9721"/>
                </a:lnTo>
                <a:lnTo>
                  <a:pt x="100690" y="19442"/>
                </a:lnTo>
                <a:lnTo>
                  <a:pt x="97443" y="24411"/>
                </a:lnTo>
                <a:lnTo>
                  <a:pt x="92572" y="34133"/>
                </a:lnTo>
                <a:lnTo>
                  <a:pt x="86077" y="42126"/>
                </a:lnTo>
                <a:lnTo>
                  <a:pt x="55227" y="84252"/>
                </a:lnTo>
                <a:lnTo>
                  <a:pt x="71403" y="84252"/>
                </a:lnTo>
                <a:lnTo>
                  <a:pt x="108809" y="35645"/>
                </a:lnTo>
                <a:lnTo>
                  <a:pt x="113702" y="29164"/>
                </a:lnTo>
                <a:lnTo>
                  <a:pt x="118573" y="24411"/>
                </a:lnTo>
                <a:lnTo>
                  <a:pt x="121820" y="19442"/>
                </a:lnTo>
                <a:lnTo>
                  <a:pt x="125068" y="16202"/>
                </a:lnTo>
                <a:lnTo>
                  <a:pt x="126691" y="12961"/>
                </a:lnTo>
                <a:lnTo>
                  <a:pt x="128315" y="11449"/>
                </a:lnTo>
                <a:lnTo>
                  <a:pt x="129939" y="9721"/>
                </a:lnTo>
                <a:lnTo>
                  <a:pt x="133186" y="8209"/>
                </a:lnTo>
                <a:lnTo>
                  <a:pt x="134810" y="6480"/>
                </a:lnTo>
                <a:close/>
              </a:path>
              <a:path w="141605" h="172085">
                <a:moveTo>
                  <a:pt x="50356" y="0"/>
                </a:moveTo>
                <a:lnTo>
                  <a:pt x="1623" y="0"/>
                </a:lnTo>
                <a:lnTo>
                  <a:pt x="0" y="4968"/>
                </a:lnTo>
                <a:lnTo>
                  <a:pt x="3247" y="6480"/>
                </a:lnTo>
                <a:lnTo>
                  <a:pt x="45463" y="6480"/>
                </a:lnTo>
                <a:lnTo>
                  <a:pt x="48732" y="4968"/>
                </a:lnTo>
                <a:lnTo>
                  <a:pt x="50356" y="0"/>
                </a:lnTo>
                <a:close/>
              </a:path>
              <a:path w="141605" h="172085">
                <a:moveTo>
                  <a:pt x="141304" y="0"/>
                </a:moveTo>
                <a:lnTo>
                  <a:pt x="92572" y="0"/>
                </a:lnTo>
                <a:lnTo>
                  <a:pt x="92572" y="4968"/>
                </a:lnTo>
                <a:lnTo>
                  <a:pt x="94196" y="6480"/>
                </a:lnTo>
                <a:lnTo>
                  <a:pt x="136433" y="6480"/>
                </a:lnTo>
                <a:lnTo>
                  <a:pt x="139681" y="4968"/>
                </a:lnTo>
                <a:lnTo>
                  <a:pt x="1413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22794" y="2385146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2078" y="0"/>
                </a:lnTo>
              </a:path>
            </a:pathLst>
          </a:custGeom>
          <a:ln w="12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5306" y="2488950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5853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45306" y="2540798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5853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15035" y="2414311"/>
            <a:ext cx="100965" cy="175260"/>
          </a:xfrm>
          <a:custGeom>
            <a:avLst/>
            <a:gdLst/>
            <a:ahLst/>
            <a:cxnLst/>
            <a:rect l="l" t="t" r="r" b="b"/>
            <a:pathLst>
              <a:path w="100964" h="175260">
                <a:moveTo>
                  <a:pt x="100669" y="165264"/>
                </a:moveTo>
                <a:lnTo>
                  <a:pt x="8010" y="165264"/>
                </a:lnTo>
                <a:lnTo>
                  <a:pt x="8010" y="174986"/>
                </a:lnTo>
                <a:lnTo>
                  <a:pt x="100669" y="174986"/>
                </a:lnTo>
                <a:lnTo>
                  <a:pt x="100669" y="165264"/>
                </a:lnTo>
                <a:close/>
              </a:path>
              <a:path w="100964" h="175260">
                <a:moveTo>
                  <a:pt x="85947" y="163752"/>
                </a:moveTo>
                <a:lnTo>
                  <a:pt x="24247" y="163752"/>
                </a:lnTo>
                <a:lnTo>
                  <a:pt x="17752" y="165264"/>
                </a:lnTo>
                <a:lnTo>
                  <a:pt x="89195" y="165264"/>
                </a:lnTo>
                <a:lnTo>
                  <a:pt x="85947" y="163752"/>
                </a:lnTo>
                <a:close/>
              </a:path>
              <a:path w="100964" h="175260">
                <a:moveTo>
                  <a:pt x="76205" y="162024"/>
                </a:moveTo>
                <a:lnTo>
                  <a:pt x="32473" y="162024"/>
                </a:lnTo>
                <a:lnTo>
                  <a:pt x="27494" y="163752"/>
                </a:lnTo>
                <a:lnTo>
                  <a:pt x="77937" y="163752"/>
                </a:lnTo>
                <a:lnTo>
                  <a:pt x="76205" y="162024"/>
                </a:lnTo>
                <a:close/>
              </a:path>
              <a:path w="100964" h="175260">
                <a:moveTo>
                  <a:pt x="66463" y="29164"/>
                </a:moveTo>
                <a:lnTo>
                  <a:pt x="38968" y="29164"/>
                </a:lnTo>
                <a:lnTo>
                  <a:pt x="40484" y="30892"/>
                </a:lnTo>
                <a:lnTo>
                  <a:pt x="40484" y="32404"/>
                </a:lnTo>
                <a:lnTo>
                  <a:pt x="43731" y="35645"/>
                </a:lnTo>
                <a:lnTo>
                  <a:pt x="43731" y="147550"/>
                </a:lnTo>
                <a:lnTo>
                  <a:pt x="42216" y="152302"/>
                </a:lnTo>
                <a:lnTo>
                  <a:pt x="42216" y="154031"/>
                </a:lnTo>
                <a:lnTo>
                  <a:pt x="40484" y="157271"/>
                </a:lnTo>
                <a:lnTo>
                  <a:pt x="37236" y="160512"/>
                </a:lnTo>
                <a:lnTo>
                  <a:pt x="33989" y="162024"/>
                </a:lnTo>
                <a:lnTo>
                  <a:pt x="72958" y="162024"/>
                </a:lnTo>
                <a:lnTo>
                  <a:pt x="66463" y="155543"/>
                </a:lnTo>
                <a:lnTo>
                  <a:pt x="66463" y="29164"/>
                </a:lnTo>
                <a:close/>
              </a:path>
              <a:path w="100964" h="175260">
                <a:moveTo>
                  <a:pt x="66463" y="0"/>
                </a:moveTo>
                <a:lnTo>
                  <a:pt x="59968" y="0"/>
                </a:lnTo>
                <a:lnTo>
                  <a:pt x="0" y="35645"/>
                </a:lnTo>
                <a:lnTo>
                  <a:pt x="6494" y="45366"/>
                </a:lnTo>
                <a:lnTo>
                  <a:pt x="12989" y="40614"/>
                </a:lnTo>
                <a:lnTo>
                  <a:pt x="19484" y="37373"/>
                </a:lnTo>
                <a:lnTo>
                  <a:pt x="24247" y="34133"/>
                </a:lnTo>
                <a:lnTo>
                  <a:pt x="29226" y="30892"/>
                </a:lnTo>
                <a:lnTo>
                  <a:pt x="33989" y="29164"/>
                </a:lnTo>
                <a:lnTo>
                  <a:pt x="66463" y="29164"/>
                </a:lnTo>
                <a:lnTo>
                  <a:pt x="664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54671" y="2414312"/>
            <a:ext cx="106045" cy="177165"/>
          </a:xfrm>
          <a:custGeom>
            <a:avLst/>
            <a:gdLst/>
            <a:ahLst/>
            <a:cxnLst/>
            <a:rect l="l" t="t" r="r" b="b"/>
            <a:pathLst>
              <a:path w="106045" h="177164">
                <a:moveTo>
                  <a:pt x="16236" y="141069"/>
                </a:moveTo>
                <a:lnTo>
                  <a:pt x="0" y="141069"/>
                </a:lnTo>
                <a:lnTo>
                  <a:pt x="0" y="166993"/>
                </a:lnTo>
                <a:lnTo>
                  <a:pt x="8010" y="170233"/>
                </a:lnTo>
                <a:lnTo>
                  <a:pt x="14505" y="171745"/>
                </a:lnTo>
                <a:lnTo>
                  <a:pt x="32473" y="174986"/>
                </a:lnTo>
                <a:lnTo>
                  <a:pt x="40484" y="176714"/>
                </a:lnTo>
                <a:lnTo>
                  <a:pt x="46978" y="176714"/>
                </a:lnTo>
                <a:lnTo>
                  <a:pt x="56163" y="176370"/>
                </a:lnTo>
                <a:lnTo>
                  <a:pt x="86455" y="165264"/>
                </a:lnTo>
                <a:lnTo>
                  <a:pt x="38968" y="165264"/>
                </a:lnTo>
                <a:lnTo>
                  <a:pt x="32473" y="163752"/>
                </a:lnTo>
                <a:lnTo>
                  <a:pt x="27494" y="160512"/>
                </a:lnTo>
                <a:lnTo>
                  <a:pt x="22731" y="155543"/>
                </a:lnTo>
                <a:lnTo>
                  <a:pt x="19484" y="149062"/>
                </a:lnTo>
                <a:lnTo>
                  <a:pt x="16236" y="141069"/>
                </a:lnTo>
                <a:close/>
              </a:path>
              <a:path w="106045" h="177164">
                <a:moveTo>
                  <a:pt x="92442" y="12961"/>
                </a:moveTo>
                <a:lnTo>
                  <a:pt x="56721" y="12961"/>
                </a:lnTo>
                <a:lnTo>
                  <a:pt x="64947" y="14690"/>
                </a:lnTo>
                <a:lnTo>
                  <a:pt x="74690" y="24411"/>
                </a:lnTo>
                <a:lnTo>
                  <a:pt x="76205" y="32404"/>
                </a:lnTo>
                <a:lnTo>
                  <a:pt x="76205" y="48607"/>
                </a:lnTo>
                <a:lnTo>
                  <a:pt x="74690" y="55088"/>
                </a:lnTo>
                <a:lnTo>
                  <a:pt x="71442" y="61569"/>
                </a:lnTo>
                <a:lnTo>
                  <a:pt x="68195" y="66537"/>
                </a:lnTo>
                <a:lnTo>
                  <a:pt x="61700" y="71290"/>
                </a:lnTo>
                <a:lnTo>
                  <a:pt x="53473" y="74531"/>
                </a:lnTo>
                <a:lnTo>
                  <a:pt x="47381" y="77640"/>
                </a:lnTo>
                <a:lnTo>
                  <a:pt x="40944" y="79634"/>
                </a:lnTo>
                <a:lnTo>
                  <a:pt x="33898" y="80698"/>
                </a:lnTo>
                <a:lnTo>
                  <a:pt x="25979" y="81012"/>
                </a:lnTo>
                <a:lnTo>
                  <a:pt x="25979" y="92461"/>
                </a:lnTo>
                <a:lnTo>
                  <a:pt x="37236" y="92461"/>
                </a:lnTo>
                <a:lnTo>
                  <a:pt x="46664" y="93069"/>
                </a:lnTo>
                <a:lnTo>
                  <a:pt x="78844" y="121504"/>
                </a:lnTo>
                <a:lnTo>
                  <a:pt x="79308" y="133406"/>
                </a:lnTo>
                <a:lnTo>
                  <a:pt x="79114" y="138497"/>
                </a:lnTo>
                <a:lnTo>
                  <a:pt x="46978" y="165264"/>
                </a:lnTo>
                <a:lnTo>
                  <a:pt x="86455" y="165264"/>
                </a:lnTo>
                <a:lnTo>
                  <a:pt x="105432" y="126378"/>
                </a:lnTo>
                <a:lnTo>
                  <a:pt x="105432" y="119898"/>
                </a:lnTo>
                <a:lnTo>
                  <a:pt x="103916" y="113417"/>
                </a:lnTo>
                <a:lnTo>
                  <a:pt x="100669" y="108664"/>
                </a:lnTo>
                <a:lnTo>
                  <a:pt x="98937" y="103695"/>
                </a:lnTo>
                <a:lnTo>
                  <a:pt x="92442" y="97214"/>
                </a:lnTo>
                <a:lnTo>
                  <a:pt x="89195" y="92461"/>
                </a:lnTo>
                <a:lnTo>
                  <a:pt x="84432" y="90733"/>
                </a:lnTo>
                <a:lnTo>
                  <a:pt x="79452" y="87493"/>
                </a:lnTo>
                <a:lnTo>
                  <a:pt x="74690" y="85980"/>
                </a:lnTo>
                <a:lnTo>
                  <a:pt x="69710" y="84252"/>
                </a:lnTo>
                <a:lnTo>
                  <a:pt x="64947" y="82740"/>
                </a:lnTo>
                <a:lnTo>
                  <a:pt x="72958" y="77771"/>
                </a:lnTo>
                <a:lnTo>
                  <a:pt x="79452" y="74531"/>
                </a:lnTo>
                <a:lnTo>
                  <a:pt x="84432" y="69778"/>
                </a:lnTo>
                <a:lnTo>
                  <a:pt x="90927" y="66537"/>
                </a:lnTo>
                <a:lnTo>
                  <a:pt x="94174" y="61569"/>
                </a:lnTo>
                <a:lnTo>
                  <a:pt x="97421" y="56816"/>
                </a:lnTo>
                <a:lnTo>
                  <a:pt x="100669" y="50335"/>
                </a:lnTo>
                <a:lnTo>
                  <a:pt x="102184" y="43854"/>
                </a:lnTo>
                <a:lnTo>
                  <a:pt x="102184" y="29164"/>
                </a:lnTo>
                <a:lnTo>
                  <a:pt x="98937" y="22683"/>
                </a:lnTo>
                <a:lnTo>
                  <a:pt x="95689" y="17930"/>
                </a:lnTo>
                <a:lnTo>
                  <a:pt x="92442" y="12961"/>
                </a:lnTo>
                <a:close/>
              </a:path>
              <a:path w="106045" h="177164">
                <a:moveTo>
                  <a:pt x="63215" y="0"/>
                </a:moveTo>
                <a:lnTo>
                  <a:pt x="55205" y="0"/>
                </a:lnTo>
                <a:lnTo>
                  <a:pt x="49045" y="320"/>
                </a:lnTo>
                <a:lnTo>
                  <a:pt x="42784" y="1269"/>
                </a:lnTo>
                <a:lnTo>
                  <a:pt x="36238" y="2825"/>
                </a:lnTo>
                <a:lnTo>
                  <a:pt x="29226" y="4968"/>
                </a:lnTo>
                <a:lnTo>
                  <a:pt x="23066" y="6426"/>
                </a:lnTo>
                <a:lnTo>
                  <a:pt x="16805" y="8533"/>
                </a:lnTo>
                <a:lnTo>
                  <a:pt x="10259" y="11287"/>
                </a:lnTo>
                <a:lnTo>
                  <a:pt x="3247" y="14690"/>
                </a:lnTo>
                <a:lnTo>
                  <a:pt x="3247" y="38885"/>
                </a:lnTo>
                <a:lnTo>
                  <a:pt x="17752" y="38885"/>
                </a:lnTo>
                <a:lnTo>
                  <a:pt x="19484" y="29164"/>
                </a:lnTo>
                <a:lnTo>
                  <a:pt x="24247" y="22683"/>
                </a:lnTo>
                <a:lnTo>
                  <a:pt x="29226" y="19442"/>
                </a:lnTo>
                <a:lnTo>
                  <a:pt x="33989" y="14690"/>
                </a:lnTo>
                <a:lnTo>
                  <a:pt x="40484" y="12961"/>
                </a:lnTo>
                <a:lnTo>
                  <a:pt x="92442" y="12961"/>
                </a:lnTo>
                <a:lnTo>
                  <a:pt x="85947" y="8209"/>
                </a:lnTo>
                <a:lnTo>
                  <a:pt x="72958" y="1728"/>
                </a:lnTo>
                <a:lnTo>
                  <a:pt x="63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94309" y="2414312"/>
            <a:ext cx="113664" cy="177165"/>
          </a:xfrm>
          <a:custGeom>
            <a:avLst/>
            <a:gdLst/>
            <a:ahLst/>
            <a:cxnLst/>
            <a:rect l="l" t="t" r="r" b="b"/>
            <a:pathLst>
              <a:path w="113664" h="177164">
                <a:moveTo>
                  <a:pt x="91690" y="11449"/>
                </a:moveTo>
                <a:lnTo>
                  <a:pt x="64947" y="11449"/>
                </a:lnTo>
                <a:lnTo>
                  <a:pt x="69927" y="12961"/>
                </a:lnTo>
                <a:lnTo>
                  <a:pt x="74690" y="17930"/>
                </a:lnTo>
                <a:lnTo>
                  <a:pt x="89122" y="56816"/>
                </a:lnTo>
                <a:lnTo>
                  <a:pt x="89411" y="74531"/>
                </a:lnTo>
                <a:lnTo>
                  <a:pt x="87679" y="76259"/>
                </a:lnTo>
                <a:lnTo>
                  <a:pt x="87679" y="77771"/>
                </a:lnTo>
                <a:lnTo>
                  <a:pt x="86164" y="79499"/>
                </a:lnTo>
                <a:lnTo>
                  <a:pt x="86164" y="81012"/>
                </a:lnTo>
                <a:lnTo>
                  <a:pt x="82916" y="82740"/>
                </a:lnTo>
                <a:lnTo>
                  <a:pt x="81184" y="84252"/>
                </a:lnTo>
                <a:lnTo>
                  <a:pt x="77937" y="85980"/>
                </a:lnTo>
                <a:lnTo>
                  <a:pt x="74690" y="87493"/>
                </a:lnTo>
                <a:lnTo>
                  <a:pt x="73174" y="89221"/>
                </a:lnTo>
                <a:lnTo>
                  <a:pt x="69927" y="90733"/>
                </a:lnTo>
                <a:lnTo>
                  <a:pt x="66679" y="90733"/>
                </a:lnTo>
                <a:lnTo>
                  <a:pt x="64947" y="92461"/>
                </a:lnTo>
                <a:lnTo>
                  <a:pt x="87679" y="92461"/>
                </a:lnTo>
                <a:lnTo>
                  <a:pt x="86218" y="104029"/>
                </a:lnTo>
                <a:lnTo>
                  <a:pt x="73042" y="139837"/>
                </a:lnTo>
                <a:lnTo>
                  <a:pt x="34500" y="163168"/>
                </a:lnTo>
                <a:lnTo>
                  <a:pt x="25979" y="163752"/>
                </a:lnTo>
                <a:lnTo>
                  <a:pt x="25979" y="170233"/>
                </a:lnTo>
                <a:lnTo>
                  <a:pt x="30958" y="176714"/>
                </a:lnTo>
                <a:lnTo>
                  <a:pt x="42814" y="174844"/>
                </a:lnTo>
                <a:lnTo>
                  <a:pt x="54042" y="171799"/>
                </a:lnTo>
                <a:lnTo>
                  <a:pt x="90412" y="146064"/>
                </a:lnTo>
                <a:lnTo>
                  <a:pt x="111033" y="100698"/>
                </a:lnTo>
                <a:lnTo>
                  <a:pt x="113606" y="70345"/>
                </a:lnTo>
                <a:lnTo>
                  <a:pt x="112762" y="55230"/>
                </a:lnTo>
                <a:lnTo>
                  <a:pt x="110059" y="41154"/>
                </a:lnTo>
                <a:lnTo>
                  <a:pt x="105530" y="29184"/>
                </a:lnTo>
                <a:lnTo>
                  <a:pt x="99153" y="19442"/>
                </a:lnTo>
                <a:lnTo>
                  <a:pt x="91690" y="11449"/>
                </a:lnTo>
                <a:close/>
              </a:path>
              <a:path w="113664" h="177164">
                <a:moveTo>
                  <a:pt x="58453" y="0"/>
                </a:moveTo>
                <a:lnTo>
                  <a:pt x="19484" y="12961"/>
                </a:lnTo>
                <a:lnTo>
                  <a:pt x="14721" y="17930"/>
                </a:lnTo>
                <a:lnTo>
                  <a:pt x="9742" y="22683"/>
                </a:lnTo>
                <a:lnTo>
                  <a:pt x="4762" y="27652"/>
                </a:lnTo>
                <a:lnTo>
                  <a:pt x="3247" y="35645"/>
                </a:lnTo>
                <a:lnTo>
                  <a:pt x="20" y="42085"/>
                </a:lnTo>
                <a:lnTo>
                  <a:pt x="4762" y="82740"/>
                </a:lnTo>
                <a:lnTo>
                  <a:pt x="34205" y="106936"/>
                </a:lnTo>
                <a:lnTo>
                  <a:pt x="51958" y="106936"/>
                </a:lnTo>
                <a:lnTo>
                  <a:pt x="58453" y="105423"/>
                </a:lnTo>
                <a:lnTo>
                  <a:pt x="66679" y="103695"/>
                </a:lnTo>
                <a:lnTo>
                  <a:pt x="79669" y="97214"/>
                </a:lnTo>
                <a:lnTo>
                  <a:pt x="84097" y="93974"/>
                </a:lnTo>
                <a:lnTo>
                  <a:pt x="43948" y="93974"/>
                </a:lnTo>
                <a:lnTo>
                  <a:pt x="35721" y="89221"/>
                </a:lnTo>
                <a:lnTo>
                  <a:pt x="22731" y="48607"/>
                </a:lnTo>
                <a:lnTo>
                  <a:pt x="24463" y="42126"/>
                </a:lnTo>
                <a:lnTo>
                  <a:pt x="24463" y="37373"/>
                </a:lnTo>
                <a:lnTo>
                  <a:pt x="25979" y="32404"/>
                </a:lnTo>
                <a:lnTo>
                  <a:pt x="27711" y="27652"/>
                </a:lnTo>
                <a:lnTo>
                  <a:pt x="30958" y="24411"/>
                </a:lnTo>
                <a:lnTo>
                  <a:pt x="34205" y="19442"/>
                </a:lnTo>
                <a:lnTo>
                  <a:pt x="37453" y="16202"/>
                </a:lnTo>
                <a:lnTo>
                  <a:pt x="42216" y="14690"/>
                </a:lnTo>
                <a:lnTo>
                  <a:pt x="45463" y="12961"/>
                </a:lnTo>
                <a:lnTo>
                  <a:pt x="51958" y="11449"/>
                </a:lnTo>
                <a:lnTo>
                  <a:pt x="91690" y="11449"/>
                </a:lnTo>
                <a:lnTo>
                  <a:pt x="91211" y="10936"/>
                </a:lnTo>
                <a:lnTo>
                  <a:pt x="81888" y="4860"/>
                </a:lnTo>
                <a:lnTo>
                  <a:pt x="71023" y="1215"/>
                </a:lnTo>
                <a:lnTo>
                  <a:pt x="58453" y="0"/>
                </a:lnTo>
                <a:close/>
              </a:path>
              <a:path w="113664" h="177164">
                <a:moveTo>
                  <a:pt x="86164" y="92461"/>
                </a:moveTo>
                <a:lnTo>
                  <a:pt x="58453" y="92461"/>
                </a:lnTo>
                <a:lnTo>
                  <a:pt x="55205" y="93974"/>
                </a:lnTo>
                <a:lnTo>
                  <a:pt x="84097" y="93974"/>
                </a:lnTo>
                <a:lnTo>
                  <a:pt x="86164" y="92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38928" y="2574715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79" y="0"/>
                </a:lnTo>
              </a:path>
            </a:pathLst>
          </a:custGeom>
          <a:ln w="29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97381" y="2409558"/>
            <a:ext cx="104139" cy="181610"/>
          </a:xfrm>
          <a:custGeom>
            <a:avLst/>
            <a:gdLst/>
            <a:ahLst/>
            <a:cxnLst/>
            <a:rect l="l" t="t" r="r" b="b"/>
            <a:pathLst>
              <a:path w="104139" h="181610">
                <a:moveTo>
                  <a:pt x="14505" y="145821"/>
                </a:moveTo>
                <a:lnTo>
                  <a:pt x="0" y="145821"/>
                </a:lnTo>
                <a:lnTo>
                  <a:pt x="0" y="171745"/>
                </a:lnTo>
                <a:lnTo>
                  <a:pt x="11883" y="175998"/>
                </a:lnTo>
                <a:lnTo>
                  <a:pt x="23300" y="179036"/>
                </a:lnTo>
                <a:lnTo>
                  <a:pt x="34432" y="180859"/>
                </a:lnTo>
                <a:lnTo>
                  <a:pt x="45463" y="181467"/>
                </a:lnTo>
                <a:lnTo>
                  <a:pt x="53889" y="181122"/>
                </a:lnTo>
                <a:lnTo>
                  <a:pt x="84664" y="170017"/>
                </a:lnTo>
                <a:lnTo>
                  <a:pt x="37236" y="170017"/>
                </a:lnTo>
                <a:lnTo>
                  <a:pt x="30742" y="168505"/>
                </a:lnTo>
                <a:lnTo>
                  <a:pt x="25979" y="165264"/>
                </a:lnTo>
                <a:lnTo>
                  <a:pt x="20999" y="160296"/>
                </a:lnTo>
                <a:lnTo>
                  <a:pt x="17752" y="153815"/>
                </a:lnTo>
                <a:lnTo>
                  <a:pt x="14505" y="145821"/>
                </a:lnTo>
                <a:close/>
              </a:path>
              <a:path w="104139" h="181610">
                <a:moveTo>
                  <a:pt x="92442" y="92245"/>
                </a:moveTo>
                <a:lnTo>
                  <a:pt x="58453" y="92245"/>
                </a:lnTo>
                <a:lnTo>
                  <a:pt x="63215" y="95486"/>
                </a:lnTo>
                <a:lnTo>
                  <a:pt x="68195" y="98726"/>
                </a:lnTo>
                <a:lnTo>
                  <a:pt x="72958" y="101967"/>
                </a:lnTo>
                <a:lnTo>
                  <a:pt x="76205" y="108448"/>
                </a:lnTo>
                <a:lnTo>
                  <a:pt x="77937" y="113417"/>
                </a:lnTo>
                <a:lnTo>
                  <a:pt x="79308" y="120650"/>
                </a:lnTo>
                <a:lnTo>
                  <a:pt x="79266" y="136154"/>
                </a:lnTo>
                <a:lnTo>
                  <a:pt x="53571" y="169409"/>
                </a:lnTo>
                <a:lnTo>
                  <a:pt x="45463" y="170017"/>
                </a:lnTo>
                <a:lnTo>
                  <a:pt x="84664" y="170017"/>
                </a:lnTo>
                <a:lnTo>
                  <a:pt x="103571" y="136154"/>
                </a:lnTo>
                <a:lnTo>
                  <a:pt x="103916" y="127891"/>
                </a:lnTo>
                <a:lnTo>
                  <a:pt x="103571" y="120650"/>
                </a:lnTo>
                <a:lnTo>
                  <a:pt x="102455" y="113714"/>
                </a:lnTo>
                <a:lnTo>
                  <a:pt x="100445" y="107385"/>
                </a:lnTo>
                <a:lnTo>
                  <a:pt x="97421" y="101967"/>
                </a:lnTo>
                <a:lnTo>
                  <a:pt x="94174" y="93974"/>
                </a:lnTo>
                <a:lnTo>
                  <a:pt x="92442" y="92245"/>
                </a:lnTo>
                <a:close/>
              </a:path>
              <a:path w="104139" h="181610">
                <a:moveTo>
                  <a:pt x="98937" y="0"/>
                </a:moveTo>
                <a:lnTo>
                  <a:pt x="89195" y="0"/>
                </a:lnTo>
                <a:lnTo>
                  <a:pt x="85947" y="3240"/>
                </a:lnTo>
                <a:lnTo>
                  <a:pt x="85947" y="4752"/>
                </a:lnTo>
                <a:lnTo>
                  <a:pt x="84432" y="6480"/>
                </a:lnTo>
                <a:lnTo>
                  <a:pt x="82700" y="6480"/>
                </a:lnTo>
                <a:lnTo>
                  <a:pt x="81184" y="7993"/>
                </a:lnTo>
                <a:lnTo>
                  <a:pt x="8010" y="7993"/>
                </a:lnTo>
                <a:lnTo>
                  <a:pt x="8010" y="90733"/>
                </a:lnTo>
                <a:lnTo>
                  <a:pt x="17752" y="95486"/>
                </a:lnTo>
                <a:lnTo>
                  <a:pt x="22731" y="93974"/>
                </a:lnTo>
                <a:lnTo>
                  <a:pt x="25979" y="93974"/>
                </a:lnTo>
                <a:lnTo>
                  <a:pt x="30742" y="92245"/>
                </a:lnTo>
                <a:lnTo>
                  <a:pt x="92442" y="92245"/>
                </a:lnTo>
                <a:lnTo>
                  <a:pt x="87679" y="87493"/>
                </a:lnTo>
                <a:lnTo>
                  <a:pt x="79452" y="84252"/>
                </a:lnTo>
                <a:lnTo>
                  <a:pt x="24247" y="84252"/>
                </a:lnTo>
                <a:lnTo>
                  <a:pt x="24247" y="29164"/>
                </a:lnTo>
                <a:lnTo>
                  <a:pt x="95689" y="29164"/>
                </a:lnTo>
                <a:lnTo>
                  <a:pt x="98937" y="0"/>
                </a:lnTo>
                <a:close/>
              </a:path>
              <a:path w="104139" h="181610">
                <a:moveTo>
                  <a:pt x="53473" y="77771"/>
                </a:moveTo>
                <a:lnTo>
                  <a:pt x="48710" y="77771"/>
                </a:lnTo>
                <a:lnTo>
                  <a:pt x="43731" y="79283"/>
                </a:lnTo>
                <a:lnTo>
                  <a:pt x="38968" y="79283"/>
                </a:lnTo>
                <a:lnTo>
                  <a:pt x="32473" y="81012"/>
                </a:lnTo>
                <a:lnTo>
                  <a:pt x="29226" y="81012"/>
                </a:lnTo>
                <a:lnTo>
                  <a:pt x="24247" y="84252"/>
                </a:lnTo>
                <a:lnTo>
                  <a:pt x="79452" y="84252"/>
                </a:lnTo>
                <a:lnTo>
                  <a:pt x="74023" y="81143"/>
                </a:lnTo>
                <a:lnTo>
                  <a:pt x="67681" y="79148"/>
                </a:lnTo>
                <a:lnTo>
                  <a:pt x="60729" y="78085"/>
                </a:lnTo>
                <a:lnTo>
                  <a:pt x="53473" y="77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1455" y="2924860"/>
            <a:ext cx="147955" cy="173990"/>
          </a:xfrm>
          <a:custGeom>
            <a:avLst/>
            <a:gdLst/>
            <a:ahLst/>
            <a:cxnLst/>
            <a:rect l="l" t="t" r="r" b="b"/>
            <a:pathLst>
              <a:path w="147955" h="173989">
                <a:moveTo>
                  <a:pt x="48726" y="6480"/>
                </a:moveTo>
                <a:lnTo>
                  <a:pt x="3247" y="6480"/>
                </a:lnTo>
                <a:lnTo>
                  <a:pt x="6496" y="8101"/>
                </a:lnTo>
                <a:lnTo>
                  <a:pt x="8120" y="11341"/>
                </a:lnTo>
                <a:lnTo>
                  <a:pt x="11370" y="12961"/>
                </a:lnTo>
                <a:lnTo>
                  <a:pt x="11370" y="16202"/>
                </a:lnTo>
                <a:lnTo>
                  <a:pt x="12993" y="19442"/>
                </a:lnTo>
                <a:lnTo>
                  <a:pt x="14617" y="24303"/>
                </a:lnTo>
                <a:lnTo>
                  <a:pt x="14617" y="34025"/>
                </a:lnTo>
                <a:lnTo>
                  <a:pt x="22738" y="173409"/>
                </a:lnTo>
                <a:lnTo>
                  <a:pt x="40605" y="173409"/>
                </a:lnTo>
                <a:lnTo>
                  <a:pt x="58194" y="142603"/>
                </a:lnTo>
                <a:lnTo>
                  <a:pt x="42229" y="142603"/>
                </a:lnTo>
                <a:lnTo>
                  <a:pt x="42229" y="132881"/>
                </a:lnTo>
                <a:lnTo>
                  <a:pt x="37358" y="40506"/>
                </a:lnTo>
                <a:lnTo>
                  <a:pt x="37358" y="21063"/>
                </a:lnTo>
                <a:lnTo>
                  <a:pt x="40605" y="14582"/>
                </a:lnTo>
                <a:lnTo>
                  <a:pt x="40605" y="11341"/>
                </a:lnTo>
                <a:lnTo>
                  <a:pt x="43854" y="9721"/>
                </a:lnTo>
                <a:lnTo>
                  <a:pt x="45478" y="8101"/>
                </a:lnTo>
                <a:lnTo>
                  <a:pt x="48726" y="6480"/>
                </a:lnTo>
                <a:close/>
              </a:path>
              <a:path w="147955" h="173989">
                <a:moveTo>
                  <a:pt x="147812" y="0"/>
                </a:moveTo>
                <a:lnTo>
                  <a:pt x="95832" y="0"/>
                </a:lnTo>
                <a:lnTo>
                  <a:pt x="94209" y="6480"/>
                </a:lnTo>
                <a:lnTo>
                  <a:pt x="102327" y="8101"/>
                </a:lnTo>
                <a:lnTo>
                  <a:pt x="107198" y="11341"/>
                </a:lnTo>
                <a:lnTo>
                  <a:pt x="107198" y="22683"/>
                </a:lnTo>
                <a:lnTo>
                  <a:pt x="105574" y="25923"/>
                </a:lnTo>
                <a:lnTo>
                  <a:pt x="103951" y="30784"/>
                </a:lnTo>
                <a:lnTo>
                  <a:pt x="102327" y="34025"/>
                </a:lnTo>
                <a:lnTo>
                  <a:pt x="100703" y="38885"/>
                </a:lnTo>
                <a:lnTo>
                  <a:pt x="97456" y="45366"/>
                </a:lnTo>
                <a:lnTo>
                  <a:pt x="42229" y="142603"/>
                </a:lnTo>
                <a:lnTo>
                  <a:pt x="58194" y="142603"/>
                </a:lnTo>
                <a:lnTo>
                  <a:pt x="120188" y="34025"/>
                </a:lnTo>
                <a:lnTo>
                  <a:pt x="126683" y="25923"/>
                </a:lnTo>
                <a:lnTo>
                  <a:pt x="129930" y="19442"/>
                </a:lnTo>
                <a:lnTo>
                  <a:pt x="133177" y="16202"/>
                </a:lnTo>
                <a:lnTo>
                  <a:pt x="134801" y="12961"/>
                </a:lnTo>
                <a:lnTo>
                  <a:pt x="138070" y="11341"/>
                </a:lnTo>
                <a:lnTo>
                  <a:pt x="141317" y="8101"/>
                </a:lnTo>
                <a:lnTo>
                  <a:pt x="144565" y="6480"/>
                </a:lnTo>
                <a:lnTo>
                  <a:pt x="146189" y="6480"/>
                </a:lnTo>
                <a:lnTo>
                  <a:pt x="147812" y="0"/>
                </a:lnTo>
                <a:close/>
              </a:path>
              <a:path w="147955" h="173989">
                <a:moveTo>
                  <a:pt x="53599" y="0"/>
                </a:moveTo>
                <a:lnTo>
                  <a:pt x="1623" y="0"/>
                </a:lnTo>
                <a:lnTo>
                  <a:pt x="0" y="6480"/>
                </a:lnTo>
                <a:lnTo>
                  <a:pt x="51975" y="6480"/>
                </a:lnTo>
                <a:lnTo>
                  <a:pt x="53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5630" y="2975088"/>
            <a:ext cx="127000" cy="123189"/>
          </a:xfrm>
          <a:custGeom>
            <a:avLst/>
            <a:gdLst/>
            <a:ahLst/>
            <a:cxnLst/>
            <a:rect l="l" t="t" r="r" b="b"/>
            <a:pathLst>
              <a:path w="127000" h="123189">
                <a:moveTo>
                  <a:pt x="74586" y="0"/>
                </a:moveTo>
                <a:lnTo>
                  <a:pt x="64844" y="0"/>
                </a:lnTo>
                <a:lnTo>
                  <a:pt x="55405" y="632"/>
                </a:lnTo>
                <a:lnTo>
                  <a:pt x="17532" y="24930"/>
                </a:lnTo>
                <a:lnTo>
                  <a:pt x="1498" y="62603"/>
                </a:lnTo>
                <a:lnTo>
                  <a:pt x="0" y="87742"/>
                </a:lnTo>
                <a:lnTo>
                  <a:pt x="109" y="90755"/>
                </a:lnTo>
                <a:lnTo>
                  <a:pt x="19358" y="123181"/>
                </a:lnTo>
                <a:lnTo>
                  <a:pt x="37219" y="123181"/>
                </a:lnTo>
                <a:lnTo>
                  <a:pt x="32348" y="108577"/>
                </a:lnTo>
                <a:lnTo>
                  <a:pt x="27477" y="106957"/>
                </a:lnTo>
                <a:lnTo>
                  <a:pt x="25853" y="102096"/>
                </a:lnTo>
                <a:lnTo>
                  <a:pt x="22606" y="98856"/>
                </a:lnTo>
                <a:lnTo>
                  <a:pt x="20982" y="92375"/>
                </a:lnTo>
                <a:lnTo>
                  <a:pt x="27477" y="48628"/>
                </a:lnTo>
                <a:lnTo>
                  <a:pt x="50230" y="12983"/>
                </a:lnTo>
                <a:lnTo>
                  <a:pt x="58349" y="9721"/>
                </a:lnTo>
                <a:lnTo>
                  <a:pt x="111752" y="9721"/>
                </a:lnTo>
                <a:lnTo>
                  <a:pt x="112117" y="8101"/>
                </a:lnTo>
                <a:lnTo>
                  <a:pt x="94070" y="8101"/>
                </a:lnTo>
                <a:lnTo>
                  <a:pt x="89199" y="4860"/>
                </a:lnTo>
                <a:lnTo>
                  <a:pt x="74586" y="0"/>
                </a:lnTo>
                <a:close/>
              </a:path>
              <a:path w="127000" h="123189">
                <a:moveTo>
                  <a:pt x="94070" y="89134"/>
                </a:moveTo>
                <a:lnTo>
                  <a:pt x="74586" y="89134"/>
                </a:lnTo>
                <a:lnTo>
                  <a:pt x="76209" y="90755"/>
                </a:lnTo>
                <a:lnTo>
                  <a:pt x="72962" y="100476"/>
                </a:lnTo>
                <a:lnTo>
                  <a:pt x="73155" y="110798"/>
                </a:lnTo>
                <a:lnTo>
                  <a:pt x="74586" y="115080"/>
                </a:lnTo>
                <a:lnTo>
                  <a:pt x="81081" y="121561"/>
                </a:lnTo>
                <a:lnTo>
                  <a:pt x="84328" y="123181"/>
                </a:lnTo>
                <a:lnTo>
                  <a:pt x="97317" y="123181"/>
                </a:lnTo>
                <a:lnTo>
                  <a:pt x="102189" y="121561"/>
                </a:lnTo>
                <a:lnTo>
                  <a:pt x="107081" y="118320"/>
                </a:lnTo>
                <a:lnTo>
                  <a:pt x="113576" y="115080"/>
                </a:lnTo>
                <a:lnTo>
                  <a:pt x="120071" y="110219"/>
                </a:lnTo>
                <a:lnTo>
                  <a:pt x="97317" y="110219"/>
                </a:lnTo>
                <a:lnTo>
                  <a:pt x="94070" y="106957"/>
                </a:lnTo>
                <a:lnTo>
                  <a:pt x="93878" y="105145"/>
                </a:lnTo>
                <a:lnTo>
                  <a:pt x="92446" y="103717"/>
                </a:lnTo>
                <a:lnTo>
                  <a:pt x="92446" y="95615"/>
                </a:lnTo>
                <a:lnTo>
                  <a:pt x="94070" y="89134"/>
                </a:lnTo>
                <a:close/>
              </a:path>
              <a:path w="127000" h="123189">
                <a:moveTo>
                  <a:pt x="120071" y="93995"/>
                </a:moveTo>
                <a:lnTo>
                  <a:pt x="115200" y="100476"/>
                </a:lnTo>
                <a:lnTo>
                  <a:pt x="110329" y="103717"/>
                </a:lnTo>
                <a:lnTo>
                  <a:pt x="105458" y="108577"/>
                </a:lnTo>
                <a:lnTo>
                  <a:pt x="102189" y="110219"/>
                </a:lnTo>
                <a:lnTo>
                  <a:pt x="120071" y="110219"/>
                </a:lnTo>
                <a:lnTo>
                  <a:pt x="126566" y="102096"/>
                </a:lnTo>
                <a:lnTo>
                  <a:pt x="120071" y="93995"/>
                </a:lnTo>
                <a:close/>
              </a:path>
              <a:path w="127000" h="123189">
                <a:moveTo>
                  <a:pt x="111752" y="9721"/>
                </a:moveTo>
                <a:lnTo>
                  <a:pt x="72962" y="9721"/>
                </a:lnTo>
                <a:lnTo>
                  <a:pt x="77833" y="11341"/>
                </a:lnTo>
                <a:lnTo>
                  <a:pt x="84328" y="17844"/>
                </a:lnTo>
                <a:lnTo>
                  <a:pt x="85952" y="21084"/>
                </a:lnTo>
                <a:lnTo>
                  <a:pt x="85952" y="34046"/>
                </a:lnTo>
                <a:lnTo>
                  <a:pt x="84328" y="35666"/>
                </a:lnTo>
                <a:lnTo>
                  <a:pt x="84328" y="42147"/>
                </a:lnTo>
                <a:lnTo>
                  <a:pt x="82704" y="45388"/>
                </a:lnTo>
                <a:lnTo>
                  <a:pt x="82704" y="50249"/>
                </a:lnTo>
                <a:lnTo>
                  <a:pt x="80218" y="58704"/>
                </a:lnTo>
                <a:lnTo>
                  <a:pt x="77427" y="66856"/>
                </a:lnTo>
                <a:lnTo>
                  <a:pt x="74028" y="74400"/>
                </a:lnTo>
                <a:lnTo>
                  <a:pt x="69715" y="81033"/>
                </a:lnTo>
                <a:lnTo>
                  <a:pt x="65808" y="87742"/>
                </a:lnTo>
                <a:lnTo>
                  <a:pt x="42112" y="108577"/>
                </a:lnTo>
                <a:lnTo>
                  <a:pt x="59207" y="108577"/>
                </a:lnTo>
                <a:lnTo>
                  <a:pt x="62611" y="105145"/>
                </a:lnTo>
                <a:lnTo>
                  <a:pt x="68522" y="97973"/>
                </a:lnTo>
                <a:lnTo>
                  <a:pt x="74586" y="89134"/>
                </a:lnTo>
                <a:lnTo>
                  <a:pt x="94070" y="89134"/>
                </a:lnTo>
                <a:lnTo>
                  <a:pt x="95694" y="81033"/>
                </a:lnTo>
                <a:lnTo>
                  <a:pt x="111752" y="9721"/>
                </a:lnTo>
                <a:close/>
              </a:path>
              <a:path w="127000" h="123189">
                <a:moveTo>
                  <a:pt x="105458" y="0"/>
                </a:moveTo>
                <a:lnTo>
                  <a:pt x="94070" y="8101"/>
                </a:lnTo>
                <a:lnTo>
                  <a:pt x="112117" y="8101"/>
                </a:lnTo>
                <a:lnTo>
                  <a:pt x="113576" y="1620"/>
                </a:lnTo>
                <a:lnTo>
                  <a:pt x="1054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50314" y="2975088"/>
            <a:ext cx="115570" cy="121920"/>
          </a:xfrm>
          <a:custGeom>
            <a:avLst/>
            <a:gdLst/>
            <a:ahLst/>
            <a:cxnLst/>
            <a:rect l="l" t="t" r="r" b="b"/>
            <a:pathLst>
              <a:path w="115569" h="121919">
                <a:moveTo>
                  <a:pt x="53603" y="14603"/>
                </a:moveTo>
                <a:lnTo>
                  <a:pt x="30850" y="14603"/>
                </a:lnTo>
                <a:lnTo>
                  <a:pt x="32473" y="16224"/>
                </a:lnTo>
                <a:lnTo>
                  <a:pt x="32473" y="17844"/>
                </a:lnTo>
                <a:lnTo>
                  <a:pt x="34119" y="19464"/>
                </a:lnTo>
                <a:lnTo>
                  <a:pt x="34119" y="25945"/>
                </a:lnTo>
                <a:lnTo>
                  <a:pt x="32473" y="27565"/>
                </a:lnTo>
                <a:lnTo>
                  <a:pt x="32473" y="37287"/>
                </a:lnTo>
                <a:lnTo>
                  <a:pt x="30850" y="42147"/>
                </a:lnTo>
                <a:lnTo>
                  <a:pt x="12989" y="121561"/>
                </a:lnTo>
                <a:lnTo>
                  <a:pt x="34119" y="121561"/>
                </a:lnTo>
                <a:lnTo>
                  <a:pt x="45485" y="68071"/>
                </a:lnTo>
                <a:lnTo>
                  <a:pt x="48732" y="59970"/>
                </a:lnTo>
                <a:lnTo>
                  <a:pt x="50356" y="53489"/>
                </a:lnTo>
                <a:lnTo>
                  <a:pt x="53603" y="48628"/>
                </a:lnTo>
                <a:lnTo>
                  <a:pt x="55227" y="42147"/>
                </a:lnTo>
                <a:lnTo>
                  <a:pt x="58474" y="37287"/>
                </a:lnTo>
                <a:lnTo>
                  <a:pt x="63345" y="32426"/>
                </a:lnTo>
                <a:lnTo>
                  <a:pt x="51979" y="32426"/>
                </a:lnTo>
                <a:lnTo>
                  <a:pt x="50356" y="30806"/>
                </a:lnTo>
                <a:lnTo>
                  <a:pt x="51979" y="27565"/>
                </a:lnTo>
                <a:lnTo>
                  <a:pt x="53603" y="22705"/>
                </a:lnTo>
                <a:lnTo>
                  <a:pt x="53603" y="14603"/>
                </a:lnTo>
                <a:close/>
              </a:path>
              <a:path w="115569" h="121919">
                <a:moveTo>
                  <a:pt x="110454" y="0"/>
                </a:moveTo>
                <a:lnTo>
                  <a:pt x="90948" y="0"/>
                </a:lnTo>
                <a:lnTo>
                  <a:pt x="84453" y="1620"/>
                </a:lnTo>
                <a:lnTo>
                  <a:pt x="76335" y="8101"/>
                </a:lnTo>
                <a:lnTo>
                  <a:pt x="70246" y="12366"/>
                </a:lnTo>
                <a:lnTo>
                  <a:pt x="64155" y="17844"/>
                </a:lnTo>
                <a:lnTo>
                  <a:pt x="58068" y="24527"/>
                </a:lnTo>
                <a:lnTo>
                  <a:pt x="51979" y="32426"/>
                </a:lnTo>
                <a:lnTo>
                  <a:pt x="63345" y="32426"/>
                </a:lnTo>
                <a:lnTo>
                  <a:pt x="68216" y="25945"/>
                </a:lnTo>
                <a:lnTo>
                  <a:pt x="74711" y="19464"/>
                </a:lnTo>
                <a:lnTo>
                  <a:pt x="79588" y="17841"/>
                </a:lnTo>
                <a:lnTo>
                  <a:pt x="82830" y="16224"/>
                </a:lnTo>
                <a:lnTo>
                  <a:pt x="111885" y="16224"/>
                </a:lnTo>
                <a:lnTo>
                  <a:pt x="115325" y="1620"/>
                </a:lnTo>
                <a:lnTo>
                  <a:pt x="110454" y="0"/>
                </a:lnTo>
                <a:close/>
              </a:path>
              <a:path w="115569" h="121919">
                <a:moveTo>
                  <a:pt x="40614" y="0"/>
                </a:moveTo>
                <a:lnTo>
                  <a:pt x="29226" y="0"/>
                </a:lnTo>
                <a:lnTo>
                  <a:pt x="24355" y="1620"/>
                </a:lnTo>
                <a:lnTo>
                  <a:pt x="19484" y="4860"/>
                </a:lnTo>
                <a:lnTo>
                  <a:pt x="12989" y="8101"/>
                </a:lnTo>
                <a:lnTo>
                  <a:pt x="6494" y="12983"/>
                </a:lnTo>
                <a:lnTo>
                  <a:pt x="0" y="21084"/>
                </a:lnTo>
                <a:lnTo>
                  <a:pt x="6494" y="29185"/>
                </a:lnTo>
                <a:lnTo>
                  <a:pt x="11365" y="22705"/>
                </a:lnTo>
                <a:lnTo>
                  <a:pt x="16236" y="19464"/>
                </a:lnTo>
                <a:lnTo>
                  <a:pt x="21108" y="14603"/>
                </a:lnTo>
                <a:lnTo>
                  <a:pt x="53603" y="14603"/>
                </a:lnTo>
                <a:lnTo>
                  <a:pt x="53398" y="12366"/>
                </a:lnTo>
                <a:lnTo>
                  <a:pt x="51979" y="8101"/>
                </a:lnTo>
                <a:lnTo>
                  <a:pt x="45485" y="1620"/>
                </a:lnTo>
                <a:lnTo>
                  <a:pt x="40614" y="0"/>
                </a:lnTo>
                <a:close/>
              </a:path>
              <a:path w="115569" h="121919">
                <a:moveTo>
                  <a:pt x="111885" y="16224"/>
                </a:moveTo>
                <a:lnTo>
                  <a:pt x="90948" y="16224"/>
                </a:lnTo>
                <a:lnTo>
                  <a:pt x="90948" y="17844"/>
                </a:lnTo>
                <a:lnTo>
                  <a:pt x="94196" y="21084"/>
                </a:lnTo>
                <a:lnTo>
                  <a:pt x="94196" y="22705"/>
                </a:lnTo>
                <a:lnTo>
                  <a:pt x="95819" y="25945"/>
                </a:lnTo>
                <a:lnTo>
                  <a:pt x="95819" y="29185"/>
                </a:lnTo>
                <a:lnTo>
                  <a:pt x="108831" y="29185"/>
                </a:lnTo>
                <a:lnTo>
                  <a:pt x="111885" y="16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99739" y="2903841"/>
            <a:ext cx="80010" cy="240029"/>
          </a:xfrm>
          <a:custGeom>
            <a:avLst/>
            <a:gdLst/>
            <a:ahLst/>
            <a:cxnLst/>
            <a:rect l="l" t="t" r="r" b="b"/>
            <a:pathLst>
              <a:path w="80009" h="240030">
                <a:moveTo>
                  <a:pt x="76335" y="0"/>
                </a:moveTo>
                <a:lnTo>
                  <a:pt x="30440" y="26849"/>
                </a:lnTo>
                <a:lnTo>
                  <a:pt x="4873" y="77334"/>
                </a:lnTo>
                <a:lnTo>
                  <a:pt x="0" y="119876"/>
                </a:lnTo>
                <a:lnTo>
                  <a:pt x="1218" y="142053"/>
                </a:lnTo>
                <a:lnTo>
                  <a:pt x="10969" y="180948"/>
                </a:lnTo>
                <a:lnTo>
                  <a:pt x="43658" y="224808"/>
                </a:lnTo>
                <a:lnTo>
                  <a:pt x="76335" y="239796"/>
                </a:lnTo>
                <a:lnTo>
                  <a:pt x="79604" y="230074"/>
                </a:lnTo>
                <a:lnTo>
                  <a:pt x="65892" y="224023"/>
                </a:lnTo>
                <a:lnTo>
                  <a:pt x="54012" y="215694"/>
                </a:lnTo>
                <a:lnTo>
                  <a:pt x="29349" y="177277"/>
                </a:lnTo>
                <a:lnTo>
                  <a:pt x="21129" y="118256"/>
                </a:lnTo>
                <a:lnTo>
                  <a:pt x="22043" y="98227"/>
                </a:lnTo>
                <a:lnTo>
                  <a:pt x="35742" y="46943"/>
                </a:lnTo>
                <a:lnTo>
                  <a:pt x="65892" y="15537"/>
                </a:lnTo>
                <a:lnTo>
                  <a:pt x="79604" y="9721"/>
                </a:lnTo>
                <a:lnTo>
                  <a:pt x="76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0966" y="2924861"/>
            <a:ext cx="167640" cy="172085"/>
          </a:xfrm>
          <a:custGeom>
            <a:avLst/>
            <a:gdLst/>
            <a:ahLst/>
            <a:cxnLst/>
            <a:rect l="l" t="t" r="r" b="b"/>
            <a:pathLst>
              <a:path w="167639" h="172085">
                <a:moveTo>
                  <a:pt x="48710" y="165308"/>
                </a:moveTo>
                <a:lnTo>
                  <a:pt x="1623" y="165308"/>
                </a:lnTo>
                <a:lnTo>
                  <a:pt x="0" y="171789"/>
                </a:lnTo>
                <a:lnTo>
                  <a:pt x="47087" y="171789"/>
                </a:lnTo>
                <a:lnTo>
                  <a:pt x="48710" y="165308"/>
                </a:lnTo>
                <a:close/>
              </a:path>
              <a:path w="167639" h="172085">
                <a:moveTo>
                  <a:pt x="134810" y="165308"/>
                </a:moveTo>
                <a:lnTo>
                  <a:pt x="84453" y="165308"/>
                </a:lnTo>
                <a:lnTo>
                  <a:pt x="82830" y="171789"/>
                </a:lnTo>
                <a:lnTo>
                  <a:pt x="134810" y="171789"/>
                </a:lnTo>
                <a:lnTo>
                  <a:pt x="134810" y="165308"/>
                </a:lnTo>
                <a:close/>
              </a:path>
              <a:path w="167639" h="172085">
                <a:moveTo>
                  <a:pt x="84453" y="6480"/>
                </a:moveTo>
                <a:lnTo>
                  <a:pt x="38968" y="6480"/>
                </a:lnTo>
                <a:lnTo>
                  <a:pt x="42216" y="8101"/>
                </a:lnTo>
                <a:lnTo>
                  <a:pt x="47087" y="12961"/>
                </a:lnTo>
                <a:lnTo>
                  <a:pt x="53582" y="25923"/>
                </a:lnTo>
                <a:lnTo>
                  <a:pt x="55205" y="34025"/>
                </a:lnTo>
                <a:lnTo>
                  <a:pt x="74711" y="85894"/>
                </a:lnTo>
                <a:lnTo>
                  <a:pt x="34097" y="132881"/>
                </a:lnTo>
                <a:lnTo>
                  <a:pt x="28338" y="140501"/>
                </a:lnTo>
                <a:lnTo>
                  <a:pt x="23340" y="146451"/>
                </a:lnTo>
                <a:lnTo>
                  <a:pt x="19256" y="150881"/>
                </a:lnTo>
                <a:lnTo>
                  <a:pt x="16236" y="153944"/>
                </a:lnTo>
                <a:lnTo>
                  <a:pt x="12989" y="158805"/>
                </a:lnTo>
                <a:lnTo>
                  <a:pt x="11365" y="160447"/>
                </a:lnTo>
                <a:lnTo>
                  <a:pt x="8118" y="162067"/>
                </a:lnTo>
                <a:lnTo>
                  <a:pt x="6494" y="163687"/>
                </a:lnTo>
                <a:lnTo>
                  <a:pt x="3247" y="165308"/>
                </a:lnTo>
                <a:lnTo>
                  <a:pt x="43839" y="165308"/>
                </a:lnTo>
                <a:lnTo>
                  <a:pt x="38968" y="160447"/>
                </a:lnTo>
                <a:lnTo>
                  <a:pt x="38968" y="153944"/>
                </a:lnTo>
                <a:lnTo>
                  <a:pt x="40592" y="152324"/>
                </a:lnTo>
                <a:lnTo>
                  <a:pt x="42216" y="147463"/>
                </a:lnTo>
                <a:lnTo>
                  <a:pt x="43839" y="144223"/>
                </a:lnTo>
                <a:lnTo>
                  <a:pt x="47087" y="140982"/>
                </a:lnTo>
                <a:lnTo>
                  <a:pt x="51958" y="134501"/>
                </a:lnTo>
                <a:lnTo>
                  <a:pt x="81206" y="98856"/>
                </a:lnTo>
                <a:lnTo>
                  <a:pt x="102105" y="98856"/>
                </a:lnTo>
                <a:lnTo>
                  <a:pt x="95819" y="82654"/>
                </a:lnTo>
                <a:lnTo>
                  <a:pt x="106490" y="69692"/>
                </a:lnTo>
                <a:lnTo>
                  <a:pt x="90948" y="69692"/>
                </a:lnTo>
                <a:lnTo>
                  <a:pt x="79582" y="38885"/>
                </a:lnTo>
                <a:lnTo>
                  <a:pt x="77908" y="30582"/>
                </a:lnTo>
                <a:lnTo>
                  <a:pt x="76538" y="25113"/>
                </a:lnTo>
                <a:lnTo>
                  <a:pt x="76335" y="12961"/>
                </a:lnTo>
                <a:lnTo>
                  <a:pt x="81206" y="8101"/>
                </a:lnTo>
                <a:lnTo>
                  <a:pt x="84453" y="6480"/>
                </a:lnTo>
                <a:close/>
              </a:path>
              <a:path w="167639" h="172085">
                <a:moveTo>
                  <a:pt x="102105" y="98856"/>
                </a:moveTo>
                <a:lnTo>
                  <a:pt x="81206" y="98856"/>
                </a:lnTo>
                <a:lnTo>
                  <a:pt x="94196" y="137742"/>
                </a:lnTo>
                <a:lnTo>
                  <a:pt x="95819" y="144223"/>
                </a:lnTo>
                <a:lnTo>
                  <a:pt x="95819" y="160447"/>
                </a:lnTo>
                <a:lnTo>
                  <a:pt x="94196" y="162067"/>
                </a:lnTo>
                <a:lnTo>
                  <a:pt x="87701" y="165308"/>
                </a:lnTo>
                <a:lnTo>
                  <a:pt x="133186" y="165308"/>
                </a:lnTo>
                <a:lnTo>
                  <a:pt x="131562" y="163687"/>
                </a:lnTo>
                <a:lnTo>
                  <a:pt x="129939" y="163687"/>
                </a:lnTo>
                <a:lnTo>
                  <a:pt x="128293" y="162067"/>
                </a:lnTo>
                <a:lnTo>
                  <a:pt x="126670" y="162067"/>
                </a:lnTo>
                <a:lnTo>
                  <a:pt x="126670" y="160447"/>
                </a:lnTo>
                <a:lnTo>
                  <a:pt x="125046" y="158805"/>
                </a:lnTo>
                <a:lnTo>
                  <a:pt x="123422" y="155564"/>
                </a:lnTo>
                <a:lnTo>
                  <a:pt x="121798" y="150704"/>
                </a:lnTo>
                <a:lnTo>
                  <a:pt x="116927" y="140982"/>
                </a:lnTo>
                <a:lnTo>
                  <a:pt x="115304" y="132881"/>
                </a:lnTo>
                <a:lnTo>
                  <a:pt x="102105" y="98856"/>
                </a:lnTo>
                <a:close/>
              </a:path>
              <a:path w="167639" h="172085">
                <a:moveTo>
                  <a:pt x="167284" y="0"/>
                </a:moveTo>
                <a:lnTo>
                  <a:pt x="120175" y="0"/>
                </a:lnTo>
                <a:lnTo>
                  <a:pt x="118551" y="6480"/>
                </a:lnTo>
                <a:lnTo>
                  <a:pt x="121798" y="6480"/>
                </a:lnTo>
                <a:lnTo>
                  <a:pt x="125046" y="8101"/>
                </a:lnTo>
                <a:lnTo>
                  <a:pt x="126670" y="9721"/>
                </a:lnTo>
                <a:lnTo>
                  <a:pt x="126670" y="11341"/>
                </a:lnTo>
                <a:lnTo>
                  <a:pt x="128293" y="12961"/>
                </a:lnTo>
                <a:lnTo>
                  <a:pt x="128293" y="19442"/>
                </a:lnTo>
                <a:lnTo>
                  <a:pt x="125046" y="22683"/>
                </a:lnTo>
                <a:lnTo>
                  <a:pt x="125046" y="25923"/>
                </a:lnTo>
                <a:lnTo>
                  <a:pt x="120175" y="30784"/>
                </a:lnTo>
                <a:lnTo>
                  <a:pt x="113680" y="40506"/>
                </a:lnTo>
                <a:lnTo>
                  <a:pt x="90948" y="69692"/>
                </a:lnTo>
                <a:lnTo>
                  <a:pt x="106490" y="69692"/>
                </a:lnTo>
                <a:lnTo>
                  <a:pt x="133186" y="37265"/>
                </a:lnTo>
                <a:lnTo>
                  <a:pt x="139630" y="30582"/>
                </a:lnTo>
                <a:lnTo>
                  <a:pt x="144552" y="25113"/>
                </a:lnTo>
                <a:lnTo>
                  <a:pt x="148256" y="20860"/>
                </a:lnTo>
                <a:lnTo>
                  <a:pt x="151047" y="17822"/>
                </a:lnTo>
                <a:lnTo>
                  <a:pt x="154294" y="14582"/>
                </a:lnTo>
                <a:lnTo>
                  <a:pt x="155918" y="11341"/>
                </a:lnTo>
                <a:lnTo>
                  <a:pt x="159165" y="9721"/>
                </a:lnTo>
                <a:lnTo>
                  <a:pt x="160789" y="8101"/>
                </a:lnTo>
                <a:lnTo>
                  <a:pt x="164036" y="8101"/>
                </a:lnTo>
                <a:lnTo>
                  <a:pt x="165660" y="6480"/>
                </a:lnTo>
                <a:lnTo>
                  <a:pt x="167284" y="0"/>
                </a:lnTo>
                <a:close/>
              </a:path>
              <a:path w="167639" h="172085">
                <a:moveTo>
                  <a:pt x="89325" y="0"/>
                </a:moveTo>
                <a:lnTo>
                  <a:pt x="38968" y="0"/>
                </a:lnTo>
                <a:lnTo>
                  <a:pt x="37345" y="6480"/>
                </a:lnTo>
                <a:lnTo>
                  <a:pt x="87701" y="6480"/>
                </a:lnTo>
                <a:lnTo>
                  <a:pt x="893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1240" y="2903841"/>
            <a:ext cx="80010" cy="240029"/>
          </a:xfrm>
          <a:custGeom>
            <a:avLst/>
            <a:gdLst/>
            <a:ahLst/>
            <a:cxnLst/>
            <a:rect l="l" t="t" r="r" b="b"/>
            <a:pathLst>
              <a:path w="80010" h="240030">
                <a:moveTo>
                  <a:pt x="3247" y="0"/>
                </a:moveTo>
                <a:lnTo>
                  <a:pt x="0" y="9721"/>
                </a:lnTo>
                <a:lnTo>
                  <a:pt x="13712" y="15537"/>
                </a:lnTo>
                <a:lnTo>
                  <a:pt x="25592" y="23471"/>
                </a:lnTo>
                <a:lnTo>
                  <a:pt x="50254" y="62415"/>
                </a:lnTo>
                <a:lnTo>
                  <a:pt x="58474" y="118256"/>
                </a:lnTo>
                <a:lnTo>
                  <a:pt x="57561" y="140155"/>
                </a:lnTo>
                <a:lnTo>
                  <a:pt x="43861" y="192808"/>
                </a:lnTo>
                <a:lnTo>
                  <a:pt x="13712" y="224023"/>
                </a:lnTo>
                <a:lnTo>
                  <a:pt x="0" y="230074"/>
                </a:lnTo>
                <a:lnTo>
                  <a:pt x="3247" y="239796"/>
                </a:lnTo>
                <a:lnTo>
                  <a:pt x="49163" y="212910"/>
                </a:lnTo>
                <a:lnTo>
                  <a:pt x="74722" y="162410"/>
                </a:lnTo>
                <a:lnTo>
                  <a:pt x="79604" y="119876"/>
                </a:lnTo>
                <a:lnTo>
                  <a:pt x="78383" y="97695"/>
                </a:lnTo>
                <a:lnTo>
                  <a:pt x="68626" y="58795"/>
                </a:lnTo>
                <a:lnTo>
                  <a:pt x="35943" y="14965"/>
                </a:lnTo>
                <a:lnTo>
                  <a:pt x="20587" y="6119"/>
                </a:lnTo>
                <a:lnTo>
                  <a:pt x="3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56149" y="2997793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5939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56149" y="304964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5939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07908" y="2720645"/>
            <a:ext cx="162560" cy="233679"/>
          </a:xfrm>
          <a:custGeom>
            <a:avLst/>
            <a:gdLst/>
            <a:ahLst/>
            <a:cxnLst/>
            <a:rect l="l" t="t" r="r" b="b"/>
            <a:pathLst>
              <a:path w="162560" h="233680">
                <a:moveTo>
                  <a:pt x="159187" y="0"/>
                </a:moveTo>
                <a:lnTo>
                  <a:pt x="4871" y="0"/>
                </a:lnTo>
                <a:lnTo>
                  <a:pt x="4871" y="6480"/>
                </a:lnTo>
                <a:lnTo>
                  <a:pt x="77959" y="119898"/>
                </a:lnTo>
                <a:lnTo>
                  <a:pt x="0" y="226898"/>
                </a:lnTo>
                <a:lnTo>
                  <a:pt x="0" y="233379"/>
                </a:lnTo>
                <a:lnTo>
                  <a:pt x="159187" y="233379"/>
                </a:lnTo>
                <a:lnTo>
                  <a:pt x="160467" y="209076"/>
                </a:lnTo>
                <a:lnTo>
                  <a:pt x="32495" y="209076"/>
                </a:lnTo>
                <a:lnTo>
                  <a:pt x="102336" y="115145"/>
                </a:lnTo>
                <a:lnTo>
                  <a:pt x="102336" y="105423"/>
                </a:lnTo>
                <a:lnTo>
                  <a:pt x="40614" y="12961"/>
                </a:lnTo>
                <a:lnTo>
                  <a:pt x="159187" y="12961"/>
                </a:lnTo>
                <a:lnTo>
                  <a:pt x="159187" y="0"/>
                </a:lnTo>
                <a:close/>
              </a:path>
              <a:path w="162560" h="233680">
                <a:moveTo>
                  <a:pt x="162434" y="171745"/>
                </a:moveTo>
                <a:lnTo>
                  <a:pt x="147799" y="171745"/>
                </a:lnTo>
                <a:lnTo>
                  <a:pt x="146176" y="178226"/>
                </a:lnTo>
                <a:lnTo>
                  <a:pt x="146176" y="184707"/>
                </a:lnTo>
                <a:lnTo>
                  <a:pt x="144552" y="189676"/>
                </a:lnTo>
                <a:lnTo>
                  <a:pt x="138057" y="202595"/>
                </a:lnTo>
                <a:lnTo>
                  <a:pt x="134810" y="205835"/>
                </a:lnTo>
                <a:lnTo>
                  <a:pt x="133186" y="205835"/>
                </a:lnTo>
                <a:lnTo>
                  <a:pt x="129939" y="207455"/>
                </a:lnTo>
                <a:lnTo>
                  <a:pt x="128315" y="207455"/>
                </a:lnTo>
                <a:lnTo>
                  <a:pt x="125068" y="209076"/>
                </a:lnTo>
                <a:lnTo>
                  <a:pt x="160467" y="209076"/>
                </a:lnTo>
                <a:lnTo>
                  <a:pt x="162434" y="171745"/>
                </a:lnTo>
                <a:close/>
              </a:path>
              <a:path w="162560" h="233680">
                <a:moveTo>
                  <a:pt x="159187" y="12961"/>
                </a:moveTo>
                <a:lnTo>
                  <a:pt x="121820" y="12961"/>
                </a:lnTo>
                <a:lnTo>
                  <a:pt x="123444" y="14690"/>
                </a:lnTo>
                <a:lnTo>
                  <a:pt x="126691" y="16202"/>
                </a:lnTo>
                <a:lnTo>
                  <a:pt x="128315" y="17930"/>
                </a:lnTo>
                <a:lnTo>
                  <a:pt x="129939" y="17930"/>
                </a:lnTo>
                <a:lnTo>
                  <a:pt x="133186" y="21171"/>
                </a:lnTo>
                <a:lnTo>
                  <a:pt x="134810" y="24411"/>
                </a:lnTo>
                <a:lnTo>
                  <a:pt x="136433" y="25923"/>
                </a:lnTo>
                <a:lnTo>
                  <a:pt x="138057" y="30892"/>
                </a:lnTo>
                <a:lnTo>
                  <a:pt x="139681" y="35645"/>
                </a:lnTo>
                <a:lnTo>
                  <a:pt x="142928" y="40614"/>
                </a:lnTo>
                <a:lnTo>
                  <a:pt x="144552" y="47095"/>
                </a:lnTo>
                <a:lnTo>
                  <a:pt x="146176" y="55088"/>
                </a:lnTo>
                <a:lnTo>
                  <a:pt x="159187" y="55088"/>
                </a:lnTo>
                <a:lnTo>
                  <a:pt x="159187" y="129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14183" y="2706172"/>
            <a:ext cx="80010" cy="241935"/>
          </a:xfrm>
          <a:custGeom>
            <a:avLst/>
            <a:gdLst/>
            <a:ahLst/>
            <a:cxnLst/>
            <a:rect l="l" t="t" r="r" b="b"/>
            <a:pathLst>
              <a:path w="80010" h="241935">
                <a:moveTo>
                  <a:pt x="76357" y="0"/>
                </a:moveTo>
                <a:lnTo>
                  <a:pt x="30440" y="27523"/>
                </a:lnTo>
                <a:lnTo>
                  <a:pt x="4873" y="77285"/>
                </a:lnTo>
                <a:lnTo>
                  <a:pt x="0" y="119898"/>
                </a:lnTo>
                <a:lnTo>
                  <a:pt x="1218" y="142037"/>
                </a:lnTo>
                <a:lnTo>
                  <a:pt x="10969" y="181538"/>
                </a:lnTo>
                <a:lnTo>
                  <a:pt x="43661" y="225770"/>
                </a:lnTo>
                <a:lnTo>
                  <a:pt x="76357" y="241373"/>
                </a:lnTo>
                <a:lnTo>
                  <a:pt x="79604" y="231651"/>
                </a:lnTo>
                <a:lnTo>
                  <a:pt x="65892" y="225565"/>
                </a:lnTo>
                <a:lnTo>
                  <a:pt x="54012" y="217037"/>
                </a:lnTo>
                <a:lnTo>
                  <a:pt x="29349" y="177224"/>
                </a:lnTo>
                <a:lnTo>
                  <a:pt x="21129" y="119898"/>
                </a:lnTo>
                <a:lnTo>
                  <a:pt x="22043" y="98946"/>
                </a:lnTo>
                <a:lnTo>
                  <a:pt x="35742" y="48607"/>
                </a:lnTo>
                <a:lnTo>
                  <a:pt x="65892" y="15797"/>
                </a:lnTo>
                <a:lnTo>
                  <a:pt x="79604" y="9721"/>
                </a:lnTo>
                <a:lnTo>
                  <a:pt x="763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93787" y="2728855"/>
            <a:ext cx="167640" cy="172085"/>
          </a:xfrm>
          <a:custGeom>
            <a:avLst/>
            <a:gdLst/>
            <a:ahLst/>
            <a:cxnLst/>
            <a:rect l="l" t="t" r="r" b="b"/>
            <a:pathLst>
              <a:path w="167639" h="172085">
                <a:moveTo>
                  <a:pt x="89325" y="0"/>
                </a:moveTo>
                <a:lnTo>
                  <a:pt x="37345" y="0"/>
                </a:lnTo>
                <a:lnTo>
                  <a:pt x="35721" y="4752"/>
                </a:lnTo>
                <a:lnTo>
                  <a:pt x="38968" y="6480"/>
                </a:lnTo>
                <a:lnTo>
                  <a:pt x="40592" y="6480"/>
                </a:lnTo>
                <a:lnTo>
                  <a:pt x="42216" y="7993"/>
                </a:lnTo>
                <a:lnTo>
                  <a:pt x="45463" y="9721"/>
                </a:lnTo>
                <a:lnTo>
                  <a:pt x="47087" y="11233"/>
                </a:lnTo>
                <a:lnTo>
                  <a:pt x="48710" y="14474"/>
                </a:lnTo>
                <a:lnTo>
                  <a:pt x="50346" y="19476"/>
                </a:lnTo>
                <a:lnTo>
                  <a:pt x="51976" y="24249"/>
                </a:lnTo>
                <a:lnTo>
                  <a:pt x="55205" y="33917"/>
                </a:lnTo>
                <a:lnTo>
                  <a:pt x="74711" y="84252"/>
                </a:lnTo>
                <a:lnTo>
                  <a:pt x="34097" y="132859"/>
                </a:lnTo>
                <a:lnTo>
                  <a:pt x="28338" y="139567"/>
                </a:lnTo>
                <a:lnTo>
                  <a:pt x="23340" y="145200"/>
                </a:lnTo>
                <a:lnTo>
                  <a:pt x="19256" y="149902"/>
                </a:lnTo>
                <a:lnTo>
                  <a:pt x="16236" y="153815"/>
                </a:lnTo>
                <a:lnTo>
                  <a:pt x="9742" y="160296"/>
                </a:lnTo>
                <a:lnTo>
                  <a:pt x="8118" y="162024"/>
                </a:lnTo>
                <a:lnTo>
                  <a:pt x="6494" y="163536"/>
                </a:lnTo>
                <a:lnTo>
                  <a:pt x="3247" y="163536"/>
                </a:lnTo>
                <a:lnTo>
                  <a:pt x="1623" y="165264"/>
                </a:lnTo>
                <a:lnTo>
                  <a:pt x="0" y="171745"/>
                </a:lnTo>
                <a:lnTo>
                  <a:pt x="47087" y="171745"/>
                </a:lnTo>
                <a:lnTo>
                  <a:pt x="48710" y="165264"/>
                </a:lnTo>
                <a:lnTo>
                  <a:pt x="45463" y="165264"/>
                </a:lnTo>
                <a:lnTo>
                  <a:pt x="42216" y="163536"/>
                </a:lnTo>
                <a:lnTo>
                  <a:pt x="40592" y="162024"/>
                </a:lnTo>
                <a:lnTo>
                  <a:pt x="38968" y="162024"/>
                </a:lnTo>
                <a:lnTo>
                  <a:pt x="38968" y="153815"/>
                </a:lnTo>
                <a:lnTo>
                  <a:pt x="43839" y="144093"/>
                </a:lnTo>
                <a:lnTo>
                  <a:pt x="47087" y="139340"/>
                </a:lnTo>
                <a:lnTo>
                  <a:pt x="51958" y="134372"/>
                </a:lnTo>
                <a:lnTo>
                  <a:pt x="79582" y="98726"/>
                </a:lnTo>
                <a:lnTo>
                  <a:pt x="101922" y="98726"/>
                </a:lnTo>
                <a:lnTo>
                  <a:pt x="95819" y="81012"/>
                </a:lnTo>
                <a:lnTo>
                  <a:pt x="106864" y="68050"/>
                </a:lnTo>
                <a:lnTo>
                  <a:pt x="89325" y="68050"/>
                </a:lnTo>
                <a:lnTo>
                  <a:pt x="79582" y="37157"/>
                </a:lnTo>
                <a:lnTo>
                  <a:pt x="76335" y="29164"/>
                </a:lnTo>
                <a:lnTo>
                  <a:pt x="74711" y="22683"/>
                </a:lnTo>
                <a:lnTo>
                  <a:pt x="74711" y="14474"/>
                </a:lnTo>
                <a:lnTo>
                  <a:pt x="76335" y="11233"/>
                </a:lnTo>
                <a:lnTo>
                  <a:pt x="77959" y="9721"/>
                </a:lnTo>
                <a:lnTo>
                  <a:pt x="81206" y="7993"/>
                </a:lnTo>
                <a:lnTo>
                  <a:pt x="84453" y="6480"/>
                </a:lnTo>
                <a:lnTo>
                  <a:pt x="87701" y="4752"/>
                </a:lnTo>
                <a:lnTo>
                  <a:pt x="89325" y="0"/>
                </a:lnTo>
                <a:close/>
              </a:path>
              <a:path w="167639" h="172085">
                <a:moveTo>
                  <a:pt x="131562" y="163536"/>
                </a:moveTo>
                <a:lnTo>
                  <a:pt x="87701" y="163536"/>
                </a:lnTo>
                <a:lnTo>
                  <a:pt x="84453" y="165264"/>
                </a:lnTo>
                <a:lnTo>
                  <a:pt x="82830" y="171745"/>
                </a:lnTo>
                <a:lnTo>
                  <a:pt x="133186" y="171745"/>
                </a:lnTo>
                <a:lnTo>
                  <a:pt x="134810" y="165264"/>
                </a:lnTo>
                <a:lnTo>
                  <a:pt x="131562" y="163536"/>
                </a:lnTo>
                <a:close/>
              </a:path>
              <a:path w="167639" h="172085">
                <a:moveTo>
                  <a:pt x="101922" y="98726"/>
                </a:moveTo>
                <a:lnTo>
                  <a:pt x="79582" y="98726"/>
                </a:lnTo>
                <a:lnTo>
                  <a:pt x="92572" y="136100"/>
                </a:lnTo>
                <a:lnTo>
                  <a:pt x="95819" y="142581"/>
                </a:lnTo>
                <a:lnTo>
                  <a:pt x="95819" y="158783"/>
                </a:lnTo>
                <a:lnTo>
                  <a:pt x="92572" y="160296"/>
                </a:lnTo>
                <a:lnTo>
                  <a:pt x="90948" y="163536"/>
                </a:lnTo>
                <a:lnTo>
                  <a:pt x="129939" y="163536"/>
                </a:lnTo>
                <a:lnTo>
                  <a:pt x="129939" y="162024"/>
                </a:lnTo>
                <a:lnTo>
                  <a:pt x="128315" y="162024"/>
                </a:lnTo>
                <a:lnTo>
                  <a:pt x="126670" y="160296"/>
                </a:lnTo>
                <a:lnTo>
                  <a:pt x="125046" y="158783"/>
                </a:lnTo>
                <a:lnTo>
                  <a:pt x="125046" y="157055"/>
                </a:lnTo>
                <a:lnTo>
                  <a:pt x="121798" y="150574"/>
                </a:lnTo>
                <a:lnTo>
                  <a:pt x="118551" y="145821"/>
                </a:lnTo>
                <a:lnTo>
                  <a:pt x="116927" y="140853"/>
                </a:lnTo>
                <a:lnTo>
                  <a:pt x="113680" y="132859"/>
                </a:lnTo>
                <a:lnTo>
                  <a:pt x="101922" y="98726"/>
                </a:lnTo>
                <a:close/>
              </a:path>
              <a:path w="167639" h="172085">
                <a:moveTo>
                  <a:pt x="167284" y="0"/>
                </a:moveTo>
                <a:lnTo>
                  <a:pt x="120175" y="0"/>
                </a:lnTo>
                <a:lnTo>
                  <a:pt x="118551" y="4752"/>
                </a:lnTo>
                <a:lnTo>
                  <a:pt x="121798" y="6480"/>
                </a:lnTo>
                <a:lnTo>
                  <a:pt x="123422" y="6480"/>
                </a:lnTo>
                <a:lnTo>
                  <a:pt x="125046" y="7993"/>
                </a:lnTo>
                <a:lnTo>
                  <a:pt x="126670" y="9721"/>
                </a:lnTo>
                <a:lnTo>
                  <a:pt x="128315" y="11233"/>
                </a:lnTo>
                <a:lnTo>
                  <a:pt x="128315" y="16202"/>
                </a:lnTo>
                <a:lnTo>
                  <a:pt x="126670" y="17714"/>
                </a:lnTo>
                <a:lnTo>
                  <a:pt x="126653" y="19476"/>
                </a:lnTo>
                <a:lnTo>
                  <a:pt x="125046" y="22683"/>
                </a:lnTo>
                <a:lnTo>
                  <a:pt x="123395" y="24249"/>
                </a:lnTo>
                <a:lnTo>
                  <a:pt x="120175" y="30676"/>
                </a:lnTo>
                <a:lnTo>
                  <a:pt x="116927" y="33917"/>
                </a:lnTo>
                <a:lnTo>
                  <a:pt x="113680" y="38885"/>
                </a:lnTo>
                <a:lnTo>
                  <a:pt x="89325" y="68050"/>
                </a:lnTo>
                <a:lnTo>
                  <a:pt x="106864" y="68050"/>
                </a:lnTo>
                <a:lnTo>
                  <a:pt x="133186" y="37157"/>
                </a:lnTo>
                <a:lnTo>
                  <a:pt x="143989" y="24195"/>
                </a:lnTo>
                <a:lnTo>
                  <a:pt x="148059" y="19442"/>
                </a:lnTo>
                <a:lnTo>
                  <a:pt x="151047" y="16202"/>
                </a:lnTo>
                <a:lnTo>
                  <a:pt x="154294" y="12961"/>
                </a:lnTo>
                <a:lnTo>
                  <a:pt x="155918" y="11233"/>
                </a:lnTo>
                <a:lnTo>
                  <a:pt x="159165" y="9721"/>
                </a:lnTo>
                <a:lnTo>
                  <a:pt x="160789" y="7993"/>
                </a:lnTo>
                <a:lnTo>
                  <a:pt x="162413" y="6480"/>
                </a:lnTo>
                <a:lnTo>
                  <a:pt x="165660" y="4752"/>
                </a:lnTo>
                <a:lnTo>
                  <a:pt x="167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47149" y="2825961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4316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77800" y="2728855"/>
            <a:ext cx="167640" cy="172085"/>
          </a:xfrm>
          <a:custGeom>
            <a:avLst/>
            <a:gdLst/>
            <a:ahLst/>
            <a:cxnLst/>
            <a:rect l="l" t="t" r="r" b="b"/>
            <a:pathLst>
              <a:path w="167639" h="172085">
                <a:moveTo>
                  <a:pt x="87636" y="0"/>
                </a:moveTo>
                <a:lnTo>
                  <a:pt x="37366" y="0"/>
                </a:lnTo>
                <a:lnTo>
                  <a:pt x="35742" y="4752"/>
                </a:lnTo>
                <a:lnTo>
                  <a:pt x="38990" y="6480"/>
                </a:lnTo>
                <a:lnTo>
                  <a:pt x="40614" y="6480"/>
                </a:lnTo>
                <a:lnTo>
                  <a:pt x="42237" y="7993"/>
                </a:lnTo>
                <a:lnTo>
                  <a:pt x="43861" y="9721"/>
                </a:lnTo>
                <a:lnTo>
                  <a:pt x="45485" y="11233"/>
                </a:lnTo>
                <a:lnTo>
                  <a:pt x="47108" y="14474"/>
                </a:lnTo>
                <a:lnTo>
                  <a:pt x="50367" y="19476"/>
                </a:lnTo>
                <a:lnTo>
                  <a:pt x="55227" y="33917"/>
                </a:lnTo>
                <a:lnTo>
                  <a:pt x="73088" y="84252"/>
                </a:lnTo>
                <a:lnTo>
                  <a:pt x="34119" y="132859"/>
                </a:lnTo>
                <a:lnTo>
                  <a:pt x="28347" y="139567"/>
                </a:lnTo>
                <a:lnTo>
                  <a:pt x="23343" y="145200"/>
                </a:lnTo>
                <a:lnTo>
                  <a:pt x="19256" y="149902"/>
                </a:lnTo>
                <a:lnTo>
                  <a:pt x="16236" y="153815"/>
                </a:lnTo>
                <a:lnTo>
                  <a:pt x="9742" y="160296"/>
                </a:lnTo>
                <a:lnTo>
                  <a:pt x="8118" y="162024"/>
                </a:lnTo>
                <a:lnTo>
                  <a:pt x="4871" y="163536"/>
                </a:lnTo>
                <a:lnTo>
                  <a:pt x="3247" y="163536"/>
                </a:lnTo>
                <a:lnTo>
                  <a:pt x="0" y="165264"/>
                </a:lnTo>
                <a:lnTo>
                  <a:pt x="0" y="171745"/>
                </a:lnTo>
                <a:lnTo>
                  <a:pt x="45485" y="171745"/>
                </a:lnTo>
                <a:lnTo>
                  <a:pt x="47108" y="165264"/>
                </a:lnTo>
                <a:lnTo>
                  <a:pt x="45485" y="165264"/>
                </a:lnTo>
                <a:lnTo>
                  <a:pt x="42237" y="163536"/>
                </a:lnTo>
                <a:lnTo>
                  <a:pt x="40614" y="162024"/>
                </a:lnTo>
                <a:lnTo>
                  <a:pt x="38990" y="162024"/>
                </a:lnTo>
                <a:lnTo>
                  <a:pt x="38990" y="150574"/>
                </a:lnTo>
                <a:lnTo>
                  <a:pt x="42237" y="147334"/>
                </a:lnTo>
                <a:lnTo>
                  <a:pt x="43861" y="144093"/>
                </a:lnTo>
                <a:lnTo>
                  <a:pt x="47108" y="139340"/>
                </a:lnTo>
                <a:lnTo>
                  <a:pt x="50356" y="134372"/>
                </a:lnTo>
                <a:lnTo>
                  <a:pt x="79582" y="98726"/>
                </a:lnTo>
                <a:lnTo>
                  <a:pt x="101928" y="98726"/>
                </a:lnTo>
                <a:lnTo>
                  <a:pt x="95863" y="81012"/>
                </a:lnTo>
                <a:lnTo>
                  <a:pt x="106869" y="68050"/>
                </a:lnTo>
                <a:lnTo>
                  <a:pt x="89368" y="68050"/>
                </a:lnTo>
                <a:lnTo>
                  <a:pt x="79582" y="37157"/>
                </a:lnTo>
                <a:lnTo>
                  <a:pt x="76335" y="29164"/>
                </a:lnTo>
                <a:lnTo>
                  <a:pt x="74711" y="22683"/>
                </a:lnTo>
                <a:lnTo>
                  <a:pt x="74711" y="14474"/>
                </a:lnTo>
                <a:lnTo>
                  <a:pt x="76335" y="11233"/>
                </a:lnTo>
                <a:lnTo>
                  <a:pt x="77959" y="9721"/>
                </a:lnTo>
                <a:lnTo>
                  <a:pt x="79582" y="7993"/>
                </a:lnTo>
                <a:lnTo>
                  <a:pt x="82873" y="6480"/>
                </a:lnTo>
                <a:lnTo>
                  <a:pt x="87636" y="4752"/>
                </a:lnTo>
                <a:lnTo>
                  <a:pt x="87636" y="0"/>
                </a:lnTo>
                <a:close/>
              </a:path>
              <a:path w="167639" h="172085">
                <a:moveTo>
                  <a:pt x="131584" y="163536"/>
                </a:moveTo>
                <a:lnTo>
                  <a:pt x="87636" y="163536"/>
                </a:lnTo>
                <a:lnTo>
                  <a:pt x="84388" y="165264"/>
                </a:lnTo>
                <a:lnTo>
                  <a:pt x="82873" y="171745"/>
                </a:lnTo>
                <a:lnTo>
                  <a:pt x="133099" y="171745"/>
                </a:lnTo>
                <a:lnTo>
                  <a:pt x="134831" y="165264"/>
                </a:lnTo>
                <a:lnTo>
                  <a:pt x="131584" y="163536"/>
                </a:lnTo>
                <a:close/>
              </a:path>
              <a:path w="167639" h="172085">
                <a:moveTo>
                  <a:pt x="101928" y="98726"/>
                </a:moveTo>
                <a:lnTo>
                  <a:pt x="79582" y="98726"/>
                </a:lnTo>
                <a:lnTo>
                  <a:pt x="92615" y="136100"/>
                </a:lnTo>
                <a:lnTo>
                  <a:pt x="94131" y="142581"/>
                </a:lnTo>
                <a:lnTo>
                  <a:pt x="95863" y="147334"/>
                </a:lnTo>
                <a:lnTo>
                  <a:pt x="95863" y="155543"/>
                </a:lnTo>
                <a:lnTo>
                  <a:pt x="94131" y="158783"/>
                </a:lnTo>
                <a:lnTo>
                  <a:pt x="92615" y="160296"/>
                </a:lnTo>
                <a:lnTo>
                  <a:pt x="90883" y="163536"/>
                </a:lnTo>
                <a:lnTo>
                  <a:pt x="129852" y="163536"/>
                </a:lnTo>
                <a:lnTo>
                  <a:pt x="123357" y="157055"/>
                </a:lnTo>
                <a:lnTo>
                  <a:pt x="121842" y="153815"/>
                </a:lnTo>
                <a:lnTo>
                  <a:pt x="120110" y="150574"/>
                </a:lnTo>
                <a:lnTo>
                  <a:pt x="118594" y="145821"/>
                </a:lnTo>
                <a:lnTo>
                  <a:pt x="116862" y="140853"/>
                </a:lnTo>
                <a:lnTo>
                  <a:pt x="113615" y="132859"/>
                </a:lnTo>
                <a:lnTo>
                  <a:pt x="101928" y="98726"/>
                </a:lnTo>
                <a:close/>
              </a:path>
              <a:path w="167639" h="172085">
                <a:moveTo>
                  <a:pt x="167305" y="0"/>
                </a:moveTo>
                <a:lnTo>
                  <a:pt x="120110" y="0"/>
                </a:lnTo>
                <a:lnTo>
                  <a:pt x="118594" y="4752"/>
                </a:lnTo>
                <a:lnTo>
                  <a:pt x="121842" y="6480"/>
                </a:lnTo>
                <a:lnTo>
                  <a:pt x="123357" y="6480"/>
                </a:lnTo>
                <a:lnTo>
                  <a:pt x="125089" y="7993"/>
                </a:lnTo>
                <a:lnTo>
                  <a:pt x="126605" y="9721"/>
                </a:lnTo>
                <a:lnTo>
                  <a:pt x="126605" y="17714"/>
                </a:lnTo>
                <a:lnTo>
                  <a:pt x="125089" y="19442"/>
                </a:lnTo>
                <a:lnTo>
                  <a:pt x="125089" y="22683"/>
                </a:lnTo>
                <a:lnTo>
                  <a:pt x="123357" y="24195"/>
                </a:lnTo>
                <a:lnTo>
                  <a:pt x="121842" y="27436"/>
                </a:lnTo>
                <a:lnTo>
                  <a:pt x="120110" y="30676"/>
                </a:lnTo>
                <a:lnTo>
                  <a:pt x="116862" y="33917"/>
                </a:lnTo>
                <a:lnTo>
                  <a:pt x="113615" y="38885"/>
                </a:lnTo>
                <a:lnTo>
                  <a:pt x="89368" y="68050"/>
                </a:lnTo>
                <a:lnTo>
                  <a:pt x="106869" y="68050"/>
                </a:lnTo>
                <a:lnTo>
                  <a:pt x="133099" y="37157"/>
                </a:lnTo>
                <a:lnTo>
                  <a:pt x="138894" y="30237"/>
                </a:lnTo>
                <a:lnTo>
                  <a:pt x="143775" y="24195"/>
                </a:lnTo>
                <a:lnTo>
                  <a:pt x="147338" y="19442"/>
                </a:lnTo>
                <a:lnTo>
                  <a:pt x="149336" y="16202"/>
                </a:lnTo>
                <a:lnTo>
                  <a:pt x="152584" y="12961"/>
                </a:lnTo>
                <a:lnTo>
                  <a:pt x="155831" y="11233"/>
                </a:lnTo>
                <a:lnTo>
                  <a:pt x="157563" y="9721"/>
                </a:lnTo>
                <a:lnTo>
                  <a:pt x="160811" y="7993"/>
                </a:lnTo>
                <a:lnTo>
                  <a:pt x="162326" y="6480"/>
                </a:lnTo>
                <a:lnTo>
                  <a:pt x="165573" y="4752"/>
                </a:lnTo>
                <a:lnTo>
                  <a:pt x="1673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29781" y="2696449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2078" y="0"/>
                </a:lnTo>
              </a:path>
            </a:pathLst>
          </a:custGeom>
          <a:ln w="12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59611" y="2706172"/>
            <a:ext cx="80010" cy="241935"/>
          </a:xfrm>
          <a:custGeom>
            <a:avLst/>
            <a:gdLst/>
            <a:ahLst/>
            <a:cxnLst/>
            <a:rect l="l" t="t" r="r" b="b"/>
            <a:pathLst>
              <a:path w="80010" h="241935">
                <a:moveTo>
                  <a:pt x="3247" y="0"/>
                </a:moveTo>
                <a:lnTo>
                  <a:pt x="0" y="9721"/>
                </a:lnTo>
                <a:lnTo>
                  <a:pt x="13808" y="15797"/>
                </a:lnTo>
                <a:lnTo>
                  <a:pt x="25708" y="24303"/>
                </a:lnTo>
                <a:lnTo>
                  <a:pt x="50358" y="63118"/>
                </a:lnTo>
                <a:lnTo>
                  <a:pt x="58669" y="119898"/>
                </a:lnTo>
                <a:lnTo>
                  <a:pt x="57739" y="140843"/>
                </a:lnTo>
                <a:lnTo>
                  <a:pt x="43948" y="192700"/>
                </a:lnTo>
                <a:lnTo>
                  <a:pt x="13808" y="225565"/>
                </a:lnTo>
                <a:lnTo>
                  <a:pt x="0" y="231651"/>
                </a:lnTo>
                <a:lnTo>
                  <a:pt x="3247" y="241373"/>
                </a:lnTo>
                <a:lnTo>
                  <a:pt x="49248" y="213776"/>
                </a:lnTo>
                <a:lnTo>
                  <a:pt x="74798" y="162537"/>
                </a:lnTo>
                <a:lnTo>
                  <a:pt x="79669" y="119898"/>
                </a:lnTo>
                <a:lnTo>
                  <a:pt x="78451" y="97660"/>
                </a:lnTo>
                <a:lnTo>
                  <a:pt x="68709" y="58774"/>
                </a:lnTo>
                <a:lnTo>
                  <a:pt x="36019" y="15554"/>
                </a:lnTo>
                <a:lnTo>
                  <a:pt x="20637" y="6339"/>
                </a:lnTo>
                <a:lnTo>
                  <a:pt x="3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73487" y="2693210"/>
            <a:ext cx="76200" cy="113664"/>
          </a:xfrm>
          <a:custGeom>
            <a:avLst/>
            <a:gdLst/>
            <a:ahLst/>
            <a:cxnLst/>
            <a:rect l="l" t="t" r="r" b="b"/>
            <a:pathLst>
              <a:path w="76200" h="113664">
                <a:moveTo>
                  <a:pt x="66463" y="7993"/>
                </a:moveTo>
                <a:lnTo>
                  <a:pt x="40484" y="7993"/>
                </a:lnTo>
                <a:lnTo>
                  <a:pt x="42216" y="9721"/>
                </a:lnTo>
                <a:lnTo>
                  <a:pt x="45463" y="9721"/>
                </a:lnTo>
                <a:lnTo>
                  <a:pt x="46978" y="11233"/>
                </a:lnTo>
                <a:lnTo>
                  <a:pt x="50226" y="12961"/>
                </a:lnTo>
                <a:lnTo>
                  <a:pt x="51958" y="14474"/>
                </a:lnTo>
                <a:lnTo>
                  <a:pt x="53473" y="16202"/>
                </a:lnTo>
                <a:lnTo>
                  <a:pt x="53473" y="17714"/>
                </a:lnTo>
                <a:lnTo>
                  <a:pt x="55205" y="20955"/>
                </a:lnTo>
                <a:lnTo>
                  <a:pt x="55205" y="22683"/>
                </a:lnTo>
                <a:lnTo>
                  <a:pt x="56721" y="25923"/>
                </a:lnTo>
                <a:lnTo>
                  <a:pt x="56721" y="32404"/>
                </a:lnTo>
                <a:lnTo>
                  <a:pt x="55205" y="33917"/>
                </a:lnTo>
                <a:lnTo>
                  <a:pt x="55205" y="37157"/>
                </a:lnTo>
                <a:lnTo>
                  <a:pt x="53473" y="38885"/>
                </a:lnTo>
                <a:lnTo>
                  <a:pt x="53473" y="42126"/>
                </a:lnTo>
                <a:lnTo>
                  <a:pt x="50226" y="45366"/>
                </a:lnTo>
                <a:lnTo>
                  <a:pt x="48710" y="48607"/>
                </a:lnTo>
                <a:lnTo>
                  <a:pt x="42216" y="55088"/>
                </a:lnTo>
                <a:lnTo>
                  <a:pt x="38968" y="59840"/>
                </a:lnTo>
                <a:lnTo>
                  <a:pt x="25979" y="72802"/>
                </a:lnTo>
                <a:lnTo>
                  <a:pt x="22731" y="77771"/>
                </a:lnTo>
                <a:lnTo>
                  <a:pt x="12989" y="87493"/>
                </a:lnTo>
                <a:lnTo>
                  <a:pt x="11257" y="90733"/>
                </a:lnTo>
                <a:lnTo>
                  <a:pt x="9742" y="93974"/>
                </a:lnTo>
                <a:lnTo>
                  <a:pt x="6494" y="97214"/>
                </a:lnTo>
                <a:lnTo>
                  <a:pt x="4762" y="98726"/>
                </a:lnTo>
                <a:lnTo>
                  <a:pt x="3247" y="101967"/>
                </a:lnTo>
                <a:lnTo>
                  <a:pt x="1515" y="105207"/>
                </a:lnTo>
                <a:lnTo>
                  <a:pt x="0" y="108448"/>
                </a:lnTo>
                <a:lnTo>
                  <a:pt x="0" y="113417"/>
                </a:lnTo>
                <a:lnTo>
                  <a:pt x="74690" y="113417"/>
                </a:lnTo>
                <a:lnTo>
                  <a:pt x="74690" y="100455"/>
                </a:lnTo>
                <a:lnTo>
                  <a:pt x="75498" y="98726"/>
                </a:lnTo>
                <a:lnTo>
                  <a:pt x="19484" y="98726"/>
                </a:lnTo>
                <a:lnTo>
                  <a:pt x="20999" y="97214"/>
                </a:lnTo>
                <a:lnTo>
                  <a:pt x="22731" y="93974"/>
                </a:lnTo>
                <a:lnTo>
                  <a:pt x="25979" y="90733"/>
                </a:lnTo>
                <a:lnTo>
                  <a:pt x="27494" y="89005"/>
                </a:lnTo>
                <a:lnTo>
                  <a:pt x="30742" y="85764"/>
                </a:lnTo>
                <a:lnTo>
                  <a:pt x="32473" y="82524"/>
                </a:lnTo>
                <a:lnTo>
                  <a:pt x="42216" y="72802"/>
                </a:lnTo>
                <a:lnTo>
                  <a:pt x="45463" y="71290"/>
                </a:lnTo>
                <a:lnTo>
                  <a:pt x="48710" y="68050"/>
                </a:lnTo>
                <a:lnTo>
                  <a:pt x="50226" y="64809"/>
                </a:lnTo>
                <a:lnTo>
                  <a:pt x="53473" y="61569"/>
                </a:lnTo>
                <a:lnTo>
                  <a:pt x="56721" y="59840"/>
                </a:lnTo>
                <a:lnTo>
                  <a:pt x="58453" y="56600"/>
                </a:lnTo>
                <a:lnTo>
                  <a:pt x="61700" y="55088"/>
                </a:lnTo>
                <a:lnTo>
                  <a:pt x="63215" y="51847"/>
                </a:lnTo>
                <a:lnTo>
                  <a:pt x="68195" y="46879"/>
                </a:lnTo>
                <a:lnTo>
                  <a:pt x="69710" y="43638"/>
                </a:lnTo>
                <a:lnTo>
                  <a:pt x="69710" y="42126"/>
                </a:lnTo>
                <a:lnTo>
                  <a:pt x="72958" y="38885"/>
                </a:lnTo>
                <a:lnTo>
                  <a:pt x="72958" y="33917"/>
                </a:lnTo>
                <a:lnTo>
                  <a:pt x="74690" y="32404"/>
                </a:lnTo>
                <a:lnTo>
                  <a:pt x="74690" y="22683"/>
                </a:lnTo>
                <a:lnTo>
                  <a:pt x="72958" y="19442"/>
                </a:lnTo>
                <a:lnTo>
                  <a:pt x="72958" y="16202"/>
                </a:lnTo>
                <a:lnTo>
                  <a:pt x="71442" y="12961"/>
                </a:lnTo>
                <a:lnTo>
                  <a:pt x="69710" y="9721"/>
                </a:lnTo>
                <a:lnTo>
                  <a:pt x="66463" y="7993"/>
                </a:lnTo>
                <a:close/>
              </a:path>
              <a:path w="76200" h="113664">
                <a:moveTo>
                  <a:pt x="76205" y="89005"/>
                </a:moveTo>
                <a:lnTo>
                  <a:pt x="68195" y="89005"/>
                </a:lnTo>
                <a:lnTo>
                  <a:pt x="66463" y="90733"/>
                </a:lnTo>
                <a:lnTo>
                  <a:pt x="66463" y="92245"/>
                </a:lnTo>
                <a:lnTo>
                  <a:pt x="64947" y="93974"/>
                </a:lnTo>
                <a:lnTo>
                  <a:pt x="64947" y="95486"/>
                </a:lnTo>
                <a:lnTo>
                  <a:pt x="61700" y="98726"/>
                </a:lnTo>
                <a:lnTo>
                  <a:pt x="75498" y="98726"/>
                </a:lnTo>
                <a:lnTo>
                  <a:pt x="76205" y="97214"/>
                </a:lnTo>
                <a:lnTo>
                  <a:pt x="76205" y="89005"/>
                </a:lnTo>
                <a:close/>
              </a:path>
              <a:path w="76200" h="113664">
                <a:moveTo>
                  <a:pt x="51958" y="0"/>
                </a:moveTo>
                <a:lnTo>
                  <a:pt x="29226" y="0"/>
                </a:lnTo>
                <a:lnTo>
                  <a:pt x="24247" y="1512"/>
                </a:lnTo>
                <a:lnTo>
                  <a:pt x="17752" y="3240"/>
                </a:lnTo>
                <a:lnTo>
                  <a:pt x="9742" y="4752"/>
                </a:lnTo>
                <a:lnTo>
                  <a:pt x="3247" y="7993"/>
                </a:lnTo>
                <a:lnTo>
                  <a:pt x="3247" y="25923"/>
                </a:lnTo>
                <a:lnTo>
                  <a:pt x="14505" y="25923"/>
                </a:lnTo>
                <a:lnTo>
                  <a:pt x="16236" y="19442"/>
                </a:lnTo>
                <a:lnTo>
                  <a:pt x="25979" y="9721"/>
                </a:lnTo>
                <a:lnTo>
                  <a:pt x="30742" y="7993"/>
                </a:lnTo>
                <a:lnTo>
                  <a:pt x="66463" y="7993"/>
                </a:lnTo>
                <a:lnTo>
                  <a:pt x="63215" y="4752"/>
                </a:lnTo>
                <a:lnTo>
                  <a:pt x="59968" y="3240"/>
                </a:lnTo>
                <a:lnTo>
                  <a:pt x="56721" y="1512"/>
                </a:lnTo>
                <a:lnTo>
                  <a:pt x="51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90540" y="3145257"/>
            <a:ext cx="143510" cy="125095"/>
          </a:xfrm>
          <a:custGeom>
            <a:avLst/>
            <a:gdLst/>
            <a:ahLst/>
            <a:cxnLst/>
            <a:rect l="l" t="t" r="r" b="b"/>
            <a:pathLst>
              <a:path w="143510" h="125095">
                <a:moveTo>
                  <a:pt x="122610" y="14582"/>
                </a:moveTo>
                <a:lnTo>
                  <a:pt x="94196" y="14582"/>
                </a:lnTo>
                <a:lnTo>
                  <a:pt x="97443" y="16202"/>
                </a:lnTo>
                <a:lnTo>
                  <a:pt x="99069" y="19445"/>
                </a:lnTo>
                <a:lnTo>
                  <a:pt x="100690" y="21063"/>
                </a:lnTo>
                <a:lnTo>
                  <a:pt x="102314" y="25923"/>
                </a:lnTo>
                <a:lnTo>
                  <a:pt x="102314" y="34046"/>
                </a:lnTo>
                <a:lnTo>
                  <a:pt x="100690" y="37287"/>
                </a:lnTo>
                <a:lnTo>
                  <a:pt x="100690" y="45388"/>
                </a:lnTo>
                <a:lnTo>
                  <a:pt x="99067" y="50249"/>
                </a:lnTo>
                <a:lnTo>
                  <a:pt x="97443" y="58350"/>
                </a:lnTo>
                <a:lnTo>
                  <a:pt x="90948" y="79413"/>
                </a:lnTo>
                <a:lnTo>
                  <a:pt x="89325" y="90755"/>
                </a:lnTo>
                <a:lnTo>
                  <a:pt x="87701" y="98856"/>
                </a:lnTo>
                <a:lnTo>
                  <a:pt x="87701" y="110198"/>
                </a:lnTo>
                <a:lnTo>
                  <a:pt x="89325" y="115058"/>
                </a:lnTo>
                <a:lnTo>
                  <a:pt x="92572" y="118299"/>
                </a:lnTo>
                <a:lnTo>
                  <a:pt x="95819" y="123160"/>
                </a:lnTo>
                <a:lnTo>
                  <a:pt x="99067" y="124780"/>
                </a:lnTo>
                <a:lnTo>
                  <a:pt x="112056" y="124780"/>
                </a:lnTo>
                <a:lnTo>
                  <a:pt x="134694" y="110198"/>
                </a:lnTo>
                <a:lnTo>
                  <a:pt x="110433" y="110198"/>
                </a:lnTo>
                <a:lnTo>
                  <a:pt x="110433" y="108577"/>
                </a:lnTo>
                <a:lnTo>
                  <a:pt x="108809" y="106957"/>
                </a:lnTo>
                <a:lnTo>
                  <a:pt x="108809" y="90755"/>
                </a:lnTo>
                <a:lnTo>
                  <a:pt x="112056" y="81033"/>
                </a:lnTo>
                <a:lnTo>
                  <a:pt x="120175" y="48628"/>
                </a:lnTo>
                <a:lnTo>
                  <a:pt x="121798" y="38907"/>
                </a:lnTo>
                <a:lnTo>
                  <a:pt x="123422" y="30784"/>
                </a:lnTo>
                <a:lnTo>
                  <a:pt x="123257" y="17164"/>
                </a:lnTo>
                <a:lnTo>
                  <a:pt x="122610" y="14582"/>
                </a:lnTo>
                <a:close/>
              </a:path>
              <a:path w="143510" h="125095">
                <a:moveTo>
                  <a:pt x="53582" y="14582"/>
                </a:moveTo>
                <a:lnTo>
                  <a:pt x="30850" y="14582"/>
                </a:lnTo>
                <a:lnTo>
                  <a:pt x="32473" y="16202"/>
                </a:lnTo>
                <a:lnTo>
                  <a:pt x="32473" y="17822"/>
                </a:lnTo>
                <a:lnTo>
                  <a:pt x="34097" y="19442"/>
                </a:lnTo>
                <a:lnTo>
                  <a:pt x="34097" y="35666"/>
                </a:lnTo>
                <a:lnTo>
                  <a:pt x="32473" y="43768"/>
                </a:lnTo>
                <a:lnTo>
                  <a:pt x="12989" y="123160"/>
                </a:lnTo>
                <a:lnTo>
                  <a:pt x="35721" y="123160"/>
                </a:lnTo>
                <a:lnTo>
                  <a:pt x="47087" y="68071"/>
                </a:lnTo>
                <a:lnTo>
                  <a:pt x="48710" y="59970"/>
                </a:lnTo>
                <a:lnTo>
                  <a:pt x="51958" y="53489"/>
                </a:lnTo>
                <a:lnTo>
                  <a:pt x="53582" y="48628"/>
                </a:lnTo>
                <a:lnTo>
                  <a:pt x="56829" y="43768"/>
                </a:lnTo>
                <a:lnTo>
                  <a:pt x="60076" y="37287"/>
                </a:lnTo>
                <a:lnTo>
                  <a:pt x="63309" y="34046"/>
                </a:lnTo>
                <a:lnTo>
                  <a:pt x="51958" y="34046"/>
                </a:lnTo>
                <a:lnTo>
                  <a:pt x="53582" y="29164"/>
                </a:lnTo>
                <a:lnTo>
                  <a:pt x="53582" y="14582"/>
                </a:lnTo>
                <a:close/>
              </a:path>
              <a:path w="143510" h="125095">
                <a:moveTo>
                  <a:pt x="134810" y="95615"/>
                </a:moveTo>
                <a:lnTo>
                  <a:pt x="129917" y="102096"/>
                </a:lnTo>
                <a:lnTo>
                  <a:pt x="126670" y="105337"/>
                </a:lnTo>
                <a:lnTo>
                  <a:pt x="123422" y="106957"/>
                </a:lnTo>
                <a:lnTo>
                  <a:pt x="120175" y="110198"/>
                </a:lnTo>
                <a:lnTo>
                  <a:pt x="134694" y="110198"/>
                </a:lnTo>
                <a:lnTo>
                  <a:pt x="137140" y="107843"/>
                </a:lnTo>
                <a:lnTo>
                  <a:pt x="142928" y="102096"/>
                </a:lnTo>
                <a:lnTo>
                  <a:pt x="134810" y="95615"/>
                </a:lnTo>
                <a:close/>
              </a:path>
              <a:path w="143510" h="125095">
                <a:moveTo>
                  <a:pt x="107185" y="0"/>
                </a:moveTo>
                <a:lnTo>
                  <a:pt x="90948" y="0"/>
                </a:lnTo>
                <a:lnTo>
                  <a:pt x="84453" y="3240"/>
                </a:lnTo>
                <a:lnTo>
                  <a:pt x="76335" y="9721"/>
                </a:lnTo>
                <a:lnTo>
                  <a:pt x="70471" y="13974"/>
                </a:lnTo>
                <a:lnTo>
                  <a:pt x="64755" y="19445"/>
                </a:lnTo>
                <a:lnTo>
                  <a:pt x="58735" y="26135"/>
                </a:lnTo>
                <a:lnTo>
                  <a:pt x="51958" y="34046"/>
                </a:lnTo>
                <a:lnTo>
                  <a:pt x="63309" y="34046"/>
                </a:lnTo>
                <a:lnTo>
                  <a:pt x="64947" y="32404"/>
                </a:lnTo>
                <a:lnTo>
                  <a:pt x="69840" y="25923"/>
                </a:lnTo>
                <a:lnTo>
                  <a:pt x="74711" y="22683"/>
                </a:lnTo>
                <a:lnTo>
                  <a:pt x="77959" y="19442"/>
                </a:lnTo>
                <a:lnTo>
                  <a:pt x="82830" y="16202"/>
                </a:lnTo>
                <a:lnTo>
                  <a:pt x="86077" y="14582"/>
                </a:lnTo>
                <a:lnTo>
                  <a:pt x="122610" y="14582"/>
                </a:lnTo>
                <a:lnTo>
                  <a:pt x="121798" y="11341"/>
                </a:lnTo>
                <a:lnTo>
                  <a:pt x="116927" y="8101"/>
                </a:lnTo>
                <a:lnTo>
                  <a:pt x="113680" y="3240"/>
                </a:lnTo>
                <a:lnTo>
                  <a:pt x="107185" y="0"/>
                </a:lnTo>
                <a:close/>
              </a:path>
              <a:path w="143510" h="125095">
                <a:moveTo>
                  <a:pt x="42216" y="0"/>
                </a:moveTo>
                <a:lnTo>
                  <a:pt x="30850" y="0"/>
                </a:lnTo>
                <a:lnTo>
                  <a:pt x="24355" y="1620"/>
                </a:lnTo>
                <a:lnTo>
                  <a:pt x="19484" y="4860"/>
                </a:lnTo>
                <a:lnTo>
                  <a:pt x="15526" y="8556"/>
                </a:lnTo>
                <a:lnTo>
                  <a:pt x="10959" y="12556"/>
                </a:lnTo>
                <a:lnTo>
                  <a:pt x="5784" y="17164"/>
                </a:lnTo>
                <a:lnTo>
                  <a:pt x="0" y="22683"/>
                </a:lnTo>
                <a:lnTo>
                  <a:pt x="8118" y="29164"/>
                </a:lnTo>
                <a:lnTo>
                  <a:pt x="19484" y="17822"/>
                </a:lnTo>
                <a:lnTo>
                  <a:pt x="22731" y="16202"/>
                </a:lnTo>
                <a:lnTo>
                  <a:pt x="24355" y="14582"/>
                </a:lnTo>
                <a:lnTo>
                  <a:pt x="53582" y="14582"/>
                </a:lnTo>
                <a:lnTo>
                  <a:pt x="53379" y="12556"/>
                </a:lnTo>
                <a:lnTo>
                  <a:pt x="50334" y="6480"/>
                </a:lnTo>
                <a:lnTo>
                  <a:pt x="47087" y="1620"/>
                </a:lnTo>
                <a:lnTo>
                  <a:pt x="42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17922" y="3194696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5918" y="0"/>
                </a:lnTo>
              </a:path>
            </a:pathLst>
          </a:custGeom>
          <a:ln w="17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72929" y="3095029"/>
            <a:ext cx="100965" cy="173990"/>
          </a:xfrm>
          <a:custGeom>
            <a:avLst/>
            <a:gdLst/>
            <a:ahLst/>
            <a:cxnLst/>
            <a:rect l="l" t="t" r="r" b="b"/>
            <a:pathLst>
              <a:path w="100964" h="173989">
                <a:moveTo>
                  <a:pt x="100734" y="163666"/>
                </a:moveTo>
                <a:lnTo>
                  <a:pt x="8118" y="163666"/>
                </a:lnTo>
                <a:lnTo>
                  <a:pt x="8118" y="173387"/>
                </a:lnTo>
                <a:lnTo>
                  <a:pt x="100734" y="173387"/>
                </a:lnTo>
                <a:lnTo>
                  <a:pt x="100734" y="163666"/>
                </a:lnTo>
                <a:close/>
              </a:path>
              <a:path w="100964" h="173989">
                <a:moveTo>
                  <a:pt x="81206" y="162045"/>
                </a:moveTo>
                <a:lnTo>
                  <a:pt x="27602" y="162045"/>
                </a:lnTo>
                <a:lnTo>
                  <a:pt x="24355" y="163666"/>
                </a:lnTo>
                <a:lnTo>
                  <a:pt x="86077" y="163666"/>
                </a:lnTo>
                <a:lnTo>
                  <a:pt x="81206" y="162045"/>
                </a:lnTo>
                <a:close/>
              </a:path>
              <a:path w="100964" h="173989">
                <a:moveTo>
                  <a:pt x="66593" y="29164"/>
                </a:moveTo>
                <a:lnTo>
                  <a:pt x="40614" y="29164"/>
                </a:lnTo>
                <a:lnTo>
                  <a:pt x="40614" y="30784"/>
                </a:lnTo>
                <a:lnTo>
                  <a:pt x="42237" y="32404"/>
                </a:lnTo>
                <a:lnTo>
                  <a:pt x="42237" y="152324"/>
                </a:lnTo>
                <a:lnTo>
                  <a:pt x="40614" y="155564"/>
                </a:lnTo>
                <a:lnTo>
                  <a:pt x="37345" y="158805"/>
                </a:lnTo>
                <a:lnTo>
                  <a:pt x="34097" y="160425"/>
                </a:lnTo>
                <a:lnTo>
                  <a:pt x="32473" y="162045"/>
                </a:lnTo>
                <a:lnTo>
                  <a:pt x="77959" y="162045"/>
                </a:lnTo>
                <a:lnTo>
                  <a:pt x="76335" y="160425"/>
                </a:lnTo>
                <a:lnTo>
                  <a:pt x="73088" y="160425"/>
                </a:lnTo>
                <a:lnTo>
                  <a:pt x="66593" y="153944"/>
                </a:lnTo>
                <a:lnTo>
                  <a:pt x="66593" y="29164"/>
                </a:lnTo>
                <a:close/>
              </a:path>
              <a:path w="100964" h="173989">
                <a:moveTo>
                  <a:pt x="66593" y="0"/>
                </a:moveTo>
                <a:lnTo>
                  <a:pt x="60098" y="0"/>
                </a:lnTo>
                <a:lnTo>
                  <a:pt x="0" y="34025"/>
                </a:lnTo>
                <a:lnTo>
                  <a:pt x="6494" y="43746"/>
                </a:lnTo>
                <a:lnTo>
                  <a:pt x="12989" y="38885"/>
                </a:lnTo>
                <a:lnTo>
                  <a:pt x="19484" y="35645"/>
                </a:lnTo>
                <a:lnTo>
                  <a:pt x="29226" y="29164"/>
                </a:lnTo>
                <a:lnTo>
                  <a:pt x="66593" y="29164"/>
                </a:lnTo>
                <a:lnTo>
                  <a:pt x="665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03038" y="3022096"/>
            <a:ext cx="1174750" cy="0"/>
          </a:xfrm>
          <a:custGeom>
            <a:avLst/>
            <a:gdLst/>
            <a:ahLst/>
            <a:cxnLst/>
            <a:rect l="l" t="t" r="r" b="b"/>
            <a:pathLst>
              <a:path w="1174750">
                <a:moveTo>
                  <a:pt x="0" y="0"/>
                </a:moveTo>
                <a:lnTo>
                  <a:pt x="1174366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69847" y="2997793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091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69847" y="304964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091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36350" y="2923240"/>
            <a:ext cx="104139" cy="175260"/>
          </a:xfrm>
          <a:custGeom>
            <a:avLst/>
            <a:gdLst/>
            <a:ahLst/>
            <a:cxnLst/>
            <a:rect l="l" t="t" r="r" b="b"/>
            <a:pathLst>
              <a:path w="104139" h="175260">
                <a:moveTo>
                  <a:pt x="14505" y="140982"/>
                </a:moveTo>
                <a:lnTo>
                  <a:pt x="0" y="140982"/>
                </a:lnTo>
                <a:lnTo>
                  <a:pt x="0" y="166928"/>
                </a:lnTo>
                <a:lnTo>
                  <a:pt x="6494" y="170168"/>
                </a:lnTo>
                <a:lnTo>
                  <a:pt x="30742" y="175029"/>
                </a:lnTo>
                <a:lnTo>
                  <a:pt x="45463" y="175029"/>
                </a:lnTo>
                <a:lnTo>
                  <a:pt x="83691" y="165532"/>
                </a:lnTo>
                <a:lnTo>
                  <a:pt x="83977" y="165308"/>
                </a:lnTo>
                <a:lnTo>
                  <a:pt x="37236" y="165308"/>
                </a:lnTo>
                <a:lnTo>
                  <a:pt x="30742" y="163687"/>
                </a:lnTo>
                <a:lnTo>
                  <a:pt x="25979" y="158805"/>
                </a:lnTo>
                <a:lnTo>
                  <a:pt x="20999" y="155564"/>
                </a:lnTo>
                <a:lnTo>
                  <a:pt x="17752" y="149084"/>
                </a:lnTo>
                <a:lnTo>
                  <a:pt x="14505" y="140982"/>
                </a:lnTo>
                <a:close/>
              </a:path>
              <a:path w="104139" h="175260">
                <a:moveTo>
                  <a:pt x="90927" y="11341"/>
                </a:moveTo>
                <a:lnTo>
                  <a:pt x="55205" y="11341"/>
                </a:lnTo>
                <a:lnTo>
                  <a:pt x="63215" y="14582"/>
                </a:lnTo>
                <a:lnTo>
                  <a:pt x="68195" y="19442"/>
                </a:lnTo>
                <a:lnTo>
                  <a:pt x="72958" y="24303"/>
                </a:lnTo>
                <a:lnTo>
                  <a:pt x="76205" y="30784"/>
                </a:lnTo>
                <a:lnTo>
                  <a:pt x="76205" y="48607"/>
                </a:lnTo>
                <a:lnTo>
                  <a:pt x="72958" y="55088"/>
                </a:lnTo>
                <a:lnTo>
                  <a:pt x="69710" y="59949"/>
                </a:lnTo>
                <a:lnTo>
                  <a:pt x="66463" y="66451"/>
                </a:lnTo>
                <a:lnTo>
                  <a:pt x="59968" y="71312"/>
                </a:lnTo>
                <a:lnTo>
                  <a:pt x="51958" y="74552"/>
                </a:lnTo>
                <a:lnTo>
                  <a:pt x="46502" y="76932"/>
                </a:lnTo>
                <a:lnTo>
                  <a:pt x="39970" y="79008"/>
                </a:lnTo>
                <a:lnTo>
                  <a:pt x="32504" y="80476"/>
                </a:lnTo>
                <a:lnTo>
                  <a:pt x="24247" y="81033"/>
                </a:lnTo>
                <a:lnTo>
                  <a:pt x="24247" y="92375"/>
                </a:lnTo>
                <a:lnTo>
                  <a:pt x="35721" y="92375"/>
                </a:lnTo>
                <a:lnTo>
                  <a:pt x="45118" y="92983"/>
                </a:lnTo>
                <a:lnTo>
                  <a:pt x="78607" y="121463"/>
                </a:lnTo>
                <a:lnTo>
                  <a:pt x="79452" y="129641"/>
                </a:lnTo>
                <a:lnTo>
                  <a:pt x="78844" y="137792"/>
                </a:lnTo>
                <a:lnTo>
                  <a:pt x="45463" y="165308"/>
                </a:lnTo>
                <a:lnTo>
                  <a:pt x="83977" y="165308"/>
                </a:lnTo>
                <a:lnTo>
                  <a:pt x="103358" y="132020"/>
                </a:lnTo>
                <a:lnTo>
                  <a:pt x="103916" y="124780"/>
                </a:lnTo>
                <a:lnTo>
                  <a:pt x="103916" y="119919"/>
                </a:lnTo>
                <a:lnTo>
                  <a:pt x="77937" y="87514"/>
                </a:lnTo>
                <a:lnTo>
                  <a:pt x="72958" y="85894"/>
                </a:lnTo>
                <a:lnTo>
                  <a:pt x="68195" y="84274"/>
                </a:lnTo>
                <a:lnTo>
                  <a:pt x="63215" y="82654"/>
                </a:lnTo>
                <a:lnTo>
                  <a:pt x="63215" y="81033"/>
                </a:lnTo>
                <a:lnTo>
                  <a:pt x="71442" y="77793"/>
                </a:lnTo>
                <a:lnTo>
                  <a:pt x="77937" y="74552"/>
                </a:lnTo>
                <a:lnTo>
                  <a:pt x="84432" y="69692"/>
                </a:lnTo>
                <a:lnTo>
                  <a:pt x="89411" y="66451"/>
                </a:lnTo>
                <a:lnTo>
                  <a:pt x="92659" y="61569"/>
                </a:lnTo>
                <a:lnTo>
                  <a:pt x="95906" y="55088"/>
                </a:lnTo>
                <a:lnTo>
                  <a:pt x="99153" y="50227"/>
                </a:lnTo>
                <a:lnTo>
                  <a:pt x="100669" y="43746"/>
                </a:lnTo>
                <a:lnTo>
                  <a:pt x="100669" y="29164"/>
                </a:lnTo>
                <a:lnTo>
                  <a:pt x="97421" y="22683"/>
                </a:lnTo>
                <a:lnTo>
                  <a:pt x="94174" y="17822"/>
                </a:lnTo>
                <a:lnTo>
                  <a:pt x="90927" y="11341"/>
                </a:lnTo>
                <a:close/>
              </a:path>
              <a:path w="104139" h="175260">
                <a:moveTo>
                  <a:pt x="61700" y="0"/>
                </a:moveTo>
                <a:lnTo>
                  <a:pt x="45463" y="0"/>
                </a:lnTo>
                <a:lnTo>
                  <a:pt x="29226" y="3240"/>
                </a:lnTo>
                <a:lnTo>
                  <a:pt x="22156" y="5670"/>
                </a:lnTo>
                <a:lnTo>
                  <a:pt x="8585" y="10531"/>
                </a:lnTo>
                <a:lnTo>
                  <a:pt x="1515" y="12961"/>
                </a:lnTo>
                <a:lnTo>
                  <a:pt x="1515" y="37265"/>
                </a:lnTo>
                <a:lnTo>
                  <a:pt x="16236" y="37265"/>
                </a:lnTo>
                <a:lnTo>
                  <a:pt x="17752" y="29164"/>
                </a:lnTo>
                <a:lnTo>
                  <a:pt x="22731" y="22683"/>
                </a:lnTo>
                <a:lnTo>
                  <a:pt x="27494" y="17822"/>
                </a:lnTo>
                <a:lnTo>
                  <a:pt x="32473" y="12961"/>
                </a:lnTo>
                <a:lnTo>
                  <a:pt x="38968" y="11341"/>
                </a:lnTo>
                <a:lnTo>
                  <a:pt x="90927" y="11341"/>
                </a:lnTo>
                <a:lnTo>
                  <a:pt x="71442" y="1620"/>
                </a:lnTo>
                <a:lnTo>
                  <a:pt x="61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84214" y="2923240"/>
            <a:ext cx="100965" cy="173990"/>
          </a:xfrm>
          <a:custGeom>
            <a:avLst/>
            <a:gdLst/>
            <a:ahLst/>
            <a:cxnLst/>
            <a:rect l="l" t="t" r="r" b="b"/>
            <a:pathLst>
              <a:path w="100964" h="173989">
                <a:moveTo>
                  <a:pt x="94174" y="163687"/>
                </a:moveTo>
                <a:lnTo>
                  <a:pt x="16236" y="163687"/>
                </a:lnTo>
                <a:lnTo>
                  <a:pt x="6494" y="165308"/>
                </a:lnTo>
                <a:lnTo>
                  <a:pt x="6494" y="173409"/>
                </a:lnTo>
                <a:lnTo>
                  <a:pt x="100669" y="173409"/>
                </a:lnTo>
                <a:lnTo>
                  <a:pt x="100669" y="165308"/>
                </a:lnTo>
                <a:lnTo>
                  <a:pt x="94174" y="163687"/>
                </a:lnTo>
                <a:close/>
              </a:path>
              <a:path w="100964" h="173989">
                <a:moveTo>
                  <a:pt x="64947" y="29164"/>
                </a:moveTo>
                <a:lnTo>
                  <a:pt x="37236" y="29164"/>
                </a:lnTo>
                <a:lnTo>
                  <a:pt x="38968" y="30784"/>
                </a:lnTo>
                <a:lnTo>
                  <a:pt x="40484" y="30784"/>
                </a:lnTo>
                <a:lnTo>
                  <a:pt x="40484" y="32404"/>
                </a:lnTo>
                <a:lnTo>
                  <a:pt x="42216" y="35645"/>
                </a:lnTo>
                <a:lnTo>
                  <a:pt x="42216" y="150704"/>
                </a:lnTo>
                <a:lnTo>
                  <a:pt x="40484" y="153944"/>
                </a:lnTo>
                <a:lnTo>
                  <a:pt x="38968" y="155564"/>
                </a:lnTo>
                <a:lnTo>
                  <a:pt x="37236" y="158805"/>
                </a:lnTo>
                <a:lnTo>
                  <a:pt x="35721" y="160425"/>
                </a:lnTo>
                <a:lnTo>
                  <a:pt x="33989" y="160425"/>
                </a:lnTo>
                <a:lnTo>
                  <a:pt x="30742" y="162067"/>
                </a:lnTo>
                <a:lnTo>
                  <a:pt x="25979" y="163687"/>
                </a:lnTo>
                <a:lnTo>
                  <a:pt x="79452" y="163687"/>
                </a:lnTo>
                <a:lnTo>
                  <a:pt x="76205" y="162067"/>
                </a:lnTo>
                <a:lnTo>
                  <a:pt x="74690" y="162067"/>
                </a:lnTo>
                <a:lnTo>
                  <a:pt x="71442" y="160425"/>
                </a:lnTo>
                <a:lnTo>
                  <a:pt x="69710" y="158805"/>
                </a:lnTo>
                <a:lnTo>
                  <a:pt x="68195" y="157185"/>
                </a:lnTo>
                <a:lnTo>
                  <a:pt x="66463" y="157185"/>
                </a:lnTo>
                <a:lnTo>
                  <a:pt x="66463" y="153944"/>
                </a:lnTo>
                <a:lnTo>
                  <a:pt x="64947" y="152324"/>
                </a:lnTo>
                <a:lnTo>
                  <a:pt x="64947" y="29164"/>
                </a:lnTo>
                <a:close/>
              </a:path>
              <a:path w="100964" h="173989">
                <a:moveTo>
                  <a:pt x="64947" y="0"/>
                </a:moveTo>
                <a:lnTo>
                  <a:pt x="58453" y="0"/>
                </a:lnTo>
                <a:lnTo>
                  <a:pt x="0" y="35645"/>
                </a:lnTo>
                <a:lnTo>
                  <a:pt x="4762" y="45366"/>
                </a:lnTo>
                <a:lnTo>
                  <a:pt x="12989" y="40506"/>
                </a:lnTo>
                <a:lnTo>
                  <a:pt x="17752" y="35645"/>
                </a:lnTo>
                <a:lnTo>
                  <a:pt x="22731" y="34025"/>
                </a:lnTo>
                <a:lnTo>
                  <a:pt x="32473" y="29164"/>
                </a:lnTo>
                <a:lnTo>
                  <a:pt x="64947" y="29164"/>
                </a:lnTo>
                <a:lnTo>
                  <a:pt x="64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18872" y="3082056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79" y="0"/>
                </a:lnTo>
              </a:path>
            </a:pathLst>
          </a:custGeom>
          <a:ln w="29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72562" y="2923240"/>
            <a:ext cx="115570" cy="175260"/>
          </a:xfrm>
          <a:custGeom>
            <a:avLst/>
            <a:gdLst/>
            <a:ahLst/>
            <a:cxnLst/>
            <a:rect l="l" t="t" r="r" b="b"/>
            <a:pathLst>
              <a:path w="115570" h="175260">
                <a:moveTo>
                  <a:pt x="58453" y="0"/>
                </a:moveTo>
                <a:lnTo>
                  <a:pt x="50172" y="329"/>
                </a:lnTo>
                <a:lnTo>
                  <a:pt x="42540" y="1417"/>
                </a:lnTo>
                <a:lnTo>
                  <a:pt x="35558" y="3417"/>
                </a:lnTo>
                <a:lnTo>
                  <a:pt x="29226" y="6480"/>
                </a:lnTo>
                <a:lnTo>
                  <a:pt x="23141" y="9215"/>
                </a:lnTo>
                <a:lnTo>
                  <a:pt x="1515" y="35645"/>
                </a:lnTo>
                <a:lnTo>
                  <a:pt x="1515" y="45366"/>
                </a:lnTo>
                <a:lnTo>
                  <a:pt x="3318" y="58078"/>
                </a:lnTo>
                <a:lnTo>
                  <a:pt x="8632" y="69276"/>
                </a:lnTo>
                <a:lnTo>
                  <a:pt x="17316" y="78650"/>
                </a:lnTo>
                <a:lnTo>
                  <a:pt x="29226" y="85894"/>
                </a:lnTo>
                <a:lnTo>
                  <a:pt x="29226" y="87514"/>
                </a:lnTo>
                <a:lnTo>
                  <a:pt x="22731" y="89134"/>
                </a:lnTo>
                <a:lnTo>
                  <a:pt x="17752" y="92375"/>
                </a:lnTo>
                <a:lnTo>
                  <a:pt x="12989" y="95615"/>
                </a:lnTo>
                <a:lnTo>
                  <a:pt x="9742" y="100476"/>
                </a:lnTo>
                <a:lnTo>
                  <a:pt x="6494" y="103717"/>
                </a:lnTo>
                <a:lnTo>
                  <a:pt x="3247" y="110198"/>
                </a:lnTo>
                <a:lnTo>
                  <a:pt x="1515" y="115058"/>
                </a:lnTo>
                <a:lnTo>
                  <a:pt x="0" y="121539"/>
                </a:lnTo>
                <a:lnTo>
                  <a:pt x="0" y="128020"/>
                </a:lnTo>
                <a:lnTo>
                  <a:pt x="17752" y="166928"/>
                </a:lnTo>
                <a:lnTo>
                  <a:pt x="55205" y="175029"/>
                </a:lnTo>
                <a:lnTo>
                  <a:pt x="64389" y="174725"/>
                </a:lnTo>
                <a:lnTo>
                  <a:pt x="95030" y="165308"/>
                </a:lnTo>
                <a:lnTo>
                  <a:pt x="51958" y="165308"/>
                </a:lnTo>
                <a:lnTo>
                  <a:pt x="46978" y="163687"/>
                </a:lnTo>
                <a:lnTo>
                  <a:pt x="42216" y="162067"/>
                </a:lnTo>
                <a:lnTo>
                  <a:pt x="37236" y="160425"/>
                </a:lnTo>
                <a:lnTo>
                  <a:pt x="33989" y="157185"/>
                </a:lnTo>
                <a:lnTo>
                  <a:pt x="32473" y="153944"/>
                </a:lnTo>
                <a:lnTo>
                  <a:pt x="29226" y="150704"/>
                </a:lnTo>
                <a:lnTo>
                  <a:pt x="27494" y="145843"/>
                </a:lnTo>
                <a:lnTo>
                  <a:pt x="25979" y="140982"/>
                </a:lnTo>
                <a:lnTo>
                  <a:pt x="24247" y="136122"/>
                </a:lnTo>
                <a:lnTo>
                  <a:pt x="24247" y="116679"/>
                </a:lnTo>
                <a:lnTo>
                  <a:pt x="25979" y="111818"/>
                </a:lnTo>
                <a:lnTo>
                  <a:pt x="27494" y="108577"/>
                </a:lnTo>
                <a:lnTo>
                  <a:pt x="29226" y="103717"/>
                </a:lnTo>
                <a:lnTo>
                  <a:pt x="30742" y="100476"/>
                </a:lnTo>
                <a:lnTo>
                  <a:pt x="33989" y="97236"/>
                </a:lnTo>
                <a:lnTo>
                  <a:pt x="37236" y="95615"/>
                </a:lnTo>
                <a:lnTo>
                  <a:pt x="42216" y="92375"/>
                </a:lnTo>
                <a:lnTo>
                  <a:pt x="45463" y="90755"/>
                </a:lnTo>
                <a:lnTo>
                  <a:pt x="97035" y="90755"/>
                </a:lnTo>
                <a:lnTo>
                  <a:pt x="92885" y="87945"/>
                </a:lnTo>
                <a:lnTo>
                  <a:pt x="86164" y="84274"/>
                </a:lnTo>
                <a:lnTo>
                  <a:pt x="86164" y="82654"/>
                </a:lnTo>
                <a:lnTo>
                  <a:pt x="92885" y="79666"/>
                </a:lnTo>
                <a:lnTo>
                  <a:pt x="93252" y="79413"/>
                </a:lnTo>
                <a:lnTo>
                  <a:pt x="46978" y="79413"/>
                </a:lnTo>
                <a:lnTo>
                  <a:pt x="42216" y="76173"/>
                </a:lnTo>
                <a:lnTo>
                  <a:pt x="35721" y="72932"/>
                </a:lnTo>
                <a:lnTo>
                  <a:pt x="32473" y="69692"/>
                </a:lnTo>
                <a:lnTo>
                  <a:pt x="30742" y="66451"/>
                </a:lnTo>
                <a:lnTo>
                  <a:pt x="27494" y="61569"/>
                </a:lnTo>
                <a:lnTo>
                  <a:pt x="27416" y="58078"/>
                </a:lnTo>
                <a:lnTo>
                  <a:pt x="25979" y="53468"/>
                </a:lnTo>
                <a:lnTo>
                  <a:pt x="25979" y="43746"/>
                </a:lnTo>
                <a:lnTo>
                  <a:pt x="50490" y="11696"/>
                </a:lnTo>
                <a:lnTo>
                  <a:pt x="58453" y="11341"/>
                </a:lnTo>
                <a:lnTo>
                  <a:pt x="101751" y="11341"/>
                </a:lnTo>
                <a:lnTo>
                  <a:pt x="97421" y="8101"/>
                </a:lnTo>
                <a:lnTo>
                  <a:pt x="89411" y="4860"/>
                </a:lnTo>
                <a:lnTo>
                  <a:pt x="82686" y="2734"/>
                </a:lnTo>
                <a:lnTo>
                  <a:pt x="75068" y="1215"/>
                </a:lnTo>
                <a:lnTo>
                  <a:pt x="66882" y="303"/>
                </a:lnTo>
                <a:lnTo>
                  <a:pt x="58453" y="0"/>
                </a:lnTo>
                <a:close/>
              </a:path>
              <a:path w="115570" h="175260">
                <a:moveTo>
                  <a:pt x="97035" y="90755"/>
                </a:moveTo>
                <a:lnTo>
                  <a:pt x="69710" y="90755"/>
                </a:lnTo>
                <a:lnTo>
                  <a:pt x="79669" y="97236"/>
                </a:lnTo>
                <a:lnTo>
                  <a:pt x="84432" y="102096"/>
                </a:lnTo>
                <a:lnTo>
                  <a:pt x="86164" y="108577"/>
                </a:lnTo>
                <a:lnTo>
                  <a:pt x="89411" y="113438"/>
                </a:lnTo>
                <a:lnTo>
                  <a:pt x="90802" y="119387"/>
                </a:lnTo>
                <a:lnTo>
                  <a:pt x="81184" y="158805"/>
                </a:lnTo>
                <a:lnTo>
                  <a:pt x="76205" y="160425"/>
                </a:lnTo>
                <a:lnTo>
                  <a:pt x="71442" y="163687"/>
                </a:lnTo>
                <a:lnTo>
                  <a:pt x="64947" y="165308"/>
                </a:lnTo>
                <a:lnTo>
                  <a:pt x="95030" y="165308"/>
                </a:lnTo>
                <a:lnTo>
                  <a:pt x="115390" y="126400"/>
                </a:lnTo>
                <a:lnTo>
                  <a:pt x="114805" y="119387"/>
                </a:lnTo>
                <a:lnTo>
                  <a:pt x="98531" y="91767"/>
                </a:lnTo>
                <a:lnTo>
                  <a:pt x="97035" y="90755"/>
                </a:lnTo>
                <a:close/>
              </a:path>
              <a:path w="115570" h="175260">
                <a:moveTo>
                  <a:pt x="101751" y="11341"/>
                </a:moveTo>
                <a:lnTo>
                  <a:pt x="69710" y="11341"/>
                </a:lnTo>
                <a:lnTo>
                  <a:pt x="79669" y="17822"/>
                </a:lnTo>
                <a:lnTo>
                  <a:pt x="82916" y="21063"/>
                </a:lnTo>
                <a:lnTo>
                  <a:pt x="89411" y="30784"/>
                </a:lnTo>
                <a:lnTo>
                  <a:pt x="89411" y="58328"/>
                </a:lnTo>
                <a:lnTo>
                  <a:pt x="86164" y="63189"/>
                </a:lnTo>
                <a:lnTo>
                  <a:pt x="84432" y="68071"/>
                </a:lnTo>
                <a:lnTo>
                  <a:pt x="81184" y="72932"/>
                </a:lnTo>
                <a:lnTo>
                  <a:pt x="76205" y="76173"/>
                </a:lnTo>
                <a:lnTo>
                  <a:pt x="71442" y="77793"/>
                </a:lnTo>
                <a:lnTo>
                  <a:pt x="64947" y="79413"/>
                </a:lnTo>
                <a:lnTo>
                  <a:pt x="93252" y="79413"/>
                </a:lnTo>
                <a:lnTo>
                  <a:pt x="113658" y="51847"/>
                </a:lnTo>
                <a:lnTo>
                  <a:pt x="113658" y="34025"/>
                </a:lnTo>
                <a:lnTo>
                  <a:pt x="112143" y="25923"/>
                </a:lnTo>
                <a:lnTo>
                  <a:pt x="107164" y="19442"/>
                </a:lnTo>
                <a:lnTo>
                  <a:pt x="103916" y="12961"/>
                </a:lnTo>
                <a:lnTo>
                  <a:pt x="101751" y="113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21943" y="2916803"/>
            <a:ext cx="104139" cy="181610"/>
          </a:xfrm>
          <a:custGeom>
            <a:avLst/>
            <a:gdLst/>
            <a:ahLst/>
            <a:cxnLst/>
            <a:rect l="l" t="t" r="r" b="b"/>
            <a:pathLst>
              <a:path w="104139" h="181610">
                <a:moveTo>
                  <a:pt x="14721" y="147420"/>
                </a:moveTo>
                <a:lnTo>
                  <a:pt x="0" y="147420"/>
                </a:lnTo>
                <a:lnTo>
                  <a:pt x="0" y="173366"/>
                </a:lnTo>
                <a:lnTo>
                  <a:pt x="11274" y="177366"/>
                </a:lnTo>
                <a:lnTo>
                  <a:pt x="22812" y="179847"/>
                </a:lnTo>
                <a:lnTo>
                  <a:pt x="34310" y="181112"/>
                </a:lnTo>
                <a:lnTo>
                  <a:pt x="45463" y="181467"/>
                </a:lnTo>
                <a:lnTo>
                  <a:pt x="53984" y="181163"/>
                </a:lnTo>
                <a:lnTo>
                  <a:pt x="84266" y="171745"/>
                </a:lnTo>
                <a:lnTo>
                  <a:pt x="37453" y="171745"/>
                </a:lnTo>
                <a:lnTo>
                  <a:pt x="30958" y="170125"/>
                </a:lnTo>
                <a:lnTo>
                  <a:pt x="25979" y="165243"/>
                </a:lnTo>
                <a:lnTo>
                  <a:pt x="21216" y="162002"/>
                </a:lnTo>
                <a:lnTo>
                  <a:pt x="17968" y="155521"/>
                </a:lnTo>
                <a:lnTo>
                  <a:pt x="14721" y="147420"/>
                </a:lnTo>
                <a:close/>
              </a:path>
              <a:path w="104139" h="181610">
                <a:moveTo>
                  <a:pt x="90927" y="92332"/>
                </a:moveTo>
                <a:lnTo>
                  <a:pt x="51958" y="92332"/>
                </a:lnTo>
                <a:lnTo>
                  <a:pt x="58453" y="93952"/>
                </a:lnTo>
                <a:lnTo>
                  <a:pt x="63432" y="97193"/>
                </a:lnTo>
                <a:lnTo>
                  <a:pt x="79669" y="131218"/>
                </a:lnTo>
                <a:lnTo>
                  <a:pt x="79084" y="140585"/>
                </a:lnTo>
                <a:lnTo>
                  <a:pt x="53450" y="171137"/>
                </a:lnTo>
                <a:lnTo>
                  <a:pt x="45463" y="171745"/>
                </a:lnTo>
                <a:lnTo>
                  <a:pt x="84266" y="171745"/>
                </a:lnTo>
                <a:lnTo>
                  <a:pt x="103602" y="136180"/>
                </a:lnTo>
                <a:lnTo>
                  <a:pt x="103916" y="127977"/>
                </a:lnTo>
                <a:lnTo>
                  <a:pt x="103602" y="120965"/>
                </a:lnTo>
                <a:lnTo>
                  <a:pt x="102536" y="114408"/>
                </a:lnTo>
                <a:lnTo>
                  <a:pt x="100537" y="108154"/>
                </a:lnTo>
                <a:lnTo>
                  <a:pt x="97421" y="102053"/>
                </a:lnTo>
                <a:lnTo>
                  <a:pt x="94174" y="95572"/>
                </a:lnTo>
                <a:lnTo>
                  <a:pt x="90927" y="92332"/>
                </a:lnTo>
                <a:close/>
              </a:path>
              <a:path w="104139" h="181610">
                <a:moveTo>
                  <a:pt x="97421" y="0"/>
                </a:moveTo>
                <a:lnTo>
                  <a:pt x="87679" y="0"/>
                </a:lnTo>
                <a:lnTo>
                  <a:pt x="87679" y="3240"/>
                </a:lnTo>
                <a:lnTo>
                  <a:pt x="86164" y="4817"/>
                </a:lnTo>
                <a:lnTo>
                  <a:pt x="86164" y="6437"/>
                </a:lnTo>
                <a:lnTo>
                  <a:pt x="84432" y="6437"/>
                </a:lnTo>
                <a:lnTo>
                  <a:pt x="84432" y="8058"/>
                </a:lnTo>
                <a:lnTo>
                  <a:pt x="6494" y="8058"/>
                </a:lnTo>
                <a:lnTo>
                  <a:pt x="6494" y="90712"/>
                </a:lnTo>
                <a:lnTo>
                  <a:pt x="16236" y="97193"/>
                </a:lnTo>
                <a:lnTo>
                  <a:pt x="21216" y="95572"/>
                </a:lnTo>
                <a:lnTo>
                  <a:pt x="25979" y="93952"/>
                </a:lnTo>
                <a:lnTo>
                  <a:pt x="34205" y="93952"/>
                </a:lnTo>
                <a:lnTo>
                  <a:pt x="38968" y="92332"/>
                </a:lnTo>
                <a:lnTo>
                  <a:pt x="90927" y="92332"/>
                </a:lnTo>
                <a:lnTo>
                  <a:pt x="87679" y="89091"/>
                </a:lnTo>
                <a:lnTo>
                  <a:pt x="79669" y="85851"/>
                </a:lnTo>
                <a:lnTo>
                  <a:pt x="76411" y="84231"/>
                </a:lnTo>
                <a:lnTo>
                  <a:pt x="24463" y="84231"/>
                </a:lnTo>
                <a:lnTo>
                  <a:pt x="24463" y="29121"/>
                </a:lnTo>
                <a:lnTo>
                  <a:pt x="95906" y="29121"/>
                </a:lnTo>
                <a:lnTo>
                  <a:pt x="97421" y="0"/>
                </a:lnTo>
                <a:close/>
              </a:path>
              <a:path w="104139" h="181610">
                <a:moveTo>
                  <a:pt x="53690" y="79370"/>
                </a:moveTo>
                <a:lnTo>
                  <a:pt x="42216" y="79370"/>
                </a:lnTo>
                <a:lnTo>
                  <a:pt x="37453" y="80990"/>
                </a:lnTo>
                <a:lnTo>
                  <a:pt x="32473" y="80990"/>
                </a:lnTo>
                <a:lnTo>
                  <a:pt x="27711" y="82610"/>
                </a:lnTo>
                <a:lnTo>
                  <a:pt x="24463" y="84231"/>
                </a:lnTo>
                <a:lnTo>
                  <a:pt x="76411" y="84231"/>
                </a:lnTo>
                <a:lnTo>
                  <a:pt x="73509" y="82788"/>
                </a:lnTo>
                <a:lnTo>
                  <a:pt x="67248" y="80788"/>
                </a:lnTo>
                <a:lnTo>
                  <a:pt x="60702" y="79699"/>
                </a:lnTo>
                <a:lnTo>
                  <a:pt x="53690" y="7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63314" y="2923240"/>
            <a:ext cx="106045" cy="173990"/>
          </a:xfrm>
          <a:custGeom>
            <a:avLst/>
            <a:gdLst/>
            <a:ahLst/>
            <a:cxnLst/>
            <a:rect l="l" t="t" r="r" b="b"/>
            <a:pathLst>
              <a:path w="106045" h="173989">
                <a:moveTo>
                  <a:pt x="92226" y="11341"/>
                </a:moveTo>
                <a:lnTo>
                  <a:pt x="56721" y="11341"/>
                </a:lnTo>
                <a:lnTo>
                  <a:pt x="61700" y="12961"/>
                </a:lnTo>
                <a:lnTo>
                  <a:pt x="64947" y="16202"/>
                </a:lnTo>
                <a:lnTo>
                  <a:pt x="69710" y="17822"/>
                </a:lnTo>
                <a:lnTo>
                  <a:pt x="72958" y="22683"/>
                </a:lnTo>
                <a:lnTo>
                  <a:pt x="74690" y="27544"/>
                </a:lnTo>
                <a:lnTo>
                  <a:pt x="76205" y="32404"/>
                </a:lnTo>
                <a:lnTo>
                  <a:pt x="77937" y="37265"/>
                </a:lnTo>
                <a:lnTo>
                  <a:pt x="77937" y="51847"/>
                </a:lnTo>
                <a:lnTo>
                  <a:pt x="76205" y="55088"/>
                </a:lnTo>
                <a:lnTo>
                  <a:pt x="74690" y="59949"/>
                </a:lnTo>
                <a:lnTo>
                  <a:pt x="72958" y="63189"/>
                </a:lnTo>
                <a:lnTo>
                  <a:pt x="71442" y="68071"/>
                </a:lnTo>
                <a:lnTo>
                  <a:pt x="69710" y="72932"/>
                </a:lnTo>
                <a:lnTo>
                  <a:pt x="64947" y="77793"/>
                </a:lnTo>
                <a:lnTo>
                  <a:pt x="61700" y="84274"/>
                </a:lnTo>
                <a:lnTo>
                  <a:pt x="57654" y="88527"/>
                </a:lnTo>
                <a:lnTo>
                  <a:pt x="52878" y="93995"/>
                </a:lnTo>
                <a:lnTo>
                  <a:pt x="40484" y="108577"/>
                </a:lnTo>
                <a:lnTo>
                  <a:pt x="32375" y="117058"/>
                </a:lnTo>
                <a:lnTo>
                  <a:pt x="25140" y="125387"/>
                </a:lnTo>
                <a:lnTo>
                  <a:pt x="19081" y="133413"/>
                </a:lnTo>
                <a:lnTo>
                  <a:pt x="14505" y="140982"/>
                </a:lnTo>
                <a:lnTo>
                  <a:pt x="9955" y="148021"/>
                </a:lnTo>
                <a:lnTo>
                  <a:pt x="6034" y="154757"/>
                </a:lnTo>
                <a:lnTo>
                  <a:pt x="2723" y="161498"/>
                </a:lnTo>
                <a:lnTo>
                  <a:pt x="0" y="168548"/>
                </a:lnTo>
                <a:lnTo>
                  <a:pt x="0" y="173409"/>
                </a:lnTo>
                <a:lnTo>
                  <a:pt x="102184" y="173409"/>
                </a:lnTo>
                <a:lnTo>
                  <a:pt x="103956" y="153944"/>
                </a:lnTo>
                <a:lnTo>
                  <a:pt x="24247" y="153944"/>
                </a:lnTo>
                <a:lnTo>
                  <a:pt x="30261" y="143919"/>
                </a:lnTo>
                <a:lnTo>
                  <a:pt x="38265" y="133286"/>
                </a:lnTo>
                <a:lnTo>
                  <a:pt x="47811" y="122046"/>
                </a:lnTo>
                <a:lnTo>
                  <a:pt x="58453" y="110198"/>
                </a:lnTo>
                <a:lnTo>
                  <a:pt x="65174" y="102552"/>
                </a:lnTo>
                <a:lnTo>
                  <a:pt x="70820" y="96426"/>
                </a:lnTo>
                <a:lnTo>
                  <a:pt x="75532" y="91514"/>
                </a:lnTo>
                <a:lnTo>
                  <a:pt x="79452" y="87514"/>
                </a:lnTo>
                <a:lnTo>
                  <a:pt x="82700" y="84274"/>
                </a:lnTo>
                <a:lnTo>
                  <a:pt x="89195" y="74552"/>
                </a:lnTo>
                <a:lnTo>
                  <a:pt x="92442" y="71312"/>
                </a:lnTo>
                <a:lnTo>
                  <a:pt x="95689" y="66451"/>
                </a:lnTo>
                <a:lnTo>
                  <a:pt x="97421" y="63189"/>
                </a:lnTo>
                <a:lnTo>
                  <a:pt x="98937" y="59949"/>
                </a:lnTo>
                <a:lnTo>
                  <a:pt x="100669" y="56708"/>
                </a:lnTo>
                <a:lnTo>
                  <a:pt x="102184" y="51847"/>
                </a:lnTo>
                <a:lnTo>
                  <a:pt x="102184" y="40506"/>
                </a:lnTo>
                <a:lnTo>
                  <a:pt x="101552" y="31366"/>
                </a:lnTo>
                <a:lnTo>
                  <a:pt x="99559" y="23290"/>
                </a:lnTo>
                <a:lnTo>
                  <a:pt x="96065" y="16126"/>
                </a:lnTo>
                <a:lnTo>
                  <a:pt x="92226" y="11341"/>
                </a:lnTo>
                <a:close/>
              </a:path>
              <a:path w="106045" h="173989">
                <a:moveTo>
                  <a:pt x="105432" y="137742"/>
                </a:moveTo>
                <a:lnTo>
                  <a:pt x="94174" y="137742"/>
                </a:lnTo>
                <a:lnTo>
                  <a:pt x="92442" y="140982"/>
                </a:lnTo>
                <a:lnTo>
                  <a:pt x="92442" y="144223"/>
                </a:lnTo>
                <a:lnTo>
                  <a:pt x="90927" y="145843"/>
                </a:lnTo>
                <a:lnTo>
                  <a:pt x="90927" y="147463"/>
                </a:lnTo>
                <a:lnTo>
                  <a:pt x="89195" y="149084"/>
                </a:lnTo>
                <a:lnTo>
                  <a:pt x="87679" y="150704"/>
                </a:lnTo>
                <a:lnTo>
                  <a:pt x="85947" y="152324"/>
                </a:lnTo>
                <a:lnTo>
                  <a:pt x="81184" y="152324"/>
                </a:lnTo>
                <a:lnTo>
                  <a:pt x="79452" y="153944"/>
                </a:lnTo>
                <a:lnTo>
                  <a:pt x="103956" y="153944"/>
                </a:lnTo>
                <a:lnTo>
                  <a:pt x="105432" y="137742"/>
                </a:lnTo>
                <a:close/>
              </a:path>
              <a:path w="106045" h="173989">
                <a:moveTo>
                  <a:pt x="55205" y="0"/>
                </a:moveTo>
                <a:lnTo>
                  <a:pt x="48710" y="0"/>
                </a:lnTo>
                <a:lnTo>
                  <a:pt x="40484" y="1620"/>
                </a:lnTo>
                <a:lnTo>
                  <a:pt x="30742" y="3240"/>
                </a:lnTo>
                <a:lnTo>
                  <a:pt x="24436" y="4759"/>
                </a:lnTo>
                <a:lnTo>
                  <a:pt x="17644" y="6886"/>
                </a:lnTo>
                <a:lnTo>
                  <a:pt x="10526" y="9620"/>
                </a:lnTo>
                <a:lnTo>
                  <a:pt x="3247" y="12961"/>
                </a:lnTo>
                <a:lnTo>
                  <a:pt x="3247" y="37265"/>
                </a:lnTo>
                <a:lnTo>
                  <a:pt x="17752" y="37265"/>
                </a:lnTo>
                <a:lnTo>
                  <a:pt x="23283" y="26379"/>
                </a:lnTo>
                <a:lnTo>
                  <a:pt x="30336" y="18227"/>
                </a:lnTo>
                <a:lnTo>
                  <a:pt x="39215" y="13113"/>
                </a:lnTo>
                <a:lnTo>
                  <a:pt x="50226" y="11341"/>
                </a:lnTo>
                <a:lnTo>
                  <a:pt x="92226" y="11341"/>
                </a:lnTo>
                <a:lnTo>
                  <a:pt x="90927" y="9721"/>
                </a:lnTo>
                <a:lnTo>
                  <a:pt x="84158" y="5468"/>
                </a:lnTo>
                <a:lnTo>
                  <a:pt x="76070" y="2430"/>
                </a:lnTo>
                <a:lnTo>
                  <a:pt x="66480" y="607"/>
                </a:lnTo>
                <a:lnTo>
                  <a:pt x="55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93208" y="3067463"/>
            <a:ext cx="37465" cy="65405"/>
          </a:xfrm>
          <a:custGeom>
            <a:avLst/>
            <a:gdLst/>
            <a:ahLst/>
            <a:cxnLst/>
            <a:rect l="l" t="t" r="r" b="b"/>
            <a:pathLst>
              <a:path w="37464" h="65405">
                <a:moveTo>
                  <a:pt x="35721" y="0"/>
                </a:moveTo>
                <a:lnTo>
                  <a:pt x="14721" y="0"/>
                </a:lnTo>
                <a:lnTo>
                  <a:pt x="14721" y="30806"/>
                </a:lnTo>
                <a:lnTo>
                  <a:pt x="12989" y="34046"/>
                </a:lnTo>
                <a:lnTo>
                  <a:pt x="12989" y="38907"/>
                </a:lnTo>
                <a:lnTo>
                  <a:pt x="11474" y="42147"/>
                </a:lnTo>
                <a:lnTo>
                  <a:pt x="9742" y="45388"/>
                </a:lnTo>
                <a:lnTo>
                  <a:pt x="8226" y="48628"/>
                </a:lnTo>
                <a:lnTo>
                  <a:pt x="4979" y="51869"/>
                </a:lnTo>
                <a:lnTo>
                  <a:pt x="0" y="56730"/>
                </a:lnTo>
                <a:lnTo>
                  <a:pt x="6494" y="64831"/>
                </a:lnTo>
                <a:lnTo>
                  <a:pt x="14721" y="58350"/>
                </a:lnTo>
                <a:lnTo>
                  <a:pt x="21216" y="53489"/>
                </a:lnTo>
                <a:lnTo>
                  <a:pt x="24463" y="48628"/>
                </a:lnTo>
                <a:lnTo>
                  <a:pt x="29226" y="43768"/>
                </a:lnTo>
                <a:lnTo>
                  <a:pt x="32473" y="38907"/>
                </a:lnTo>
                <a:lnTo>
                  <a:pt x="34205" y="34046"/>
                </a:lnTo>
                <a:lnTo>
                  <a:pt x="37453" y="29185"/>
                </a:lnTo>
                <a:lnTo>
                  <a:pt x="37453" y="6480"/>
                </a:lnTo>
                <a:lnTo>
                  <a:pt x="357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28400" y="2924860"/>
            <a:ext cx="147955" cy="173990"/>
          </a:xfrm>
          <a:custGeom>
            <a:avLst/>
            <a:gdLst/>
            <a:ahLst/>
            <a:cxnLst/>
            <a:rect l="l" t="t" r="r" b="b"/>
            <a:pathLst>
              <a:path w="147954" h="173989">
                <a:moveTo>
                  <a:pt x="46978" y="6480"/>
                </a:moveTo>
                <a:lnTo>
                  <a:pt x="3247" y="6480"/>
                </a:lnTo>
                <a:lnTo>
                  <a:pt x="6494" y="8101"/>
                </a:lnTo>
                <a:lnTo>
                  <a:pt x="8010" y="11341"/>
                </a:lnTo>
                <a:lnTo>
                  <a:pt x="9742" y="12961"/>
                </a:lnTo>
                <a:lnTo>
                  <a:pt x="11257" y="16202"/>
                </a:lnTo>
                <a:lnTo>
                  <a:pt x="12989" y="19442"/>
                </a:lnTo>
                <a:lnTo>
                  <a:pt x="12989" y="24303"/>
                </a:lnTo>
                <a:lnTo>
                  <a:pt x="14505" y="29164"/>
                </a:lnTo>
                <a:lnTo>
                  <a:pt x="14505" y="34025"/>
                </a:lnTo>
                <a:lnTo>
                  <a:pt x="22731" y="173409"/>
                </a:lnTo>
                <a:lnTo>
                  <a:pt x="38968" y="173409"/>
                </a:lnTo>
                <a:lnTo>
                  <a:pt x="56911" y="142603"/>
                </a:lnTo>
                <a:lnTo>
                  <a:pt x="40484" y="142603"/>
                </a:lnTo>
                <a:lnTo>
                  <a:pt x="40484" y="132881"/>
                </a:lnTo>
                <a:lnTo>
                  <a:pt x="37407" y="45366"/>
                </a:lnTo>
                <a:lnTo>
                  <a:pt x="37236" y="21063"/>
                </a:lnTo>
                <a:lnTo>
                  <a:pt x="38968" y="17822"/>
                </a:lnTo>
                <a:lnTo>
                  <a:pt x="38968" y="14582"/>
                </a:lnTo>
                <a:lnTo>
                  <a:pt x="40484" y="11341"/>
                </a:lnTo>
                <a:lnTo>
                  <a:pt x="42216" y="9721"/>
                </a:lnTo>
                <a:lnTo>
                  <a:pt x="45463" y="8101"/>
                </a:lnTo>
                <a:lnTo>
                  <a:pt x="46978" y="6480"/>
                </a:lnTo>
                <a:close/>
              </a:path>
              <a:path w="147954" h="173989">
                <a:moveTo>
                  <a:pt x="147648" y="0"/>
                </a:moveTo>
                <a:lnTo>
                  <a:pt x="95689" y="0"/>
                </a:lnTo>
                <a:lnTo>
                  <a:pt x="94174" y="6480"/>
                </a:lnTo>
                <a:lnTo>
                  <a:pt x="102184" y="8101"/>
                </a:lnTo>
                <a:lnTo>
                  <a:pt x="107164" y="11341"/>
                </a:lnTo>
                <a:lnTo>
                  <a:pt x="107164" y="22683"/>
                </a:lnTo>
                <a:lnTo>
                  <a:pt x="105432" y="25923"/>
                </a:lnTo>
                <a:lnTo>
                  <a:pt x="103916" y="30784"/>
                </a:lnTo>
                <a:lnTo>
                  <a:pt x="102184" y="34025"/>
                </a:lnTo>
                <a:lnTo>
                  <a:pt x="100669" y="38885"/>
                </a:lnTo>
                <a:lnTo>
                  <a:pt x="97421" y="45366"/>
                </a:lnTo>
                <a:lnTo>
                  <a:pt x="42216" y="142603"/>
                </a:lnTo>
                <a:lnTo>
                  <a:pt x="56911" y="142603"/>
                </a:lnTo>
                <a:lnTo>
                  <a:pt x="120153" y="34025"/>
                </a:lnTo>
                <a:lnTo>
                  <a:pt x="124916" y="25923"/>
                </a:lnTo>
                <a:lnTo>
                  <a:pt x="129895" y="19442"/>
                </a:lnTo>
                <a:lnTo>
                  <a:pt x="131411" y="16202"/>
                </a:lnTo>
                <a:lnTo>
                  <a:pt x="134658" y="12961"/>
                </a:lnTo>
                <a:lnTo>
                  <a:pt x="136390" y="11341"/>
                </a:lnTo>
                <a:lnTo>
                  <a:pt x="139637" y="9721"/>
                </a:lnTo>
                <a:lnTo>
                  <a:pt x="141153" y="8101"/>
                </a:lnTo>
                <a:lnTo>
                  <a:pt x="142885" y="6480"/>
                </a:lnTo>
                <a:lnTo>
                  <a:pt x="146132" y="6480"/>
                </a:lnTo>
                <a:lnTo>
                  <a:pt x="147648" y="0"/>
                </a:lnTo>
                <a:close/>
              </a:path>
              <a:path w="147954" h="173989">
                <a:moveTo>
                  <a:pt x="53473" y="0"/>
                </a:moveTo>
                <a:lnTo>
                  <a:pt x="0" y="0"/>
                </a:lnTo>
                <a:lnTo>
                  <a:pt x="0" y="6480"/>
                </a:lnTo>
                <a:lnTo>
                  <a:pt x="51958" y="6480"/>
                </a:lnTo>
                <a:lnTo>
                  <a:pt x="53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90769" y="2975088"/>
            <a:ext cx="128270" cy="123189"/>
          </a:xfrm>
          <a:custGeom>
            <a:avLst/>
            <a:gdLst/>
            <a:ahLst/>
            <a:cxnLst/>
            <a:rect l="l" t="t" r="r" b="b"/>
            <a:pathLst>
              <a:path w="128270" h="123189">
                <a:moveTo>
                  <a:pt x="76205" y="0"/>
                </a:moveTo>
                <a:lnTo>
                  <a:pt x="66463" y="0"/>
                </a:lnTo>
                <a:lnTo>
                  <a:pt x="57042" y="632"/>
                </a:lnTo>
                <a:lnTo>
                  <a:pt x="19240" y="24930"/>
                </a:lnTo>
                <a:lnTo>
                  <a:pt x="2435" y="62603"/>
                </a:lnTo>
                <a:lnTo>
                  <a:pt x="0" y="84274"/>
                </a:lnTo>
                <a:lnTo>
                  <a:pt x="517" y="92375"/>
                </a:lnTo>
                <a:lnTo>
                  <a:pt x="20999" y="123181"/>
                </a:lnTo>
                <a:lnTo>
                  <a:pt x="29226" y="123181"/>
                </a:lnTo>
                <a:lnTo>
                  <a:pt x="32473" y="108577"/>
                </a:lnTo>
                <a:lnTo>
                  <a:pt x="29226" y="106957"/>
                </a:lnTo>
                <a:lnTo>
                  <a:pt x="25979" y="102096"/>
                </a:lnTo>
                <a:lnTo>
                  <a:pt x="24247" y="98856"/>
                </a:lnTo>
                <a:lnTo>
                  <a:pt x="22731" y="92375"/>
                </a:lnTo>
                <a:lnTo>
                  <a:pt x="22791" y="81033"/>
                </a:lnTo>
                <a:lnTo>
                  <a:pt x="23036" y="74400"/>
                </a:lnTo>
                <a:lnTo>
                  <a:pt x="24111" y="65641"/>
                </a:lnTo>
                <a:lnTo>
                  <a:pt x="26111" y="57135"/>
                </a:lnTo>
                <a:lnTo>
                  <a:pt x="29226" y="48628"/>
                </a:lnTo>
                <a:lnTo>
                  <a:pt x="31976" y="39742"/>
                </a:lnTo>
                <a:lnTo>
                  <a:pt x="59968" y="9721"/>
                </a:lnTo>
                <a:lnTo>
                  <a:pt x="113363" y="9721"/>
                </a:lnTo>
                <a:lnTo>
                  <a:pt x="113725" y="8101"/>
                </a:lnTo>
                <a:lnTo>
                  <a:pt x="95689" y="8101"/>
                </a:lnTo>
                <a:lnTo>
                  <a:pt x="90927" y="4860"/>
                </a:lnTo>
                <a:lnTo>
                  <a:pt x="85947" y="3240"/>
                </a:lnTo>
                <a:lnTo>
                  <a:pt x="81184" y="1620"/>
                </a:lnTo>
                <a:lnTo>
                  <a:pt x="76205" y="0"/>
                </a:lnTo>
                <a:close/>
              </a:path>
              <a:path w="128270" h="123189">
                <a:moveTo>
                  <a:pt x="95689" y="89134"/>
                </a:moveTo>
                <a:lnTo>
                  <a:pt x="76205" y="89134"/>
                </a:lnTo>
                <a:lnTo>
                  <a:pt x="77937" y="90755"/>
                </a:lnTo>
                <a:lnTo>
                  <a:pt x="74690" y="95615"/>
                </a:lnTo>
                <a:lnTo>
                  <a:pt x="74870" y="110798"/>
                </a:lnTo>
                <a:lnTo>
                  <a:pt x="76205" y="115080"/>
                </a:lnTo>
                <a:lnTo>
                  <a:pt x="82700" y="121561"/>
                </a:lnTo>
                <a:lnTo>
                  <a:pt x="85947" y="123181"/>
                </a:lnTo>
                <a:lnTo>
                  <a:pt x="97421" y="123181"/>
                </a:lnTo>
                <a:lnTo>
                  <a:pt x="103916" y="121561"/>
                </a:lnTo>
                <a:lnTo>
                  <a:pt x="108679" y="118320"/>
                </a:lnTo>
                <a:lnTo>
                  <a:pt x="113658" y="115080"/>
                </a:lnTo>
                <a:lnTo>
                  <a:pt x="120153" y="110219"/>
                </a:lnTo>
                <a:lnTo>
                  <a:pt x="98937" y="110219"/>
                </a:lnTo>
                <a:lnTo>
                  <a:pt x="97421" y="108577"/>
                </a:lnTo>
                <a:lnTo>
                  <a:pt x="95689" y="106957"/>
                </a:lnTo>
                <a:lnTo>
                  <a:pt x="94174" y="105337"/>
                </a:lnTo>
                <a:lnTo>
                  <a:pt x="94174" y="95615"/>
                </a:lnTo>
                <a:lnTo>
                  <a:pt x="95689" y="89134"/>
                </a:lnTo>
                <a:close/>
              </a:path>
              <a:path w="128270" h="123189">
                <a:moveTo>
                  <a:pt x="121669" y="93995"/>
                </a:moveTo>
                <a:lnTo>
                  <a:pt x="108679" y="106957"/>
                </a:lnTo>
                <a:lnTo>
                  <a:pt x="105432" y="108577"/>
                </a:lnTo>
                <a:lnTo>
                  <a:pt x="103916" y="110219"/>
                </a:lnTo>
                <a:lnTo>
                  <a:pt x="120153" y="110219"/>
                </a:lnTo>
                <a:lnTo>
                  <a:pt x="128163" y="102096"/>
                </a:lnTo>
                <a:lnTo>
                  <a:pt x="121669" y="93995"/>
                </a:lnTo>
                <a:close/>
              </a:path>
              <a:path w="128270" h="123189">
                <a:moveTo>
                  <a:pt x="113363" y="9721"/>
                </a:moveTo>
                <a:lnTo>
                  <a:pt x="74690" y="9721"/>
                </a:lnTo>
                <a:lnTo>
                  <a:pt x="79452" y="11341"/>
                </a:lnTo>
                <a:lnTo>
                  <a:pt x="82700" y="14603"/>
                </a:lnTo>
                <a:lnTo>
                  <a:pt x="84432" y="17844"/>
                </a:lnTo>
                <a:lnTo>
                  <a:pt x="85947" y="21084"/>
                </a:lnTo>
                <a:lnTo>
                  <a:pt x="85947" y="42147"/>
                </a:lnTo>
                <a:lnTo>
                  <a:pt x="84432" y="45388"/>
                </a:lnTo>
                <a:lnTo>
                  <a:pt x="82700" y="50249"/>
                </a:lnTo>
                <a:lnTo>
                  <a:pt x="81215" y="58704"/>
                </a:lnTo>
                <a:lnTo>
                  <a:pt x="78938" y="66856"/>
                </a:lnTo>
                <a:lnTo>
                  <a:pt x="75728" y="74400"/>
                </a:lnTo>
                <a:lnTo>
                  <a:pt x="71442" y="81033"/>
                </a:lnTo>
                <a:lnTo>
                  <a:pt x="67474" y="87742"/>
                </a:lnTo>
                <a:lnTo>
                  <a:pt x="43731" y="108577"/>
                </a:lnTo>
                <a:lnTo>
                  <a:pt x="60851" y="108577"/>
                </a:lnTo>
                <a:lnTo>
                  <a:pt x="64271" y="105145"/>
                </a:lnTo>
                <a:lnTo>
                  <a:pt x="70187" y="97973"/>
                </a:lnTo>
                <a:lnTo>
                  <a:pt x="76205" y="89134"/>
                </a:lnTo>
                <a:lnTo>
                  <a:pt x="95689" y="89134"/>
                </a:lnTo>
                <a:lnTo>
                  <a:pt x="97421" y="81033"/>
                </a:lnTo>
                <a:lnTo>
                  <a:pt x="113363" y="9721"/>
                </a:lnTo>
                <a:close/>
              </a:path>
              <a:path w="128270" h="123189">
                <a:moveTo>
                  <a:pt x="107164" y="0"/>
                </a:moveTo>
                <a:lnTo>
                  <a:pt x="95689" y="8101"/>
                </a:lnTo>
                <a:lnTo>
                  <a:pt x="113725" y="8101"/>
                </a:lnTo>
                <a:lnTo>
                  <a:pt x="115174" y="1620"/>
                </a:lnTo>
                <a:lnTo>
                  <a:pt x="1071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25428" y="2975088"/>
            <a:ext cx="115570" cy="121920"/>
          </a:xfrm>
          <a:custGeom>
            <a:avLst/>
            <a:gdLst/>
            <a:ahLst/>
            <a:cxnLst/>
            <a:rect l="l" t="t" r="r" b="b"/>
            <a:pathLst>
              <a:path w="115570" h="121919">
                <a:moveTo>
                  <a:pt x="53690" y="14603"/>
                </a:moveTo>
                <a:lnTo>
                  <a:pt x="32690" y="14603"/>
                </a:lnTo>
                <a:lnTo>
                  <a:pt x="32690" y="16224"/>
                </a:lnTo>
                <a:lnTo>
                  <a:pt x="34203" y="17841"/>
                </a:lnTo>
                <a:lnTo>
                  <a:pt x="34205" y="34046"/>
                </a:lnTo>
                <a:lnTo>
                  <a:pt x="32690" y="37287"/>
                </a:lnTo>
                <a:lnTo>
                  <a:pt x="32690" y="42147"/>
                </a:lnTo>
                <a:lnTo>
                  <a:pt x="12989" y="121561"/>
                </a:lnTo>
                <a:lnTo>
                  <a:pt x="35937" y="121561"/>
                </a:lnTo>
                <a:lnTo>
                  <a:pt x="47195" y="68071"/>
                </a:lnTo>
                <a:lnTo>
                  <a:pt x="48927" y="59970"/>
                </a:lnTo>
                <a:lnTo>
                  <a:pt x="52174" y="53489"/>
                </a:lnTo>
                <a:lnTo>
                  <a:pt x="53690" y="48628"/>
                </a:lnTo>
                <a:lnTo>
                  <a:pt x="56937" y="42147"/>
                </a:lnTo>
                <a:lnTo>
                  <a:pt x="60185" y="37287"/>
                </a:lnTo>
                <a:lnTo>
                  <a:pt x="65164" y="32426"/>
                </a:lnTo>
                <a:lnTo>
                  <a:pt x="53690" y="32426"/>
                </a:lnTo>
                <a:lnTo>
                  <a:pt x="52174" y="30806"/>
                </a:lnTo>
                <a:lnTo>
                  <a:pt x="53690" y="27565"/>
                </a:lnTo>
                <a:lnTo>
                  <a:pt x="53690" y="14603"/>
                </a:lnTo>
                <a:close/>
              </a:path>
              <a:path w="115570" h="121919">
                <a:moveTo>
                  <a:pt x="112143" y="0"/>
                </a:moveTo>
                <a:lnTo>
                  <a:pt x="92659" y="0"/>
                </a:lnTo>
                <a:lnTo>
                  <a:pt x="84648" y="1620"/>
                </a:lnTo>
                <a:lnTo>
                  <a:pt x="78153" y="8101"/>
                </a:lnTo>
                <a:lnTo>
                  <a:pt x="72017" y="12366"/>
                </a:lnTo>
                <a:lnTo>
                  <a:pt x="65919" y="17844"/>
                </a:lnTo>
                <a:lnTo>
                  <a:pt x="59826" y="24527"/>
                </a:lnTo>
                <a:lnTo>
                  <a:pt x="53690" y="32426"/>
                </a:lnTo>
                <a:lnTo>
                  <a:pt x="65164" y="32426"/>
                </a:lnTo>
                <a:lnTo>
                  <a:pt x="69927" y="25945"/>
                </a:lnTo>
                <a:lnTo>
                  <a:pt x="76422" y="19464"/>
                </a:lnTo>
                <a:lnTo>
                  <a:pt x="82916" y="16224"/>
                </a:lnTo>
                <a:lnTo>
                  <a:pt x="112867" y="16224"/>
                </a:lnTo>
                <a:lnTo>
                  <a:pt x="115390" y="1620"/>
                </a:lnTo>
                <a:lnTo>
                  <a:pt x="112143" y="0"/>
                </a:lnTo>
                <a:close/>
              </a:path>
              <a:path w="115570" h="121919">
                <a:moveTo>
                  <a:pt x="42432" y="0"/>
                </a:moveTo>
                <a:lnTo>
                  <a:pt x="30958" y="0"/>
                </a:lnTo>
                <a:lnTo>
                  <a:pt x="24463" y="1620"/>
                </a:lnTo>
                <a:lnTo>
                  <a:pt x="19484" y="4860"/>
                </a:lnTo>
                <a:lnTo>
                  <a:pt x="14721" y="8101"/>
                </a:lnTo>
                <a:lnTo>
                  <a:pt x="8226" y="12983"/>
                </a:lnTo>
                <a:lnTo>
                  <a:pt x="0" y="21084"/>
                </a:lnTo>
                <a:lnTo>
                  <a:pt x="8226" y="29185"/>
                </a:lnTo>
                <a:lnTo>
                  <a:pt x="12989" y="22705"/>
                </a:lnTo>
                <a:lnTo>
                  <a:pt x="16236" y="19464"/>
                </a:lnTo>
                <a:lnTo>
                  <a:pt x="19487" y="17841"/>
                </a:lnTo>
                <a:lnTo>
                  <a:pt x="22731" y="14603"/>
                </a:lnTo>
                <a:lnTo>
                  <a:pt x="53690" y="14603"/>
                </a:lnTo>
                <a:lnTo>
                  <a:pt x="53690" y="8101"/>
                </a:lnTo>
                <a:lnTo>
                  <a:pt x="47195" y="1620"/>
                </a:lnTo>
                <a:lnTo>
                  <a:pt x="42432" y="0"/>
                </a:lnTo>
                <a:close/>
              </a:path>
              <a:path w="115570" h="121919">
                <a:moveTo>
                  <a:pt x="112867" y="16224"/>
                </a:moveTo>
                <a:lnTo>
                  <a:pt x="91143" y="16224"/>
                </a:lnTo>
                <a:lnTo>
                  <a:pt x="92659" y="17844"/>
                </a:lnTo>
                <a:lnTo>
                  <a:pt x="94390" y="19464"/>
                </a:lnTo>
                <a:lnTo>
                  <a:pt x="94390" y="21084"/>
                </a:lnTo>
                <a:lnTo>
                  <a:pt x="95906" y="22705"/>
                </a:lnTo>
                <a:lnTo>
                  <a:pt x="95906" y="25945"/>
                </a:lnTo>
                <a:lnTo>
                  <a:pt x="97638" y="29185"/>
                </a:lnTo>
                <a:lnTo>
                  <a:pt x="110627" y="29185"/>
                </a:lnTo>
                <a:lnTo>
                  <a:pt x="112867" y="16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75024" y="2903841"/>
            <a:ext cx="80010" cy="240029"/>
          </a:xfrm>
          <a:custGeom>
            <a:avLst/>
            <a:gdLst/>
            <a:ahLst/>
            <a:cxnLst/>
            <a:rect l="l" t="t" r="r" b="b"/>
            <a:pathLst>
              <a:path w="80010" h="240030">
                <a:moveTo>
                  <a:pt x="76205" y="0"/>
                </a:moveTo>
                <a:lnTo>
                  <a:pt x="30173" y="26849"/>
                </a:lnTo>
                <a:lnTo>
                  <a:pt x="4871" y="77334"/>
                </a:lnTo>
                <a:lnTo>
                  <a:pt x="0" y="119876"/>
                </a:lnTo>
                <a:lnTo>
                  <a:pt x="1217" y="142053"/>
                </a:lnTo>
                <a:lnTo>
                  <a:pt x="10959" y="180948"/>
                </a:lnTo>
                <a:lnTo>
                  <a:pt x="42973" y="224808"/>
                </a:lnTo>
                <a:lnTo>
                  <a:pt x="76205" y="239796"/>
                </a:lnTo>
                <a:lnTo>
                  <a:pt x="77937" y="230074"/>
                </a:lnTo>
                <a:lnTo>
                  <a:pt x="64491" y="224023"/>
                </a:lnTo>
                <a:lnTo>
                  <a:pt x="53176" y="215694"/>
                </a:lnTo>
                <a:lnTo>
                  <a:pt x="29311" y="177277"/>
                </a:lnTo>
                <a:lnTo>
                  <a:pt x="20999" y="118256"/>
                </a:lnTo>
                <a:lnTo>
                  <a:pt x="21930" y="98227"/>
                </a:lnTo>
                <a:lnTo>
                  <a:pt x="35721" y="46943"/>
                </a:lnTo>
                <a:lnTo>
                  <a:pt x="65769" y="15537"/>
                </a:lnTo>
                <a:lnTo>
                  <a:pt x="79452" y="9721"/>
                </a:lnTo>
                <a:lnTo>
                  <a:pt x="76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73962" y="2924861"/>
            <a:ext cx="140335" cy="172085"/>
          </a:xfrm>
          <a:custGeom>
            <a:avLst/>
            <a:gdLst/>
            <a:ahLst/>
            <a:cxnLst/>
            <a:rect l="l" t="t" r="r" b="b"/>
            <a:pathLst>
              <a:path w="140335" h="172085">
                <a:moveTo>
                  <a:pt x="61700" y="165308"/>
                </a:moveTo>
                <a:lnTo>
                  <a:pt x="9742" y="165308"/>
                </a:lnTo>
                <a:lnTo>
                  <a:pt x="8226" y="171789"/>
                </a:lnTo>
                <a:lnTo>
                  <a:pt x="61700" y="171789"/>
                </a:lnTo>
                <a:lnTo>
                  <a:pt x="61700" y="165308"/>
                </a:lnTo>
                <a:close/>
              </a:path>
              <a:path w="140335" h="172085">
                <a:moveTo>
                  <a:pt x="43948" y="6480"/>
                </a:moveTo>
                <a:lnTo>
                  <a:pt x="1731" y="6480"/>
                </a:lnTo>
                <a:lnTo>
                  <a:pt x="4979" y="8101"/>
                </a:lnTo>
                <a:lnTo>
                  <a:pt x="6494" y="9721"/>
                </a:lnTo>
                <a:lnTo>
                  <a:pt x="14721" y="25923"/>
                </a:lnTo>
                <a:lnTo>
                  <a:pt x="17968" y="35645"/>
                </a:lnTo>
                <a:lnTo>
                  <a:pt x="35721" y="100476"/>
                </a:lnTo>
                <a:lnTo>
                  <a:pt x="29226" y="134501"/>
                </a:lnTo>
                <a:lnTo>
                  <a:pt x="27711" y="142603"/>
                </a:lnTo>
                <a:lnTo>
                  <a:pt x="25979" y="147463"/>
                </a:lnTo>
                <a:lnTo>
                  <a:pt x="24463" y="152324"/>
                </a:lnTo>
                <a:lnTo>
                  <a:pt x="22731" y="155564"/>
                </a:lnTo>
                <a:lnTo>
                  <a:pt x="22731" y="158805"/>
                </a:lnTo>
                <a:lnTo>
                  <a:pt x="21216" y="160447"/>
                </a:lnTo>
                <a:lnTo>
                  <a:pt x="19484" y="162067"/>
                </a:lnTo>
                <a:lnTo>
                  <a:pt x="17968" y="163687"/>
                </a:lnTo>
                <a:lnTo>
                  <a:pt x="16236" y="163687"/>
                </a:lnTo>
                <a:lnTo>
                  <a:pt x="14721" y="165308"/>
                </a:lnTo>
                <a:lnTo>
                  <a:pt x="53690" y="165308"/>
                </a:lnTo>
                <a:lnTo>
                  <a:pt x="51958" y="163687"/>
                </a:lnTo>
                <a:lnTo>
                  <a:pt x="50442" y="162067"/>
                </a:lnTo>
                <a:lnTo>
                  <a:pt x="48710" y="160447"/>
                </a:lnTo>
                <a:lnTo>
                  <a:pt x="48710" y="145843"/>
                </a:lnTo>
                <a:lnTo>
                  <a:pt x="50442" y="144223"/>
                </a:lnTo>
                <a:lnTo>
                  <a:pt x="50442" y="139362"/>
                </a:lnTo>
                <a:lnTo>
                  <a:pt x="51958" y="136122"/>
                </a:lnTo>
                <a:lnTo>
                  <a:pt x="58453" y="100476"/>
                </a:lnTo>
                <a:lnTo>
                  <a:pt x="69798" y="85894"/>
                </a:lnTo>
                <a:lnTo>
                  <a:pt x="53690" y="85894"/>
                </a:lnTo>
                <a:lnTo>
                  <a:pt x="40700" y="37265"/>
                </a:lnTo>
                <a:lnTo>
                  <a:pt x="38968" y="29164"/>
                </a:lnTo>
                <a:lnTo>
                  <a:pt x="37453" y="22683"/>
                </a:lnTo>
                <a:lnTo>
                  <a:pt x="37453" y="11341"/>
                </a:lnTo>
                <a:lnTo>
                  <a:pt x="40700" y="9721"/>
                </a:lnTo>
                <a:lnTo>
                  <a:pt x="42216" y="8101"/>
                </a:lnTo>
                <a:lnTo>
                  <a:pt x="43948" y="6480"/>
                </a:lnTo>
                <a:close/>
              </a:path>
              <a:path w="140335" h="172085">
                <a:moveTo>
                  <a:pt x="130112" y="9721"/>
                </a:moveTo>
                <a:lnTo>
                  <a:pt x="99153" y="9721"/>
                </a:lnTo>
                <a:lnTo>
                  <a:pt x="100669" y="11341"/>
                </a:lnTo>
                <a:lnTo>
                  <a:pt x="100669" y="17822"/>
                </a:lnTo>
                <a:lnTo>
                  <a:pt x="99153" y="21063"/>
                </a:lnTo>
                <a:lnTo>
                  <a:pt x="97421" y="25923"/>
                </a:lnTo>
                <a:lnTo>
                  <a:pt x="95906" y="29164"/>
                </a:lnTo>
                <a:lnTo>
                  <a:pt x="90927" y="35645"/>
                </a:lnTo>
                <a:lnTo>
                  <a:pt x="84432" y="43746"/>
                </a:lnTo>
                <a:lnTo>
                  <a:pt x="53690" y="85894"/>
                </a:lnTo>
                <a:lnTo>
                  <a:pt x="69798" y="85894"/>
                </a:lnTo>
                <a:lnTo>
                  <a:pt x="108895" y="35645"/>
                </a:lnTo>
                <a:lnTo>
                  <a:pt x="113875" y="29164"/>
                </a:lnTo>
                <a:lnTo>
                  <a:pt x="117122" y="24303"/>
                </a:lnTo>
                <a:lnTo>
                  <a:pt x="120370" y="21063"/>
                </a:lnTo>
                <a:lnTo>
                  <a:pt x="123617" y="16202"/>
                </a:lnTo>
                <a:lnTo>
                  <a:pt x="126864" y="14582"/>
                </a:lnTo>
                <a:lnTo>
                  <a:pt x="128380" y="12961"/>
                </a:lnTo>
                <a:lnTo>
                  <a:pt x="130112" y="9721"/>
                </a:lnTo>
                <a:close/>
              </a:path>
              <a:path w="140335" h="172085">
                <a:moveTo>
                  <a:pt x="136607" y="6480"/>
                </a:moveTo>
                <a:lnTo>
                  <a:pt x="94174" y="6480"/>
                </a:lnTo>
                <a:lnTo>
                  <a:pt x="95906" y="8101"/>
                </a:lnTo>
                <a:lnTo>
                  <a:pt x="97421" y="9721"/>
                </a:lnTo>
                <a:lnTo>
                  <a:pt x="131627" y="9721"/>
                </a:lnTo>
                <a:lnTo>
                  <a:pt x="133359" y="8101"/>
                </a:lnTo>
                <a:lnTo>
                  <a:pt x="134875" y="8101"/>
                </a:lnTo>
                <a:lnTo>
                  <a:pt x="136607" y="6480"/>
                </a:lnTo>
                <a:close/>
              </a:path>
              <a:path w="140335" h="172085">
                <a:moveTo>
                  <a:pt x="48710" y="0"/>
                </a:moveTo>
                <a:lnTo>
                  <a:pt x="0" y="0"/>
                </a:lnTo>
                <a:lnTo>
                  <a:pt x="0" y="6480"/>
                </a:lnTo>
                <a:lnTo>
                  <a:pt x="48710" y="6480"/>
                </a:lnTo>
                <a:lnTo>
                  <a:pt x="48710" y="0"/>
                </a:lnTo>
                <a:close/>
              </a:path>
              <a:path w="140335" h="172085">
                <a:moveTo>
                  <a:pt x="139854" y="0"/>
                </a:moveTo>
                <a:lnTo>
                  <a:pt x="92659" y="0"/>
                </a:lnTo>
                <a:lnTo>
                  <a:pt x="90927" y="6480"/>
                </a:lnTo>
                <a:lnTo>
                  <a:pt x="138122" y="6480"/>
                </a:lnTo>
                <a:lnTo>
                  <a:pt x="139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26806" y="2903841"/>
            <a:ext cx="80010" cy="240029"/>
          </a:xfrm>
          <a:custGeom>
            <a:avLst/>
            <a:gdLst/>
            <a:ahLst/>
            <a:cxnLst/>
            <a:rect l="l" t="t" r="r" b="b"/>
            <a:pathLst>
              <a:path w="80010" h="240030">
                <a:moveTo>
                  <a:pt x="3247" y="0"/>
                </a:moveTo>
                <a:lnTo>
                  <a:pt x="0" y="9721"/>
                </a:lnTo>
                <a:lnTo>
                  <a:pt x="13683" y="15537"/>
                </a:lnTo>
                <a:lnTo>
                  <a:pt x="25519" y="23471"/>
                </a:lnTo>
                <a:lnTo>
                  <a:pt x="49231" y="62415"/>
                </a:lnTo>
                <a:lnTo>
                  <a:pt x="56721" y="118256"/>
                </a:lnTo>
                <a:lnTo>
                  <a:pt x="55848" y="140155"/>
                </a:lnTo>
                <a:lnTo>
                  <a:pt x="43731" y="192808"/>
                </a:lnTo>
                <a:lnTo>
                  <a:pt x="13683" y="224023"/>
                </a:lnTo>
                <a:lnTo>
                  <a:pt x="0" y="230074"/>
                </a:lnTo>
                <a:lnTo>
                  <a:pt x="3247" y="239796"/>
                </a:lnTo>
                <a:lnTo>
                  <a:pt x="49035" y="212910"/>
                </a:lnTo>
                <a:lnTo>
                  <a:pt x="74581" y="162410"/>
                </a:lnTo>
                <a:lnTo>
                  <a:pt x="79452" y="119876"/>
                </a:lnTo>
                <a:lnTo>
                  <a:pt x="78235" y="97695"/>
                </a:lnTo>
                <a:lnTo>
                  <a:pt x="68492" y="58795"/>
                </a:lnTo>
                <a:lnTo>
                  <a:pt x="35261" y="14965"/>
                </a:lnTo>
                <a:lnTo>
                  <a:pt x="20299" y="6119"/>
                </a:lnTo>
                <a:lnTo>
                  <a:pt x="3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21650" y="2997793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5874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21650" y="304964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5874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73430" y="2720645"/>
            <a:ext cx="162560" cy="233679"/>
          </a:xfrm>
          <a:custGeom>
            <a:avLst/>
            <a:gdLst/>
            <a:ahLst/>
            <a:cxnLst/>
            <a:rect l="l" t="t" r="r" b="b"/>
            <a:pathLst>
              <a:path w="162560" h="233680">
                <a:moveTo>
                  <a:pt x="159122" y="0"/>
                </a:moveTo>
                <a:lnTo>
                  <a:pt x="4762" y="0"/>
                </a:lnTo>
                <a:lnTo>
                  <a:pt x="4762" y="6480"/>
                </a:lnTo>
                <a:lnTo>
                  <a:pt x="77937" y="119898"/>
                </a:lnTo>
                <a:lnTo>
                  <a:pt x="0" y="226898"/>
                </a:lnTo>
                <a:lnTo>
                  <a:pt x="0" y="233379"/>
                </a:lnTo>
                <a:lnTo>
                  <a:pt x="159122" y="233379"/>
                </a:lnTo>
                <a:lnTo>
                  <a:pt x="160402" y="209076"/>
                </a:lnTo>
                <a:lnTo>
                  <a:pt x="32473" y="209076"/>
                </a:lnTo>
                <a:lnTo>
                  <a:pt x="102184" y="115145"/>
                </a:lnTo>
                <a:lnTo>
                  <a:pt x="102184" y="105423"/>
                </a:lnTo>
                <a:lnTo>
                  <a:pt x="40484" y="12961"/>
                </a:lnTo>
                <a:lnTo>
                  <a:pt x="159122" y="12961"/>
                </a:lnTo>
                <a:lnTo>
                  <a:pt x="159122" y="0"/>
                </a:lnTo>
                <a:close/>
              </a:path>
              <a:path w="162560" h="233680">
                <a:moveTo>
                  <a:pt x="162369" y="171745"/>
                </a:moveTo>
                <a:lnTo>
                  <a:pt x="147648" y="171745"/>
                </a:lnTo>
                <a:lnTo>
                  <a:pt x="146132" y="178226"/>
                </a:lnTo>
                <a:lnTo>
                  <a:pt x="146132" y="184707"/>
                </a:lnTo>
                <a:lnTo>
                  <a:pt x="144400" y="189676"/>
                </a:lnTo>
                <a:lnTo>
                  <a:pt x="142885" y="192916"/>
                </a:lnTo>
                <a:lnTo>
                  <a:pt x="141153" y="196157"/>
                </a:lnTo>
                <a:lnTo>
                  <a:pt x="139637" y="199397"/>
                </a:lnTo>
                <a:lnTo>
                  <a:pt x="137906" y="202595"/>
                </a:lnTo>
                <a:lnTo>
                  <a:pt x="136390" y="204215"/>
                </a:lnTo>
                <a:lnTo>
                  <a:pt x="134658" y="205835"/>
                </a:lnTo>
                <a:lnTo>
                  <a:pt x="133143" y="205835"/>
                </a:lnTo>
                <a:lnTo>
                  <a:pt x="129895" y="207455"/>
                </a:lnTo>
                <a:lnTo>
                  <a:pt x="128163" y="207455"/>
                </a:lnTo>
                <a:lnTo>
                  <a:pt x="124916" y="209076"/>
                </a:lnTo>
                <a:lnTo>
                  <a:pt x="160402" y="209076"/>
                </a:lnTo>
                <a:lnTo>
                  <a:pt x="162369" y="171745"/>
                </a:lnTo>
                <a:close/>
              </a:path>
              <a:path w="162560" h="233680">
                <a:moveTo>
                  <a:pt x="159122" y="12961"/>
                </a:moveTo>
                <a:lnTo>
                  <a:pt x="121669" y="12961"/>
                </a:lnTo>
                <a:lnTo>
                  <a:pt x="123401" y="14690"/>
                </a:lnTo>
                <a:lnTo>
                  <a:pt x="126648" y="16202"/>
                </a:lnTo>
                <a:lnTo>
                  <a:pt x="128163" y="17930"/>
                </a:lnTo>
                <a:lnTo>
                  <a:pt x="129895" y="17930"/>
                </a:lnTo>
                <a:lnTo>
                  <a:pt x="133143" y="21171"/>
                </a:lnTo>
                <a:lnTo>
                  <a:pt x="134658" y="24411"/>
                </a:lnTo>
                <a:lnTo>
                  <a:pt x="136390" y="25923"/>
                </a:lnTo>
                <a:lnTo>
                  <a:pt x="137906" y="30892"/>
                </a:lnTo>
                <a:lnTo>
                  <a:pt x="139637" y="35645"/>
                </a:lnTo>
                <a:lnTo>
                  <a:pt x="142885" y="40614"/>
                </a:lnTo>
                <a:lnTo>
                  <a:pt x="144400" y="47095"/>
                </a:lnTo>
                <a:lnTo>
                  <a:pt x="146132" y="55088"/>
                </a:lnTo>
                <a:lnTo>
                  <a:pt x="159122" y="55088"/>
                </a:lnTo>
                <a:lnTo>
                  <a:pt x="159122" y="129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78016" y="2706172"/>
            <a:ext cx="81280" cy="241935"/>
          </a:xfrm>
          <a:custGeom>
            <a:avLst/>
            <a:gdLst/>
            <a:ahLst/>
            <a:cxnLst/>
            <a:rect l="l" t="t" r="r" b="b"/>
            <a:pathLst>
              <a:path w="81279" h="241935">
                <a:moveTo>
                  <a:pt x="76422" y="0"/>
                </a:moveTo>
                <a:lnTo>
                  <a:pt x="31151" y="27523"/>
                </a:lnTo>
                <a:lnTo>
                  <a:pt x="4871" y="77285"/>
                </a:lnTo>
                <a:lnTo>
                  <a:pt x="0" y="119898"/>
                </a:lnTo>
                <a:lnTo>
                  <a:pt x="1217" y="142037"/>
                </a:lnTo>
                <a:lnTo>
                  <a:pt x="10959" y="181538"/>
                </a:lnTo>
                <a:lnTo>
                  <a:pt x="43650" y="225770"/>
                </a:lnTo>
                <a:lnTo>
                  <a:pt x="76422" y="241373"/>
                </a:lnTo>
                <a:lnTo>
                  <a:pt x="79669" y="231651"/>
                </a:lnTo>
                <a:lnTo>
                  <a:pt x="65952" y="225565"/>
                </a:lnTo>
                <a:lnTo>
                  <a:pt x="54042" y="217037"/>
                </a:lnTo>
                <a:lnTo>
                  <a:pt x="30312" y="177224"/>
                </a:lnTo>
                <a:lnTo>
                  <a:pt x="22731" y="119898"/>
                </a:lnTo>
                <a:lnTo>
                  <a:pt x="23634" y="98946"/>
                </a:lnTo>
                <a:lnTo>
                  <a:pt x="35721" y="48607"/>
                </a:lnTo>
                <a:lnTo>
                  <a:pt x="66591" y="15797"/>
                </a:lnTo>
                <a:lnTo>
                  <a:pt x="81184" y="9721"/>
                </a:lnTo>
                <a:lnTo>
                  <a:pt x="764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73924" y="2728855"/>
            <a:ext cx="141605" cy="172085"/>
          </a:xfrm>
          <a:custGeom>
            <a:avLst/>
            <a:gdLst/>
            <a:ahLst/>
            <a:cxnLst/>
            <a:rect l="l" t="t" r="r" b="b"/>
            <a:pathLst>
              <a:path w="141604" h="172085">
                <a:moveTo>
                  <a:pt x="63215" y="165264"/>
                </a:moveTo>
                <a:lnTo>
                  <a:pt x="11257" y="165264"/>
                </a:lnTo>
                <a:lnTo>
                  <a:pt x="9742" y="171745"/>
                </a:lnTo>
                <a:lnTo>
                  <a:pt x="61700" y="171745"/>
                </a:lnTo>
                <a:lnTo>
                  <a:pt x="63215" y="165264"/>
                </a:lnTo>
                <a:close/>
              </a:path>
              <a:path w="141604" h="172085">
                <a:moveTo>
                  <a:pt x="56721" y="163536"/>
                </a:moveTo>
                <a:lnTo>
                  <a:pt x="16236" y="163536"/>
                </a:lnTo>
                <a:lnTo>
                  <a:pt x="14505" y="165264"/>
                </a:lnTo>
                <a:lnTo>
                  <a:pt x="59968" y="165264"/>
                </a:lnTo>
                <a:lnTo>
                  <a:pt x="56721" y="163536"/>
                </a:lnTo>
                <a:close/>
              </a:path>
              <a:path w="141604" h="172085">
                <a:moveTo>
                  <a:pt x="43731" y="6480"/>
                </a:moveTo>
                <a:lnTo>
                  <a:pt x="6494" y="6480"/>
                </a:lnTo>
                <a:lnTo>
                  <a:pt x="9742" y="9721"/>
                </a:lnTo>
                <a:lnTo>
                  <a:pt x="11257" y="12961"/>
                </a:lnTo>
                <a:lnTo>
                  <a:pt x="12989" y="16202"/>
                </a:lnTo>
                <a:lnTo>
                  <a:pt x="14505" y="19442"/>
                </a:lnTo>
                <a:lnTo>
                  <a:pt x="16236" y="25923"/>
                </a:lnTo>
                <a:lnTo>
                  <a:pt x="19484" y="35645"/>
                </a:lnTo>
                <a:lnTo>
                  <a:pt x="37236" y="98726"/>
                </a:lnTo>
                <a:lnTo>
                  <a:pt x="29226" y="140853"/>
                </a:lnTo>
                <a:lnTo>
                  <a:pt x="27494" y="147334"/>
                </a:lnTo>
                <a:lnTo>
                  <a:pt x="25979" y="150574"/>
                </a:lnTo>
                <a:lnTo>
                  <a:pt x="24247" y="153815"/>
                </a:lnTo>
                <a:lnTo>
                  <a:pt x="24247" y="157055"/>
                </a:lnTo>
                <a:lnTo>
                  <a:pt x="22731" y="158783"/>
                </a:lnTo>
                <a:lnTo>
                  <a:pt x="20999" y="160296"/>
                </a:lnTo>
                <a:lnTo>
                  <a:pt x="19484" y="162024"/>
                </a:lnTo>
                <a:lnTo>
                  <a:pt x="17752" y="163536"/>
                </a:lnTo>
                <a:lnTo>
                  <a:pt x="55205" y="163536"/>
                </a:lnTo>
                <a:lnTo>
                  <a:pt x="53473" y="162024"/>
                </a:lnTo>
                <a:lnTo>
                  <a:pt x="51958" y="162024"/>
                </a:lnTo>
                <a:lnTo>
                  <a:pt x="51958" y="160296"/>
                </a:lnTo>
                <a:lnTo>
                  <a:pt x="50226" y="158783"/>
                </a:lnTo>
                <a:lnTo>
                  <a:pt x="50226" y="142581"/>
                </a:lnTo>
                <a:lnTo>
                  <a:pt x="51958" y="140853"/>
                </a:lnTo>
                <a:lnTo>
                  <a:pt x="51958" y="134372"/>
                </a:lnTo>
                <a:lnTo>
                  <a:pt x="59968" y="98726"/>
                </a:lnTo>
                <a:lnTo>
                  <a:pt x="71145" y="84252"/>
                </a:lnTo>
                <a:lnTo>
                  <a:pt x="55205" y="84252"/>
                </a:lnTo>
                <a:lnTo>
                  <a:pt x="42216" y="37157"/>
                </a:lnTo>
                <a:lnTo>
                  <a:pt x="40484" y="29164"/>
                </a:lnTo>
                <a:lnTo>
                  <a:pt x="38968" y="20955"/>
                </a:lnTo>
                <a:lnTo>
                  <a:pt x="38968" y="9721"/>
                </a:lnTo>
                <a:lnTo>
                  <a:pt x="42216" y="7993"/>
                </a:lnTo>
                <a:lnTo>
                  <a:pt x="43731" y="6480"/>
                </a:lnTo>
                <a:close/>
              </a:path>
              <a:path w="141604" h="172085">
                <a:moveTo>
                  <a:pt x="136390" y="6480"/>
                </a:moveTo>
                <a:lnTo>
                  <a:pt x="97421" y="6480"/>
                </a:lnTo>
                <a:lnTo>
                  <a:pt x="102184" y="11233"/>
                </a:lnTo>
                <a:lnTo>
                  <a:pt x="102184" y="16202"/>
                </a:lnTo>
                <a:lnTo>
                  <a:pt x="100669" y="19442"/>
                </a:lnTo>
                <a:lnTo>
                  <a:pt x="98937" y="24195"/>
                </a:lnTo>
                <a:lnTo>
                  <a:pt x="97421" y="27436"/>
                </a:lnTo>
                <a:lnTo>
                  <a:pt x="92442" y="33917"/>
                </a:lnTo>
                <a:lnTo>
                  <a:pt x="85947" y="42126"/>
                </a:lnTo>
                <a:lnTo>
                  <a:pt x="55205" y="84252"/>
                </a:lnTo>
                <a:lnTo>
                  <a:pt x="71145" y="84252"/>
                </a:lnTo>
                <a:lnTo>
                  <a:pt x="108679" y="35645"/>
                </a:lnTo>
                <a:lnTo>
                  <a:pt x="115174" y="29164"/>
                </a:lnTo>
                <a:lnTo>
                  <a:pt x="118421" y="24195"/>
                </a:lnTo>
                <a:lnTo>
                  <a:pt x="121669" y="19442"/>
                </a:lnTo>
                <a:lnTo>
                  <a:pt x="133143" y="7993"/>
                </a:lnTo>
                <a:lnTo>
                  <a:pt x="134658" y="7993"/>
                </a:lnTo>
                <a:lnTo>
                  <a:pt x="136390" y="6480"/>
                </a:lnTo>
                <a:close/>
              </a:path>
              <a:path w="141604" h="172085">
                <a:moveTo>
                  <a:pt x="50226" y="0"/>
                </a:moveTo>
                <a:lnTo>
                  <a:pt x="1515" y="0"/>
                </a:lnTo>
                <a:lnTo>
                  <a:pt x="0" y="4752"/>
                </a:lnTo>
                <a:lnTo>
                  <a:pt x="3247" y="6480"/>
                </a:lnTo>
                <a:lnTo>
                  <a:pt x="45463" y="6480"/>
                </a:lnTo>
                <a:lnTo>
                  <a:pt x="50226" y="4752"/>
                </a:lnTo>
                <a:lnTo>
                  <a:pt x="50226" y="0"/>
                </a:lnTo>
                <a:close/>
              </a:path>
              <a:path w="141604" h="172085">
                <a:moveTo>
                  <a:pt x="141153" y="0"/>
                </a:moveTo>
                <a:lnTo>
                  <a:pt x="94174" y="0"/>
                </a:lnTo>
                <a:lnTo>
                  <a:pt x="92442" y="4752"/>
                </a:lnTo>
                <a:lnTo>
                  <a:pt x="95689" y="6480"/>
                </a:lnTo>
                <a:lnTo>
                  <a:pt x="137906" y="6480"/>
                </a:lnTo>
                <a:lnTo>
                  <a:pt x="139637" y="4752"/>
                </a:lnTo>
                <a:lnTo>
                  <a:pt x="141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01240" y="2825961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359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46528" y="2728855"/>
            <a:ext cx="141605" cy="172085"/>
          </a:xfrm>
          <a:custGeom>
            <a:avLst/>
            <a:gdLst/>
            <a:ahLst/>
            <a:cxnLst/>
            <a:rect l="l" t="t" r="r" b="b"/>
            <a:pathLst>
              <a:path w="141604" h="172085">
                <a:moveTo>
                  <a:pt x="63432" y="165264"/>
                </a:moveTo>
                <a:lnTo>
                  <a:pt x="11257" y="165264"/>
                </a:lnTo>
                <a:lnTo>
                  <a:pt x="9742" y="171745"/>
                </a:lnTo>
                <a:lnTo>
                  <a:pt x="61700" y="171745"/>
                </a:lnTo>
                <a:lnTo>
                  <a:pt x="63432" y="165264"/>
                </a:lnTo>
                <a:close/>
              </a:path>
              <a:path w="141604" h="172085">
                <a:moveTo>
                  <a:pt x="56937" y="163536"/>
                </a:moveTo>
                <a:lnTo>
                  <a:pt x="16236" y="163536"/>
                </a:lnTo>
                <a:lnTo>
                  <a:pt x="14505" y="165264"/>
                </a:lnTo>
                <a:lnTo>
                  <a:pt x="60185" y="165264"/>
                </a:lnTo>
                <a:lnTo>
                  <a:pt x="56937" y="163536"/>
                </a:lnTo>
                <a:close/>
              </a:path>
              <a:path w="141604" h="172085">
                <a:moveTo>
                  <a:pt x="43948" y="6480"/>
                </a:moveTo>
                <a:lnTo>
                  <a:pt x="6494" y="6480"/>
                </a:lnTo>
                <a:lnTo>
                  <a:pt x="9742" y="9721"/>
                </a:lnTo>
                <a:lnTo>
                  <a:pt x="11257" y="12961"/>
                </a:lnTo>
                <a:lnTo>
                  <a:pt x="12989" y="16202"/>
                </a:lnTo>
                <a:lnTo>
                  <a:pt x="14505" y="19442"/>
                </a:lnTo>
                <a:lnTo>
                  <a:pt x="16236" y="25923"/>
                </a:lnTo>
                <a:lnTo>
                  <a:pt x="19484" y="35645"/>
                </a:lnTo>
                <a:lnTo>
                  <a:pt x="37453" y="98726"/>
                </a:lnTo>
                <a:lnTo>
                  <a:pt x="30742" y="132859"/>
                </a:lnTo>
                <a:lnTo>
                  <a:pt x="29226" y="140853"/>
                </a:lnTo>
                <a:lnTo>
                  <a:pt x="27494" y="147334"/>
                </a:lnTo>
                <a:lnTo>
                  <a:pt x="25979" y="150574"/>
                </a:lnTo>
                <a:lnTo>
                  <a:pt x="24247" y="153815"/>
                </a:lnTo>
                <a:lnTo>
                  <a:pt x="22731" y="157055"/>
                </a:lnTo>
                <a:lnTo>
                  <a:pt x="22731" y="158783"/>
                </a:lnTo>
                <a:lnTo>
                  <a:pt x="20999" y="160296"/>
                </a:lnTo>
                <a:lnTo>
                  <a:pt x="19484" y="162024"/>
                </a:lnTo>
                <a:lnTo>
                  <a:pt x="17752" y="163536"/>
                </a:lnTo>
                <a:lnTo>
                  <a:pt x="55205" y="163536"/>
                </a:lnTo>
                <a:lnTo>
                  <a:pt x="53690" y="162024"/>
                </a:lnTo>
                <a:lnTo>
                  <a:pt x="51958" y="162024"/>
                </a:lnTo>
                <a:lnTo>
                  <a:pt x="51958" y="160296"/>
                </a:lnTo>
                <a:lnTo>
                  <a:pt x="50442" y="158783"/>
                </a:lnTo>
                <a:lnTo>
                  <a:pt x="50442" y="142581"/>
                </a:lnTo>
                <a:lnTo>
                  <a:pt x="51958" y="140853"/>
                </a:lnTo>
                <a:lnTo>
                  <a:pt x="51958" y="134372"/>
                </a:lnTo>
                <a:lnTo>
                  <a:pt x="60185" y="98726"/>
                </a:lnTo>
                <a:lnTo>
                  <a:pt x="71361" y="84252"/>
                </a:lnTo>
                <a:lnTo>
                  <a:pt x="55205" y="84252"/>
                </a:lnTo>
                <a:lnTo>
                  <a:pt x="42216" y="37157"/>
                </a:lnTo>
                <a:lnTo>
                  <a:pt x="40700" y="29164"/>
                </a:lnTo>
                <a:lnTo>
                  <a:pt x="38968" y="20955"/>
                </a:lnTo>
                <a:lnTo>
                  <a:pt x="38968" y="9721"/>
                </a:lnTo>
                <a:lnTo>
                  <a:pt x="40700" y="7993"/>
                </a:lnTo>
                <a:lnTo>
                  <a:pt x="43948" y="6480"/>
                </a:lnTo>
                <a:close/>
              </a:path>
              <a:path w="141604" h="172085">
                <a:moveTo>
                  <a:pt x="136390" y="6480"/>
                </a:moveTo>
                <a:lnTo>
                  <a:pt x="97421" y="6480"/>
                </a:lnTo>
                <a:lnTo>
                  <a:pt x="99153" y="7993"/>
                </a:lnTo>
                <a:lnTo>
                  <a:pt x="100669" y="9721"/>
                </a:lnTo>
                <a:lnTo>
                  <a:pt x="102401" y="11233"/>
                </a:lnTo>
                <a:lnTo>
                  <a:pt x="102401" y="16202"/>
                </a:lnTo>
                <a:lnTo>
                  <a:pt x="100669" y="19442"/>
                </a:lnTo>
                <a:lnTo>
                  <a:pt x="99153" y="24195"/>
                </a:lnTo>
                <a:lnTo>
                  <a:pt x="97421" y="27436"/>
                </a:lnTo>
                <a:lnTo>
                  <a:pt x="92659" y="33917"/>
                </a:lnTo>
                <a:lnTo>
                  <a:pt x="86164" y="42126"/>
                </a:lnTo>
                <a:lnTo>
                  <a:pt x="55205" y="84252"/>
                </a:lnTo>
                <a:lnTo>
                  <a:pt x="71361" y="84252"/>
                </a:lnTo>
                <a:lnTo>
                  <a:pt x="108895" y="35645"/>
                </a:lnTo>
                <a:lnTo>
                  <a:pt x="115390" y="29164"/>
                </a:lnTo>
                <a:lnTo>
                  <a:pt x="118638" y="24195"/>
                </a:lnTo>
                <a:lnTo>
                  <a:pt x="121885" y="19442"/>
                </a:lnTo>
                <a:lnTo>
                  <a:pt x="128380" y="12961"/>
                </a:lnTo>
                <a:lnTo>
                  <a:pt x="129895" y="11233"/>
                </a:lnTo>
                <a:lnTo>
                  <a:pt x="131627" y="9721"/>
                </a:lnTo>
                <a:lnTo>
                  <a:pt x="133143" y="7993"/>
                </a:lnTo>
                <a:lnTo>
                  <a:pt x="134875" y="7993"/>
                </a:lnTo>
                <a:lnTo>
                  <a:pt x="136390" y="6480"/>
                </a:lnTo>
                <a:close/>
              </a:path>
              <a:path w="141604" h="172085">
                <a:moveTo>
                  <a:pt x="50442" y="0"/>
                </a:moveTo>
                <a:lnTo>
                  <a:pt x="1515" y="0"/>
                </a:lnTo>
                <a:lnTo>
                  <a:pt x="0" y="4752"/>
                </a:lnTo>
                <a:lnTo>
                  <a:pt x="3247" y="6480"/>
                </a:lnTo>
                <a:lnTo>
                  <a:pt x="45463" y="6480"/>
                </a:lnTo>
                <a:lnTo>
                  <a:pt x="48710" y="4752"/>
                </a:lnTo>
                <a:lnTo>
                  <a:pt x="50442" y="0"/>
                </a:lnTo>
                <a:close/>
              </a:path>
              <a:path w="141604" h="172085">
                <a:moveTo>
                  <a:pt x="141369" y="0"/>
                </a:moveTo>
                <a:lnTo>
                  <a:pt x="94174" y="0"/>
                </a:lnTo>
                <a:lnTo>
                  <a:pt x="92659" y="4752"/>
                </a:lnTo>
                <a:lnTo>
                  <a:pt x="95906" y="6480"/>
                </a:lnTo>
                <a:lnTo>
                  <a:pt x="138122" y="6480"/>
                </a:lnTo>
                <a:lnTo>
                  <a:pt x="139637" y="4752"/>
                </a:lnTo>
                <a:lnTo>
                  <a:pt x="1413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67528" y="2696449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2143" y="0"/>
                </a:lnTo>
              </a:path>
            </a:pathLst>
          </a:custGeom>
          <a:ln w="12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04133" y="2706172"/>
            <a:ext cx="80010" cy="241935"/>
          </a:xfrm>
          <a:custGeom>
            <a:avLst/>
            <a:gdLst/>
            <a:ahLst/>
            <a:cxnLst/>
            <a:rect l="l" t="t" r="r" b="b"/>
            <a:pathLst>
              <a:path w="80009" h="241935">
                <a:moveTo>
                  <a:pt x="3247" y="0"/>
                </a:moveTo>
                <a:lnTo>
                  <a:pt x="0" y="9721"/>
                </a:lnTo>
                <a:lnTo>
                  <a:pt x="13683" y="15797"/>
                </a:lnTo>
                <a:lnTo>
                  <a:pt x="25519" y="24303"/>
                </a:lnTo>
                <a:lnTo>
                  <a:pt x="49231" y="63118"/>
                </a:lnTo>
                <a:lnTo>
                  <a:pt x="56721" y="119898"/>
                </a:lnTo>
                <a:lnTo>
                  <a:pt x="55848" y="140843"/>
                </a:lnTo>
                <a:lnTo>
                  <a:pt x="43731" y="192700"/>
                </a:lnTo>
                <a:lnTo>
                  <a:pt x="13683" y="225565"/>
                </a:lnTo>
                <a:lnTo>
                  <a:pt x="0" y="231651"/>
                </a:lnTo>
                <a:lnTo>
                  <a:pt x="3247" y="241373"/>
                </a:lnTo>
                <a:lnTo>
                  <a:pt x="49035" y="213776"/>
                </a:lnTo>
                <a:lnTo>
                  <a:pt x="74581" y="162537"/>
                </a:lnTo>
                <a:lnTo>
                  <a:pt x="79452" y="119898"/>
                </a:lnTo>
                <a:lnTo>
                  <a:pt x="78235" y="97660"/>
                </a:lnTo>
                <a:lnTo>
                  <a:pt x="68492" y="58774"/>
                </a:lnTo>
                <a:lnTo>
                  <a:pt x="35261" y="15554"/>
                </a:lnTo>
                <a:lnTo>
                  <a:pt x="20299" y="6339"/>
                </a:lnTo>
                <a:lnTo>
                  <a:pt x="3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16062" y="2693210"/>
            <a:ext cx="76835" cy="113664"/>
          </a:xfrm>
          <a:custGeom>
            <a:avLst/>
            <a:gdLst/>
            <a:ahLst/>
            <a:cxnLst/>
            <a:rect l="l" t="t" r="r" b="b"/>
            <a:pathLst>
              <a:path w="76834" h="113664">
                <a:moveTo>
                  <a:pt x="68195" y="7993"/>
                </a:moveTo>
                <a:lnTo>
                  <a:pt x="40700" y="7993"/>
                </a:lnTo>
                <a:lnTo>
                  <a:pt x="43948" y="9721"/>
                </a:lnTo>
                <a:lnTo>
                  <a:pt x="45463" y="9721"/>
                </a:lnTo>
                <a:lnTo>
                  <a:pt x="48710" y="11233"/>
                </a:lnTo>
                <a:lnTo>
                  <a:pt x="55205" y="17714"/>
                </a:lnTo>
                <a:lnTo>
                  <a:pt x="55205" y="20955"/>
                </a:lnTo>
                <a:lnTo>
                  <a:pt x="56937" y="22683"/>
                </a:lnTo>
                <a:lnTo>
                  <a:pt x="56937" y="33917"/>
                </a:lnTo>
                <a:lnTo>
                  <a:pt x="55205" y="37157"/>
                </a:lnTo>
                <a:lnTo>
                  <a:pt x="55205" y="38885"/>
                </a:lnTo>
                <a:lnTo>
                  <a:pt x="53690" y="42126"/>
                </a:lnTo>
                <a:lnTo>
                  <a:pt x="51958" y="45366"/>
                </a:lnTo>
                <a:lnTo>
                  <a:pt x="50442" y="48607"/>
                </a:lnTo>
                <a:lnTo>
                  <a:pt x="43948" y="55088"/>
                </a:lnTo>
                <a:lnTo>
                  <a:pt x="40700" y="59840"/>
                </a:lnTo>
                <a:lnTo>
                  <a:pt x="35721" y="64809"/>
                </a:lnTo>
                <a:lnTo>
                  <a:pt x="29226" y="69562"/>
                </a:lnTo>
                <a:lnTo>
                  <a:pt x="25979" y="72802"/>
                </a:lnTo>
                <a:lnTo>
                  <a:pt x="22731" y="77771"/>
                </a:lnTo>
                <a:lnTo>
                  <a:pt x="16236" y="84252"/>
                </a:lnTo>
                <a:lnTo>
                  <a:pt x="14721" y="87493"/>
                </a:lnTo>
                <a:lnTo>
                  <a:pt x="11474" y="90733"/>
                </a:lnTo>
                <a:lnTo>
                  <a:pt x="9742" y="93974"/>
                </a:lnTo>
                <a:lnTo>
                  <a:pt x="8226" y="97214"/>
                </a:lnTo>
                <a:lnTo>
                  <a:pt x="4979" y="98726"/>
                </a:lnTo>
                <a:lnTo>
                  <a:pt x="3247" y="101967"/>
                </a:lnTo>
                <a:lnTo>
                  <a:pt x="1731" y="105207"/>
                </a:lnTo>
                <a:lnTo>
                  <a:pt x="0" y="108448"/>
                </a:lnTo>
                <a:lnTo>
                  <a:pt x="0" y="113417"/>
                </a:lnTo>
                <a:lnTo>
                  <a:pt x="74690" y="113417"/>
                </a:lnTo>
                <a:lnTo>
                  <a:pt x="76422" y="108448"/>
                </a:lnTo>
                <a:lnTo>
                  <a:pt x="76422" y="98726"/>
                </a:lnTo>
                <a:lnTo>
                  <a:pt x="19484" y="98726"/>
                </a:lnTo>
                <a:lnTo>
                  <a:pt x="21216" y="97214"/>
                </a:lnTo>
                <a:lnTo>
                  <a:pt x="24463" y="93974"/>
                </a:lnTo>
                <a:lnTo>
                  <a:pt x="25979" y="90733"/>
                </a:lnTo>
                <a:lnTo>
                  <a:pt x="37453" y="79283"/>
                </a:lnTo>
                <a:lnTo>
                  <a:pt x="38968" y="76043"/>
                </a:lnTo>
                <a:lnTo>
                  <a:pt x="42216" y="72802"/>
                </a:lnTo>
                <a:lnTo>
                  <a:pt x="45463" y="71290"/>
                </a:lnTo>
                <a:lnTo>
                  <a:pt x="51958" y="64809"/>
                </a:lnTo>
                <a:lnTo>
                  <a:pt x="53690" y="61569"/>
                </a:lnTo>
                <a:lnTo>
                  <a:pt x="56937" y="59840"/>
                </a:lnTo>
                <a:lnTo>
                  <a:pt x="58453" y="56600"/>
                </a:lnTo>
                <a:lnTo>
                  <a:pt x="61700" y="55088"/>
                </a:lnTo>
                <a:lnTo>
                  <a:pt x="63432" y="51847"/>
                </a:lnTo>
                <a:lnTo>
                  <a:pt x="64947" y="50119"/>
                </a:lnTo>
                <a:lnTo>
                  <a:pt x="66679" y="48607"/>
                </a:lnTo>
                <a:lnTo>
                  <a:pt x="68195" y="46879"/>
                </a:lnTo>
                <a:lnTo>
                  <a:pt x="69927" y="43638"/>
                </a:lnTo>
                <a:lnTo>
                  <a:pt x="71442" y="42126"/>
                </a:lnTo>
                <a:lnTo>
                  <a:pt x="71442" y="40398"/>
                </a:lnTo>
                <a:lnTo>
                  <a:pt x="73174" y="38885"/>
                </a:lnTo>
                <a:lnTo>
                  <a:pt x="73174" y="37157"/>
                </a:lnTo>
                <a:lnTo>
                  <a:pt x="74690" y="33917"/>
                </a:lnTo>
                <a:lnTo>
                  <a:pt x="74690" y="19442"/>
                </a:lnTo>
                <a:lnTo>
                  <a:pt x="73174" y="16202"/>
                </a:lnTo>
                <a:lnTo>
                  <a:pt x="71442" y="12961"/>
                </a:lnTo>
                <a:lnTo>
                  <a:pt x="69927" y="9721"/>
                </a:lnTo>
                <a:lnTo>
                  <a:pt x="68195" y="7993"/>
                </a:lnTo>
                <a:close/>
              </a:path>
              <a:path w="76834" h="113664">
                <a:moveTo>
                  <a:pt x="76422" y="89005"/>
                </a:moveTo>
                <a:lnTo>
                  <a:pt x="68195" y="89005"/>
                </a:lnTo>
                <a:lnTo>
                  <a:pt x="68195" y="90733"/>
                </a:lnTo>
                <a:lnTo>
                  <a:pt x="66679" y="92245"/>
                </a:lnTo>
                <a:lnTo>
                  <a:pt x="66679" y="93974"/>
                </a:lnTo>
                <a:lnTo>
                  <a:pt x="64947" y="95486"/>
                </a:lnTo>
                <a:lnTo>
                  <a:pt x="64947" y="97214"/>
                </a:lnTo>
                <a:lnTo>
                  <a:pt x="63432" y="97214"/>
                </a:lnTo>
                <a:lnTo>
                  <a:pt x="61700" y="98726"/>
                </a:lnTo>
                <a:lnTo>
                  <a:pt x="76422" y="98726"/>
                </a:lnTo>
                <a:lnTo>
                  <a:pt x="76422" y="89005"/>
                </a:lnTo>
                <a:close/>
              </a:path>
              <a:path w="76834" h="113664">
                <a:moveTo>
                  <a:pt x="51958" y="0"/>
                </a:moveTo>
                <a:lnTo>
                  <a:pt x="30958" y="0"/>
                </a:lnTo>
                <a:lnTo>
                  <a:pt x="24463" y="1512"/>
                </a:lnTo>
                <a:lnTo>
                  <a:pt x="17968" y="3240"/>
                </a:lnTo>
                <a:lnTo>
                  <a:pt x="11474" y="4752"/>
                </a:lnTo>
                <a:lnTo>
                  <a:pt x="3247" y="7993"/>
                </a:lnTo>
                <a:lnTo>
                  <a:pt x="3247" y="25923"/>
                </a:lnTo>
                <a:lnTo>
                  <a:pt x="14721" y="25923"/>
                </a:lnTo>
                <a:lnTo>
                  <a:pt x="17968" y="19442"/>
                </a:lnTo>
                <a:lnTo>
                  <a:pt x="19484" y="16202"/>
                </a:lnTo>
                <a:lnTo>
                  <a:pt x="24463" y="12961"/>
                </a:lnTo>
                <a:lnTo>
                  <a:pt x="27711" y="9721"/>
                </a:lnTo>
                <a:lnTo>
                  <a:pt x="32473" y="7993"/>
                </a:lnTo>
                <a:lnTo>
                  <a:pt x="68195" y="7993"/>
                </a:lnTo>
                <a:lnTo>
                  <a:pt x="64947" y="4752"/>
                </a:lnTo>
                <a:lnTo>
                  <a:pt x="61700" y="3240"/>
                </a:lnTo>
                <a:lnTo>
                  <a:pt x="56937" y="1512"/>
                </a:lnTo>
                <a:lnTo>
                  <a:pt x="51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44697" y="3145257"/>
            <a:ext cx="142875" cy="125095"/>
          </a:xfrm>
          <a:custGeom>
            <a:avLst/>
            <a:gdLst/>
            <a:ahLst/>
            <a:cxnLst/>
            <a:rect l="l" t="t" r="r" b="b"/>
            <a:pathLst>
              <a:path w="142875" h="125095">
                <a:moveTo>
                  <a:pt x="122535" y="14582"/>
                </a:moveTo>
                <a:lnTo>
                  <a:pt x="94174" y="14582"/>
                </a:lnTo>
                <a:lnTo>
                  <a:pt x="97421" y="16202"/>
                </a:lnTo>
                <a:lnTo>
                  <a:pt x="98940" y="19445"/>
                </a:lnTo>
                <a:lnTo>
                  <a:pt x="100669" y="21063"/>
                </a:lnTo>
                <a:lnTo>
                  <a:pt x="102184" y="25923"/>
                </a:lnTo>
                <a:lnTo>
                  <a:pt x="102184" y="37287"/>
                </a:lnTo>
                <a:lnTo>
                  <a:pt x="100669" y="40527"/>
                </a:lnTo>
                <a:lnTo>
                  <a:pt x="100669" y="45388"/>
                </a:lnTo>
                <a:lnTo>
                  <a:pt x="98937" y="50249"/>
                </a:lnTo>
                <a:lnTo>
                  <a:pt x="97421" y="58350"/>
                </a:lnTo>
                <a:lnTo>
                  <a:pt x="90927" y="79413"/>
                </a:lnTo>
                <a:lnTo>
                  <a:pt x="89195" y="90755"/>
                </a:lnTo>
                <a:lnTo>
                  <a:pt x="87679" y="98856"/>
                </a:lnTo>
                <a:lnTo>
                  <a:pt x="87679" y="110198"/>
                </a:lnTo>
                <a:lnTo>
                  <a:pt x="89195" y="115058"/>
                </a:lnTo>
                <a:lnTo>
                  <a:pt x="92442" y="118299"/>
                </a:lnTo>
                <a:lnTo>
                  <a:pt x="95689" y="123160"/>
                </a:lnTo>
                <a:lnTo>
                  <a:pt x="100669" y="124780"/>
                </a:lnTo>
                <a:lnTo>
                  <a:pt x="111926" y="124780"/>
                </a:lnTo>
                <a:lnTo>
                  <a:pt x="118421" y="123160"/>
                </a:lnTo>
                <a:lnTo>
                  <a:pt x="128028" y="116906"/>
                </a:lnTo>
                <a:lnTo>
                  <a:pt x="132493" y="112831"/>
                </a:lnTo>
                <a:lnTo>
                  <a:pt x="135022" y="110198"/>
                </a:lnTo>
                <a:lnTo>
                  <a:pt x="111926" y="110198"/>
                </a:lnTo>
                <a:lnTo>
                  <a:pt x="110411" y="108577"/>
                </a:lnTo>
                <a:lnTo>
                  <a:pt x="108679" y="106957"/>
                </a:lnTo>
                <a:lnTo>
                  <a:pt x="108679" y="97236"/>
                </a:lnTo>
                <a:lnTo>
                  <a:pt x="110411" y="90755"/>
                </a:lnTo>
                <a:lnTo>
                  <a:pt x="111926" y="81033"/>
                </a:lnTo>
                <a:lnTo>
                  <a:pt x="120153" y="48628"/>
                </a:lnTo>
                <a:lnTo>
                  <a:pt x="123401" y="38907"/>
                </a:lnTo>
                <a:lnTo>
                  <a:pt x="123225" y="17164"/>
                </a:lnTo>
                <a:lnTo>
                  <a:pt x="122535" y="14582"/>
                </a:lnTo>
                <a:close/>
              </a:path>
              <a:path w="142875" h="125095">
                <a:moveTo>
                  <a:pt x="55205" y="14582"/>
                </a:moveTo>
                <a:lnTo>
                  <a:pt x="30742" y="14582"/>
                </a:lnTo>
                <a:lnTo>
                  <a:pt x="32473" y="16202"/>
                </a:lnTo>
                <a:lnTo>
                  <a:pt x="32473" y="17822"/>
                </a:lnTo>
                <a:lnTo>
                  <a:pt x="33989" y="19442"/>
                </a:lnTo>
                <a:lnTo>
                  <a:pt x="33989" y="35666"/>
                </a:lnTo>
                <a:lnTo>
                  <a:pt x="32473" y="43768"/>
                </a:lnTo>
                <a:lnTo>
                  <a:pt x="12989" y="123160"/>
                </a:lnTo>
                <a:lnTo>
                  <a:pt x="35721" y="123160"/>
                </a:lnTo>
                <a:lnTo>
                  <a:pt x="46978" y="68071"/>
                </a:lnTo>
                <a:lnTo>
                  <a:pt x="48710" y="59970"/>
                </a:lnTo>
                <a:lnTo>
                  <a:pt x="51958" y="53489"/>
                </a:lnTo>
                <a:lnTo>
                  <a:pt x="53473" y="48628"/>
                </a:lnTo>
                <a:lnTo>
                  <a:pt x="56721" y="43768"/>
                </a:lnTo>
                <a:lnTo>
                  <a:pt x="59968" y="37287"/>
                </a:lnTo>
                <a:lnTo>
                  <a:pt x="63273" y="34046"/>
                </a:lnTo>
                <a:lnTo>
                  <a:pt x="51958" y="34046"/>
                </a:lnTo>
                <a:lnTo>
                  <a:pt x="53473" y="29164"/>
                </a:lnTo>
                <a:lnTo>
                  <a:pt x="55205" y="24303"/>
                </a:lnTo>
                <a:lnTo>
                  <a:pt x="55205" y="14582"/>
                </a:lnTo>
                <a:close/>
              </a:path>
              <a:path w="142875" h="125095">
                <a:moveTo>
                  <a:pt x="136390" y="95615"/>
                </a:moveTo>
                <a:lnTo>
                  <a:pt x="126648" y="105337"/>
                </a:lnTo>
                <a:lnTo>
                  <a:pt x="123401" y="106957"/>
                </a:lnTo>
                <a:lnTo>
                  <a:pt x="120153" y="110198"/>
                </a:lnTo>
                <a:lnTo>
                  <a:pt x="135022" y="110198"/>
                </a:lnTo>
                <a:lnTo>
                  <a:pt x="142885" y="102096"/>
                </a:lnTo>
                <a:lnTo>
                  <a:pt x="136390" y="95615"/>
                </a:lnTo>
                <a:close/>
              </a:path>
              <a:path w="142875" h="125095">
                <a:moveTo>
                  <a:pt x="107164" y="0"/>
                </a:moveTo>
                <a:lnTo>
                  <a:pt x="90927" y="0"/>
                </a:lnTo>
                <a:lnTo>
                  <a:pt x="84432" y="3240"/>
                </a:lnTo>
                <a:lnTo>
                  <a:pt x="53473" y="34046"/>
                </a:lnTo>
                <a:lnTo>
                  <a:pt x="63273" y="34046"/>
                </a:lnTo>
                <a:lnTo>
                  <a:pt x="64947" y="32404"/>
                </a:lnTo>
                <a:lnTo>
                  <a:pt x="69710" y="25923"/>
                </a:lnTo>
                <a:lnTo>
                  <a:pt x="74690" y="22683"/>
                </a:lnTo>
                <a:lnTo>
                  <a:pt x="77937" y="19442"/>
                </a:lnTo>
                <a:lnTo>
                  <a:pt x="82700" y="16202"/>
                </a:lnTo>
                <a:lnTo>
                  <a:pt x="85947" y="14582"/>
                </a:lnTo>
                <a:lnTo>
                  <a:pt x="122535" y="14582"/>
                </a:lnTo>
                <a:lnTo>
                  <a:pt x="121669" y="11341"/>
                </a:lnTo>
                <a:lnTo>
                  <a:pt x="116906" y="8101"/>
                </a:lnTo>
                <a:lnTo>
                  <a:pt x="113658" y="3240"/>
                </a:lnTo>
                <a:lnTo>
                  <a:pt x="107164" y="0"/>
                </a:lnTo>
                <a:close/>
              </a:path>
              <a:path w="142875" h="125095">
                <a:moveTo>
                  <a:pt x="42216" y="0"/>
                </a:moveTo>
                <a:lnTo>
                  <a:pt x="30742" y="0"/>
                </a:lnTo>
                <a:lnTo>
                  <a:pt x="24247" y="1620"/>
                </a:lnTo>
                <a:lnTo>
                  <a:pt x="19484" y="4860"/>
                </a:lnTo>
                <a:lnTo>
                  <a:pt x="15465" y="8556"/>
                </a:lnTo>
                <a:lnTo>
                  <a:pt x="10878" y="12556"/>
                </a:lnTo>
                <a:lnTo>
                  <a:pt x="5723" y="17164"/>
                </a:lnTo>
                <a:lnTo>
                  <a:pt x="0" y="22683"/>
                </a:lnTo>
                <a:lnTo>
                  <a:pt x="8010" y="29164"/>
                </a:lnTo>
                <a:lnTo>
                  <a:pt x="12989" y="24303"/>
                </a:lnTo>
                <a:lnTo>
                  <a:pt x="19484" y="17822"/>
                </a:lnTo>
                <a:lnTo>
                  <a:pt x="25979" y="14582"/>
                </a:lnTo>
                <a:lnTo>
                  <a:pt x="55205" y="14582"/>
                </a:lnTo>
                <a:lnTo>
                  <a:pt x="54989" y="12556"/>
                </a:lnTo>
                <a:lnTo>
                  <a:pt x="53473" y="9721"/>
                </a:lnTo>
                <a:lnTo>
                  <a:pt x="50226" y="6480"/>
                </a:lnTo>
                <a:lnTo>
                  <a:pt x="46978" y="1620"/>
                </a:lnTo>
                <a:lnTo>
                  <a:pt x="42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72014" y="3194696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0" y="0"/>
                </a:moveTo>
                <a:lnTo>
                  <a:pt x="155874" y="0"/>
                </a:lnTo>
              </a:path>
            </a:pathLst>
          </a:custGeom>
          <a:ln w="17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28559" y="3095029"/>
            <a:ext cx="99695" cy="173990"/>
          </a:xfrm>
          <a:custGeom>
            <a:avLst/>
            <a:gdLst/>
            <a:ahLst/>
            <a:cxnLst/>
            <a:rect l="l" t="t" r="r" b="b"/>
            <a:pathLst>
              <a:path w="99695" h="173989">
                <a:moveTo>
                  <a:pt x="99153" y="163666"/>
                </a:moveTo>
                <a:lnTo>
                  <a:pt x="6494" y="163666"/>
                </a:lnTo>
                <a:lnTo>
                  <a:pt x="6494" y="173387"/>
                </a:lnTo>
                <a:lnTo>
                  <a:pt x="99153" y="173387"/>
                </a:lnTo>
                <a:lnTo>
                  <a:pt x="99153" y="163666"/>
                </a:lnTo>
                <a:close/>
              </a:path>
              <a:path w="99695" h="173989">
                <a:moveTo>
                  <a:pt x="79669" y="162045"/>
                </a:moveTo>
                <a:lnTo>
                  <a:pt x="25979" y="162045"/>
                </a:lnTo>
                <a:lnTo>
                  <a:pt x="22731" y="163666"/>
                </a:lnTo>
                <a:lnTo>
                  <a:pt x="84648" y="163666"/>
                </a:lnTo>
                <a:lnTo>
                  <a:pt x="79669" y="162045"/>
                </a:lnTo>
                <a:close/>
              </a:path>
              <a:path w="99695" h="173989">
                <a:moveTo>
                  <a:pt x="65164" y="29164"/>
                </a:moveTo>
                <a:lnTo>
                  <a:pt x="38968" y="29164"/>
                </a:lnTo>
                <a:lnTo>
                  <a:pt x="40700" y="30784"/>
                </a:lnTo>
                <a:lnTo>
                  <a:pt x="40700" y="32404"/>
                </a:lnTo>
                <a:lnTo>
                  <a:pt x="42216" y="35645"/>
                </a:lnTo>
                <a:lnTo>
                  <a:pt x="42216" y="145843"/>
                </a:lnTo>
                <a:lnTo>
                  <a:pt x="40700" y="150704"/>
                </a:lnTo>
                <a:lnTo>
                  <a:pt x="40700" y="152324"/>
                </a:lnTo>
                <a:lnTo>
                  <a:pt x="38968" y="155564"/>
                </a:lnTo>
                <a:lnTo>
                  <a:pt x="37453" y="157185"/>
                </a:lnTo>
                <a:lnTo>
                  <a:pt x="35721" y="158805"/>
                </a:lnTo>
                <a:lnTo>
                  <a:pt x="34205" y="160425"/>
                </a:lnTo>
                <a:lnTo>
                  <a:pt x="30958" y="162045"/>
                </a:lnTo>
                <a:lnTo>
                  <a:pt x="76422" y="162045"/>
                </a:lnTo>
                <a:lnTo>
                  <a:pt x="74906" y="160425"/>
                </a:lnTo>
                <a:lnTo>
                  <a:pt x="71659" y="160425"/>
                </a:lnTo>
                <a:lnTo>
                  <a:pt x="69927" y="158805"/>
                </a:lnTo>
                <a:lnTo>
                  <a:pt x="68411" y="157185"/>
                </a:lnTo>
                <a:lnTo>
                  <a:pt x="66679" y="155564"/>
                </a:lnTo>
                <a:lnTo>
                  <a:pt x="66679" y="153944"/>
                </a:lnTo>
                <a:lnTo>
                  <a:pt x="65164" y="150704"/>
                </a:lnTo>
                <a:lnTo>
                  <a:pt x="65164" y="29164"/>
                </a:lnTo>
                <a:close/>
              </a:path>
              <a:path w="99695" h="173989">
                <a:moveTo>
                  <a:pt x="65164" y="0"/>
                </a:moveTo>
                <a:lnTo>
                  <a:pt x="58669" y="0"/>
                </a:lnTo>
                <a:lnTo>
                  <a:pt x="0" y="34025"/>
                </a:lnTo>
                <a:lnTo>
                  <a:pt x="4979" y="43746"/>
                </a:lnTo>
                <a:lnTo>
                  <a:pt x="11474" y="38885"/>
                </a:lnTo>
                <a:lnTo>
                  <a:pt x="17968" y="35645"/>
                </a:lnTo>
                <a:lnTo>
                  <a:pt x="22731" y="32404"/>
                </a:lnTo>
                <a:lnTo>
                  <a:pt x="27711" y="29164"/>
                </a:lnTo>
                <a:lnTo>
                  <a:pt x="65164" y="29164"/>
                </a:lnTo>
                <a:lnTo>
                  <a:pt x="651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68452" y="3022096"/>
            <a:ext cx="1153795" cy="0"/>
          </a:xfrm>
          <a:custGeom>
            <a:avLst/>
            <a:gdLst/>
            <a:ahLst/>
            <a:cxnLst/>
            <a:rect l="l" t="t" r="r" b="b"/>
            <a:pathLst>
              <a:path w="1153795">
                <a:moveTo>
                  <a:pt x="0" y="0"/>
                </a:moveTo>
                <a:lnTo>
                  <a:pt x="1153258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12637" y="2997793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0" y="0"/>
                </a:moveTo>
                <a:lnTo>
                  <a:pt x="155874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12637" y="304964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0" y="0"/>
                </a:moveTo>
                <a:lnTo>
                  <a:pt x="155874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79139" y="2916803"/>
            <a:ext cx="106045" cy="181610"/>
          </a:xfrm>
          <a:custGeom>
            <a:avLst/>
            <a:gdLst/>
            <a:ahLst/>
            <a:cxnLst/>
            <a:rect l="l" t="t" r="r" b="b"/>
            <a:pathLst>
              <a:path w="106045" h="181610">
                <a:moveTo>
                  <a:pt x="16236" y="147420"/>
                </a:moveTo>
                <a:lnTo>
                  <a:pt x="0" y="147420"/>
                </a:lnTo>
                <a:lnTo>
                  <a:pt x="0" y="173366"/>
                </a:lnTo>
                <a:lnTo>
                  <a:pt x="11883" y="177366"/>
                </a:lnTo>
                <a:lnTo>
                  <a:pt x="23300" y="179847"/>
                </a:lnTo>
                <a:lnTo>
                  <a:pt x="34432" y="181112"/>
                </a:lnTo>
                <a:lnTo>
                  <a:pt x="45463" y="181467"/>
                </a:lnTo>
                <a:lnTo>
                  <a:pt x="54647" y="181163"/>
                </a:lnTo>
                <a:lnTo>
                  <a:pt x="85067" y="171745"/>
                </a:lnTo>
                <a:lnTo>
                  <a:pt x="38968" y="171745"/>
                </a:lnTo>
                <a:lnTo>
                  <a:pt x="32473" y="170125"/>
                </a:lnTo>
                <a:lnTo>
                  <a:pt x="27494" y="165243"/>
                </a:lnTo>
                <a:lnTo>
                  <a:pt x="22731" y="162002"/>
                </a:lnTo>
                <a:lnTo>
                  <a:pt x="17752" y="155521"/>
                </a:lnTo>
                <a:lnTo>
                  <a:pt x="16236" y="147420"/>
                </a:lnTo>
                <a:close/>
              </a:path>
              <a:path w="106045" h="181610">
                <a:moveTo>
                  <a:pt x="91684" y="92332"/>
                </a:moveTo>
                <a:lnTo>
                  <a:pt x="53473" y="92332"/>
                </a:lnTo>
                <a:lnTo>
                  <a:pt x="58453" y="93952"/>
                </a:lnTo>
                <a:lnTo>
                  <a:pt x="63215" y="97193"/>
                </a:lnTo>
                <a:lnTo>
                  <a:pt x="81184" y="131218"/>
                </a:lnTo>
                <a:lnTo>
                  <a:pt x="80599" y="140585"/>
                </a:lnTo>
                <a:lnTo>
                  <a:pt x="54965" y="171137"/>
                </a:lnTo>
                <a:lnTo>
                  <a:pt x="46978" y="171745"/>
                </a:lnTo>
                <a:lnTo>
                  <a:pt x="85067" y="171745"/>
                </a:lnTo>
                <a:lnTo>
                  <a:pt x="104873" y="136180"/>
                </a:lnTo>
                <a:lnTo>
                  <a:pt x="105432" y="127977"/>
                </a:lnTo>
                <a:lnTo>
                  <a:pt x="105117" y="120965"/>
                </a:lnTo>
                <a:lnTo>
                  <a:pt x="104051" y="114408"/>
                </a:lnTo>
                <a:lnTo>
                  <a:pt x="102052" y="108154"/>
                </a:lnTo>
                <a:lnTo>
                  <a:pt x="98937" y="102053"/>
                </a:lnTo>
                <a:lnTo>
                  <a:pt x="94174" y="95572"/>
                </a:lnTo>
                <a:lnTo>
                  <a:pt x="91684" y="92332"/>
                </a:lnTo>
                <a:close/>
              </a:path>
              <a:path w="106045" h="181610">
                <a:moveTo>
                  <a:pt x="98937" y="0"/>
                </a:moveTo>
                <a:lnTo>
                  <a:pt x="89195" y="0"/>
                </a:lnTo>
                <a:lnTo>
                  <a:pt x="87679" y="3240"/>
                </a:lnTo>
                <a:lnTo>
                  <a:pt x="87679" y="4817"/>
                </a:lnTo>
                <a:lnTo>
                  <a:pt x="85947" y="6437"/>
                </a:lnTo>
                <a:lnTo>
                  <a:pt x="84432" y="8058"/>
                </a:lnTo>
                <a:lnTo>
                  <a:pt x="8010" y="8058"/>
                </a:lnTo>
                <a:lnTo>
                  <a:pt x="8010" y="90712"/>
                </a:lnTo>
                <a:lnTo>
                  <a:pt x="17752" y="97193"/>
                </a:lnTo>
                <a:lnTo>
                  <a:pt x="22731" y="95572"/>
                </a:lnTo>
                <a:lnTo>
                  <a:pt x="27494" y="93952"/>
                </a:lnTo>
                <a:lnTo>
                  <a:pt x="35721" y="93952"/>
                </a:lnTo>
                <a:lnTo>
                  <a:pt x="40484" y="92332"/>
                </a:lnTo>
                <a:lnTo>
                  <a:pt x="91684" y="92332"/>
                </a:lnTo>
                <a:lnTo>
                  <a:pt x="89195" y="89091"/>
                </a:lnTo>
                <a:lnTo>
                  <a:pt x="81184" y="85851"/>
                </a:lnTo>
                <a:lnTo>
                  <a:pt x="77926" y="84231"/>
                </a:lnTo>
                <a:lnTo>
                  <a:pt x="24247" y="84231"/>
                </a:lnTo>
                <a:lnTo>
                  <a:pt x="24247" y="29121"/>
                </a:lnTo>
                <a:lnTo>
                  <a:pt x="97421" y="29121"/>
                </a:lnTo>
                <a:lnTo>
                  <a:pt x="98937" y="0"/>
                </a:lnTo>
                <a:close/>
              </a:path>
              <a:path w="106045" h="181610">
                <a:moveTo>
                  <a:pt x="55205" y="79370"/>
                </a:moveTo>
                <a:lnTo>
                  <a:pt x="43731" y="79370"/>
                </a:lnTo>
                <a:lnTo>
                  <a:pt x="38968" y="80990"/>
                </a:lnTo>
                <a:lnTo>
                  <a:pt x="33989" y="80990"/>
                </a:lnTo>
                <a:lnTo>
                  <a:pt x="29226" y="82610"/>
                </a:lnTo>
                <a:lnTo>
                  <a:pt x="24247" y="84231"/>
                </a:lnTo>
                <a:lnTo>
                  <a:pt x="77926" y="84231"/>
                </a:lnTo>
                <a:lnTo>
                  <a:pt x="75024" y="82788"/>
                </a:lnTo>
                <a:lnTo>
                  <a:pt x="68763" y="80788"/>
                </a:lnTo>
                <a:lnTo>
                  <a:pt x="62218" y="79699"/>
                </a:lnTo>
                <a:lnTo>
                  <a:pt x="55205" y="7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20293" y="2923240"/>
            <a:ext cx="115570" cy="175260"/>
          </a:xfrm>
          <a:custGeom>
            <a:avLst/>
            <a:gdLst/>
            <a:ahLst/>
            <a:cxnLst/>
            <a:rect l="l" t="t" r="r" b="b"/>
            <a:pathLst>
              <a:path w="115570" h="175260">
                <a:moveTo>
                  <a:pt x="94174" y="0"/>
                </a:moveTo>
                <a:lnTo>
                  <a:pt x="50026" y="13949"/>
                </a:lnTo>
                <a:lnTo>
                  <a:pt x="21865" y="40000"/>
                </a:lnTo>
                <a:lnTo>
                  <a:pt x="4840" y="76451"/>
                </a:lnTo>
                <a:lnTo>
                  <a:pt x="0" y="108577"/>
                </a:lnTo>
                <a:lnTo>
                  <a:pt x="930" y="124400"/>
                </a:lnTo>
                <a:lnTo>
                  <a:pt x="22687" y="166134"/>
                </a:lnTo>
                <a:lnTo>
                  <a:pt x="56937" y="175029"/>
                </a:lnTo>
                <a:lnTo>
                  <a:pt x="66121" y="174700"/>
                </a:lnTo>
                <a:lnTo>
                  <a:pt x="56937" y="165308"/>
                </a:lnTo>
                <a:lnTo>
                  <a:pt x="49918" y="164418"/>
                </a:lnTo>
                <a:lnTo>
                  <a:pt x="25045" y="127261"/>
                </a:lnTo>
                <a:lnTo>
                  <a:pt x="24463" y="103717"/>
                </a:lnTo>
                <a:lnTo>
                  <a:pt x="25979" y="102096"/>
                </a:lnTo>
                <a:lnTo>
                  <a:pt x="25979" y="98856"/>
                </a:lnTo>
                <a:lnTo>
                  <a:pt x="27711" y="97236"/>
                </a:lnTo>
                <a:lnTo>
                  <a:pt x="27711" y="95615"/>
                </a:lnTo>
                <a:lnTo>
                  <a:pt x="29226" y="95615"/>
                </a:lnTo>
                <a:lnTo>
                  <a:pt x="32473" y="92375"/>
                </a:lnTo>
                <a:lnTo>
                  <a:pt x="45463" y="85894"/>
                </a:lnTo>
                <a:lnTo>
                  <a:pt x="50442" y="84274"/>
                </a:lnTo>
                <a:lnTo>
                  <a:pt x="25979" y="84274"/>
                </a:lnTo>
                <a:lnTo>
                  <a:pt x="40700" y="45366"/>
                </a:lnTo>
                <a:lnTo>
                  <a:pt x="72575" y="17746"/>
                </a:lnTo>
                <a:lnTo>
                  <a:pt x="99153" y="12961"/>
                </a:lnTo>
                <a:lnTo>
                  <a:pt x="99153" y="6480"/>
                </a:lnTo>
                <a:lnTo>
                  <a:pt x="94174" y="0"/>
                </a:lnTo>
                <a:close/>
              </a:path>
              <a:path w="115570" h="175260">
                <a:moveTo>
                  <a:pt x="102329" y="82654"/>
                </a:moveTo>
                <a:lnTo>
                  <a:pt x="71442" y="82654"/>
                </a:lnTo>
                <a:lnTo>
                  <a:pt x="77937" y="85894"/>
                </a:lnTo>
                <a:lnTo>
                  <a:pt x="82916" y="93995"/>
                </a:lnTo>
                <a:lnTo>
                  <a:pt x="90927" y="134501"/>
                </a:lnTo>
                <a:lnTo>
                  <a:pt x="89411" y="139362"/>
                </a:lnTo>
                <a:lnTo>
                  <a:pt x="87679" y="144223"/>
                </a:lnTo>
                <a:lnTo>
                  <a:pt x="86164" y="149084"/>
                </a:lnTo>
                <a:lnTo>
                  <a:pt x="82916" y="152324"/>
                </a:lnTo>
                <a:lnTo>
                  <a:pt x="81184" y="157185"/>
                </a:lnTo>
                <a:lnTo>
                  <a:pt x="77937" y="160425"/>
                </a:lnTo>
                <a:lnTo>
                  <a:pt x="73174" y="162067"/>
                </a:lnTo>
                <a:lnTo>
                  <a:pt x="68195" y="163687"/>
                </a:lnTo>
                <a:lnTo>
                  <a:pt x="63432" y="165308"/>
                </a:lnTo>
                <a:lnTo>
                  <a:pt x="104877" y="154859"/>
                </a:lnTo>
                <a:lnTo>
                  <a:pt x="115170" y="123160"/>
                </a:lnTo>
                <a:lnTo>
                  <a:pt x="115045" y="112679"/>
                </a:lnTo>
                <a:lnTo>
                  <a:pt x="113929" y="105742"/>
                </a:lnTo>
                <a:lnTo>
                  <a:pt x="111920" y="99413"/>
                </a:lnTo>
                <a:lnTo>
                  <a:pt x="108895" y="93995"/>
                </a:lnTo>
                <a:lnTo>
                  <a:pt x="105648" y="85894"/>
                </a:lnTo>
                <a:lnTo>
                  <a:pt x="102329" y="82654"/>
                </a:lnTo>
                <a:close/>
              </a:path>
              <a:path w="115570" h="175260">
                <a:moveTo>
                  <a:pt x="79669" y="69692"/>
                </a:moveTo>
                <a:lnTo>
                  <a:pt x="61700" y="69692"/>
                </a:lnTo>
                <a:lnTo>
                  <a:pt x="48710" y="72932"/>
                </a:lnTo>
                <a:lnTo>
                  <a:pt x="40700" y="76173"/>
                </a:lnTo>
                <a:lnTo>
                  <a:pt x="34205" y="79413"/>
                </a:lnTo>
                <a:lnTo>
                  <a:pt x="27711" y="84274"/>
                </a:lnTo>
                <a:lnTo>
                  <a:pt x="53690" y="84274"/>
                </a:lnTo>
                <a:lnTo>
                  <a:pt x="56937" y="82654"/>
                </a:lnTo>
                <a:lnTo>
                  <a:pt x="102329" y="82654"/>
                </a:lnTo>
                <a:lnTo>
                  <a:pt x="100669" y="81033"/>
                </a:lnTo>
                <a:lnTo>
                  <a:pt x="87679" y="71312"/>
                </a:lnTo>
                <a:lnTo>
                  <a:pt x="79669" y="69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66643" y="2923240"/>
            <a:ext cx="104139" cy="175260"/>
          </a:xfrm>
          <a:custGeom>
            <a:avLst/>
            <a:gdLst/>
            <a:ahLst/>
            <a:cxnLst/>
            <a:rect l="l" t="t" r="r" b="b"/>
            <a:pathLst>
              <a:path w="104140" h="175260">
                <a:moveTo>
                  <a:pt x="14505" y="140982"/>
                </a:moveTo>
                <a:lnTo>
                  <a:pt x="0" y="140982"/>
                </a:lnTo>
                <a:lnTo>
                  <a:pt x="0" y="166928"/>
                </a:lnTo>
                <a:lnTo>
                  <a:pt x="6494" y="170168"/>
                </a:lnTo>
                <a:lnTo>
                  <a:pt x="30742" y="175029"/>
                </a:lnTo>
                <a:lnTo>
                  <a:pt x="46978" y="175029"/>
                </a:lnTo>
                <a:lnTo>
                  <a:pt x="84635" y="165532"/>
                </a:lnTo>
                <a:lnTo>
                  <a:pt x="84936" y="165308"/>
                </a:lnTo>
                <a:lnTo>
                  <a:pt x="38968" y="165308"/>
                </a:lnTo>
                <a:lnTo>
                  <a:pt x="32473" y="163687"/>
                </a:lnTo>
                <a:lnTo>
                  <a:pt x="27494" y="158805"/>
                </a:lnTo>
                <a:lnTo>
                  <a:pt x="22731" y="155564"/>
                </a:lnTo>
                <a:lnTo>
                  <a:pt x="17752" y="149084"/>
                </a:lnTo>
                <a:lnTo>
                  <a:pt x="14505" y="140982"/>
                </a:lnTo>
                <a:close/>
              </a:path>
              <a:path w="104140" h="175260">
                <a:moveTo>
                  <a:pt x="90927" y="11341"/>
                </a:moveTo>
                <a:lnTo>
                  <a:pt x="56721" y="11341"/>
                </a:lnTo>
                <a:lnTo>
                  <a:pt x="63215" y="14582"/>
                </a:lnTo>
                <a:lnTo>
                  <a:pt x="69710" y="19442"/>
                </a:lnTo>
                <a:lnTo>
                  <a:pt x="74690" y="24303"/>
                </a:lnTo>
                <a:lnTo>
                  <a:pt x="76205" y="30784"/>
                </a:lnTo>
                <a:lnTo>
                  <a:pt x="76205" y="48607"/>
                </a:lnTo>
                <a:lnTo>
                  <a:pt x="74690" y="55088"/>
                </a:lnTo>
                <a:lnTo>
                  <a:pt x="40159" y="79008"/>
                </a:lnTo>
                <a:lnTo>
                  <a:pt x="24247" y="81033"/>
                </a:lnTo>
                <a:lnTo>
                  <a:pt x="24247" y="92375"/>
                </a:lnTo>
                <a:lnTo>
                  <a:pt x="35721" y="92375"/>
                </a:lnTo>
                <a:lnTo>
                  <a:pt x="46001" y="92983"/>
                </a:lnTo>
                <a:lnTo>
                  <a:pt x="78820" y="121463"/>
                </a:lnTo>
                <a:lnTo>
                  <a:pt x="79283" y="132020"/>
                </a:lnTo>
                <a:lnTo>
                  <a:pt x="78871" y="137792"/>
                </a:lnTo>
                <a:lnTo>
                  <a:pt x="46978" y="165308"/>
                </a:lnTo>
                <a:lnTo>
                  <a:pt x="84936" y="165308"/>
                </a:lnTo>
                <a:lnTo>
                  <a:pt x="90115" y="161449"/>
                </a:lnTo>
                <a:lnTo>
                  <a:pt x="94377" y="156454"/>
                </a:lnTo>
                <a:lnTo>
                  <a:pt x="97421" y="150704"/>
                </a:lnTo>
                <a:lnTo>
                  <a:pt x="100445" y="145286"/>
                </a:lnTo>
                <a:lnTo>
                  <a:pt x="102455" y="138957"/>
                </a:lnTo>
                <a:lnTo>
                  <a:pt x="103571" y="132020"/>
                </a:lnTo>
                <a:lnTo>
                  <a:pt x="103916" y="124780"/>
                </a:lnTo>
                <a:lnTo>
                  <a:pt x="103916" y="113438"/>
                </a:lnTo>
                <a:lnTo>
                  <a:pt x="100669" y="108577"/>
                </a:lnTo>
                <a:lnTo>
                  <a:pt x="98937" y="103717"/>
                </a:lnTo>
                <a:lnTo>
                  <a:pt x="95689" y="98856"/>
                </a:lnTo>
                <a:lnTo>
                  <a:pt x="92442" y="95615"/>
                </a:lnTo>
                <a:lnTo>
                  <a:pt x="87679" y="92375"/>
                </a:lnTo>
                <a:lnTo>
                  <a:pt x="84432" y="89134"/>
                </a:lnTo>
                <a:lnTo>
                  <a:pt x="79452" y="87514"/>
                </a:lnTo>
                <a:lnTo>
                  <a:pt x="74690" y="85894"/>
                </a:lnTo>
                <a:lnTo>
                  <a:pt x="69710" y="84274"/>
                </a:lnTo>
                <a:lnTo>
                  <a:pt x="64947" y="82654"/>
                </a:lnTo>
                <a:lnTo>
                  <a:pt x="64947" y="81033"/>
                </a:lnTo>
                <a:lnTo>
                  <a:pt x="72958" y="77793"/>
                </a:lnTo>
                <a:lnTo>
                  <a:pt x="79452" y="74552"/>
                </a:lnTo>
                <a:lnTo>
                  <a:pt x="84432" y="69692"/>
                </a:lnTo>
                <a:lnTo>
                  <a:pt x="89195" y="66451"/>
                </a:lnTo>
                <a:lnTo>
                  <a:pt x="94174" y="61569"/>
                </a:lnTo>
                <a:lnTo>
                  <a:pt x="97421" y="55088"/>
                </a:lnTo>
                <a:lnTo>
                  <a:pt x="98937" y="50227"/>
                </a:lnTo>
                <a:lnTo>
                  <a:pt x="100669" y="43746"/>
                </a:lnTo>
                <a:lnTo>
                  <a:pt x="100669" y="29164"/>
                </a:lnTo>
                <a:lnTo>
                  <a:pt x="98937" y="22683"/>
                </a:lnTo>
                <a:lnTo>
                  <a:pt x="95689" y="17822"/>
                </a:lnTo>
                <a:lnTo>
                  <a:pt x="90927" y="11341"/>
                </a:lnTo>
                <a:close/>
              </a:path>
              <a:path w="104140" h="175260">
                <a:moveTo>
                  <a:pt x="53473" y="0"/>
                </a:moveTo>
                <a:lnTo>
                  <a:pt x="45463" y="0"/>
                </a:lnTo>
                <a:lnTo>
                  <a:pt x="29226" y="3240"/>
                </a:lnTo>
                <a:lnTo>
                  <a:pt x="22796" y="5670"/>
                </a:lnTo>
                <a:lnTo>
                  <a:pt x="15939" y="8101"/>
                </a:lnTo>
                <a:lnTo>
                  <a:pt x="1515" y="12961"/>
                </a:lnTo>
                <a:lnTo>
                  <a:pt x="1515" y="37265"/>
                </a:lnTo>
                <a:lnTo>
                  <a:pt x="17752" y="37265"/>
                </a:lnTo>
                <a:lnTo>
                  <a:pt x="19484" y="29164"/>
                </a:lnTo>
                <a:lnTo>
                  <a:pt x="22731" y="22683"/>
                </a:lnTo>
                <a:lnTo>
                  <a:pt x="27494" y="17822"/>
                </a:lnTo>
                <a:lnTo>
                  <a:pt x="32473" y="12961"/>
                </a:lnTo>
                <a:lnTo>
                  <a:pt x="38968" y="11341"/>
                </a:lnTo>
                <a:lnTo>
                  <a:pt x="90927" y="11341"/>
                </a:lnTo>
                <a:lnTo>
                  <a:pt x="85947" y="8101"/>
                </a:lnTo>
                <a:lnTo>
                  <a:pt x="79452" y="4860"/>
                </a:lnTo>
                <a:lnTo>
                  <a:pt x="73384" y="2734"/>
                </a:lnTo>
                <a:lnTo>
                  <a:pt x="67112" y="1215"/>
                </a:lnTo>
                <a:lnTo>
                  <a:pt x="60516" y="303"/>
                </a:lnTo>
                <a:lnTo>
                  <a:pt x="53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106280" y="3082056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79" y="0"/>
                </a:lnTo>
              </a:path>
            </a:pathLst>
          </a:custGeom>
          <a:ln w="29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61487" y="2923240"/>
            <a:ext cx="115570" cy="175260"/>
          </a:xfrm>
          <a:custGeom>
            <a:avLst/>
            <a:gdLst/>
            <a:ahLst/>
            <a:cxnLst/>
            <a:rect l="l" t="t" r="r" b="b"/>
            <a:pathLst>
              <a:path w="115570" h="175260">
                <a:moveTo>
                  <a:pt x="94174" y="0"/>
                </a:moveTo>
                <a:lnTo>
                  <a:pt x="49932" y="13949"/>
                </a:lnTo>
                <a:lnTo>
                  <a:pt x="21771" y="40000"/>
                </a:lnTo>
                <a:lnTo>
                  <a:pt x="4749" y="76451"/>
                </a:lnTo>
                <a:lnTo>
                  <a:pt x="0" y="108577"/>
                </a:lnTo>
                <a:lnTo>
                  <a:pt x="896" y="124400"/>
                </a:lnTo>
                <a:lnTo>
                  <a:pt x="22471" y="166134"/>
                </a:lnTo>
                <a:lnTo>
                  <a:pt x="56721" y="175029"/>
                </a:lnTo>
                <a:lnTo>
                  <a:pt x="65905" y="174700"/>
                </a:lnTo>
                <a:lnTo>
                  <a:pt x="56721" y="165308"/>
                </a:lnTo>
                <a:lnTo>
                  <a:pt x="49735" y="164418"/>
                </a:lnTo>
                <a:lnTo>
                  <a:pt x="24832" y="127261"/>
                </a:lnTo>
                <a:lnTo>
                  <a:pt x="24247" y="103717"/>
                </a:lnTo>
                <a:lnTo>
                  <a:pt x="25979" y="102096"/>
                </a:lnTo>
                <a:lnTo>
                  <a:pt x="25979" y="98856"/>
                </a:lnTo>
                <a:lnTo>
                  <a:pt x="27494" y="97236"/>
                </a:lnTo>
                <a:lnTo>
                  <a:pt x="27494" y="95615"/>
                </a:lnTo>
                <a:lnTo>
                  <a:pt x="29226" y="95615"/>
                </a:lnTo>
                <a:lnTo>
                  <a:pt x="32473" y="92375"/>
                </a:lnTo>
                <a:lnTo>
                  <a:pt x="45463" y="85894"/>
                </a:lnTo>
                <a:lnTo>
                  <a:pt x="50226" y="84274"/>
                </a:lnTo>
                <a:lnTo>
                  <a:pt x="25979" y="84274"/>
                </a:lnTo>
                <a:lnTo>
                  <a:pt x="40484" y="45366"/>
                </a:lnTo>
                <a:lnTo>
                  <a:pt x="72542" y="17746"/>
                </a:lnTo>
                <a:lnTo>
                  <a:pt x="98937" y="12961"/>
                </a:lnTo>
                <a:lnTo>
                  <a:pt x="98937" y="6480"/>
                </a:lnTo>
                <a:lnTo>
                  <a:pt x="94174" y="0"/>
                </a:lnTo>
                <a:close/>
              </a:path>
              <a:path w="115570" h="175260">
                <a:moveTo>
                  <a:pt x="102256" y="82654"/>
                </a:moveTo>
                <a:lnTo>
                  <a:pt x="71442" y="82654"/>
                </a:lnTo>
                <a:lnTo>
                  <a:pt x="77937" y="85894"/>
                </a:lnTo>
                <a:lnTo>
                  <a:pt x="82700" y="93995"/>
                </a:lnTo>
                <a:lnTo>
                  <a:pt x="90927" y="134501"/>
                </a:lnTo>
                <a:lnTo>
                  <a:pt x="89195" y="139362"/>
                </a:lnTo>
                <a:lnTo>
                  <a:pt x="87679" y="144223"/>
                </a:lnTo>
                <a:lnTo>
                  <a:pt x="85947" y="149084"/>
                </a:lnTo>
                <a:lnTo>
                  <a:pt x="82700" y="152324"/>
                </a:lnTo>
                <a:lnTo>
                  <a:pt x="81184" y="157185"/>
                </a:lnTo>
                <a:lnTo>
                  <a:pt x="77937" y="160425"/>
                </a:lnTo>
                <a:lnTo>
                  <a:pt x="72958" y="162067"/>
                </a:lnTo>
                <a:lnTo>
                  <a:pt x="68195" y="163687"/>
                </a:lnTo>
                <a:lnTo>
                  <a:pt x="63215" y="165308"/>
                </a:lnTo>
                <a:lnTo>
                  <a:pt x="93987" y="165308"/>
                </a:lnTo>
                <a:lnTo>
                  <a:pt x="95040" y="164595"/>
                </a:lnTo>
                <a:lnTo>
                  <a:pt x="114616" y="128122"/>
                </a:lnTo>
                <a:lnTo>
                  <a:pt x="114953" y="123160"/>
                </a:lnTo>
                <a:lnTo>
                  <a:pt x="114859" y="112679"/>
                </a:lnTo>
                <a:lnTo>
                  <a:pt x="113794" y="105742"/>
                </a:lnTo>
                <a:lnTo>
                  <a:pt x="111794" y="99413"/>
                </a:lnTo>
                <a:lnTo>
                  <a:pt x="108679" y="93995"/>
                </a:lnTo>
                <a:lnTo>
                  <a:pt x="105432" y="85894"/>
                </a:lnTo>
                <a:lnTo>
                  <a:pt x="102256" y="82654"/>
                </a:lnTo>
                <a:close/>
              </a:path>
              <a:path w="115570" h="175260">
                <a:moveTo>
                  <a:pt x="79452" y="69692"/>
                </a:moveTo>
                <a:lnTo>
                  <a:pt x="61700" y="69692"/>
                </a:lnTo>
                <a:lnTo>
                  <a:pt x="48710" y="72932"/>
                </a:lnTo>
                <a:lnTo>
                  <a:pt x="40484" y="76173"/>
                </a:lnTo>
                <a:lnTo>
                  <a:pt x="33989" y="79413"/>
                </a:lnTo>
                <a:lnTo>
                  <a:pt x="27494" y="84274"/>
                </a:lnTo>
                <a:lnTo>
                  <a:pt x="53473" y="84274"/>
                </a:lnTo>
                <a:lnTo>
                  <a:pt x="56721" y="82654"/>
                </a:lnTo>
                <a:lnTo>
                  <a:pt x="102256" y="82654"/>
                </a:lnTo>
                <a:lnTo>
                  <a:pt x="100669" y="81033"/>
                </a:lnTo>
                <a:lnTo>
                  <a:pt x="87679" y="71312"/>
                </a:lnTo>
                <a:lnTo>
                  <a:pt x="79452" y="69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312598" y="2923240"/>
            <a:ext cx="100965" cy="173990"/>
          </a:xfrm>
          <a:custGeom>
            <a:avLst/>
            <a:gdLst/>
            <a:ahLst/>
            <a:cxnLst/>
            <a:rect l="l" t="t" r="r" b="b"/>
            <a:pathLst>
              <a:path w="100965" h="173989">
                <a:moveTo>
                  <a:pt x="94174" y="163687"/>
                </a:moveTo>
                <a:lnTo>
                  <a:pt x="16236" y="163687"/>
                </a:lnTo>
                <a:lnTo>
                  <a:pt x="6494" y="165308"/>
                </a:lnTo>
                <a:lnTo>
                  <a:pt x="6494" y="173409"/>
                </a:lnTo>
                <a:lnTo>
                  <a:pt x="100669" y="173409"/>
                </a:lnTo>
                <a:lnTo>
                  <a:pt x="100669" y="165308"/>
                </a:lnTo>
                <a:lnTo>
                  <a:pt x="94174" y="163687"/>
                </a:lnTo>
                <a:close/>
              </a:path>
              <a:path w="100965" h="173989">
                <a:moveTo>
                  <a:pt x="64947" y="29164"/>
                </a:moveTo>
                <a:lnTo>
                  <a:pt x="37236" y="29164"/>
                </a:lnTo>
                <a:lnTo>
                  <a:pt x="38968" y="30784"/>
                </a:lnTo>
                <a:lnTo>
                  <a:pt x="40484" y="30784"/>
                </a:lnTo>
                <a:lnTo>
                  <a:pt x="40484" y="32404"/>
                </a:lnTo>
                <a:lnTo>
                  <a:pt x="42216" y="35645"/>
                </a:lnTo>
                <a:lnTo>
                  <a:pt x="42216" y="150704"/>
                </a:lnTo>
                <a:lnTo>
                  <a:pt x="40484" y="153944"/>
                </a:lnTo>
                <a:lnTo>
                  <a:pt x="38968" y="155564"/>
                </a:lnTo>
                <a:lnTo>
                  <a:pt x="37236" y="158805"/>
                </a:lnTo>
                <a:lnTo>
                  <a:pt x="35721" y="160425"/>
                </a:lnTo>
                <a:lnTo>
                  <a:pt x="33989" y="160425"/>
                </a:lnTo>
                <a:lnTo>
                  <a:pt x="30742" y="162067"/>
                </a:lnTo>
                <a:lnTo>
                  <a:pt x="25979" y="163687"/>
                </a:lnTo>
                <a:lnTo>
                  <a:pt x="79452" y="163687"/>
                </a:lnTo>
                <a:lnTo>
                  <a:pt x="76205" y="162067"/>
                </a:lnTo>
                <a:lnTo>
                  <a:pt x="74690" y="162067"/>
                </a:lnTo>
                <a:lnTo>
                  <a:pt x="71442" y="160425"/>
                </a:lnTo>
                <a:lnTo>
                  <a:pt x="69710" y="158805"/>
                </a:lnTo>
                <a:lnTo>
                  <a:pt x="68195" y="157185"/>
                </a:lnTo>
                <a:lnTo>
                  <a:pt x="66463" y="157185"/>
                </a:lnTo>
                <a:lnTo>
                  <a:pt x="66463" y="153944"/>
                </a:lnTo>
                <a:lnTo>
                  <a:pt x="64947" y="152324"/>
                </a:lnTo>
                <a:lnTo>
                  <a:pt x="64947" y="29164"/>
                </a:lnTo>
                <a:close/>
              </a:path>
              <a:path w="100965" h="173989">
                <a:moveTo>
                  <a:pt x="64947" y="0"/>
                </a:moveTo>
                <a:lnTo>
                  <a:pt x="58453" y="0"/>
                </a:lnTo>
                <a:lnTo>
                  <a:pt x="0" y="35645"/>
                </a:lnTo>
                <a:lnTo>
                  <a:pt x="4762" y="45366"/>
                </a:lnTo>
                <a:lnTo>
                  <a:pt x="12989" y="40506"/>
                </a:lnTo>
                <a:lnTo>
                  <a:pt x="17752" y="35645"/>
                </a:lnTo>
                <a:lnTo>
                  <a:pt x="22731" y="34025"/>
                </a:lnTo>
                <a:lnTo>
                  <a:pt x="32473" y="29164"/>
                </a:lnTo>
                <a:lnTo>
                  <a:pt x="64947" y="29164"/>
                </a:lnTo>
                <a:lnTo>
                  <a:pt x="64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55484" y="2923240"/>
            <a:ext cx="100965" cy="173990"/>
          </a:xfrm>
          <a:custGeom>
            <a:avLst/>
            <a:gdLst/>
            <a:ahLst/>
            <a:cxnLst/>
            <a:rect l="l" t="t" r="r" b="b"/>
            <a:pathLst>
              <a:path w="100965" h="173989">
                <a:moveTo>
                  <a:pt x="94174" y="163687"/>
                </a:moveTo>
                <a:lnTo>
                  <a:pt x="16236" y="163687"/>
                </a:lnTo>
                <a:lnTo>
                  <a:pt x="8010" y="165308"/>
                </a:lnTo>
                <a:lnTo>
                  <a:pt x="8010" y="173409"/>
                </a:lnTo>
                <a:lnTo>
                  <a:pt x="100669" y="173409"/>
                </a:lnTo>
                <a:lnTo>
                  <a:pt x="100669" y="165308"/>
                </a:lnTo>
                <a:lnTo>
                  <a:pt x="94174" y="163687"/>
                </a:lnTo>
                <a:close/>
              </a:path>
              <a:path w="100965" h="173989">
                <a:moveTo>
                  <a:pt x="65059" y="29164"/>
                </a:moveTo>
                <a:lnTo>
                  <a:pt x="38968" y="29164"/>
                </a:lnTo>
                <a:lnTo>
                  <a:pt x="40484" y="30784"/>
                </a:lnTo>
                <a:lnTo>
                  <a:pt x="42216" y="32404"/>
                </a:lnTo>
                <a:lnTo>
                  <a:pt x="42216" y="153944"/>
                </a:lnTo>
                <a:lnTo>
                  <a:pt x="40484" y="155564"/>
                </a:lnTo>
                <a:lnTo>
                  <a:pt x="38968" y="158805"/>
                </a:lnTo>
                <a:lnTo>
                  <a:pt x="37236" y="160425"/>
                </a:lnTo>
                <a:lnTo>
                  <a:pt x="33989" y="160425"/>
                </a:lnTo>
                <a:lnTo>
                  <a:pt x="27494" y="163687"/>
                </a:lnTo>
                <a:lnTo>
                  <a:pt x="81184" y="163687"/>
                </a:lnTo>
                <a:lnTo>
                  <a:pt x="77937" y="162067"/>
                </a:lnTo>
                <a:lnTo>
                  <a:pt x="74690" y="162067"/>
                </a:lnTo>
                <a:lnTo>
                  <a:pt x="72958" y="160425"/>
                </a:lnTo>
                <a:lnTo>
                  <a:pt x="71442" y="158805"/>
                </a:lnTo>
                <a:lnTo>
                  <a:pt x="69710" y="157185"/>
                </a:lnTo>
                <a:lnTo>
                  <a:pt x="68195" y="157185"/>
                </a:lnTo>
                <a:lnTo>
                  <a:pt x="66463" y="153944"/>
                </a:lnTo>
                <a:lnTo>
                  <a:pt x="66463" y="149084"/>
                </a:lnTo>
                <a:lnTo>
                  <a:pt x="64947" y="145843"/>
                </a:lnTo>
                <a:lnTo>
                  <a:pt x="65059" y="29164"/>
                </a:lnTo>
                <a:close/>
              </a:path>
              <a:path w="100965" h="173989">
                <a:moveTo>
                  <a:pt x="66463" y="0"/>
                </a:moveTo>
                <a:lnTo>
                  <a:pt x="59968" y="0"/>
                </a:lnTo>
                <a:lnTo>
                  <a:pt x="0" y="35645"/>
                </a:lnTo>
                <a:lnTo>
                  <a:pt x="6494" y="45366"/>
                </a:lnTo>
                <a:lnTo>
                  <a:pt x="19484" y="35645"/>
                </a:lnTo>
                <a:lnTo>
                  <a:pt x="24247" y="34025"/>
                </a:lnTo>
                <a:lnTo>
                  <a:pt x="29226" y="30784"/>
                </a:lnTo>
                <a:lnTo>
                  <a:pt x="32473" y="29164"/>
                </a:lnTo>
                <a:lnTo>
                  <a:pt x="65059" y="29164"/>
                </a:lnTo>
                <a:lnTo>
                  <a:pt x="65184" y="23696"/>
                </a:lnTo>
                <a:lnTo>
                  <a:pt x="65705" y="14582"/>
                </a:lnTo>
                <a:lnTo>
                  <a:pt x="66226" y="6683"/>
                </a:lnTo>
                <a:lnTo>
                  <a:pt x="664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56329" y="3545543"/>
            <a:ext cx="133350" cy="175260"/>
          </a:xfrm>
          <a:custGeom>
            <a:avLst/>
            <a:gdLst/>
            <a:ahLst/>
            <a:cxnLst/>
            <a:rect l="l" t="t" r="r" b="b"/>
            <a:pathLst>
              <a:path w="133350" h="175260">
                <a:moveTo>
                  <a:pt x="105572" y="0"/>
                </a:moveTo>
                <a:lnTo>
                  <a:pt x="90959" y="0"/>
                </a:lnTo>
                <a:lnTo>
                  <a:pt x="80554" y="607"/>
                </a:lnTo>
                <a:lnTo>
                  <a:pt x="38574" y="21689"/>
                </a:lnTo>
                <a:lnTo>
                  <a:pt x="15022" y="57135"/>
                </a:lnTo>
                <a:lnTo>
                  <a:pt x="1420" y="102512"/>
                </a:lnTo>
                <a:lnTo>
                  <a:pt x="0" y="123181"/>
                </a:lnTo>
                <a:lnTo>
                  <a:pt x="888" y="134953"/>
                </a:lnTo>
                <a:lnTo>
                  <a:pt x="19719" y="168194"/>
                </a:lnTo>
                <a:lnTo>
                  <a:pt x="48726" y="175029"/>
                </a:lnTo>
                <a:lnTo>
                  <a:pt x="61133" y="174700"/>
                </a:lnTo>
                <a:lnTo>
                  <a:pt x="98192" y="165308"/>
                </a:lnTo>
                <a:lnTo>
                  <a:pt x="42229" y="165308"/>
                </a:lnTo>
                <a:lnTo>
                  <a:pt x="35732" y="162067"/>
                </a:lnTo>
                <a:lnTo>
                  <a:pt x="24500" y="123181"/>
                </a:lnTo>
                <a:lnTo>
                  <a:pt x="24717" y="115583"/>
                </a:lnTo>
                <a:lnTo>
                  <a:pt x="32484" y="74552"/>
                </a:lnTo>
                <a:lnTo>
                  <a:pt x="48244" y="38325"/>
                </a:lnTo>
                <a:lnTo>
                  <a:pt x="79438" y="12534"/>
                </a:lnTo>
                <a:lnTo>
                  <a:pt x="87712" y="11341"/>
                </a:lnTo>
                <a:lnTo>
                  <a:pt x="132035" y="11341"/>
                </a:lnTo>
                <a:lnTo>
                  <a:pt x="133197" y="6480"/>
                </a:lnTo>
                <a:lnTo>
                  <a:pt x="125057" y="3240"/>
                </a:lnTo>
                <a:lnTo>
                  <a:pt x="118562" y="1620"/>
                </a:lnTo>
                <a:lnTo>
                  <a:pt x="112067" y="1620"/>
                </a:lnTo>
                <a:lnTo>
                  <a:pt x="105572" y="0"/>
                </a:lnTo>
                <a:close/>
              </a:path>
              <a:path w="133350" h="175260">
                <a:moveTo>
                  <a:pt x="105572" y="132903"/>
                </a:moveTo>
                <a:lnTo>
                  <a:pt x="94206" y="132903"/>
                </a:lnTo>
                <a:lnTo>
                  <a:pt x="89335" y="141004"/>
                </a:lnTo>
                <a:lnTo>
                  <a:pt x="84464" y="147485"/>
                </a:lnTo>
                <a:lnTo>
                  <a:pt x="81217" y="152346"/>
                </a:lnTo>
                <a:lnTo>
                  <a:pt x="73098" y="160447"/>
                </a:lnTo>
                <a:lnTo>
                  <a:pt x="58463" y="165308"/>
                </a:lnTo>
                <a:lnTo>
                  <a:pt x="98192" y="165308"/>
                </a:lnTo>
                <a:lnTo>
                  <a:pt x="105572" y="132903"/>
                </a:lnTo>
                <a:close/>
              </a:path>
              <a:path w="133350" h="175260">
                <a:moveTo>
                  <a:pt x="132035" y="11341"/>
                </a:moveTo>
                <a:lnTo>
                  <a:pt x="97454" y="11341"/>
                </a:lnTo>
                <a:lnTo>
                  <a:pt x="102325" y="12961"/>
                </a:lnTo>
                <a:lnTo>
                  <a:pt x="107196" y="17844"/>
                </a:lnTo>
                <a:lnTo>
                  <a:pt x="110443" y="22705"/>
                </a:lnTo>
                <a:lnTo>
                  <a:pt x="113691" y="30806"/>
                </a:lnTo>
                <a:lnTo>
                  <a:pt x="113691" y="40527"/>
                </a:lnTo>
                <a:lnTo>
                  <a:pt x="125057" y="40527"/>
                </a:lnTo>
                <a:lnTo>
                  <a:pt x="132035" y="113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09009" y="3597413"/>
            <a:ext cx="109220" cy="125095"/>
          </a:xfrm>
          <a:custGeom>
            <a:avLst/>
            <a:gdLst/>
            <a:ahLst/>
            <a:cxnLst/>
            <a:rect l="l" t="t" r="r" b="b"/>
            <a:pathLst>
              <a:path w="109219" h="125095">
                <a:moveTo>
                  <a:pt x="68216" y="0"/>
                </a:moveTo>
                <a:lnTo>
                  <a:pt x="31281" y="10455"/>
                </a:lnTo>
                <a:lnTo>
                  <a:pt x="7509" y="41721"/>
                </a:lnTo>
                <a:lnTo>
                  <a:pt x="0" y="66451"/>
                </a:lnTo>
                <a:lnTo>
                  <a:pt x="21" y="81388"/>
                </a:lnTo>
                <a:lnTo>
                  <a:pt x="16160" y="117944"/>
                </a:lnTo>
                <a:lnTo>
                  <a:pt x="40592" y="124780"/>
                </a:lnTo>
                <a:lnTo>
                  <a:pt x="47886" y="124223"/>
                </a:lnTo>
                <a:lnTo>
                  <a:pt x="77010" y="113438"/>
                </a:lnTo>
                <a:lnTo>
                  <a:pt x="37345" y="113438"/>
                </a:lnTo>
                <a:lnTo>
                  <a:pt x="30850" y="111818"/>
                </a:lnTo>
                <a:lnTo>
                  <a:pt x="27636" y="107008"/>
                </a:lnTo>
                <a:lnTo>
                  <a:pt x="22731" y="103717"/>
                </a:lnTo>
                <a:lnTo>
                  <a:pt x="21128" y="95717"/>
                </a:lnTo>
                <a:lnTo>
                  <a:pt x="27602" y="51847"/>
                </a:lnTo>
                <a:lnTo>
                  <a:pt x="30342" y="42480"/>
                </a:lnTo>
                <a:lnTo>
                  <a:pt x="58905" y="10354"/>
                </a:lnTo>
                <a:lnTo>
                  <a:pt x="64969" y="9721"/>
                </a:lnTo>
                <a:lnTo>
                  <a:pt x="97063" y="9721"/>
                </a:lnTo>
                <a:lnTo>
                  <a:pt x="92648" y="6151"/>
                </a:lnTo>
                <a:lnTo>
                  <a:pt x="85468" y="2632"/>
                </a:lnTo>
                <a:lnTo>
                  <a:pt x="77375" y="632"/>
                </a:lnTo>
                <a:lnTo>
                  <a:pt x="68216" y="0"/>
                </a:lnTo>
                <a:close/>
              </a:path>
              <a:path w="109219" h="125095">
                <a:moveTo>
                  <a:pt x="97063" y="9721"/>
                </a:moveTo>
                <a:lnTo>
                  <a:pt x="73088" y="9721"/>
                </a:lnTo>
                <a:lnTo>
                  <a:pt x="77959" y="11341"/>
                </a:lnTo>
                <a:lnTo>
                  <a:pt x="84453" y="21063"/>
                </a:lnTo>
                <a:lnTo>
                  <a:pt x="87701" y="27544"/>
                </a:lnTo>
                <a:lnTo>
                  <a:pt x="87701" y="37265"/>
                </a:lnTo>
                <a:lnTo>
                  <a:pt x="87143" y="44860"/>
                </a:lnTo>
                <a:lnTo>
                  <a:pt x="75117" y="89945"/>
                </a:lnTo>
                <a:lnTo>
                  <a:pt x="51979" y="113438"/>
                </a:lnTo>
                <a:lnTo>
                  <a:pt x="77010" y="113438"/>
                </a:lnTo>
                <a:lnTo>
                  <a:pt x="101232" y="81033"/>
                </a:lnTo>
                <a:lnTo>
                  <a:pt x="108783" y="41721"/>
                </a:lnTo>
                <a:lnTo>
                  <a:pt x="108200" y="32759"/>
                </a:lnTo>
                <a:lnTo>
                  <a:pt x="106373" y="24303"/>
                </a:lnTo>
                <a:lnTo>
                  <a:pt x="103329" y="17063"/>
                </a:lnTo>
                <a:lnTo>
                  <a:pt x="99067" y="11341"/>
                </a:lnTo>
                <a:lnTo>
                  <a:pt x="97063" y="97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42196" y="3595792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53603" y="16202"/>
                </a:moveTo>
                <a:lnTo>
                  <a:pt x="30850" y="16202"/>
                </a:lnTo>
                <a:lnTo>
                  <a:pt x="30850" y="17822"/>
                </a:lnTo>
                <a:lnTo>
                  <a:pt x="32473" y="19442"/>
                </a:lnTo>
                <a:lnTo>
                  <a:pt x="32473" y="29164"/>
                </a:lnTo>
                <a:lnTo>
                  <a:pt x="30850" y="30784"/>
                </a:lnTo>
                <a:lnTo>
                  <a:pt x="30850" y="34025"/>
                </a:lnTo>
                <a:lnTo>
                  <a:pt x="25979" y="69692"/>
                </a:lnTo>
                <a:lnTo>
                  <a:pt x="24355" y="74552"/>
                </a:lnTo>
                <a:lnTo>
                  <a:pt x="24355" y="79413"/>
                </a:lnTo>
                <a:lnTo>
                  <a:pt x="22731" y="85894"/>
                </a:lnTo>
                <a:lnTo>
                  <a:pt x="22731" y="110198"/>
                </a:lnTo>
                <a:lnTo>
                  <a:pt x="24355" y="113438"/>
                </a:lnTo>
                <a:lnTo>
                  <a:pt x="24355" y="116679"/>
                </a:lnTo>
                <a:lnTo>
                  <a:pt x="25979" y="118299"/>
                </a:lnTo>
                <a:lnTo>
                  <a:pt x="25979" y="121539"/>
                </a:lnTo>
                <a:lnTo>
                  <a:pt x="27602" y="123160"/>
                </a:lnTo>
                <a:lnTo>
                  <a:pt x="29226" y="123160"/>
                </a:lnTo>
                <a:lnTo>
                  <a:pt x="32473" y="126400"/>
                </a:lnTo>
                <a:lnTo>
                  <a:pt x="40592" y="126400"/>
                </a:lnTo>
                <a:lnTo>
                  <a:pt x="47108" y="124780"/>
                </a:lnTo>
                <a:lnTo>
                  <a:pt x="51979" y="123160"/>
                </a:lnTo>
                <a:lnTo>
                  <a:pt x="56851" y="119919"/>
                </a:lnTo>
                <a:lnTo>
                  <a:pt x="63345" y="116679"/>
                </a:lnTo>
                <a:lnTo>
                  <a:pt x="73088" y="110198"/>
                </a:lnTo>
                <a:lnTo>
                  <a:pt x="74711" y="108577"/>
                </a:lnTo>
                <a:lnTo>
                  <a:pt x="45485" y="108577"/>
                </a:lnTo>
                <a:lnTo>
                  <a:pt x="45485" y="106957"/>
                </a:lnTo>
                <a:lnTo>
                  <a:pt x="43861" y="105337"/>
                </a:lnTo>
                <a:lnTo>
                  <a:pt x="43861" y="84274"/>
                </a:lnTo>
                <a:lnTo>
                  <a:pt x="45485" y="79413"/>
                </a:lnTo>
                <a:lnTo>
                  <a:pt x="45485" y="76173"/>
                </a:lnTo>
                <a:lnTo>
                  <a:pt x="47108" y="71312"/>
                </a:lnTo>
                <a:lnTo>
                  <a:pt x="53603" y="24303"/>
                </a:lnTo>
                <a:lnTo>
                  <a:pt x="53603" y="16202"/>
                </a:lnTo>
                <a:close/>
              </a:path>
              <a:path w="127000" h="127000">
                <a:moveTo>
                  <a:pt x="126691" y="14582"/>
                </a:moveTo>
                <a:lnTo>
                  <a:pt x="103938" y="14582"/>
                </a:lnTo>
                <a:lnTo>
                  <a:pt x="108831" y="19442"/>
                </a:lnTo>
                <a:lnTo>
                  <a:pt x="108831" y="38885"/>
                </a:lnTo>
                <a:lnTo>
                  <a:pt x="105561" y="45366"/>
                </a:lnTo>
                <a:lnTo>
                  <a:pt x="103938" y="51847"/>
                </a:lnTo>
                <a:lnTo>
                  <a:pt x="97443" y="64831"/>
                </a:lnTo>
                <a:lnTo>
                  <a:pt x="92572" y="71312"/>
                </a:lnTo>
                <a:lnTo>
                  <a:pt x="89325" y="76173"/>
                </a:lnTo>
                <a:lnTo>
                  <a:pt x="84453" y="82654"/>
                </a:lnTo>
                <a:lnTo>
                  <a:pt x="74711" y="92375"/>
                </a:lnTo>
                <a:lnTo>
                  <a:pt x="69840" y="95615"/>
                </a:lnTo>
                <a:lnTo>
                  <a:pt x="66593" y="100476"/>
                </a:lnTo>
                <a:lnTo>
                  <a:pt x="61722" y="103717"/>
                </a:lnTo>
                <a:lnTo>
                  <a:pt x="56851" y="105337"/>
                </a:lnTo>
                <a:lnTo>
                  <a:pt x="50356" y="108577"/>
                </a:lnTo>
                <a:lnTo>
                  <a:pt x="74711" y="108577"/>
                </a:lnTo>
                <a:lnTo>
                  <a:pt x="82830" y="100476"/>
                </a:lnTo>
                <a:lnTo>
                  <a:pt x="89325" y="95615"/>
                </a:lnTo>
                <a:lnTo>
                  <a:pt x="92572" y="89134"/>
                </a:lnTo>
                <a:lnTo>
                  <a:pt x="97443" y="84274"/>
                </a:lnTo>
                <a:lnTo>
                  <a:pt x="102314" y="77793"/>
                </a:lnTo>
                <a:lnTo>
                  <a:pt x="105561" y="72932"/>
                </a:lnTo>
                <a:lnTo>
                  <a:pt x="108831" y="66451"/>
                </a:lnTo>
                <a:lnTo>
                  <a:pt x="113702" y="59949"/>
                </a:lnTo>
                <a:lnTo>
                  <a:pt x="116949" y="53468"/>
                </a:lnTo>
                <a:lnTo>
                  <a:pt x="118573" y="48607"/>
                </a:lnTo>
                <a:lnTo>
                  <a:pt x="121820" y="42126"/>
                </a:lnTo>
                <a:lnTo>
                  <a:pt x="125068" y="32404"/>
                </a:lnTo>
                <a:lnTo>
                  <a:pt x="126691" y="25923"/>
                </a:lnTo>
                <a:lnTo>
                  <a:pt x="126691" y="14582"/>
                </a:lnTo>
                <a:close/>
              </a:path>
              <a:path w="127000" h="127000">
                <a:moveTo>
                  <a:pt x="43861" y="1620"/>
                </a:moveTo>
                <a:lnTo>
                  <a:pt x="30850" y="1620"/>
                </a:lnTo>
                <a:lnTo>
                  <a:pt x="21108" y="6480"/>
                </a:lnTo>
                <a:lnTo>
                  <a:pt x="16236" y="8101"/>
                </a:lnTo>
                <a:lnTo>
                  <a:pt x="12989" y="9721"/>
                </a:lnTo>
                <a:lnTo>
                  <a:pt x="11365" y="12961"/>
                </a:lnTo>
                <a:lnTo>
                  <a:pt x="8118" y="16202"/>
                </a:lnTo>
                <a:lnTo>
                  <a:pt x="4871" y="17822"/>
                </a:lnTo>
                <a:lnTo>
                  <a:pt x="0" y="22683"/>
                </a:lnTo>
                <a:lnTo>
                  <a:pt x="4871" y="30784"/>
                </a:lnTo>
                <a:lnTo>
                  <a:pt x="11365" y="24303"/>
                </a:lnTo>
                <a:lnTo>
                  <a:pt x="14613" y="22683"/>
                </a:lnTo>
                <a:lnTo>
                  <a:pt x="19484" y="17822"/>
                </a:lnTo>
                <a:lnTo>
                  <a:pt x="21108" y="17822"/>
                </a:lnTo>
                <a:lnTo>
                  <a:pt x="22731" y="16202"/>
                </a:lnTo>
                <a:lnTo>
                  <a:pt x="53603" y="16202"/>
                </a:lnTo>
                <a:lnTo>
                  <a:pt x="53603" y="9721"/>
                </a:lnTo>
                <a:lnTo>
                  <a:pt x="50356" y="6480"/>
                </a:lnTo>
                <a:lnTo>
                  <a:pt x="50356" y="4860"/>
                </a:lnTo>
                <a:lnTo>
                  <a:pt x="48732" y="3240"/>
                </a:lnTo>
                <a:lnTo>
                  <a:pt x="47108" y="3240"/>
                </a:lnTo>
                <a:lnTo>
                  <a:pt x="43861" y="1620"/>
                </a:lnTo>
                <a:close/>
              </a:path>
              <a:path w="127000" h="127000">
                <a:moveTo>
                  <a:pt x="115325" y="0"/>
                </a:moveTo>
                <a:lnTo>
                  <a:pt x="107207" y="0"/>
                </a:lnTo>
                <a:lnTo>
                  <a:pt x="100690" y="3240"/>
                </a:lnTo>
                <a:lnTo>
                  <a:pt x="97443" y="3240"/>
                </a:lnTo>
                <a:lnTo>
                  <a:pt x="94196" y="4860"/>
                </a:lnTo>
                <a:lnTo>
                  <a:pt x="90948" y="8101"/>
                </a:lnTo>
                <a:lnTo>
                  <a:pt x="84453" y="11341"/>
                </a:lnTo>
                <a:lnTo>
                  <a:pt x="82830" y="14582"/>
                </a:lnTo>
                <a:lnTo>
                  <a:pt x="76335" y="21063"/>
                </a:lnTo>
                <a:lnTo>
                  <a:pt x="74711" y="24303"/>
                </a:lnTo>
                <a:lnTo>
                  <a:pt x="82830" y="29164"/>
                </a:lnTo>
                <a:lnTo>
                  <a:pt x="86077" y="25923"/>
                </a:lnTo>
                <a:lnTo>
                  <a:pt x="87701" y="22683"/>
                </a:lnTo>
                <a:lnTo>
                  <a:pt x="94196" y="16202"/>
                </a:lnTo>
                <a:lnTo>
                  <a:pt x="97443" y="14582"/>
                </a:lnTo>
                <a:lnTo>
                  <a:pt x="126691" y="14582"/>
                </a:lnTo>
                <a:lnTo>
                  <a:pt x="126691" y="12961"/>
                </a:lnTo>
                <a:lnTo>
                  <a:pt x="125068" y="8101"/>
                </a:lnTo>
                <a:lnTo>
                  <a:pt x="123444" y="4860"/>
                </a:lnTo>
                <a:lnTo>
                  <a:pt x="120196" y="1620"/>
                </a:lnTo>
                <a:lnTo>
                  <a:pt x="1153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04610" y="3526101"/>
            <a:ext cx="80010" cy="240029"/>
          </a:xfrm>
          <a:custGeom>
            <a:avLst/>
            <a:gdLst/>
            <a:ahLst/>
            <a:cxnLst/>
            <a:rect l="l" t="t" r="r" b="b"/>
            <a:pathLst>
              <a:path w="80009" h="240029">
                <a:moveTo>
                  <a:pt x="76357" y="0"/>
                </a:moveTo>
                <a:lnTo>
                  <a:pt x="30440" y="26895"/>
                </a:lnTo>
                <a:lnTo>
                  <a:pt x="4873" y="77388"/>
                </a:lnTo>
                <a:lnTo>
                  <a:pt x="0" y="119919"/>
                </a:lnTo>
                <a:lnTo>
                  <a:pt x="1218" y="142109"/>
                </a:lnTo>
                <a:lnTo>
                  <a:pt x="10969" y="181003"/>
                </a:lnTo>
                <a:lnTo>
                  <a:pt x="43661" y="224862"/>
                </a:lnTo>
                <a:lnTo>
                  <a:pt x="76357" y="239860"/>
                </a:lnTo>
                <a:lnTo>
                  <a:pt x="79604" y="230139"/>
                </a:lnTo>
                <a:lnTo>
                  <a:pt x="65892" y="224076"/>
                </a:lnTo>
                <a:lnTo>
                  <a:pt x="54012" y="215740"/>
                </a:lnTo>
                <a:lnTo>
                  <a:pt x="29349" y="177332"/>
                </a:lnTo>
                <a:lnTo>
                  <a:pt x="21129" y="118299"/>
                </a:lnTo>
                <a:lnTo>
                  <a:pt x="22043" y="98274"/>
                </a:lnTo>
                <a:lnTo>
                  <a:pt x="35742" y="47008"/>
                </a:lnTo>
                <a:lnTo>
                  <a:pt x="65892" y="15544"/>
                </a:lnTo>
                <a:lnTo>
                  <a:pt x="79604" y="9721"/>
                </a:lnTo>
                <a:lnTo>
                  <a:pt x="763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87461" y="3547165"/>
            <a:ext cx="167640" cy="172085"/>
          </a:xfrm>
          <a:custGeom>
            <a:avLst/>
            <a:gdLst/>
            <a:ahLst/>
            <a:cxnLst/>
            <a:rect l="l" t="t" r="r" b="b"/>
            <a:pathLst>
              <a:path w="167639" h="172085">
                <a:moveTo>
                  <a:pt x="47087" y="165308"/>
                </a:moveTo>
                <a:lnTo>
                  <a:pt x="0" y="165308"/>
                </a:lnTo>
                <a:lnTo>
                  <a:pt x="0" y="171789"/>
                </a:lnTo>
                <a:lnTo>
                  <a:pt x="47087" y="171789"/>
                </a:lnTo>
                <a:lnTo>
                  <a:pt x="47087" y="165308"/>
                </a:lnTo>
                <a:close/>
              </a:path>
              <a:path w="167639" h="172085">
                <a:moveTo>
                  <a:pt x="134810" y="165308"/>
                </a:moveTo>
                <a:lnTo>
                  <a:pt x="84453" y="165308"/>
                </a:lnTo>
                <a:lnTo>
                  <a:pt x="82830" y="171789"/>
                </a:lnTo>
                <a:lnTo>
                  <a:pt x="133186" y="171789"/>
                </a:lnTo>
                <a:lnTo>
                  <a:pt x="134810" y="165308"/>
                </a:lnTo>
                <a:close/>
              </a:path>
              <a:path w="167639" h="172085">
                <a:moveTo>
                  <a:pt x="82830" y="6480"/>
                </a:moveTo>
                <a:lnTo>
                  <a:pt x="38968" y="6480"/>
                </a:lnTo>
                <a:lnTo>
                  <a:pt x="48710" y="16224"/>
                </a:lnTo>
                <a:lnTo>
                  <a:pt x="50334" y="19464"/>
                </a:lnTo>
                <a:lnTo>
                  <a:pt x="51958" y="25945"/>
                </a:lnTo>
                <a:lnTo>
                  <a:pt x="55205" y="34046"/>
                </a:lnTo>
                <a:lnTo>
                  <a:pt x="74711" y="85894"/>
                </a:lnTo>
                <a:lnTo>
                  <a:pt x="34097" y="132903"/>
                </a:lnTo>
                <a:lnTo>
                  <a:pt x="28338" y="140523"/>
                </a:lnTo>
                <a:lnTo>
                  <a:pt x="23340" y="146472"/>
                </a:lnTo>
                <a:lnTo>
                  <a:pt x="19256" y="150903"/>
                </a:lnTo>
                <a:lnTo>
                  <a:pt x="16236" y="153966"/>
                </a:lnTo>
                <a:lnTo>
                  <a:pt x="12989" y="158827"/>
                </a:lnTo>
                <a:lnTo>
                  <a:pt x="9742" y="160447"/>
                </a:lnTo>
                <a:lnTo>
                  <a:pt x="6494" y="163687"/>
                </a:lnTo>
                <a:lnTo>
                  <a:pt x="3247" y="165308"/>
                </a:lnTo>
                <a:lnTo>
                  <a:pt x="42216" y="165308"/>
                </a:lnTo>
                <a:lnTo>
                  <a:pt x="38968" y="162067"/>
                </a:lnTo>
                <a:lnTo>
                  <a:pt x="38968" y="153966"/>
                </a:lnTo>
                <a:lnTo>
                  <a:pt x="40592" y="152346"/>
                </a:lnTo>
                <a:lnTo>
                  <a:pt x="42216" y="147485"/>
                </a:lnTo>
                <a:lnTo>
                  <a:pt x="43839" y="144244"/>
                </a:lnTo>
                <a:lnTo>
                  <a:pt x="47087" y="141004"/>
                </a:lnTo>
                <a:lnTo>
                  <a:pt x="50334" y="134523"/>
                </a:lnTo>
                <a:lnTo>
                  <a:pt x="79582" y="98856"/>
                </a:lnTo>
                <a:lnTo>
                  <a:pt x="101578" y="98856"/>
                </a:lnTo>
                <a:lnTo>
                  <a:pt x="95819" y="82654"/>
                </a:lnTo>
                <a:lnTo>
                  <a:pt x="106496" y="69692"/>
                </a:lnTo>
                <a:lnTo>
                  <a:pt x="89325" y="69692"/>
                </a:lnTo>
                <a:lnTo>
                  <a:pt x="79582" y="38907"/>
                </a:lnTo>
                <a:lnTo>
                  <a:pt x="76335" y="30806"/>
                </a:lnTo>
                <a:lnTo>
                  <a:pt x="74914" y="25135"/>
                </a:lnTo>
                <a:lnTo>
                  <a:pt x="74711" y="14603"/>
                </a:lnTo>
                <a:lnTo>
                  <a:pt x="76335" y="12961"/>
                </a:lnTo>
                <a:lnTo>
                  <a:pt x="77959" y="9721"/>
                </a:lnTo>
                <a:lnTo>
                  <a:pt x="81206" y="8101"/>
                </a:lnTo>
                <a:lnTo>
                  <a:pt x="82830" y="6480"/>
                </a:lnTo>
                <a:close/>
              </a:path>
              <a:path w="167639" h="172085">
                <a:moveTo>
                  <a:pt x="101578" y="98856"/>
                </a:moveTo>
                <a:lnTo>
                  <a:pt x="79582" y="98856"/>
                </a:lnTo>
                <a:lnTo>
                  <a:pt x="92572" y="137763"/>
                </a:lnTo>
                <a:lnTo>
                  <a:pt x="94196" y="144244"/>
                </a:lnTo>
                <a:lnTo>
                  <a:pt x="95819" y="149105"/>
                </a:lnTo>
                <a:lnTo>
                  <a:pt x="95819" y="157206"/>
                </a:lnTo>
                <a:lnTo>
                  <a:pt x="94196" y="160447"/>
                </a:lnTo>
                <a:lnTo>
                  <a:pt x="90948" y="163687"/>
                </a:lnTo>
                <a:lnTo>
                  <a:pt x="87701" y="165308"/>
                </a:lnTo>
                <a:lnTo>
                  <a:pt x="131562" y="165308"/>
                </a:lnTo>
                <a:lnTo>
                  <a:pt x="129939" y="163687"/>
                </a:lnTo>
                <a:lnTo>
                  <a:pt x="128315" y="163687"/>
                </a:lnTo>
                <a:lnTo>
                  <a:pt x="128315" y="162067"/>
                </a:lnTo>
                <a:lnTo>
                  <a:pt x="126691" y="162067"/>
                </a:lnTo>
                <a:lnTo>
                  <a:pt x="123444" y="158827"/>
                </a:lnTo>
                <a:lnTo>
                  <a:pt x="123444" y="155586"/>
                </a:lnTo>
                <a:lnTo>
                  <a:pt x="120175" y="150725"/>
                </a:lnTo>
                <a:lnTo>
                  <a:pt x="118551" y="147485"/>
                </a:lnTo>
                <a:lnTo>
                  <a:pt x="116927" y="141004"/>
                </a:lnTo>
                <a:lnTo>
                  <a:pt x="113680" y="132903"/>
                </a:lnTo>
                <a:lnTo>
                  <a:pt x="101578" y="98856"/>
                </a:lnTo>
                <a:close/>
              </a:path>
              <a:path w="167639" h="172085">
                <a:moveTo>
                  <a:pt x="167284" y="0"/>
                </a:moveTo>
                <a:lnTo>
                  <a:pt x="120175" y="0"/>
                </a:lnTo>
                <a:lnTo>
                  <a:pt x="118551" y="6480"/>
                </a:lnTo>
                <a:lnTo>
                  <a:pt x="121798" y="6480"/>
                </a:lnTo>
                <a:lnTo>
                  <a:pt x="126691" y="11341"/>
                </a:lnTo>
                <a:lnTo>
                  <a:pt x="126691" y="21084"/>
                </a:lnTo>
                <a:lnTo>
                  <a:pt x="125068" y="22705"/>
                </a:lnTo>
                <a:lnTo>
                  <a:pt x="121798" y="29185"/>
                </a:lnTo>
                <a:lnTo>
                  <a:pt x="120175" y="30806"/>
                </a:lnTo>
                <a:lnTo>
                  <a:pt x="113680" y="40527"/>
                </a:lnTo>
                <a:lnTo>
                  <a:pt x="89325" y="69692"/>
                </a:lnTo>
                <a:lnTo>
                  <a:pt x="106496" y="69692"/>
                </a:lnTo>
                <a:lnTo>
                  <a:pt x="133186" y="37287"/>
                </a:lnTo>
                <a:lnTo>
                  <a:pt x="138945" y="30603"/>
                </a:lnTo>
                <a:lnTo>
                  <a:pt x="143943" y="25135"/>
                </a:lnTo>
                <a:lnTo>
                  <a:pt x="148028" y="20882"/>
                </a:lnTo>
                <a:lnTo>
                  <a:pt x="151047" y="17844"/>
                </a:lnTo>
                <a:lnTo>
                  <a:pt x="152670" y="14603"/>
                </a:lnTo>
                <a:lnTo>
                  <a:pt x="157541" y="9721"/>
                </a:lnTo>
                <a:lnTo>
                  <a:pt x="160789" y="8101"/>
                </a:lnTo>
                <a:lnTo>
                  <a:pt x="162413" y="8101"/>
                </a:lnTo>
                <a:lnTo>
                  <a:pt x="165660" y="6480"/>
                </a:lnTo>
                <a:lnTo>
                  <a:pt x="167284" y="0"/>
                </a:lnTo>
                <a:close/>
              </a:path>
              <a:path w="167639" h="172085">
                <a:moveTo>
                  <a:pt x="89325" y="0"/>
                </a:moveTo>
                <a:lnTo>
                  <a:pt x="37345" y="0"/>
                </a:lnTo>
                <a:lnTo>
                  <a:pt x="35721" y="6480"/>
                </a:lnTo>
                <a:lnTo>
                  <a:pt x="87701" y="6480"/>
                </a:lnTo>
                <a:lnTo>
                  <a:pt x="893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66111" y="3689788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69" h="65404">
                <a:moveTo>
                  <a:pt x="35742" y="0"/>
                </a:moveTo>
                <a:lnTo>
                  <a:pt x="14634" y="0"/>
                </a:lnTo>
                <a:lnTo>
                  <a:pt x="14634" y="34025"/>
                </a:lnTo>
                <a:lnTo>
                  <a:pt x="13011" y="38885"/>
                </a:lnTo>
                <a:lnTo>
                  <a:pt x="8118" y="48607"/>
                </a:lnTo>
                <a:lnTo>
                  <a:pt x="0" y="56708"/>
                </a:lnTo>
                <a:lnTo>
                  <a:pt x="6494" y="64831"/>
                </a:lnTo>
                <a:lnTo>
                  <a:pt x="14634" y="58328"/>
                </a:lnTo>
                <a:lnTo>
                  <a:pt x="21129" y="53468"/>
                </a:lnTo>
                <a:lnTo>
                  <a:pt x="26000" y="48607"/>
                </a:lnTo>
                <a:lnTo>
                  <a:pt x="35742" y="34025"/>
                </a:lnTo>
                <a:lnTo>
                  <a:pt x="38990" y="24303"/>
                </a:lnTo>
                <a:lnTo>
                  <a:pt x="38990" y="11341"/>
                </a:lnTo>
                <a:lnTo>
                  <a:pt x="37366" y="6480"/>
                </a:lnTo>
                <a:lnTo>
                  <a:pt x="35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73318" y="3547165"/>
            <a:ext cx="141605" cy="172085"/>
          </a:xfrm>
          <a:custGeom>
            <a:avLst/>
            <a:gdLst/>
            <a:ahLst/>
            <a:cxnLst/>
            <a:rect l="l" t="t" r="r" b="b"/>
            <a:pathLst>
              <a:path w="141605" h="172085">
                <a:moveTo>
                  <a:pt x="63345" y="165308"/>
                </a:moveTo>
                <a:lnTo>
                  <a:pt x="9742" y="165308"/>
                </a:lnTo>
                <a:lnTo>
                  <a:pt x="8118" y="171789"/>
                </a:lnTo>
                <a:lnTo>
                  <a:pt x="61722" y="171789"/>
                </a:lnTo>
                <a:lnTo>
                  <a:pt x="63345" y="165308"/>
                </a:lnTo>
                <a:close/>
              </a:path>
              <a:path w="141605" h="172085">
                <a:moveTo>
                  <a:pt x="45485" y="6480"/>
                </a:moveTo>
                <a:lnTo>
                  <a:pt x="3247" y="6480"/>
                </a:lnTo>
                <a:lnTo>
                  <a:pt x="8118" y="11341"/>
                </a:lnTo>
                <a:lnTo>
                  <a:pt x="11365" y="12961"/>
                </a:lnTo>
                <a:lnTo>
                  <a:pt x="11365" y="16224"/>
                </a:lnTo>
                <a:lnTo>
                  <a:pt x="16236" y="25945"/>
                </a:lnTo>
                <a:lnTo>
                  <a:pt x="19484" y="35666"/>
                </a:lnTo>
                <a:lnTo>
                  <a:pt x="37366" y="100476"/>
                </a:lnTo>
                <a:lnTo>
                  <a:pt x="29226" y="134523"/>
                </a:lnTo>
                <a:lnTo>
                  <a:pt x="27602" y="142624"/>
                </a:lnTo>
                <a:lnTo>
                  <a:pt x="25979" y="147485"/>
                </a:lnTo>
                <a:lnTo>
                  <a:pt x="25979" y="152346"/>
                </a:lnTo>
                <a:lnTo>
                  <a:pt x="22731" y="158827"/>
                </a:lnTo>
                <a:lnTo>
                  <a:pt x="21108" y="160447"/>
                </a:lnTo>
                <a:lnTo>
                  <a:pt x="21108" y="162067"/>
                </a:lnTo>
                <a:lnTo>
                  <a:pt x="19484" y="163687"/>
                </a:lnTo>
                <a:lnTo>
                  <a:pt x="17860" y="163687"/>
                </a:lnTo>
                <a:lnTo>
                  <a:pt x="16236" y="165308"/>
                </a:lnTo>
                <a:lnTo>
                  <a:pt x="53603" y="165308"/>
                </a:lnTo>
                <a:lnTo>
                  <a:pt x="51979" y="163687"/>
                </a:lnTo>
                <a:lnTo>
                  <a:pt x="51979" y="162067"/>
                </a:lnTo>
                <a:lnTo>
                  <a:pt x="50356" y="162067"/>
                </a:lnTo>
                <a:lnTo>
                  <a:pt x="50356" y="160447"/>
                </a:lnTo>
                <a:lnTo>
                  <a:pt x="48732" y="157206"/>
                </a:lnTo>
                <a:lnTo>
                  <a:pt x="48732" y="152346"/>
                </a:lnTo>
                <a:lnTo>
                  <a:pt x="50356" y="149105"/>
                </a:lnTo>
                <a:lnTo>
                  <a:pt x="50356" y="139384"/>
                </a:lnTo>
                <a:lnTo>
                  <a:pt x="51979" y="136143"/>
                </a:lnTo>
                <a:lnTo>
                  <a:pt x="60098" y="100476"/>
                </a:lnTo>
                <a:lnTo>
                  <a:pt x="71062" y="85894"/>
                </a:lnTo>
                <a:lnTo>
                  <a:pt x="55227" y="85894"/>
                </a:lnTo>
                <a:lnTo>
                  <a:pt x="42237" y="37287"/>
                </a:lnTo>
                <a:lnTo>
                  <a:pt x="38990" y="29185"/>
                </a:lnTo>
                <a:lnTo>
                  <a:pt x="37366" y="22705"/>
                </a:lnTo>
                <a:lnTo>
                  <a:pt x="37366" y="14603"/>
                </a:lnTo>
                <a:lnTo>
                  <a:pt x="38990" y="11341"/>
                </a:lnTo>
                <a:lnTo>
                  <a:pt x="42237" y="8101"/>
                </a:lnTo>
                <a:lnTo>
                  <a:pt x="45485" y="6480"/>
                </a:lnTo>
                <a:close/>
              </a:path>
              <a:path w="141605" h="172085">
                <a:moveTo>
                  <a:pt x="131562" y="9721"/>
                </a:moveTo>
                <a:lnTo>
                  <a:pt x="100712" y="9721"/>
                </a:lnTo>
                <a:lnTo>
                  <a:pt x="100712" y="21084"/>
                </a:lnTo>
                <a:lnTo>
                  <a:pt x="97465" y="25945"/>
                </a:lnTo>
                <a:lnTo>
                  <a:pt x="92572" y="35666"/>
                </a:lnTo>
                <a:lnTo>
                  <a:pt x="86077" y="43768"/>
                </a:lnTo>
                <a:lnTo>
                  <a:pt x="55227" y="85894"/>
                </a:lnTo>
                <a:lnTo>
                  <a:pt x="71062" y="85894"/>
                </a:lnTo>
                <a:lnTo>
                  <a:pt x="113702" y="29185"/>
                </a:lnTo>
                <a:lnTo>
                  <a:pt x="121820" y="21084"/>
                </a:lnTo>
                <a:lnTo>
                  <a:pt x="125068" y="16224"/>
                </a:lnTo>
                <a:lnTo>
                  <a:pt x="131562" y="9721"/>
                </a:lnTo>
                <a:close/>
              </a:path>
              <a:path w="141605" h="172085">
                <a:moveTo>
                  <a:pt x="136433" y="6480"/>
                </a:moveTo>
                <a:lnTo>
                  <a:pt x="94196" y="6480"/>
                </a:lnTo>
                <a:lnTo>
                  <a:pt x="97465" y="8101"/>
                </a:lnTo>
                <a:lnTo>
                  <a:pt x="99088" y="9721"/>
                </a:lnTo>
                <a:lnTo>
                  <a:pt x="133186" y="9721"/>
                </a:lnTo>
                <a:lnTo>
                  <a:pt x="133186" y="8101"/>
                </a:lnTo>
                <a:lnTo>
                  <a:pt x="134810" y="8101"/>
                </a:lnTo>
                <a:lnTo>
                  <a:pt x="136433" y="6480"/>
                </a:lnTo>
                <a:close/>
              </a:path>
              <a:path w="141605" h="172085">
                <a:moveTo>
                  <a:pt x="50356" y="0"/>
                </a:moveTo>
                <a:lnTo>
                  <a:pt x="1623" y="0"/>
                </a:lnTo>
                <a:lnTo>
                  <a:pt x="0" y="6480"/>
                </a:lnTo>
                <a:lnTo>
                  <a:pt x="48732" y="6480"/>
                </a:lnTo>
                <a:lnTo>
                  <a:pt x="50356" y="0"/>
                </a:lnTo>
                <a:close/>
              </a:path>
              <a:path w="141605" h="172085">
                <a:moveTo>
                  <a:pt x="141304" y="0"/>
                </a:moveTo>
                <a:lnTo>
                  <a:pt x="92572" y="0"/>
                </a:lnTo>
                <a:lnTo>
                  <a:pt x="92572" y="6480"/>
                </a:lnTo>
                <a:lnTo>
                  <a:pt x="139681" y="6480"/>
                </a:lnTo>
                <a:lnTo>
                  <a:pt x="1413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25989" y="3526101"/>
            <a:ext cx="81280" cy="240029"/>
          </a:xfrm>
          <a:custGeom>
            <a:avLst/>
            <a:gdLst/>
            <a:ahLst/>
            <a:cxnLst/>
            <a:rect l="l" t="t" r="r" b="b"/>
            <a:pathLst>
              <a:path w="81280" h="240029">
                <a:moveTo>
                  <a:pt x="3247" y="0"/>
                </a:moveTo>
                <a:lnTo>
                  <a:pt x="0" y="9721"/>
                </a:lnTo>
                <a:lnTo>
                  <a:pt x="14625" y="15544"/>
                </a:lnTo>
                <a:lnTo>
                  <a:pt x="26809" y="23496"/>
                </a:lnTo>
                <a:lnTo>
                  <a:pt x="50254" y="62476"/>
                </a:lnTo>
                <a:lnTo>
                  <a:pt x="58474" y="118299"/>
                </a:lnTo>
                <a:lnTo>
                  <a:pt x="57561" y="140210"/>
                </a:lnTo>
                <a:lnTo>
                  <a:pt x="43861" y="192852"/>
                </a:lnTo>
                <a:lnTo>
                  <a:pt x="15310" y="224076"/>
                </a:lnTo>
                <a:lnTo>
                  <a:pt x="1623" y="230139"/>
                </a:lnTo>
                <a:lnTo>
                  <a:pt x="3247" y="239860"/>
                </a:lnTo>
                <a:lnTo>
                  <a:pt x="49391" y="212956"/>
                </a:lnTo>
                <a:lnTo>
                  <a:pt x="75534" y="162469"/>
                </a:lnTo>
                <a:lnTo>
                  <a:pt x="81228" y="119919"/>
                </a:lnTo>
                <a:lnTo>
                  <a:pt x="79753" y="97742"/>
                </a:lnTo>
                <a:lnTo>
                  <a:pt x="68879" y="58856"/>
                </a:lnTo>
                <a:lnTo>
                  <a:pt x="36552" y="14989"/>
                </a:lnTo>
                <a:lnTo>
                  <a:pt x="21272" y="6126"/>
                </a:lnTo>
                <a:lnTo>
                  <a:pt x="3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22521" y="3620096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4316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2521" y="367196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4316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372658" y="3342970"/>
            <a:ext cx="164465" cy="233679"/>
          </a:xfrm>
          <a:custGeom>
            <a:avLst/>
            <a:gdLst/>
            <a:ahLst/>
            <a:cxnLst/>
            <a:rect l="l" t="t" r="r" b="b"/>
            <a:pathLst>
              <a:path w="164464" h="233679">
                <a:moveTo>
                  <a:pt x="160810" y="0"/>
                </a:moveTo>
                <a:lnTo>
                  <a:pt x="4871" y="0"/>
                </a:lnTo>
                <a:lnTo>
                  <a:pt x="4871" y="6480"/>
                </a:lnTo>
                <a:lnTo>
                  <a:pt x="77959" y="119919"/>
                </a:lnTo>
                <a:lnTo>
                  <a:pt x="0" y="226898"/>
                </a:lnTo>
                <a:lnTo>
                  <a:pt x="0" y="233379"/>
                </a:lnTo>
                <a:lnTo>
                  <a:pt x="160811" y="233379"/>
                </a:lnTo>
                <a:lnTo>
                  <a:pt x="162093" y="209054"/>
                </a:lnTo>
                <a:lnTo>
                  <a:pt x="34119" y="209054"/>
                </a:lnTo>
                <a:lnTo>
                  <a:pt x="102336" y="115058"/>
                </a:lnTo>
                <a:lnTo>
                  <a:pt x="102336" y="105337"/>
                </a:lnTo>
                <a:lnTo>
                  <a:pt x="40614" y="12961"/>
                </a:lnTo>
                <a:lnTo>
                  <a:pt x="160811" y="12961"/>
                </a:lnTo>
                <a:lnTo>
                  <a:pt x="160810" y="0"/>
                </a:lnTo>
                <a:close/>
              </a:path>
              <a:path w="164464" h="233679">
                <a:moveTo>
                  <a:pt x="164058" y="171789"/>
                </a:moveTo>
                <a:lnTo>
                  <a:pt x="149445" y="171789"/>
                </a:lnTo>
                <a:lnTo>
                  <a:pt x="146176" y="184750"/>
                </a:lnTo>
                <a:lnTo>
                  <a:pt x="144552" y="189611"/>
                </a:lnTo>
                <a:lnTo>
                  <a:pt x="138057" y="202573"/>
                </a:lnTo>
                <a:lnTo>
                  <a:pt x="134810" y="205814"/>
                </a:lnTo>
                <a:lnTo>
                  <a:pt x="133186" y="205814"/>
                </a:lnTo>
                <a:lnTo>
                  <a:pt x="131562" y="207434"/>
                </a:lnTo>
                <a:lnTo>
                  <a:pt x="128315" y="207434"/>
                </a:lnTo>
                <a:lnTo>
                  <a:pt x="125068" y="209054"/>
                </a:lnTo>
                <a:lnTo>
                  <a:pt x="162093" y="209054"/>
                </a:lnTo>
                <a:lnTo>
                  <a:pt x="164058" y="171789"/>
                </a:lnTo>
                <a:close/>
              </a:path>
              <a:path w="164464" h="233679">
                <a:moveTo>
                  <a:pt x="160811" y="12961"/>
                </a:moveTo>
                <a:lnTo>
                  <a:pt x="121820" y="12961"/>
                </a:lnTo>
                <a:lnTo>
                  <a:pt x="125068" y="14582"/>
                </a:lnTo>
                <a:lnTo>
                  <a:pt x="126691" y="16202"/>
                </a:lnTo>
                <a:lnTo>
                  <a:pt x="129939" y="17822"/>
                </a:lnTo>
                <a:lnTo>
                  <a:pt x="131562" y="17822"/>
                </a:lnTo>
                <a:lnTo>
                  <a:pt x="134810" y="24303"/>
                </a:lnTo>
                <a:lnTo>
                  <a:pt x="136433" y="25923"/>
                </a:lnTo>
                <a:lnTo>
                  <a:pt x="139681" y="30806"/>
                </a:lnTo>
                <a:lnTo>
                  <a:pt x="142928" y="40527"/>
                </a:lnTo>
                <a:lnTo>
                  <a:pt x="144552" y="47008"/>
                </a:lnTo>
                <a:lnTo>
                  <a:pt x="147799" y="55109"/>
                </a:lnTo>
                <a:lnTo>
                  <a:pt x="160811" y="55109"/>
                </a:lnTo>
                <a:lnTo>
                  <a:pt x="160811" y="129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78932" y="3328388"/>
            <a:ext cx="80010" cy="241935"/>
          </a:xfrm>
          <a:custGeom>
            <a:avLst/>
            <a:gdLst/>
            <a:ahLst/>
            <a:cxnLst/>
            <a:rect l="l" t="t" r="r" b="b"/>
            <a:pathLst>
              <a:path w="80010" h="241935">
                <a:moveTo>
                  <a:pt x="76357" y="0"/>
                </a:moveTo>
                <a:lnTo>
                  <a:pt x="30440" y="27578"/>
                </a:lnTo>
                <a:lnTo>
                  <a:pt x="4873" y="77388"/>
                </a:lnTo>
                <a:lnTo>
                  <a:pt x="0" y="119919"/>
                </a:lnTo>
                <a:lnTo>
                  <a:pt x="1218" y="142134"/>
                </a:lnTo>
                <a:lnTo>
                  <a:pt x="10969" y="181687"/>
                </a:lnTo>
                <a:lnTo>
                  <a:pt x="43661" y="225875"/>
                </a:lnTo>
                <a:lnTo>
                  <a:pt x="76357" y="241481"/>
                </a:lnTo>
                <a:lnTo>
                  <a:pt x="79604" y="231738"/>
                </a:lnTo>
                <a:lnTo>
                  <a:pt x="65892" y="225662"/>
                </a:lnTo>
                <a:lnTo>
                  <a:pt x="54012" y="217155"/>
                </a:lnTo>
                <a:lnTo>
                  <a:pt x="29349" y="177358"/>
                </a:lnTo>
                <a:lnTo>
                  <a:pt x="21129" y="119919"/>
                </a:lnTo>
                <a:lnTo>
                  <a:pt x="22043" y="98983"/>
                </a:lnTo>
                <a:lnTo>
                  <a:pt x="35742" y="48628"/>
                </a:lnTo>
                <a:lnTo>
                  <a:pt x="65892" y="15797"/>
                </a:lnTo>
                <a:lnTo>
                  <a:pt x="79604" y="9721"/>
                </a:lnTo>
                <a:lnTo>
                  <a:pt x="763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658536" y="3351072"/>
            <a:ext cx="167640" cy="172085"/>
          </a:xfrm>
          <a:custGeom>
            <a:avLst/>
            <a:gdLst/>
            <a:ahLst/>
            <a:cxnLst/>
            <a:rect l="l" t="t" r="r" b="b"/>
            <a:pathLst>
              <a:path w="167639" h="172085">
                <a:moveTo>
                  <a:pt x="89325" y="0"/>
                </a:moveTo>
                <a:lnTo>
                  <a:pt x="38968" y="0"/>
                </a:lnTo>
                <a:lnTo>
                  <a:pt x="37345" y="4860"/>
                </a:lnTo>
                <a:lnTo>
                  <a:pt x="38968" y="6480"/>
                </a:lnTo>
                <a:lnTo>
                  <a:pt x="42216" y="6480"/>
                </a:lnTo>
                <a:lnTo>
                  <a:pt x="47087" y="11341"/>
                </a:lnTo>
                <a:lnTo>
                  <a:pt x="48710" y="14582"/>
                </a:lnTo>
                <a:lnTo>
                  <a:pt x="50362" y="19506"/>
                </a:lnTo>
                <a:lnTo>
                  <a:pt x="53582" y="24325"/>
                </a:lnTo>
                <a:lnTo>
                  <a:pt x="56829" y="34046"/>
                </a:lnTo>
                <a:lnTo>
                  <a:pt x="74711" y="84274"/>
                </a:lnTo>
                <a:lnTo>
                  <a:pt x="34097" y="132903"/>
                </a:lnTo>
                <a:lnTo>
                  <a:pt x="23949" y="145257"/>
                </a:lnTo>
                <a:lnTo>
                  <a:pt x="19941" y="149991"/>
                </a:lnTo>
                <a:lnTo>
                  <a:pt x="16236" y="153966"/>
                </a:lnTo>
                <a:lnTo>
                  <a:pt x="12989" y="157206"/>
                </a:lnTo>
                <a:lnTo>
                  <a:pt x="11365" y="160447"/>
                </a:lnTo>
                <a:lnTo>
                  <a:pt x="8118" y="162067"/>
                </a:lnTo>
                <a:lnTo>
                  <a:pt x="6494" y="163687"/>
                </a:lnTo>
                <a:lnTo>
                  <a:pt x="4871" y="163687"/>
                </a:lnTo>
                <a:lnTo>
                  <a:pt x="1623" y="165308"/>
                </a:lnTo>
                <a:lnTo>
                  <a:pt x="0" y="171789"/>
                </a:lnTo>
                <a:lnTo>
                  <a:pt x="47087" y="171789"/>
                </a:lnTo>
                <a:lnTo>
                  <a:pt x="48710" y="165308"/>
                </a:lnTo>
                <a:lnTo>
                  <a:pt x="45463" y="165308"/>
                </a:lnTo>
                <a:lnTo>
                  <a:pt x="42216" y="162067"/>
                </a:lnTo>
                <a:lnTo>
                  <a:pt x="40592" y="162067"/>
                </a:lnTo>
                <a:lnTo>
                  <a:pt x="38968" y="158827"/>
                </a:lnTo>
                <a:lnTo>
                  <a:pt x="38968" y="153966"/>
                </a:lnTo>
                <a:lnTo>
                  <a:pt x="43839" y="144244"/>
                </a:lnTo>
                <a:lnTo>
                  <a:pt x="47087" y="139384"/>
                </a:lnTo>
                <a:lnTo>
                  <a:pt x="51958" y="134523"/>
                </a:lnTo>
                <a:lnTo>
                  <a:pt x="81206" y="98856"/>
                </a:lnTo>
                <a:lnTo>
                  <a:pt x="102514" y="98856"/>
                </a:lnTo>
                <a:lnTo>
                  <a:pt x="95819" y="81033"/>
                </a:lnTo>
                <a:lnTo>
                  <a:pt x="107372" y="68071"/>
                </a:lnTo>
                <a:lnTo>
                  <a:pt x="90948" y="68071"/>
                </a:lnTo>
                <a:lnTo>
                  <a:pt x="79582" y="37287"/>
                </a:lnTo>
                <a:lnTo>
                  <a:pt x="77959" y="29185"/>
                </a:lnTo>
                <a:lnTo>
                  <a:pt x="76335" y="22705"/>
                </a:lnTo>
                <a:lnTo>
                  <a:pt x="76335" y="11341"/>
                </a:lnTo>
                <a:lnTo>
                  <a:pt x="79582" y="9721"/>
                </a:lnTo>
                <a:lnTo>
                  <a:pt x="81206" y="8101"/>
                </a:lnTo>
                <a:lnTo>
                  <a:pt x="87701" y="4860"/>
                </a:lnTo>
                <a:lnTo>
                  <a:pt x="89325" y="0"/>
                </a:lnTo>
                <a:close/>
              </a:path>
              <a:path w="167639" h="172085">
                <a:moveTo>
                  <a:pt x="133186" y="163687"/>
                </a:moveTo>
                <a:lnTo>
                  <a:pt x="89325" y="163687"/>
                </a:lnTo>
                <a:lnTo>
                  <a:pt x="84453" y="165308"/>
                </a:lnTo>
                <a:lnTo>
                  <a:pt x="82830" y="171789"/>
                </a:lnTo>
                <a:lnTo>
                  <a:pt x="134810" y="171789"/>
                </a:lnTo>
                <a:lnTo>
                  <a:pt x="136433" y="165308"/>
                </a:lnTo>
                <a:lnTo>
                  <a:pt x="133186" y="163687"/>
                </a:lnTo>
                <a:close/>
              </a:path>
              <a:path w="167639" h="172085">
                <a:moveTo>
                  <a:pt x="102514" y="98856"/>
                </a:moveTo>
                <a:lnTo>
                  <a:pt x="81206" y="98856"/>
                </a:lnTo>
                <a:lnTo>
                  <a:pt x="94196" y="136143"/>
                </a:lnTo>
                <a:lnTo>
                  <a:pt x="95819" y="142624"/>
                </a:lnTo>
                <a:lnTo>
                  <a:pt x="97443" y="147485"/>
                </a:lnTo>
                <a:lnTo>
                  <a:pt x="97443" y="155586"/>
                </a:lnTo>
                <a:lnTo>
                  <a:pt x="95819" y="158827"/>
                </a:lnTo>
                <a:lnTo>
                  <a:pt x="90948" y="163687"/>
                </a:lnTo>
                <a:lnTo>
                  <a:pt x="131562" y="163687"/>
                </a:lnTo>
                <a:lnTo>
                  <a:pt x="129939" y="162067"/>
                </a:lnTo>
                <a:lnTo>
                  <a:pt x="128315" y="162067"/>
                </a:lnTo>
                <a:lnTo>
                  <a:pt x="126691" y="160447"/>
                </a:lnTo>
                <a:lnTo>
                  <a:pt x="126691" y="158827"/>
                </a:lnTo>
                <a:lnTo>
                  <a:pt x="125068" y="157206"/>
                </a:lnTo>
                <a:lnTo>
                  <a:pt x="121798" y="150725"/>
                </a:lnTo>
                <a:lnTo>
                  <a:pt x="120175" y="145865"/>
                </a:lnTo>
                <a:lnTo>
                  <a:pt x="116927" y="141004"/>
                </a:lnTo>
                <a:lnTo>
                  <a:pt x="115304" y="132903"/>
                </a:lnTo>
                <a:lnTo>
                  <a:pt x="102514" y="98856"/>
                </a:lnTo>
                <a:close/>
              </a:path>
              <a:path w="167639" h="172085">
                <a:moveTo>
                  <a:pt x="167284" y="0"/>
                </a:moveTo>
                <a:lnTo>
                  <a:pt x="120175" y="0"/>
                </a:lnTo>
                <a:lnTo>
                  <a:pt x="118551" y="4860"/>
                </a:lnTo>
                <a:lnTo>
                  <a:pt x="121798" y="6480"/>
                </a:lnTo>
                <a:lnTo>
                  <a:pt x="125068" y="6480"/>
                </a:lnTo>
                <a:lnTo>
                  <a:pt x="126691" y="8101"/>
                </a:lnTo>
                <a:lnTo>
                  <a:pt x="126691" y="9721"/>
                </a:lnTo>
                <a:lnTo>
                  <a:pt x="128315" y="11341"/>
                </a:lnTo>
                <a:lnTo>
                  <a:pt x="128315" y="17822"/>
                </a:lnTo>
                <a:lnTo>
                  <a:pt x="126691" y="19464"/>
                </a:lnTo>
                <a:lnTo>
                  <a:pt x="126691" y="22705"/>
                </a:lnTo>
                <a:lnTo>
                  <a:pt x="121798" y="27565"/>
                </a:lnTo>
                <a:lnTo>
                  <a:pt x="120175" y="30806"/>
                </a:lnTo>
                <a:lnTo>
                  <a:pt x="116927" y="34046"/>
                </a:lnTo>
                <a:lnTo>
                  <a:pt x="113680" y="38907"/>
                </a:lnTo>
                <a:lnTo>
                  <a:pt x="90948" y="68071"/>
                </a:lnTo>
                <a:lnTo>
                  <a:pt x="107372" y="68071"/>
                </a:lnTo>
                <a:lnTo>
                  <a:pt x="134810" y="37287"/>
                </a:lnTo>
                <a:lnTo>
                  <a:pt x="140315" y="30350"/>
                </a:lnTo>
                <a:lnTo>
                  <a:pt x="148316" y="19464"/>
                </a:lnTo>
                <a:lnTo>
                  <a:pt x="151047" y="16202"/>
                </a:lnTo>
                <a:lnTo>
                  <a:pt x="154294" y="12961"/>
                </a:lnTo>
                <a:lnTo>
                  <a:pt x="157541" y="11341"/>
                </a:lnTo>
                <a:lnTo>
                  <a:pt x="160789" y="8101"/>
                </a:lnTo>
                <a:lnTo>
                  <a:pt x="164036" y="6480"/>
                </a:lnTo>
                <a:lnTo>
                  <a:pt x="165660" y="4860"/>
                </a:lnTo>
                <a:lnTo>
                  <a:pt x="167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911920" y="344830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5918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42528" y="3351072"/>
            <a:ext cx="167640" cy="172085"/>
          </a:xfrm>
          <a:custGeom>
            <a:avLst/>
            <a:gdLst/>
            <a:ahLst/>
            <a:cxnLst/>
            <a:rect l="l" t="t" r="r" b="b"/>
            <a:pathLst>
              <a:path w="167639" h="172085">
                <a:moveTo>
                  <a:pt x="89411" y="0"/>
                </a:moveTo>
                <a:lnTo>
                  <a:pt x="37453" y="0"/>
                </a:lnTo>
                <a:lnTo>
                  <a:pt x="37453" y="4860"/>
                </a:lnTo>
                <a:lnTo>
                  <a:pt x="38968" y="6480"/>
                </a:lnTo>
                <a:lnTo>
                  <a:pt x="42216" y="6480"/>
                </a:lnTo>
                <a:lnTo>
                  <a:pt x="43948" y="8101"/>
                </a:lnTo>
                <a:lnTo>
                  <a:pt x="45463" y="9721"/>
                </a:lnTo>
                <a:lnTo>
                  <a:pt x="47195" y="11341"/>
                </a:lnTo>
                <a:lnTo>
                  <a:pt x="48710" y="14582"/>
                </a:lnTo>
                <a:lnTo>
                  <a:pt x="50455" y="19506"/>
                </a:lnTo>
                <a:lnTo>
                  <a:pt x="51958" y="24325"/>
                </a:lnTo>
                <a:lnTo>
                  <a:pt x="55205" y="34046"/>
                </a:lnTo>
                <a:lnTo>
                  <a:pt x="74690" y="84274"/>
                </a:lnTo>
                <a:lnTo>
                  <a:pt x="34205" y="132903"/>
                </a:lnTo>
                <a:lnTo>
                  <a:pt x="28384" y="139611"/>
                </a:lnTo>
                <a:lnTo>
                  <a:pt x="23354" y="145257"/>
                </a:lnTo>
                <a:lnTo>
                  <a:pt x="19257" y="149991"/>
                </a:lnTo>
                <a:lnTo>
                  <a:pt x="16236" y="153966"/>
                </a:lnTo>
                <a:lnTo>
                  <a:pt x="9742" y="160447"/>
                </a:lnTo>
                <a:lnTo>
                  <a:pt x="8226" y="162067"/>
                </a:lnTo>
                <a:lnTo>
                  <a:pt x="6494" y="163687"/>
                </a:lnTo>
                <a:lnTo>
                  <a:pt x="3247" y="163687"/>
                </a:lnTo>
                <a:lnTo>
                  <a:pt x="1731" y="165308"/>
                </a:lnTo>
                <a:lnTo>
                  <a:pt x="0" y="171789"/>
                </a:lnTo>
                <a:lnTo>
                  <a:pt x="47195" y="171789"/>
                </a:lnTo>
                <a:lnTo>
                  <a:pt x="48710" y="165308"/>
                </a:lnTo>
                <a:lnTo>
                  <a:pt x="45463" y="165308"/>
                </a:lnTo>
                <a:lnTo>
                  <a:pt x="43948" y="163687"/>
                </a:lnTo>
                <a:lnTo>
                  <a:pt x="42216" y="162067"/>
                </a:lnTo>
                <a:lnTo>
                  <a:pt x="40700" y="162067"/>
                </a:lnTo>
                <a:lnTo>
                  <a:pt x="38968" y="158827"/>
                </a:lnTo>
                <a:lnTo>
                  <a:pt x="38968" y="153966"/>
                </a:lnTo>
                <a:lnTo>
                  <a:pt x="40700" y="150725"/>
                </a:lnTo>
                <a:lnTo>
                  <a:pt x="42216" y="147485"/>
                </a:lnTo>
                <a:lnTo>
                  <a:pt x="43948" y="144244"/>
                </a:lnTo>
                <a:lnTo>
                  <a:pt x="47195" y="139384"/>
                </a:lnTo>
                <a:lnTo>
                  <a:pt x="51958" y="134523"/>
                </a:lnTo>
                <a:lnTo>
                  <a:pt x="79669" y="98856"/>
                </a:lnTo>
                <a:lnTo>
                  <a:pt x="102006" y="98856"/>
                </a:lnTo>
                <a:lnTo>
                  <a:pt x="95906" y="81033"/>
                </a:lnTo>
                <a:lnTo>
                  <a:pt x="106939" y="68071"/>
                </a:lnTo>
                <a:lnTo>
                  <a:pt x="90927" y="68071"/>
                </a:lnTo>
                <a:lnTo>
                  <a:pt x="79669" y="37287"/>
                </a:lnTo>
                <a:lnTo>
                  <a:pt x="76422" y="29185"/>
                </a:lnTo>
                <a:lnTo>
                  <a:pt x="76422" y="11341"/>
                </a:lnTo>
                <a:lnTo>
                  <a:pt x="79669" y="9721"/>
                </a:lnTo>
                <a:lnTo>
                  <a:pt x="81184" y="8101"/>
                </a:lnTo>
                <a:lnTo>
                  <a:pt x="87679" y="4860"/>
                </a:lnTo>
                <a:lnTo>
                  <a:pt x="89411" y="0"/>
                </a:lnTo>
                <a:close/>
              </a:path>
              <a:path w="167639" h="172085">
                <a:moveTo>
                  <a:pt x="133143" y="163687"/>
                </a:moveTo>
                <a:lnTo>
                  <a:pt x="87679" y="163687"/>
                </a:lnTo>
                <a:lnTo>
                  <a:pt x="84432" y="165308"/>
                </a:lnTo>
                <a:lnTo>
                  <a:pt x="82916" y="171789"/>
                </a:lnTo>
                <a:lnTo>
                  <a:pt x="134875" y="171789"/>
                </a:lnTo>
                <a:lnTo>
                  <a:pt x="134875" y="165308"/>
                </a:lnTo>
                <a:lnTo>
                  <a:pt x="133143" y="163687"/>
                </a:lnTo>
                <a:close/>
              </a:path>
              <a:path w="167639" h="172085">
                <a:moveTo>
                  <a:pt x="102006" y="98856"/>
                </a:moveTo>
                <a:lnTo>
                  <a:pt x="79669" y="98856"/>
                </a:lnTo>
                <a:lnTo>
                  <a:pt x="92659" y="136143"/>
                </a:lnTo>
                <a:lnTo>
                  <a:pt x="95906" y="142624"/>
                </a:lnTo>
                <a:lnTo>
                  <a:pt x="95906" y="158827"/>
                </a:lnTo>
                <a:lnTo>
                  <a:pt x="92659" y="160447"/>
                </a:lnTo>
                <a:lnTo>
                  <a:pt x="90927" y="163687"/>
                </a:lnTo>
                <a:lnTo>
                  <a:pt x="129895" y="163687"/>
                </a:lnTo>
                <a:lnTo>
                  <a:pt x="129895" y="162067"/>
                </a:lnTo>
                <a:lnTo>
                  <a:pt x="128380" y="162067"/>
                </a:lnTo>
                <a:lnTo>
                  <a:pt x="126648" y="160447"/>
                </a:lnTo>
                <a:lnTo>
                  <a:pt x="126648" y="158827"/>
                </a:lnTo>
                <a:lnTo>
                  <a:pt x="125132" y="157206"/>
                </a:lnTo>
                <a:lnTo>
                  <a:pt x="123401" y="153966"/>
                </a:lnTo>
                <a:lnTo>
                  <a:pt x="121885" y="150725"/>
                </a:lnTo>
                <a:lnTo>
                  <a:pt x="120153" y="145865"/>
                </a:lnTo>
                <a:lnTo>
                  <a:pt x="116906" y="141004"/>
                </a:lnTo>
                <a:lnTo>
                  <a:pt x="113658" y="132903"/>
                </a:lnTo>
                <a:lnTo>
                  <a:pt x="102006" y="98856"/>
                </a:lnTo>
                <a:close/>
              </a:path>
              <a:path w="167639" h="172085">
                <a:moveTo>
                  <a:pt x="167349" y="0"/>
                </a:moveTo>
                <a:lnTo>
                  <a:pt x="120153" y="0"/>
                </a:lnTo>
                <a:lnTo>
                  <a:pt x="118638" y="4860"/>
                </a:lnTo>
                <a:lnTo>
                  <a:pt x="121885" y="6480"/>
                </a:lnTo>
                <a:lnTo>
                  <a:pt x="125132" y="6480"/>
                </a:lnTo>
                <a:lnTo>
                  <a:pt x="125132" y="8101"/>
                </a:lnTo>
                <a:lnTo>
                  <a:pt x="126648" y="9721"/>
                </a:lnTo>
                <a:lnTo>
                  <a:pt x="128380" y="11341"/>
                </a:lnTo>
                <a:lnTo>
                  <a:pt x="128380" y="16202"/>
                </a:lnTo>
                <a:lnTo>
                  <a:pt x="126648" y="17822"/>
                </a:lnTo>
                <a:lnTo>
                  <a:pt x="126628" y="19506"/>
                </a:lnTo>
                <a:lnTo>
                  <a:pt x="125132" y="22705"/>
                </a:lnTo>
                <a:lnTo>
                  <a:pt x="123401" y="24325"/>
                </a:lnTo>
                <a:lnTo>
                  <a:pt x="121885" y="27565"/>
                </a:lnTo>
                <a:lnTo>
                  <a:pt x="120153" y="30806"/>
                </a:lnTo>
                <a:lnTo>
                  <a:pt x="116906" y="34046"/>
                </a:lnTo>
                <a:lnTo>
                  <a:pt x="113658" y="38907"/>
                </a:lnTo>
                <a:lnTo>
                  <a:pt x="90927" y="68071"/>
                </a:lnTo>
                <a:lnTo>
                  <a:pt x="106939" y="68071"/>
                </a:lnTo>
                <a:lnTo>
                  <a:pt x="133143" y="37287"/>
                </a:lnTo>
                <a:lnTo>
                  <a:pt x="143994" y="24322"/>
                </a:lnTo>
                <a:lnTo>
                  <a:pt x="148129" y="19464"/>
                </a:lnTo>
                <a:lnTo>
                  <a:pt x="151112" y="16202"/>
                </a:lnTo>
                <a:lnTo>
                  <a:pt x="154359" y="12961"/>
                </a:lnTo>
                <a:lnTo>
                  <a:pt x="155874" y="11341"/>
                </a:lnTo>
                <a:lnTo>
                  <a:pt x="159122" y="9721"/>
                </a:lnTo>
                <a:lnTo>
                  <a:pt x="160854" y="8101"/>
                </a:lnTo>
                <a:lnTo>
                  <a:pt x="164101" y="6480"/>
                </a:lnTo>
                <a:lnTo>
                  <a:pt x="165617" y="4860"/>
                </a:lnTo>
                <a:lnTo>
                  <a:pt x="167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94487" y="3318666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2143" y="0"/>
                </a:lnTo>
              </a:path>
            </a:pathLst>
          </a:custGeom>
          <a:ln w="12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24382" y="3328388"/>
            <a:ext cx="80010" cy="241935"/>
          </a:xfrm>
          <a:custGeom>
            <a:avLst/>
            <a:gdLst/>
            <a:ahLst/>
            <a:cxnLst/>
            <a:rect l="l" t="t" r="r" b="b"/>
            <a:pathLst>
              <a:path w="80010" h="241935">
                <a:moveTo>
                  <a:pt x="3247" y="0"/>
                </a:moveTo>
                <a:lnTo>
                  <a:pt x="0" y="9721"/>
                </a:lnTo>
                <a:lnTo>
                  <a:pt x="13716" y="15797"/>
                </a:lnTo>
                <a:lnTo>
                  <a:pt x="25627" y="24306"/>
                </a:lnTo>
                <a:lnTo>
                  <a:pt x="50324" y="63185"/>
                </a:lnTo>
                <a:lnTo>
                  <a:pt x="58453" y="119919"/>
                </a:lnTo>
                <a:lnTo>
                  <a:pt x="57556" y="140894"/>
                </a:lnTo>
                <a:lnTo>
                  <a:pt x="43948" y="192852"/>
                </a:lnTo>
                <a:lnTo>
                  <a:pt x="13716" y="225662"/>
                </a:lnTo>
                <a:lnTo>
                  <a:pt x="0" y="231738"/>
                </a:lnTo>
                <a:lnTo>
                  <a:pt x="3247" y="241481"/>
                </a:lnTo>
                <a:lnTo>
                  <a:pt x="49248" y="213893"/>
                </a:lnTo>
                <a:lnTo>
                  <a:pt x="74798" y="162672"/>
                </a:lnTo>
                <a:lnTo>
                  <a:pt x="79669" y="119919"/>
                </a:lnTo>
                <a:lnTo>
                  <a:pt x="78451" y="97742"/>
                </a:lnTo>
                <a:lnTo>
                  <a:pt x="68709" y="58856"/>
                </a:lnTo>
                <a:lnTo>
                  <a:pt x="36019" y="15597"/>
                </a:lnTo>
                <a:lnTo>
                  <a:pt x="20637" y="6354"/>
                </a:lnTo>
                <a:lnTo>
                  <a:pt x="3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52763" y="3328388"/>
            <a:ext cx="80010" cy="241935"/>
          </a:xfrm>
          <a:custGeom>
            <a:avLst/>
            <a:gdLst/>
            <a:ahLst/>
            <a:cxnLst/>
            <a:rect l="l" t="t" r="r" b="b"/>
            <a:pathLst>
              <a:path w="80010" h="241935">
                <a:moveTo>
                  <a:pt x="76422" y="0"/>
                </a:moveTo>
                <a:lnTo>
                  <a:pt x="30420" y="27578"/>
                </a:lnTo>
                <a:lnTo>
                  <a:pt x="4871" y="77388"/>
                </a:lnTo>
                <a:lnTo>
                  <a:pt x="0" y="119919"/>
                </a:lnTo>
                <a:lnTo>
                  <a:pt x="1217" y="142134"/>
                </a:lnTo>
                <a:lnTo>
                  <a:pt x="10959" y="181687"/>
                </a:lnTo>
                <a:lnTo>
                  <a:pt x="43650" y="225875"/>
                </a:lnTo>
                <a:lnTo>
                  <a:pt x="76422" y="241481"/>
                </a:lnTo>
                <a:lnTo>
                  <a:pt x="79669" y="231738"/>
                </a:lnTo>
                <a:lnTo>
                  <a:pt x="65952" y="225662"/>
                </a:lnTo>
                <a:lnTo>
                  <a:pt x="54042" y="217155"/>
                </a:lnTo>
                <a:lnTo>
                  <a:pt x="29344" y="177358"/>
                </a:lnTo>
                <a:lnTo>
                  <a:pt x="21216" y="119919"/>
                </a:lnTo>
                <a:lnTo>
                  <a:pt x="22112" y="98983"/>
                </a:lnTo>
                <a:lnTo>
                  <a:pt x="35721" y="48628"/>
                </a:lnTo>
                <a:lnTo>
                  <a:pt x="65952" y="15797"/>
                </a:lnTo>
                <a:lnTo>
                  <a:pt x="79669" y="9721"/>
                </a:lnTo>
                <a:lnTo>
                  <a:pt x="764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48669" y="3351072"/>
            <a:ext cx="139700" cy="172085"/>
          </a:xfrm>
          <a:custGeom>
            <a:avLst/>
            <a:gdLst/>
            <a:ahLst/>
            <a:cxnLst/>
            <a:rect l="l" t="t" r="r" b="b"/>
            <a:pathLst>
              <a:path w="139700" h="172085">
                <a:moveTo>
                  <a:pt x="61700" y="165308"/>
                </a:moveTo>
                <a:lnTo>
                  <a:pt x="9742" y="165308"/>
                </a:lnTo>
                <a:lnTo>
                  <a:pt x="8010" y="171789"/>
                </a:lnTo>
                <a:lnTo>
                  <a:pt x="61700" y="171789"/>
                </a:lnTo>
                <a:lnTo>
                  <a:pt x="61700" y="165308"/>
                </a:lnTo>
                <a:close/>
              </a:path>
              <a:path w="139700" h="172085">
                <a:moveTo>
                  <a:pt x="55205" y="163687"/>
                </a:moveTo>
                <a:lnTo>
                  <a:pt x="14505" y="163687"/>
                </a:lnTo>
                <a:lnTo>
                  <a:pt x="12989" y="165308"/>
                </a:lnTo>
                <a:lnTo>
                  <a:pt x="58453" y="165308"/>
                </a:lnTo>
                <a:lnTo>
                  <a:pt x="55205" y="163687"/>
                </a:lnTo>
                <a:close/>
              </a:path>
              <a:path w="139700" h="172085">
                <a:moveTo>
                  <a:pt x="42216" y="6480"/>
                </a:moveTo>
                <a:lnTo>
                  <a:pt x="4762" y="6480"/>
                </a:lnTo>
                <a:lnTo>
                  <a:pt x="6494" y="8101"/>
                </a:lnTo>
                <a:lnTo>
                  <a:pt x="8010" y="9721"/>
                </a:lnTo>
                <a:lnTo>
                  <a:pt x="9742" y="12961"/>
                </a:lnTo>
                <a:lnTo>
                  <a:pt x="11257" y="16202"/>
                </a:lnTo>
                <a:lnTo>
                  <a:pt x="12989" y="19464"/>
                </a:lnTo>
                <a:lnTo>
                  <a:pt x="14505" y="25945"/>
                </a:lnTo>
                <a:lnTo>
                  <a:pt x="17752" y="35666"/>
                </a:lnTo>
                <a:lnTo>
                  <a:pt x="35721" y="98856"/>
                </a:lnTo>
                <a:lnTo>
                  <a:pt x="29226" y="132903"/>
                </a:lnTo>
                <a:lnTo>
                  <a:pt x="27494" y="141004"/>
                </a:lnTo>
                <a:lnTo>
                  <a:pt x="25979" y="147485"/>
                </a:lnTo>
                <a:lnTo>
                  <a:pt x="24247" y="150725"/>
                </a:lnTo>
                <a:lnTo>
                  <a:pt x="22731" y="153966"/>
                </a:lnTo>
                <a:lnTo>
                  <a:pt x="22731" y="157206"/>
                </a:lnTo>
                <a:lnTo>
                  <a:pt x="20999" y="158827"/>
                </a:lnTo>
                <a:lnTo>
                  <a:pt x="19484" y="160447"/>
                </a:lnTo>
                <a:lnTo>
                  <a:pt x="17752" y="162067"/>
                </a:lnTo>
                <a:lnTo>
                  <a:pt x="16236" y="163687"/>
                </a:lnTo>
                <a:lnTo>
                  <a:pt x="53473" y="163687"/>
                </a:lnTo>
                <a:lnTo>
                  <a:pt x="51958" y="162067"/>
                </a:lnTo>
                <a:lnTo>
                  <a:pt x="50226" y="162067"/>
                </a:lnTo>
                <a:lnTo>
                  <a:pt x="50226" y="160447"/>
                </a:lnTo>
                <a:lnTo>
                  <a:pt x="48710" y="158827"/>
                </a:lnTo>
                <a:lnTo>
                  <a:pt x="48710" y="144244"/>
                </a:lnTo>
                <a:lnTo>
                  <a:pt x="50226" y="142624"/>
                </a:lnTo>
                <a:lnTo>
                  <a:pt x="50226" y="137763"/>
                </a:lnTo>
                <a:lnTo>
                  <a:pt x="51958" y="134523"/>
                </a:lnTo>
                <a:lnTo>
                  <a:pt x="58453" y="98856"/>
                </a:lnTo>
                <a:lnTo>
                  <a:pt x="70043" y="84274"/>
                </a:lnTo>
                <a:lnTo>
                  <a:pt x="53473" y="84274"/>
                </a:lnTo>
                <a:lnTo>
                  <a:pt x="40484" y="37287"/>
                </a:lnTo>
                <a:lnTo>
                  <a:pt x="38968" y="29185"/>
                </a:lnTo>
                <a:lnTo>
                  <a:pt x="37236" y="21084"/>
                </a:lnTo>
                <a:lnTo>
                  <a:pt x="37236" y="9721"/>
                </a:lnTo>
                <a:lnTo>
                  <a:pt x="40484" y="8101"/>
                </a:lnTo>
                <a:lnTo>
                  <a:pt x="42216" y="6480"/>
                </a:lnTo>
                <a:close/>
              </a:path>
              <a:path w="139700" h="172085">
                <a:moveTo>
                  <a:pt x="134658" y="6480"/>
                </a:moveTo>
                <a:lnTo>
                  <a:pt x="95689" y="6480"/>
                </a:lnTo>
                <a:lnTo>
                  <a:pt x="97421" y="8101"/>
                </a:lnTo>
                <a:lnTo>
                  <a:pt x="98937" y="9721"/>
                </a:lnTo>
                <a:lnTo>
                  <a:pt x="100669" y="11341"/>
                </a:lnTo>
                <a:lnTo>
                  <a:pt x="100669" y="16202"/>
                </a:lnTo>
                <a:lnTo>
                  <a:pt x="98937" y="19464"/>
                </a:lnTo>
                <a:lnTo>
                  <a:pt x="97421" y="24325"/>
                </a:lnTo>
                <a:lnTo>
                  <a:pt x="95689" y="27565"/>
                </a:lnTo>
                <a:lnTo>
                  <a:pt x="90927" y="34046"/>
                </a:lnTo>
                <a:lnTo>
                  <a:pt x="84432" y="42147"/>
                </a:lnTo>
                <a:lnTo>
                  <a:pt x="53473" y="84274"/>
                </a:lnTo>
                <a:lnTo>
                  <a:pt x="70043" y="84274"/>
                </a:lnTo>
                <a:lnTo>
                  <a:pt x="108679" y="35666"/>
                </a:lnTo>
                <a:lnTo>
                  <a:pt x="113658" y="29185"/>
                </a:lnTo>
                <a:lnTo>
                  <a:pt x="120153" y="19464"/>
                </a:lnTo>
                <a:lnTo>
                  <a:pt x="126648" y="12961"/>
                </a:lnTo>
                <a:lnTo>
                  <a:pt x="128163" y="11341"/>
                </a:lnTo>
                <a:lnTo>
                  <a:pt x="129895" y="9721"/>
                </a:lnTo>
                <a:lnTo>
                  <a:pt x="131411" y="8101"/>
                </a:lnTo>
                <a:lnTo>
                  <a:pt x="133143" y="8101"/>
                </a:lnTo>
                <a:lnTo>
                  <a:pt x="134658" y="6480"/>
                </a:lnTo>
                <a:close/>
              </a:path>
              <a:path w="139700" h="172085">
                <a:moveTo>
                  <a:pt x="48710" y="0"/>
                </a:moveTo>
                <a:lnTo>
                  <a:pt x="0" y="0"/>
                </a:lnTo>
                <a:lnTo>
                  <a:pt x="0" y="4860"/>
                </a:lnTo>
                <a:lnTo>
                  <a:pt x="1515" y="6480"/>
                </a:lnTo>
                <a:lnTo>
                  <a:pt x="43731" y="6480"/>
                </a:lnTo>
                <a:lnTo>
                  <a:pt x="48710" y="4860"/>
                </a:lnTo>
                <a:lnTo>
                  <a:pt x="48710" y="0"/>
                </a:lnTo>
                <a:close/>
              </a:path>
              <a:path w="139700" h="172085">
                <a:moveTo>
                  <a:pt x="139637" y="0"/>
                </a:moveTo>
                <a:lnTo>
                  <a:pt x="92442" y="0"/>
                </a:lnTo>
                <a:lnTo>
                  <a:pt x="90927" y="4860"/>
                </a:lnTo>
                <a:lnTo>
                  <a:pt x="94174" y="6480"/>
                </a:lnTo>
                <a:lnTo>
                  <a:pt x="136390" y="6480"/>
                </a:lnTo>
                <a:lnTo>
                  <a:pt x="137906" y="4860"/>
                </a:lnTo>
                <a:lnTo>
                  <a:pt x="139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774471" y="344830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5874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21273" y="3351072"/>
            <a:ext cx="139700" cy="172085"/>
          </a:xfrm>
          <a:custGeom>
            <a:avLst/>
            <a:gdLst/>
            <a:ahLst/>
            <a:cxnLst/>
            <a:rect l="l" t="t" r="r" b="b"/>
            <a:pathLst>
              <a:path w="139700" h="172085">
                <a:moveTo>
                  <a:pt x="61700" y="165308"/>
                </a:moveTo>
                <a:lnTo>
                  <a:pt x="9742" y="165308"/>
                </a:lnTo>
                <a:lnTo>
                  <a:pt x="8010" y="171789"/>
                </a:lnTo>
                <a:lnTo>
                  <a:pt x="60185" y="171789"/>
                </a:lnTo>
                <a:lnTo>
                  <a:pt x="61700" y="165308"/>
                </a:lnTo>
                <a:close/>
              </a:path>
              <a:path w="139700" h="172085">
                <a:moveTo>
                  <a:pt x="55205" y="163687"/>
                </a:moveTo>
                <a:lnTo>
                  <a:pt x="14505" y="163687"/>
                </a:lnTo>
                <a:lnTo>
                  <a:pt x="12989" y="165308"/>
                </a:lnTo>
                <a:lnTo>
                  <a:pt x="58453" y="165308"/>
                </a:lnTo>
                <a:lnTo>
                  <a:pt x="55205" y="163687"/>
                </a:lnTo>
                <a:close/>
              </a:path>
              <a:path w="139700" h="172085">
                <a:moveTo>
                  <a:pt x="42216" y="6480"/>
                </a:moveTo>
                <a:lnTo>
                  <a:pt x="4762" y="6480"/>
                </a:lnTo>
                <a:lnTo>
                  <a:pt x="6494" y="8101"/>
                </a:lnTo>
                <a:lnTo>
                  <a:pt x="8010" y="9721"/>
                </a:lnTo>
                <a:lnTo>
                  <a:pt x="9742" y="12961"/>
                </a:lnTo>
                <a:lnTo>
                  <a:pt x="11257" y="16202"/>
                </a:lnTo>
                <a:lnTo>
                  <a:pt x="12989" y="19464"/>
                </a:lnTo>
                <a:lnTo>
                  <a:pt x="14505" y="25945"/>
                </a:lnTo>
                <a:lnTo>
                  <a:pt x="17752" y="35666"/>
                </a:lnTo>
                <a:lnTo>
                  <a:pt x="35721" y="98856"/>
                </a:lnTo>
                <a:lnTo>
                  <a:pt x="29226" y="132903"/>
                </a:lnTo>
                <a:lnTo>
                  <a:pt x="27494" y="141004"/>
                </a:lnTo>
                <a:lnTo>
                  <a:pt x="25979" y="147485"/>
                </a:lnTo>
                <a:lnTo>
                  <a:pt x="24247" y="150725"/>
                </a:lnTo>
                <a:lnTo>
                  <a:pt x="22731" y="153966"/>
                </a:lnTo>
                <a:lnTo>
                  <a:pt x="22731" y="157206"/>
                </a:lnTo>
                <a:lnTo>
                  <a:pt x="20999" y="158827"/>
                </a:lnTo>
                <a:lnTo>
                  <a:pt x="19484" y="160447"/>
                </a:lnTo>
                <a:lnTo>
                  <a:pt x="17752" y="162067"/>
                </a:lnTo>
                <a:lnTo>
                  <a:pt x="16236" y="163687"/>
                </a:lnTo>
                <a:lnTo>
                  <a:pt x="53690" y="163687"/>
                </a:lnTo>
                <a:lnTo>
                  <a:pt x="51958" y="162067"/>
                </a:lnTo>
                <a:lnTo>
                  <a:pt x="50442" y="162067"/>
                </a:lnTo>
                <a:lnTo>
                  <a:pt x="50442" y="160447"/>
                </a:lnTo>
                <a:lnTo>
                  <a:pt x="48710" y="158827"/>
                </a:lnTo>
                <a:lnTo>
                  <a:pt x="48710" y="144244"/>
                </a:lnTo>
                <a:lnTo>
                  <a:pt x="50442" y="142624"/>
                </a:lnTo>
                <a:lnTo>
                  <a:pt x="50442" y="137763"/>
                </a:lnTo>
                <a:lnTo>
                  <a:pt x="51958" y="134523"/>
                </a:lnTo>
                <a:lnTo>
                  <a:pt x="58453" y="98856"/>
                </a:lnTo>
                <a:lnTo>
                  <a:pt x="70093" y="84274"/>
                </a:lnTo>
                <a:lnTo>
                  <a:pt x="53690" y="84274"/>
                </a:lnTo>
                <a:lnTo>
                  <a:pt x="40700" y="37287"/>
                </a:lnTo>
                <a:lnTo>
                  <a:pt x="38968" y="29185"/>
                </a:lnTo>
                <a:lnTo>
                  <a:pt x="37453" y="21084"/>
                </a:lnTo>
                <a:lnTo>
                  <a:pt x="37453" y="9721"/>
                </a:lnTo>
                <a:lnTo>
                  <a:pt x="40700" y="8101"/>
                </a:lnTo>
                <a:lnTo>
                  <a:pt x="42216" y="6480"/>
                </a:lnTo>
                <a:close/>
              </a:path>
              <a:path w="139700" h="172085">
                <a:moveTo>
                  <a:pt x="134875" y="6480"/>
                </a:moveTo>
                <a:lnTo>
                  <a:pt x="95906" y="6480"/>
                </a:lnTo>
                <a:lnTo>
                  <a:pt x="97421" y="8101"/>
                </a:lnTo>
                <a:lnTo>
                  <a:pt x="99153" y="9721"/>
                </a:lnTo>
                <a:lnTo>
                  <a:pt x="100669" y="11341"/>
                </a:lnTo>
                <a:lnTo>
                  <a:pt x="100669" y="16202"/>
                </a:lnTo>
                <a:lnTo>
                  <a:pt x="99153" y="19464"/>
                </a:lnTo>
                <a:lnTo>
                  <a:pt x="97421" y="24325"/>
                </a:lnTo>
                <a:lnTo>
                  <a:pt x="95906" y="27565"/>
                </a:lnTo>
                <a:lnTo>
                  <a:pt x="90927" y="34046"/>
                </a:lnTo>
                <a:lnTo>
                  <a:pt x="84432" y="42147"/>
                </a:lnTo>
                <a:lnTo>
                  <a:pt x="53690" y="84274"/>
                </a:lnTo>
                <a:lnTo>
                  <a:pt x="70093" y="84274"/>
                </a:lnTo>
                <a:lnTo>
                  <a:pt x="108895" y="35666"/>
                </a:lnTo>
                <a:lnTo>
                  <a:pt x="113658" y="29185"/>
                </a:lnTo>
                <a:lnTo>
                  <a:pt x="120153" y="19464"/>
                </a:lnTo>
                <a:lnTo>
                  <a:pt x="126648" y="12961"/>
                </a:lnTo>
                <a:lnTo>
                  <a:pt x="128380" y="11341"/>
                </a:lnTo>
                <a:lnTo>
                  <a:pt x="129895" y="9721"/>
                </a:lnTo>
                <a:lnTo>
                  <a:pt x="131627" y="8101"/>
                </a:lnTo>
                <a:lnTo>
                  <a:pt x="133143" y="8101"/>
                </a:lnTo>
                <a:lnTo>
                  <a:pt x="134875" y="6480"/>
                </a:lnTo>
                <a:close/>
              </a:path>
              <a:path w="139700" h="172085">
                <a:moveTo>
                  <a:pt x="48710" y="0"/>
                </a:moveTo>
                <a:lnTo>
                  <a:pt x="0" y="0"/>
                </a:lnTo>
                <a:lnTo>
                  <a:pt x="0" y="4860"/>
                </a:lnTo>
                <a:lnTo>
                  <a:pt x="1515" y="6480"/>
                </a:lnTo>
                <a:lnTo>
                  <a:pt x="43948" y="6480"/>
                </a:lnTo>
                <a:lnTo>
                  <a:pt x="48710" y="4860"/>
                </a:lnTo>
                <a:lnTo>
                  <a:pt x="48710" y="0"/>
                </a:lnTo>
                <a:close/>
              </a:path>
              <a:path w="139700" h="172085">
                <a:moveTo>
                  <a:pt x="139637" y="0"/>
                </a:moveTo>
                <a:lnTo>
                  <a:pt x="92659" y="0"/>
                </a:lnTo>
                <a:lnTo>
                  <a:pt x="90927" y="4860"/>
                </a:lnTo>
                <a:lnTo>
                  <a:pt x="94174" y="6480"/>
                </a:lnTo>
                <a:lnTo>
                  <a:pt x="136390" y="6480"/>
                </a:lnTo>
                <a:lnTo>
                  <a:pt x="138122" y="4860"/>
                </a:lnTo>
                <a:lnTo>
                  <a:pt x="139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042274" y="3318666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2143" y="0"/>
                </a:lnTo>
              </a:path>
            </a:pathLst>
          </a:custGeom>
          <a:ln w="12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77149" y="3328388"/>
            <a:ext cx="80010" cy="241935"/>
          </a:xfrm>
          <a:custGeom>
            <a:avLst/>
            <a:gdLst/>
            <a:ahLst/>
            <a:cxnLst/>
            <a:rect l="l" t="t" r="r" b="b"/>
            <a:pathLst>
              <a:path w="80010" h="241935">
                <a:moveTo>
                  <a:pt x="3247" y="0"/>
                </a:moveTo>
                <a:lnTo>
                  <a:pt x="0" y="9721"/>
                </a:lnTo>
                <a:lnTo>
                  <a:pt x="13716" y="15797"/>
                </a:lnTo>
                <a:lnTo>
                  <a:pt x="25627" y="24306"/>
                </a:lnTo>
                <a:lnTo>
                  <a:pt x="50324" y="63185"/>
                </a:lnTo>
                <a:lnTo>
                  <a:pt x="58453" y="119919"/>
                </a:lnTo>
                <a:lnTo>
                  <a:pt x="57556" y="140894"/>
                </a:lnTo>
                <a:lnTo>
                  <a:pt x="43948" y="192852"/>
                </a:lnTo>
                <a:lnTo>
                  <a:pt x="13716" y="225662"/>
                </a:lnTo>
                <a:lnTo>
                  <a:pt x="0" y="231738"/>
                </a:lnTo>
                <a:lnTo>
                  <a:pt x="3247" y="241481"/>
                </a:lnTo>
                <a:lnTo>
                  <a:pt x="49248" y="213893"/>
                </a:lnTo>
                <a:lnTo>
                  <a:pt x="74798" y="162672"/>
                </a:lnTo>
                <a:lnTo>
                  <a:pt x="79669" y="119919"/>
                </a:lnTo>
                <a:lnTo>
                  <a:pt x="78451" y="97742"/>
                </a:lnTo>
                <a:lnTo>
                  <a:pt x="68709" y="58856"/>
                </a:lnTo>
                <a:lnTo>
                  <a:pt x="36019" y="15597"/>
                </a:lnTo>
                <a:lnTo>
                  <a:pt x="20637" y="6354"/>
                </a:lnTo>
                <a:lnTo>
                  <a:pt x="3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23890" y="3767582"/>
            <a:ext cx="141605" cy="125095"/>
          </a:xfrm>
          <a:custGeom>
            <a:avLst/>
            <a:gdLst/>
            <a:ahLst/>
            <a:cxnLst/>
            <a:rect l="l" t="t" r="r" b="b"/>
            <a:pathLst>
              <a:path w="141605" h="125095">
                <a:moveTo>
                  <a:pt x="121127" y="14582"/>
                </a:moveTo>
                <a:lnTo>
                  <a:pt x="92659" y="14582"/>
                </a:lnTo>
                <a:lnTo>
                  <a:pt x="95906" y="16202"/>
                </a:lnTo>
                <a:lnTo>
                  <a:pt x="97638" y="19442"/>
                </a:lnTo>
                <a:lnTo>
                  <a:pt x="99153" y="21063"/>
                </a:lnTo>
                <a:lnTo>
                  <a:pt x="100885" y="25923"/>
                </a:lnTo>
                <a:lnTo>
                  <a:pt x="100885" y="37265"/>
                </a:lnTo>
                <a:lnTo>
                  <a:pt x="99153" y="40506"/>
                </a:lnTo>
                <a:lnTo>
                  <a:pt x="99153" y="45366"/>
                </a:lnTo>
                <a:lnTo>
                  <a:pt x="97638" y="50227"/>
                </a:lnTo>
                <a:lnTo>
                  <a:pt x="95906" y="58328"/>
                </a:lnTo>
                <a:lnTo>
                  <a:pt x="91143" y="79413"/>
                </a:lnTo>
                <a:lnTo>
                  <a:pt x="87896" y="90755"/>
                </a:lnTo>
                <a:lnTo>
                  <a:pt x="86164" y="98856"/>
                </a:lnTo>
                <a:lnTo>
                  <a:pt x="86164" y="110198"/>
                </a:lnTo>
                <a:lnTo>
                  <a:pt x="87896" y="115058"/>
                </a:lnTo>
                <a:lnTo>
                  <a:pt x="91143" y="118299"/>
                </a:lnTo>
                <a:lnTo>
                  <a:pt x="94390" y="123160"/>
                </a:lnTo>
                <a:lnTo>
                  <a:pt x="99153" y="124780"/>
                </a:lnTo>
                <a:lnTo>
                  <a:pt x="110627" y="124780"/>
                </a:lnTo>
                <a:lnTo>
                  <a:pt x="117122" y="123160"/>
                </a:lnTo>
                <a:lnTo>
                  <a:pt x="121885" y="119919"/>
                </a:lnTo>
                <a:lnTo>
                  <a:pt x="126756" y="116906"/>
                </a:lnTo>
                <a:lnTo>
                  <a:pt x="131627" y="112831"/>
                </a:lnTo>
                <a:lnTo>
                  <a:pt x="134199" y="110198"/>
                </a:lnTo>
                <a:lnTo>
                  <a:pt x="110627" y="110198"/>
                </a:lnTo>
                <a:lnTo>
                  <a:pt x="108895" y="108577"/>
                </a:lnTo>
                <a:lnTo>
                  <a:pt x="107380" y="106957"/>
                </a:lnTo>
                <a:lnTo>
                  <a:pt x="107380" y="97236"/>
                </a:lnTo>
                <a:lnTo>
                  <a:pt x="108895" y="90755"/>
                </a:lnTo>
                <a:lnTo>
                  <a:pt x="110627" y="81033"/>
                </a:lnTo>
                <a:lnTo>
                  <a:pt x="118638" y="48607"/>
                </a:lnTo>
                <a:lnTo>
                  <a:pt x="121885" y="38885"/>
                </a:lnTo>
                <a:lnTo>
                  <a:pt x="121885" y="17822"/>
                </a:lnTo>
                <a:lnTo>
                  <a:pt x="121127" y="14582"/>
                </a:lnTo>
                <a:close/>
              </a:path>
              <a:path w="141605" h="125095">
                <a:moveTo>
                  <a:pt x="53690" y="14582"/>
                </a:moveTo>
                <a:lnTo>
                  <a:pt x="29226" y="14582"/>
                </a:lnTo>
                <a:lnTo>
                  <a:pt x="30958" y="16202"/>
                </a:lnTo>
                <a:lnTo>
                  <a:pt x="32473" y="17822"/>
                </a:lnTo>
                <a:lnTo>
                  <a:pt x="32473" y="19442"/>
                </a:lnTo>
                <a:lnTo>
                  <a:pt x="34205" y="21063"/>
                </a:lnTo>
                <a:lnTo>
                  <a:pt x="34205" y="29164"/>
                </a:lnTo>
                <a:lnTo>
                  <a:pt x="32473" y="35645"/>
                </a:lnTo>
                <a:lnTo>
                  <a:pt x="30958" y="43746"/>
                </a:lnTo>
                <a:lnTo>
                  <a:pt x="12989" y="123160"/>
                </a:lnTo>
                <a:lnTo>
                  <a:pt x="34205" y="123160"/>
                </a:lnTo>
                <a:lnTo>
                  <a:pt x="45463" y="68050"/>
                </a:lnTo>
                <a:lnTo>
                  <a:pt x="47195" y="59949"/>
                </a:lnTo>
                <a:lnTo>
                  <a:pt x="50442" y="53468"/>
                </a:lnTo>
                <a:lnTo>
                  <a:pt x="53690" y="48607"/>
                </a:lnTo>
                <a:lnTo>
                  <a:pt x="55422" y="43746"/>
                </a:lnTo>
                <a:lnTo>
                  <a:pt x="60185" y="37265"/>
                </a:lnTo>
                <a:lnTo>
                  <a:pt x="62349" y="34025"/>
                </a:lnTo>
                <a:lnTo>
                  <a:pt x="50442" y="34025"/>
                </a:lnTo>
                <a:lnTo>
                  <a:pt x="52174" y="29164"/>
                </a:lnTo>
                <a:lnTo>
                  <a:pt x="53690" y="24303"/>
                </a:lnTo>
                <a:lnTo>
                  <a:pt x="53690" y="14582"/>
                </a:lnTo>
                <a:close/>
              </a:path>
              <a:path w="141605" h="125095">
                <a:moveTo>
                  <a:pt x="134875" y="95615"/>
                </a:moveTo>
                <a:lnTo>
                  <a:pt x="125132" y="105337"/>
                </a:lnTo>
                <a:lnTo>
                  <a:pt x="121885" y="106957"/>
                </a:lnTo>
                <a:lnTo>
                  <a:pt x="118638" y="110198"/>
                </a:lnTo>
                <a:lnTo>
                  <a:pt x="134199" y="110198"/>
                </a:lnTo>
                <a:lnTo>
                  <a:pt x="136498" y="107843"/>
                </a:lnTo>
                <a:lnTo>
                  <a:pt x="141369" y="102096"/>
                </a:lnTo>
                <a:lnTo>
                  <a:pt x="134875" y="95615"/>
                </a:lnTo>
                <a:close/>
              </a:path>
              <a:path w="141605" h="125095">
                <a:moveTo>
                  <a:pt x="105648" y="0"/>
                </a:moveTo>
                <a:lnTo>
                  <a:pt x="91143" y="0"/>
                </a:lnTo>
                <a:lnTo>
                  <a:pt x="82916" y="3240"/>
                </a:lnTo>
                <a:lnTo>
                  <a:pt x="52174" y="34025"/>
                </a:lnTo>
                <a:lnTo>
                  <a:pt x="62349" y="34025"/>
                </a:lnTo>
                <a:lnTo>
                  <a:pt x="63432" y="32404"/>
                </a:lnTo>
                <a:lnTo>
                  <a:pt x="68411" y="25923"/>
                </a:lnTo>
                <a:lnTo>
                  <a:pt x="73174" y="22683"/>
                </a:lnTo>
                <a:lnTo>
                  <a:pt x="76422" y="19442"/>
                </a:lnTo>
                <a:lnTo>
                  <a:pt x="81401" y="16202"/>
                </a:lnTo>
                <a:lnTo>
                  <a:pt x="84648" y="14582"/>
                </a:lnTo>
                <a:lnTo>
                  <a:pt x="121127" y="14582"/>
                </a:lnTo>
                <a:lnTo>
                  <a:pt x="120370" y="11341"/>
                </a:lnTo>
                <a:lnTo>
                  <a:pt x="117122" y="8101"/>
                </a:lnTo>
                <a:lnTo>
                  <a:pt x="112143" y="3240"/>
                </a:lnTo>
                <a:lnTo>
                  <a:pt x="105648" y="0"/>
                </a:lnTo>
                <a:close/>
              </a:path>
              <a:path w="141605" h="125095">
                <a:moveTo>
                  <a:pt x="40700" y="0"/>
                </a:moveTo>
                <a:lnTo>
                  <a:pt x="29226" y="0"/>
                </a:lnTo>
                <a:lnTo>
                  <a:pt x="24463" y="1620"/>
                </a:lnTo>
                <a:lnTo>
                  <a:pt x="17968" y="4860"/>
                </a:lnTo>
                <a:lnTo>
                  <a:pt x="12989" y="9721"/>
                </a:lnTo>
                <a:lnTo>
                  <a:pt x="6494" y="14582"/>
                </a:lnTo>
                <a:lnTo>
                  <a:pt x="0" y="22683"/>
                </a:lnTo>
                <a:lnTo>
                  <a:pt x="6494" y="29164"/>
                </a:lnTo>
                <a:lnTo>
                  <a:pt x="11474" y="24303"/>
                </a:lnTo>
                <a:lnTo>
                  <a:pt x="16236" y="21063"/>
                </a:lnTo>
                <a:lnTo>
                  <a:pt x="17968" y="17822"/>
                </a:lnTo>
                <a:lnTo>
                  <a:pt x="24463" y="14582"/>
                </a:lnTo>
                <a:lnTo>
                  <a:pt x="53690" y="14582"/>
                </a:lnTo>
                <a:lnTo>
                  <a:pt x="53690" y="12961"/>
                </a:lnTo>
                <a:lnTo>
                  <a:pt x="52174" y="9721"/>
                </a:lnTo>
                <a:lnTo>
                  <a:pt x="48710" y="6480"/>
                </a:lnTo>
                <a:lnTo>
                  <a:pt x="45463" y="1620"/>
                </a:lnTo>
                <a:lnTo>
                  <a:pt x="40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249692" y="38169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091" y="0"/>
                </a:lnTo>
              </a:path>
            </a:pathLst>
          </a:custGeom>
          <a:ln w="17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06454" y="3717332"/>
            <a:ext cx="100965" cy="173990"/>
          </a:xfrm>
          <a:custGeom>
            <a:avLst/>
            <a:gdLst/>
            <a:ahLst/>
            <a:cxnLst/>
            <a:rect l="l" t="t" r="r" b="b"/>
            <a:pathLst>
              <a:path w="100964" h="173989">
                <a:moveTo>
                  <a:pt x="100669" y="163687"/>
                </a:moveTo>
                <a:lnTo>
                  <a:pt x="6494" y="163687"/>
                </a:lnTo>
                <a:lnTo>
                  <a:pt x="6494" y="173409"/>
                </a:lnTo>
                <a:lnTo>
                  <a:pt x="100669" y="173409"/>
                </a:lnTo>
                <a:lnTo>
                  <a:pt x="100669" y="163687"/>
                </a:lnTo>
                <a:close/>
              </a:path>
              <a:path w="100964" h="173989">
                <a:moveTo>
                  <a:pt x="79452" y="162067"/>
                </a:moveTo>
                <a:lnTo>
                  <a:pt x="25979" y="162067"/>
                </a:lnTo>
                <a:lnTo>
                  <a:pt x="22731" y="163687"/>
                </a:lnTo>
                <a:lnTo>
                  <a:pt x="84432" y="163687"/>
                </a:lnTo>
                <a:lnTo>
                  <a:pt x="79452" y="162067"/>
                </a:lnTo>
                <a:close/>
              </a:path>
              <a:path w="100964" h="173989">
                <a:moveTo>
                  <a:pt x="64947" y="29164"/>
                </a:moveTo>
                <a:lnTo>
                  <a:pt x="38968" y="29164"/>
                </a:lnTo>
                <a:lnTo>
                  <a:pt x="40484" y="30784"/>
                </a:lnTo>
                <a:lnTo>
                  <a:pt x="40484" y="32404"/>
                </a:lnTo>
                <a:lnTo>
                  <a:pt x="42216" y="35666"/>
                </a:lnTo>
                <a:lnTo>
                  <a:pt x="42216" y="145865"/>
                </a:lnTo>
                <a:lnTo>
                  <a:pt x="40484" y="150725"/>
                </a:lnTo>
                <a:lnTo>
                  <a:pt x="40484" y="152346"/>
                </a:lnTo>
                <a:lnTo>
                  <a:pt x="38968" y="155586"/>
                </a:lnTo>
                <a:lnTo>
                  <a:pt x="37236" y="157206"/>
                </a:lnTo>
                <a:lnTo>
                  <a:pt x="35721" y="158827"/>
                </a:lnTo>
                <a:lnTo>
                  <a:pt x="33989" y="160447"/>
                </a:lnTo>
                <a:lnTo>
                  <a:pt x="30742" y="162067"/>
                </a:lnTo>
                <a:lnTo>
                  <a:pt x="76205" y="162067"/>
                </a:lnTo>
                <a:lnTo>
                  <a:pt x="74690" y="160447"/>
                </a:lnTo>
                <a:lnTo>
                  <a:pt x="71442" y="160447"/>
                </a:lnTo>
                <a:lnTo>
                  <a:pt x="69710" y="158827"/>
                </a:lnTo>
                <a:lnTo>
                  <a:pt x="68195" y="157206"/>
                </a:lnTo>
                <a:lnTo>
                  <a:pt x="66463" y="155586"/>
                </a:lnTo>
                <a:lnTo>
                  <a:pt x="66463" y="153966"/>
                </a:lnTo>
                <a:lnTo>
                  <a:pt x="64947" y="150725"/>
                </a:lnTo>
                <a:lnTo>
                  <a:pt x="64947" y="29164"/>
                </a:lnTo>
                <a:close/>
              </a:path>
              <a:path w="100964" h="173989">
                <a:moveTo>
                  <a:pt x="64947" y="0"/>
                </a:moveTo>
                <a:lnTo>
                  <a:pt x="58453" y="0"/>
                </a:lnTo>
                <a:lnTo>
                  <a:pt x="0" y="34046"/>
                </a:lnTo>
                <a:lnTo>
                  <a:pt x="4762" y="43768"/>
                </a:lnTo>
                <a:lnTo>
                  <a:pt x="12989" y="38907"/>
                </a:lnTo>
                <a:lnTo>
                  <a:pt x="17752" y="35666"/>
                </a:lnTo>
                <a:lnTo>
                  <a:pt x="22731" y="32404"/>
                </a:lnTo>
                <a:lnTo>
                  <a:pt x="29226" y="29164"/>
                </a:lnTo>
                <a:lnTo>
                  <a:pt x="64947" y="29164"/>
                </a:lnTo>
                <a:lnTo>
                  <a:pt x="64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367787" y="3644400"/>
            <a:ext cx="1908810" cy="0"/>
          </a:xfrm>
          <a:custGeom>
            <a:avLst/>
            <a:gdLst/>
            <a:ahLst/>
            <a:cxnLst/>
            <a:rect l="l" t="t" r="r" b="b"/>
            <a:pathLst>
              <a:path w="1908810">
                <a:moveTo>
                  <a:pt x="0" y="0"/>
                </a:moveTo>
                <a:lnTo>
                  <a:pt x="1908515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68744" y="3620096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091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68744" y="367196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091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38496" y="3545544"/>
            <a:ext cx="100965" cy="173990"/>
          </a:xfrm>
          <a:custGeom>
            <a:avLst/>
            <a:gdLst/>
            <a:ahLst/>
            <a:cxnLst/>
            <a:rect l="l" t="t" r="r" b="b"/>
            <a:pathLst>
              <a:path w="100964" h="173989">
                <a:moveTo>
                  <a:pt x="94174" y="163687"/>
                </a:moveTo>
                <a:lnTo>
                  <a:pt x="17752" y="163687"/>
                </a:lnTo>
                <a:lnTo>
                  <a:pt x="8010" y="165308"/>
                </a:lnTo>
                <a:lnTo>
                  <a:pt x="8010" y="173409"/>
                </a:lnTo>
                <a:lnTo>
                  <a:pt x="100669" y="173409"/>
                </a:lnTo>
                <a:lnTo>
                  <a:pt x="100669" y="165308"/>
                </a:lnTo>
                <a:lnTo>
                  <a:pt x="94174" y="163687"/>
                </a:lnTo>
                <a:close/>
              </a:path>
              <a:path w="100964" h="173989">
                <a:moveTo>
                  <a:pt x="66679" y="29185"/>
                </a:moveTo>
                <a:lnTo>
                  <a:pt x="38968" y="29185"/>
                </a:lnTo>
                <a:lnTo>
                  <a:pt x="40484" y="30806"/>
                </a:lnTo>
                <a:lnTo>
                  <a:pt x="42216" y="32426"/>
                </a:lnTo>
                <a:lnTo>
                  <a:pt x="42216" y="153966"/>
                </a:lnTo>
                <a:lnTo>
                  <a:pt x="40484" y="155586"/>
                </a:lnTo>
                <a:lnTo>
                  <a:pt x="38968" y="158827"/>
                </a:lnTo>
                <a:lnTo>
                  <a:pt x="37236" y="160447"/>
                </a:lnTo>
                <a:lnTo>
                  <a:pt x="33989" y="160447"/>
                </a:lnTo>
                <a:lnTo>
                  <a:pt x="32473" y="162067"/>
                </a:lnTo>
                <a:lnTo>
                  <a:pt x="27494" y="163687"/>
                </a:lnTo>
                <a:lnTo>
                  <a:pt x="81184" y="163687"/>
                </a:lnTo>
                <a:lnTo>
                  <a:pt x="77937" y="162067"/>
                </a:lnTo>
                <a:lnTo>
                  <a:pt x="76422" y="162067"/>
                </a:lnTo>
                <a:lnTo>
                  <a:pt x="73174" y="160447"/>
                </a:lnTo>
                <a:lnTo>
                  <a:pt x="71442" y="158827"/>
                </a:lnTo>
                <a:lnTo>
                  <a:pt x="69927" y="157206"/>
                </a:lnTo>
                <a:lnTo>
                  <a:pt x="68195" y="157206"/>
                </a:lnTo>
                <a:lnTo>
                  <a:pt x="66679" y="153966"/>
                </a:lnTo>
                <a:lnTo>
                  <a:pt x="66679" y="29185"/>
                </a:lnTo>
                <a:close/>
              </a:path>
              <a:path w="100964" h="173989">
                <a:moveTo>
                  <a:pt x="66679" y="0"/>
                </a:moveTo>
                <a:lnTo>
                  <a:pt x="59968" y="0"/>
                </a:lnTo>
                <a:lnTo>
                  <a:pt x="0" y="35666"/>
                </a:lnTo>
                <a:lnTo>
                  <a:pt x="6494" y="45388"/>
                </a:lnTo>
                <a:lnTo>
                  <a:pt x="19484" y="35666"/>
                </a:lnTo>
                <a:lnTo>
                  <a:pt x="24247" y="34046"/>
                </a:lnTo>
                <a:lnTo>
                  <a:pt x="29226" y="30806"/>
                </a:lnTo>
                <a:lnTo>
                  <a:pt x="33989" y="29185"/>
                </a:lnTo>
                <a:lnTo>
                  <a:pt x="66679" y="29185"/>
                </a:lnTo>
                <a:lnTo>
                  <a:pt x="666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783113" y="3545544"/>
            <a:ext cx="100965" cy="173990"/>
          </a:xfrm>
          <a:custGeom>
            <a:avLst/>
            <a:gdLst/>
            <a:ahLst/>
            <a:cxnLst/>
            <a:rect l="l" t="t" r="r" b="b"/>
            <a:pathLst>
              <a:path w="100964" h="173989">
                <a:moveTo>
                  <a:pt x="94174" y="163687"/>
                </a:moveTo>
                <a:lnTo>
                  <a:pt x="16236" y="163687"/>
                </a:lnTo>
                <a:lnTo>
                  <a:pt x="6494" y="165308"/>
                </a:lnTo>
                <a:lnTo>
                  <a:pt x="6494" y="173409"/>
                </a:lnTo>
                <a:lnTo>
                  <a:pt x="100669" y="173409"/>
                </a:lnTo>
                <a:lnTo>
                  <a:pt x="100669" y="165308"/>
                </a:lnTo>
                <a:lnTo>
                  <a:pt x="94174" y="163687"/>
                </a:lnTo>
                <a:close/>
              </a:path>
              <a:path w="100964" h="173989">
                <a:moveTo>
                  <a:pt x="64970" y="29185"/>
                </a:moveTo>
                <a:lnTo>
                  <a:pt x="37236" y="29185"/>
                </a:lnTo>
                <a:lnTo>
                  <a:pt x="38968" y="30806"/>
                </a:lnTo>
                <a:lnTo>
                  <a:pt x="40484" y="30806"/>
                </a:lnTo>
                <a:lnTo>
                  <a:pt x="42216" y="32426"/>
                </a:lnTo>
                <a:lnTo>
                  <a:pt x="42216" y="150725"/>
                </a:lnTo>
                <a:lnTo>
                  <a:pt x="40484" y="153966"/>
                </a:lnTo>
                <a:lnTo>
                  <a:pt x="40484" y="155586"/>
                </a:lnTo>
                <a:lnTo>
                  <a:pt x="38968" y="158827"/>
                </a:lnTo>
                <a:lnTo>
                  <a:pt x="35721" y="160447"/>
                </a:lnTo>
                <a:lnTo>
                  <a:pt x="33989" y="160447"/>
                </a:lnTo>
                <a:lnTo>
                  <a:pt x="27494" y="163687"/>
                </a:lnTo>
                <a:lnTo>
                  <a:pt x="81184" y="163687"/>
                </a:lnTo>
                <a:lnTo>
                  <a:pt x="77937" y="162067"/>
                </a:lnTo>
                <a:lnTo>
                  <a:pt x="74690" y="162067"/>
                </a:lnTo>
                <a:lnTo>
                  <a:pt x="71442" y="160447"/>
                </a:lnTo>
                <a:lnTo>
                  <a:pt x="69710" y="158827"/>
                </a:lnTo>
                <a:lnTo>
                  <a:pt x="68195" y="157206"/>
                </a:lnTo>
                <a:lnTo>
                  <a:pt x="66463" y="153966"/>
                </a:lnTo>
                <a:lnTo>
                  <a:pt x="66463" y="152346"/>
                </a:lnTo>
                <a:lnTo>
                  <a:pt x="64947" y="149105"/>
                </a:lnTo>
                <a:lnTo>
                  <a:pt x="64970" y="29185"/>
                </a:lnTo>
                <a:close/>
              </a:path>
              <a:path w="100964" h="173989">
                <a:moveTo>
                  <a:pt x="66463" y="0"/>
                </a:moveTo>
                <a:lnTo>
                  <a:pt x="58453" y="0"/>
                </a:lnTo>
                <a:lnTo>
                  <a:pt x="0" y="35666"/>
                </a:lnTo>
                <a:lnTo>
                  <a:pt x="4762" y="45388"/>
                </a:lnTo>
                <a:lnTo>
                  <a:pt x="12989" y="40527"/>
                </a:lnTo>
                <a:lnTo>
                  <a:pt x="19484" y="35666"/>
                </a:lnTo>
                <a:lnTo>
                  <a:pt x="24247" y="34046"/>
                </a:lnTo>
                <a:lnTo>
                  <a:pt x="29226" y="30806"/>
                </a:lnTo>
                <a:lnTo>
                  <a:pt x="32473" y="29185"/>
                </a:lnTo>
                <a:lnTo>
                  <a:pt x="64970" y="29185"/>
                </a:lnTo>
                <a:lnTo>
                  <a:pt x="65137" y="14592"/>
                </a:lnTo>
                <a:lnTo>
                  <a:pt x="65587" y="6686"/>
                </a:lnTo>
                <a:lnTo>
                  <a:pt x="664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22750" y="3539063"/>
            <a:ext cx="106045" cy="181610"/>
          </a:xfrm>
          <a:custGeom>
            <a:avLst/>
            <a:gdLst/>
            <a:ahLst/>
            <a:cxnLst/>
            <a:rect l="l" t="t" r="r" b="b"/>
            <a:pathLst>
              <a:path w="106045" h="181610">
                <a:moveTo>
                  <a:pt x="16236" y="147485"/>
                </a:moveTo>
                <a:lnTo>
                  <a:pt x="0" y="147485"/>
                </a:lnTo>
                <a:lnTo>
                  <a:pt x="0" y="173409"/>
                </a:lnTo>
                <a:lnTo>
                  <a:pt x="12150" y="177409"/>
                </a:lnTo>
                <a:lnTo>
                  <a:pt x="24138" y="179890"/>
                </a:lnTo>
                <a:lnTo>
                  <a:pt x="35802" y="181156"/>
                </a:lnTo>
                <a:lnTo>
                  <a:pt x="46978" y="181510"/>
                </a:lnTo>
                <a:lnTo>
                  <a:pt x="55286" y="181206"/>
                </a:lnTo>
                <a:lnTo>
                  <a:pt x="85073" y="171789"/>
                </a:lnTo>
                <a:lnTo>
                  <a:pt x="38968" y="171789"/>
                </a:lnTo>
                <a:lnTo>
                  <a:pt x="32473" y="170168"/>
                </a:lnTo>
                <a:lnTo>
                  <a:pt x="27494" y="165308"/>
                </a:lnTo>
                <a:lnTo>
                  <a:pt x="22731" y="162067"/>
                </a:lnTo>
                <a:lnTo>
                  <a:pt x="17752" y="155586"/>
                </a:lnTo>
                <a:lnTo>
                  <a:pt x="16236" y="147485"/>
                </a:lnTo>
                <a:close/>
              </a:path>
              <a:path w="106045" h="181610">
                <a:moveTo>
                  <a:pt x="91684" y="92375"/>
                </a:moveTo>
                <a:lnTo>
                  <a:pt x="53473" y="92375"/>
                </a:lnTo>
                <a:lnTo>
                  <a:pt x="58453" y="93995"/>
                </a:lnTo>
                <a:lnTo>
                  <a:pt x="64947" y="97236"/>
                </a:lnTo>
                <a:lnTo>
                  <a:pt x="81184" y="131282"/>
                </a:lnTo>
                <a:lnTo>
                  <a:pt x="80599" y="140649"/>
                </a:lnTo>
                <a:lnTo>
                  <a:pt x="54965" y="171181"/>
                </a:lnTo>
                <a:lnTo>
                  <a:pt x="46978" y="171789"/>
                </a:lnTo>
                <a:lnTo>
                  <a:pt x="85073" y="171789"/>
                </a:lnTo>
                <a:lnTo>
                  <a:pt x="105056" y="136244"/>
                </a:lnTo>
                <a:lnTo>
                  <a:pt x="105648" y="128042"/>
                </a:lnTo>
                <a:lnTo>
                  <a:pt x="105300" y="121026"/>
                </a:lnTo>
                <a:lnTo>
                  <a:pt x="104160" y="114462"/>
                </a:lnTo>
                <a:lnTo>
                  <a:pt x="102086" y="108201"/>
                </a:lnTo>
                <a:lnTo>
                  <a:pt x="98937" y="102096"/>
                </a:lnTo>
                <a:lnTo>
                  <a:pt x="94174" y="95615"/>
                </a:lnTo>
                <a:lnTo>
                  <a:pt x="91684" y="92375"/>
                </a:lnTo>
                <a:close/>
              </a:path>
              <a:path w="106045" h="181610">
                <a:moveTo>
                  <a:pt x="98937" y="0"/>
                </a:moveTo>
                <a:lnTo>
                  <a:pt x="89195" y="0"/>
                </a:lnTo>
                <a:lnTo>
                  <a:pt x="89195" y="3240"/>
                </a:lnTo>
                <a:lnTo>
                  <a:pt x="87679" y="4860"/>
                </a:lnTo>
                <a:lnTo>
                  <a:pt x="87679" y="6480"/>
                </a:lnTo>
                <a:lnTo>
                  <a:pt x="85947" y="6480"/>
                </a:lnTo>
                <a:lnTo>
                  <a:pt x="84432" y="8101"/>
                </a:lnTo>
                <a:lnTo>
                  <a:pt x="8010" y="8101"/>
                </a:lnTo>
                <a:lnTo>
                  <a:pt x="8010" y="90755"/>
                </a:lnTo>
                <a:lnTo>
                  <a:pt x="17752" y="97236"/>
                </a:lnTo>
                <a:lnTo>
                  <a:pt x="22731" y="95615"/>
                </a:lnTo>
                <a:lnTo>
                  <a:pt x="27494" y="93995"/>
                </a:lnTo>
                <a:lnTo>
                  <a:pt x="35721" y="93995"/>
                </a:lnTo>
                <a:lnTo>
                  <a:pt x="40484" y="92375"/>
                </a:lnTo>
                <a:lnTo>
                  <a:pt x="91684" y="92375"/>
                </a:lnTo>
                <a:lnTo>
                  <a:pt x="89195" y="89134"/>
                </a:lnTo>
                <a:lnTo>
                  <a:pt x="81184" y="85894"/>
                </a:lnTo>
                <a:lnTo>
                  <a:pt x="77926" y="84274"/>
                </a:lnTo>
                <a:lnTo>
                  <a:pt x="24247" y="84274"/>
                </a:lnTo>
                <a:lnTo>
                  <a:pt x="24247" y="29185"/>
                </a:lnTo>
                <a:lnTo>
                  <a:pt x="97421" y="29185"/>
                </a:lnTo>
                <a:lnTo>
                  <a:pt x="98937" y="0"/>
                </a:lnTo>
                <a:close/>
              </a:path>
              <a:path w="106045" h="181610">
                <a:moveTo>
                  <a:pt x="55205" y="79413"/>
                </a:moveTo>
                <a:lnTo>
                  <a:pt x="43731" y="79413"/>
                </a:lnTo>
                <a:lnTo>
                  <a:pt x="38968" y="81033"/>
                </a:lnTo>
                <a:lnTo>
                  <a:pt x="33989" y="81033"/>
                </a:lnTo>
                <a:lnTo>
                  <a:pt x="29226" y="82654"/>
                </a:lnTo>
                <a:lnTo>
                  <a:pt x="24247" y="84274"/>
                </a:lnTo>
                <a:lnTo>
                  <a:pt x="77926" y="84274"/>
                </a:lnTo>
                <a:lnTo>
                  <a:pt x="75024" y="82831"/>
                </a:lnTo>
                <a:lnTo>
                  <a:pt x="68763" y="80831"/>
                </a:lnTo>
                <a:lnTo>
                  <a:pt x="62218" y="79742"/>
                </a:lnTo>
                <a:lnTo>
                  <a:pt x="55205" y="79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62388" y="370437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463" y="0"/>
                </a:lnTo>
              </a:path>
            </a:pathLst>
          </a:custGeom>
          <a:ln w="29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17595" y="3545544"/>
            <a:ext cx="106045" cy="173990"/>
          </a:xfrm>
          <a:custGeom>
            <a:avLst/>
            <a:gdLst/>
            <a:ahLst/>
            <a:cxnLst/>
            <a:rect l="l" t="t" r="r" b="b"/>
            <a:pathLst>
              <a:path w="106045" h="173989">
                <a:moveTo>
                  <a:pt x="93956" y="11341"/>
                </a:moveTo>
                <a:lnTo>
                  <a:pt x="56937" y="11341"/>
                </a:lnTo>
                <a:lnTo>
                  <a:pt x="63432" y="12961"/>
                </a:lnTo>
                <a:lnTo>
                  <a:pt x="66679" y="16224"/>
                </a:lnTo>
                <a:lnTo>
                  <a:pt x="71442" y="17844"/>
                </a:lnTo>
                <a:lnTo>
                  <a:pt x="74690" y="22705"/>
                </a:lnTo>
                <a:lnTo>
                  <a:pt x="76422" y="27565"/>
                </a:lnTo>
                <a:lnTo>
                  <a:pt x="77937" y="32426"/>
                </a:lnTo>
                <a:lnTo>
                  <a:pt x="79669" y="37287"/>
                </a:lnTo>
                <a:lnTo>
                  <a:pt x="79669" y="47008"/>
                </a:lnTo>
                <a:lnTo>
                  <a:pt x="77937" y="51869"/>
                </a:lnTo>
                <a:lnTo>
                  <a:pt x="77937" y="55109"/>
                </a:lnTo>
                <a:lnTo>
                  <a:pt x="76422" y="59970"/>
                </a:lnTo>
                <a:lnTo>
                  <a:pt x="74690" y="63211"/>
                </a:lnTo>
                <a:lnTo>
                  <a:pt x="73174" y="68071"/>
                </a:lnTo>
                <a:lnTo>
                  <a:pt x="66679" y="77793"/>
                </a:lnTo>
                <a:lnTo>
                  <a:pt x="58419" y="88527"/>
                </a:lnTo>
                <a:lnTo>
                  <a:pt x="53636" y="93995"/>
                </a:lnTo>
                <a:lnTo>
                  <a:pt x="47635" y="100679"/>
                </a:lnTo>
                <a:lnTo>
                  <a:pt x="40700" y="108577"/>
                </a:lnTo>
                <a:lnTo>
                  <a:pt x="14721" y="141004"/>
                </a:lnTo>
                <a:lnTo>
                  <a:pt x="0" y="168548"/>
                </a:lnTo>
                <a:lnTo>
                  <a:pt x="0" y="173409"/>
                </a:lnTo>
                <a:lnTo>
                  <a:pt x="103916" y="173409"/>
                </a:lnTo>
                <a:lnTo>
                  <a:pt x="104861" y="153966"/>
                </a:lnTo>
                <a:lnTo>
                  <a:pt x="24463" y="153966"/>
                </a:lnTo>
                <a:lnTo>
                  <a:pt x="31141" y="143940"/>
                </a:lnTo>
                <a:lnTo>
                  <a:pt x="39239" y="133305"/>
                </a:lnTo>
                <a:lnTo>
                  <a:pt x="48880" y="122058"/>
                </a:lnTo>
                <a:lnTo>
                  <a:pt x="60185" y="110198"/>
                </a:lnTo>
                <a:lnTo>
                  <a:pt x="66882" y="102552"/>
                </a:lnTo>
                <a:lnTo>
                  <a:pt x="72362" y="96426"/>
                </a:lnTo>
                <a:lnTo>
                  <a:pt x="76624" y="91514"/>
                </a:lnTo>
                <a:lnTo>
                  <a:pt x="79669" y="87514"/>
                </a:lnTo>
                <a:lnTo>
                  <a:pt x="84432" y="84274"/>
                </a:lnTo>
                <a:lnTo>
                  <a:pt x="90927" y="74552"/>
                </a:lnTo>
                <a:lnTo>
                  <a:pt x="94174" y="71312"/>
                </a:lnTo>
                <a:lnTo>
                  <a:pt x="95906" y="66451"/>
                </a:lnTo>
                <a:lnTo>
                  <a:pt x="99153" y="63211"/>
                </a:lnTo>
                <a:lnTo>
                  <a:pt x="100669" y="59970"/>
                </a:lnTo>
                <a:lnTo>
                  <a:pt x="102401" y="56730"/>
                </a:lnTo>
                <a:lnTo>
                  <a:pt x="102401" y="51869"/>
                </a:lnTo>
                <a:lnTo>
                  <a:pt x="103916" y="48628"/>
                </a:lnTo>
                <a:lnTo>
                  <a:pt x="103916" y="40527"/>
                </a:lnTo>
                <a:lnTo>
                  <a:pt x="103284" y="31388"/>
                </a:lnTo>
                <a:lnTo>
                  <a:pt x="101291" y="23309"/>
                </a:lnTo>
                <a:lnTo>
                  <a:pt x="97797" y="16138"/>
                </a:lnTo>
                <a:lnTo>
                  <a:pt x="93956" y="11341"/>
                </a:lnTo>
                <a:close/>
              </a:path>
              <a:path w="106045" h="173989">
                <a:moveTo>
                  <a:pt x="105648" y="137763"/>
                </a:moveTo>
                <a:lnTo>
                  <a:pt x="95906" y="137763"/>
                </a:lnTo>
                <a:lnTo>
                  <a:pt x="94174" y="141004"/>
                </a:lnTo>
                <a:lnTo>
                  <a:pt x="92801" y="143940"/>
                </a:lnTo>
                <a:lnTo>
                  <a:pt x="92659" y="145865"/>
                </a:lnTo>
                <a:lnTo>
                  <a:pt x="90927" y="147485"/>
                </a:lnTo>
                <a:lnTo>
                  <a:pt x="89411" y="149105"/>
                </a:lnTo>
                <a:lnTo>
                  <a:pt x="89411" y="150725"/>
                </a:lnTo>
                <a:lnTo>
                  <a:pt x="87679" y="152346"/>
                </a:lnTo>
                <a:lnTo>
                  <a:pt x="82916" y="152346"/>
                </a:lnTo>
                <a:lnTo>
                  <a:pt x="79669" y="153966"/>
                </a:lnTo>
                <a:lnTo>
                  <a:pt x="104861" y="153966"/>
                </a:lnTo>
                <a:lnTo>
                  <a:pt x="105648" y="137763"/>
                </a:lnTo>
                <a:close/>
              </a:path>
              <a:path w="106045" h="173989">
                <a:moveTo>
                  <a:pt x="56937" y="0"/>
                </a:moveTo>
                <a:lnTo>
                  <a:pt x="48710" y="0"/>
                </a:lnTo>
                <a:lnTo>
                  <a:pt x="42216" y="1620"/>
                </a:lnTo>
                <a:lnTo>
                  <a:pt x="32473" y="3240"/>
                </a:lnTo>
                <a:lnTo>
                  <a:pt x="26168" y="4759"/>
                </a:lnTo>
                <a:lnTo>
                  <a:pt x="19376" y="6886"/>
                </a:lnTo>
                <a:lnTo>
                  <a:pt x="12258" y="9620"/>
                </a:lnTo>
                <a:lnTo>
                  <a:pt x="4979" y="12961"/>
                </a:lnTo>
                <a:lnTo>
                  <a:pt x="4979" y="37287"/>
                </a:lnTo>
                <a:lnTo>
                  <a:pt x="19484" y="37287"/>
                </a:lnTo>
                <a:lnTo>
                  <a:pt x="24352" y="26397"/>
                </a:lnTo>
                <a:lnTo>
                  <a:pt x="31310" y="18238"/>
                </a:lnTo>
                <a:lnTo>
                  <a:pt x="40095" y="13117"/>
                </a:lnTo>
                <a:lnTo>
                  <a:pt x="50442" y="11341"/>
                </a:lnTo>
                <a:lnTo>
                  <a:pt x="93956" y="11341"/>
                </a:lnTo>
                <a:lnTo>
                  <a:pt x="92659" y="9721"/>
                </a:lnTo>
                <a:lnTo>
                  <a:pt x="85646" y="5468"/>
                </a:lnTo>
                <a:lnTo>
                  <a:pt x="77152" y="2430"/>
                </a:lnTo>
                <a:lnTo>
                  <a:pt x="67481" y="607"/>
                </a:lnTo>
                <a:lnTo>
                  <a:pt x="569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262211" y="3545544"/>
            <a:ext cx="106045" cy="173990"/>
          </a:xfrm>
          <a:custGeom>
            <a:avLst/>
            <a:gdLst/>
            <a:ahLst/>
            <a:cxnLst/>
            <a:rect l="l" t="t" r="r" b="b"/>
            <a:pathLst>
              <a:path w="106045" h="173989">
                <a:moveTo>
                  <a:pt x="92315" y="11341"/>
                </a:moveTo>
                <a:lnTo>
                  <a:pt x="56721" y="11341"/>
                </a:lnTo>
                <a:lnTo>
                  <a:pt x="61700" y="12961"/>
                </a:lnTo>
                <a:lnTo>
                  <a:pt x="66463" y="16224"/>
                </a:lnTo>
                <a:lnTo>
                  <a:pt x="69710" y="17844"/>
                </a:lnTo>
                <a:lnTo>
                  <a:pt x="72958" y="22705"/>
                </a:lnTo>
                <a:lnTo>
                  <a:pt x="74690" y="27565"/>
                </a:lnTo>
                <a:lnTo>
                  <a:pt x="77937" y="32426"/>
                </a:lnTo>
                <a:lnTo>
                  <a:pt x="77937" y="51869"/>
                </a:lnTo>
                <a:lnTo>
                  <a:pt x="76205" y="55109"/>
                </a:lnTo>
                <a:lnTo>
                  <a:pt x="76205" y="59970"/>
                </a:lnTo>
                <a:lnTo>
                  <a:pt x="74690" y="63211"/>
                </a:lnTo>
                <a:lnTo>
                  <a:pt x="71442" y="68071"/>
                </a:lnTo>
                <a:lnTo>
                  <a:pt x="69710" y="72932"/>
                </a:lnTo>
                <a:lnTo>
                  <a:pt x="66463" y="77793"/>
                </a:lnTo>
                <a:lnTo>
                  <a:pt x="61700" y="84274"/>
                </a:lnTo>
                <a:lnTo>
                  <a:pt x="57654" y="88527"/>
                </a:lnTo>
                <a:lnTo>
                  <a:pt x="52878" y="93995"/>
                </a:lnTo>
                <a:lnTo>
                  <a:pt x="40484" y="108577"/>
                </a:lnTo>
                <a:lnTo>
                  <a:pt x="32588" y="117071"/>
                </a:lnTo>
                <a:lnTo>
                  <a:pt x="25708" y="125406"/>
                </a:lnTo>
                <a:lnTo>
                  <a:pt x="2723" y="161510"/>
                </a:lnTo>
                <a:lnTo>
                  <a:pt x="0" y="168548"/>
                </a:lnTo>
                <a:lnTo>
                  <a:pt x="0" y="173409"/>
                </a:lnTo>
                <a:lnTo>
                  <a:pt x="103916" y="173409"/>
                </a:lnTo>
                <a:lnTo>
                  <a:pt x="104861" y="153966"/>
                </a:lnTo>
                <a:lnTo>
                  <a:pt x="24247" y="153966"/>
                </a:lnTo>
                <a:lnTo>
                  <a:pt x="31016" y="143940"/>
                </a:lnTo>
                <a:lnTo>
                  <a:pt x="39104" y="133305"/>
                </a:lnTo>
                <a:lnTo>
                  <a:pt x="48694" y="122058"/>
                </a:lnTo>
                <a:lnTo>
                  <a:pt x="59968" y="110198"/>
                </a:lnTo>
                <a:lnTo>
                  <a:pt x="66026" y="102552"/>
                </a:lnTo>
                <a:lnTo>
                  <a:pt x="71577" y="96426"/>
                </a:lnTo>
                <a:lnTo>
                  <a:pt x="76195" y="91514"/>
                </a:lnTo>
                <a:lnTo>
                  <a:pt x="79452" y="87514"/>
                </a:lnTo>
                <a:lnTo>
                  <a:pt x="82700" y="84274"/>
                </a:lnTo>
                <a:lnTo>
                  <a:pt x="87679" y="79413"/>
                </a:lnTo>
                <a:lnTo>
                  <a:pt x="90927" y="74552"/>
                </a:lnTo>
                <a:lnTo>
                  <a:pt x="92659" y="71312"/>
                </a:lnTo>
                <a:lnTo>
                  <a:pt x="95906" y="66451"/>
                </a:lnTo>
                <a:lnTo>
                  <a:pt x="97421" y="63211"/>
                </a:lnTo>
                <a:lnTo>
                  <a:pt x="99153" y="59970"/>
                </a:lnTo>
                <a:lnTo>
                  <a:pt x="100669" y="56730"/>
                </a:lnTo>
                <a:lnTo>
                  <a:pt x="102401" y="51869"/>
                </a:lnTo>
                <a:lnTo>
                  <a:pt x="102401" y="48628"/>
                </a:lnTo>
                <a:lnTo>
                  <a:pt x="103916" y="43768"/>
                </a:lnTo>
                <a:lnTo>
                  <a:pt x="103916" y="40527"/>
                </a:lnTo>
                <a:lnTo>
                  <a:pt x="103043" y="31388"/>
                </a:lnTo>
                <a:lnTo>
                  <a:pt x="100506" y="23309"/>
                </a:lnTo>
                <a:lnTo>
                  <a:pt x="96427" y="16138"/>
                </a:lnTo>
                <a:lnTo>
                  <a:pt x="92315" y="11341"/>
                </a:lnTo>
                <a:close/>
              </a:path>
              <a:path w="106045" h="173989">
                <a:moveTo>
                  <a:pt x="105648" y="137763"/>
                </a:moveTo>
                <a:lnTo>
                  <a:pt x="94174" y="137763"/>
                </a:lnTo>
                <a:lnTo>
                  <a:pt x="94174" y="141004"/>
                </a:lnTo>
                <a:lnTo>
                  <a:pt x="92659" y="144244"/>
                </a:lnTo>
                <a:lnTo>
                  <a:pt x="90927" y="145865"/>
                </a:lnTo>
                <a:lnTo>
                  <a:pt x="90927" y="147485"/>
                </a:lnTo>
                <a:lnTo>
                  <a:pt x="89195" y="149105"/>
                </a:lnTo>
                <a:lnTo>
                  <a:pt x="87679" y="150725"/>
                </a:lnTo>
                <a:lnTo>
                  <a:pt x="85947" y="152346"/>
                </a:lnTo>
                <a:lnTo>
                  <a:pt x="81184" y="152346"/>
                </a:lnTo>
                <a:lnTo>
                  <a:pt x="79452" y="153966"/>
                </a:lnTo>
                <a:lnTo>
                  <a:pt x="104861" y="153966"/>
                </a:lnTo>
                <a:lnTo>
                  <a:pt x="105648" y="137763"/>
                </a:lnTo>
                <a:close/>
              </a:path>
              <a:path w="106045" h="173989">
                <a:moveTo>
                  <a:pt x="55205" y="0"/>
                </a:moveTo>
                <a:lnTo>
                  <a:pt x="48710" y="0"/>
                </a:lnTo>
                <a:lnTo>
                  <a:pt x="25167" y="4759"/>
                </a:lnTo>
                <a:lnTo>
                  <a:pt x="17860" y="6886"/>
                </a:lnTo>
                <a:lnTo>
                  <a:pt x="10554" y="9620"/>
                </a:lnTo>
                <a:lnTo>
                  <a:pt x="3247" y="12961"/>
                </a:lnTo>
                <a:lnTo>
                  <a:pt x="3247" y="37287"/>
                </a:lnTo>
                <a:lnTo>
                  <a:pt x="17752" y="37287"/>
                </a:lnTo>
                <a:lnTo>
                  <a:pt x="23283" y="26397"/>
                </a:lnTo>
                <a:lnTo>
                  <a:pt x="30336" y="18238"/>
                </a:lnTo>
                <a:lnTo>
                  <a:pt x="39215" y="13117"/>
                </a:lnTo>
                <a:lnTo>
                  <a:pt x="50226" y="11341"/>
                </a:lnTo>
                <a:lnTo>
                  <a:pt x="92315" y="11341"/>
                </a:lnTo>
                <a:lnTo>
                  <a:pt x="90927" y="9721"/>
                </a:lnTo>
                <a:lnTo>
                  <a:pt x="84158" y="5468"/>
                </a:lnTo>
                <a:lnTo>
                  <a:pt x="76070" y="2430"/>
                </a:lnTo>
                <a:lnTo>
                  <a:pt x="66480" y="607"/>
                </a:lnTo>
                <a:lnTo>
                  <a:pt x="55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41709" y="4498464"/>
            <a:ext cx="115570" cy="123189"/>
          </a:xfrm>
          <a:custGeom>
            <a:avLst/>
            <a:gdLst/>
            <a:ahLst/>
            <a:cxnLst/>
            <a:rect l="l" t="t" r="r" b="b"/>
            <a:pathLst>
              <a:path w="115569" h="123189">
                <a:moveTo>
                  <a:pt x="53601" y="14582"/>
                </a:moveTo>
                <a:lnTo>
                  <a:pt x="30861" y="14582"/>
                </a:lnTo>
                <a:lnTo>
                  <a:pt x="32484" y="16224"/>
                </a:lnTo>
                <a:lnTo>
                  <a:pt x="32484" y="17844"/>
                </a:lnTo>
                <a:lnTo>
                  <a:pt x="33896" y="19251"/>
                </a:lnTo>
                <a:lnTo>
                  <a:pt x="34110" y="34046"/>
                </a:lnTo>
                <a:lnTo>
                  <a:pt x="32484" y="38907"/>
                </a:lnTo>
                <a:lnTo>
                  <a:pt x="32484" y="43768"/>
                </a:lnTo>
                <a:lnTo>
                  <a:pt x="12993" y="123181"/>
                </a:lnTo>
                <a:lnTo>
                  <a:pt x="35734" y="123181"/>
                </a:lnTo>
                <a:lnTo>
                  <a:pt x="47104" y="68071"/>
                </a:lnTo>
                <a:lnTo>
                  <a:pt x="48728" y="61590"/>
                </a:lnTo>
                <a:lnTo>
                  <a:pt x="51975" y="55109"/>
                </a:lnTo>
                <a:lnTo>
                  <a:pt x="53601" y="48628"/>
                </a:lnTo>
                <a:lnTo>
                  <a:pt x="60098" y="38907"/>
                </a:lnTo>
                <a:lnTo>
                  <a:pt x="64969" y="34046"/>
                </a:lnTo>
                <a:lnTo>
                  <a:pt x="53601" y="34046"/>
                </a:lnTo>
                <a:lnTo>
                  <a:pt x="51975" y="32426"/>
                </a:lnTo>
                <a:lnTo>
                  <a:pt x="53601" y="27565"/>
                </a:lnTo>
                <a:lnTo>
                  <a:pt x="53601" y="14582"/>
                </a:lnTo>
                <a:close/>
              </a:path>
              <a:path w="115569" h="123189">
                <a:moveTo>
                  <a:pt x="115321" y="1620"/>
                </a:moveTo>
                <a:lnTo>
                  <a:pt x="92589" y="1620"/>
                </a:lnTo>
                <a:lnTo>
                  <a:pt x="84471" y="3240"/>
                </a:lnTo>
                <a:lnTo>
                  <a:pt x="53601" y="34046"/>
                </a:lnTo>
                <a:lnTo>
                  <a:pt x="64969" y="34046"/>
                </a:lnTo>
                <a:lnTo>
                  <a:pt x="69842" y="27565"/>
                </a:lnTo>
                <a:lnTo>
                  <a:pt x="79578" y="17844"/>
                </a:lnTo>
                <a:lnTo>
                  <a:pt x="112613" y="17844"/>
                </a:lnTo>
                <a:lnTo>
                  <a:pt x="115321" y="1620"/>
                </a:lnTo>
                <a:close/>
              </a:path>
              <a:path w="115569" h="123189">
                <a:moveTo>
                  <a:pt x="42231" y="0"/>
                </a:moveTo>
                <a:lnTo>
                  <a:pt x="30861" y="0"/>
                </a:lnTo>
                <a:lnTo>
                  <a:pt x="24364" y="3240"/>
                </a:lnTo>
                <a:lnTo>
                  <a:pt x="14619" y="9721"/>
                </a:lnTo>
                <a:lnTo>
                  <a:pt x="8122" y="14582"/>
                </a:lnTo>
                <a:lnTo>
                  <a:pt x="0" y="22705"/>
                </a:lnTo>
                <a:lnTo>
                  <a:pt x="8122" y="30806"/>
                </a:lnTo>
                <a:lnTo>
                  <a:pt x="12993" y="24325"/>
                </a:lnTo>
                <a:lnTo>
                  <a:pt x="19490" y="17844"/>
                </a:lnTo>
                <a:lnTo>
                  <a:pt x="25987" y="14582"/>
                </a:lnTo>
                <a:lnTo>
                  <a:pt x="53601" y="14582"/>
                </a:lnTo>
                <a:lnTo>
                  <a:pt x="51975" y="9721"/>
                </a:lnTo>
                <a:lnTo>
                  <a:pt x="50351" y="6480"/>
                </a:lnTo>
                <a:lnTo>
                  <a:pt x="47104" y="3240"/>
                </a:lnTo>
                <a:lnTo>
                  <a:pt x="42231" y="0"/>
                </a:lnTo>
                <a:close/>
              </a:path>
              <a:path w="115569" h="123189">
                <a:moveTo>
                  <a:pt x="112613" y="17844"/>
                </a:moveTo>
                <a:lnTo>
                  <a:pt x="90966" y="17844"/>
                </a:lnTo>
                <a:lnTo>
                  <a:pt x="94213" y="21084"/>
                </a:lnTo>
                <a:lnTo>
                  <a:pt x="94213" y="22705"/>
                </a:lnTo>
                <a:lnTo>
                  <a:pt x="95837" y="24325"/>
                </a:lnTo>
                <a:lnTo>
                  <a:pt x="95837" y="27565"/>
                </a:lnTo>
                <a:lnTo>
                  <a:pt x="97460" y="30806"/>
                </a:lnTo>
                <a:lnTo>
                  <a:pt x="110450" y="30806"/>
                </a:lnTo>
                <a:lnTo>
                  <a:pt x="112613" y="17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59367" y="452196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0" y="0"/>
                </a:moveTo>
                <a:lnTo>
                  <a:pt x="155918" y="0"/>
                </a:lnTo>
              </a:path>
            </a:pathLst>
          </a:custGeom>
          <a:ln w="17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59367" y="457463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0" y="0"/>
                </a:moveTo>
                <a:lnTo>
                  <a:pt x="155918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96050" y="4250523"/>
            <a:ext cx="133350" cy="177165"/>
          </a:xfrm>
          <a:custGeom>
            <a:avLst/>
            <a:gdLst/>
            <a:ahLst/>
            <a:cxnLst/>
            <a:rect l="l" t="t" r="r" b="b"/>
            <a:pathLst>
              <a:path w="133350" h="177164">
                <a:moveTo>
                  <a:pt x="97465" y="0"/>
                </a:moveTo>
                <a:lnTo>
                  <a:pt x="89346" y="0"/>
                </a:lnTo>
                <a:lnTo>
                  <a:pt x="79880" y="607"/>
                </a:lnTo>
                <a:lnTo>
                  <a:pt x="37772" y="21670"/>
                </a:lnTo>
                <a:lnTo>
                  <a:pt x="13617" y="57723"/>
                </a:lnTo>
                <a:lnTo>
                  <a:pt x="1420" y="102502"/>
                </a:lnTo>
                <a:lnTo>
                  <a:pt x="0" y="123160"/>
                </a:lnTo>
                <a:lnTo>
                  <a:pt x="634" y="135615"/>
                </a:lnTo>
                <a:lnTo>
                  <a:pt x="27015" y="173001"/>
                </a:lnTo>
                <a:lnTo>
                  <a:pt x="48732" y="176649"/>
                </a:lnTo>
                <a:lnTo>
                  <a:pt x="60913" y="176092"/>
                </a:lnTo>
                <a:lnTo>
                  <a:pt x="73098" y="174624"/>
                </a:lnTo>
                <a:lnTo>
                  <a:pt x="85284" y="172548"/>
                </a:lnTo>
                <a:lnTo>
                  <a:pt x="97465" y="170168"/>
                </a:lnTo>
                <a:lnTo>
                  <a:pt x="98576" y="165286"/>
                </a:lnTo>
                <a:lnTo>
                  <a:pt x="42237" y="165286"/>
                </a:lnTo>
                <a:lnTo>
                  <a:pt x="34119" y="162045"/>
                </a:lnTo>
                <a:lnTo>
                  <a:pt x="22753" y="128020"/>
                </a:lnTo>
                <a:lnTo>
                  <a:pt x="23362" y="115565"/>
                </a:lnTo>
                <a:lnTo>
                  <a:pt x="32495" y="74552"/>
                </a:lnTo>
                <a:lnTo>
                  <a:pt x="48250" y="38531"/>
                </a:lnTo>
                <a:lnTo>
                  <a:pt x="79220" y="12531"/>
                </a:lnTo>
                <a:lnTo>
                  <a:pt x="87722" y="11341"/>
                </a:lnTo>
                <a:lnTo>
                  <a:pt x="132026" y="11341"/>
                </a:lnTo>
                <a:lnTo>
                  <a:pt x="133186" y="6480"/>
                </a:lnTo>
                <a:lnTo>
                  <a:pt x="116949" y="3240"/>
                </a:lnTo>
                <a:lnTo>
                  <a:pt x="110454" y="1620"/>
                </a:lnTo>
                <a:lnTo>
                  <a:pt x="103959" y="1620"/>
                </a:lnTo>
                <a:lnTo>
                  <a:pt x="97465" y="0"/>
                </a:lnTo>
                <a:close/>
              </a:path>
              <a:path w="133350" h="177164">
                <a:moveTo>
                  <a:pt x="105583" y="134501"/>
                </a:moveTo>
                <a:lnTo>
                  <a:pt x="92594" y="134501"/>
                </a:lnTo>
                <a:lnTo>
                  <a:pt x="89346" y="142603"/>
                </a:lnTo>
                <a:lnTo>
                  <a:pt x="84475" y="147463"/>
                </a:lnTo>
                <a:lnTo>
                  <a:pt x="56851" y="165286"/>
                </a:lnTo>
                <a:lnTo>
                  <a:pt x="98576" y="165286"/>
                </a:lnTo>
                <a:lnTo>
                  <a:pt x="105583" y="134501"/>
                </a:lnTo>
                <a:close/>
              </a:path>
              <a:path w="133350" h="177164">
                <a:moveTo>
                  <a:pt x="132026" y="11341"/>
                </a:moveTo>
                <a:lnTo>
                  <a:pt x="95841" y="11341"/>
                </a:lnTo>
                <a:lnTo>
                  <a:pt x="102336" y="14582"/>
                </a:lnTo>
                <a:lnTo>
                  <a:pt x="110454" y="22683"/>
                </a:lnTo>
                <a:lnTo>
                  <a:pt x="112078" y="30784"/>
                </a:lnTo>
                <a:lnTo>
                  <a:pt x="113702" y="40506"/>
                </a:lnTo>
                <a:lnTo>
                  <a:pt x="125068" y="40506"/>
                </a:lnTo>
                <a:lnTo>
                  <a:pt x="132026" y="113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47119" y="4302370"/>
            <a:ext cx="110489" cy="125095"/>
          </a:xfrm>
          <a:custGeom>
            <a:avLst/>
            <a:gdLst/>
            <a:ahLst/>
            <a:cxnLst/>
            <a:rect l="l" t="t" r="r" b="b"/>
            <a:pathLst>
              <a:path w="110489" h="125095">
                <a:moveTo>
                  <a:pt x="68216" y="0"/>
                </a:moveTo>
                <a:lnTo>
                  <a:pt x="26922" y="15873"/>
                </a:lnTo>
                <a:lnTo>
                  <a:pt x="5733" y="49894"/>
                </a:lnTo>
                <a:lnTo>
                  <a:pt x="1623" y="68071"/>
                </a:lnTo>
                <a:lnTo>
                  <a:pt x="0" y="74552"/>
                </a:lnTo>
                <a:lnTo>
                  <a:pt x="11365" y="113438"/>
                </a:lnTo>
                <a:lnTo>
                  <a:pt x="42216" y="124801"/>
                </a:lnTo>
                <a:lnTo>
                  <a:pt x="49500" y="124472"/>
                </a:lnTo>
                <a:lnTo>
                  <a:pt x="76009" y="115058"/>
                </a:lnTo>
                <a:lnTo>
                  <a:pt x="37345" y="115058"/>
                </a:lnTo>
                <a:lnTo>
                  <a:pt x="27602" y="108577"/>
                </a:lnTo>
                <a:lnTo>
                  <a:pt x="24355" y="103717"/>
                </a:lnTo>
                <a:lnTo>
                  <a:pt x="22750" y="97312"/>
                </a:lnTo>
                <a:lnTo>
                  <a:pt x="22949" y="82071"/>
                </a:lnTo>
                <a:lnTo>
                  <a:pt x="31625" y="41742"/>
                </a:lnTo>
                <a:lnTo>
                  <a:pt x="59841" y="10354"/>
                </a:lnTo>
                <a:lnTo>
                  <a:pt x="66593" y="9721"/>
                </a:lnTo>
                <a:lnTo>
                  <a:pt x="97348" y="9721"/>
                </a:lnTo>
                <a:lnTo>
                  <a:pt x="93561" y="6151"/>
                </a:lnTo>
                <a:lnTo>
                  <a:pt x="86686" y="2632"/>
                </a:lnTo>
                <a:lnTo>
                  <a:pt x="78288" y="632"/>
                </a:lnTo>
                <a:lnTo>
                  <a:pt x="68216" y="0"/>
                </a:lnTo>
                <a:close/>
              </a:path>
              <a:path w="110489" h="125095">
                <a:moveTo>
                  <a:pt x="97348" y="9721"/>
                </a:moveTo>
                <a:lnTo>
                  <a:pt x="73088" y="9721"/>
                </a:lnTo>
                <a:lnTo>
                  <a:pt x="79582" y="12961"/>
                </a:lnTo>
                <a:lnTo>
                  <a:pt x="82830" y="16202"/>
                </a:lnTo>
                <a:lnTo>
                  <a:pt x="86077" y="21063"/>
                </a:lnTo>
                <a:lnTo>
                  <a:pt x="87509" y="26797"/>
                </a:lnTo>
                <a:lnTo>
                  <a:pt x="87523" y="41742"/>
                </a:lnTo>
                <a:lnTo>
                  <a:pt x="87396" y="44907"/>
                </a:lnTo>
                <a:lnTo>
                  <a:pt x="76132" y="90147"/>
                </a:lnTo>
                <a:lnTo>
                  <a:pt x="45463" y="115058"/>
                </a:lnTo>
                <a:lnTo>
                  <a:pt x="76009" y="115058"/>
                </a:lnTo>
                <a:lnTo>
                  <a:pt x="102822" y="81135"/>
                </a:lnTo>
                <a:lnTo>
                  <a:pt x="110405" y="41742"/>
                </a:lnTo>
                <a:lnTo>
                  <a:pt x="109798" y="32777"/>
                </a:lnTo>
                <a:lnTo>
                  <a:pt x="107794" y="24314"/>
                </a:lnTo>
                <a:lnTo>
                  <a:pt x="104268" y="17066"/>
                </a:lnTo>
                <a:lnTo>
                  <a:pt x="99067" y="11341"/>
                </a:lnTo>
                <a:lnTo>
                  <a:pt x="97348" y="97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80306" y="4302370"/>
            <a:ext cx="128905" cy="125095"/>
          </a:xfrm>
          <a:custGeom>
            <a:avLst/>
            <a:gdLst/>
            <a:ahLst/>
            <a:cxnLst/>
            <a:rect l="l" t="t" r="r" b="b"/>
            <a:pathLst>
              <a:path w="128905" h="125095">
                <a:moveTo>
                  <a:pt x="55227" y="14582"/>
                </a:moveTo>
                <a:lnTo>
                  <a:pt x="30850" y="14582"/>
                </a:lnTo>
                <a:lnTo>
                  <a:pt x="32473" y="16202"/>
                </a:lnTo>
                <a:lnTo>
                  <a:pt x="32473" y="17822"/>
                </a:lnTo>
                <a:lnTo>
                  <a:pt x="34097" y="21063"/>
                </a:lnTo>
                <a:lnTo>
                  <a:pt x="34097" y="24325"/>
                </a:lnTo>
                <a:lnTo>
                  <a:pt x="32473" y="25945"/>
                </a:lnTo>
                <a:lnTo>
                  <a:pt x="32473" y="32426"/>
                </a:lnTo>
                <a:lnTo>
                  <a:pt x="27602" y="68071"/>
                </a:lnTo>
                <a:lnTo>
                  <a:pt x="25979" y="72932"/>
                </a:lnTo>
                <a:lnTo>
                  <a:pt x="25979" y="79413"/>
                </a:lnTo>
                <a:lnTo>
                  <a:pt x="24355" y="84274"/>
                </a:lnTo>
                <a:lnTo>
                  <a:pt x="24355" y="111818"/>
                </a:lnTo>
                <a:lnTo>
                  <a:pt x="25979" y="115058"/>
                </a:lnTo>
                <a:lnTo>
                  <a:pt x="25979" y="116679"/>
                </a:lnTo>
                <a:lnTo>
                  <a:pt x="27602" y="119941"/>
                </a:lnTo>
                <a:lnTo>
                  <a:pt x="30850" y="123181"/>
                </a:lnTo>
                <a:lnTo>
                  <a:pt x="32473" y="123181"/>
                </a:lnTo>
                <a:lnTo>
                  <a:pt x="34097" y="124801"/>
                </a:lnTo>
                <a:lnTo>
                  <a:pt x="42216" y="124801"/>
                </a:lnTo>
                <a:lnTo>
                  <a:pt x="47087" y="123181"/>
                </a:lnTo>
                <a:lnTo>
                  <a:pt x="53603" y="121561"/>
                </a:lnTo>
                <a:lnTo>
                  <a:pt x="63345" y="115058"/>
                </a:lnTo>
                <a:lnTo>
                  <a:pt x="69840" y="111818"/>
                </a:lnTo>
                <a:lnTo>
                  <a:pt x="74711" y="108577"/>
                </a:lnTo>
                <a:lnTo>
                  <a:pt x="76335" y="106957"/>
                </a:lnTo>
                <a:lnTo>
                  <a:pt x="45463" y="106957"/>
                </a:lnTo>
                <a:lnTo>
                  <a:pt x="45463" y="79413"/>
                </a:lnTo>
                <a:lnTo>
                  <a:pt x="47087" y="74552"/>
                </a:lnTo>
                <a:lnTo>
                  <a:pt x="47087" y="69692"/>
                </a:lnTo>
                <a:lnTo>
                  <a:pt x="55227" y="24325"/>
                </a:lnTo>
                <a:lnTo>
                  <a:pt x="55227" y="14582"/>
                </a:lnTo>
                <a:close/>
              </a:path>
              <a:path w="128905" h="125095">
                <a:moveTo>
                  <a:pt x="128315" y="14582"/>
                </a:moveTo>
                <a:lnTo>
                  <a:pt x="107185" y="14582"/>
                </a:lnTo>
                <a:lnTo>
                  <a:pt x="110433" y="17822"/>
                </a:lnTo>
                <a:lnTo>
                  <a:pt x="110433" y="30806"/>
                </a:lnTo>
                <a:lnTo>
                  <a:pt x="107185" y="43768"/>
                </a:lnTo>
                <a:lnTo>
                  <a:pt x="103938" y="50249"/>
                </a:lnTo>
                <a:lnTo>
                  <a:pt x="102314" y="56730"/>
                </a:lnTo>
                <a:lnTo>
                  <a:pt x="97443" y="63211"/>
                </a:lnTo>
                <a:lnTo>
                  <a:pt x="90948" y="76173"/>
                </a:lnTo>
                <a:lnTo>
                  <a:pt x="76335" y="90755"/>
                </a:lnTo>
                <a:lnTo>
                  <a:pt x="71464" y="93995"/>
                </a:lnTo>
                <a:lnTo>
                  <a:pt x="63345" y="102096"/>
                </a:lnTo>
                <a:lnTo>
                  <a:pt x="58474" y="103717"/>
                </a:lnTo>
                <a:lnTo>
                  <a:pt x="53603" y="106957"/>
                </a:lnTo>
                <a:lnTo>
                  <a:pt x="76335" y="106957"/>
                </a:lnTo>
                <a:lnTo>
                  <a:pt x="94196" y="89134"/>
                </a:lnTo>
                <a:lnTo>
                  <a:pt x="103938" y="76173"/>
                </a:lnTo>
                <a:lnTo>
                  <a:pt x="107185" y="71312"/>
                </a:lnTo>
                <a:lnTo>
                  <a:pt x="113680" y="58350"/>
                </a:lnTo>
                <a:lnTo>
                  <a:pt x="116949" y="53489"/>
                </a:lnTo>
                <a:lnTo>
                  <a:pt x="123444" y="40527"/>
                </a:lnTo>
                <a:lnTo>
                  <a:pt x="128315" y="25945"/>
                </a:lnTo>
                <a:lnTo>
                  <a:pt x="128315" y="14582"/>
                </a:lnTo>
                <a:close/>
              </a:path>
              <a:path w="128905" h="125095">
                <a:moveTo>
                  <a:pt x="45463" y="0"/>
                </a:moveTo>
                <a:lnTo>
                  <a:pt x="32473" y="0"/>
                </a:lnTo>
                <a:lnTo>
                  <a:pt x="29226" y="1620"/>
                </a:lnTo>
                <a:lnTo>
                  <a:pt x="24355" y="3240"/>
                </a:lnTo>
                <a:lnTo>
                  <a:pt x="17860" y="6480"/>
                </a:lnTo>
                <a:lnTo>
                  <a:pt x="14613" y="9721"/>
                </a:lnTo>
                <a:lnTo>
                  <a:pt x="11365" y="11341"/>
                </a:lnTo>
                <a:lnTo>
                  <a:pt x="0" y="22705"/>
                </a:lnTo>
                <a:lnTo>
                  <a:pt x="6494" y="29185"/>
                </a:lnTo>
                <a:lnTo>
                  <a:pt x="16236" y="19442"/>
                </a:lnTo>
                <a:lnTo>
                  <a:pt x="19484" y="17822"/>
                </a:lnTo>
                <a:lnTo>
                  <a:pt x="21108" y="16202"/>
                </a:lnTo>
                <a:lnTo>
                  <a:pt x="22731" y="16202"/>
                </a:lnTo>
                <a:lnTo>
                  <a:pt x="24355" y="14582"/>
                </a:lnTo>
                <a:lnTo>
                  <a:pt x="55227" y="14582"/>
                </a:lnTo>
                <a:lnTo>
                  <a:pt x="55227" y="11341"/>
                </a:lnTo>
                <a:lnTo>
                  <a:pt x="53603" y="9721"/>
                </a:lnTo>
                <a:lnTo>
                  <a:pt x="53603" y="8101"/>
                </a:lnTo>
                <a:lnTo>
                  <a:pt x="51979" y="4860"/>
                </a:lnTo>
                <a:lnTo>
                  <a:pt x="50356" y="3240"/>
                </a:lnTo>
                <a:lnTo>
                  <a:pt x="48710" y="3240"/>
                </a:lnTo>
                <a:lnTo>
                  <a:pt x="45463" y="0"/>
                </a:lnTo>
                <a:close/>
              </a:path>
              <a:path w="128905" h="125095">
                <a:moveTo>
                  <a:pt x="116949" y="0"/>
                </a:moveTo>
                <a:lnTo>
                  <a:pt x="105561" y="0"/>
                </a:lnTo>
                <a:lnTo>
                  <a:pt x="89325" y="8101"/>
                </a:lnTo>
                <a:lnTo>
                  <a:pt x="86077" y="11341"/>
                </a:lnTo>
                <a:lnTo>
                  <a:pt x="82830" y="12961"/>
                </a:lnTo>
                <a:lnTo>
                  <a:pt x="81206" y="16202"/>
                </a:lnTo>
                <a:lnTo>
                  <a:pt x="77959" y="19442"/>
                </a:lnTo>
                <a:lnTo>
                  <a:pt x="76335" y="22705"/>
                </a:lnTo>
                <a:lnTo>
                  <a:pt x="82830" y="29185"/>
                </a:lnTo>
                <a:lnTo>
                  <a:pt x="86077" y="24325"/>
                </a:lnTo>
                <a:lnTo>
                  <a:pt x="95819" y="14582"/>
                </a:lnTo>
                <a:lnTo>
                  <a:pt x="128315" y="14582"/>
                </a:lnTo>
                <a:lnTo>
                  <a:pt x="128315" y="11341"/>
                </a:lnTo>
                <a:lnTo>
                  <a:pt x="126691" y="6480"/>
                </a:lnTo>
                <a:lnTo>
                  <a:pt x="121820" y="1620"/>
                </a:lnTo>
                <a:lnTo>
                  <a:pt x="11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245966" y="4231080"/>
            <a:ext cx="81280" cy="241935"/>
          </a:xfrm>
          <a:custGeom>
            <a:avLst/>
            <a:gdLst/>
            <a:ahLst/>
            <a:cxnLst/>
            <a:rect l="l" t="t" r="r" b="b"/>
            <a:pathLst>
              <a:path w="81280" h="241935">
                <a:moveTo>
                  <a:pt x="76335" y="0"/>
                </a:moveTo>
                <a:lnTo>
                  <a:pt x="31125" y="26885"/>
                </a:lnTo>
                <a:lnTo>
                  <a:pt x="4873" y="77369"/>
                </a:lnTo>
                <a:lnTo>
                  <a:pt x="0" y="119919"/>
                </a:lnTo>
                <a:lnTo>
                  <a:pt x="1218" y="142122"/>
                </a:lnTo>
                <a:lnTo>
                  <a:pt x="10969" y="181675"/>
                </a:lnTo>
                <a:lnTo>
                  <a:pt x="43658" y="225864"/>
                </a:lnTo>
                <a:lnTo>
                  <a:pt x="76335" y="241459"/>
                </a:lnTo>
                <a:lnTo>
                  <a:pt x="79604" y="231738"/>
                </a:lnTo>
                <a:lnTo>
                  <a:pt x="65892" y="225662"/>
                </a:lnTo>
                <a:lnTo>
                  <a:pt x="54012" y="217155"/>
                </a:lnTo>
                <a:lnTo>
                  <a:pt x="30288" y="177320"/>
                </a:lnTo>
                <a:lnTo>
                  <a:pt x="22753" y="118299"/>
                </a:lnTo>
                <a:lnTo>
                  <a:pt x="23641" y="98261"/>
                </a:lnTo>
                <a:lnTo>
                  <a:pt x="35742" y="46987"/>
                </a:lnTo>
                <a:lnTo>
                  <a:pt x="66577" y="15772"/>
                </a:lnTo>
                <a:lnTo>
                  <a:pt x="81228" y="9721"/>
                </a:lnTo>
                <a:lnTo>
                  <a:pt x="76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325570" y="4252143"/>
            <a:ext cx="167640" cy="172085"/>
          </a:xfrm>
          <a:custGeom>
            <a:avLst/>
            <a:gdLst/>
            <a:ahLst/>
            <a:cxnLst/>
            <a:rect l="l" t="t" r="r" b="b"/>
            <a:pathLst>
              <a:path w="167639" h="172085">
                <a:moveTo>
                  <a:pt x="81206" y="8101"/>
                </a:moveTo>
                <a:lnTo>
                  <a:pt x="42216" y="8101"/>
                </a:lnTo>
                <a:lnTo>
                  <a:pt x="47087" y="12961"/>
                </a:lnTo>
                <a:lnTo>
                  <a:pt x="53582" y="25923"/>
                </a:lnTo>
                <a:lnTo>
                  <a:pt x="56829" y="34025"/>
                </a:lnTo>
                <a:lnTo>
                  <a:pt x="74711" y="85894"/>
                </a:lnTo>
                <a:lnTo>
                  <a:pt x="35721" y="134501"/>
                </a:lnTo>
                <a:lnTo>
                  <a:pt x="29277" y="141185"/>
                </a:lnTo>
                <a:lnTo>
                  <a:pt x="24355" y="146653"/>
                </a:lnTo>
                <a:lnTo>
                  <a:pt x="20651" y="150906"/>
                </a:lnTo>
                <a:lnTo>
                  <a:pt x="17860" y="153944"/>
                </a:lnTo>
                <a:lnTo>
                  <a:pt x="14613" y="158805"/>
                </a:lnTo>
                <a:lnTo>
                  <a:pt x="11365" y="160425"/>
                </a:lnTo>
                <a:lnTo>
                  <a:pt x="9742" y="162045"/>
                </a:lnTo>
                <a:lnTo>
                  <a:pt x="6494" y="163666"/>
                </a:lnTo>
                <a:lnTo>
                  <a:pt x="4871" y="165286"/>
                </a:lnTo>
                <a:lnTo>
                  <a:pt x="1623" y="166906"/>
                </a:lnTo>
                <a:lnTo>
                  <a:pt x="0" y="171789"/>
                </a:lnTo>
                <a:lnTo>
                  <a:pt x="47087" y="171789"/>
                </a:lnTo>
                <a:lnTo>
                  <a:pt x="48710" y="166906"/>
                </a:lnTo>
                <a:lnTo>
                  <a:pt x="45463" y="165286"/>
                </a:lnTo>
                <a:lnTo>
                  <a:pt x="43839" y="165286"/>
                </a:lnTo>
                <a:lnTo>
                  <a:pt x="40592" y="162045"/>
                </a:lnTo>
                <a:lnTo>
                  <a:pt x="40592" y="152324"/>
                </a:lnTo>
                <a:lnTo>
                  <a:pt x="42216" y="149084"/>
                </a:lnTo>
                <a:lnTo>
                  <a:pt x="45463" y="145843"/>
                </a:lnTo>
                <a:lnTo>
                  <a:pt x="51958" y="136122"/>
                </a:lnTo>
                <a:lnTo>
                  <a:pt x="81206" y="98856"/>
                </a:lnTo>
                <a:lnTo>
                  <a:pt x="103024" y="98856"/>
                </a:lnTo>
                <a:lnTo>
                  <a:pt x="97443" y="82654"/>
                </a:lnTo>
                <a:lnTo>
                  <a:pt x="108132" y="69670"/>
                </a:lnTo>
                <a:lnTo>
                  <a:pt x="90948" y="69670"/>
                </a:lnTo>
                <a:lnTo>
                  <a:pt x="81206" y="38885"/>
                </a:lnTo>
                <a:lnTo>
                  <a:pt x="77959" y="30784"/>
                </a:lnTo>
                <a:lnTo>
                  <a:pt x="76335" y="24303"/>
                </a:lnTo>
                <a:lnTo>
                  <a:pt x="76335" y="14582"/>
                </a:lnTo>
                <a:lnTo>
                  <a:pt x="79582" y="11341"/>
                </a:lnTo>
                <a:lnTo>
                  <a:pt x="81206" y="8101"/>
                </a:lnTo>
                <a:close/>
              </a:path>
              <a:path w="167639" h="172085">
                <a:moveTo>
                  <a:pt x="103024" y="98856"/>
                </a:moveTo>
                <a:lnTo>
                  <a:pt x="81206" y="98856"/>
                </a:lnTo>
                <a:lnTo>
                  <a:pt x="94196" y="137742"/>
                </a:lnTo>
                <a:lnTo>
                  <a:pt x="95819" y="144223"/>
                </a:lnTo>
                <a:lnTo>
                  <a:pt x="97443" y="149084"/>
                </a:lnTo>
                <a:lnTo>
                  <a:pt x="97443" y="157185"/>
                </a:lnTo>
                <a:lnTo>
                  <a:pt x="95819" y="160425"/>
                </a:lnTo>
                <a:lnTo>
                  <a:pt x="92572" y="163666"/>
                </a:lnTo>
                <a:lnTo>
                  <a:pt x="89325" y="165286"/>
                </a:lnTo>
                <a:lnTo>
                  <a:pt x="84453" y="166906"/>
                </a:lnTo>
                <a:lnTo>
                  <a:pt x="84453" y="171789"/>
                </a:lnTo>
                <a:lnTo>
                  <a:pt x="134810" y="171789"/>
                </a:lnTo>
                <a:lnTo>
                  <a:pt x="136433" y="166906"/>
                </a:lnTo>
                <a:lnTo>
                  <a:pt x="133186" y="165286"/>
                </a:lnTo>
                <a:lnTo>
                  <a:pt x="131562" y="165286"/>
                </a:lnTo>
                <a:lnTo>
                  <a:pt x="129917" y="163666"/>
                </a:lnTo>
                <a:lnTo>
                  <a:pt x="128293" y="163666"/>
                </a:lnTo>
                <a:lnTo>
                  <a:pt x="128293" y="162045"/>
                </a:lnTo>
                <a:lnTo>
                  <a:pt x="125046" y="158805"/>
                </a:lnTo>
                <a:lnTo>
                  <a:pt x="121798" y="152324"/>
                </a:lnTo>
                <a:lnTo>
                  <a:pt x="120175" y="147463"/>
                </a:lnTo>
                <a:lnTo>
                  <a:pt x="118551" y="140982"/>
                </a:lnTo>
                <a:lnTo>
                  <a:pt x="115304" y="134501"/>
                </a:lnTo>
                <a:lnTo>
                  <a:pt x="103024" y="98856"/>
                </a:lnTo>
                <a:close/>
              </a:path>
              <a:path w="167639" h="172085">
                <a:moveTo>
                  <a:pt x="167284" y="0"/>
                </a:moveTo>
                <a:lnTo>
                  <a:pt x="120175" y="0"/>
                </a:lnTo>
                <a:lnTo>
                  <a:pt x="120175" y="6480"/>
                </a:lnTo>
                <a:lnTo>
                  <a:pt x="123422" y="6480"/>
                </a:lnTo>
                <a:lnTo>
                  <a:pt x="128293" y="11341"/>
                </a:lnTo>
                <a:lnTo>
                  <a:pt x="128293" y="19442"/>
                </a:lnTo>
                <a:lnTo>
                  <a:pt x="126670" y="21063"/>
                </a:lnTo>
                <a:lnTo>
                  <a:pt x="126670" y="24303"/>
                </a:lnTo>
                <a:lnTo>
                  <a:pt x="125046" y="25923"/>
                </a:lnTo>
                <a:lnTo>
                  <a:pt x="123422" y="29164"/>
                </a:lnTo>
                <a:lnTo>
                  <a:pt x="120175" y="32404"/>
                </a:lnTo>
                <a:lnTo>
                  <a:pt x="118551" y="35645"/>
                </a:lnTo>
                <a:lnTo>
                  <a:pt x="113680" y="40506"/>
                </a:lnTo>
                <a:lnTo>
                  <a:pt x="90948" y="69670"/>
                </a:lnTo>
                <a:lnTo>
                  <a:pt x="108132" y="69670"/>
                </a:lnTo>
                <a:lnTo>
                  <a:pt x="134810" y="37265"/>
                </a:lnTo>
                <a:lnTo>
                  <a:pt x="142928" y="27544"/>
                </a:lnTo>
                <a:lnTo>
                  <a:pt x="147799" y="21063"/>
                </a:lnTo>
                <a:lnTo>
                  <a:pt x="154294" y="14582"/>
                </a:lnTo>
                <a:lnTo>
                  <a:pt x="157541" y="12961"/>
                </a:lnTo>
                <a:lnTo>
                  <a:pt x="159165" y="11341"/>
                </a:lnTo>
                <a:lnTo>
                  <a:pt x="162413" y="9721"/>
                </a:lnTo>
                <a:lnTo>
                  <a:pt x="164036" y="8101"/>
                </a:lnTo>
                <a:lnTo>
                  <a:pt x="167284" y="6480"/>
                </a:lnTo>
                <a:lnTo>
                  <a:pt x="167284" y="0"/>
                </a:lnTo>
                <a:close/>
              </a:path>
              <a:path w="167639" h="172085">
                <a:moveTo>
                  <a:pt x="89325" y="0"/>
                </a:moveTo>
                <a:lnTo>
                  <a:pt x="38968" y="0"/>
                </a:lnTo>
                <a:lnTo>
                  <a:pt x="37345" y="6480"/>
                </a:lnTo>
                <a:lnTo>
                  <a:pt x="40592" y="8101"/>
                </a:lnTo>
                <a:lnTo>
                  <a:pt x="84453" y="8101"/>
                </a:lnTo>
                <a:lnTo>
                  <a:pt x="87701" y="6480"/>
                </a:lnTo>
                <a:lnTo>
                  <a:pt x="893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05845" y="4394745"/>
            <a:ext cx="37465" cy="65405"/>
          </a:xfrm>
          <a:custGeom>
            <a:avLst/>
            <a:gdLst/>
            <a:ahLst/>
            <a:cxnLst/>
            <a:rect l="l" t="t" r="r" b="b"/>
            <a:pathLst>
              <a:path w="37464" h="65404">
                <a:moveTo>
                  <a:pt x="35742" y="0"/>
                </a:moveTo>
                <a:lnTo>
                  <a:pt x="14613" y="0"/>
                </a:lnTo>
                <a:lnTo>
                  <a:pt x="14613" y="30806"/>
                </a:lnTo>
                <a:lnTo>
                  <a:pt x="12989" y="35666"/>
                </a:lnTo>
                <a:lnTo>
                  <a:pt x="12989" y="38907"/>
                </a:lnTo>
                <a:lnTo>
                  <a:pt x="8118" y="48628"/>
                </a:lnTo>
                <a:lnTo>
                  <a:pt x="4871" y="53489"/>
                </a:lnTo>
                <a:lnTo>
                  <a:pt x="0" y="56730"/>
                </a:lnTo>
                <a:lnTo>
                  <a:pt x="6494" y="64831"/>
                </a:lnTo>
                <a:lnTo>
                  <a:pt x="14613" y="58350"/>
                </a:lnTo>
                <a:lnTo>
                  <a:pt x="21129" y="53489"/>
                </a:lnTo>
                <a:lnTo>
                  <a:pt x="24377" y="48628"/>
                </a:lnTo>
                <a:lnTo>
                  <a:pt x="29248" y="43768"/>
                </a:lnTo>
                <a:lnTo>
                  <a:pt x="32495" y="38907"/>
                </a:lnTo>
                <a:lnTo>
                  <a:pt x="34119" y="34046"/>
                </a:lnTo>
                <a:lnTo>
                  <a:pt x="37366" y="29185"/>
                </a:lnTo>
                <a:lnTo>
                  <a:pt x="37366" y="6480"/>
                </a:lnTo>
                <a:lnTo>
                  <a:pt x="35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13051" y="4252143"/>
            <a:ext cx="139700" cy="172085"/>
          </a:xfrm>
          <a:custGeom>
            <a:avLst/>
            <a:gdLst/>
            <a:ahLst/>
            <a:cxnLst/>
            <a:rect l="l" t="t" r="r" b="b"/>
            <a:pathLst>
              <a:path w="139700" h="172085">
                <a:moveTo>
                  <a:pt x="58474" y="165286"/>
                </a:moveTo>
                <a:lnTo>
                  <a:pt x="12989" y="165286"/>
                </a:lnTo>
                <a:lnTo>
                  <a:pt x="9742" y="166906"/>
                </a:lnTo>
                <a:lnTo>
                  <a:pt x="8118" y="171789"/>
                </a:lnTo>
                <a:lnTo>
                  <a:pt x="61722" y="171789"/>
                </a:lnTo>
                <a:lnTo>
                  <a:pt x="63345" y="166906"/>
                </a:lnTo>
                <a:lnTo>
                  <a:pt x="58474" y="165286"/>
                </a:lnTo>
                <a:close/>
              </a:path>
              <a:path w="139700" h="172085">
                <a:moveTo>
                  <a:pt x="51979" y="163666"/>
                </a:moveTo>
                <a:lnTo>
                  <a:pt x="16236" y="163666"/>
                </a:lnTo>
                <a:lnTo>
                  <a:pt x="14613" y="165286"/>
                </a:lnTo>
                <a:lnTo>
                  <a:pt x="53603" y="165286"/>
                </a:lnTo>
                <a:lnTo>
                  <a:pt x="51979" y="163666"/>
                </a:lnTo>
                <a:close/>
              </a:path>
              <a:path w="139700" h="172085">
                <a:moveTo>
                  <a:pt x="50356" y="0"/>
                </a:moveTo>
                <a:lnTo>
                  <a:pt x="1623" y="0"/>
                </a:lnTo>
                <a:lnTo>
                  <a:pt x="0" y="6480"/>
                </a:lnTo>
                <a:lnTo>
                  <a:pt x="3247" y="8101"/>
                </a:lnTo>
                <a:lnTo>
                  <a:pt x="4871" y="8101"/>
                </a:lnTo>
                <a:lnTo>
                  <a:pt x="9742" y="12961"/>
                </a:lnTo>
                <a:lnTo>
                  <a:pt x="11365" y="16202"/>
                </a:lnTo>
                <a:lnTo>
                  <a:pt x="12989" y="21063"/>
                </a:lnTo>
                <a:lnTo>
                  <a:pt x="16236" y="27544"/>
                </a:lnTo>
                <a:lnTo>
                  <a:pt x="17860" y="37265"/>
                </a:lnTo>
                <a:lnTo>
                  <a:pt x="37345" y="100476"/>
                </a:lnTo>
                <a:lnTo>
                  <a:pt x="29226" y="134501"/>
                </a:lnTo>
                <a:lnTo>
                  <a:pt x="27602" y="142603"/>
                </a:lnTo>
                <a:lnTo>
                  <a:pt x="25979" y="149084"/>
                </a:lnTo>
                <a:lnTo>
                  <a:pt x="24355" y="152324"/>
                </a:lnTo>
                <a:lnTo>
                  <a:pt x="24355" y="155564"/>
                </a:lnTo>
                <a:lnTo>
                  <a:pt x="22731" y="158805"/>
                </a:lnTo>
                <a:lnTo>
                  <a:pt x="17860" y="163666"/>
                </a:lnTo>
                <a:lnTo>
                  <a:pt x="50356" y="163666"/>
                </a:lnTo>
                <a:lnTo>
                  <a:pt x="50356" y="162045"/>
                </a:lnTo>
                <a:lnTo>
                  <a:pt x="48732" y="160425"/>
                </a:lnTo>
                <a:lnTo>
                  <a:pt x="48732" y="147463"/>
                </a:lnTo>
                <a:lnTo>
                  <a:pt x="50356" y="145843"/>
                </a:lnTo>
                <a:lnTo>
                  <a:pt x="50356" y="139362"/>
                </a:lnTo>
                <a:lnTo>
                  <a:pt x="51979" y="136122"/>
                </a:lnTo>
                <a:lnTo>
                  <a:pt x="60098" y="100476"/>
                </a:lnTo>
                <a:lnTo>
                  <a:pt x="71340" y="85894"/>
                </a:lnTo>
                <a:lnTo>
                  <a:pt x="53603" y="85894"/>
                </a:lnTo>
                <a:lnTo>
                  <a:pt x="40614" y="38885"/>
                </a:lnTo>
                <a:lnTo>
                  <a:pt x="38990" y="29164"/>
                </a:lnTo>
                <a:lnTo>
                  <a:pt x="37345" y="22683"/>
                </a:lnTo>
                <a:lnTo>
                  <a:pt x="37345" y="14582"/>
                </a:lnTo>
                <a:lnTo>
                  <a:pt x="38990" y="11341"/>
                </a:lnTo>
                <a:lnTo>
                  <a:pt x="42237" y="8101"/>
                </a:lnTo>
                <a:lnTo>
                  <a:pt x="45485" y="6480"/>
                </a:lnTo>
                <a:lnTo>
                  <a:pt x="48732" y="6480"/>
                </a:lnTo>
                <a:lnTo>
                  <a:pt x="50356" y="0"/>
                </a:lnTo>
                <a:close/>
              </a:path>
              <a:path w="139700" h="172085">
                <a:moveTo>
                  <a:pt x="139681" y="0"/>
                </a:moveTo>
                <a:lnTo>
                  <a:pt x="92572" y="0"/>
                </a:lnTo>
                <a:lnTo>
                  <a:pt x="90948" y="6480"/>
                </a:lnTo>
                <a:lnTo>
                  <a:pt x="94196" y="6480"/>
                </a:lnTo>
                <a:lnTo>
                  <a:pt x="97443" y="8101"/>
                </a:lnTo>
                <a:lnTo>
                  <a:pt x="100690" y="11341"/>
                </a:lnTo>
                <a:lnTo>
                  <a:pt x="100690" y="17822"/>
                </a:lnTo>
                <a:lnTo>
                  <a:pt x="99067" y="21063"/>
                </a:lnTo>
                <a:lnTo>
                  <a:pt x="97443" y="25923"/>
                </a:lnTo>
                <a:lnTo>
                  <a:pt x="95819" y="29164"/>
                </a:lnTo>
                <a:lnTo>
                  <a:pt x="90948" y="35645"/>
                </a:lnTo>
                <a:lnTo>
                  <a:pt x="86077" y="43746"/>
                </a:lnTo>
                <a:lnTo>
                  <a:pt x="53603" y="85894"/>
                </a:lnTo>
                <a:lnTo>
                  <a:pt x="71340" y="85894"/>
                </a:lnTo>
                <a:lnTo>
                  <a:pt x="108831" y="37265"/>
                </a:lnTo>
                <a:lnTo>
                  <a:pt x="113702" y="30784"/>
                </a:lnTo>
                <a:lnTo>
                  <a:pt x="116949" y="24303"/>
                </a:lnTo>
                <a:lnTo>
                  <a:pt x="133186" y="8101"/>
                </a:lnTo>
                <a:lnTo>
                  <a:pt x="136433" y="8101"/>
                </a:lnTo>
                <a:lnTo>
                  <a:pt x="138057" y="6480"/>
                </a:lnTo>
                <a:lnTo>
                  <a:pt x="139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768970" y="4231080"/>
            <a:ext cx="80010" cy="241935"/>
          </a:xfrm>
          <a:custGeom>
            <a:avLst/>
            <a:gdLst/>
            <a:ahLst/>
            <a:cxnLst/>
            <a:rect l="l" t="t" r="r" b="b"/>
            <a:pathLst>
              <a:path w="80010" h="241935">
                <a:moveTo>
                  <a:pt x="3247" y="0"/>
                </a:moveTo>
                <a:lnTo>
                  <a:pt x="0" y="9721"/>
                </a:lnTo>
                <a:lnTo>
                  <a:pt x="13712" y="15772"/>
                </a:lnTo>
                <a:lnTo>
                  <a:pt x="25592" y="24101"/>
                </a:lnTo>
                <a:lnTo>
                  <a:pt x="50254" y="62455"/>
                </a:lnTo>
                <a:lnTo>
                  <a:pt x="58474" y="118299"/>
                </a:lnTo>
                <a:lnTo>
                  <a:pt x="57561" y="140198"/>
                </a:lnTo>
                <a:lnTo>
                  <a:pt x="43861" y="192852"/>
                </a:lnTo>
                <a:lnTo>
                  <a:pt x="13712" y="225662"/>
                </a:lnTo>
                <a:lnTo>
                  <a:pt x="0" y="231738"/>
                </a:lnTo>
                <a:lnTo>
                  <a:pt x="3247" y="241459"/>
                </a:lnTo>
                <a:lnTo>
                  <a:pt x="49163" y="213890"/>
                </a:lnTo>
                <a:lnTo>
                  <a:pt x="74722" y="162656"/>
                </a:lnTo>
                <a:lnTo>
                  <a:pt x="79604" y="119919"/>
                </a:lnTo>
                <a:lnTo>
                  <a:pt x="78383" y="97730"/>
                </a:lnTo>
                <a:lnTo>
                  <a:pt x="68626" y="58835"/>
                </a:lnTo>
                <a:lnTo>
                  <a:pt x="35943" y="14987"/>
                </a:lnTo>
                <a:lnTo>
                  <a:pt x="20587" y="6126"/>
                </a:lnTo>
                <a:lnTo>
                  <a:pt x="3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411104" y="4605420"/>
            <a:ext cx="1838690" cy="320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06234" y="4546281"/>
            <a:ext cx="1835785" cy="0"/>
          </a:xfrm>
          <a:custGeom>
            <a:avLst/>
            <a:gdLst/>
            <a:ahLst/>
            <a:cxnLst/>
            <a:rect l="l" t="t" r="r" b="b"/>
            <a:pathLst>
              <a:path w="1835785">
                <a:moveTo>
                  <a:pt x="0" y="0"/>
                </a:moveTo>
                <a:lnTo>
                  <a:pt x="1835449" y="0"/>
                </a:lnTo>
              </a:path>
            </a:pathLst>
          </a:custGeom>
          <a:ln w="145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332610" y="452196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5874" y="0"/>
                </a:lnTo>
              </a:path>
            </a:pathLst>
          </a:custGeom>
          <a:ln w="17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32610" y="457463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5874" y="0"/>
                </a:lnTo>
              </a:path>
            </a:pathLst>
          </a:custGeom>
          <a:ln w="16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654155" y="4448235"/>
            <a:ext cx="111125" cy="175260"/>
          </a:xfrm>
          <a:custGeom>
            <a:avLst/>
            <a:gdLst/>
            <a:ahLst/>
            <a:cxnLst/>
            <a:rect l="l" t="t" r="r" b="b"/>
            <a:pathLst>
              <a:path w="111125" h="175260">
                <a:moveTo>
                  <a:pt x="55153" y="0"/>
                </a:moveTo>
                <a:lnTo>
                  <a:pt x="47143" y="0"/>
                </a:lnTo>
                <a:lnTo>
                  <a:pt x="38916" y="1620"/>
                </a:lnTo>
                <a:lnTo>
                  <a:pt x="8282" y="33620"/>
                </a:lnTo>
                <a:lnTo>
                  <a:pt x="241" y="78245"/>
                </a:lnTo>
                <a:lnTo>
                  <a:pt x="0" y="90755"/>
                </a:lnTo>
                <a:lnTo>
                  <a:pt x="607" y="109514"/>
                </a:lnTo>
                <a:lnTo>
                  <a:pt x="12937" y="153944"/>
                </a:lnTo>
                <a:lnTo>
                  <a:pt x="53637" y="175029"/>
                </a:lnTo>
                <a:lnTo>
                  <a:pt x="66444" y="173763"/>
                </a:lnTo>
                <a:lnTo>
                  <a:pt x="77830" y="169761"/>
                </a:lnTo>
                <a:lnTo>
                  <a:pt x="84053" y="165308"/>
                </a:lnTo>
                <a:lnTo>
                  <a:pt x="55153" y="165308"/>
                </a:lnTo>
                <a:lnTo>
                  <a:pt x="48191" y="164089"/>
                </a:lnTo>
                <a:lnTo>
                  <a:pt x="25980" y="121337"/>
                </a:lnTo>
                <a:lnTo>
                  <a:pt x="24497" y="90755"/>
                </a:lnTo>
                <a:lnTo>
                  <a:pt x="24680" y="67655"/>
                </a:lnTo>
                <a:lnTo>
                  <a:pt x="25050" y="61040"/>
                </a:lnTo>
                <a:lnTo>
                  <a:pt x="25926" y="53468"/>
                </a:lnTo>
                <a:lnTo>
                  <a:pt x="25926" y="45366"/>
                </a:lnTo>
                <a:lnTo>
                  <a:pt x="27658" y="37265"/>
                </a:lnTo>
                <a:lnTo>
                  <a:pt x="30906" y="30784"/>
                </a:lnTo>
                <a:lnTo>
                  <a:pt x="32421" y="24303"/>
                </a:lnTo>
                <a:lnTo>
                  <a:pt x="35668" y="19442"/>
                </a:lnTo>
                <a:lnTo>
                  <a:pt x="40648" y="16202"/>
                </a:lnTo>
                <a:lnTo>
                  <a:pt x="43895" y="11341"/>
                </a:lnTo>
                <a:lnTo>
                  <a:pt x="48658" y="9721"/>
                </a:lnTo>
                <a:lnTo>
                  <a:pt x="85918" y="9721"/>
                </a:lnTo>
                <a:lnTo>
                  <a:pt x="79238" y="5063"/>
                </a:lnTo>
                <a:lnTo>
                  <a:pt x="67966" y="1240"/>
                </a:lnTo>
                <a:lnTo>
                  <a:pt x="55153" y="0"/>
                </a:lnTo>
                <a:close/>
              </a:path>
              <a:path w="111125" h="175260">
                <a:moveTo>
                  <a:pt x="85918" y="9721"/>
                </a:moveTo>
                <a:lnTo>
                  <a:pt x="61648" y="9721"/>
                </a:lnTo>
                <a:lnTo>
                  <a:pt x="66627" y="12961"/>
                </a:lnTo>
                <a:lnTo>
                  <a:pt x="71606" y="17822"/>
                </a:lnTo>
                <a:lnTo>
                  <a:pt x="74894" y="22328"/>
                </a:lnTo>
                <a:lnTo>
                  <a:pt x="77614" y="28354"/>
                </a:lnTo>
                <a:lnTo>
                  <a:pt x="79765" y="35594"/>
                </a:lnTo>
                <a:lnTo>
                  <a:pt x="81348" y="43746"/>
                </a:lnTo>
                <a:lnTo>
                  <a:pt x="83463" y="53142"/>
                </a:lnTo>
                <a:lnTo>
                  <a:pt x="84948" y="64212"/>
                </a:lnTo>
                <a:lnTo>
                  <a:pt x="85824" y="76802"/>
                </a:lnTo>
                <a:lnTo>
                  <a:pt x="86111" y="90755"/>
                </a:lnTo>
                <a:lnTo>
                  <a:pt x="85648" y="105058"/>
                </a:lnTo>
                <a:lnTo>
                  <a:pt x="78101" y="147463"/>
                </a:lnTo>
                <a:lnTo>
                  <a:pt x="55153" y="165308"/>
                </a:lnTo>
                <a:lnTo>
                  <a:pt x="84053" y="165308"/>
                </a:lnTo>
                <a:lnTo>
                  <a:pt x="106868" y="124577"/>
                </a:lnTo>
                <a:lnTo>
                  <a:pt x="110575" y="85894"/>
                </a:lnTo>
                <a:lnTo>
                  <a:pt x="109645" y="65502"/>
                </a:lnTo>
                <a:lnTo>
                  <a:pt x="106868" y="48002"/>
                </a:lnTo>
                <a:lnTo>
                  <a:pt x="102264" y="33240"/>
                </a:lnTo>
                <a:lnTo>
                  <a:pt x="95853" y="21063"/>
                </a:lnTo>
                <a:lnTo>
                  <a:pt x="88642" y="11620"/>
                </a:lnTo>
                <a:lnTo>
                  <a:pt x="85918" y="97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95471" y="460705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463" y="0"/>
                </a:lnTo>
              </a:path>
            </a:pathLst>
          </a:custGeom>
          <a:ln w="29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849161" y="4448235"/>
            <a:ext cx="115570" cy="175260"/>
          </a:xfrm>
          <a:custGeom>
            <a:avLst/>
            <a:gdLst/>
            <a:ahLst/>
            <a:cxnLst/>
            <a:rect l="l" t="t" r="r" b="b"/>
            <a:pathLst>
              <a:path w="115570" h="175260">
                <a:moveTo>
                  <a:pt x="58453" y="0"/>
                </a:moveTo>
                <a:lnTo>
                  <a:pt x="16832" y="12354"/>
                </a:lnTo>
                <a:lnTo>
                  <a:pt x="1515" y="35645"/>
                </a:lnTo>
                <a:lnTo>
                  <a:pt x="1515" y="45366"/>
                </a:lnTo>
                <a:lnTo>
                  <a:pt x="3078" y="57825"/>
                </a:lnTo>
                <a:lnTo>
                  <a:pt x="7847" y="68466"/>
                </a:lnTo>
                <a:lnTo>
                  <a:pt x="15946" y="77283"/>
                </a:lnTo>
                <a:lnTo>
                  <a:pt x="27494" y="84274"/>
                </a:lnTo>
                <a:lnTo>
                  <a:pt x="29226" y="85894"/>
                </a:lnTo>
                <a:lnTo>
                  <a:pt x="0" y="115058"/>
                </a:lnTo>
                <a:lnTo>
                  <a:pt x="0" y="128020"/>
                </a:lnTo>
                <a:lnTo>
                  <a:pt x="17752" y="166928"/>
                </a:lnTo>
                <a:lnTo>
                  <a:pt x="55205" y="175029"/>
                </a:lnTo>
                <a:lnTo>
                  <a:pt x="64389" y="174725"/>
                </a:lnTo>
                <a:lnTo>
                  <a:pt x="94499" y="165308"/>
                </a:lnTo>
                <a:lnTo>
                  <a:pt x="51958" y="165308"/>
                </a:lnTo>
                <a:lnTo>
                  <a:pt x="46978" y="163687"/>
                </a:lnTo>
                <a:lnTo>
                  <a:pt x="42216" y="162067"/>
                </a:lnTo>
                <a:lnTo>
                  <a:pt x="37236" y="160425"/>
                </a:lnTo>
                <a:lnTo>
                  <a:pt x="30742" y="153944"/>
                </a:lnTo>
                <a:lnTo>
                  <a:pt x="29226" y="150704"/>
                </a:lnTo>
                <a:lnTo>
                  <a:pt x="25979" y="145843"/>
                </a:lnTo>
                <a:lnTo>
                  <a:pt x="25979" y="140982"/>
                </a:lnTo>
                <a:lnTo>
                  <a:pt x="24247" y="136122"/>
                </a:lnTo>
                <a:lnTo>
                  <a:pt x="24247" y="116679"/>
                </a:lnTo>
                <a:lnTo>
                  <a:pt x="25834" y="112223"/>
                </a:lnTo>
                <a:lnTo>
                  <a:pt x="25979" y="106957"/>
                </a:lnTo>
                <a:lnTo>
                  <a:pt x="27494" y="103717"/>
                </a:lnTo>
                <a:lnTo>
                  <a:pt x="37236" y="93995"/>
                </a:lnTo>
                <a:lnTo>
                  <a:pt x="40484" y="92375"/>
                </a:lnTo>
                <a:lnTo>
                  <a:pt x="45463" y="90755"/>
                </a:lnTo>
                <a:lnTo>
                  <a:pt x="50226" y="89134"/>
                </a:lnTo>
                <a:lnTo>
                  <a:pt x="95396" y="89134"/>
                </a:lnTo>
                <a:lnTo>
                  <a:pt x="92672" y="87261"/>
                </a:lnTo>
                <a:lnTo>
                  <a:pt x="85947" y="84274"/>
                </a:lnTo>
                <a:lnTo>
                  <a:pt x="85947" y="82654"/>
                </a:lnTo>
                <a:lnTo>
                  <a:pt x="91319" y="79413"/>
                </a:lnTo>
                <a:lnTo>
                  <a:pt x="51958" y="79413"/>
                </a:lnTo>
                <a:lnTo>
                  <a:pt x="46978" y="77793"/>
                </a:lnTo>
                <a:lnTo>
                  <a:pt x="25979" y="53468"/>
                </a:lnTo>
                <a:lnTo>
                  <a:pt x="24247" y="48607"/>
                </a:lnTo>
                <a:lnTo>
                  <a:pt x="43785" y="12151"/>
                </a:lnTo>
                <a:lnTo>
                  <a:pt x="58453" y="9721"/>
                </a:lnTo>
                <a:lnTo>
                  <a:pt x="99009" y="9721"/>
                </a:lnTo>
                <a:lnTo>
                  <a:pt x="97421" y="8101"/>
                </a:lnTo>
                <a:lnTo>
                  <a:pt x="81225" y="2734"/>
                </a:lnTo>
                <a:lnTo>
                  <a:pt x="74202" y="1215"/>
                </a:lnTo>
                <a:lnTo>
                  <a:pt x="66612" y="303"/>
                </a:lnTo>
                <a:lnTo>
                  <a:pt x="58453" y="0"/>
                </a:lnTo>
                <a:close/>
              </a:path>
              <a:path w="115570" h="175260">
                <a:moveTo>
                  <a:pt x="95396" y="89134"/>
                </a:moveTo>
                <a:lnTo>
                  <a:pt x="63215" y="89134"/>
                </a:lnTo>
                <a:lnTo>
                  <a:pt x="69710" y="90755"/>
                </a:lnTo>
                <a:lnTo>
                  <a:pt x="74690" y="93995"/>
                </a:lnTo>
                <a:lnTo>
                  <a:pt x="90927" y="136122"/>
                </a:lnTo>
                <a:lnTo>
                  <a:pt x="89195" y="142603"/>
                </a:lnTo>
                <a:lnTo>
                  <a:pt x="85947" y="147463"/>
                </a:lnTo>
                <a:lnTo>
                  <a:pt x="84432" y="153944"/>
                </a:lnTo>
                <a:lnTo>
                  <a:pt x="79452" y="157185"/>
                </a:lnTo>
                <a:lnTo>
                  <a:pt x="74690" y="160425"/>
                </a:lnTo>
                <a:lnTo>
                  <a:pt x="69710" y="163687"/>
                </a:lnTo>
                <a:lnTo>
                  <a:pt x="64947" y="165308"/>
                </a:lnTo>
                <a:lnTo>
                  <a:pt x="94499" y="165308"/>
                </a:lnTo>
                <a:lnTo>
                  <a:pt x="115174" y="126400"/>
                </a:lnTo>
                <a:lnTo>
                  <a:pt x="114592" y="119160"/>
                </a:lnTo>
                <a:lnTo>
                  <a:pt x="98341" y="91160"/>
                </a:lnTo>
                <a:lnTo>
                  <a:pt x="95396" y="89134"/>
                </a:lnTo>
                <a:close/>
              </a:path>
              <a:path w="115570" h="175260">
                <a:moveTo>
                  <a:pt x="99009" y="9721"/>
                </a:moveTo>
                <a:lnTo>
                  <a:pt x="63215" y="9721"/>
                </a:lnTo>
                <a:lnTo>
                  <a:pt x="69710" y="11341"/>
                </a:lnTo>
                <a:lnTo>
                  <a:pt x="74690" y="14582"/>
                </a:lnTo>
                <a:lnTo>
                  <a:pt x="89195" y="51847"/>
                </a:lnTo>
                <a:lnTo>
                  <a:pt x="87679" y="58328"/>
                </a:lnTo>
                <a:lnTo>
                  <a:pt x="85947" y="63189"/>
                </a:lnTo>
                <a:lnTo>
                  <a:pt x="84432" y="68071"/>
                </a:lnTo>
                <a:lnTo>
                  <a:pt x="79452" y="72932"/>
                </a:lnTo>
                <a:lnTo>
                  <a:pt x="74690" y="74552"/>
                </a:lnTo>
                <a:lnTo>
                  <a:pt x="71442" y="77793"/>
                </a:lnTo>
                <a:lnTo>
                  <a:pt x="64947" y="79413"/>
                </a:lnTo>
                <a:lnTo>
                  <a:pt x="91319" y="79413"/>
                </a:lnTo>
                <a:lnTo>
                  <a:pt x="113658" y="51847"/>
                </a:lnTo>
                <a:lnTo>
                  <a:pt x="113658" y="34025"/>
                </a:lnTo>
                <a:lnTo>
                  <a:pt x="110411" y="25923"/>
                </a:lnTo>
                <a:lnTo>
                  <a:pt x="107164" y="19442"/>
                </a:lnTo>
                <a:lnTo>
                  <a:pt x="102184" y="12961"/>
                </a:lnTo>
                <a:lnTo>
                  <a:pt x="99009" y="97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995294" y="4448235"/>
            <a:ext cx="113664" cy="175260"/>
          </a:xfrm>
          <a:custGeom>
            <a:avLst/>
            <a:gdLst/>
            <a:ahLst/>
            <a:cxnLst/>
            <a:rect l="l" t="t" r="r" b="b"/>
            <a:pathLst>
              <a:path w="113664" h="175260">
                <a:moveTo>
                  <a:pt x="92659" y="0"/>
                </a:moveTo>
                <a:lnTo>
                  <a:pt x="48629" y="13949"/>
                </a:lnTo>
                <a:lnTo>
                  <a:pt x="20133" y="40000"/>
                </a:lnTo>
                <a:lnTo>
                  <a:pt x="3379" y="76223"/>
                </a:lnTo>
                <a:lnTo>
                  <a:pt x="0" y="108577"/>
                </a:lnTo>
                <a:lnTo>
                  <a:pt x="872" y="123717"/>
                </a:lnTo>
                <a:lnTo>
                  <a:pt x="21168" y="166134"/>
                </a:lnTo>
                <a:lnTo>
                  <a:pt x="55205" y="175029"/>
                </a:lnTo>
                <a:lnTo>
                  <a:pt x="64633" y="174700"/>
                </a:lnTo>
                <a:lnTo>
                  <a:pt x="56937" y="165308"/>
                </a:lnTo>
                <a:lnTo>
                  <a:pt x="48944" y="164418"/>
                </a:lnTo>
                <a:lnTo>
                  <a:pt x="24619" y="126577"/>
                </a:lnTo>
                <a:lnTo>
                  <a:pt x="24247" y="98856"/>
                </a:lnTo>
                <a:lnTo>
                  <a:pt x="25979" y="97236"/>
                </a:lnTo>
                <a:lnTo>
                  <a:pt x="27494" y="95615"/>
                </a:lnTo>
                <a:lnTo>
                  <a:pt x="30742" y="92375"/>
                </a:lnTo>
                <a:lnTo>
                  <a:pt x="33989" y="90755"/>
                </a:lnTo>
                <a:lnTo>
                  <a:pt x="37236" y="87514"/>
                </a:lnTo>
                <a:lnTo>
                  <a:pt x="40484" y="85894"/>
                </a:lnTo>
                <a:lnTo>
                  <a:pt x="45463" y="85894"/>
                </a:lnTo>
                <a:lnTo>
                  <a:pt x="48710" y="84274"/>
                </a:lnTo>
                <a:lnTo>
                  <a:pt x="24247" y="84274"/>
                </a:lnTo>
                <a:lnTo>
                  <a:pt x="27004" y="73638"/>
                </a:lnTo>
                <a:lnTo>
                  <a:pt x="44130" y="37468"/>
                </a:lnTo>
                <a:lnTo>
                  <a:pt x="79209" y="15189"/>
                </a:lnTo>
                <a:lnTo>
                  <a:pt x="97421" y="12961"/>
                </a:lnTo>
                <a:lnTo>
                  <a:pt x="97421" y="6480"/>
                </a:lnTo>
                <a:lnTo>
                  <a:pt x="92659" y="0"/>
                </a:lnTo>
                <a:close/>
              </a:path>
              <a:path w="113664" h="175260">
                <a:moveTo>
                  <a:pt x="103158" y="82654"/>
                </a:moveTo>
                <a:lnTo>
                  <a:pt x="60185" y="82654"/>
                </a:lnTo>
                <a:lnTo>
                  <a:pt x="66933" y="83286"/>
                </a:lnTo>
                <a:lnTo>
                  <a:pt x="72768" y="85286"/>
                </a:lnTo>
                <a:lnTo>
                  <a:pt x="89343" y="119919"/>
                </a:lnTo>
                <a:lnTo>
                  <a:pt x="89411" y="134501"/>
                </a:lnTo>
                <a:lnTo>
                  <a:pt x="87679" y="139362"/>
                </a:lnTo>
                <a:lnTo>
                  <a:pt x="87679" y="144223"/>
                </a:lnTo>
                <a:lnTo>
                  <a:pt x="84408" y="149134"/>
                </a:lnTo>
                <a:lnTo>
                  <a:pt x="82916" y="152324"/>
                </a:lnTo>
                <a:lnTo>
                  <a:pt x="76422" y="158805"/>
                </a:lnTo>
                <a:lnTo>
                  <a:pt x="71442" y="162067"/>
                </a:lnTo>
                <a:lnTo>
                  <a:pt x="68195" y="163687"/>
                </a:lnTo>
                <a:lnTo>
                  <a:pt x="63432" y="165308"/>
                </a:lnTo>
                <a:lnTo>
                  <a:pt x="92471" y="165308"/>
                </a:lnTo>
                <a:lnTo>
                  <a:pt x="113344" y="128122"/>
                </a:lnTo>
                <a:lnTo>
                  <a:pt x="113513" y="123717"/>
                </a:lnTo>
                <a:lnTo>
                  <a:pt x="113371" y="112679"/>
                </a:lnTo>
                <a:lnTo>
                  <a:pt x="112495" y="105742"/>
                </a:lnTo>
                <a:lnTo>
                  <a:pt x="111010" y="99413"/>
                </a:lnTo>
                <a:lnTo>
                  <a:pt x="108895" y="93995"/>
                </a:lnTo>
                <a:lnTo>
                  <a:pt x="105648" y="85894"/>
                </a:lnTo>
                <a:lnTo>
                  <a:pt x="103158" y="82654"/>
                </a:lnTo>
                <a:close/>
              </a:path>
              <a:path w="113664" h="175260">
                <a:moveTo>
                  <a:pt x="77937" y="69692"/>
                </a:moveTo>
                <a:lnTo>
                  <a:pt x="61700" y="69692"/>
                </a:lnTo>
                <a:lnTo>
                  <a:pt x="53473" y="71312"/>
                </a:lnTo>
                <a:lnTo>
                  <a:pt x="46978" y="72932"/>
                </a:lnTo>
                <a:lnTo>
                  <a:pt x="40359" y="76223"/>
                </a:lnTo>
                <a:lnTo>
                  <a:pt x="32473" y="79413"/>
                </a:lnTo>
                <a:lnTo>
                  <a:pt x="25979" y="84274"/>
                </a:lnTo>
                <a:lnTo>
                  <a:pt x="48710" y="84274"/>
                </a:lnTo>
                <a:lnTo>
                  <a:pt x="51958" y="82654"/>
                </a:lnTo>
                <a:lnTo>
                  <a:pt x="103158" y="82654"/>
                </a:lnTo>
                <a:lnTo>
                  <a:pt x="100669" y="79413"/>
                </a:lnTo>
                <a:lnTo>
                  <a:pt x="94174" y="76173"/>
                </a:lnTo>
                <a:lnTo>
                  <a:pt x="86164" y="71312"/>
                </a:lnTo>
                <a:lnTo>
                  <a:pt x="77937" y="69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825" y="264796"/>
            <a:ext cx="8226348" cy="95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>
              <a:lnSpc>
                <a:spcPts val="3720"/>
              </a:lnSpc>
            </a:pPr>
            <a:r>
              <a:rPr spc="-5" dirty="0"/>
              <a:t>Statistical Inference</a:t>
            </a:r>
            <a:r>
              <a:rPr spc="-70" dirty="0"/>
              <a:t> </a:t>
            </a:r>
            <a:r>
              <a:rPr dirty="0"/>
              <a:t>Concerning</a:t>
            </a:r>
          </a:p>
          <a:p>
            <a:pPr marL="12698">
              <a:lnSpc>
                <a:spcPts val="3720"/>
              </a:lnSpc>
            </a:pPr>
            <a:r>
              <a:rPr dirty="0"/>
              <a:t>Population Correlation</a:t>
            </a:r>
            <a:r>
              <a:rPr spc="-110" dirty="0"/>
              <a:t> </a:t>
            </a:r>
            <a:r>
              <a:rPr spc="-5" dirty="0"/>
              <a:t>Coefficient</a:t>
            </a:r>
          </a:p>
        </p:txBody>
      </p:sp>
      <p:sp>
        <p:nvSpPr>
          <p:cNvPr id="4" name="object 4"/>
          <p:cNvSpPr/>
          <p:nvPr/>
        </p:nvSpPr>
        <p:spPr>
          <a:xfrm>
            <a:off x="501700" y="1658080"/>
            <a:ext cx="341376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249168"/>
            <a:ext cx="341376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1608" y="1559019"/>
            <a:ext cx="6877684" cy="3929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9524"/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often of </a:t>
            </a:r>
            <a:r>
              <a:rPr sz="2400" spc="-5" dirty="0">
                <a:latin typeface="Arial"/>
                <a:cs typeface="Arial"/>
              </a:rPr>
              <a:t>interest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draw inferences about the  correlation between </a:t>
            </a:r>
            <a:r>
              <a:rPr sz="2400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variables </a:t>
            </a:r>
            <a:r>
              <a:rPr sz="2400" dirty="0">
                <a:latin typeface="Arial"/>
                <a:cs typeface="Arial"/>
              </a:rPr>
              <a:t>in the </a:t>
            </a:r>
            <a:r>
              <a:rPr sz="2400" spc="-5" dirty="0">
                <a:latin typeface="Arial"/>
                <a:cs typeface="Arial"/>
              </a:rPr>
              <a:t>population  through a </a:t>
            </a:r>
            <a:r>
              <a:rPr sz="2400" dirty="0">
                <a:latin typeface="Arial"/>
                <a:cs typeface="Arial"/>
              </a:rPr>
              <a:t>formal test of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hypothesis.</a:t>
            </a:r>
            <a:endParaRPr lang="tr-TR" sz="2400" spc="-5" dirty="0">
              <a:latin typeface="Arial"/>
              <a:cs typeface="Arial"/>
            </a:endParaRPr>
          </a:p>
          <a:p>
            <a:pPr marL="12698" marR="9524"/>
            <a:endParaRPr sz="2400" dirty="0">
              <a:latin typeface="Arial"/>
              <a:cs typeface="Arial"/>
            </a:endParaRPr>
          </a:p>
          <a:p>
            <a:pPr marL="12698" marR="222224">
              <a:spcBef>
                <a:spcPts val="685"/>
              </a:spcBef>
            </a:pPr>
            <a:r>
              <a:rPr sz="2400" b="1" spc="-5" dirty="0">
                <a:latin typeface="Arial"/>
                <a:cs typeface="Arial"/>
              </a:rPr>
              <a:t>Describe parameters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set </a:t>
            </a:r>
            <a:r>
              <a:rPr sz="2400" b="1" dirty="0">
                <a:latin typeface="Arial"/>
                <a:cs typeface="Arial"/>
              </a:rPr>
              <a:t>up </a:t>
            </a:r>
            <a:r>
              <a:rPr sz="2400" b="1" spc="-5" dirty="0">
                <a:latin typeface="Arial"/>
                <a:cs typeface="Arial"/>
              </a:rPr>
              <a:t>appropriate  hypotheses: </a:t>
            </a:r>
            <a:endParaRPr lang="tr-TR" sz="2400" b="1" spc="-5" dirty="0">
              <a:latin typeface="Arial"/>
              <a:cs typeface="Arial"/>
            </a:endParaRPr>
          </a:p>
          <a:p>
            <a:pPr marL="12698" marR="222224">
              <a:spcBef>
                <a:spcPts val="685"/>
              </a:spcBef>
            </a:pPr>
            <a:r>
              <a:rPr sz="2400" b="1" dirty="0">
                <a:latin typeface="Arial"/>
                <a:cs typeface="Arial"/>
              </a:rPr>
              <a:t>Parameter: </a:t>
            </a:r>
            <a:r>
              <a:rPr sz="2400" dirty="0">
                <a:latin typeface="Cambria Math"/>
                <a:cs typeface="Cambria Math"/>
              </a:rPr>
              <a:t>𝝆 </a:t>
            </a:r>
            <a:r>
              <a:rPr sz="2400" b="1" dirty="0">
                <a:latin typeface="Arial"/>
                <a:cs typeface="Arial"/>
              </a:rPr>
              <a:t>is the </a:t>
            </a:r>
            <a:r>
              <a:rPr sz="2400" b="1" spc="-5" dirty="0">
                <a:latin typeface="Arial"/>
                <a:cs typeface="Arial"/>
              </a:rPr>
              <a:t>population  </a:t>
            </a:r>
            <a:r>
              <a:rPr sz="2400" b="1" dirty="0">
                <a:latin typeface="Arial"/>
                <a:cs typeface="Arial"/>
              </a:rPr>
              <a:t>correlation </a:t>
            </a:r>
            <a:r>
              <a:rPr sz="2400" b="1" spc="-5" dirty="0">
                <a:latin typeface="Arial"/>
                <a:cs typeface="Arial"/>
              </a:rPr>
              <a:t>coefficient </a:t>
            </a:r>
            <a:r>
              <a:rPr sz="2400" b="1" dirty="0">
                <a:latin typeface="Arial"/>
                <a:cs typeface="Arial"/>
              </a:rPr>
              <a:t>between </a:t>
            </a:r>
            <a:r>
              <a:rPr sz="2400" b="1" spc="-5" dirty="0">
                <a:latin typeface="Arial"/>
                <a:cs typeface="Arial"/>
              </a:rPr>
              <a:t>variable </a:t>
            </a:r>
            <a:r>
              <a:rPr sz="2400" b="1" dirty="0">
                <a:latin typeface="Arial"/>
                <a:cs typeface="Arial"/>
              </a:rPr>
              <a:t>X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  </a:t>
            </a:r>
            <a:r>
              <a:rPr sz="2400" b="1" spc="-5" dirty="0">
                <a:latin typeface="Arial"/>
                <a:cs typeface="Arial"/>
              </a:rPr>
              <a:t>variable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 dirty="0">
              <a:latin typeface="Arial"/>
              <a:cs typeface="Arial"/>
            </a:endParaRPr>
          </a:p>
          <a:p>
            <a:pPr marL="177144">
              <a:spcBef>
                <a:spcPts val="650"/>
              </a:spcBef>
              <a:tabLst>
                <a:tab pos="520004" algn="l"/>
              </a:tabLst>
            </a:pPr>
            <a:r>
              <a:rPr sz="2000" dirty="0">
                <a:solidFill>
                  <a:srgbClr val="0C7A9C"/>
                </a:solidFill>
                <a:latin typeface="Arial"/>
                <a:cs typeface="Arial"/>
              </a:rPr>
              <a:t>–	</a:t>
            </a:r>
            <a:r>
              <a:rPr lang="en-US" sz="2000" dirty="0">
                <a:latin typeface="Cambria Math"/>
                <a:cs typeface="Cambria Math"/>
              </a:rPr>
              <a:t>𝑯𝟎: 𝝆 = 𝟎 ( No Linear Association )</a:t>
            </a:r>
          </a:p>
          <a:p>
            <a:pPr marL="177144">
              <a:spcBef>
                <a:spcPts val="650"/>
              </a:spcBef>
              <a:tabLst>
                <a:tab pos="520004" algn="l"/>
              </a:tabLst>
            </a:pPr>
            <a:r>
              <a:rPr lang="en-US" sz="2000" dirty="0">
                <a:solidFill>
                  <a:srgbClr val="0C7A9C"/>
                </a:solidFill>
                <a:latin typeface="Arial"/>
                <a:cs typeface="Arial"/>
              </a:rPr>
              <a:t>–	</a:t>
            </a:r>
            <a:r>
              <a:rPr lang="en-US" sz="2000" dirty="0">
                <a:latin typeface="Cambria Math"/>
                <a:cs typeface="Cambria Math"/>
              </a:rPr>
              <a:t>𝑯𝒂: 𝝆 =! 𝟎 (Linear Association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825" y="265430"/>
            <a:ext cx="623062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pc="-5" dirty="0"/>
              <a:t>Statistical Inference</a:t>
            </a:r>
            <a:r>
              <a:rPr spc="-70" dirty="0"/>
              <a:t> </a:t>
            </a:r>
            <a:r>
              <a:rPr dirty="0"/>
              <a:t>Concerning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7200" y="408911"/>
            <a:ext cx="8481060" cy="2272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860333" algn="ctr"/>
            <a:endParaRPr lang="tr-TR" sz="3200" b="1" dirty="0">
              <a:latin typeface="Arial"/>
              <a:cs typeface="Arial"/>
            </a:endParaRPr>
          </a:p>
          <a:p>
            <a:pPr marR="1860333" algn="ctr"/>
            <a:r>
              <a:rPr sz="3200" b="1" dirty="0">
                <a:latin typeface="Arial"/>
                <a:cs typeface="Arial"/>
              </a:rPr>
              <a:t>Population Correlation</a:t>
            </a:r>
            <a:r>
              <a:rPr sz="3200" b="1" spc="-1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Coefficient</a:t>
            </a:r>
            <a:endParaRPr sz="3200" dirty="0">
              <a:latin typeface="Arial"/>
              <a:cs typeface="Arial"/>
            </a:endParaRPr>
          </a:p>
          <a:p>
            <a:pPr marL="812705" marR="808260" indent="-342860">
              <a:spcBef>
                <a:spcPts val="685"/>
              </a:spcBef>
              <a:buClr>
                <a:srgbClr val="0C7A9C"/>
              </a:buClr>
              <a:buFont typeface="Arial"/>
              <a:buChar char="–"/>
              <a:tabLst>
                <a:tab pos="813340" algn="l"/>
              </a:tabLst>
            </a:pPr>
            <a:endParaRPr lang="tr-TR" sz="2400" b="1" dirty="0">
              <a:latin typeface="Arial"/>
              <a:cs typeface="Arial"/>
            </a:endParaRPr>
          </a:p>
          <a:p>
            <a:pPr marL="812705" marR="808260" indent="-342860">
              <a:spcBef>
                <a:spcPts val="685"/>
              </a:spcBef>
              <a:buClr>
                <a:srgbClr val="0C7A9C"/>
              </a:buClr>
              <a:buFont typeface="Arial"/>
              <a:buChar char="–"/>
              <a:tabLst>
                <a:tab pos="813340" algn="l"/>
              </a:tabLst>
            </a:pP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test </a:t>
            </a:r>
            <a:r>
              <a:rPr sz="2400" b="1" dirty="0">
                <a:latin typeface="Arial"/>
                <a:cs typeface="Arial"/>
              </a:rPr>
              <a:t>statistic follows </a:t>
            </a:r>
            <a:r>
              <a:rPr sz="2400" i="1" dirty="0">
                <a:latin typeface="Arial"/>
                <a:cs typeface="Arial"/>
              </a:rPr>
              <a:t>t </a:t>
            </a:r>
            <a:r>
              <a:rPr sz="2400" i="1" spc="-5" dirty="0">
                <a:latin typeface="Arial"/>
                <a:cs typeface="Arial"/>
              </a:rPr>
              <a:t>distribution with df=n-2  degrees of</a:t>
            </a:r>
            <a:r>
              <a:rPr sz="2400" i="1" spc="-3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freedom</a:t>
            </a:r>
            <a:r>
              <a:rPr sz="2400" b="1" spc="-5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4108" y="4334756"/>
            <a:ext cx="103505" cy="182880"/>
          </a:xfrm>
          <a:custGeom>
            <a:avLst/>
            <a:gdLst/>
            <a:ahLst/>
            <a:cxnLst/>
            <a:rect l="l" t="t" r="r" b="b"/>
            <a:pathLst>
              <a:path w="103505" h="182879">
                <a:moveTo>
                  <a:pt x="63634" y="53982"/>
                </a:moveTo>
                <a:lnTo>
                  <a:pt x="22458" y="53982"/>
                </a:lnTo>
                <a:lnTo>
                  <a:pt x="7486" y="117268"/>
                </a:lnTo>
                <a:lnTo>
                  <a:pt x="5615" y="126571"/>
                </a:lnTo>
                <a:lnTo>
                  <a:pt x="3741" y="134013"/>
                </a:lnTo>
                <a:lnTo>
                  <a:pt x="3741" y="141455"/>
                </a:lnTo>
                <a:lnTo>
                  <a:pt x="1870" y="147037"/>
                </a:lnTo>
                <a:lnTo>
                  <a:pt x="1870" y="160086"/>
                </a:lnTo>
                <a:lnTo>
                  <a:pt x="37431" y="182414"/>
                </a:lnTo>
                <a:lnTo>
                  <a:pt x="45503" y="182065"/>
                </a:lnTo>
                <a:lnTo>
                  <a:pt x="84845" y="161947"/>
                </a:lnTo>
                <a:lnTo>
                  <a:pt x="50533" y="161947"/>
                </a:lnTo>
                <a:lnTo>
                  <a:pt x="46788" y="160086"/>
                </a:lnTo>
                <a:lnTo>
                  <a:pt x="46788" y="158226"/>
                </a:lnTo>
                <a:lnTo>
                  <a:pt x="44917" y="156365"/>
                </a:lnTo>
                <a:lnTo>
                  <a:pt x="43046" y="152644"/>
                </a:lnTo>
                <a:lnTo>
                  <a:pt x="43046" y="139595"/>
                </a:lnTo>
                <a:lnTo>
                  <a:pt x="44917" y="135874"/>
                </a:lnTo>
                <a:lnTo>
                  <a:pt x="44917" y="130292"/>
                </a:lnTo>
                <a:lnTo>
                  <a:pt x="46788" y="122849"/>
                </a:lnTo>
                <a:lnTo>
                  <a:pt x="50533" y="113546"/>
                </a:lnTo>
                <a:lnTo>
                  <a:pt x="63634" y="53982"/>
                </a:lnTo>
                <a:close/>
              </a:path>
              <a:path w="103505" h="182879">
                <a:moveTo>
                  <a:pt x="82349" y="143316"/>
                </a:moveTo>
                <a:lnTo>
                  <a:pt x="71121" y="154505"/>
                </a:lnTo>
                <a:lnTo>
                  <a:pt x="67376" y="156365"/>
                </a:lnTo>
                <a:lnTo>
                  <a:pt x="61763" y="160086"/>
                </a:lnTo>
                <a:lnTo>
                  <a:pt x="58019" y="161947"/>
                </a:lnTo>
                <a:lnTo>
                  <a:pt x="84845" y="161947"/>
                </a:lnTo>
                <a:lnTo>
                  <a:pt x="93580" y="154505"/>
                </a:lnTo>
                <a:lnTo>
                  <a:pt x="82349" y="143316"/>
                </a:lnTo>
                <a:close/>
              </a:path>
              <a:path w="103505" h="182879">
                <a:moveTo>
                  <a:pt x="76736" y="0"/>
                </a:moveTo>
                <a:lnTo>
                  <a:pt x="41175" y="0"/>
                </a:lnTo>
                <a:lnTo>
                  <a:pt x="39302" y="11163"/>
                </a:lnTo>
                <a:lnTo>
                  <a:pt x="35560" y="18630"/>
                </a:lnTo>
                <a:lnTo>
                  <a:pt x="31816" y="29794"/>
                </a:lnTo>
                <a:lnTo>
                  <a:pt x="29945" y="33515"/>
                </a:lnTo>
                <a:lnTo>
                  <a:pt x="26203" y="35376"/>
                </a:lnTo>
                <a:lnTo>
                  <a:pt x="22458" y="39097"/>
                </a:lnTo>
                <a:lnTo>
                  <a:pt x="14972" y="42818"/>
                </a:lnTo>
                <a:lnTo>
                  <a:pt x="1870" y="42818"/>
                </a:lnTo>
                <a:lnTo>
                  <a:pt x="0" y="53982"/>
                </a:lnTo>
                <a:lnTo>
                  <a:pt x="99195" y="53982"/>
                </a:lnTo>
                <a:lnTo>
                  <a:pt x="102937" y="37237"/>
                </a:lnTo>
                <a:lnTo>
                  <a:pt x="67376" y="37237"/>
                </a:lnTo>
                <a:lnTo>
                  <a:pt x="76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6026" y="5509736"/>
            <a:ext cx="746597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>
              <a:tabLst>
                <a:tab pos="355559" algn="l"/>
              </a:tabLst>
            </a:pPr>
            <a:r>
              <a:rPr sz="2400" spc="-5" dirty="0">
                <a:solidFill>
                  <a:srgbClr val="0C7A9C"/>
                </a:solidFill>
                <a:latin typeface="Arial"/>
                <a:cs typeface="Arial"/>
              </a:rPr>
              <a:t>–	</a:t>
            </a:r>
            <a:r>
              <a:rPr sz="2400" b="1" spc="-5" dirty="0">
                <a:latin typeface="Arial"/>
                <a:cs typeface="Arial"/>
              </a:rPr>
              <a:t>Decision rule is based </a:t>
            </a:r>
            <a:r>
              <a:rPr sz="2400" b="1" dirty="0">
                <a:latin typeface="Arial"/>
                <a:cs typeface="Arial"/>
              </a:rPr>
              <a:t>on two-sided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hypothesis:</a:t>
            </a:r>
            <a:endParaRPr sz="2400" dirty="0">
              <a:latin typeface="Arial"/>
              <a:cs typeface="Arial"/>
            </a:endParaRPr>
          </a:p>
          <a:p>
            <a:pPr marL="355559">
              <a:tabLst>
                <a:tab pos="2956850" algn="l"/>
                <a:tab pos="3278757" algn="l"/>
              </a:tabLst>
            </a:pPr>
            <a:r>
              <a:rPr sz="2400" spc="-5" dirty="0">
                <a:latin typeface="Arial"/>
                <a:cs typeface="Arial"/>
              </a:rPr>
              <a:t>Reject H</a:t>
            </a:r>
            <a:r>
              <a:rPr sz="1400" spc="-5" dirty="0">
                <a:latin typeface="Arial"/>
                <a:cs typeface="Arial"/>
              </a:rPr>
              <a:t>0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</a:p>
        </p:txBody>
      </p:sp>
      <p:sp>
        <p:nvSpPr>
          <p:cNvPr id="8" name="object 8"/>
          <p:cNvSpPr/>
          <p:nvPr/>
        </p:nvSpPr>
        <p:spPr>
          <a:xfrm>
            <a:off x="1317465" y="4399902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686" y="0"/>
                </a:lnTo>
              </a:path>
            </a:pathLst>
          </a:custGeom>
          <a:ln w="18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7465" y="4460397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686" y="0"/>
                </a:lnTo>
              </a:path>
            </a:pathLst>
          </a:custGeom>
          <a:ln w="20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5691" y="4370134"/>
            <a:ext cx="151765" cy="145415"/>
          </a:xfrm>
          <a:custGeom>
            <a:avLst/>
            <a:gdLst/>
            <a:ahLst/>
            <a:cxnLst/>
            <a:rect l="l" t="t" r="r" b="b"/>
            <a:pathLst>
              <a:path w="151764" h="145414">
                <a:moveTo>
                  <a:pt x="76733" y="20466"/>
                </a:moveTo>
                <a:lnTo>
                  <a:pt x="37443" y="20466"/>
                </a:lnTo>
                <a:lnTo>
                  <a:pt x="39314" y="22327"/>
                </a:lnTo>
                <a:lnTo>
                  <a:pt x="39314" y="37212"/>
                </a:lnTo>
                <a:lnTo>
                  <a:pt x="37443" y="44679"/>
                </a:lnTo>
                <a:lnTo>
                  <a:pt x="14992" y="145177"/>
                </a:lnTo>
                <a:lnTo>
                  <a:pt x="56153" y="145177"/>
                </a:lnTo>
                <a:lnTo>
                  <a:pt x="72992" y="70727"/>
                </a:lnTo>
                <a:lnTo>
                  <a:pt x="74863" y="63285"/>
                </a:lnTo>
                <a:lnTo>
                  <a:pt x="80475" y="46540"/>
                </a:lnTo>
                <a:lnTo>
                  <a:pt x="84242" y="42794"/>
                </a:lnTo>
                <a:lnTo>
                  <a:pt x="90479" y="33490"/>
                </a:lnTo>
                <a:lnTo>
                  <a:pt x="74863" y="33490"/>
                </a:lnTo>
                <a:lnTo>
                  <a:pt x="76733" y="29769"/>
                </a:lnTo>
                <a:lnTo>
                  <a:pt x="76733" y="20466"/>
                </a:lnTo>
                <a:close/>
              </a:path>
              <a:path w="151764" h="145414">
                <a:moveTo>
                  <a:pt x="146251" y="24187"/>
                </a:moveTo>
                <a:lnTo>
                  <a:pt x="114177" y="24187"/>
                </a:lnTo>
                <a:lnTo>
                  <a:pt x="114177" y="27909"/>
                </a:lnTo>
                <a:lnTo>
                  <a:pt x="116048" y="29769"/>
                </a:lnTo>
                <a:lnTo>
                  <a:pt x="117919" y="33490"/>
                </a:lnTo>
                <a:lnTo>
                  <a:pt x="117919" y="40933"/>
                </a:lnTo>
                <a:lnTo>
                  <a:pt x="142242" y="40933"/>
                </a:lnTo>
                <a:lnTo>
                  <a:pt x="146251" y="24187"/>
                </a:lnTo>
                <a:close/>
              </a:path>
              <a:path w="151764" h="145414">
                <a:moveTo>
                  <a:pt x="58024" y="0"/>
                </a:moveTo>
                <a:lnTo>
                  <a:pt x="41185" y="0"/>
                </a:lnTo>
                <a:lnTo>
                  <a:pt x="33702" y="1860"/>
                </a:lnTo>
                <a:lnTo>
                  <a:pt x="0" y="26048"/>
                </a:lnTo>
                <a:lnTo>
                  <a:pt x="11225" y="35351"/>
                </a:lnTo>
                <a:lnTo>
                  <a:pt x="14992" y="31630"/>
                </a:lnTo>
                <a:lnTo>
                  <a:pt x="18734" y="26048"/>
                </a:lnTo>
                <a:lnTo>
                  <a:pt x="29960" y="20466"/>
                </a:lnTo>
                <a:lnTo>
                  <a:pt x="76733" y="20466"/>
                </a:lnTo>
                <a:lnTo>
                  <a:pt x="76733" y="16745"/>
                </a:lnTo>
                <a:lnTo>
                  <a:pt x="74862" y="11163"/>
                </a:lnTo>
                <a:lnTo>
                  <a:pt x="69250" y="5581"/>
                </a:lnTo>
                <a:lnTo>
                  <a:pt x="63637" y="1860"/>
                </a:lnTo>
                <a:lnTo>
                  <a:pt x="58024" y="0"/>
                </a:lnTo>
                <a:close/>
              </a:path>
              <a:path w="151764" h="145414">
                <a:moveTo>
                  <a:pt x="144113" y="0"/>
                </a:moveTo>
                <a:lnTo>
                  <a:pt x="131016" y="0"/>
                </a:lnTo>
                <a:lnTo>
                  <a:pt x="122918" y="377"/>
                </a:lnTo>
                <a:lnTo>
                  <a:pt x="88916" y="18373"/>
                </a:lnTo>
                <a:lnTo>
                  <a:pt x="76733" y="33490"/>
                </a:lnTo>
                <a:lnTo>
                  <a:pt x="90479" y="33490"/>
                </a:lnTo>
                <a:lnTo>
                  <a:pt x="91726" y="31630"/>
                </a:lnTo>
                <a:lnTo>
                  <a:pt x="95468" y="27909"/>
                </a:lnTo>
                <a:lnTo>
                  <a:pt x="102952" y="24187"/>
                </a:lnTo>
                <a:lnTo>
                  <a:pt x="146251" y="24187"/>
                </a:lnTo>
                <a:lnTo>
                  <a:pt x="151596" y="1860"/>
                </a:lnTo>
                <a:lnTo>
                  <a:pt x="144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34046" y="3886201"/>
            <a:ext cx="236220" cy="979169"/>
          </a:xfrm>
          <a:custGeom>
            <a:avLst/>
            <a:gdLst/>
            <a:ahLst/>
            <a:cxnLst/>
            <a:rect l="l" t="t" r="r" b="b"/>
            <a:pathLst>
              <a:path w="236220" h="979170">
                <a:moveTo>
                  <a:pt x="64692" y="820821"/>
                </a:moveTo>
                <a:lnTo>
                  <a:pt x="33677" y="820821"/>
                </a:lnTo>
                <a:lnTo>
                  <a:pt x="120060" y="978904"/>
                </a:lnTo>
                <a:lnTo>
                  <a:pt x="141231" y="978904"/>
                </a:lnTo>
                <a:lnTo>
                  <a:pt x="144229" y="934361"/>
                </a:lnTo>
                <a:lnTo>
                  <a:pt x="127249" y="934361"/>
                </a:lnTo>
                <a:lnTo>
                  <a:pt x="64692" y="820821"/>
                </a:lnTo>
                <a:close/>
              </a:path>
              <a:path w="236220" h="979170">
                <a:moveTo>
                  <a:pt x="235814" y="0"/>
                </a:moveTo>
                <a:lnTo>
                  <a:pt x="189015" y="0"/>
                </a:lnTo>
                <a:lnTo>
                  <a:pt x="127249" y="934361"/>
                </a:lnTo>
                <a:lnTo>
                  <a:pt x="144229" y="934361"/>
                </a:lnTo>
                <a:lnTo>
                  <a:pt x="205854" y="18606"/>
                </a:lnTo>
                <a:lnTo>
                  <a:pt x="235814" y="18606"/>
                </a:lnTo>
                <a:lnTo>
                  <a:pt x="235814" y="0"/>
                </a:lnTo>
                <a:close/>
              </a:path>
              <a:path w="236220" h="979170">
                <a:moveTo>
                  <a:pt x="52386" y="798486"/>
                </a:moveTo>
                <a:lnTo>
                  <a:pt x="0" y="826406"/>
                </a:lnTo>
                <a:lnTo>
                  <a:pt x="5612" y="835711"/>
                </a:lnTo>
                <a:lnTo>
                  <a:pt x="33677" y="820821"/>
                </a:lnTo>
                <a:lnTo>
                  <a:pt x="64692" y="820821"/>
                </a:lnTo>
                <a:lnTo>
                  <a:pt x="52386" y="798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4764" y="4143064"/>
            <a:ext cx="185420" cy="147320"/>
          </a:xfrm>
          <a:custGeom>
            <a:avLst/>
            <a:gdLst/>
            <a:ahLst/>
            <a:cxnLst/>
            <a:rect l="l" t="t" r="r" b="b"/>
            <a:pathLst>
              <a:path w="185420" h="147320">
                <a:moveTo>
                  <a:pt x="162473" y="20466"/>
                </a:moveTo>
                <a:lnTo>
                  <a:pt x="116048" y="20466"/>
                </a:lnTo>
                <a:lnTo>
                  <a:pt x="121661" y="26048"/>
                </a:lnTo>
                <a:lnTo>
                  <a:pt x="121661" y="48375"/>
                </a:lnTo>
                <a:lnTo>
                  <a:pt x="119790" y="53957"/>
                </a:lnTo>
                <a:lnTo>
                  <a:pt x="117919" y="61400"/>
                </a:lnTo>
                <a:lnTo>
                  <a:pt x="116048" y="66981"/>
                </a:lnTo>
                <a:lnTo>
                  <a:pt x="110436" y="91194"/>
                </a:lnTo>
                <a:lnTo>
                  <a:pt x="108272" y="99189"/>
                </a:lnTo>
                <a:lnTo>
                  <a:pt x="107161" y="106312"/>
                </a:lnTo>
                <a:lnTo>
                  <a:pt x="106801" y="111661"/>
                </a:lnTo>
                <a:lnTo>
                  <a:pt x="106694" y="128406"/>
                </a:lnTo>
                <a:lnTo>
                  <a:pt x="108565" y="135874"/>
                </a:lnTo>
                <a:lnTo>
                  <a:pt x="117919" y="145177"/>
                </a:lnTo>
                <a:lnTo>
                  <a:pt x="125403" y="147037"/>
                </a:lnTo>
                <a:lnTo>
                  <a:pt x="134758" y="147037"/>
                </a:lnTo>
                <a:lnTo>
                  <a:pt x="172436" y="133303"/>
                </a:lnTo>
                <a:lnTo>
                  <a:pt x="179640" y="126546"/>
                </a:lnTo>
                <a:lnTo>
                  <a:pt x="149750" y="126546"/>
                </a:lnTo>
                <a:lnTo>
                  <a:pt x="147880" y="124685"/>
                </a:lnTo>
                <a:lnTo>
                  <a:pt x="147880" y="122825"/>
                </a:lnTo>
                <a:lnTo>
                  <a:pt x="146009" y="120964"/>
                </a:lnTo>
                <a:lnTo>
                  <a:pt x="146009" y="111661"/>
                </a:lnTo>
                <a:lnTo>
                  <a:pt x="147802" y="106312"/>
                </a:lnTo>
                <a:lnTo>
                  <a:pt x="147880" y="100497"/>
                </a:lnTo>
                <a:lnTo>
                  <a:pt x="160976" y="53957"/>
                </a:lnTo>
                <a:lnTo>
                  <a:pt x="160976" y="46515"/>
                </a:lnTo>
                <a:lnTo>
                  <a:pt x="162847" y="42794"/>
                </a:lnTo>
                <a:lnTo>
                  <a:pt x="162847" y="22327"/>
                </a:lnTo>
                <a:lnTo>
                  <a:pt x="162473" y="20466"/>
                </a:lnTo>
                <a:close/>
              </a:path>
              <a:path w="185420" h="147320">
                <a:moveTo>
                  <a:pt x="76758" y="20466"/>
                </a:moveTo>
                <a:lnTo>
                  <a:pt x="35573" y="20466"/>
                </a:lnTo>
                <a:lnTo>
                  <a:pt x="37443" y="22327"/>
                </a:lnTo>
                <a:lnTo>
                  <a:pt x="37443" y="24187"/>
                </a:lnTo>
                <a:lnTo>
                  <a:pt x="39314" y="26048"/>
                </a:lnTo>
                <a:lnTo>
                  <a:pt x="39314" y="39072"/>
                </a:lnTo>
                <a:lnTo>
                  <a:pt x="37443" y="44654"/>
                </a:lnTo>
                <a:lnTo>
                  <a:pt x="14992" y="145177"/>
                </a:lnTo>
                <a:lnTo>
                  <a:pt x="56153" y="145177"/>
                </a:lnTo>
                <a:lnTo>
                  <a:pt x="72992" y="70727"/>
                </a:lnTo>
                <a:lnTo>
                  <a:pt x="74887" y="61400"/>
                </a:lnTo>
                <a:lnTo>
                  <a:pt x="76758" y="53957"/>
                </a:lnTo>
                <a:lnTo>
                  <a:pt x="80500" y="46515"/>
                </a:lnTo>
                <a:lnTo>
                  <a:pt x="84242" y="40933"/>
                </a:lnTo>
                <a:lnTo>
                  <a:pt x="93597" y="31630"/>
                </a:lnTo>
                <a:lnTo>
                  <a:pt x="74887" y="31630"/>
                </a:lnTo>
                <a:lnTo>
                  <a:pt x="76758" y="29769"/>
                </a:lnTo>
                <a:lnTo>
                  <a:pt x="76758" y="20466"/>
                </a:lnTo>
                <a:close/>
              </a:path>
              <a:path w="185420" h="147320">
                <a:moveTo>
                  <a:pt x="175944" y="111661"/>
                </a:moveTo>
                <a:lnTo>
                  <a:pt x="170331" y="115382"/>
                </a:lnTo>
                <a:lnTo>
                  <a:pt x="166589" y="120964"/>
                </a:lnTo>
                <a:lnTo>
                  <a:pt x="159105" y="124685"/>
                </a:lnTo>
                <a:lnTo>
                  <a:pt x="157234" y="126546"/>
                </a:lnTo>
                <a:lnTo>
                  <a:pt x="179640" y="126546"/>
                </a:lnTo>
                <a:lnTo>
                  <a:pt x="185299" y="120964"/>
                </a:lnTo>
                <a:lnTo>
                  <a:pt x="175944" y="111661"/>
                </a:lnTo>
                <a:close/>
              </a:path>
              <a:path w="185420" h="147320">
                <a:moveTo>
                  <a:pt x="58024" y="0"/>
                </a:moveTo>
                <a:lnTo>
                  <a:pt x="41185" y="0"/>
                </a:lnTo>
                <a:lnTo>
                  <a:pt x="33702" y="1860"/>
                </a:lnTo>
                <a:lnTo>
                  <a:pt x="0" y="26048"/>
                </a:lnTo>
                <a:lnTo>
                  <a:pt x="11250" y="37212"/>
                </a:lnTo>
                <a:lnTo>
                  <a:pt x="14992" y="31630"/>
                </a:lnTo>
                <a:lnTo>
                  <a:pt x="22476" y="24187"/>
                </a:lnTo>
                <a:lnTo>
                  <a:pt x="29960" y="20466"/>
                </a:lnTo>
                <a:lnTo>
                  <a:pt x="76758" y="20466"/>
                </a:lnTo>
                <a:lnTo>
                  <a:pt x="76758" y="16745"/>
                </a:lnTo>
                <a:lnTo>
                  <a:pt x="72992" y="11163"/>
                </a:lnTo>
                <a:lnTo>
                  <a:pt x="63637" y="1860"/>
                </a:lnTo>
                <a:lnTo>
                  <a:pt x="58024" y="0"/>
                </a:lnTo>
                <a:close/>
              </a:path>
              <a:path w="185420" h="147320">
                <a:moveTo>
                  <a:pt x="131016" y="0"/>
                </a:moveTo>
                <a:lnTo>
                  <a:pt x="90557" y="17443"/>
                </a:lnTo>
                <a:lnTo>
                  <a:pt x="76758" y="31630"/>
                </a:lnTo>
                <a:lnTo>
                  <a:pt x="93597" y="31630"/>
                </a:lnTo>
                <a:lnTo>
                  <a:pt x="101081" y="24187"/>
                </a:lnTo>
                <a:lnTo>
                  <a:pt x="106694" y="20466"/>
                </a:lnTo>
                <a:lnTo>
                  <a:pt x="162473" y="20466"/>
                </a:lnTo>
                <a:lnTo>
                  <a:pt x="160976" y="13024"/>
                </a:lnTo>
                <a:lnTo>
                  <a:pt x="155363" y="7442"/>
                </a:lnTo>
                <a:lnTo>
                  <a:pt x="150770" y="3924"/>
                </a:lnTo>
                <a:lnTo>
                  <a:pt x="145294" y="1628"/>
                </a:lnTo>
                <a:lnTo>
                  <a:pt x="138767" y="377"/>
                </a:lnTo>
                <a:lnTo>
                  <a:pt x="131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93636" y="4204476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686" y="0"/>
                </a:lnTo>
              </a:path>
            </a:pathLst>
          </a:custGeom>
          <a:ln w="18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78120" y="4089082"/>
            <a:ext cx="137160" cy="199390"/>
          </a:xfrm>
          <a:custGeom>
            <a:avLst/>
            <a:gdLst/>
            <a:ahLst/>
            <a:cxnLst/>
            <a:rect l="l" t="t" r="r" b="b"/>
            <a:pathLst>
              <a:path w="137160" h="199389">
                <a:moveTo>
                  <a:pt x="123532" y="14884"/>
                </a:moveTo>
                <a:lnTo>
                  <a:pt x="67379" y="14884"/>
                </a:lnTo>
                <a:lnTo>
                  <a:pt x="74862" y="18606"/>
                </a:lnTo>
                <a:lnTo>
                  <a:pt x="78604" y="24187"/>
                </a:lnTo>
                <a:lnTo>
                  <a:pt x="86113" y="65146"/>
                </a:lnTo>
                <a:lnTo>
                  <a:pt x="82371" y="70727"/>
                </a:lnTo>
                <a:lnTo>
                  <a:pt x="80500" y="78170"/>
                </a:lnTo>
                <a:lnTo>
                  <a:pt x="74862" y="85612"/>
                </a:lnTo>
                <a:lnTo>
                  <a:pt x="71121" y="93055"/>
                </a:lnTo>
                <a:lnTo>
                  <a:pt x="66268" y="100091"/>
                </a:lnTo>
                <a:lnTo>
                  <a:pt x="60363" y="107478"/>
                </a:lnTo>
                <a:lnTo>
                  <a:pt x="53756" y="115567"/>
                </a:lnTo>
                <a:lnTo>
                  <a:pt x="46798" y="124710"/>
                </a:lnTo>
                <a:lnTo>
                  <a:pt x="30277" y="143520"/>
                </a:lnTo>
                <a:lnTo>
                  <a:pt x="17084" y="160762"/>
                </a:lnTo>
                <a:lnTo>
                  <a:pt x="7049" y="176265"/>
                </a:lnTo>
                <a:lnTo>
                  <a:pt x="0" y="189856"/>
                </a:lnTo>
                <a:lnTo>
                  <a:pt x="0" y="199159"/>
                </a:lnTo>
                <a:lnTo>
                  <a:pt x="132887" y="199159"/>
                </a:lnTo>
                <a:lnTo>
                  <a:pt x="135427" y="163783"/>
                </a:lnTo>
                <a:lnTo>
                  <a:pt x="43056" y="163783"/>
                </a:lnTo>
                <a:lnTo>
                  <a:pt x="43056" y="161922"/>
                </a:lnTo>
                <a:lnTo>
                  <a:pt x="46798" y="156340"/>
                </a:lnTo>
                <a:lnTo>
                  <a:pt x="59895" y="143316"/>
                </a:lnTo>
                <a:lnTo>
                  <a:pt x="65186" y="136978"/>
                </a:lnTo>
                <a:lnTo>
                  <a:pt x="69951" y="131687"/>
                </a:lnTo>
                <a:lnTo>
                  <a:pt x="74366" y="127094"/>
                </a:lnTo>
                <a:lnTo>
                  <a:pt x="78604" y="122849"/>
                </a:lnTo>
                <a:lnTo>
                  <a:pt x="90225" y="112078"/>
                </a:lnTo>
                <a:lnTo>
                  <a:pt x="99908" y="102361"/>
                </a:lnTo>
                <a:lnTo>
                  <a:pt x="107833" y="94044"/>
                </a:lnTo>
                <a:lnTo>
                  <a:pt x="114177" y="87473"/>
                </a:lnTo>
                <a:lnTo>
                  <a:pt x="118358" y="80845"/>
                </a:lnTo>
                <a:lnTo>
                  <a:pt x="122363" y="74914"/>
                </a:lnTo>
                <a:lnTo>
                  <a:pt x="129145" y="65146"/>
                </a:lnTo>
                <a:lnTo>
                  <a:pt x="131016" y="57703"/>
                </a:lnTo>
                <a:lnTo>
                  <a:pt x="132887" y="52097"/>
                </a:lnTo>
                <a:lnTo>
                  <a:pt x="132675" y="34508"/>
                </a:lnTo>
                <a:lnTo>
                  <a:pt x="131016" y="27909"/>
                </a:lnTo>
                <a:lnTo>
                  <a:pt x="127274" y="20466"/>
                </a:lnTo>
                <a:lnTo>
                  <a:pt x="123532" y="14884"/>
                </a:lnTo>
                <a:close/>
              </a:path>
              <a:path w="137160" h="199389">
                <a:moveTo>
                  <a:pt x="136629" y="147037"/>
                </a:moveTo>
                <a:lnTo>
                  <a:pt x="119790" y="147037"/>
                </a:lnTo>
                <a:lnTo>
                  <a:pt x="119790" y="152619"/>
                </a:lnTo>
                <a:lnTo>
                  <a:pt x="117919" y="156340"/>
                </a:lnTo>
                <a:lnTo>
                  <a:pt x="112306" y="161922"/>
                </a:lnTo>
                <a:lnTo>
                  <a:pt x="108565" y="161922"/>
                </a:lnTo>
                <a:lnTo>
                  <a:pt x="104823" y="163783"/>
                </a:lnTo>
                <a:lnTo>
                  <a:pt x="135427" y="163783"/>
                </a:lnTo>
                <a:lnTo>
                  <a:pt x="136629" y="147037"/>
                </a:lnTo>
                <a:close/>
              </a:path>
              <a:path w="137160" h="199389">
                <a:moveTo>
                  <a:pt x="72991" y="0"/>
                </a:moveTo>
                <a:lnTo>
                  <a:pt x="64601" y="58"/>
                </a:lnTo>
                <a:lnTo>
                  <a:pt x="56387" y="465"/>
                </a:lnTo>
                <a:lnTo>
                  <a:pt x="48523" y="1569"/>
                </a:lnTo>
                <a:lnTo>
                  <a:pt x="41185" y="3721"/>
                </a:lnTo>
                <a:lnTo>
                  <a:pt x="33496" y="5465"/>
                </a:lnTo>
                <a:lnTo>
                  <a:pt x="24578" y="7907"/>
                </a:lnTo>
                <a:lnTo>
                  <a:pt x="14601" y="11047"/>
                </a:lnTo>
                <a:lnTo>
                  <a:pt x="3741" y="14884"/>
                </a:lnTo>
                <a:lnTo>
                  <a:pt x="3741" y="50236"/>
                </a:lnTo>
                <a:lnTo>
                  <a:pt x="29960" y="50236"/>
                </a:lnTo>
                <a:lnTo>
                  <a:pt x="34111" y="34508"/>
                </a:lnTo>
                <a:lnTo>
                  <a:pt x="40718" y="23490"/>
                </a:lnTo>
                <a:lnTo>
                  <a:pt x="49429" y="17007"/>
                </a:lnTo>
                <a:lnTo>
                  <a:pt x="59895" y="14884"/>
                </a:lnTo>
                <a:lnTo>
                  <a:pt x="123532" y="14884"/>
                </a:lnTo>
                <a:lnTo>
                  <a:pt x="116048" y="9303"/>
                </a:lnTo>
                <a:lnTo>
                  <a:pt x="106694" y="5581"/>
                </a:lnTo>
                <a:lnTo>
                  <a:pt x="99326" y="3139"/>
                </a:lnTo>
                <a:lnTo>
                  <a:pt x="91255" y="1395"/>
                </a:lnTo>
                <a:lnTo>
                  <a:pt x="82478" y="348"/>
                </a:lnTo>
                <a:lnTo>
                  <a:pt x="729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82959" y="4511589"/>
            <a:ext cx="133350" cy="199390"/>
          </a:xfrm>
          <a:custGeom>
            <a:avLst/>
            <a:gdLst/>
            <a:ahLst/>
            <a:cxnLst/>
            <a:rect l="l" t="t" r="r" b="b"/>
            <a:pathLst>
              <a:path w="133350" h="199389">
                <a:moveTo>
                  <a:pt x="132887" y="186127"/>
                </a:moveTo>
                <a:lnTo>
                  <a:pt x="7483" y="186127"/>
                </a:lnTo>
                <a:lnTo>
                  <a:pt x="7483" y="199157"/>
                </a:lnTo>
                <a:lnTo>
                  <a:pt x="132887" y="199157"/>
                </a:lnTo>
                <a:lnTo>
                  <a:pt x="132887" y="186127"/>
                </a:lnTo>
                <a:close/>
              </a:path>
              <a:path w="133350" h="199389">
                <a:moveTo>
                  <a:pt x="110436" y="184264"/>
                </a:moveTo>
                <a:lnTo>
                  <a:pt x="31806" y="184264"/>
                </a:lnTo>
                <a:lnTo>
                  <a:pt x="26193" y="186127"/>
                </a:lnTo>
                <a:lnTo>
                  <a:pt x="116048" y="186127"/>
                </a:lnTo>
                <a:lnTo>
                  <a:pt x="110436" y="184264"/>
                </a:lnTo>
                <a:close/>
              </a:path>
              <a:path w="133350" h="199389">
                <a:moveTo>
                  <a:pt x="93572" y="44679"/>
                </a:moveTo>
                <a:lnTo>
                  <a:pt x="44927" y="44679"/>
                </a:lnTo>
                <a:lnTo>
                  <a:pt x="48669" y="48400"/>
                </a:lnTo>
                <a:lnTo>
                  <a:pt x="48669" y="171238"/>
                </a:lnTo>
                <a:lnTo>
                  <a:pt x="46798" y="174959"/>
                </a:lnTo>
                <a:lnTo>
                  <a:pt x="44927" y="176819"/>
                </a:lnTo>
                <a:lnTo>
                  <a:pt x="44927" y="178683"/>
                </a:lnTo>
                <a:lnTo>
                  <a:pt x="41185" y="180543"/>
                </a:lnTo>
                <a:lnTo>
                  <a:pt x="39314" y="182404"/>
                </a:lnTo>
                <a:lnTo>
                  <a:pt x="35573" y="184264"/>
                </a:lnTo>
                <a:lnTo>
                  <a:pt x="106694" y="184264"/>
                </a:lnTo>
                <a:lnTo>
                  <a:pt x="104798" y="182404"/>
                </a:lnTo>
                <a:lnTo>
                  <a:pt x="101056" y="182404"/>
                </a:lnTo>
                <a:lnTo>
                  <a:pt x="93572" y="174959"/>
                </a:lnTo>
                <a:lnTo>
                  <a:pt x="93572" y="44679"/>
                </a:lnTo>
                <a:close/>
              </a:path>
              <a:path w="133350" h="199389">
                <a:moveTo>
                  <a:pt x="93572" y="0"/>
                </a:moveTo>
                <a:lnTo>
                  <a:pt x="74862" y="0"/>
                </a:lnTo>
                <a:lnTo>
                  <a:pt x="0" y="44679"/>
                </a:lnTo>
                <a:lnTo>
                  <a:pt x="7483" y="61424"/>
                </a:lnTo>
                <a:lnTo>
                  <a:pt x="15201" y="56482"/>
                </a:lnTo>
                <a:lnTo>
                  <a:pt x="21515" y="52587"/>
                </a:lnTo>
                <a:lnTo>
                  <a:pt x="26427" y="49389"/>
                </a:lnTo>
                <a:lnTo>
                  <a:pt x="29935" y="46540"/>
                </a:lnTo>
                <a:lnTo>
                  <a:pt x="33677" y="44679"/>
                </a:lnTo>
                <a:lnTo>
                  <a:pt x="93572" y="44679"/>
                </a:lnTo>
                <a:lnTo>
                  <a:pt x="93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26257" y="4626987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7815" y="0"/>
                </a:lnTo>
              </a:path>
            </a:pathLst>
          </a:custGeom>
          <a:ln w="186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97645" y="4565571"/>
            <a:ext cx="151765" cy="145415"/>
          </a:xfrm>
          <a:custGeom>
            <a:avLst/>
            <a:gdLst/>
            <a:ahLst/>
            <a:cxnLst/>
            <a:rect l="l" t="t" r="r" b="b"/>
            <a:pathLst>
              <a:path w="151764" h="145414">
                <a:moveTo>
                  <a:pt x="76733" y="20466"/>
                </a:moveTo>
                <a:lnTo>
                  <a:pt x="35573" y="20466"/>
                </a:lnTo>
                <a:lnTo>
                  <a:pt x="37443" y="22327"/>
                </a:lnTo>
                <a:lnTo>
                  <a:pt x="37443" y="24187"/>
                </a:lnTo>
                <a:lnTo>
                  <a:pt x="39314" y="26048"/>
                </a:lnTo>
                <a:lnTo>
                  <a:pt x="39314" y="39072"/>
                </a:lnTo>
                <a:lnTo>
                  <a:pt x="37443" y="44654"/>
                </a:lnTo>
                <a:lnTo>
                  <a:pt x="13096" y="145174"/>
                </a:lnTo>
                <a:lnTo>
                  <a:pt x="56153" y="145174"/>
                </a:lnTo>
                <a:lnTo>
                  <a:pt x="72992" y="72583"/>
                </a:lnTo>
                <a:lnTo>
                  <a:pt x="72992" y="65138"/>
                </a:lnTo>
                <a:lnTo>
                  <a:pt x="74863" y="57693"/>
                </a:lnTo>
                <a:lnTo>
                  <a:pt x="78604" y="53970"/>
                </a:lnTo>
                <a:lnTo>
                  <a:pt x="82346" y="42794"/>
                </a:lnTo>
                <a:lnTo>
                  <a:pt x="89844" y="35351"/>
                </a:lnTo>
                <a:lnTo>
                  <a:pt x="74863" y="35351"/>
                </a:lnTo>
                <a:lnTo>
                  <a:pt x="74863" y="29769"/>
                </a:lnTo>
                <a:lnTo>
                  <a:pt x="76733" y="27909"/>
                </a:lnTo>
                <a:lnTo>
                  <a:pt x="76733" y="20466"/>
                </a:lnTo>
                <a:close/>
              </a:path>
              <a:path w="151764" h="145414">
                <a:moveTo>
                  <a:pt x="146451" y="24187"/>
                </a:moveTo>
                <a:lnTo>
                  <a:pt x="110436" y="24187"/>
                </a:lnTo>
                <a:lnTo>
                  <a:pt x="114177" y="27909"/>
                </a:lnTo>
                <a:lnTo>
                  <a:pt x="116048" y="31630"/>
                </a:lnTo>
                <a:lnTo>
                  <a:pt x="116048" y="40933"/>
                </a:lnTo>
                <a:lnTo>
                  <a:pt x="142242" y="40933"/>
                </a:lnTo>
                <a:lnTo>
                  <a:pt x="146451" y="24187"/>
                </a:lnTo>
                <a:close/>
              </a:path>
              <a:path w="151764" h="145414">
                <a:moveTo>
                  <a:pt x="58024" y="0"/>
                </a:moveTo>
                <a:lnTo>
                  <a:pt x="41185" y="0"/>
                </a:lnTo>
                <a:lnTo>
                  <a:pt x="33702" y="1860"/>
                </a:lnTo>
                <a:lnTo>
                  <a:pt x="0" y="26048"/>
                </a:lnTo>
                <a:lnTo>
                  <a:pt x="11225" y="37212"/>
                </a:lnTo>
                <a:lnTo>
                  <a:pt x="14967" y="31630"/>
                </a:lnTo>
                <a:lnTo>
                  <a:pt x="18734" y="27909"/>
                </a:lnTo>
                <a:lnTo>
                  <a:pt x="22476" y="26048"/>
                </a:lnTo>
                <a:lnTo>
                  <a:pt x="26218" y="22327"/>
                </a:lnTo>
                <a:lnTo>
                  <a:pt x="29960" y="20466"/>
                </a:lnTo>
                <a:lnTo>
                  <a:pt x="76733" y="20466"/>
                </a:lnTo>
                <a:lnTo>
                  <a:pt x="76733" y="16745"/>
                </a:lnTo>
                <a:lnTo>
                  <a:pt x="72992" y="11163"/>
                </a:lnTo>
                <a:lnTo>
                  <a:pt x="63637" y="1860"/>
                </a:lnTo>
                <a:lnTo>
                  <a:pt x="58024" y="0"/>
                </a:lnTo>
                <a:close/>
              </a:path>
              <a:path w="151764" h="145414">
                <a:moveTo>
                  <a:pt x="136629" y="0"/>
                </a:moveTo>
                <a:lnTo>
                  <a:pt x="131016" y="0"/>
                </a:lnTo>
                <a:lnTo>
                  <a:pt x="122918" y="668"/>
                </a:lnTo>
                <a:lnTo>
                  <a:pt x="87763" y="20466"/>
                </a:lnTo>
                <a:lnTo>
                  <a:pt x="74863" y="35351"/>
                </a:lnTo>
                <a:lnTo>
                  <a:pt x="89844" y="35351"/>
                </a:lnTo>
                <a:lnTo>
                  <a:pt x="95468" y="29769"/>
                </a:lnTo>
                <a:lnTo>
                  <a:pt x="99210" y="27909"/>
                </a:lnTo>
                <a:lnTo>
                  <a:pt x="101081" y="26048"/>
                </a:lnTo>
                <a:lnTo>
                  <a:pt x="104823" y="24187"/>
                </a:lnTo>
                <a:lnTo>
                  <a:pt x="146451" y="24187"/>
                </a:lnTo>
                <a:lnTo>
                  <a:pt x="151596" y="3721"/>
                </a:lnTo>
                <a:lnTo>
                  <a:pt x="136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66106" y="4483680"/>
            <a:ext cx="95885" cy="137795"/>
          </a:xfrm>
          <a:custGeom>
            <a:avLst/>
            <a:gdLst/>
            <a:ahLst/>
            <a:cxnLst/>
            <a:rect l="l" t="t" r="r" b="b"/>
            <a:pathLst>
              <a:path w="95885" h="137795">
                <a:moveTo>
                  <a:pt x="86088" y="9303"/>
                </a:moveTo>
                <a:lnTo>
                  <a:pt x="48644" y="9303"/>
                </a:lnTo>
                <a:lnTo>
                  <a:pt x="56128" y="16745"/>
                </a:lnTo>
                <a:lnTo>
                  <a:pt x="57999" y="20466"/>
                </a:lnTo>
                <a:lnTo>
                  <a:pt x="59870" y="26048"/>
                </a:lnTo>
                <a:lnTo>
                  <a:pt x="59870" y="44654"/>
                </a:lnTo>
                <a:lnTo>
                  <a:pt x="57999" y="48375"/>
                </a:lnTo>
                <a:lnTo>
                  <a:pt x="56128" y="53957"/>
                </a:lnTo>
                <a:lnTo>
                  <a:pt x="48590" y="65193"/>
                </a:lnTo>
                <a:lnTo>
                  <a:pt x="45487" y="69380"/>
                </a:lnTo>
                <a:lnTo>
                  <a:pt x="41628" y="73980"/>
                </a:lnTo>
                <a:lnTo>
                  <a:pt x="37068" y="79274"/>
                </a:lnTo>
                <a:lnTo>
                  <a:pt x="31806" y="85612"/>
                </a:lnTo>
                <a:lnTo>
                  <a:pt x="21311" y="98898"/>
                </a:lnTo>
                <a:lnTo>
                  <a:pt x="12395" y="110963"/>
                </a:lnTo>
                <a:lnTo>
                  <a:pt x="5232" y="121981"/>
                </a:lnTo>
                <a:lnTo>
                  <a:pt x="0" y="132128"/>
                </a:lnTo>
                <a:lnTo>
                  <a:pt x="0" y="137722"/>
                </a:lnTo>
                <a:lnTo>
                  <a:pt x="93572" y="137722"/>
                </a:lnTo>
                <a:lnTo>
                  <a:pt x="94852" y="113522"/>
                </a:lnTo>
                <a:lnTo>
                  <a:pt x="29935" y="113522"/>
                </a:lnTo>
                <a:lnTo>
                  <a:pt x="33677" y="107940"/>
                </a:lnTo>
                <a:lnTo>
                  <a:pt x="37419" y="104218"/>
                </a:lnTo>
                <a:lnTo>
                  <a:pt x="41160" y="98637"/>
                </a:lnTo>
                <a:lnTo>
                  <a:pt x="54257" y="85612"/>
                </a:lnTo>
                <a:lnTo>
                  <a:pt x="69247" y="71190"/>
                </a:lnTo>
                <a:lnTo>
                  <a:pt x="74852" y="65121"/>
                </a:lnTo>
                <a:lnTo>
                  <a:pt x="78604" y="59539"/>
                </a:lnTo>
                <a:lnTo>
                  <a:pt x="84217" y="53957"/>
                </a:lnTo>
                <a:lnTo>
                  <a:pt x="87959" y="48375"/>
                </a:lnTo>
                <a:lnTo>
                  <a:pt x="91701" y="40933"/>
                </a:lnTo>
                <a:lnTo>
                  <a:pt x="93572" y="35351"/>
                </a:lnTo>
                <a:lnTo>
                  <a:pt x="93572" y="24187"/>
                </a:lnTo>
                <a:lnTo>
                  <a:pt x="91701" y="18606"/>
                </a:lnTo>
                <a:lnTo>
                  <a:pt x="87959" y="13024"/>
                </a:lnTo>
                <a:lnTo>
                  <a:pt x="86088" y="9303"/>
                </a:lnTo>
                <a:close/>
              </a:path>
              <a:path w="95885" h="137795">
                <a:moveTo>
                  <a:pt x="95443" y="102358"/>
                </a:moveTo>
                <a:lnTo>
                  <a:pt x="84217" y="102358"/>
                </a:lnTo>
                <a:lnTo>
                  <a:pt x="84217" y="106079"/>
                </a:lnTo>
                <a:lnTo>
                  <a:pt x="80475" y="109800"/>
                </a:lnTo>
                <a:lnTo>
                  <a:pt x="80475" y="111661"/>
                </a:lnTo>
                <a:lnTo>
                  <a:pt x="78604" y="111661"/>
                </a:lnTo>
                <a:lnTo>
                  <a:pt x="76733" y="113522"/>
                </a:lnTo>
                <a:lnTo>
                  <a:pt x="94852" y="113522"/>
                </a:lnTo>
                <a:lnTo>
                  <a:pt x="95443" y="102358"/>
                </a:lnTo>
                <a:close/>
              </a:path>
              <a:path w="95885" h="137795">
                <a:moveTo>
                  <a:pt x="69250" y="0"/>
                </a:moveTo>
                <a:lnTo>
                  <a:pt x="35548" y="0"/>
                </a:lnTo>
                <a:lnTo>
                  <a:pt x="29935" y="1860"/>
                </a:lnTo>
                <a:lnTo>
                  <a:pt x="23971" y="2500"/>
                </a:lnTo>
                <a:lnTo>
                  <a:pt x="17306" y="4186"/>
                </a:lnTo>
                <a:lnTo>
                  <a:pt x="9939" y="6570"/>
                </a:lnTo>
                <a:lnTo>
                  <a:pt x="1870" y="9303"/>
                </a:lnTo>
                <a:lnTo>
                  <a:pt x="1870" y="33490"/>
                </a:lnTo>
                <a:lnTo>
                  <a:pt x="20580" y="33490"/>
                </a:lnTo>
                <a:lnTo>
                  <a:pt x="24059" y="23432"/>
                </a:lnTo>
                <a:lnTo>
                  <a:pt x="28765" y="15815"/>
                </a:lnTo>
                <a:lnTo>
                  <a:pt x="34524" y="10989"/>
                </a:lnTo>
                <a:lnTo>
                  <a:pt x="41160" y="9303"/>
                </a:lnTo>
                <a:lnTo>
                  <a:pt x="86088" y="9303"/>
                </a:lnTo>
                <a:lnTo>
                  <a:pt x="80475" y="5581"/>
                </a:lnTo>
                <a:lnTo>
                  <a:pt x="74862" y="3721"/>
                </a:lnTo>
                <a:lnTo>
                  <a:pt x="69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56766" y="4428767"/>
            <a:ext cx="838835" cy="0"/>
          </a:xfrm>
          <a:custGeom>
            <a:avLst/>
            <a:gdLst/>
            <a:ahLst/>
            <a:cxnLst/>
            <a:rect l="l" t="t" r="r" b="b"/>
            <a:pathLst>
              <a:path w="838835">
                <a:moveTo>
                  <a:pt x="0" y="0"/>
                </a:moveTo>
                <a:lnTo>
                  <a:pt x="838460" y="0"/>
                </a:lnTo>
              </a:path>
            </a:pathLst>
          </a:custGeom>
          <a:ln w="16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6765" y="3892712"/>
            <a:ext cx="838835" cy="0"/>
          </a:xfrm>
          <a:custGeom>
            <a:avLst/>
            <a:gdLst/>
            <a:ahLst/>
            <a:cxnLst/>
            <a:rect l="l" t="t" r="r" b="b"/>
            <a:pathLst>
              <a:path w="838835">
                <a:moveTo>
                  <a:pt x="0" y="0"/>
                </a:moveTo>
                <a:lnTo>
                  <a:pt x="838460" y="0"/>
                </a:lnTo>
              </a:path>
            </a:pathLst>
          </a:custGeom>
          <a:ln w="16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19326" y="6006965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155"/>
                </a:lnTo>
              </a:path>
            </a:pathLst>
          </a:custGeom>
          <a:ln w="190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75482" y="6045829"/>
            <a:ext cx="97155" cy="173355"/>
          </a:xfrm>
          <a:custGeom>
            <a:avLst/>
            <a:gdLst/>
            <a:ahLst/>
            <a:cxnLst/>
            <a:rect l="l" t="t" r="r" b="b"/>
            <a:pathLst>
              <a:path w="97155" h="173354">
                <a:moveTo>
                  <a:pt x="60477" y="51238"/>
                </a:moveTo>
                <a:lnTo>
                  <a:pt x="22463" y="51238"/>
                </a:lnTo>
                <a:lnTo>
                  <a:pt x="8639" y="111298"/>
                </a:lnTo>
                <a:lnTo>
                  <a:pt x="5183" y="120120"/>
                </a:lnTo>
                <a:lnTo>
                  <a:pt x="5183" y="127201"/>
                </a:lnTo>
                <a:lnTo>
                  <a:pt x="3456" y="130730"/>
                </a:lnTo>
                <a:lnTo>
                  <a:pt x="3511" y="152150"/>
                </a:lnTo>
                <a:lnTo>
                  <a:pt x="5183" y="158984"/>
                </a:lnTo>
                <a:lnTo>
                  <a:pt x="12096" y="164300"/>
                </a:lnTo>
                <a:lnTo>
                  <a:pt x="17279" y="169594"/>
                </a:lnTo>
                <a:lnTo>
                  <a:pt x="24190" y="173122"/>
                </a:lnTo>
                <a:lnTo>
                  <a:pt x="34557" y="173122"/>
                </a:lnTo>
                <a:lnTo>
                  <a:pt x="73650" y="158113"/>
                </a:lnTo>
                <a:lnTo>
                  <a:pt x="80140" y="151926"/>
                </a:lnTo>
                <a:lnTo>
                  <a:pt x="44924" y="151926"/>
                </a:lnTo>
                <a:lnTo>
                  <a:pt x="41470" y="148397"/>
                </a:lnTo>
                <a:lnTo>
                  <a:pt x="41470" y="127201"/>
                </a:lnTo>
                <a:lnTo>
                  <a:pt x="43197" y="123672"/>
                </a:lnTo>
                <a:lnTo>
                  <a:pt x="44924" y="116591"/>
                </a:lnTo>
                <a:lnTo>
                  <a:pt x="46653" y="106005"/>
                </a:lnTo>
                <a:lnTo>
                  <a:pt x="60477" y="51238"/>
                </a:lnTo>
                <a:close/>
              </a:path>
              <a:path w="97155" h="173354">
                <a:moveTo>
                  <a:pt x="76027" y="134259"/>
                </a:moveTo>
                <a:lnTo>
                  <a:pt x="70844" y="141340"/>
                </a:lnTo>
                <a:lnTo>
                  <a:pt x="67387" y="144869"/>
                </a:lnTo>
                <a:lnTo>
                  <a:pt x="62204" y="148397"/>
                </a:lnTo>
                <a:lnTo>
                  <a:pt x="58747" y="151926"/>
                </a:lnTo>
                <a:lnTo>
                  <a:pt x="80140" y="151926"/>
                </a:lnTo>
                <a:lnTo>
                  <a:pt x="86394" y="144869"/>
                </a:lnTo>
                <a:lnTo>
                  <a:pt x="76027" y="134259"/>
                </a:lnTo>
                <a:close/>
              </a:path>
              <a:path w="97155" h="173354">
                <a:moveTo>
                  <a:pt x="70844" y="0"/>
                </a:moveTo>
                <a:lnTo>
                  <a:pt x="39740" y="0"/>
                </a:lnTo>
                <a:lnTo>
                  <a:pt x="36286" y="10609"/>
                </a:lnTo>
                <a:lnTo>
                  <a:pt x="34557" y="17667"/>
                </a:lnTo>
                <a:lnTo>
                  <a:pt x="32830" y="22960"/>
                </a:lnTo>
                <a:lnTo>
                  <a:pt x="29373" y="28277"/>
                </a:lnTo>
                <a:lnTo>
                  <a:pt x="27646" y="31806"/>
                </a:lnTo>
                <a:lnTo>
                  <a:pt x="24190" y="35335"/>
                </a:lnTo>
                <a:lnTo>
                  <a:pt x="13823" y="40628"/>
                </a:lnTo>
                <a:lnTo>
                  <a:pt x="3456" y="40628"/>
                </a:lnTo>
                <a:lnTo>
                  <a:pt x="0" y="51238"/>
                </a:lnTo>
                <a:lnTo>
                  <a:pt x="93305" y="51238"/>
                </a:lnTo>
                <a:lnTo>
                  <a:pt x="96761" y="35335"/>
                </a:lnTo>
                <a:lnTo>
                  <a:pt x="63931" y="35335"/>
                </a:lnTo>
                <a:lnTo>
                  <a:pt x="70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23211" y="6006965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155"/>
                </a:lnTo>
              </a:path>
            </a:pathLst>
          </a:custGeom>
          <a:ln w="19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60570" y="6040535"/>
            <a:ext cx="166370" cy="191135"/>
          </a:xfrm>
          <a:custGeom>
            <a:avLst/>
            <a:gdLst/>
            <a:ahLst/>
            <a:cxnLst/>
            <a:rect l="l" t="t" r="r" b="b"/>
            <a:pathLst>
              <a:path w="166370" h="191135">
                <a:moveTo>
                  <a:pt x="0" y="0"/>
                </a:moveTo>
                <a:lnTo>
                  <a:pt x="0" y="21196"/>
                </a:lnTo>
                <a:lnTo>
                  <a:pt x="143415" y="75963"/>
                </a:lnTo>
                <a:lnTo>
                  <a:pt x="0" y="130730"/>
                </a:lnTo>
                <a:lnTo>
                  <a:pt x="0" y="151926"/>
                </a:lnTo>
                <a:lnTo>
                  <a:pt x="165890" y="84785"/>
                </a:lnTo>
                <a:lnTo>
                  <a:pt x="165890" y="67117"/>
                </a:lnTo>
                <a:lnTo>
                  <a:pt x="0" y="0"/>
                </a:lnTo>
                <a:close/>
              </a:path>
              <a:path w="166370" h="191135">
                <a:moveTo>
                  <a:pt x="165890" y="173122"/>
                </a:moveTo>
                <a:lnTo>
                  <a:pt x="0" y="173122"/>
                </a:lnTo>
                <a:lnTo>
                  <a:pt x="0" y="190790"/>
                </a:lnTo>
                <a:lnTo>
                  <a:pt x="165890" y="190790"/>
                </a:lnTo>
                <a:lnTo>
                  <a:pt x="165890" y="173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40492" y="6045829"/>
            <a:ext cx="95250" cy="173355"/>
          </a:xfrm>
          <a:custGeom>
            <a:avLst/>
            <a:gdLst/>
            <a:ahLst/>
            <a:cxnLst/>
            <a:rect l="l" t="t" r="r" b="b"/>
            <a:pathLst>
              <a:path w="95250" h="173354">
                <a:moveTo>
                  <a:pt x="58743" y="51238"/>
                </a:moveTo>
                <a:lnTo>
                  <a:pt x="20747" y="51238"/>
                </a:lnTo>
                <a:lnTo>
                  <a:pt x="6908" y="111298"/>
                </a:lnTo>
                <a:lnTo>
                  <a:pt x="5181" y="120120"/>
                </a:lnTo>
                <a:lnTo>
                  <a:pt x="3454" y="127201"/>
                </a:lnTo>
                <a:lnTo>
                  <a:pt x="3454" y="130730"/>
                </a:lnTo>
                <a:lnTo>
                  <a:pt x="1727" y="134259"/>
                </a:lnTo>
                <a:lnTo>
                  <a:pt x="1836" y="152150"/>
                </a:lnTo>
                <a:lnTo>
                  <a:pt x="34564" y="173122"/>
                </a:lnTo>
                <a:lnTo>
                  <a:pt x="42012" y="172764"/>
                </a:lnTo>
                <a:lnTo>
                  <a:pt x="78219" y="152150"/>
                </a:lnTo>
                <a:lnTo>
                  <a:pt x="78417" y="151926"/>
                </a:lnTo>
                <a:lnTo>
                  <a:pt x="43199" y="151926"/>
                </a:lnTo>
                <a:lnTo>
                  <a:pt x="41472" y="150162"/>
                </a:lnTo>
                <a:lnTo>
                  <a:pt x="41472" y="148397"/>
                </a:lnTo>
                <a:lnTo>
                  <a:pt x="39745" y="144869"/>
                </a:lnTo>
                <a:lnTo>
                  <a:pt x="39745" y="132494"/>
                </a:lnTo>
                <a:lnTo>
                  <a:pt x="41472" y="127201"/>
                </a:lnTo>
                <a:lnTo>
                  <a:pt x="41472" y="123672"/>
                </a:lnTo>
                <a:lnTo>
                  <a:pt x="43199" y="116591"/>
                </a:lnTo>
                <a:lnTo>
                  <a:pt x="46653" y="106005"/>
                </a:lnTo>
                <a:lnTo>
                  <a:pt x="58743" y="51238"/>
                </a:lnTo>
                <a:close/>
              </a:path>
              <a:path w="95250" h="173354">
                <a:moveTo>
                  <a:pt x="76036" y="134259"/>
                </a:moveTo>
                <a:lnTo>
                  <a:pt x="70855" y="141340"/>
                </a:lnTo>
                <a:lnTo>
                  <a:pt x="65651" y="144869"/>
                </a:lnTo>
                <a:lnTo>
                  <a:pt x="62197" y="148397"/>
                </a:lnTo>
                <a:lnTo>
                  <a:pt x="57016" y="151926"/>
                </a:lnTo>
                <a:lnTo>
                  <a:pt x="78417" y="151926"/>
                </a:lnTo>
                <a:lnTo>
                  <a:pt x="84672" y="144869"/>
                </a:lnTo>
                <a:lnTo>
                  <a:pt x="76036" y="134259"/>
                </a:lnTo>
                <a:close/>
              </a:path>
              <a:path w="95250" h="173354">
                <a:moveTo>
                  <a:pt x="70855" y="0"/>
                </a:moveTo>
                <a:lnTo>
                  <a:pt x="38018" y="0"/>
                </a:lnTo>
                <a:lnTo>
                  <a:pt x="36291" y="10609"/>
                </a:lnTo>
                <a:lnTo>
                  <a:pt x="32837" y="17667"/>
                </a:lnTo>
                <a:lnTo>
                  <a:pt x="29383" y="28277"/>
                </a:lnTo>
                <a:lnTo>
                  <a:pt x="27656" y="31806"/>
                </a:lnTo>
                <a:lnTo>
                  <a:pt x="24201" y="33570"/>
                </a:lnTo>
                <a:lnTo>
                  <a:pt x="20747" y="37099"/>
                </a:lnTo>
                <a:lnTo>
                  <a:pt x="13816" y="40628"/>
                </a:lnTo>
                <a:lnTo>
                  <a:pt x="1727" y="40628"/>
                </a:lnTo>
                <a:lnTo>
                  <a:pt x="0" y="51238"/>
                </a:lnTo>
                <a:lnTo>
                  <a:pt x="91580" y="51238"/>
                </a:lnTo>
                <a:lnTo>
                  <a:pt x="95034" y="35335"/>
                </a:lnTo>
                <a:lnTo>
                  <a:pt x="62197" y="35335"/>
                </a:lnTo>
                <a:lnTo>
                  <a:pt x="70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10000" y="6164527"/>
            <a:ext cx="95250" cy="81280"/>
          </a:xfrm>
          <a:custGeom>
            <a:avLst/>
            <a:gdLst/>
            <a:ahLst/>
            <a:cxnLst/>
            <a:rect l="l" t="t" r="r" b="b"/>
            <a:pathLst>
              <a:path w="95250" h="81279">
                <a:moveTo>
                  <a:pt x="51834" y="0"/>
                </a:moveTo>
                <a:lnTo>
                  <a:pt x="44926" y="0"/>
                </a:lnTo>
                <a:lnTo>
                  <a:pt x="38463" y="634"/>
                </a:lnTo>
                <a:lnTo>
                  <a:pt x="5181" y="28253"/>
                </a:lnTo>
                <a:lnTo>
                  <a:pt x="0" y="56531"/>
                </a:lnTo>
                <a:lnTo>
                  <a:pt x="0" y="67117"/>
                </a:lnTo>
                <a:lnTo>
                  <a:pt x="5181" y="77727"/>
                </a:lnTo>
                <a:lnTo>
                  <a:pt x="12089" y="81256"/>
                </a:lnTo>
                <a:lnTo>
                  <a:pt x="27632" y="81256"/>
                </a:lnTo>
                <a:lnTo>
                  <a:pt x="31087" y="79492"/>
                </a:lnTo>
                <a:lnTo>
                  <a:pt x="32814" y="79492"/>
                </a:lnTo>
                <a:lnTo>
                  <a:pt x="36268" y="77727"/>
                </a:lnTo>
                <a:lnTo>
                  <a:pt x="39722" y="74198"/>
                </a:lnTo>
                <a:lnTo>
                  <a:pt x="43176" y="72410"/>
                </a:lnTo>
                <a:lnTo>
                  <a:pt x="44335" y="70646"/>
                </a:lnTo>
                <a:lnTo>
                  <a:pt x="24178" y="70646"/>
                </a:lnTo>
                <a:lnTo>
                  <a:pt x="20724" y="65353"/>
                </a:lnTo>
                <a:lnTo>
                  <a:pt x="20724" y="49450"/>
                </a:lnTo>
                <a:lnTo>
                  <a:pt x="22451" y="45921"/>
                </a:lnTo>
                <a:lnTo>
                  <a:pt x="22451" y="40628"/>
                </a:lnTo>
                <a:lnTo>
                  <a:pt x="25905" y="33547"/>
                </a:lnTo>
                <a:lnTo>
                  <a:pt x="25905" y="30018"/>
                </a:lnTo>
                <a:lnTo>
                  <a:pt x="27632" y="24725"/>
                </a:lnTo>
                <a:lnTo>
                  <a:pt x="29360" y="22960"/>
                </a:lnTo>
                <a:lnTo>
                  <a:pt x="32814" y="15903"/>
                </a:lnTo>
                <a:lnTo>
                  <a:pt x="37995" y="10586"/>
                </a:lnTo>
                <a:lnTo>
                  <a:pt x="39722" y="10586"/>
                </a:lnTo>
                <a:lnTo>
                  <a:pt x="43176" y="8822"/>
                </a:lnTo>
                <a:lnTo>
                  <a:pt x="63924" y="8822"/>
                </a:lnTo>
                <a:lnTo>
                  <a:pt x="60470" y="5293"/>
                </a:lnTo>
                <a:lnTo>
                  <a:pt x="55288" y="1764"/>
                </a:lnTo>
                <a:lnTo>
                  <a:pt x="51834" y="0"/>
                </a:lnTo>
                <a:close/>
              </a:path>
              <a:path w="95250" h="81279">
                <a:moveTo>
                  <a:pt x="70832" y="61824"/>
                </a:moveTo>
                <a:lnTo>
                  <a:pt x="53561" y="61824"/>
                </a:lnTo>
                <a:lnTo>
                  <a:pt x="51834" y="63588"/>
                </a:lnTo>
                <a:lnTo>
                  <a:pt x="51834" y="72410"/>
                </a:lnTo>
                <a:lnTo>
                  <a:pt x="53561" y="75963"/>
                </a:lnTo>
                <a:lnTo>
                  <a:pt x="55289" y="77727"/>
                </a:lnTo>
                <a:lnTo>
                  <a:pt x="57016" y="81256"/>
                </a:lnTo>
                <a:lnTo>
                  <a:pt x="74286" y="81256"/>
                </a:lnTo>
                <a:lnTo>
                  <a:pt x="79467" y="79492"/>
                </a:lnTo>
                <a:lnTo>
                  <a:pt x="86376" y="72410"/>
                </a:lnTo>
                <a:lnTo>
                  <a:pt x="88966" y="70646"/>
                </a:lnTo>
                <a:lnTo>
                  <a:pt x="72559" y="70646"/>
                </a:lnTo>
                <a:lnTo>
                  <a:pt x="70832" y="68882"/>
                </a:lnTo>
                <a:lnTo>
                  <a:pt x="70832" y="61824"/>
                </a:lnTo>
                <a:close/>
              </a:path>
              <a:path w="95250" h="81279">
                <a:moveTo>
                  <a:pt x="63924" y="8822"/>
                </a:moveTo>
                <a:lnTo>
                  <a:pt x="50107" y="8822"/>
                </a:lnTo>
                <a:lnTo>
                  <a:pt x="53561" y="12350"/>
                </a:lnTo>
                <a:lnTo>
                  <a:pt x="55288" y="15903"/>
                </a:lnTo>
                <a:lnTo>
                  <a:pt x="46653" y="56531"/>
                </a:lnTo>
                <a:lnTo>
                  <a:pt x="32814" y="70646"/>
                </a:lnTo>
                <a:lnTo>
                  <a:pt x="44335" y="70646"/>
                </a:lnTo>
                <a:lnTo>
                  <a:pt x="46653" y="67117"/>
                </a:lnTo>
                <a:lnTo>
                  <a:pt x="51834" y="61824"/>
                </a:lnTo>
                <a:lnTo>
                  <a:pt x="70832" y="61824"/>
                </a:lnTo>
                <a:lnTo>
                  <a:pt x="70832" y="40628"/>
                </a:lnTo>
                <a:lnTo>
                  <a:pt x="76013" y="33547"/>
                </a:lnTo>
                <a:lnTo>
                  <a:pt x="79467" y="28253"/>
                </a:lnTo>
                <a:lnTo>
                  <a:pt x="85933" y="19431"/>
                </a:lnTo>
                <a:lnTo>
                  <a:pt x="65651" y="19431"/>
                </a:lnTo>
                <a:lnTo>
                  <a:pt x="65651" y="14115"/>
                </a:lnTo>
                <a:lnTo>
                  <a:pt x="63924" y="8822"/>
                </a:lnTo>
                <a:close/>
              </a:path>
              <a:path w="95250" h="81279">
                <a:moveTo>
                  <a:pt x="86376" y="61824"/>
                </a:moveTo>
                <a:lnTo>
                  <a:pt x="77740" y="70646"/>
                </a:lnTo>
                <a:lnTo>
                  <a:pt x="88966" y="70646"/>
                </a:lnTo>
                <a:lnTo>
                  <a:pt x="91557" y="68882"/>
                </a:lnTo>
                <a:lnTo>
                  <a:pt x="86376" y="61824"/>
                </a:lnTo>
                <a:close/>
              </a:path>
              <a:path w="95250" h="81279">
                <a:moveTo>
                  <a:pt x="95034" y="1764"/>
                </a:moveTo>
                <a:lnTo>
                  <a:pt x="74286" y="1764"/>
                </a:lnTo>
                <a:lnTo>
                  <a:pt x="67378" y="19431"/>
                </a:lnTo>
                <a:lnTo>
                  <a:pt x="85933" y="19431"/>
                </a:lnTo>
                <a:lnTo>
                  <a:pt x="89830" y="14115"/>
                </a:lnTo>
                <a:lnTo>
                  <a:pt x="93284" y="10586"/>
                </a:lnTo>
                <a:lnTo>
                  <a:pt x="95034" y="7057"/>
                </a:lnTo>
                <a:lnTo>
                  <a:pt x="95034" y="1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9" name="object 29"/>
          <p:cNvSpPr/>
          <p:nvPr/>
        </p:nvSpPr>
        <p:spPr>
          <a:xfrm>
            <a:off x="3886200" y="6210825"/>
            <a:ext cx="27940" cy="49530"/>
          </a:xfrm>
          <a:custGeom>
            <a:avLst/>
            <a:gdLst/>
            <a:ahLst/>
            <a:cxnLst/>
            <a:rect l="l" t="t" r="r" b="b"/>
            <a:pathLst>
              <a:path w="27939" h="49529">
                <a:moveTo>
                  <a:pt x="27632" y="0"/>
                </a:moveTo>
                <a:lnTo>
                  <a:pt x="10362" y="0"/>
                </a:lnTo>
                <a:lnTo>
                  <a:pt x="10362" y="5300"/>
                </a:lnTo>
                <a:lnTo>
                  <a:pt x="12089" y="10598"/>
                </a:lnTo>
                <a:lnTo>
                  <a:pt x="12089" y="19431"/>
                </a:lnTo>
                <a:lnTo>
                  <a:pt x="10362" y="22965"/>
                </a:lnTo>
                <a:lnTo>
                  <a:pt x="10362" y="30032"/>
                </a:lnTo>
                <a:lnTo>
                  <a:pt x="8635" y="31799"/>
                </a:lnTo>
                <a:lnTo>
                  <a:pt x="6908" y="35330"/>
                </a:lnTo>
                <a:lnTo>
                  <a:pt x="5181" y="37097"/>
                </a:lnTo>
                <a:lnTo>
                  <a:pt x="3454" y="40630"/>
                </a:lnTo>
                <a:lnTo>
                  <a:pt x="0" y="44164"/>
                </a:lnTo>
                <a:lnTo>
                  <a:pt x="5181" y="49464"/>
                </a:lnTo>
                <a:lnTo>
                  <a:pt x="10362" y="44164"/>
                </a:lnTo>
                <a:lnTo>
                  <a:pt x="15543" y="40630"/>
                </a:lnTo>
                <a:lnTo>
                  <a:pt x="22451" y="33563"/>
                </a:lnTo>
                <a:lnTo>
                  <a:pt x="27632" y="22965"/>
                </a:lnTo>
                <a:lnTo>
                  <a:pt x="27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06465" y="6096001"/>
            <a:ext cx="107314" cy="139700"/>
          </a:xfrm>
          <a:custGeom>
            <a:avLst/>
            <a:gdLst/>
            <a:ahLst/>
            <a:cxnLst/>
            <a:rect l="l" t="t" r="r" b="b"/>
            <a:pathLst>
              <a:path w="107314" h="139700">
                <a:moveTo>
                  <a:pt x="60470" y="40628"/>
                </a:moveTo>
                <a:lnTo>
                  <a:pt x="44926" y="40628"/>
                </a:lnTo>
                <a:lnTo>
                  <a:pt x="37995" y="42392"/>
                </a:lnTo>
                <a:lnTo>
                  <a:pt x="24178" y="49450"/>
                </a:lnTo>
                <a:lnTo>
                  <a:pt x="18997" y="54766"/>
                </a:lnTo>
                <a:lnTo>
                  <a:pt x="13816" y="61826"/>
                </a:lnTo>
                <a:lnTo>
                  <a:pt x="8635" y="67127"/>
                </a:lnTo>
                <a:lnTo>
                  <a:pt x="217" y="104667"/>
                </a:lnTo>
                <a:lnTo>
                  <a:pt x="0" y="118358"/>
                </a:lnTo>
                <a:lnTo>
                  <a:pt x="1727" y="125422"/>
                </a:lnTo>
                <a:lnTo>
                  <a:pt x="8635" y="136023"/>
                </a:lnTo>
                <a:lnTo>
                  <a:pt x="15543" y="139557"/>
                </a:lnTo>
                <a:lnTo>
                  <a:pt x="29360" y="139557"/>
                </a:lnTo>
                <a:lnTo>
                  <a:pt x="34541" y="137790"/>
                </a:lnTo>
                <a:lnTo>
                  <a:pt x="44926" y="130723"/>
                </a:lnTo>
                <a:lnTo>
                  <a:pt x="51834" y="125422"/>
                </a:lnTo>
                <a:lnTo>
                  <a:pt x="31087" y="125422"/>
                </a:lnTo>
                <a:lnTo>
                  <a:pt x="25905" y="120125"/>
                </a:lnTo>
                <a:lnTo>
                  <a:pt x="31950" y="77202"/>
                </a:lnTo>
                <a:lnTo>
                  <a:pt x="50107" y="51238"/>
                </a:lnTo>
                <a:lnTo>
                  <a:pt x="95615" y="51238"/>
                </a:lnTo>
                <a:lnTo>
                  <a:pt x="97206" y="44157"/>
                </a:lnTo>
                <a:lnTo>
                  <a:pt x="70832" y="44157"/>
                </a:lnTo>
                <a:lnTo>
                  <a:pt x="60470" y="40628"/>
                </a:lnTo>
                <a:close/>
              </a:path>
              <a:path w="107314" h="139700">
                <a:moveTo>
                  <a:pt x="81194" y="118358"/>
                </a:moveTo>
                <a:lnTo>
                  <a:pt x="58743" y="118358"/>
                </a:lnTo>
                <a:lnTo>
                  <a:pt x="58743" y="120125"/>
                </a:lnTo>
                <a:lnTo>
                  <a:pt x="57016" y="121891"/>
                </a:lnTo>
                <a:lnTo>
                  <a:pt x="57016" y="127189"/>
                </a:lnTo>
                <a:lnTo>
                  <a:pt x="58743" y="132490"/>
                </a:lnTo>
                <a:lnTo>
                  <a:pt x="62197" y="134256"/>
                </a:lnTo>
                <a:lnTo>
                  <a:pt x="65651" y="137790"/>
                </a:lnTo>
                <a:lnTo>
                  <a:pt x="69105" y="139557"/>
                </a:lnTo>
                <a:lnTo>
                  <a:pt x="79467" y="139557"/>
                </a:lnTo>
                <a:lnTo>
                  <a:pt x="89830" y="136023"/>
                </a:lnTo>
                <a:lnTo>
                  <a:pt x="100215" y="128956"/>
                </a:lnTo>
                <a:lnTo>
                  <a:pt x="103670" y="125422"/>
                </a:lnTo>
                <a:lnTo>
                  <a:pt x="82921" y="125422"/>
                </a:lnTo>
                <a:lnTo>
                  <a:pt x="82921" y="123658"/>
                </a:lnTo>
                <a:lnTo>
                  <a:pt x="81194" y="121891"/>
                </a:lnTo>
                <a:lnTo>
                  <a:pt x="81194" y="118358"/>
                </a:lnTo>
                <a:close/>
              </a:path>
              <a:path w="107314" h="139700">
                <a:moveTo>
                  <a:pt x="95615" y="51238"/>
                </a:moveTo>
                <a:lnTo>
                  <a:pt x="58743" y="51238"/>
                </a:lnTo>
                <a:lnTo>
                  <a:pt x="62197" y="53002"/>
                </a:lnTo>
                <a:lnTo>
                  <a:pt x="65651" y="56531"/>
                </a:lnTo>
                <a:lnTo>
                  <a:pt x="65651" y="74194"/>
                </a:lnTo>
                <a:lnTo>
                  <a:pt x="63924" y="77727"/>
                </a:lnTo>
                <a:lnTo>
                  <a:pt x="63924" y="81258"/>
                </a:lnTo>
                <a:lnTo>
                  <a:pt x="62197" y="91859"/>
                </a:lnTo>
                <a:lnTo>
                  <a:pt x="58743" y="98926"/>
                </a:lnTo>
                <a:lnTo>
                  <a:pt x="57016" y="104224"/>
                </a:lnTo>
                <a:lnTo>
                  <a:pt x="50107" y="114824"/>
                </a:lnTo>
                <a:lnTo>
                  <a:pt x="41449" y="123658"/>
                </a:lnTo>
                <a:lnTo>
                  <a:pt x="37995" y="125422"/>
                </a:lnTo>
                <a:lnTo>
                  <a:pt x="51834" y="125422"/>
                </a:lnTo>
                <a:lnTo>
                  <a:pt x="57016" y="118358"/>
                </a:lnTo>
                <a:lnTo>
                  <a:pt x="81194" y="118358"/>
                </a:lnTo>
                <a:lnTo>
                  <a:pt x="81194" y="111291"/>
                </a:lnTo>
                <a:lnTo>
                  <a:pt x="82921" y="107757"/>
                </a:lnTo>
                <a:lnTo>
                  <a:pt x="95615" y="51238"/>
                </a:lnTo>
                <a:close/>
              </a:path>
              <a:path w="107314" h="139700">
                <a:moveTo>
                  <a:pt x="100215" y="114824"/>
                </a:moveTo>
                <a:lnTo>
                  <a:pt x="95034" y="120125"/>
                </a:lnTo>
                <a:lnTo>
                  <a:pt x="91580" y="121891"/>
                </a:lnTo>
                <a:lnTo>
                  <a:pt x="88103" y="125422"/>
                </a:lnTo>
                <a:lnTo>
                  <a:pt x="103670" y="125422"/>
                </a:lnTo>
                <a:lnTo>
                  <a:pt x="107123" y="121891"/>
                </a:lnTo>
                <a:lnTo>
                  <a:pt x="100215" y="114824"/>
                </a:lnTo>
                <a:close/>
              </a:path>
              <a:path w="107314" h="139700">
                <a:moveTo>
                  <a:pt x="107123" y="0"/>
                </a:moveTo>
                <a:lnTo>
                  <a:pt x="95034" y="0"/>
                </a:lnTo>
                <a:lnTo>
                  <a:pt x="67378" y="1764"/>
                </a:lnTo>
                <a:lnTo>
                  <a:pt x="65651" y="8822"/>
                </a:lnTo>
                <a:lnTo>
                  <a:pt x="72559" y="8822"/>
                </a:lnTo>
                <a:lnTo>
                  <a:pt x="74286" y="10586"/>
                </a:lnTo>
                <a:lnTo>
                  <a:pt x="74286" y="12374"/>
                </a:lnTo>
                <a:lnTo>
                  <a:pt x="76013" y="12374"/>
                </a:lnTo>
                <a:lnTo>
                  <a:pt x="76013" y="19431"/>
                </a:lnTo>
                <a:lnTo>
                  <a:pt x="74286" y="22960"/>
                </a:lnTo>
                <a:lnTo>
                  <a:pt x="74286" y="30018"/>
                </a:lnTo>
                <a:lnTo>
                  <a:pt x="70832" y="44157"/>
                </a:lnTo>
                <a:lnTo>
                  <a:pt x="97206" y="44157"/>
                </a:lnTo>
                <a:lnTo>
                  <a:pt x="1071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20496" y="6096000"/>
            <a:ext cx="109220" cy="180340"/>
          </a:xfrm>
          <a:custGeom>
            <a:avLst/>
            <a:gdLst/>
            <a:ahLst/>
            <a:cxnLst/>
            <a:rect l="l" t="t" r="r" b="b"/>
            <a:pathLst>
              <a:path w="109220" h="180340">
                <a:moveTo>
                  <a:pt x="67378" y="54766"/>
                </a:moveTo>
                <a:lnTo>
                  <a:pt x="41472" y="54766"/>
                </a:lnTo>
                <a:lnTo>
                  <a:pt x="20600" y="145490"/>
                </a:lnTo>
                <a:lnTo>
                  <a:pt x="18997" y="153688"/>
                </a:lnTo>
                <a:lnTo>
                  <a:pt x="15543" y="164289"/>
                </a:lnTo>
                <a:lnTo>
                  <a:pt x="10362" y="169587"/>
                </a:lnTo>
                <a:lnTo>
                  <a:pt x="3454" y="169587"/>
                </a:lnTo>
                <a:lnTo>
                  <a:pt x="0" y="180187"/>
                </a:lnTo>
                <a:lnTo>
                  <a:pt x="6908" y="180187"/>
                </a:lnTo>
                <a:lnTo>
                  <a:pt x="14629" y="179525"/>
                </a:lnTo>
                <a:lnTo>
                  <a:pt x="47193" y="145490"/>
                </a:lnTo>
                <a:lnTo>
                  <a:pt x="50107" y="134256"/>
                </a:lnTo>
                <a:lnTo>
                  <a:pt x="67378" y="54766"/>
                </a:lnTo>
                <a:close/>
              </a:path>
              <a:path w="109220" h="180340">
                <a:moveTo>
                  <a:pt x="103669" y="0"/>
                </a:moveTo>
                <a:lnTo>
                  <a:pt x="79490" y="0"/>
                </a:lnTo>
                <a:lnTo>
                  <a:pt x="63924" y="5293"/>
                </a:lnTo>
                <a:lnTo>
                  <a:pt x="53561" y="15903"/>
                </a:lnTo>
                <a:lnTo>
                  <a:pt x="51834" y="19431"/>
                </a:lnTo>
                <a:lnTo>
                  <a:pt x="48380" y="22960"/>
                </a:lnTo>
                <a:lnTo>
                  <a:pt x="44926" y="33570"/>
                </a:lnTo>
                <a:lnTo>
                  <a:pt x="44926" y="38863"/>
                </a:lnTo>
                <a:lnTo>
                  <a:pt x="41472" y="42392"/>
                </a:lnTo>
                <a:lnTo>
                  <a:pt x="41472" y="44157"/>
                </a:lnTo>
                <a:lnTo>
                  <a:pt x="39745" y="45921"/>
                </a:lnTo>
                <a:lnTo>
                  <a:pt x="36291" y="45921"/>
                </a:lnTo>
                <a:lnTo>
                  <a:pt x="32837" y="47685"/>
                </a:lnTo>
                <a:lnTo>
                  <a:pt x="29382" y="47685"/>
                </a:lnTo>
                <a:lnTo>
                  <a:pt x="27655" y="54766"/>
                </a:lnTo>
                <a:lnTo>
                  <a:pt x="88126" y="54766"/>
                </a:lnTo>
                <a:lnTo>
                  <a:pt x="89853" y="42392"/>
                </a:lnTo>
                <a:lnTo>
                  <a:pt x="70832" y="42392"/>
                </a:lnTo>
                <a:lnTo>
                  <a:pt x="72559" y="31806"/>
                </a:lnTo>
                <a:lnTo>
                  <a:pt x="74286" y="26489"/>
                </a:lnTo>
                <a:lnTo>
                  <a:pt x="74286" y="22960"/>
                </a:lnTo>
                <a:lnTo>
                  <a:pt x="76036" y="19431"/>
                </a:lnTo>
                <a:lnTo>
                  <a:pt x="76036" y="17667"/>
                </a:lnTo>
                <a:lnTo>
                  <a:pt x="77763" y="14138"/>
                </a:lnTo>
                <a:lnTo>
                  <a:pt x="81217" y="10586"/>
                </a:lnTo>
                <a:lnTo>
                  <a:pt x="106498" y="10586"/>
                </a:lnTo>
                <a:lnTo>
                  <a:pt x="108850" y="1764"/>
                </a:lnTo>
                <a:lnTo>
                  <a:pt x="103669" y="0"/>
                </a:lnTo>
                <a:close/>
              </a:path>
              <a:path w="109220" h="180340">
                <a:moveTo>
                  <a:pt x="106498" y="10586"/>
                </a:moveTo>
                <a:lnTo>
                  <a:pt x="89853" y="10586"/>
                </a:lnTo>
                <a:lnTo>
                  <a:pt x="89853" y="12374"/>
                </a:lnTo>
                <a:lnTo>
                  <a:pt x="91580" y="14138"/>
                </a:lnTo>
                <a:lnTo>
                  <a:pt x="91580" y="21196"/>
                </a:lnTo>
                <a:lnTo>
                  <a:pt x="103669" y="21196"/>
                </a:lnTo>
                <a:lnTo>
                  <a:pt x="106498" y="10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7"/>
          <p:cNvSpPr txBox="1"/>
          <p:nvPr/>
        </p:nvSpPr>
        <p:spPr>
          <a:xfrm>
            <a:off x="4419600" y="2701182"/>
            <a:ext cx="21183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2000" spc="5" dirty="0">
                <a:latin typeface="Arial"/>
                <a:cs typeface="Arial"/>
              </a:rPr>
              <a:t>Standard </a:t>
            </a:r>
            <a:r>
              <a:rPr sz="2000" dirty="0">
                <a:latin typeface="Arial"/>
                <a:cs typeface="Arial"/>
              </a:rPr>
              <a:t>error of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2" name="object 28"/>
          <p:cNvSpPr txBox="1"/>
          <p:nvPr/>
        </p:nvSpPr>
        <p:spPr>
          <a:xfrm>
            <a:off x="4876800" y="3231973"/>
            <a:ext cx="521334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700" i="1" spc="-10" dirty="0">
                <a:latin typeface="Times New Roman"/>
                <a:cs typeface="Times New Roman"/>
              </a:rPr>
              <a:t>SE</a:t>
            </a:r>
            <a:r>
              <a:rPr sz="1500" i="1" spc="-15" baseline="-25000" dirty="0">
                <a:latin typeface="Times New Roman"/>
                <a:cs typeface="Times New Roman"/>
              </a:rPr>
              <a:t>r </a:t>
            </a:r>
            <a:r>
              <a:rPr sz="1500" i="1" spc="60" baseline="-2500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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53" name="object 29"/>
          <p:cNvSpPr txBox="1"/>
          <p:nvPr/>
        </p:nvSpPr>
        <p:spPr>
          <a:xfrm>
            <a:off x="5587879" y="3087351"/>
            <a:ext cx="520065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700" spc="265" dirty="0">
                <a:latin typeface="Times New Roman"/>
                <a:cs typeface="Times New Roman"/>
              </a:rPr>
              <a:t>1</a:t>
            </a:r>
            <a:r>
              <a:rPr lang="tr-TR" sz="1700" spc="265" dirty="0">
                <a:latin typeface="Symbol"/>
                <a:cs typeface="Times New Roman"/>
              </a:rPr>
              <a:t>-</a:t>
            </a:r>
            <a:r>
              <a:rPr sz="1700" i="1" dirty="0">
                <a:latin typeface="Times New Roman"/>
                <a:cs typeface="Times New Roman"/>
              </a:rPr>
              <a:t>r </a:t>
            </a:r>
            <a:r>
              <a:rPr sz="1500" spc="15" baseline="44444" dirty="0">
                <a:latin typeface="Times New Roman"/>
                <a:cs typeface="Times New Roman"/>
              </a:rPr>
              <a:t>2</a:t>
            </a:r>
            <a:endParaRPr sz="1500" baseline="44444" dirty="0">
              <a:latin typeface="Times New Roman"/>
              <a:cs typeface="Times New Roman"/>
            </a:endParaRPr>
          </a:p>
        </p:txBody>
      </p:sp>
      <p:sp>
        <p:nvSpPr>
          <p:cNvPr id="54" name="object 30"/>
          <p:cNvSpPr txBox="1"/>
          <p:nvPr/>
        </p:nvSpPr>
        <p:spPr>
          <a:xfrm>
            <a:off x="5643834" y="3409252"/>
            <a:ext cx="473075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700" i="1" spc="5" dirty="0">
                <a:latin typeface="Times New Roman"/>
                <a:cs typeface="Times New Roman"/>
              </a:rPr>
              <a:t>n </a:t>
            </a:r>
            <a:r>
              <a:rPr lang="tr-TR" sz="1700" i="1" spc="5" dirty="0">
                <a:latin typeface="Times New Roman"/>
                <a:cs typeface="Times New Roman"/>
              </a:rPr>
              <a:t>-</a:t>
            </a:r>
            <a:r>
              <a:rPr sz="1700" spc="-185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Times New Roman"/>
                <a:cs typeface="Times New Roman"/>
              </a:rPr>
              <a:t>2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55" name="object 31"/>
          <p:cNvSpPr/>
          <p:nvPr/>
        </p:nvSpPr>
        <p:spPr>
          <a:xfrm>
            <a:off x="5619230" y="3398240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0" y="0"/>
                </a:moveTo>
                <a:lnTo>
                  <a:pt x="503584" y="0"/>
                </a:lnTo>
              </a:path>
            </a:pathLst>
          </a:custGeom>
          <a:ln w="9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2"/>
          <p:cNvSpPr/>
          <p:nvPr/>
        </p:nvSpPr>
        <p:spPr>
          <a:xfrm>
            <a:off x="5467689" y="3402906"/>
            <a:ext cx="42545" cy="26034"/>
          </a:xfrm>
          <a:custGeom>
            <a:avLst/>
            <a:gdLst/>
            <a:ahLst/>
            <a:cxnLst/>
            <a:rect l="l" t="t" r="r" b="b"/>
            <a:pathLst>
              <a:path w="42545" h="26035">
                <a:moveTo>
                  <a:pt x="41964" y="0"/>
                </a:moveTo>
                <a:lnTo>
                  <a:pt x="32639" y="0"/>
                </a:lnTo>
                <a:lnTo>
                  <a:pt x="0" y="16328"/>
                </a:lnTo>
                <a:lnTo>
                  <a:pt x="0" y="25659"/>
                </a:lnTo>
                <a:lnTo>
                  <a:pt x="9325" y="25659"/>
                </a:lnTo>
                <a:lnTo>
                  <a:pt x="41964" y="9330"/>
                </a:lnTo>
                <a:lnTo>
                  <a:pt x="419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3"/>
          <p:cNvSpPr/>
          <p:nvPr/>
        </p:nvSpPr>
        <p:spPr>
          <a:xfrm>
            <a:off x="5500328" y="3402905"/>
            <a:ext cx="60960" cy="247650"/>
          </a:xfrm>
          <a:custGeom>
            <a:avLst/>
            <a:gdLst/>
            <a:ahLst/>
            <a:cxnLst/>
            <a:rect l="l" t="t" r="r" b="b"/>
            <a:pathLst>
              <a:path w="60959" h="247650">
                <a:moveTo>
                  <a:pt x="18652" y="0"/>
                </a:moveTo>
                <a:lnTo>
                  <a:pt x="0" y="0"/>
                </a:lnTo>
                <a:lnTo>
                  <a:pt x="0" y="2332"/>
                </a:lnTo>
                <a:lnTo>
                  <a:pt x="41965" y="247257"/>
                </a:lnTo>
                <a:lnTo>
                  <a:pt x="60617" y="247257"/>
                </a:lnTo>
                <a:lnTo>
                  <a:pt x="60617" y="244924"/>
                </a:lnTo>
                <a:lnTo>
                  <a:pt x="18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4"/>
          <p:cNvSpPr/>
          <p:nvPr/>
        </p:nvSpPr>
        <p:spPr>
          <a:xfrm>
            <a:off x="5551621" y="3064676"/>
            <a:ext cx="58419" cy="586105"/>
          </a:xfrm>
          <a:custGeom>
            <a:avLst/>
            <a:gdLst/>
            <a:ahLst/>
            <a:cxnLst/>
            <a:rect l="l" t="t" r="r" b="b"/>
            <a:pathLst>
              <a:path w="58420" h="586104">
                <a:moveTo>
                  <a:pt x="58285" y="0"/>
                </a:moveTo>
                <a:lnTo>
                  <a:pt x="48959" y="0"/>
                </a:lnTo>
                <a:lnTo>
                  <a:pt x="0" y="583153"/>
                </a:lnTo>
                <a:lnTo>
                  <a:pt x="0" y="585486"/>
                </a:lnTo>
                <a:lnTo>
                  <a:pt x="9325" y="585486"/>
                </a:lnTo>
                <a:lnTo>
                  <a:pt x="58285" y="2332"/>
                </a:lnTo>
                <a:lnTo>
                  <a:pt x="582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5"/>
          <p:cNvSpPr/>
          <p:nvPr/>
        </p:nvSpPr>
        <p:spPr>
          <a:xfrm>
            <a:off x="5600579" y="3069342"/>
            <a:ext cx="541020" cy="0"/>
          </a:xfrm>
          <a:custGeom>
            <a:avLst/>
            <a:gdLst/>
            <a:ahLst/>
            <a:cxnLst/>
            <a:rect l="l" t="t" r="r" b="b"/>
            <a:pathLst>
              <a:path w="541020">
                <a:moveTo>
                  <a:pt x="0" y="0"/>
                </a:moveTo>
                <a:lnTo>
                  <a:pt x="540887" y="0"/>
                </a:lnTo>
              </a:path>
            </a:pathLst>
          </a:custGeom>
          <a:ln w="9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"/>
          <p:cNvSpPr txBox="1"/>
          <p:nvPr/>
        </p:nvSpPr>
        <p:spPr>
          <a:xfrm>
            <a:off x="1231669" y="2916557"/>
            <a:ext cx="946897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273">
              <a:lnSpc>
                <a:spcPts val="1763"/>
              </a:lnSpc>
              <a:tabLst>
                <a:tab pos="751118" algn="l"/>
              </a:tabLst>
            </a:pPr>
            <a:r>
              <a:rPr sz="1900" u="sng" spc="5" dirty="0">
                <a:latin typeface="Times New Roman"/>
                <a:cs typeface="Times New Roman"/>
              </a:rPr>
              <a:t> </a:t>
            </a:r>
            <a:r>
              <a:rPr sz="1900" u="sng" spc="170" dirty="0">
                <a:latin typeface="Times New Roman"/>
                <a:cs typeface="Times New Roman"/>
              </a:rPr>
              <a:t> </a:t>
            </a:r>
            <a:r>
              <a:rPr sz="1900" i="1" u="sng" spc="15" dirty="0">
                <a:latin typeface="Times New Roman"/>
                <a:cs typeface="Times New Roman"/>
              </a:rPr>
              <a:t>r	</a:t>
            </a:r>
            <a:endParaRPr sz="1900" dirty="0">
              <a:latin typeface="Times New Roman"/>
              <a:cs typeface="Times New Roman"/>
            </a:endParaRPr>
          </a:p>
          <a:p>
            <a:pPr marL="12698">
              <a:lnSpc>
                <a:spcPts val="1395"/>
              </a:lnSpc>
            </a:pPr>
            <a:r>
              <a:rPr sz="1900" b="1" i="1" spc="10" dirty="0">
                <a:latin typeface="Times New Roman"/>
                <a:cs typeface="Times New Roman"/>
              </a:rPr>
              <a:t>t</a:t>
            </a:r>
            <a:r>
              <a:rPr sz="1900" i="1" spc="-145" dirty="0">
                <a:latin typeface="Times New Roman"/>
                <a:cs typeface="Times New Roman"/>
              </a:rPr>
              <a:t> </a:t>
            </a:r>
            <a:r>
              <a:rPr sz="1900" spc="20" dirty="0">
                <a:latin typeface="Symbol"/>
                <a:cs typeface="Symbol"/>
              </a:rPr>
              <a:t></a:t>
            </a:r>
            <a:endParaRPr sz="1900" dirty="0">
              <a:latin typeface="Symbol"/>
              <a:cs typeface="Symbol"/>
            </a:endParaRPr>
          </a:p>
          <a:p>
            <a:pPr marL="381591">
              <a:lnSpc>
                <a:spcPts val="1905"/>
              </a:lnSpc>
            </a:pPr>
            <a:r>
              <a:rPr sz="1900" i="1" dirty="0">
                <a:latin typeface="Times New Roman"/>
                <a:cs typeface="Times New Roman"/>
              </a:rPr>
              <a:t>SE</a:t>
            </a:r>
            <a:r>
              <a:rPr sz="1900" i="1" baseline="-25252" dirty="0">
                <a:latin typeface="Times New Roman"/>
                <a:cs typeface="Times New Roman"/>
              </a:rPr>
              <a:t>r</a:t>
            </a:r>
            <a:endParaRPr sz="1900" baseline="-25252" dirty="0">
              <a:latin typeface="Times New Roman"/>
              <a:cs typeface="Times New Roman"/>
            </a:endParaRPr>
          </a:p>
        </p:txBody>
      </p:sp>
      <p:sp>
        <p:nvSpPr>
          <p:cNvPr id="61" name="object 5"/>
          <p:cNvSpPr txBox="1"/>
          <p:nvPr/>
        </p:nvSpPr>
        <p:spPr>
          <a:xfrm>
            <a:off x="2209800" y="3143216"/>
            <a:ext cx="1231265" cy="244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1600" spc="-5" dirty="0">
                <a:latin typeface="Arial"/>
                <a:cs typeface="Arial"/>
              </a:rPr>
              <a:t>with </a:t>
            </a:r>
            <a:r>
              <a:rPr sz="1600" i="1" spc="-5" dirty="0">
                <a:latin typeface="Arial"/>
                <a:cs typeface="Arial"/>
              </a:rPr>
              <a:t>df </a:t>
            </a:r>
            <a:r>
              <a:rPr sz="1600" i="1" dirty="0">
                <a:latin typeface="Arial"/>
                <a:cs typeface="Arial"/>
              </a:rPr>
              <a:t>= n</a:t>
            </a:r>
            <a:r>
              <a:rPr sz="1600" i="1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pc="-5" dirty="0"/>
              <a:t>Example</a:t>
            </a:r>
          </a:p>
        </p:txBody>
      </p:sp>
      <p:sp>
        <p:nvSpPr>
          <p:cNvPr id="4" name="object 4"/>
          <p:cNvSpPr/>
          <p:nvPr/>
        </p:nvSpPr>
        <p:spPr>
          <a:xfrm>
            <a:off x="501701" y="913512"/>
            <a:ext cx="399288" cy="2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701" y="2286890"/>
            <a:ext cx="399288" cy="2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1609" y="797178"/>
            <a:ext cx="7820659" cy="223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marR="5079"/>
            <a:r>
              <a:rPr sz="2800" spc="-5" dirty="0">
                <a:latin typeface="Arial"/>
                <a:cs typeface="Arial"/>
              </a:rPr>
              <a:t>The issue at hand </a:t>
            </a:r>
            <a:r>
              <a:rPr sz="2800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whether </a:t>
            </a:r>
            <a:r>
              <a:rPr sz="2800" dirty="0">
                <a:latin typeface="Arial"/>
                <a:cs typeface="Arial"/>
              </a:rPr>
              <a:t>there </a:t>
            </a:r>
            <a:r>
              <a:rPr sz="2800" spc="-5" dirty="0">
                <a:latin typeface="Arial"/>
                <a:cs typeface="Arial"/>
              </a:rPr>
              <a:t>is a </a:t>
            </a:r>
            <a:r>
              <a:rPr sz="2800" dirty="0">
                <a:latin typeface="Arial"/>
                <a:cs typeface="Arial"/>
              </a:rPr>
              <a:t>significant  </a:t>
            </a:r>
            <a:r>
              <a:rPr sz="2800" spc="-5" dirty="0">
                <a:latin typeface="Arial"/>
                <a:cs typeface="Arial"/>
              </a:rPr>
              <a:t>correlation between </a:t>
            </a:r>
            <a:r>
              <a:rPr sz="2800" dirty="0">
                <a:latin typeface="Arial"/>
                <a:cs typeface="Arial"/>
              </a:rPr>
              <a:t>systolic </a:t>
            </a:r>
            <a:r>
              <a:rPr sz="2800" spc="-5" dirty="0">
                <a:latin typeface="Arial"/>
                <a:cs typeface="Arial"/>
              </a:rPr>
              <a:t>blood pressure </a:t>
            </a:r>
            <a:r>
              <a:rPr sz="2800" dirty="0">
                <a:latin typeface="Arial"/>
                <a:cs typeface="Arial"/>
              </a:rPr>
              <a:t>and  body mass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index</a:t>
            </a:r>
          </a:p>
          <a:p>
            <a:pPr marL="12698" marR="326987">
              <a:spcBef>
                <a:spcPts val="735"/>
              </a:spcBef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test statistic </a:t>
            </a:r>
            <a:r>
              <a:rPr sz="2800" spc="-5" dirty="0">
                <a:latin typeface="Arial"/>
                <a:cs typeface="Arial"/>
              </a:rPr>
              <a:t>follows </a:t>
            </a:r>
            <a:r>
              <a:rPr sz="2800" b="1" i="1" spc="-5" dirty="0">
                <a:latin typeface="Arial"/>
                <a:cs typeface="Arial"/>
              </a:rPr>
              <a:t>t distribution with </a:t>
            </a:r>
            <a:r>
              <a:rPr sz="2800" b="1" i="1" dirty="0">
                <a:latin typeface="Arial"/>
                <a:cs typeface="Arial"/>
              </a:rPr>
              <a:t>n-2  </a:t>
            </a:r>
            <a:r>
              <a:rPr sz="2800" b="1" i="1" spc="-5" dirty="0">
                <a:latin typeface="Arial"/>
                <a:cs typeface="Arial"/>
              </a:rPr>
              <a:t>degrees of</a:t>
            </a:r>
            <a:r>
              <a:rPr sz="2800" b="1" i="1" spc="-1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freedom</a:t>
            </a:r>
            <a:r>
              <a:rPr sz="2800" spc="-5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1701" y="4796028"/>
            <a:ext cx="399288" cy="297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1609" y="4679695"/>
            <a:ext cx="752983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/>
            <a:r>
              <a:rPr sz="2800" spc="-5" dirty="0">
                <a:latin typeface="Arial"/>
                <a:cs typeface="Arial"/>
              </a:rPr>
              <a:t>Decision </a:t>
            </a:r>
            <a:r>
              <a:rPr sz="2800" dirty="0">
                <a:latin typeface="Arial"/>
                <a:cs typeface="Arial"/>
              </a:rPr>
              <a:t>rule </a:t>
            </a:r>
            <a:r>
              <a:rPr sz="2800" spc="-5" dirty="0">
                <a:latin typeface="Arial"/>
                <a:cs typeface="Arial"/>
              </a:rPr>
              <a:t>is based </a:t>
            </a:r>
            <a:r>
              <a:rPr sz="2800" dirty="0">
                <a:latin typeface="Arial"/>
                <a:cs typeface="Arial"/>
              </a:rPr>
              <a:t>on two-sided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hypothesis:</a:t>
            </a:r>
          </a:p>
          <a:p>
            <a:pPr marL="12698"/>
            <a:r>
              <a:rPr sz="2800" b="1" spc="-5" dirty="0">
                <a:latin typeface="Arial"/>
                <a:cs typeface="Arial"/>
              </a:rPr>
              <a:t>Reject</a:t>
            </a:r>
            <a:r>
              <a:rPr sz="2800" b="1" spc="-4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</a:t>
            </a:r>
            <a:r>
              <a:rPr b="1" spc="-5" dirty="0">
                <a:latin typeface="Arial"/>
                <a:cs typeface="Arial"/>
              </a:rPr>
              <a:t>0</a:t>
            </a:r>
            <a:r>
              <a:rPr lang="tr-TR" b="1" spc="-5" dirty="0">
                <a:latin typeface="Arial"/>
                <a:cs typeface="Arial"/>
              </a:rPr>
              <a:t> </a:t>
            </a:r>
            <a:r>
              <a:rPr sz="2800" b="1" spc="-47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if</a:t>
            </a:r>
            <a:r>
              <a:rPr lang="tr-TR" sz="2800" b="1" spc="-5" dirty="0">
                <a:latin typeface="Arial"/>
                <a:cs typeface="Arial"/>
              </a:rPr>
              <a:t> </a:t>
            </a:r>
            <a:r>
              <a:rPr lang="tr-TR" sz="2800" spc="-1025" dirty="0">
                <a:latin typeface="Cambria Math"/>
                <a:cs typeface="Arial"/>
              </a:rPr>
              <a:t> </a:t>
            </a:r>
            <a:r>
              <a:rPr lang="en-US" sz="2800" spc="-310" dirty="0">
                <a:latin typeface="Cambria Math"/>
                <a:cs typeface="Cambria Math"/>
              </a:rPr>
              <a:t> </a:t>
            </a:r>
            <a:r>
              <a:rPr lang="tr-TR" sz="2800" spc="-310" dirty="0">
                <a:latin typeface="Cambria Math"/>
                <a:cs typeface="Cambria Math"/>
              </a:rPr>
              <a:t> p </a:t>
            </a:r>
            <a:r>
              <a:rPr lang="tr-TR" sz="2800" spc="-5" dirty="0">
                <a:latin typeface="Arial"/>
                <a:cs typeface="Arial"/>
              </a:rPr>
              <a:t>&lt;</a:t>
            </a:r>
            <a:r>
              <a:rPr lang="en-US" sz="2800" spc="-135" dirty="0">
                <a:latin typeface="Arial"/>
                <a:cs typeface="Arial"/>
              </a:rPr>
              <a:t>0.0</a:t>
            </a:r>
            <a:r>
              <a:rPr lang="tr-TR" sz="2800" spc="-135" dirty="0">
                <a:latin typeface="Arial"/>
                <a:cs typeface="Arial"/>
              </a:rPr>
              <a:t>5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32895" y="3711335"/>
            <a:ext cx="106045" cy="197485"/>
          </a:xfrm>
          <a:custGeom>
            <a:avLst/>
            <a:gdLst/>
            <a:ahLst/>
            <a:cxnLst/>
            <a:rect l="l" t="t" r="r" b="b"/>
            <a:pathLst>
              <a:path w="106044" h="197485">
                <a:moveTo>
                  <a:pt x="53916" y="56001"/>
                </a:moveTo>
                <a:lnTo>
                  <a:pt x="26964" y="56001"/>
                </a:lnTo>
                <a:lnTo>
                  <a:pt x="6219" y="138983"/>
                </a:lnTo>
                <a:lnTo>
                  <a:pt x="6219" y="147267"/>
                </a:lnTo>
                <a:lnTo>
                  <a:pt x="4146" y="155579"/>
                </a:lnTo>
                <a:lnTo>
                  <a:pt x="23394" y="194753"/>
                </a:lnTo>
                <a:lnTo>
                  <a:pt x="37330" y="197056"/>
                </a:lnTo>
                <a:lnTo>
                  <a:pt x="44748" y="196344"/>
                </a:lnTo>
                <a:lnTo>
                  <a:pt x="78534" y="177871"/>
                </a:lnTo>
                <a:lnTo>
                  <a:pt x="80049" y="176317"/>
                </a:lnTo>
                <a:lnTo>
                  <a:pt x="37330" y="176317"/>
                </a:lnTo>
                <a:lnTo>
                  <a:pt x="33184" y="170104"/>
                </a:lnTo>
                <a:lnTo>
                  <a:pt x="36682" y="126824"/>
                </a:lnTo>
                <a:lnTo>
                  <a:pt x="39403" y="118244"/>
                </a:lnTo>
                <a:lnTo>
                  <a:pt x="53916" y="56001"/>
                </a:lnTo>
                <a:close/>
              </a:path>
              <a:path w="106044" h="197485">
                <a:moveTo>
                  <a:pt x="82940" y="153508"/>
                </a:moveTo>
                <a:lnTo>
                  <a:pt x="64281" y="172175"/>
                </a:lnTo>
                <a:lnTo>
                  <a:pt x="58062" y="176317"/>
                </a:lnTo>
                <a:lnTo>
                  <a:pt x="80049" y="176317"/>
                </a:lnTo>
                <a:lnTo>
                  <a:pt x="84981" y="171258"/>
                </a:lnTo>
                <a:lnTo>
                  <a:pt x="91232" y="163863"/>
                </a:lnTo>
                <a:lnTo>
                  <a:pt x="82940" y="153508"/>
                </a:lnTo>
                <a:close/>
              </a:path>
              <a:path w="106044" h="197485">
                <a:moveTo>
                  <a:pt x="66354" y="0"/>
                </a:moveTo>
                <a:lnTo>
                  <a:pt x="43550" y="0"/>
                </a:lnTo>
                <a:lnTo>
                  <a:pt x="39403" y="10355"/>
                </a:lnTo>
                <a:lnTo>
                  <a:pt x="37330" y="18667"/>
                </a:lnTo>
                <a:lnTo>
                  <a:pt x="31111" y="31093"/>
                </a:lnTo>
                <a:lnTo>
                  <a:pt x="31111" y="33192"/>
                </a:lnTo>
                <a:lnTo>
                  <a:pt x="22818" y="41476"/>
                </a:lnTo>
                <a:lnTo>
                  <a:pt x="18672" y="41476"/>
                </a:lnTo>
                <a:lnTo>
                  <a:pt x="16588" y="43547"/>
                </a:lnTo>
                <a:lnTo>
                  <a:pt x="12441" y="43547"/>
                </a:lnTo>
                <a:lnTo>
                  <a:pt x="8292" y="45618"/>
                </a:lnTo>
                <a:lnTo>
                  <a:pt x="2073" y="45618"/>
                </a:lnTo>
                <a:lnTo>
                  <a:pt x="0" y="56001"/>
                </a:lnTo>
                <a:lnTo>
                  <a:pt x="101598" y="56001"/>
                </a:lnTo>
                <a:lnTo>
                  <a:pt x="105745" y="39405"/>
                </a:lnTo>
                <a:lnTo>
                  <a:pt x="55989" y="39405"/>
                </a:lnTo>
                <a:lnTo>
                  <a:pt x="66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9304" y="3777706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7005" y="0"/>
                </a:lnTo>
              </a:path>
            </a:pathLst>
          </a:custGeom>
          <a:ln w="20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9304" y="3844091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7005" y="0"/>
                </a:lnTo>
              </a:path>
            </a:pathLst>
          </a:custGeom>
          <a:ln w="20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88653" y="3748670"/>
            <a:ext cx="147320" cy="155575"/>
          </a:xfrm>
          <a:custGeom>
            <a:avLst/>
            <a:gdLst/>
            <a:ahLst/>
            <a:cxnLst/>
            <a:rect l="l" t="t" r="r" b="b"/>
            <a:pathLst>
              <a:path w="147320" h="155575">
                <a:moveTo>
                  <a:pt x="68414" y="18667"/>
                </a:moveTo>
                <a:lnTo>
                  <a:pt x="39390" y="18667"/>
                </a:lnTo>
                <a:lnTo>
                  <a:pt x="41463" y="20738"/>
                </a:lnTo>
                <a:lnTo>
                  <a:pt x="41463" y="22809"/>
                </a:lnTo>
                <a:lnTo>
                  <a:pt x="43536" y="26951"/>
                </a:lnTo>
                <a:lnTo>
                  <a:pt x="43536" y="35263"/>
                </a:lnTo>
                <a:lnTo>
                  <a:pt x="41463" y="39405"/>
                </a:lnTo>
                <a:lnTo>
                  <a:pt x="41463" y="47717"/>
                </a:lnTo>
                <a:lnTo>
                  <a:pt x="39390" y="53930"/>
                </a:lnTo>
                <a:lnTo>
                  <a:pt x="16585" y="155579"/>
                </a:lnTo>
                <a:lnTo>
                  <a:pt x="43536" y="155579"/>
                </a:lnTo>
                <a:lnTo>
                  <a:pt x="60121" y="87123"/>
                </a:lnTo>
                <a:lnTo>
                  <a:pt x="61708" y="79728"/>
                </a:lnTo>
                <a:lnTo>
                  <a:pt x="63490" y="73116"/>
                </a:lnTo>
                <a:lnTo>
                  <a:pt x="65660" y="67279"/>
                </a:lnTo>
                <a:lnTo>
                  <a:pt x="68414" y="62215"/>
                </a:lnTo>
                <a:lnTo>
                  <a:pt x="70487" y="56001"/>
                </a:lnTo>
                <a:lnTo>
                  <a:pt x="74633" y="47717"/>
                </a:lnTo>
                <a:lnTo>
                  <a:pt x="80853" y="41476"/>
                </a:lnTo>
                <a:lnTo>
                  <a:pt x="66341" y="41476"/>
                </a:lnTo>
                <a:lnTo>
                  <a:pt x="64268" y="39405"/>
                </a:lnTo>
                <a:lnTo>
                  <a:pt x="66341" y="35263"/>
                </a:lnTo>
                <a:lnTo>
                  <a:pt x="68414" y="29022"/>
                </a:lnTo>
                <a:lnTo>
                  <a:pt x="68414" y="18667"/>
                </a:lnTo>
                <a:close/>
              </a:path>
              <a:path w="147320" h="155575">
                <a:moveTo>
                  <a:pt x="141002" y="0"/>
                </a:moveTo>
                <a:lnTo>
                  <a:pt x="97466" y="10355"/>
                </a:lnTo>
                <a:lnTo>
                  <a:pt x="66341" y="41476"/>
                </a:lnTo>
                <a:lnTo>
                  <a:pt x="80853" y="41476"/>
                </a:lnTo>
                <a:lnTo>
                  <a:pt x="87100" y="33192"/>
                </a:lnTo>
                <a:lnTo>
                  <a:pt x="91246" y="29022"/>
                </a:lnTo>
                <a:lnTo>
                  <a:pt x="97466" y="24880"/>
                </a:lnTo>
                <a:lnTo>
                  <a:pt x="105758" y="20738"/>
                </a:lnTo>
                <a:lnTo>
                  <a:pt x="142832" y="20738"/>
                </a:lnTo>
                <a:lnTo>
                  <a:pt x="147222" y="2071"/>
                </a:lnTo>
                <a:lnTo>
                  <a:pt x="141002" y="0"/>
                </a:lnTo>
                <a:close/>
              </a:path>
              <a:path w="147320" h="155575">
                <a:moveTo>
                  <a:pt x="53902" y="0"/>
                </a:moveTo>
                <a:lnTo>
                  <a:pt x="37316" y="0"/>
                </a:lnTo>
                <a:lnTo>
                  <a:pt x="31097" y="2071"/>
                </a:lnTo>
                <a:lnTo>
                  <a:pt x="24877" y="6213"/>
                </a:lnTo>
                <a:lnTo>
                  <a:pt x="18658" y="10068"/>
                </a:lnTo>
                <a:lnTo>
                  <a:pt x="12438" y="15288"/>
                </a:lnTo>
                <a:lnTo>
                  <a:pt x="6219" y="21672"/>
                </a:lnTo>
                <a:lnTo>
                  <a:pt x="0" y="29022"/>
                </a:lnTo>
                <a:lnTo>
                  <a:pt x="8292" y="37334"/>
                </a:lnTo>
                <a:lnTo>
                  <a:pt x="14512" y="29022"/>
                </a:lnTo>
                <a:lnTo>
                  <a:pt x="20731" y="24880"/>
                </a:lnTo>
                <a:lnTo>
                  <a:pt x="26951" y="18667"/>
                </a:lnTo>
                <a:lnTo>
                  <a:pt x="68414" y="18667"/>
                </a:lnTo>
                <a:lnTo>
                  <a:pt x="68152" y="15808"/>
                </a:lnTo>
                <a:lnTo>
                  <a:pt x="66341" y="10355"/>
                </a:lnTo>
                <a:lnTo>
                  <a:pt x="58048" y="2071"/>
                </a:lnTo>
                <a:lnTo>
                  <a:pt x="53902" y="0"/>
                </a:lnTo>
                <a:close/>
              </a:path>
              <a:path w="147320" h="155575">
                <a:moveTo>
                  <a:pt x="142832" y="20738"/>
                </a:moveTo>
                <a:lnTo>
                  <a:pt x="114051" y="20738"/>
                </a:lnTo>
                <a:lnTo>
                  <a:pt x="120271" y="26951"/>
                </a:lnTo>
                <a:lnTo>
                  <a:pt x="120271" y="29022"/>
                </a:lnTo>
                <a:lnTo>
                  <a:pt x="122344" y="33192"/>
                </a:lnTo>
                <a:lnTo>
                  <a:pt x="122344" y="37334"/>
                </a:lnTo>
                <a:lnTo>
                  <a:pt x="138929" y="37334"/>
                </a:lnTo>
                <a:lnTo>
                  <a:pt x="142832" y="20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29196" y="3203093"/>
            <a:ext cx="259715" cy="1108075"/>
          </a:xfrm>
          <a:custGeom>
            <a:avLst/>
            <a:gdLst/>
            <a:ahLst/>
            <a:cxnLst/>
            <a:rect l="l" t="t" r="r" b="b"/>
            <a:pathLst>
              <a:path w="259714" h="1108075">
                <a:moveTo>
                  <a:pt x="72636" y="916880"/>
                </a:moveTo>
                <a:lnTo>
                  <a:pt x="37316" y="916880"/>
                </a:lnTo>
                <a:lnTo>
                  <a:pt x="138929" y="1107734"/>
                </a:lnTo>
                <a:lnTo>
                  <a:pt x="155514" y="1107734"/>
                </a:lnTo>
                <a:lnTo>
                  <a:pt x="159809" y="1043429"/>
                </a:lnTo>
                <a:lnTo>
                  <a:pt x="141002" y="1043429"/>
                </a:lnTo>
                <a:lnTo>
                  <a:pt x="72636" y="916880"/>
                </a:lnTo>
                <a:close/>
              </a:path>
              <a:path w="259714" h="1108075">
                <a:moveTo>
                  <a:pt x="259200" y="0"/>
                </a:moveTo>
                <a:lnTo>
                  <a:pt x="209444" y="0"/>
                </a:lnTo>
                <a:lnTo>
                  <a:pt x="141002" y="1043429"/>
                </a:lnTo>
                <a:lnTo>
                  <a:pt x="159809" y="1043429"/>
                </a:lnTo>
                <a:lnTo>
                  <a:pt x="228102" y="20738"/>
                </a:lnTo>
                <a:lnTo>
                  <a:pt x="259200" y="20738"/>
                </a:lnTo>
                <a:lnTo>
                  <a:pt x="259200" y="0"/>
                </a:lnTo>
                <a:close/>
              </a:path>
              <a:path w="259714" h="1108075">
                <a:moveTo>
                  <a:pt x="58076" y="889929"/>
                </a:moveTo>
                <a:lnTo>
                  <a:pt x="0" y="921050"/>
                </a:lnTo>
                <a:lnTo>
                  <a:pt x="6219" y="933477"/>
                </a:lnTo>
                <a:lnTo>
                  <a:pt x="37316" y="916880"/>
                </a:lnTo>
                <a:lnTo>
                  <a:pt x="72636" y="916880"/>
                </a:lnTo>
                <a:lnTo>
                  <a:pt x="58076" y="889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4399" y="3495584"/>
            <a:ext cx="180975" cy="160020"/>
          </a:xfrm>
          <a:custGeom>
            <a:avLst/>
            <a:gdLst/>
            <a:ahLst/>
            <a:cxnLst/>
            <a:rect l="l" t="t" r="r" b="b"/>
            <a:pathLst>
              <a:path w="180975" h="160020">
                <a:moveTo>
                  <a:pt x="154758" y="18667"/>
                </a:moveTo>
                <a:lnTo>
                  <a:pt x="118197" y="18667"/>
                </a:lnTo>
                <a:lnTo>
                  <a:pt x="122344" y="20738"/>
                </a:lnTo>
                <a:lnTo>
                  <a:pt x="124417" y="24908"/>
                </a:lnTo>
                <a:lnTo>
                  <a:pt x="128563" y="26979"/>
                </a:lnTo>
                <a:lnTo>
                  <a:pt x="128563" y="51859"/>
                </a:lnTo>
                <a:lnTo>
                  <a:pt x="126490" y="56002"/>
                </a:lnTo>
                <a:lnTo>
                  <a:pt x="124417" y="64313"/>
                </a:lnTo>
                <a:lnTo>
                  <a:pt x="122344" y="74669"/>
                </a:lnTo>
                <a:lnTo>
                  <a:pt x="116124" y="101648"/>
                </a:lnTo>
                <a:lnTo>
                  <a:pt x="113403" y="111761"/>
                </a:lnTo>
                <a:lnTo>
                  <a:pt x="111460" y="120315"/>
                </a:lnTo>
                <a:lnTo>
                  <a:pt x="110293" y="127317"/>
                </a:lnTo>
                <a:lnTo>
                  <a:pt x="110052" y="130698"/>
                </a:lnTo>
                <a:lnTo>
                  <a:pt x="109905" y="141054"/>
                </a:lnTo>
                <a:lnTo>
                  <a:pt x="111978" y="147295"/>
                </a:lnTo>
                <a:lnTo>
                  <a:pt x="116124" y="151437"/>
                </a:lnTo>
                <a:lnTo>
                  <a:pt x="120271" y="157650"/>
                </a:lnTo>
                <a:lnTo>
                  <a:pt x="126490" y="159721"/>
                </a:lnTo>
                <a:lnTo>
                  <a:pt x="132709" y="159721"/>
                </a:lnTo>
                <a:lnTo>
                  <a:pt x="139804" y="159333"/>
                </a:lnTo>
                <a:lnTo>
                  <a:pt x="145926" y="158168"/>
                </a:lnTo>
                <a:lnTo>
                  <a:pt x="151659" y="156226"/>
                </a:lnTo>
                <a:lnTo>
                  <a:pt x="157587" y="153508"/>
                </a:lnTo>
                <a:lnTo>
                  <a:pt x="162624" y="148779"/>
                </a:lnTo>
                <a:lnTo>
                  <a:pt x="168237" y="143657"/>
                </a:lnTo>
                <a:lnTo>
                  <a:pt x="170882" y="141054"/>
                </a:lnTo>
                <a:lnTo>
                  <a:pt x="141002" y="141054"/>
                </a:lnTo>
                <a:lnTo>
                  <a:pt x="138929" y="138983"/>
                </a:lnTo>
                <a:lnTo>
                  <a:pt x="138929" y="136912"/>
                </a:lnTo>
                <a:lnTo>
                  <a:pt x="136856" y="132770"/>
                </a:lnTo>
                <a:lnTo>
                  <a:pt x="136856" y="124458"/>
                </a:lnTo>
                <a:lnTo>
                  <a:pt x="138929" y="116173"/>
                </a:lnTo>
                <a:lnTo>
                  <a:pt x="141002" y="103719"/>
                </a:lnTo>
                <a:lnTo>
                  <a:pt x="151368" y="62242"/>
                </a:lnTo>
                <a:lnTo>
                  <a:pt x="154089" y="53323"/>
                </a:lnTo>
                <a:lnTo>
                  <a:pt x="156033" y="45377"/>
                </a:lnTo>
                <a:lnTo>
                  <a:pt x="157199" y="38601"/>
                </a:lnTo>
                <a:lnTo>
                  <a:pt x="157571" y="33426"/>
                </a:lnTo>
                <a:lnTo>
                  <a:pt x="156875" y="25798"/>
                </a:lnTo>
                <a:lnTo>
                  <a:pt x="154996" y="19188"/>
                </a:lnTo>
                <a:lnTo>
                  <a:pt x="154758" y="18667"/>
                </a:lnTo>
                <a:close/>
              </a:path>
              <a:path w="180975" h="160020">
                <a:moveTo>
                  <a:pt x="68441" y="18667"/>
                </a:moveTo>
                <a:lnTo>
                  <a:pt x="37316" y="18667"/>
                </a:lnTo>
                <a:lnTo>
                  <a:pt x="41463" y="22809"/>
                </a:lnTo>
                <a:lnTo>
                  <a:pt x="43536" y="26979"/>
                </a:lnTo>
                <a:lnTo>
                  <a:pt x="43536" y="37334"/>
                </a:lnTo>
                <a:lnTo>
                  <a:pt x="39390" y="53930"/>
                </a:lnTo>
                <a:lnTo>
                  <a:pt x="16585" y="157650"/>
                </a:lnTo>
                <a:lnTo>
                  <a:pt x="43536" y="157650"/>
                </a:lnTo>
                <a:lnTo>
                  <a:pt x="60149" y="87123"/>
                </a:lnTo>
                <a:lnTo>
                  <a:pt x="61736" y="79740"/>
                </a:lnTo>
                <a:lnTo>
                  <a:pt x="63518" y="73129"/>
                </a:lnTo>
                <a:lnTo>
                  <a:pt x="65688" y="67295"/>
                </a:lnTo>
                <a:lnTo>
                  <a:pt x="68441" y="62242"/>
                </a:lnTo>
                <a:lnTo>
                  <a:pt x="70515" y="56001"/>
                </a:lnTo>
                <a:lnTo>
                  <a:pt x="76734" y="47717"/>
                </a:lnTo>
                <a:lnTo>
                  <a:pt x="80880" y="43575"/>
                </a:lnTo>
                <a:lnTo>
                  <a:pt x="64295" y="43575"/>
                </a:lnTo>
                <a:lnTo>
                  <a:pt x="68441" y="31121"/>
                </a:lnTo>
                <a:lnTo>
                  <a:pt x="68441" y="18667"/>
                </a:lnTo>
                <a:close/>
              </a:path>
              <a:path w="180975" h="160020">
                <a:moveTo>
                  <a:pt x="172127" y="122387"/>
                </a:moveTo>
                <a:lnTo>
                  <a:pt x="159688" y="134841"/>
                </a:lnTo>
                <a:lnTo>
                  <a:pt x="155514" y="136912"/>
                </a:lnTo>
                <a:lnTo>
                  <a:pt x="153441" y="138983"/>
                </a:lnTo>
                <a:lnTo>
                  <a:pt x="149295" y="141054"/>
                </a:lnTo>
                <a:lnTo>
                  <a:pt x="170882" y="141054"/>
                </a:lnTo>
                <a:lnTo>
                  <a:pt x="174232" y="137757"/>
                </a:lnTo>
                <a:lnTo>
                  <a:pt x="180420" y="130698"/>
                </a:lnTo>
                <a:lnTo>
                  <a:pt x="172127" y="122387"/>
                </a:lnTo>
                <a:close/>
              </a:path>
              <a:path w="180975" h="160020">
                <a:moveTo>
                  <a:pt x="134783" y="0"/>
                </a:moveTo>
                <a:lnTo>
                  <a:pt x="95393" y="10383"/>
                </a:lnTo>
                <a:lnTo>
                  <a:pt x="66368" y="43575"/>
                </a:lnTo>
                <a:lnTo>
                  <a:pt x="80880" y="43575"/>
                </a:lnTo>
                <a:lnTo>
                  <a:pt x="82954" y="41504"/>
                </a:lnTo>
                <a:lnTo>
                  <a:pt x="87100" y="33192"/>
                </a:lnTo>
                <a:lnTo>
                  <a:pt x="99539" y="24908"/>
                </a:lnTo>
                <a:lnTo>
                  <a:pt x="103685" y="20738"/>
                </a:lnTo>
                <a:lnTo>
                  <a:pt x="107832" y="18667"/>
                </a:lnTo>
                <a:lnTo>
                  <a:pt x="154758" y="18667"/>
                </a:lnTo>
                <a:lnTo>
                  <a:pt x="152340" y="13360"/>
                </a:lnTo>
                <a:lnTo>
                  <a:pt x="149295" y="8311"/>
                </a:lnTo>
                <a:lnTo>
                  <a:pt x="143075" y="4142"/>
                </a:lnTo>
                <a:lnTo>
                  <a:pt x="134783" y="0"/>
                </a:lnTo>
                <a:close/>
              </a:path>
              <a:path w="180975" h="160020">
                <a:moveTo>
                  <a:pt x="53929" y="0"/>
                </a:moveTo>
                <a:lnTo>
                  <a:pt x="13993" y="15301"/>
                </a:lnTo>
                <a:lnTo>
                  <a:pt x="0" y="29050"/>
                </a:lnTo>
                <a:lnTo>
                  <a:pt x="8292" y="37334"/>
                </a:lnTo>
                <a:lnTo>
                  <a:pt x="20731" y="24908"/>
                </a:lnTo>
                <a:lnTo>
                  <a:pt x="24877" y="22809"/>
                </a:lnTo>
                <a:lnTo>
                  <a:pt x="26951" y="20738"/>
                </a:lnTo>
                <a:lnTo>
                  <a:pt x="31097" y="18667"/>
                </a:lnTo>
                <a:lnTo>
                  <a:pt x="68441" y="18667"/>
                </a:lnTo>
                <a:lnTo>
                  <a:pt x="68441" y="16596"/>
                </a:lnTo>
                <a:lnTo>
                  <a:pt x="66368" y="12454"/>
                </a:lnTo>
                <a:lnTo>
                  <a:pt x="62136" y="6127"/>
                </a:lnTo>
                <a:lnTo>
                  <a:pt x="58076" y="2071"/>
                </a:lnTo>
                <a:lnTo>
                  <a:pt x="53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34725" y="3557813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7005" y="0"/>
                </a:lnTo>
              </a:path>
            </a:pathLst>
          </a:custGeom>
          <a:ln w="20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52002" y="3429200"/>
            <a:ext cx="135255" cy="224154"/>
          </a:xfrm>
          <a:custGeom>
            <a:avLst/>
            <a:gdLst/>
            <a:ahLst/>
            <a:cxnLst/>
            <a:rect l="l" t="t" r="r" b="b"/>
            <a:pathLst>
              <a:path w="135254" h="224154">
                <a:moveTo>
                  <a:pt x="119902" y="16596"/>
                </a:moveTo>
                <a:lnTo>
                  <a:pt x="80880" y="16596"/>
                </a:lnTo>
                <a:lnTo>
                  <a:pt x="85027" y="20738"/>
                </a:lnTo>
                <a:lnTo>
                  <a:pt x="91246" y="24908"/>
                </a:lnTo>
                <a:lnTo>
                  <a:pt x="95393" y="29050"/>
                </a:lnTo>
                <a:lnTo>
                  <a:pt x="99539" y="41504"/>
                </a:lnTo>
                <a:lnTo>
                  <a:pt x="101612" y="49788"/>
                </a:lnTo>
                <a:lnTo>
                  <a:pt x="101612" y="62242"/>
                </a:lnTo>
                <a:lnTo>
                  <a:pt x="99539" y="66385"/>
                </a:lnTo>
                <a:lnTo>
                  <a:pt x="99539" y="72598"/>
                </a:lnTo>
                <a:lnTo>
                  <a:pt x="97466" y="76768"/>
                </a:lnTo>
                <a:lnTo>
                  <a:pt x="95393" y="82981"/>
                </a:lnTo>
                <a:lnTo>
                  <a:pt x="93319" y="87123"/>
                </a:lnTo>
                <a:lnTo>
                  <a:pt x="85027" y="99577"/>
                </a:lnTo>
                <a:lnTo>
                  <a:pt x="78780" y="107889"/>
                </a:lnTo>
                <a:lnTo>
                  <a:pt x="74569" y="114495"/>
                </a:lnTo>
                <a:lnTo>
                  <a:pt x="68414" y="121883"/>
                </a:lnTo>
                <a:lnTo>
                  <a:pt x="60704" y="130047"/>
                </a:lnTo>
                <a:lnTo>
                  <a:pt x="51829" y="138983"/>
                </a:lnTo>
                <a:lnTo>
                  <a:pt x="41689" y="151009"/>
                </a:lnTo>
                <a:lnTo>
                  <a:pt x="32911" y="162065"/>
                </a:lnTo>
                <a:lnTo>
                  <a:pt x="25299" y="171956"/>
                </a:lnTo>
                <a:lnTo>
                  <a:pt x="18658" y="180487"/>
                </a:lnTo>
                <a:lnTo>
                  <a:pt x="12827" y="189779"/>
                </a:lnTo>
                <a:lnTo>
                  <a:pt x="7774" y="198885"/>
                </a:lnTo>
                <a:lnTo>
                  <a:pt x="3498" y="207608"/>
                </a:lnTo>
                <a:lnTo>
                  <a:pt x="0" y="215751"/>
                </a:lnTo>
                <a:lnTo>
                  <a:pt x="0" y="224035"/>
                </a:lnTo>
                <a:lnTo>
                  <a:pt x="132709" y="224035"/>
                </a:lnTo>
                <a:lnTo>
                  <a:pt x="133881" y="197083"/>
                </a:lnTo>
                <a:lnTo>
                  <a:pt x="31097" y="197083"/>
                </a:lnTo>
                <a:lnTo>
                  <a:pt x="39681" y="185121"/>
                </a:lnTo>
                <a:lnTo>
                  <a:pt x="50015" y="171409"/>
                </a:lnTo>
                <a:lnTo>
                  <a:pt x="62292" y="156527"/>
                </a:lnTo>
                <a:lnTo>
                  <a:pt x="76706" y="141054"/>
                </a:lnTo>
                <a:lnTo>
                  <a:pt x="85274" y="132183"/>
                </a:lnTo>
                <a:lnTo>
                  <a:pt x="92279" y="124471"/>
                </a:lnTo>
                <a:lnTo>
                  <a:pt x="97724" y="118313"/>
                </a:lnTo>
                <a:lnTo>
                  <a:pt x="101612" y="114102"/>
                </a:lnTo>
                <a:lnTo>
                  <a:pt x="107832" y="107889"/>
                </a:lnTo>
                <a:lnTo>
                  <a:pt x="111978" y="101648"/>
                </a:lnTo>
                <a:lnTo>
                  <a:pt x="116124" y="97506"/>
                </a:lnTo>
                <a:lnTo>
                  <a:pt x="120270" y="91293"/>
                </a:lnTo>
                <a:lnTo>
                  <a:pt x="122344" y="87123"/>
                </a:lnTo>
                <a:lnTo>
                  <a:pt x="126490" y="82981"/>
                </a:lnTo>
                <a:lnTo>
                  <a:pt x="128563" y="76768"/>
                </a:lnTo>
                <a:lnTo>
                  <a:pt x="130636" y="72598"/>
                </a:lnTo>
                <a:lnTo>
                  <a:pt x="130636" y="68456"/>
                </a:lnTo>
                <a:lnTo>
                  <a:pt x="132709" y="62242"/>
                </a:lnTo>
                <a:lnTo>
                  <a:pt x="132514" y="49788"/>
                </a:lnTo>
                <a:lnTo>
                  <a:pt x="131608" y="40193"/>
                </a:lnTo>
                <a:lnTo>
                  <a:pt x="128563" y="30085"/>
                </a:lnTo>
                <a:lnTo>
                  <a:pt x="123963" y="21531"/>
                </a:lnTo>
                <a:lnTo>
                  <a:pt x="119902" y="16596"/>
                </a:lnTo>
                <a:close/>
              </a:path>
              <a:path w="135254" h="224154">
                <a:moveTo>
                  <a:pt x="134783" y="176345"/>
                </a:moveTo>
                <a:lnTo>
                  <a:pt x="122344" y="176345"/>
                </a:lnTo>
                <a:lnTo>
                  <a:pt x="118197" y="184629"/>
                </a:lnTo>
                <a:lnTo>
                  <a:pt x="118197" y="186700"/>
                </a:lnTo>
                <a:lnTo>
                  <a:pt x="116124" y="190843"/>
                </a:lnTo>
                <a:lnTo>
                  <a:pt x="114051" y="192914"/>
                </a:lnTo>
                <a:lnTo>
                  <a:pt x="111978" y="192914"/>
                </a:lnTo>
                <a:lnTo>
                  <a:pt x="111978" y="195012"/>
                </a:lnTo>
                <a:lnTo>
                  <a:pt x="107832" y="197083"/>
                </a:lnTo>
                <a:lnTo>
                  <a:pt x="133881" y="197083"/>
                </a:lnTo>
                <a:lnTo>
                  <a:pt x="134783" y="176345"/>
                </a:lnTo>
                <a:close/>
              </a:path>
              <a:path w="135254" h="224154">
                <a:moveTo>
                  <a:pt x="72560" y="0"/>
                </a:moveTo>
                <a:lnTo>
                  <a:pt x="33300" y="7308"/>
                </a:lnTo>
                <a:lnTo>
                  <a:pt x="24359" y="10641"/>
                </a:lnTo>
                <a:lnTo>
                  <a:pt x="14641" y="14363"/>
                </a:lnTo>
                <a:lnTo>
                  <a:pt x="4371" y="18574"/>
                </a:lnTo>
                <a:lnTo>
                  <a:pt x="4146" y="49788"/>
                </a:lnTo>
                <a:lnTo>
                  <a:pt x="24877" y="49788"/>
                </a:lnTo>
                <a:lnTo>
                  <a:pt x="31032" y="34979"/>
                </a:lnTo>
                <a:lnTo>
                  <a:pt x="39908" y="24638"/>
                </a:lnTo>
                <a:lnTo>
                  <a:pt x="51116" y="18574"/>
                </a:lnTo>
                <a:lnTo>
                  <a:pt x="64267" y="16596"/>
                </a:lnTo>
                <a:lnTo>
                  <a:pt x="119902" y="16596"/>
                </a:lnTo>
                <a:lnTo>
                  <a:pt x="118197" y="14525"/>
                </a:lnTo>
                <a:lnTo>
                  <a:pt x="109321" y="8760"/>
                </a:lnTo>
                <a:lnTo>
                  <a:pt x="98499" y="4155"/>
                </a:lnTo>
                <a:lnTo>
                  <a:pt x="86116" y="1104"/>
                </a:lnTo>
                <a:lnTo>
                  <a:pt x="72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05009" y="3902179"/>
            <a:ext cx="128905" cy="222250"/>
          </a:xfrm>
          <a:custGeom>
            <a:avLst/>
            <a:gdLst/>
            <a:ahLst/>
            <a:cxnLst/>
            <a:rect l="l" t="t" r="r" b="b"/>
            <a:pathLst>
              <a:path w="128904" h="222250">
                <a:moveTo>
                  <a:pt x="103685" y="207439"/>
                </a:moveTo>
                <a:lnTo>
                  <a:pt x="35243" y="207439"/>
                </a:lnTo>
                <a:lnTo>
                  <a:pt x="30158" y="208636"/>
                </a:lnTo>
                <a:lnTo>
                  <a:pt x="24100" y="209251"/>
                </a:lnTo>
                <a:lnTo>
                  <a:pt x="16876" y="209478"/>
                </a:lnTo>
                <a:lnTo>
                  <a:pt x="8292" y="209510"/>
                </a:lnTo>
                <a:lnTo>
                  <a:pt x="8292" y="221964"/>
                </a:lnTo>
                <a:lnTo>
                  <a:pt x="128563" y="221964"/>
                </a:lnTo>
                <a:lnTo>
                  <a:pt x="128563" y="209510"/>
                </a:lnTo>
                <a:lnTo>
                  <a:pt x="107832" y="209510"/>
                </a:lnTo>
                <a:lnTo>
                  <a:pt x="103685" y="207439"/>
                </a:lnTo>
                <a:close/>
              </a:path>
              <a:path w="128904" h="222250">
                <a:moveTo>
                  <a:pt x="82957" y="37334"/>
                </a:moveTo>
                <a:lnTo>
                  <a:pt x="49755" y="37334"/>
                </a:lnTo>
                <a:lnTo>
                  <a:pt x="53902" y="41476"/>
                </a:lnTo>
                <a:lnTo>
                  <a:pt x="53902" y="192914"/>
                </a:lnTo>
                <a:lnTo>
                  <a:pt x="51829" y="194985"/>
                </a:lnTo>
                <a:lnTo>
                  <a:pt x="51829" y="199127"/>
                </a:lnTo>
                <a:lnTo>
                  <a:pt x="49755" y="201198"/>
                </a:lnTo>
                <a:lnTo>
                  <a:pt x="45609" y="203297"/>
                </a:lnTo>
                <a:lnTo>
                  <a:pt x="43536" y="205368"/>
                </a:lnTo>
                <a:lnTo>
                  <a:pt x="39390" y="207439"/>
                </a:lnTo>
                <a:lnTo>
                  <a:pt x="99539" y="207439"/>
                </a:lnTo>
                <a:lnTo>
                  <a:pt x="95393" y="205368"/>
                </a:lnTo>
                <a:lnTo>
                  <a:pt x="91219" y="205368"/>
                </a:lnTo>
                <a:lnTo>
                  <a:pt x="87072" y="201198"/>
                </a:lnTo>
                <a:lnTo>
                  <a:pt x="87072" y="199127"/>
                </a:lnTo>
                <a:lnTo>
                  <a:pt x="84999" y="197056"/>
                </a:lnTo>
                <a:lnTo>
                  <a:pt x="84999" y="192914"/>
                </a:lnTo>
                <a:lnTo>
                  <a:pt x="82926" y="190843"/>
                </a:lnTo>
                <a:lnTo>
                  <a:pt x="82957" y="37334"/>
                </a:lnTo>
                <a:close/>
              </a:path>
              <a:path w="128904" h="222250">
                <a:moveTo>
                  <a:pt x="84999" y="0"/>
                </a:moveTo>
                <a:lnTo>
                  <a:pt x="74633" y="0"/>
                </a:lnTo>
                <a:lnTo>
                  <a:pt x="0" y="43547"/>
                </a:lnTo>
                <a:lnTo>
                  <a:pt x="6219" y="56001"/>
                </a:lnTo>
                <a:lnTo>
                  <a:pt x="13605" y="51693"/>
                </a:lnTo>
                <a:lnTo>
                  <a:pt x="26044" y="44620"/>
                </a:lnTo>
                <a:lnTo>
                  <a:pt x="31097" y="41476"/>
                </a:lnTo>
                <a:lnTo>
                  <a:pt x="37316" y="39405"/>
                </a:lnTo>
                <a:lnTo>
                  <a:pt x="41463" y="37334"/>
                </a:lnTo>
                <a:lnTo>
                  <a:pt x="82957" y="37334"/>
                </a:lnTo>
                <a:lnTo>
                  <a:pt x="83185" y="18398"/>
                </a:lnTo>
                <a:lnTo>
                  <a:pt x="83801" y="8515"/>
                </a:lnTo>
                <a:lnTo>
                  <a:pt x="849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57990" y="4029743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078" y="0"/>
                </a:lnTo>
              </a:path>
            </a:pathLst>
          </a:custGeom>
          <a:ln w="22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58681" y="3966465"/>
            <a:ext cx="147320" cy="158115"/>
          </a:xfrm>
          <a:custGeom>
            <a:avLst/>
            <a:gdLst/>
            <a:ahLst/>
            <a:cxnLst/>
            <a:rect l="l" t="t" r="r" b="b"/>
            <a:pathLst>
              <a:path w="147320" h="158114">
                <a:moveTo>
                  <a:pt x="68441" y="18694"/>
                </a:moveTo>
                <a:lnTo>
                  <a:pt x="37316" y="18694"/>
                </a:lnTo>
                <a:lnTo>
                  <a:pt x="41463" y="20766"/>
                </a:lnTo>
                <a:lnTo>
                  <a:pt x="41463" y="22837"/>
                </a:lnTo>
                <a:lnTo>
                  <a:pt x="43536" y="24908"/>
                </a:lnTo>
                <a:lnTo>
                  <a:pt x="43536" y="43575"/>
                </a:lnTo>
                <a:lnTo>
                  <a:pt x="41463" y="49788"/>
                </a:lnTo>
                <a:lnTo>
                  <a:pt x="41463" y="56029"/>
                </a:lnTo>
                <a:lnTo>
                  <a:pt x="16585" y="157678"/>
                </a:lnTo>
                <a:lnTo>
                  <a:pt x="45609" y="157678"/>
                </a:lnTo>
                <a:lnTo>
                  <a:pt x="60121" y="87151"/>
                </a:lnTo>
                <a:lnTo>
                  <a:pt x="61709" y="79752"/>
                </a:lnTo>
                <a:lnTo>
                  <a:pt x="82954" y="41504"/>
                </a:lnTo>
                <a:lnTo>
                  <a:pt x="66368" y="41504"/>
                </a:lnTo>
                <a:lnTo>
                  <a:pt x="68441" y="35263"/>
                </a:lnTo>
                <a:lnTo>
                  <a:pt x="68441" y="18694"/>
                </a:lnTo>
                <a:close/>
              </a:path>
              <a:path w="147320" h="158114">
                <a:moveTo>
                  <a:pt x="136856" y="0"/>
                </a:moveTo>
                <a:lnTo>
                  <a:pt x="97466" y="10383"/>
                </a:lnTo>
                <a:lnTo>
                  <a:pt x="68441" y="41504"/>
                </a:lnTo>
                <a:lnTo>
                  <a:pt x="82954" y="41504"/>
                </a:lnTo>
                <a:lnTo>
                  <a:pt x="87100" y="35263"/>
                </a:lnTo>
                <a:lnTo>
                  <a:pt x="93319" y="29050"/>
                </a:lnTo>
                <a:lnTo>
                  <a:pt x="97466" y="26979"/>
                </a:lnTo>
                <a:lnTo>
                  <a:pt x="101612" y="22837"/>
                </a:lnTo>
                <a:lnTo>
                  <a:pt x="105758" y="20766"/>
                </a:lnTo>
                <a:lnTo>
                  <a:pt x="143075" y="20766"/>
                </a:lnTo>
                <a:lnTo>
                  <a:pt x="147222" y="2098"/>
                </a:lnTo>
                <a:lnTo>
                  <a:pt x="143075" y="2098"/>
                </a:lnTo>
                <a:lnTo>
                  <a:pt x="136856" y="0"/>
                </a:lnTo>
                <a:close/>
              </a:path>
              <a:path w="147320" h="158114">
                <a:moveTo>
                  <a:pt x="143075" y="20766"/>
                </a:moveTo>
                <a:lnTo>
                  <a:pt x="111978" y="20766"/>
                </a:lnTo>
                <a:lnTo>
                  <a:pt x="114051" y="22837"/>
                </a:lnTo>
                <a:lnTo>
                  <a:pt x="116124" y="22837"/>
                </a:lnTo>
                <a:lnTo>
                  <a:pt x="118197" y="24908"/>
                </a:lnTo>
                <a:lnTo>
                  <a:pt x="120271" y="24908"/>
                </a:lnTo>
                <a:lnTo>
                  <a:pt x="120271" y="29050"/>
                </a:lnTo>
                <a:lnTo>
                  <a:pt x="122344" y="31121"/>
                </a:lnTo>
                <a:lnTo>
                  <a:pt x="122344" y="39433"/>
                </a:lnTo>
                <a:lnTo>
                  <a:pt x="138929" y="39433"/>
                </a:lnTo>
                <a:lnTo>
                  <a:pt x="143075" y="20766"/>
                </a:lnTo>
                <a:close/>
              </a:path>
              <a:path w="147320" h="158114">
                <a:moveTo>
                  <a:pt x="53902" y="0"/>
                </a:moveTo>
                <a:lnTo>
                  <a:pt x="39390" y="0"/>
                </a:lnTo>
                <a:lnTo>
                  <a:pt x="31097" y="2098"/>
                </a:lnTo>
                <a:lnTo>
                  <a:pt x="24877" y="8311"/>
                </a:lnTo>
                <a:lnTo>
                  <a:pt x="19824" y="11843"/>
                </a:lnTo>
                <a:lnTo>
                  <a:pt x="13993" y="16351"/>
                </a:lnTo>
                <a:lnTo>
                  <a:pt x="7385" y="22023"/>
                </a:lnTo>
                <a:lnTo>
                  <a:pt x="0" y="29050"/>
                </a:lnTo>
                <a:lnTo>
                  <a:pt x="10365" y="37362"/>
                </a:lnTo>
                <a:lnTo>
                  <a:pt x="24877" y="22837"/>
                </a:lnTo>
                <a:lnTo>
                  <a:pt x="29024" y="20766"/>
                </a:lnTo>
                <a:lnTo>
                  <a:pt x="31097" y="18694"/>
                </a:lnTo>
                <a:lnTo>
                  <a:pt x="68441" y="18694"/>
                </a:lnTo>
                <a:lnTo>
                  <a:pt x="66368" y="12454"/>
                </a:lnTo>
                <a:lnTo>
                  <a:pt x="62194" y="8311"/>
                </a:lnTo>
                <a:lnTo>
                  <a:pt x="60121" y="2098"/>
                </a:lnTo>
                <a:lnTo>
                  <a:pt x="53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45321" y="3879342"/>
            <a:ext cx="97790" cy="145415"/>
          </a:xfrm>
          <a:custGeom>
            <a:avLst/>
            <a:gdLst/>
            <a:ahLst/>
            <a:cxnLst/>
            <a:rect l="l" t="t" r="r" b="b"/>
            <a:pathLst>
              <a:path w="97789" h="145414">
                <a:moveTo>
                  <a:pt x="86036" y="10383"/>
                </a:moveTo>
                <a:lnTo>
                  <a:pt x="53902" y="10383"/>
                </a:lnTo>
                <a:lnTo>
                  <a:pt x="55975" y="12454"/>
                </a:lnTo>
                <a:lnTo>
                  <a:pt x="60121" y="14525"/>
                </a:lnTo>
                <a:lnTo>
                  <a:pt x="62194" y="14525"/>
                </a:lnTo>
                <a:lnTo>
                  <a:pt x="64267" y="18667"/>
                </a:lnTo>
                <a:lnTo>
                  <a:pt x="68414" y="22837"/>
                </a:lnTo>
                <a:lnTo>
                  <a:pt x="68414" y="26979"/>
                </a:lnTo>
                <a:lnTo>
                  <a:pt x="70487" y="29050"/>
                </a:lnTo>
                <a:lnTo>
                  <a:pt x="70487" y="47717"/>
                </a:lnTo>
                <a:lnTo>
                  <a:pt x="68414" y="49788"/>
                </a:lnTo>
                <a:lnTo>
                  <a:pt x="62194" y="62242"/>
                </a:lnTo>
                <a:lnTo>
                  <a:pt x="53902" y="70527"/>
                </a:lnTo>
                <a:lnTo>
                  <a:pt x="49755" y="76768"/>
                </a:lnTo>
                <a:lnTo>
                  <a:pt x="37316" y="89222"/>
                </a:lnTo>
                <a:lnTo>
                  <a:pt x="31097" y="93364"/>
                </a:lnTo>
                <a:lnTo>
                  <a:pt x="26951" y="97506"/>
                </a:lnTo>
                <a:lnTo>
                  <a:pt x="24877" y="103719"/>
                </a:lnTo>
                <a:lnTo>
                  <a:pt x="16585" y="112031"/>
                </a:lnTo>
                <a:lnTo>
                  <a:pt x="14512" y="116173"/>
                </a:lnTo>
                <a:lnTo>
                  <a:pt x="8292" y="122387"/>
                </a:lnTo>
                <a:lnTo>
                  <a:pt x="0" y="138983"/>
                </a:lnTo>
                <a:lnTo>
                  <a:pt x="0" y="145224"/>
                </a:lnTo>
                <a:lnTo>
                  <a:pt x="95393" y="145224"/>
                </a:lnTo>
                <a:lnTo>
                  <a:pt x="95393" y="126556"/>
                </a:lnTo>
                <a:lnTo>
                  <a:pt x="24877" y="126556"/>
                </a:lnTo>
                <a:lnTo>
                  <a:pt x="26951" y="124485"/>
                </a:lnTo>
                <a:lnTo>
                  <a:pt x="31097" y="116173"/>
                </a:lnTo>
                <a:lnTo>
                  <a:pt x="35243" y="114102"/>
                </a:lnTo>
                <a:lnTo>
                  <a:pt x="37316" y="109960"/>
                </a:lnTo>
                <a:lnTo>
                  <a:pt x="53902" y="93364"/>
                </a:lnTo>
                <a:lnTo>
                  <a:pt x="55975" y="89222"/>
                </a:lnTo>
                <a:lnTo>
                  <a:pt x="60121" y="87123"/>
                </a:lnTo>
                <a:lnTo>
                  <a:pt x="76706" y="70527"/>
                </a:lnTo>
                <a:lnTo>
                  <a:pt x="78780" y="66385"/>
                </a:lnTo>
                <a:lnTo>
                  <a:pt x="82926" y="62242"/>
                </a:lnTo>
                <a:lnTo>
                  <a:pt x="84999" y="58100"/>
                </a:lnTo>
                <a:lnTo>
                  <a:pt x="91246" y="51859"/>
                </a:lnTo>
                <a:lnTo>
                  <a:pt x="91246" y="49788"/>
                </a:lnTo>
                <a:lnTo>
                  <a:pt x="93319" y="47717"/>
                </a:lnTo>
                <a:lnTo>
                  <a:pt x="93319" y="24908"/>
                </a:lnTo>
                <a:lnTo>
                  <a:pt x="91246" y="20766"/>
                </a:lnTo>
                <a:lnTo>
                  <a:pt x="91246" y="16596"/>
                </a:lnTo>
                <a:lnTo>
                  <a:pt x="87072" y="12454"/>
                </a:lnTo>
                <a:lnTo>
                  <a:pt x="86036" y="10383"/>
                </a:lnTo>
                <a:close/>
              </a:path>
              <a:path w="97789" h="145414">
                <a:moveTo>
                  <a:pt x="97466" y="112031"/>
                </a:moveTo>
                <a:lnTo>
                  <a:pt x="87072" y="112031"/>
                </a:lnTo>
                <a:lnTo>
                  <a:pt x="84999" y="116173"/>
                </a:lnTo>
                <a:lnTo>
                  <a:pt x="82926" y="118244"/>
                </a:lnTo>
                <a:lnTo>
                  <a:pt x="82926" y="120315"/>
                </a:lnTo>
                <a:lnTo>
                  <a:pt x="80853" y="122387"/>
                </a:lnTo>
                <a:lnTo>
                  <a:pt x="80853" y="124485"/>
                </a:lnTo>
                <a:lnTo>
                  <a:pt x="78780" y="124485"/>
                </a:lnTo>
                <a:lnTo>
                  <a:pt x="76706" y="126556"/>
                </a:lnTo>
                <a:lnTo>
                  <a:pt x="95393" y="126556"/>
                </a:lnTo>
                <a:lnTo>
                  <a:pt x="95393" y="118244"/>
                </a:lnTo>
                <a:lnTo>
                  <a:pt x="97466" y="112031"/>
                </a:lnTo>
                <a:close/>
              </a:path>
              <a:path w="97789" h="145414">
                <a:moveTo>
                  <a:pt x="66341" y="0"/>
                </a:moveTo>
                <a:lnTo>
                  <a:pt x="22772" y="3684"/>
                </a:lnTo>
                <a:lnTo>
                  <a:pt x="2073" y="10383"/>
                </a:lnTo>
                <a:lnTo>
                  <a:pt x="2073" y="33192"/>
                </a:lnTo>
                <a:lnTo>
                  <a:pt x="16585" y="33192"/>
                </a:lnTo>
                <a:lnTo>
                  <a:pt x="20731" y="24908"/>
                </a:lnTo>
                <a:lnTo>
                  <a:pt x="33170" y="12454"/>
                </a:lnTo>
                <a:lnTo>
                  <a:pt x="39390" y="10383"/>
                </a:lnTo>
                <a:lnTo>
                  <a:pt x="86036" y="10383"/>
                </a:lnTo>
                <a:lnTo>
                  <a:pt x="84999" y="8311"/>
                </a:lnTo>
                <a:lnTo>
                  <a:pt x="76706" y="4169"/>
                </a:lnTo>
                <a:lnTo>
                  <a:pt x="70487" y="2098"/>
                </a:lnTo>
                <a:lnTo>
                  <a:pt x="663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75958" y="3808828"/>
            <a:ext cx="902335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2074" y="0"/>
                </a:lnTo>
              </a:path>
            </a:pathLst>
          </a:custGeom>
          <a:ln w="20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75958" y="3211390"/>
            <a:ext cx="902335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2074" y="0"/>
                </a:lnTo>
              </a:path>
            </a:pathLst>
          </a:custGeom>
          <a:ln w="20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96228" y="3777707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7005" y="0"/>
                </a:lnTo>
              </a:path>
            </a:pathLst>
          </a:custGeom>
          <a:ln w="20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96228" y="3844091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7005" y="0"/>
                </a:lnTo>
              </a:path>
            </a:pathLst>
          </a:custGeom>
          <a:ln w="20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96460" y="3684356"/>
            <a:ext cx="158115" cy="220345"/>
          </a:xfrm>
          <a:custGeom>
            <a:avLst/>
            <a:gdLst/>
            <a:ahLst/>
            <a:cxnLst/>
            <a:rect l="l" t="t" r="r" b="b"/>
            <a:pathLst>
              <a:path w="158114" h="220345">
                <a:moveTo>
                  <a:pt x="118280" y="153508"/>
                </a:moveTo>
                <a:lnTo>
                  <a:pt x="89256" y="153508"/>
                </a:lnTo>
                <a:lnTo>
                  <a:pt x="89256" y="197083"/>
                </a:lnTo>
                <a:lnTo>
                  <a:pt x="87045" y="201226"/>
                </a:lnTo>
                <a:lnTo>
                  <a:pt x="70459" y="213652"/>
                </a:lnTo>
                <a:lnTo>
                  <a:pt x="70459" y="219893"/>
                </a:lnTo>
                <a:lnTo>
                  <a:pt x="136801" y="219893"/>
                </a:lnTo>
                <a:lnTo>
                  <a:pt x="136801" y="213652"/>
                </a:lnTo>
                <a:lnTo>
                  <a:pt x="130719" y="211581"/>
                </a:lnTo>
                <a:lnTo>
                  <a:pt x="128508" y="209510"/>
                </a:lnTo>
                <a:lnTo>
                  <a:pt x="126573" y="209510"/>
                </a:lnTo>
                <a:lnTo>
                  <a:pt x="124362" y="207439"/>
                </a:lnTo>
                <a:lnTo>
                  <a:pt x="122427" y="205368"/>
                </a:lnTo>
                <a:lnTo>
                  <a:pt x="120215" y="203297"/>
                </a:lnTo>
                <a:lnTo>
                  <a:pt x="120215" y="201226"/>
                </a:lnTo>
                <a:lnTo>
                  <a:pt x="118280" y="199155"/>
                </a:lnTo>
                <a:lnTo>
                  <a:pt x="118280" y="153508"/>
                </a:lnTo>
                <a:close/>
              </a:path>
              <a:path w="158114" h="220345">
                <a:moveTo>
                  <a:pt x="118280" y="0"/>
                </a:moveTo>
                <a:lnTo>
                  <a:pt x="95337" y="0"/>
                </a:lnTo>
                <a:lnTo>
                  <a:pt x="0" y="141054"/>
                </a:lnTo>
                <a:lnTo>
                  <a:pt x="0" y="153508"/>
                </a:lnTo>
                <a:lnTo>
                  <a:pt x="155597" y="153508"/>
                </a:lnTo>
                <a:lnTo>
                  <a:pt x="156444" y="138983"/>
                </a:lnTo>
                <a:lnTo>
                  <a:pt x="26951" y="138983"/>
                </a:lnTo>
                <a:lnTo>
                  <a:pt x="26951" y="136912"/>
                </a:lnTo>
                <a:lnTo>
                  <a:pt x="89256" y="35263"/>
                </a:lnTo>
                <a:lnTo>
                  <a:pt x="118280" y="35263"/>
                </a:lnTo>
                <a:lnTo>
                  <a:pt x="118280" y="0"/>
                </a:lnTo>
                <a:close/>
              </a:path>
              <a:path w="158114" h="220345">
                <a:moveTo>
                  <a:pt x="118280" y="35263"/>
                </a:moveTo>
                <a:lnTo>
                  <a:pt x="91191" y="35263"/>
                </a:lnTo>
                <a:lnTo>
                  <a:pt x="91191" y="64313"/>
                </a:lnTo>
                <a:lnTo>
                  <a:pt x="90072" y="73294"/>
                </a:lnTo>
                <a:lnTo>
                  <a:pt x="89498" y="81686"/>
                </a:lnTo>
                <a:lnTo>
                  <a:pt x="89256" y="138983"/>
                </a:lnTo>
                <a:lnTo>
                  <a:pt x="118280" y="138983"/>
                </a:lnTo>
                <a:lnTo>
                  <a:pt x="118280" y="35263"/>
                </a:lnTo>
                <a:close/>
              </a:path>
              <a:path w="158114" h="220345">
                <a:moveTo>
                  <a:pt x="157532" y="120315"/>
                </a:moveTo>
                <a:lnTo>
                  <a:pt x="145093" y="120315"/>
                </a:lnTo>
                <a:lnTo>
                  <a:pt x="145093" y="126529"/>
                </a:lnTo>
                <a:lnTo>
                  <a:pt x="143158" y="130698"/>
                </a:lnTo>
                <a:lnTo>
                  <a:pt x="140947" y="132770"/>
                </a:lnTo>
                <a:lnTo>
                  <a:pt x="139012" y="134841"/>
                </a:lnTo>
                <a:lnTo>
                  <a:pt x="136801" y="136912"/>
                </a:lnTo>
                <a:lnTo>
                  <a:pt x="130719" y="136912"/>
                </a:lnTo>
                <a:lnTo>
                  <a:pt x="126573" y="138983"/>
                </a:lnTo>
                <a:lnTo>
                  <a:pt x="156444" y="138983"/>
                </a:lnTo>
                <a:lnTo>
                  <a:pt x="157532" y="120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85228" y="388558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170" y="0"/>
                </a:lnTo>
              </a:path>
            </a:pathLst>
          </a:custGeom>
          <a:ln w="37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9861" y="3684357"/>
            <a:ext cx="140970" cy="222250"/>
          </a:xfrm>
          <a:custGeom>
            <a:avLst/>
            <a:gdLst/>
            <a:ahLst/>
            <a:cxnLst/>
            <a:rect l="l" t="t" r="r" b="b"/>
            <a:pathLst>
              <a:path w="140970" h="222250">
                <a:moveTo>
                  <a:pt x="132811" y="26979"/>
                </a:moveTo>
                <a:lnTo>
                  <a:pt x="111950" y="26979"/>
                </a:lnTo>
                <a:lnTo>
                  <a:pt x="111950" y="29050"/>
                </a:lnTo>
                <a:lnTo>
                  <a:pt x="24877" y="213652"/>
                </a:lnTo>
                <a:lnTo>
                  <a:pt x="24877" y="221964"/>
                </a:lnTo>
                <a:lnTo>
                  <a:pt x="47544" y="221964"/>
                </a:lnTo>
                <a:lnTo>
                  <a:pt x="132811" y="26979"/>
                </a:lnTo>
                <a:close/>
              </a:path>
              <a:path w="140970" h="222250">
                <a:moveTo>
                  <a:pt x="140974" y="0"/>
                </a:moveTo>
                <a:lnTo>
                  <a:pt x="4146" y="0"/>
                </a:lnTo>
                <a:lnTo>
                  <a:pt x="0" y="53930"/>
                </a:lnTo>
                <a:lnTo>
                  <a:pt x="14373" y="53930"/>
                </a:lnTo>
                <a:lnTo>
                  <a:pt x="16585" y="45646"/>
                </a:lnTo>
                <a:lnTo>
                  <a:pt x="16585" y="41476"/>
                </a:lnTo>
                <a:lnTo>
                  <a:pt x="18520" y="37334"/>
                </a:lnTo>
                <a:lnTo>
                  <a:pt x="20731" y="35263"/>
                </a:lnTo>
                <a:lnTo>
                  <a:pt x="20731" y="33192"/>
                </a:lnTo>
                <a:lnTo>
                  <a:pt x="22666" y="33192"/>
                </a:lnTo>
                <a:lnTo>
                  <a:pt x="24877" y="31121"/>
                </a:lnTo>
                <a:lnTo>
                  <a:pt x="26812" y="29050"/>
                </a:lnTo>
                <a:lnTo>
                  <a:pt x="33170" y="29050"/>
                </a:lnTo>
                <a:lnTo>
                  <a:pt x="35105" y="26979"/>
                </a:lnTo>
                <a:lnTo>
                  <a:pt x="132811" y="26979"/>
                </a:lnTo>
                <a:lnTo>
                  <a:pt x="140974" y="8311"/>
                </a:lnTo>
                <a:lnTo>
                  <a:pt x="140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19357" y="3934321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243" y="0"/>
                </a:lnTo>
              </a:path>
            </a:pathLst>
          </a:custGeom>
          <a:ln w="18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3025</TotalTime>
  <Words>1512</Words>
  <Application>Microsoft Macintosh PowerPoint</Application>
  <PresentationFormat>Ekran Gösterisi (4:3)</PresentationFormat>
  <Paragraphs>262</Paragraphs>
  <Slides>32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32</vt:i4>
      </vt:variant>
    </vt:vector>
  </HeadingPairs>
  <TitlesOfParts>
    <vt:vector size="44" baseType="lpstr">
      <vt:lpstr>Calibri</vt:lpstr>
      <vt:lpstr>Cambria Math</vt:lpstr>
      <vt:lpstr>Gill Sans MT</vt:lpstr>
      <vt:lpstr>Symbol</vt:lpstr>
      <vt:lpstr>Tahoma</vt:lpstr>
      <vt:lpstr>Times</vt:lpstr>
      <vt:lpstr>Times New Roman</vt:lpstr>
      <vt:lpstr>Wingdings</vt:lpstr>
      <vt:lpstr>Arial</vt:lpstr>
      <vt:lpstr>Office Theme</vt:lpstr>
      <vt:lpstr>1_Office Theme</vt:lpstr>
      <vt:lpstr>2_Office Theme</vt:lpstr>
      <vt:lpstr>Lecture 12: Regression Analysis</vt:lpstr>
      <vt:lpstr>Correlation Analysis</vt:lpstr>
      <vt:lpstr>Correlation Analysis</vt:lpstr>
      <vt:lpstr>Correlation Analysis</vt:lpstr>
      <vt:lpstr>Example: Correlation Analysis</vt:lpstr>
      <vt:lpstr>Example: Correlation Analysis</vt:lpstr>
      <vt:lpstr>Statistical Inference Concerning Population Correlation Coefficient</vt:lpstr>
      <vt:lpstr>Statistical Inference Concerning</vt:lpstr>
      <vt:lpstr>Example</vt:lpstr>
      <vt:lpstr>PowerPoint Sunusu</vt:lpstr>
      <vt:lpstr>Example</vt:lpstr>
      <vt:lpstr>In order to compute r, we must first compute the  variances of X and Y as weal as the covariance  between X and Y.</vt:lpstr>
      <vt:lpstr>Example</vt:lpstr>
      <vt:lpstr>Example</vt:lpstr>
      <vt:lpstr>Regression Analysis</vt:lpstr>
      <vt:lpstr>Linear Regression Analysis</vt:lpstr>
      <vt:lpstr>Linear Regression</vt:lpstr>
      <vt:lpstr>Linear Regression Analysis</vt:lpstr>
      <vt:lpstr>The linear relationship</vt:lpstr>
      <vt:lpstr>Simple Linear Regression Analysis</vt:lpstr>
      <vt:lpstr>Linear Regression Analysis</vt:lpstr>
      <vt:lpstr>Linear Regression Analysis</vt:lpstr>
      <vt:lpstr>PowerPoint Sunusu</vt:lpstr>
      <vt:lpstr>PowerPoint Sunusu</vt:lpstr>
      <vt:lpstr>We can also use the equation to generate an  estimate of systolic blood pressure (Y) for a  person with a specific body mass index (X).</vt:lpstr>
      <vt:lpstr>PowerPoint Sunusu</vt:lpstr>
      <vt:lpstr>PowerPoint Sunusu</vt:lpstr>
      <vt:lpstr>R2 - Coefficient of Determination for Linear Regression Model</vt:lpstr>
      <vt:lpstr>Estimating the Standard Deviation for a</vt:lpstr>
      <vt:lpstr>Example</vt:lpstr>
      <vt:lpstr>Multiple Linear Regression</vt:lpstr>
      <vt:lpstr>Example: Inference for the August Temperature Model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 Analysis</dc:title>
  <cp:lastModifiedBy>kubraadali@gmail.com</cp:lastModifiedBy>
  <cp:revision>56</cp:revision>
  <dcterms:created xsi:type="dcterms:W3CDTF">2016-09-05T16:12:54Z</dcterms:created>
  <dcterms:modified xsi:type="dcterms:W3CDTF">2022-12-26T13:46:43Z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2016-09-05T00:00:00Z</vt:filetime>
  </property>
</Properties>
</file>