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85" r:id="rId3"/>
    <p:sldMasterId id="2147483691" r:id="rId4"/>
  </p:sldMasterIdLst>
  <p:notesMasterIdLst>
    <p:notesMasterId r:id="rId30"/>
  </p:notesMasterIdLst>
  <p:sldIdLst>
    <p:sldId id="256" r:id="rId5"/>
    <p:sldId id="335" r:id="rId6"/>
    <p:sldId id="337" r:id="rId7"/>
    <p:sldId id="338" r:id="rId8"/>
    <p:sldId id="331" r:id="rId9"/>
    <p:sldId id="332" r:id="rId10"/>
    <p:sldId id="333" r:id="rId11"/>
    <p:sldId id="334" r:id="rId12"/>
    <p:sldId id="339" r:id="rId13"/>
    <p:sldId id="279" r:id="rId14"/>
    <p:sldId id="280" r:id="rId15"/>
    <p:sldId id="281" r:id="rId16"/>
    <p:sldId id="282" r:id="rId17"/>
    <p:sldId id="319" r:id="rId18"/>
    <p:sldId id="320" r:id="rId19"/>
    <p:sldId id="321" r:id="rId20"/>
    <p:sldId id="322" r:id="rId21"/>
    <p:sldId id="323" r:id="rId22"/>
    <p:sldId id="324" r:id="rId23"/>
    <p:sldId id="285" r:id="rId24"/>
    <p:sldId id="340" r:id="rId25"/>
    <p:sldId id="284" r:id="rId26"/>
    <p:sldId id="286" r:id="rId27"/>
    <p:sldId id="287" r:id="rId28"/>
    <p:sldId id="288" r:id="rId29"/>
  </p:sldIdLst>
  <p:sldSz cx="9144000" cy="6858000" type="screen4x3"/>
  <p:notesSz cx="9144000" cy="6858000"/>
  <p:defaultTextStyle>
    <a:defPPr>
      <a:defRPr lang="en-US"/>
    </a:defPPr>
    <a:lvl1pPr marL="0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2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6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73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66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58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52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5"/>
    <p:restoredTop sz="93017"/>
  </p:normalViewPr>
  <p:slideViewPr>
    <p:cSldViewPr>
      <p:cViewPr>
        <p:scale>
          <a:sx n="90" d="100"/>
          <a:sy n="90" d="100"/>
        </p:scale>
        <p:origin x="178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399FB-53AD-4134-91AA-258245FEABAA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8A2ED-C4CC-4651-9EE0-C1F57F77E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8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622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622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622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0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89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503" y="2920"/>
            <a:ext cx="8952992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29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503" y="2920"/>
            <a:ext cx="8952992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03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503" y="2920"/>
            <a:ext cx="8952992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21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50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82E7E-6815-4FEE-8E36-1940CE59ED0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0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FBD80-7E89-4E4E-B537-698D716D16C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11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27A37-E13B-48BA-A40D-1398E464C1D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88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BAA33-C18A-4288-83EB-C351258414C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3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503" y="2920"/>
            <a:ext cx="8952992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51F7C-46FA-4A33-8CE8-3262E3B1D88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02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4AA51-E142-4526-A842-EAE364D27B4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05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D59A-EE60-46D6-BDD4-FB3833780CBE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504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CFB93-14A9-4123-9082-9B604414A1A2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61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977F6-3E1F-4E1F-AE04-42D4D2F49F3B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91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ACD61-302B-45D6-8FB8-87444D4FB44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578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1827E-5044-43AC-B4E8-6C6A765AC4A9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503" y="2920"/>
            <a:ext cx="8952992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503" y="2920"/>
            <a:ext cx="8952992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622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622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622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6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03" y="19051"/>
            <a:ext cx="8597595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1110" y="3142234"/>
            <a:ext cx="8561781" cy="430887"/>
          </a:xfr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622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622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622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1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03" y="19051"/>
            <a:ext cx="8597595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622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622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622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3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03" y="19051"/>
            <a:ext cx="8597595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622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622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622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theme" Target="../theme/theme3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533400"/>
            <a:ext cx="8534400" cy="74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647700"/>
            <a:ext cx="8534400" cy="38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503" y="2922"/>
            <a:ext cx="895299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9000" y="2877693"/>
            <a:ext cx="816599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092">
        <a:defRPr>
          <a:latin typeface="+mn-lt"/>
          <a:ea typeface="+mn-ea"/>
          <a:cs typeface="+mn-cs"/>
        </a:defRPr>
      </a:lvl2pPr>
      <a:lvl3pPr marL="914186">
        <a:defRPr>
          <a:latin typeface="+mn-lt"/>
          <a:ea typeface="+mn-ea"/>
          <a:cs typeface="+mn-cs"/>
        </a:defRPr>
      </a:lvl3pPr>
      <a:lvl4pPr marL="1371279">
        <a:defRPr>
          <a:latin typeface="+mn-lt"/>
          <a:ea typeface="+mn-ea"/>
          <a:cs typeface="+mn-cs"/>
        </a:defRPr>
      </a:lvl4pPr>
      <a:lvl5pPr marL="1828373">
        <a:defRPr>
          <a:latin typeface="+mn-lt"/>
          <a:ea typeface="+mn-ea"/>
          <a:cs typeface="+mn-cs"/>
        </a:defRPr>
      </a:lvl5pPr>
      <a:lvl6pPr marL="2285466">
        <a:defRPr>
          <a:latin typeface="+mn-lt"/>
          <a:ea typeface="+mn-ea"/>
          <a:cs typeface="+mn-cs"/>
        </a:defRPr>
      </a:lvl6pPr>
      <a:lvl7pPr marL="2742558">
        <a:defRPr>
          <a:latin typeface="+mn-lt"/>
          <a:ea typeface="+mn-ea"/>
          <a:cs typeface="+mn-cs"/>
        </a:defRPr>
      </a:lvl7pPr>
      <a:lvl8pPr marL="3199652">
        <a:defRPr>
          <a:latin typeface="+mn-lt"/>
          <a:ea typeface="+mn-ea"/>
          <a:cs typeface="+mn-cs"/>
        </a:defRPr>
      </a:lvl8pPr>
      <a:lvl9pPr marL="365674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092">
        <a:defRPr>
          <a:latin typeface="+mn-lt"/>
          <a:ea typeface="+mn-ea"/>
          <a:cs typeface="+mn-cs"/>
        </a:defRPr>
      </a:lvl2pPr>
      <a:lvl3pPr marL="914186">
        <a:defRPr>
          <a:latin typeface="+mn-lt"/>
          <a:ea typeface="+mn-ea"/>
          <a:cs typeface="+mn-cs"/>
        </a:defRPr>
      </a:lvl3pPr>
      <a:lvl4pPr marL="1371279">
        <a:defRPr>
          <a:latin typeface="+mn-lt"/>
          <a:ea typeface="+mn-ea"/>
          <a:cs typeface="+mn-cs"/>
        </a:defRPr>
      </a:lvl4pPr>
      <a:lvl5pPr marL="1828373">
        <a:defRPr>
          <a:latin typeface="+mn-lt"/>
          <a:ea typeface="+mn-ea"/>
          <a:cs typeface="+mn-cs"/>
        </a:defRPr>
      </a:lvl5pPr>
      <a:lvl6pPr marL="2285466">
        <a:defRPr>
          <a:latin typeface="+mn-lt"/>
          <a:ea typeface="+mn-ea"/>
          <a:cs typeface="+mn-cs"/>
        </a:defRPr>
      </a:lvl6pPr>
      <a:lvl7pPr marL="2742558">
        <a:defRPr>
          <a:latin typeface="+mn-lt"/>
          <a:ea typeface="+mn-ea"/>
          <a:cs typeface="+mn-cs"/>
        </a:defRPr>
      </a:lvl7pPr>
      <a:lvl8pPr marL="3199652">
        <a:defRPr>
          <a:latin typeface="+mn-lt"/>
          <a:ea typeface="+mn-ea"/>
          <a:cs typeface="+mn-cs"/>
        </a:defRPr>
      </a:lvl8pPr>
      <a:lvl9pPr marL="3656744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533400"/>
            <a:ext cx="8534400" cy="74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293"/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04800" y="647700"/>
            <a:ext cx="8534400" cy="38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293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03" y="19051"/>
            <a:ext cx="859759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1110" y="3142235"/>
            <a:ext cx="856178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3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3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9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5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6">
        <a:defRPr>
          <a:latin typeface="+mn-lt"/>
          <a:ea typeface="+mn-ea"/>
          <a:cs typeface="+mn-cs"/>
        </a:defRPr>
      </a:lvl2pPr>
      <a:lvl3pPr marL="914293">
        <a:defRPr>
          <a:latin typeface="+mn-lt"/>
          <a:ea typeface="+mn-ea"/>
          <a:cs typeface="+mn-cs"/>
        </a:defRPr>
      </a:lvl3pPr>
      <a:lvl4pPr marL="1371440">
        <a:defRPr>
          <a:latin typeface="+mn-lt"/>
          <a:ea typeface="+mn-ea"/>
          <a:cs typeface="+mn-cs"/>
        </a:defRPr>
      </a:lvl4pPr>
      <a:lvl5pPr marL="1828586">
        <a:defRPr>
          <a:latin typeface="+mn-lt"/>
          <a:ea typeface="+mn-ea"/>
          <a:cs typeface="+mn-cs"/>
        </a:defRPr>
      </a:lvl5pPr>
      <a:lvl6pPr marL="2285733">
        <a:defRPr>
          <a:latin typeface="+mn-lt"/>
          <a:ea typeface="+mn-ea"/>
          <a:cs typeface="+mn-cs"/>
        </a:defRPr>
      </a:lvl6pPr>
      <a:lvl7pPr marL="2742879">
        <a:defRPr>
          <a:latin typeface="+mn-lt"/>
          <a:ea typeface="+mn-ea"/>
          <a:cs typeface="+mn-cs"/>
        </a:defRPr>
      </a:lvl7pPr>
      <a:lvl8pPr marL="3200026">
        <a:defRPr>
          <a:latin typeface="+mn-lt"/>
          <a:ea typeface="+mn-ea"/>
          <a:cs typeface="+mn-cs"/>
        </a:defRPr>
      </a:lvl8pPr>
      <a:lvl9pPr marL="36571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6">
        <a:defRPr>
          <a:latin typeface="+mn-lt"/>
          <a:ea typeface="+mn-ea"/>
          <a:cs typeface="+mn-cs"/>
        </a:defRPr>
      </a:lvl2pPr>
      <a:lvl3pPr marL="914293">
        <a:defRPr>
          <a:latin typeface="+mn-lt"/>
          <a:ea typeface="+mn-ea"/>
          <a:cs typeface="+mn-cs"/>
        </a:defRPr>
      </a:lvl3pPr>
      <a:lvl4pPr marL="1371440">
        <a:defRPr>
          <a:latin typeface="+mn-lt"/>
          <a:ea typeface="+mn-ea"/>
          <a:cs typeface="+mn-cs"/>
        </a:defRPr>
      </a:lvl4pPr>
      <a:lvl5pPr marL="1828586">
        <a:defRPr>
          <a:latin typeface="+mn-lt"/>
          <a:ea typeface="+mn-ea"/>
          <a:cs typeface="+mn-cs"/>
        </a:defRPr>
      </a:lvl5pPr>
      <a:lvl6pPr marL="2285733">
        <a:defRPr>
          <a:latin typeface="+mn-lt"/>
          <a:ea typeface="+mn-ea"/>
          <a:cs typeface="+mn-cs"/>
        </a:defRPr>
      </a:lvl6pPr>
      <a:lvl7pPr marL="2742879">
        <a:defRPr>
          <a:latin typeface="+mn-lt"/>
          <a:ea typeface="+mn-ea"/>
          <a:cs typeface="+mn-cs"/>
        </a:defRPr>
      </a:lvl7pPr>
      <a:lvl8pPr marL="3200026">
        <a:defRPr>
          <a:latin typeface="+mn-lt"/>
          <a:ea typeface="+mn-ea"/>
          <a:cs typeface="+mn-cs"/>
        </a:defRPr>
      </a:lvl8pPr>
      <a:lvl9pPr marL="3657172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533400"/>
            <a:ext cx="8534400" cy="74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04800" y="647700"/>
            <a:ext cx="8534400" cy="38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503" y="2922"/>
            <a:ext cx="895299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9000" y="2877693"/>
            <a:ext cx="816599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4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092">
        <a:defRPr>
          <a:latin typeface="+mn-lt"/>
          <a:ea typeface="+mn-ea"/>
          <a:cs typeface="+mn-cs"/>
        </a:defRPr>
      </a:lvl2pPr>
      <a:lvl3pPr marL="914186">
        <a:defRPr>
          <a:latin typeface="+mn-lt"/>
          <a:ea typeface="+mn-ea"/>
          <a:cs typeface="+mn-cs"/>
        </a:defRPr>
      </a:lvl3pPr>
      <a:lvl4pPr marL="1371279">
        <a:defRPr>
          <a:latin typeface="+mn-lt"/>
          <a:ea typeface="+mn-ea"/>
          <a:cs typeface="+mn-cs"/>
        </a:defRPr>
      </a:lvl4pPr>
      <a:lvl5pPr marL="1828373">
        <a:defRPr>
          <a:latin typeface="+mn-lt"/>
          <a:ea typeface="+mn-ea"/>
          <a:cs typeface="+mn-cs"/>
        </a:defRPr>
      </a:lvl5pPr>
      <a:lvl6pPr marL="2285466">
        <a:defRPr>
          <a:latin typeface="+mn-lt"/>
          <a:ea typeface="+mn-ea"/>
          <a:cs typeface="+mn-cs"/>
        </a:defRPr>
      </a:lvl6pPr>
      <a:lvl7pPr marL="2742558">
        <a:defRPr>
          <a:latin typeface="+mn-lt"/>
          <a:ea typeface="+mn-ea"/>
          <a:cs typeface="+mn-cs"/>
        </a:defRPr>
      </a:lvl7pPr>
      <a:lvl8pPr marL="3199652">
        <a:defRPr>
          <a:latin typeface="+mn-lt"/>
          <a:ea typeface="+mn-ea"/>
          <a:cs typeface="+mn-cs"/>
        </a:defRPr>
      </a:lvl8pPr>
      <a:lvl9pPr marL="365674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092">
        <a:defRPr>
          <a:latin typeface="+mn-lt"/>
          <a:ea typeface="+mn-ea"/>
          <a:cs typeface="+mn-cs"/>
        </a:defRPr>
      </a:lvl2pPr>
      <a:lvl3pPr marL="914186">
        <a:defRPr>
          <a:latin typeface="+mn-lt"/>
          <a:ea typeface="+mn-ea"/>
          <a:cs typeface="+mn-cs"/>
        </a:defRPr>
      </a:lvl3pPr>
      <a:lvl4pPr marL="1371279">
        <a:defRPr>
          <a:latin typeface="+mn-lt"/>
          <a:ea typeface="+mn-ea"/>
          <a:cs typeface="+mn-cs"/>
        </a:defRPr>
      </a:lvl4pPr>
      <a:lvl5pPr marL="1828373">
        <a:defRPr>
          <a:latin typeface="+mn-lt"/>
          <a:ea typeface="+mn-ea"/>
          <a:cs typeface="+mn-cs"/>
        </a:defRPr>
      </a:lvl5pPr>
      <a:lvl6pPr marL="2285466">
        <a:defRPr>
          <a:latin typeface="+mn-lt"/>
          <a:ea typeface="+mn-ea"/>
          <a:cs typeface="+mn-cs"/>
        </a:defRPr>
      </a:lvl6pPr>
      <a:lvl7pPr marL="2742558">
        <a:defRPr>
          <a:latin typeface="+mn-lt"/>
          <a:ea typeface="+mn-ea"/>
          <a:cs typeface="+mn-cs"/>
        </a:defRPr>
      </a:lvl7pPr>
      <a:lvl8pPr marL="3199652">
        <a:defRPr>
          <a:latin typeface="+mn-lt"/>
          <a:ea typeface="+mn-ea"/>
          <a:cs typeface="+mn-cs"/>
        </a:defRPr>
      </a:lvl8pPr>
      <a:lvl9pPr marL="3656744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9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4.wmf"/><Relationship Id="rId5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23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2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4" Type="http://schemas.openxmlformats.org/officeDocument/2006/relationships/image" Target="../media/image27.jpe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3429000"/>
            <a:ext cx="837095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6"/>
            <a:r>
              <a:rPr lang="en-US" sz="4400" b="0" spc="-10" dirty="0" smtClean="0">
                <a:latin typeface="Calibri"/>
                <a:cs typeface="Calibri"/>
              </a:rPr>
              <a:t>ANOVA(</a:t>
            </a:r>
            <a:r>
              <a:rPr lang="en-US" sz="4400" b="0" spc="-10" dirty="0" err="1" smtClean="0">
                <a:latin typeface="Calibri"/>
                <a:cs typeface="Calibri"/>
              </a:rPr>
              <a:t>ANalysis</a:t>
            </a:r>
            <a:r>
              <a:rPr lang="en-US" sz="4400" b="0" spc="-10" dirty="0" smtClean="0">
                <a:latin typeface="Calibri"/>
                <a:cs typeface="Calibri"/>
              </a:rPr>
              <a:t> </a:t>
            </a:r>
            <a:r>
              <a:rPr lang="en-US" sz="4400" b="0" spc="-10" dirty="0">
                <a:latin typeface="Calibri"/>
                <a:cs typeface="Calibri"/>
              </a:rPr>
              <a:t>Of </a:t>
            </a:r>
            <a:r>
              <a:rPr lang="en-US" sz="4400" b="0" spc="-10" dirty="0" smtClean="0">
                <a:latin typeface="Calibri"/>
                <a:cs typeface="Calibri"/>
              </a:rPr>
              <a:t>Variances</a:t>
            </a:r>
            <a:r>
              <a:rPr lang="tr-TR" sz="4400" b="0" spc="-10" dirty="0" smtClean="0">
                <a:latin typeface="Calibri"/>
                <a:cs typeface="Calibri"/>
              </a:rPr>
              <a:t>)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609600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spc="-5" dirty="0"/>
              <a:t>Example: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4" y="1592947"/>
            <a:ext cx="8070850" cy="4426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2" marR="26025" indent="-457200" defTabSz="914079"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lang="en-US" sz="2600" spc="-5" dirty="0" smtClean="0">
                <a:solidFill>
                  <a:prstClr val="black"/>
                </a:solidFill>
                <a:latin typeface="Arial"/>
                <a:cs typeface="Arial"/>
              </a:rPr>
              <a:t>Assume we are testing the effectiveness of three pain killers.</a:t>
            </a:r>
          </a:p>
          <a:p>
            <a:pPr marL="469262" marR="26025" indent="-457200" defTabSz="914079">
              <a:buFont typeface="Arial" panose="020B0604020202020204" pitchFamily="34" charset="0"/>
              <a:buChar char="•"/>
              <a:tabLst>
                <a:tab pos="304692" algn="l"/>
              </a:tabLst>
            </a:pPr>
            <a:endParaRPr lang="en-US" sz="26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69262" marR="26025" indent="-457200" defTabSz="914079"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Variation</a:t>
            </a:r>
            <a:r>
              <a:rPr lang="en-US" sz="2600" spc="-5" dirty="0" smtClean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lang="en-US" sz="2600" spc="-5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ime</a:t>
            </a:r>
            <a:r>
              <a:rPr lang="en-US" sz="2600" spc="-5" dirty="0" smtClean="0">
                <a:solidFill>
                  <a:prstClr val="black"/>
                </a:solidFill>
                <a:latin typeface="Arial"/>
                <a:cs typeface="Arial"/>
              </a:rPr>
              <a:t> passed until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600" spc="-5" dirty="0" smtClean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elief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2600" spc="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600" spc="100" dirty="0" smtClean="0">
                <a:solidFill>
                  <a:prstClr val="black"/>
                </a:solidFill>
                <a:latin typeface="Arial"/>
                <a:cs typeface="Arial"/>
              </a:rPr>
              <a:t>head ache sy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mptoms</a:t>
            </a:r>
            <a:r>
              <a:rPr sz="2600" spc="2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600" spc="-5" dirty="0" smtClean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etween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lang="en-US" sz="2600" spc="-5" dirty="0" smtClean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ithin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600" spc="-5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reatment</a:t>
            </a:r>
            <a:r>
              <a:rPr lang="en-US" sz="2600" spc="-5" dirty="0" smtClean="0">
                <a:solidFill>
                  <a:prstClr val="black"/>
                </a:solidFill>
                <a:latin typeface="Arial"/>
                <a:cs typeface="Arial"/>
              </a:rPr>
              <a:t>s are measured.</a:t>
            </a:r>
            <a:endParaRPr sz="2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12515" indent="-342780" defTabSz="914079">
              <a:spcBef>
                <a:spcPts val="700"/>
              </a:spcBef>
              <a:buClr>
                <a:srgbClr val="0C7A9C"/>
              </a:buClr>
              <a:buFontTx/>
              <a:buChar char="–"/>
              <a:tabLst>
                <a:tab pos="813150" algn="l"/>
              </a:tabLst>
            </a:pP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n=15 subjects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are </a:t>
            </a:r>
            <a:r>
              <a:rPr sz="2200" b="1" spc="-5" dirty="0">
                <a:solidFill>
                  <a:prstClr val="black"/>
                </a:solidFill>
                <a:latin typeface="Arial"/>
                <a:cs typeface="Arial"/>
              </a:rPr>
              <a:t>randomly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selected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participate</a:t>
            </a:r>
            <a:r>
              <a:rPr sz="2200" spc="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</a:p>
          <a:p>
            <a:pPr marL="812515" defTabSz="914079"/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study</a:t>
            </a:r>
          </a:p>
          <a:p>
            <a:pPr marL="812515" marR="244390" indent="-342780" defTabSz="914079">
              <a:spcBef>
                <a:spcPts val="680"/>
              </a:spcBef>
              <a:buClr>
                <a:srgbClr val="0C7A9C"/>
              </a:buClr>
              <a:buFontTx/>
              <a:buChar char="–"/>
              <a:tabLst>
                <a:tab pos="813150" algn="l"/>
              </a:tabLst>
            </a:pP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200" spc="-7" baseline="-20833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=5 subjects are </a:t>
            </a:r>
            <a:r>
              <a:rPr sz="2200" b="1" spc="-5" dirty="0">
                <a:solidFill>
                  <a:prstClr val="black"/>
                </a:solidFill>
                <a:latin typeface="Arial"/>
                <a:cs typeface="Arial"/>
              </a:rPr>
              <a:t>randomly assigned </a:t>
            </a:r>
            <a:r>
              <a:rPr sz="2200" b="1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200" b="1" spc="-5" dirty="0">
                <a:solidFill>
                  <a:prstClr val="black"/>
                </a:solidFill>
                <a:latin typeface="Arial"/>
                <a:cs typeface="Arial"/>
              </a:rPr>
              <a:t>each </a:t>
            </a:r>
            <a:r>
              <a:rPr sz="2200" b="1" dirty="0" smtClean="0">
                <a:solidFill>
                  <a:prstClr val="black"/>
                </a:solidFill>
                <a:latin typeface="Arial"/>
                <a:cs typeface="Arial"/>
              </a:rPr>
              <a:t>treatment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(k=3)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each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subject reports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the time to 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relief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of symptoms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(in</a:t>
            </a:r>
            <a:r>
              <a:rPr sz="2200" spc="-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minutes)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73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683" y="425578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spc="-5" dirty="0"/>
              <a:t>Example:</a:t>
            </a:r>
          </a:p>
        </p:txBody>
      </p:sp>
      <p:sp>
        <p:nvSpPr>
          <p:cNvPr id="3" name="object 3"/>
          <p:cNvSpPr/>
          <p:nvPr/>
        </p:nvSpPr>
        <p:spPr>
          <a:xfrm>
            <a:off x="444996" y="990691"/>
            <a:ext cx="8318004" cy="57911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spc="-5" dirty="0"/>
              <a:t>Example: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1209" y="1098422"/>
            <a:ext cx="7724775" cy="3498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895" indent="-457200" defTabSz="914079"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lang="en-US" sz="2800" spc="-5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sample means are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numerically</a:t>
            </a:r>
            <a:r>
              <a:rPr sz="28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different</a:t>
            </a:r>
          </a:p>
          <a:p>
            <a:pPr marL="469735" defTabSz="914079">
              <a:spcBef>
                <a:spcPts val="700"/>
              </a:spcBef>
              <a:tabLst>
                <a:tab pos="812515" algn="l"/>
              </a:tabLst>
            </a:pPr>
            <a:r>
              <a:rPr sz="2400" spc="-5" dirty="0">
                <a:solidFill>
                  <a:srgbClr val="0C7A9C"/>
                </a:solidFill>
                <a:latin typeface="Arial"/>
                <a:cs typeface="Arial"/>
              </a:rPr>
              <a:t>–	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(29, 25,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20)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=&gt;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possibly large variability</a:t>
            </a:r>
            <a:r>
              <a:rPr sz="2400" spc="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between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12515" defTabSz="914079"/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treatments</a:t>
            </a:r>
          </a:p>
          <a:p>
            <a:pPr marL="469895" indent="-457200" defTabSz="914079">
              <a:spcBef>
                <a:spcPts val="730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endParaRPr lang="en-US" sz="28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69895" indent="-457200" defTabSz="914079">
              <a:spcBef>
                <a:spcPts val="730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lang="en-US" sz="2800" spc="-5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sample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variances are similar,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but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small;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12515" marR="5077" indent="-343415" defTabSz="914079">
              <a:spcBef>
                <a:spcPts val="700"/>
              </a:spcBef>
              <a:tabLst>
                <a:tab pos="812515" algn="l"/>
              </a:tabLst>
            </a:pPr>
            <a:r>
              <a:rPr sz="2400" spc="-5" dirty="0">
                <a:solidFill>
                  <a:srgbClr val="0C7A9C"/>
                </a:solidFill>
                <a:latin typeface="Arial"/>
                <a:cs typeface="Arial"/>
              </a:rPr>
              <a:t>–	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(0.158, 0.071,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0.158)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=&gt;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observations</a:t>
            </a:r>
            <a:r>
              <a:rPr sz="24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within</a:t>
            </a:r>
            <a:r>
              <a:rPr sz="24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each  sample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are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tightly clustered around their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respective 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sample means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-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small variability 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within</a:t>
            </a:r>
            <a:r>
              <a:rPr sz="2400" b="1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treatments.</a:t>
            </a:r>
          </a:p>
        </p:txBody>
      </p:sp>
      <p:pic>
        <p:nvPicPr>
          <p:cNvPr id="1026" name="Picture 2" descr="https://qph.cf2.quoracdn.net/main-qimg-c85623c20f4311e77f26d0838976e6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871" y="4573003"/>
            <a:ext cx="3162300" cy="209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22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000" y="431616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dirty="0"/>
              <a:t>ANOVA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53988"/>
              </p:ext>
            </p:extLst>
          </p:nvPr>
        </p:nvGraphicFramePr>
        <p:xfrm>
          <a:off x="381000" y="1221876"/>
          <a:ext cx="8295597" cy="51789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3147"/>
                <a:gridCol w="4632450"/>
              </a:tblGrid>
              <a:tr h="331528">
                <a:tc>
                  <a:txBody>
                    <a:bodyPr/>
                    <a:lstStyle/>
                    <a:p>
                      <a:pPr marL="1134745">
                        <a:lnSpc>
                          <a:spcPts val="2535"/>
                        </a:lnSpc>
                      </a:pPr>
                      <a:r>
                        <a:rPr sz="2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200" b="1" spc="-25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Populations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R w="13559">
                      <a:solidFill>
                        <a:srgbClr val="4AACC5"/>
                      </a:solidFill>
                      <a:prstDash val="solid"/>
                    </a:lnR>
                    <a:lnB w="13594">
                      <a:solidFill>
                        <a:srgbClr val="4AACC5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1416685">
                        <a:lnSpc>
                          <a:spcPts val="2535"/>
                        </a:lnSpc>
                      </a:pPr>
                      <a:r>
                        <a:rPr sz="2200" b="1" i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2200" b="1" i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sz="22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2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B w="13594">
                      <a:solidFill>
                        <a:srgbClr val="4AACC5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</a:tr>
              <a:tr h="337847">
                <a:tc gridSpan="2">
                  <a:txBody>
                    <a:bodyPr/>
                    <a:lstStyle/>
                    <a:p>
                      <a:pPr marL="309245" algn="ctr">
                        <a:lnSpc>
                          <a:spcPts val="253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200" b="1" spc="-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70" dirty="0">
                          <a:latin typeface="Arial"/>
                          <a:cs typeface="Arial"/>
                        </a:rPr>
                        <a:t>dentify</a:t>
                      </a:r>
                      <a:r>
                        <a:rPr sz="22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125" dirty="0">
                          <a:latin typeface="Arial"/>
                          <a:cs typeface="Arial"/>
                        </a:rPr>
                        <a:t>groups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T w="13594">
                      <a:solidFill>
                        <a:srgbClr val="4AACC5"/>
                      </a:solidFill>
                      <a:prstDash val="solid"/>
                    </a:lnT>
                    <a:lnB w="13594">
                      <a:solidFill>
                        <a:srgbClr val="4AACC5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50689">
                <a:tc>
                  <a:txBody>
                    <a:bodyPr/>
                    <a:lstStyle/>
                    <a:p>
                      <a:pPr marL="514350" indent="-208279">
                        <a:lnSpc>
                          <a:spcPts val="2530"/>
                        </a:lnSpc>
                        <a:buAutoNum type="arabicPlain"/>
                        <a:tabLst>
                          <a:tab pos="514984" algn="l"/>
                        </a:tabLst>
                      </a:pPr>
                      <a:r>
                        <a:rPr sz="2200" spc="5" dirty="0">
                          <a:latin typeface="Times New Roman"/>
                          <a:cs typeface="Times New Roman"/>
                        </a:rPr>
                        <a:t>– Group</a:t>
                      </a:r>
                      <a:r>
                        <a:rPr sz="22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514350" indent="-208279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lain"/>
                        <a:tabLst>
                          <a:tab pos="514984" algn="l"/>
                        </a:tabLst>
                      </a:pPr>
                      <a:r>
                        <a:rPr sz="2200" spc="5" dirty="0">
                          <a:latin typeface="Times New Roman"/>
                          <a:cs typeface="Times New Roman"/>
                        </a:rPr>
                        <a:t>– Group</a:t>
                      </a:r>
                      <a:r>
                        <a:rPr sz="22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R w="13559">
                      <a:solidFill>
                        <a:srgbClr val="4AACC5"/>
                      </a:solidFill>
                      <a:prstDash val="solid"/>
                    </a:lnR>
                    <a:lnT w="13594">
                      <a:solidFill>
                        <a:srgbClr val="4AACC5"/>
                      </a:solidFill>
                      <a:prstDash val="solid"/>
                    </a:lnT>
                    <a:lnB w="13594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6890" indent="-209550">
                        <a:lnSpc>
                          <a:spcPts val="2530"/>
                        </a:lnSpc>
                        <a:buAutoNum type="arabicPlain"/>
                        <a:tabLst>
                          <a:tab pos="517525" algn="l"/>
                        </a:tabLst>
                      </a:pPr>
                      <a:r>
                        <a:rPr sz="2200" spc="5" dirty="0">
                          <a:latin typeface="Times New Roman"/>
                          <a:cs typeface="Times New Roman"/>
                        </a:rPr>
                        <a:t>– Group</a:t>
                      </a:r>
                      <a:r>
                        <a:rPr sz="22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  <a:p>
                      <a:pPr marL="516890" indent="-20955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lain"/>
                        <a:tabLst>
                          <a:tab pos="517525" algn="l"/>
                        </a:tabLst>
                      </a:pPr>
                      <a:r>
                        <a:rPr sz="2200" spc="5" dirty="0">
                          <a:latin typeface="Times New Roman"/>
                          <a:cs typeface="Times New Roman"/>
                        </a:rPr>
                        <a:t>– Group</a:t>
                      </a:r>
                      <a:r>
                        <a:rPr sz="22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2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  <a:p>
                      <a:pPr marL="3073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200" dirty="0">
                          <a:latin typeface="Times New Roman"/>
                          <a:cs typeface="Times New Roman"/>
                        </a:rPr>
                        <a:t>....</a:t>
                      </a:r>
                    </a:p>
                    <a:p>
                      <a:pPr marL="3073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200" spc="5" dirty="0">
                          <a:latin typeface="Times New Roman"/>
                          <a:cs typeface="Times New Roman"/>
                        </a:rPr>
                        <a:t>k – Group</a:t>
                      </a:r>
                      <a:r>
                        <a:rPr sz="22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k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T w="13594">
                      <a:solidFill>
                        <a:srgbClr val="4AACC5"/>
                      </a:solidFill>
                      <a:prstDash val="solid"/>
                    </a:lnT>
                    <a:lnB w="13594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337847">
                <a:tc gridSpan="2">
                  <a:txBody>
                    <a:bodyPr/>
                    <a:lstStyle/>
                    <a:p>
                      <a:pPr marL="321945" algn="ctr">
                        <a:lnSpc>
                          <a:spcPts val="254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200" b="1" spc="-3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70" dirty="0">
                          <a:latin typeface="Arial"/>
                          <a:cs typeface="Arial"/>
                        </a:rPr>
                        <a:t>dentify</a:t>
                      </a:r>
                      <a:r>
                        <a:rPr sz="2200" b="1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75" dirty="0">
                          <a:latin typeface="Arial"/>
                          <a:cs typeface="Arial"/>
                        </a:rPr>
                        <a:t>parameters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T w="13594">
                      <a:solidFill>
                        <a:srgbClr val="4AACC5"/>
                      </a:solidFill>
                      <a:prstDash val="solid"/>
                    </a:lnT>
                    <a:lnB w="13594">
                      <a:solidFill>
                        <a:srgbClr val="4AACC5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50689">
                <a:tc>
                  <a:txBody>
                    <a:bodyPr/>
                    <a:lstStyle/>
                    <a:p>
                      <a:pPr marL="586105">
                        <a:lnSpc>
                          <a:spcPts val="2540"/>
                        </a:lnSpc>
                      </a:pPr>
                      <a:r>
                        <a:rPr sz="2200" dirty="0">
                          <a:latin typeface="Times New Roman"/>
                          <a:cs typeface="Times New Roman"/>
                        </a:rPr>
                        <a:t>µ</a:t>
                      </a:r>
                      <a:r>
                        <a:rPr sz="2200" baseline="-21072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population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mean</a:t>
                      </a:r>
                      <a:r>
                        <a:rPr sz="22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for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200" spc="5" dirty="0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sz="22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53975" marR="274320" indent="532130">
                        <a:lnSpc>
                          <a:spcPct val="100699"/>
                        </a:lnSpc>
                      </a:pPr>
                      <a:r>
                        <a:rPr sz="2200" dirty="0">
                          <a:latin typeface="Times New Roman"/>
                          <a:cs typeface="Times New Roman"/>
                        </a:rPr>
                        <a:t>µ</a:t>
                      </a:r>
                      <a:r>
                        <a:rPr sz="2200" baseline="-21072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population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mean</a:t>
                      </a:r>
                      <a:r>
                        <a:rPr sz="22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for  Group</a:t>
                      </a:r>
                      <a:r>
                        <a:rPr sz="22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R w="13559">
                      <a:solidFill>
                        <a:srgbClr val="4AACC5"/>
                      </a:solidFill>
                      <a:prstDash val="solid"/>
                    </a:lnR>
                    <a:lnT w="13594">
                      <a:solidFill>
                        <a:srgbClr val="4AACC5"/>
                      </a:solidFill>
                      <a:prstDash val="solid"/>
                    </a:lnT>
                    <a:lnB w="13594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ts val="2540"/>
                        </a:lnSpc>
                      </a:pPr>
                      <a:r>
                        <a:rPr sz="2200" dirty="0">
                          <a:latin typeface="Times New Roman"/>
                          <a:cs typeface="Times New Roman"/>
                        </a:rPr>
                        <a:t>µ</a:t>
                      </a:r>
                      <a:r>
                        <a:rPr sz="2200" baseline="-21072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– population </a:t>
                      </a:r>
                      <a:r>
                        <a:rPr sz="2200" spc="-5" dirty="0">
                          <a:latin typeface="Times New Roman"/>
                          <a:cs typeface="Times New Roman"/>
                        </a:rPr>
                        <a:t>mean </a:t>
                      </a:r>
                      <a:r>
                        <a:rPr sz="2200" spc="10" dirty="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sz="2200" spc="5" dirty="0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sz="2200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i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T w="13594">
                      <a:solidFill>
                        <a:srgbClr val="4AACC5"/>
                      </a:solidFill>
                      <a:prstDash val="solid"/>
                    </a:lnT>
                    <a:lnB w="13594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337777">
                <a:tc gridSpan="2">
                  <a:txBody>
                    <a:bodyPr/>
                    <a:lstStyle/>
                    <a:p>
                      <a:pPr marL="2320290">
                        <a:lnSpc>
                          <a:spcPts val="2540"/>
                        </a:lnSpc>
                      </a:pPr>
                      <a:r>
                        <a:rPr sz="2200" b="1" spc="-70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2200" b="1" spc="-3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3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200" b="1" spc="-3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5" dirty="0">
                          <a:latin typeface="Arial"/>
                          <a:cs typeface="Arial"/>
                        </a:rPr>
                        <a:t>appropriate</a:t>
                      </a:r>
                      <a:r>
                        <a:rPr sz="2200" b="1" spc="-3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155" dirty="0">
                          <a:latin typeface="Arial"/>
                          <a:cs typeface="Arial"/>
                        </a:rPr>
                        <a:t>hypotheses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T w="13594">
                      <a:solidFill>
                        <a:srgbClr val="4AACC5"/>
                      </a:solidFill>
                      <a:prstDash val="solid"/>
                    </a:lnT>
                    <a:lnB w="13594">
                      <a:solidFill>
                        <a:srgbClr val="4AACC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325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R w="13559">
                      <a:solidFill>
                        <a:srgbClr val="4AACC5"/>
                      </a:solidFill>
                      <a:prstDash val="solid"/>
                    </a:lnR>
                    <a:lnT w="13594">
                      <a:solidFill>
                        <a:srgbClr val="4AACC5"/>
                      </a:solidFill>
                      <a:prstDash val="solid"/>
                    </a:lnT>
                    <a:lnB w="13594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ts val="254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H0:</a:t>
                      </a:r>
                      <a:endParaRPr sz="2200" dirty="0">
                        <a:latin typeface="Arial"/>
                        <a:cs typeface="Arial"/>
                      </a:endParaRPr>
                    </a:p>
                    <a:p>
                      <a:pPr marL="55244" marR="254000" indent="252095">
                        <a:lnSpc>
                          <a:spcPct val="100699"/>
                        </a:lnSpc>
                        <a:spcBef>
                          <a:spcPts val="894"/>
                        </a:spcBef>
                      </a:pPr>
                      <a:r>
                        <a:rPr sz="2200" b="1" spc="5" dirty="0">
                          <a:latin typeface="Arial"/>
                          <a:cs typeface="Arial"/>
                        </a:rPr>
                        <a:t>Ha: 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2200" b="1" spc="-40" dirty="0">
                          <a:latin typeface="Arial"/>
                          <a:cs typeface="Arial"/>
                        </a:rPr>
                        <a:t>all </a:t>
                      </a:r>
                      <a:r>
                        <a:rPr sz="2200" b="1" spc="-105" dirty="0">
                          <a:latin typeface="Arial"/>
                          <a:cs typeface="Arial"/>
                        </a:rPr>
                        <a:t>meansequal </a:t>
                      </a:r>
                      <a:r>
                        <a:rPr sz="2200" b="1" spc="-40" dirty="0">
                          <a:latin typeface="Arial"/>
                          <a:cs typeface="Arial"/>
                        </a:rPr>
                        <a:t>(at</a:t>
                      </a:r>
                      <a:r>
                        <a:rPr sz="2200" b="1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145" dirty="0">
                          <a:latin typeface="Arial"/>
                          <a:cs typeface="Arial"/>
                        </a:rPr>
                        <a:t>least  </a:t>
                      </a:r>
                      <a:r>
                        <a:rPr sz="2200" b="1" spc="-114" dirty="0">
                          <a:latin typeface="Arial"/>
                          <a:cs typeface="Arial"/>
                        </a:rPr>
                        <a:t>one </a:t>
                      </a:r>
                      <a:r>
                        <a:rPr sz="2200" b="1" spc="5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2200" b="1" spc="-43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40" dirty="0">
                          <a:latin typeface="Arial"/>
                          <a:cs typeface="Arial"/>
                        </a:rPr>
                        <a:t>isdifferent)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559">
                      <a:solidFill>
                        <a:srgbClr val="4AACC5"/>
                      </a:solidFill>
                      <a:prstDash val="solid"/>
                    </a:lnL>
                    <a:lnT w="13594">
                      <a:solidFill>
                        <a:srgbClr val="4AACC5"/>
                      </a:solidFill>
                      <a:prstDash val="solid"/>
                    </a:lnT>
                    <a:lnB w="13594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892609" y="5359739"/>
            <a:ext cx="1837517" cy="422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8465" y="5820916"/>
            <a:ext cx="1935135" cy="4148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31308" y="5275038"/>
            <a:ext cx="2356280" cy="3377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715000"/>
            <a:ext cx="74009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4905375"/>
            <a:ext cx="74009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91110" y="654036"/>
            <a:ext cx="8597595" cy="488822"/>
          </a:xfrm>
        </p:spPr>
        <p:txBody>
          <a:bodyPr/>
          <a:lstStyle/>
          <a:p>
            <a:pPr algn="ctr"/>
            <a:r>
              <a:rPr lang="en-US" altLang="en-US" dirty="0" smtClean="0"/>
              <a:t>ANOVA </a:t>
            </a:r>
            <a:r>
              <a:rPr lang="tr-TR" altLang="en-US" dirty="0" err="1" smtClean="0"/>
              <a:t>Calculation</a:t>
            </a:r>
            <a:endParaRPr lang="en-US" altLang="en-US" dirty="0"/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1110" y="2989834"/>
            <a:ext cx="8561781" cy="430887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</p:txBody>
      </p:sp>
      <p:grpSp>
        <p:nvGrpSpPr>
          <p:cNvPr id="984205" name="Group 141"/>
          <p:cNvGrpSpPr>
            <a:grpSpLocks/>
          </p:cNvGrpSpPr>
          <p:nvPr/>
        </p:nvGrpSpPr>
        <p:grpSpPr bwMode="auto">
          <a:xfrm>
            <a:off x="1219200" y="1752600"/>
            <a:ext cx="4810125" cy="3124200"/>
            <a:chOff x="-3" y="630"/>
            <a:chExt cx="3030" cy="4439"/>
          </a:xfrm>
        </p:grpSpPr>
        <p:grpSp>
          <p:nvGrpSpPr>
            <p:cNvPr id="984203" name="Group 139"/>
            <p:cNvGrpSpPr>
              <a:grpSpLocks/>
            </p:cNvGrpSpPr>
            <p:nvPr/>
          </p:nvGrpSpPr>
          <p:grpSpPr bwMode="auto">
            <a:xfrm>
              <a:off x="0" y="633"/>
              <a:ext cx="3024" cy="4433"/>
              <a:chOff x="0" y="633"/>
              <a:chExt cx="3024" cy="4433"/>
            </a:xfrm>
          </p:grpSpPr>
          <p:grpSp>
            <p:nvGrpSpPr>
              <p:cNvPr id="984116" name="Group 52"/>
              <p:cNvGrpSpPr>
                <a:grpSpLocks/>
              </p:cNvGrpSpPr>
              <p:nvPr/>
            </p:nvGrpSpPr>
            <p:grpSpPr bwMode="auto">
              <a:xfrm>
                <a:off x="0" y="633"/>
                <a:ext cx="756" cy="403"/>
                <a:chOff x="0" y="633"/>
                <a:chExt cx="756" cy="403"/>
              </a:xfrm>
            </p:grpSpPr>
            <p:sp>
              <p:nvSpPr>
                <p:cNvPr id="98407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633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Treatment 1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15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633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18" name="Group 54"/>
              <p:cNvGrpSpPr>
                <a:grpSpLocks/>
              </p:cNvGrpSpPr>
              <p:nvPr/>
            </p:nvGrpSpPr>
            <p:grpSpPr bwMode="auto">
              <a:xfrm>
                <a:off x="756" y="633"/>
                <a:ext cx="756" cy="403"/>
                <a:chOff x="756" y="633"/>
                <a:chExt cx="756" cy="403"/>
              </a:xfrm>
            </p:grpSpPr>
            <p:sp>
              <p:nvSpPr>
                <p:cNvPr id="984072" name="Rectangle 8"/>
                <p:cNvSpPr>
                  <a:spLocks noChangeArrowheads="1"/>
                </p:cNvSpPr>
                <p:nvPr/>
              </p:nvSpPr>
              <p:spPr bwMode="auto">
                <a:xfrm>
                  <a:off x="799" y="633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Treatment 2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17" name="Rectangle 53"/>
                <p:cNvSpPr>
                  <a:spLocks noChangeArrowheads="1"/>
                </p:cNvSpPr>
                <p:nvPr/>
              </p:nvSpPr>
              <p:spPr bwMode="auto">
                <a:xfrm>
                  <a:off x="756" y="633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20" name="Group 56"/>
              <p:cNvGrpSpPr>
                <a:grpSpLocks/>
              </p:cNvGrpSpPr>
              <p:nvPr/>
            </p:nvGrpSpPr>
            <p:grpSpPr bwMode="auto">
              <a:xfrm>
                <a:off x="1512" y="633"/>
                <a:ext cx="756" cy="403"/>
                <a:chOff x="1512" y="633"/>
                <a:chExt cx="756" cy="403"/>
              </a:xfrm>
            </p:grpSpPr>
            <p:sp>
              <p:nvSpPr>
                <p:cNvPr id="984073" name="Rectangle 9"/>
                <p:cNvSpPr>
                  <a:spLocks noChangeArrowheads="1"/>
                </p:cNvSpPr>
                <p:nvPr/>
              </p:nvSpPr>
              <p:spPr bwMode="auto">
                <a:xfrm>
                  <a:off x="1555" y="633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Treatment 3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19" name="Rectangle 55"/>
                <p:cNvSpPr>
                  <a:spLocks noChangeArrowheads="1"/>
                </p:cNvSpPr>
                <p:nvPr/>
              </p:nvSpPr>
              <p:spPr bwMode="auto">
                <a:xfrm>
                  <a:off x="1512" y="633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22" name="Group 58"/>
              <p:cNvGrpSpPr>
                <a:grpSpLocks/>
              </p:cNvGrpSpPr>
              <p:nvPr/>
            </p:nvGrpSpPr>
            <p:grpSpPr bwMode="auto">
              <a:xfrm>
                <a:off x="2268" y="633"/>
                <a:ext cx="756" cy="403"/>
                <a:chOff x="2268" y="633"/>
                <a:chExt cx="756" cy="403"/>
              </a:xfrm>
            </p:grpSpPr>
            <p:sp>
              <p:nvSpPr>
                <p:cNvPr id="984074" name="Rectangle 10"/>
                <p:cNvSpPr>
                  <a:spLocks noChangeArrowheads="1"/>
                </p:cNvSpPr>
                <p:nvPr/>
              </p:nvSpPr>
              <p:spPr bwMode="auto">
                <a:xfrm>
                  <a:off x="2311" y="633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Treatment 4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21" name="Rectangle 57"/>
                <p:cNvSpPr>
                  <a:spLocks noChangeArrowheads="1"/>
                </p:cNvSpPr>
                <p:nvPr/>
              </p:nvSpPr>
              <p:spPr bwMode="auto">
                <a:xfrm>
                  <a:off x="2268" y="633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24" name="Group 60"/>
              <p:cNvGrpSpPr>
                <a:grpSpLocks/>
              </p:cNvGrpSpPr>
              <p:nvPr/>
            </p:nvGrpSpPr>
            <p:grpSpPr bwMode="auto">
              <a:xfrm>
                <a:off x="0" y="1036"/>
                <a:ext cx="756" cy="403"/>
                <a:chOff x="0" y="1036"/>
                <a:chExt cx="756" cy="403"/>
              </a:xfrm>
            </p:grpSpPr>
            <p:sp>
              <p:nvSpPr>
                <p:cNvPr id="984075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036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 dirty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 dirty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11</a:t>
                  </a:r>
                  <a:endParaRPr lang="en-US" altLang="zh-CN" sz="1400" i="1" dirty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 dirty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23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1036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26" name="Group 62"/>
              <p:cNvGrpSpPr>
                <a:grpSpLocks/>
              </p:cNvGrpSpPr>
              <p:nvPr/>
            </p:nvGrpSpPr>
            <p:grpSpPr bwMode="auto">
              <a:xfrm>
                <a:off x="756" y="1036"/>
                <a:ext cx="756" cy="403"/>
                <a:chOff x="756" y="1036"/>
                <a:chExt cx="756" cy="403"/>
              </a:xfrm>
            </p:grpSpPr>
            <p:sp>
              <p:nvSpPr>
                <p:cNvPr id="984076" name="Rectangle 12"/>
                <p:cNvSpPr>
                  <a:spLocks noChangeArrowheads="1"/>
                </p:cNvSpPr>
                <p:nvPr/>
              </p:nvSpPr>
              <p:spPr bwMode="auto">
                <a:xfrm>
                  <a:off x="799" y="1036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21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25" name="Rectangle 61"/>
                <p:cNvSpPr>
                  <a:spLocks noChangeArrowheads="1"/>
                </p:cNvSpPr>
                <p:nvPr/>
              </p:nvSpPr>
              <p:spPr bwMode="auto">
                <a:xfrm>
                  <a:off x="756" y="1036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28" name="Group 64"/>
              <p:cNvGrpSpPr>
                <a:grpSpLocks/>
              </p:cNvGrpSpPr>
              <p:nvPr/>
            </p:nvGrpSpPr>
            <p:grpSpPr bwMode="auto">
              <a:xfrm>
                <a:off x="1512" y="1036"/>
                <a:ext cx="756" cy="403"/>
                <a:chOff x="1512" y="1036"/>
                <a:chExt cx="756" cy="403"/>
              </a:xfrm>
            </p:grpSpPr>
            <p:sp>
              <p:nvSpPr>
                <p:cNvPr id="984077" name="Rectangle 13"/>
                <p:cNvSpPr>
                  <a:spLocks noChangeArrowheads="1"/>
                </p:cNvSpPr>
                <p:nvPr/>
              </p:nvSpPr>
              <p:spPr bwMode="auto">
                <a:xfrm>
                  <a:off x="1555" y="1036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31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27" name="Rectangle 63"/>
                <p:cNvSpPr>
                  <a:spLocks noChangeArrowheads="1"/>
                </p:cNvSpPr>
                <p:nvPr/>
              </p:nvSpPr>
              <p:spPr bwMode="auto">
                <a:xfrm>
                  <a:off x="1512" y="1036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30" name="Group 66"/>
              <p:cNvGrpSpPr>
                <a:grpSpLocks/>
              </p:cNvGrpSpPr>
              <p:nvPr/>
            </p:nvGrpSpPr>
            <p:grpSpPr bwMode="auto">
              <a:xfrm>
                <a:off x="2268" y="1036"/>
                <a:ext cx="756" cy="403"/>
                <a:chOff x="2268" y="1036"/>
                <a:chExt cx="756" cy="403"/>
              </a:xfrm>
            </p:grpSpPr>
            <p:sp>
              <p:nvSpPr>
                <p:cNvPr id="984078" name="Rectangle 14"/>
                <p:cNvSpPr>
                  <a:spLocks noChangeArrowheads="1"/>
                </p:cNvSpPr>
                <p:nvPr/>
              </p:nvSpPr>
              <p:spPr bwMode="auto">
                <a:xfrm>
                  <a:off x="2311" y="1036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41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29" name="Rectangle 65"/>
                <p:cNvSpPr>
                  <a:spLocks noChangeArrowheads="1"/>
                </p:cNvSpPr>
                <p:nvPr/>
              </p:nvSpPr>
              <p:spPr bwMode="auto">
                <a:xfrm>
                  <a:off x="2268" y="1036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32" name="Group 68"/>
              <p:cNvGrpSpPr>
                <a:grpSpLocks/>
              </p:cNvGrpSpPr>
              <p:nvPr/>
            </p:nvGrpSpPr>
            <p:grpSpPr bwMode="auto">
              <a:xfrm>
                <a:off x="0" y="1439"/>
                <a:ext cx="756" cy="403"/>
                <a:chOff x="0" y="1439"/>
                <a:chExt cx="756" cy="403"/>
              </a:xfrm>
            </p:grpSpPr>
            <p:sp>
              <p:nvSpPr>
                <p:cNvPr id="984079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1439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12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31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439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34" name="Group 70"/>
              <p:cNvGrpSpPr>
                <a:grpSpLocks/>
              </p:cNvGrpSpPr>
              <p:nvPr/>
            </p:nvGrpSpPr>
            <p:grpSpPr bwMode="auto">
              <a:xfrm>
                <a:off x="756" y="1439"/>
                <a:ext cx="756" cy="403"/>
                <a:chOff x="756" y="1439"/>
                <a:chExt cx="756" cy="403"/>
              </a:xfrm>
            </p:grpSpPr>
            <p:sp>
              <p:nvSpPr>
                <p:cNvPr id="984080" name="Rectangle 16"/>
                <p:cNvSpPr>
                  <a:spLocks noChangeArrowheads="1"/>
                </p:cNvSpPr>
                <p:nvPr/>
              </p:nvSpPr>
              <p:spPr bwMode="auto">
                <a:xfrm>
                  <a:off x="799" y="1439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22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33" name="Rectangle 69"/>
                <p:cNvSpPr>
                  <a:spLocks noChangeArrowheads="1"/>
                </p:cNvSpPr>
                <p:nvPr/>
              </p:nvSpPr>
              <p:spPr bwMode="auto">
                <a:xfrm>
                  <a:off x="756" y="1439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36" name="Group 72"/>
              <p:cNvGrpSpPr>
                <a:grpSpLocks/>
              </p:cNvGrpSpPr>
              <p:nvPr/>
            </p:nvGrpSpPr>
            <p:grpSpPr bwMode="auto">
              <a:xfrm>
                <a:off x="1512" y="1439"/>
                <a:ext cx="756" cy="403"/>
                <a:chOff x="1512" y="1439"/>
                <a:chExt cx="756" cy="403"/>
              </a:xfrm>
            </p:grpSpPr>
            <p:sp>
              <p:nvSpPr>
                <p:cNvPr id="984081" name="Rectangle 17"/>
                <p:cNvSpPr>
                  <a:spLocks noChangeArrowheads="1"/>
                </p:cNvSpPr>
                <p:nvPr/>
              </p:nvSpPr>
              <p:spPr bwMode="auto">
                <a:xfrm>
                  <a:off x="1555" y="1439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32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35" name="Rectangle 71"/>
                <p:cNvSpPr>
                  <a:spLocks noChangeArrowheads="1"/>
                </p:cNvSpPr>
                <p:nvPr/>
              </p:nvSpPr>
              <p:spPr bwMode="auto">
                <a:xfrm>
                  <a:off x="1512" y="1439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38" name="Group 74"/>
              <p:cNvGrpSpPr>
                <a:grpSpLocks/>
              </p:cNvGrpSpPr>
              <p:nvPr/>
            </p:nvGrpSpPr>
            <p:grpSpPr bwMode="auto">
              <a:xfrm>
                <a:off x="2268" y="1439"/>
                <a:ext cx="756" cy="403"/>
                <a:chOff x="2268" y="1439"/>
                <a:chExt cx="756" cy="403"/>
              </a:xfrm>
            </p:grpSpPr>
            <p:sp>
              <p:nvSpPr>
                <p:cNvPr id="984082" name="Rectangle 18"/>
                <p:cNvSpPr>
                  <a:spLocks noChangeArrowheads="1"/>
                </p:cNvSpPr>
                <p:nvPr/>
              </p:nvSpPr>
              <p:spPr bwMode="auto">
                <a:xfrm>
                  <a:off x="2311" y="1439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42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37" name="Rectangle 73"/>
                <p:cNvSpPr>
                  <a:spLocks noChangeArrowheads="1"/>
                </p:cNvSpPr>
                <p:nvPr/>
              </p:nvSpPr>
              <p:spPr bwMode="auto">
                <a:xfrm>
                  <a:off x="2268" y="1439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40" name="Group 76"/>
              <p:cNvGrpSpPr>
                <a:grpSpLocks/>
              </p:cNvGrpSpPr>
              <p:nvPr/>
            </p:nvGrpSpPr>
            <p:grpSpPr bwMode="auto">
              <a:xfrm>
                <a:off x="0" y="1842"/>
                <a:ext cx="756" cy="403"/>
                <a:chOff x="0" y="1842"/>
                <a:chExt cx="756" cy="403"/>
              </a:xfrm>
            </p:grpSpPr>
            <p:sp>
              <p:nvSpPr>
                <p:cNvPr id="984083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1842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13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39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1842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42" name="Group 78"/>
              <p:cNvGrpSpPr>
                <a:grpSpLocks/>
              </p:cNvGrpSpPr>
              <p:nvPr/>
            </p:nvGrpSpPr>
            <p:grpSpPr bwMode="auto">
              <a:xfrm>
                <a:off x="756" y="1842"/>
                <a:ext cx="756" cy="403"/>
                <a:chOff x="756" y="1842"/>
                <a:chExt cx="756" cy="403"/>
              </a:xfrm>
            </p:grpSpPr>
            <p:sp>
              <p:nvSpPr>
                <p:cNvPr id="984084" name="Rectangle 20"/>
                <p:cNvSpPr>
                  <a:spLocks noChangeArrowheads="1"/>
                </p:cNvSpPr>
                <p:nvPr/>
              </p:nvSpPr>
              <p:spPr bwMode="auto">
                <a:xfrm>
                  <a:off x="799" y="1842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23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41" name="Rectangle 77"/>
                <p:cNvSpPr>
                  <a:spLocks noChangeArrowheads="1"/>
                </p:cNvSpPr>
                <p:nvPr/>
              </p:nvSpPr>
              <p:spPr bwMode="auto">
                <a:xfrm>
                  <a:off x="756" y="1842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44" name="Group 80"/>
              <p:cNvGrpSpPr>
                <a:grpSpLocks/>
              </p:cNvGrpSpPr>
              <p:nvPr/>
            </p:nvGrpSpPr>
            <p:grpSpPr bwMode="auto">
              <a:xfrm>
                <a:off x="1512" y="1842"/>
                <a:ext cx="756" cy="403"/>
                <a:chOff x="1512" y="1842"/>
                <a:chExt cx="756" cy="403"/>
              </a:xfrm>
            </p:grpSpPr>
            <p:sp>
              <p:nvSpPr>
                <p:cNvPr id="984085" name="Rectangle 21"/>
                <p:cNvSpPr>
                  <a:spLocks noChangeArrowheads="1"/>
                </p:cNvSpPr>
                <p:nvPr/>
              </p:nvSpPr>
              <p:spPr bwMode="auto">
                <a:xfrm>
                  <a:off x="1555" y="1842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33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43" name="Rectangle 79"/>
                <p:cNvSpPr>
                  <a:spLocks noChangeArrowheads="1"/>
                </p:cNvSpPr>
                <p:nvPr/>
              </p:nvSpPr>
              <p:spPr bwMode="auto">
                <a:xfrm>
                  <a:off x="1512" y="1842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46" name="Group 82"/>
              <p:cNvGrpSpPr>
                <a:grpSpLocks/>
              </p:cNvGrpSpPr>
              <p:nvPr/>
            </p:nvGrpSpPr>
            <p:grpSpPr bwMode="auto">
              <a:xfrm>
                <a:off x="2268" y="1842"/>
                <a:ext cx="756" cy="403"/>
                <a:chOff x="2268" y="1842"/>
                <a:chExt cx="756" cy="403"/>
              </a:xfrm>
            </p:grpSpPr>
            <p:sp>
              <p:nvSpPr>
                <p:cNvPr id="984086" name="Rectangle 22"/>
                <p:cNvSpPr>
                  <a:spLocks noChangeArrowheads="1"/>
                </p:cNvSpPr>
                <p:nvPr/>
              </p:nvSpPr>
              <p:spPr bwMode="auto">
                <a:xfrm>
                  <a:off x="2311" y="1842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43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45" name="Rectangle 81"/>
                <p:cNvSpPr>
                  <a:spLocks noChangeArrowheads="1"/>
                </p:cNvSpPr>
                <p:nvPr/>
              </p:nvSpPr>
              <p:spPr bwMode="auto">
                <a:xfrm>
                  <a:off x="2268" y="1842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48" name="Group 84"/>
              <p:cNvGrpSpPr>
                <a:grpSpLocks/>
              </p:cNvGrpSpPr>
              <p:nvPr/>
            </p:nvGrpSpPr>
            <p:grpSpPr bwMode="auto">
              <a:xfrm>
                <a:off x="0" y="2245"/>
                <a:ext cx="756" cy="403"/>
                <a:chOff x="0" y="2245"/>
                <a:chExt cx="756" cy="403"/>
              </a:xfrm>
            </p:grpSpPr>
            <p:sp>
              <p:nvSpPr>
                <p:cNvPr id="984087" name="Rectangle 23"/>
                <p:cNvSpPr>
                  <a:spLocks noChangeArrowheads="1"/>
                </p:cNvSpPr>
                <p:nvPr/>
              </p:nvSpPr>
              <p:spPr bwMode="auto">
                <a:xfrm>
                  <a:off x="43" y="2245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14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47" name="Rectangle 83"/>
                <p:cNvSpPr>
                  <a:spLocks noChangeArrowheads="1"/>
                </p:cNvSpPr>
                <p:nvPr/>
              </p:nvSpPr>
              <p:spPr bwMode="auto">
                <a:xfrm>
                  <a:off x="0" y="2245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50" name="Group 86"/>
              <p:cNvGrpSpPr>
                <a:grpSpLocks/>
              </p:cNvGrpSpPr>
              <p:nvPr/>
            </p:nvGrpSpPr>
            <p:grpSpPr bwMode="auto">
              <a:xfrm>
                <a:off x="756" y="2245"/>
                <a:ext cx="756" cy="403"/>
                <a:chOff x="756" y="2245"/>
                <a:chExt cx="756" cy="403"/>
              </a:xfrm>
            </p:grpSpPr>
            <p:sp>
              <p:nvSpPr>
                <p:cNvPr id="984088" name="Rectangle 24"/>
                <p:cNvSpPr>
                  <a:spLocks noChangeArrowheads="1"/>
                </p:cNvSpPr>
                <p:nvPr/>
              </p:nvSpPr>
              <p:spPr bwMode="auto">
                <a:xfrm>
                  <a:off x="799" y="2245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24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49" name="Rectangle 85"/>
                <p:cNvSpPr>
                  <a:spLocks noChangeArrowheads="1"/>
                </p:cNvSpPr>
                <p:nvPr/>
              </p:nvSpPr>
              <p:spPr bwMode="auto">
                <a:xfrm>
                  <a:off x="756" y="2245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52" name="Group 88"/>
              <p:cNvGrpSpPr>
                <a:grpSpLocks/>
              </p:cNvGrpSpPr>
              <p:nvPr/>
            </p:nvGrpSpPr>
            <p:grpSpPr bwMode="auto">
              <a:xfrm>
                <a:off x="1512" y="2245"/>
                <a:ext cx="756" cy="403"/>
                <a:chOff x="1512" y="2245"/>
                <a:chExt cx="756" cy="403"/>
              </a:xfrm>
            </p:grpSpPr>
            <p:sp>
              <p:nvSpPr>
                <p:cNvPr id="984089" name="Rectangle 25"/>
                <p:cNvSpPr>
                  <a:spLocks noChangeArrowheads="1"/>
                </p:cNvSpPr>
                <p:nvPr/>
              </p:nvSpPr>
              <p:spPr bwMode="auto">
                <a:xfrm>
                  <a:off x="1555" y="2245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34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51" name="Rectangle 87"/>
                <p:cNvSpPr>
                  <a:spLocks noChangeArrowheads="1"/>
                </p:cNvSpPr>
                <p:nvPr/>
              </p:nvSpPr>
              <p:spPr bwMode="auto">
                <a:xfrm>
                  <a:off x="1512" y="2245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54" name="Group 90"/>
              <p:cNvGrpSpPr>
                <a:grpSpLocks/>
              </p:cNvGrpSpPr>
              <p:nvPr/>
            </p:nvGrpSpPr>
            <p:grpSpPr bwMode="auto">
              <a:xfrm>
                <a:off x="2268" y="2245"/>
                <a:ext cx="756" cy="403"/>
                <a:chOff x="2268" y="2245"/>
                <a:chExt cx="756" cy="403"/>
              </a:xfrm>
            </p:grpSpPr>
            <p:sp>
              <p:nvSpPr>
                <p:cNvPr id="984090" name="Rectangle 26"/>
                <p:cNvSpPr>
                  <a:spLocks noChangeArrowheads="1"/>
                </p:cNvSpPr>
                <p:nvPr/>
              </p:nvSpPr>
              <p:spPr bwMode="auto">
                <a:xfrm>
                  <a:off x="2311" y="2245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44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53" name="Rectangle 89"/>
                <p:cNvSpPr>
                  <a:spLocks noChangeArrowheads="1"/>
                </p:cNvSpPr>
                <p:nvPr/>
              </p:nvSpPr>
              <p:spPr bwMode="auto">
                <a:xfrm>
                  <a:off x="2268" y="2245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56" name="Group 92"/>
              <p:cNvGrpSpPr>
                <a:grpSpLocks/>
              </p:cNvGrpSpPr>
              <p:nvPr/>
            </p:nvGrpSpPr>
            <p:grpSpPr bwMode="auto">
              <a:xfrm>
                <a:off x="0" y="2648"/>
                <a:ext cx="756" cy="403"/>
                <a:chOff x="0" y="2648"/>
                <a:chExt cx="756" cy="403"/>
              </a:xfrm>
            </p:grpSpPr>
            <p:sp>
              <p:nvSpPr>
                <p:cNvPr id="984091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2648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15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55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2648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58" name="Group 94"/>
              <p:cNvGrpSpPr>
                <a:grpSpLocks/>
              </p:cNvGrpSpPr>
              <p:nvPr/>
            </p:nvGrpSpPr>
            <p:grpSpPr bwMode="auto">
              <a:xfrm>
                <a:off x="756" y="2648"/>
                <a:ext cx="756" cy="403"/>
                <a:chOff x="756" y="2648"/>
                <a:chExt cx="756" cy="403"/>
              </a:xfrm>
            </p:grpSpPr>
            <p:sp>
              <p:nvSpPr>
                <p:cNvPr id="984092" name="Rectangle 28"/>
                <p:cNvSpPr>
                  <a:spLocks noChangeArrowheads="1"/>
                </p:cNvSpPr>
                <p:nvPr/>
              </p:nvSpPr>
              <p:spPr bwMode="auto">
                <a:xfrm>
                  <a:off x="799" y="2648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25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57" name="Rectangle 93"/>
                <p:cNvSpPr>
                  <a:spLocks noChangeArrowheads="1"/>
                </p:cNvSpPr>
                <p:nvPr/>
              </p:nvSpPr>
              <p:spPr bwMode="auto">
                <a:xfrm>
                  <a:off x="756" y="2648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60" name="Group 96"/>
              <p:cNvGrpSpPr>
                <a:grpSpLocks/>
              </p:cNvGrpSpPr>
              <p:nvPr/>
            </p:nvGrpSpPr>
            <p:grpSpPr bwMode="auto">
              <a:xfrm>
                <a:off x="1512" y="2648"/>
                <a:ext cx="756" cy="403"/>
                <a:chOff x="1512" y="2648"/>
                <a:chExt cx="756" cy="403"/>
              </a:xfrm>
            </p:grpSpPr>
            <p:sp>
              <p:nvSpPr>
                <p:cNvPr id="984093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5" y="2648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35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59" name="Rectangle 95"/>
                <p:cNvSpPr>
                  <a:spLocks noChangeArrowheads="1"/>
                </p:cNvSpPr>
                <p:nvPr/>
              </p:nvSpPr>
              <p:spPr bwMode="auto">
                <a:xfrm>
                  <a:off x="1512" y="2648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62" name="Group 98"/>
              <p:cNvGrpSpPr>
                <a:grpSpLocks/>
              </p:cNvGrpSpPr>
              <p:nvPr/>
            </p:nvGrpSpPr>
            <p:grpSpPr bwMode="auto">
              <a:xfrm>
                <a:off x="2268" y="2648"/>
                <a:ext cx="756" cy="403"/>
                <a:chOff x="2268" y="2648"/>
                <a:chExt cx="756" cy="403"/>
              </a:xfrm>
            </p:grpSpPr>
            <p:sp>
              <p:nvSpPr>
                <p:cNvPr id="984094" name="Rectangle 30"/>
                <p:cNvSpPr>
                  <a:spLocks noChangeArrowheads="1"/>
                </p:cNvSpPr>
                <p:nvPr/>
              </p:nvSpPr>
              <p:spPr bwMode="auto">
                <a:xfrm>
                  <a:off x="2311" y="2648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45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61" name="Rectangle 97"/>
                <p:cNvSpPr>
                  <a:spLocks noChangeArrowheads="1"/>
                </p:cNvSpPr>
                <p:nvPr/>
              </p:nvSpPr>
              <p:spPr bwMode="auto">
                <a:xfrm>
                  <a:off x="2268" y="2648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64" name="Group 100"/>
              <p:cNvGrpSpPr>
                <a:grpSpLocks/>
              </p:cNvGrpSpPr>
              <p:nvPr/>
            </p:nvGrpSpPr>
            <p:grpSpPr bwMode="auto">
              <a:xfrm>
                <a:off x="0" y="3051"/>
                <a:ext cx="756" cy="403"/>
                <a:chOff x="0" y="3051"/>
                <a:chExt cx="756" cy="403"/>
              </a:xfrm>
            </p:grpSpPr>
            <p:sp>
              <p:nvSpPr>
                <p:cNvPr id="984095" name="Rectangle 31"/>
                <p:cNvSpPr>
                  <a:spLocks noChangeArrowheads="1"/>
                </p:cNvSpPr>
                <p:nvPr/>
              </p:nvSpPr>
              <p:spPr bwMode="auto">
                <a:xfrm>
                  <a:off x="43" y="3051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16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63" name="Rectangle 99"/>
                <p:cNvSpPr>
                  <a:spLocks noChangeArrowheads="1"/>
                </p:cNvSpPr>
                <p:nvPr/>
              </p:nvSpPr>
              <p:spPr bwMode="auto">
                <a:xfrm>
                  <a:off x="0" y="3051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66" name="Group 102"/>
              <p:cNvGrpSpPr>
                <a:grpSpLocks/>
              </p:cNvGrpSpPr>
              <p:nvPr/>
            </p:nvGrpSpPr>
            <p:grpSpPr bwMode="auto">
              <a:xfrm>
                <a:off x="756" y="3051"/>
                <a:ext cx="756" cy="403"/>
                <a:chOff x="756" y="3051"/>
                <a:chExt cx="756" cy="403"/>
              </a:xfrm>
            </p:grpSpPr>
            <p:sp>
              <p:nvSpPr>
                <p:cNvPr id="984096" name="Rectangle 32"/>
                <p:cNvSpPr>
                  <a:spLocks noChangeArrowheads="1"/>
                </p:cNvSpPr>
                <p:nvPr/>
              </p:nvSpPr>
              <p:spPr bwMode="auto">
                <a:xfrm>
                  <a:off x="799" y="3051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26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65" name="Rectangle 101"/>
                <p:cNvSpPr>
                  <a:spLocks noChangeArrowheads="1"/>
                </p:cNvSpPr>
                <p:nvPr/>
              </p:nvSpPr>
              <p:spPr bwMode="auto">
                <a:xfrm>
                  <a:off x="756" y="3051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68" name="Group 104"/>
              <p:cNvGrpSpPr>
                <a:grpSpLocks/>
              </p:cNvGrpSpPr>
              <p:nvPr/>
            </p:nvGrpSpPr>
            <p:grpSpPr bwMode="auto">
              <a:xfrm>
                <a:off x="1512" y="3051"/>
                <a:ext cx="756" cy="403"/>
                <a:chOff x="1512" y="3051"/>
                <a:chExt cx="756" cy="403"/>
              </a:xfrm>
            </p:grpSpPr>
            <p:sp>
              <p:nvSpPr>
                <p:cNvPr id="984097" name="Rectangle 33"/>
                <p:cNvSpPr>
                  <a:spLocks noChangeArrowheads="1"/>
                </p:cNvSpPr>
                <p:nvPr/>
              </p:nvSpPr>
              <p:spPr bwMode="auto">
                <a:xfrm>
                  <a:off x="1555" y="3051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36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67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12" y="3051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70" name="Group 106"/>
              <p:cNvGrpSpPr>
                <a:grpSpLocks/>
              </p:cNvGrpSpPr>
              <p:nvPr/>
            </p:nvGrpSpPr>
            <p:grpSpPr bwMode="auto">
              <a:xfrm>
                <a:off x="2268" y="3051"/>
                <a:ext cx="756" cy="403"/>
                <a:chOff x="2268" y="3051"/>
                <a:chExt cx="756" cy="403"/>
              </a:xfrm>
            </p:grpSpPr>
            <p:sp>
              <p:nvSpPr>
                <p:cNvPr id="984098" name="Rectangle 34"/>
                <p:cNvSpPr>
                  <a:spLocks noChangeArrowheads="1"/>
                </p:cNvSpPr>
                <p:nvPr/>
              </p:nvSpPr>
              <p:spPr bwMode="auto">
                <a:xfrm>
                  <a:off x="2311" y="3051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46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69" name="Rectangle 105"/>
                <p:cNvSpPr>
                  <a:spLocks noChangeArrowheads="1"/>
                </p:cNvSpPr>
                <p:nvPr/>
              </p:nvSpPr>
              <p:spPr bwMode="auto">
                <a:xfrm>
                  <a:off x="2268" y="3051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72" name="Group 108"/>
              <p:cNvGrpSpPr>
                <a:grpSpLocks/>
              </p:cNvGrpSpPr>
              <p:nvPr/>
            </p:nvGrpSpPr>
            <p:grpSpPr bwMode="auto">
              <a:xfrm>
                <a:off x="0" y="3454"/>
                <a:ext cx="756" cy="403"/>
                <a:chOff x="0" y="3454"/>
                <a:chExt cx="756" cy="403"/>
              </a:xfrm>
            </p:grpSpPr>
            <p:sp>
              <p:nvSpPr>
                <p:cNvPr id="984099" name="Rectangle 35"/>
                <p:cNvSpPr>
                  <a:spLocks noChangeArrowheads="1"/>
                </p:cNvSpPr>
                <p:nvPr/>
              </p:nvSpPr>
              <p:spPr bwMode="auto">
                <a:xfrm>
                  <a:off x="43" y="3454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17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71" name="Rectangle 107"/>
                <p:cNvSpPr>
                  <a:spLocks noChangeArrowheads="1"/>
                </p:cNvSpPr>
                <p:nvPr/>
              </p:nvSpPr>
              <p:spPr bwMode="auto">
                <a:xfrm>
                  <a:off x="0" y="3454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74" name="Group 110"/>
              <p:cNvGrpSpPr>
                <a:grpSpLocks/>
              </p:cNvGrpSpPr>
              <p:nvPr/>
            </p:nvGrpSpPr>
            <p:grpSpPr bwMode="auto">
              <a:xfrm>
                <a:off x="756" y="3454"/>
                <a:ext cx="756" cy="403"/>
                <a:chOff x="756" y="3454"/>
                <a:chExt cx="756" cy="403"/>
              </a:xfrm>
            </p:grpSpPr>
            <p:sp>
              <p:nvSpPr>
                <p:cNvPr id="984100" name="Rectangle 36"/>
                <p:cNvSpPr>
                  <a:spLocks noChangeArrowheads="1"/>
                </p:cNvSpPr>
                <p:nvPr/>
              </p:nvSpPr>
              <p:spPr bwMode="auto">
                <a:xfrm>
                  <a:off x="799" y="3454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27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73" name="Rectangle 109"/>
                <p:cNvSpPr>
                  <a:spLocks noChangeArrowheads="1"/>
                </p:cNvSpPr>
                <p:nvPr/>
              </p:nvSpPr>
              <p:spPr bwMode="auto">
                <a:xfrm>
                  <a:off x="756" y="3454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76" name="Group 112"/>
              <p:cNvGrpSpPr>
                <a:grpSpLocks/>
              </p:cNvGrpSpPr>
              <p:nvPr/>
            </p:nvGrpSpPr>
            <p:grpSpPr bwMode="auto">
              <a:xfrm>
                <a:off x="1512" y="3454"/>
                <a:ext cx="756" cy="403"/>
                <a:chOff x="1512" y="3454"/>
                <a:chExt cx="756" cy="403"/>
              </a:xfrm>
            </p:grpSpPr>
            <p:sp>
              <p:nvSpPr>
                <p:cNvPr id="984101" name="Rectangle 37"/>
                <p:cNvSpPr>
                  <a:spLocks noChangeArrowheads="1"/>
                </p:cNvSpPr>
                <p:nvPr/>
              </p:nvSpPr>
              <p:spPr bwMode="auto">
                <a:xfrm>
                  <a:off x="1555" y="3454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37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75" name="Rectangle 111"/>
                <p:cNvSpPr>
                  <a:spLocks noChangeArrowheads="1"/>
                </p:cNvSpPr>
                <p:nvPr/>
              </p:nvSpPr>
              <p:spPr bwMode="auto">
                <a:xfrm>
                  <a:off x="1512" y="3454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78" name="Group 114"/>
              <p:cNvGrpSpPr>
                <a:grpSpLocks/>
              </p:cNvGrpSpPr>
              <p:nvPr/>
            </p:nvGrpSpPr>
            <p:grpSpPr bwMode="auto">
              <a:xfrm>
                <a:off x="2268" y="3454"/>
                <a:ext cx="756" cy="403"/>
                <a:chOff x="2268" y="3454"/>
                <a:chExt cx="756" cy="403"/>
              </a:xfrm>
            </p:grpSpPr>
            <p:sp>
              <p:nvSpPr>
                <p:cNvPr id="984102" name="Rectangle 38"/>
                <p:cNvSpPr>
                  <a:spLocks noChangeArrowheads="1"/>
                </p:cNvSpPr>
                <p:nvPr/>
              </p:nvSpPr>
              <p:spPr bwMode="auto">
                <a:xfrm>
                  <a:off x="2311" y="3454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47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77" name="Rectangle 113"/>
                <p:cNvSpPr>
                  <a:spLocks noChangeArrowheads="1"/>
                </p:cNvSpPr>
                <p:nvPr/>
              </p:nvSpPr>
              <p:spPr bwMode="auto">
                <a:xfrm>
                  <a:off x="2268" y="3454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80" name="Group 116"/>
              <p:cNvGrpSpPr>
                <a:grpSpLocks/>
              </p:cNvGrpSpPr>
              <p:nvPr/>
            </p:nvGrpSpPr>
            <p:grpSpPr bwMode="auto">
              <a:xfrm>
                <a:off x="0" y="3857"/>
                <a:ext cx="756" cy="403"/>
                <a:chOff x="0" y="3857"/>
                <a:chExt cx="756" cy="403"/>
              </a:xfrm>
            </p:grpSpPr>
            <p:sp>
              <p:nvSpPr>
                <p:cNvPr id="984103" name="Rectangle 39"/>
                <p:cNvSpPr>
                  <a:spLocks noChangeArrowheads="1"/>
                </p:cNvSpPr>
                <p:nvPr/>
              </p:nvSpPr>
              <p:spPr bwMode="auto">
                <a:xfrm>
                  <a:off x="43" y="3857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18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79" name="Rectangle 115"/>
                <p:cNvSpPr>
                  <a:spLocks noChangeArrowheads="1"/>
                </p:cNvSpPr>
                <p:nvPr/>
              </p:nvSpPr>
              <p:spPr bwMode="auto">
                <a:xfrm>
                  <a:off x="0" y="3857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82" name="Group 118"/>
              <p:cNvGrpSpPr>
                <a:grpSpLocks/>
              </p:cNvGrpSpPr>
              <p:nvPr/>
            </p:nvGrpSpPr>
            <p:grpSpPr bwMode="auto">
              <a:xfrm>
                <a:off x="756" y="3857"/>
                <a:ext cx="756" cy="403"/>
                <a:chOff x="756" y="3857"/>
                <a:chExt cx="756" cy="403"/>
              </a:xfrm>
            </p:grpSpPr>
            <p:sp>
              <p:nvSpPr>
                <p:cNvPr id="984104" name="Rectangle 40"/>
                <p:cNvSpPr>
                  <a:spLocks noChangeArrowheads="1"/>
                </p:cNvSpPr>
                <p:nvPr/>
              </p:nvSpPr>
              <p:spPr bwMode="auto">
                <a:xfrm>
                  <a:off x="799" y="3857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28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81" name="Rectangle 117"/>
                <p:cNvSpPr>
                  <a:spLocks noChangeArrowheads="1"/>
                </p:cNvSpPr>
                <p:nvPr/>
              </p:nvSpPr>
              <p:spPr bwMode="auto">
                <a:xfrm>
                  <a:off x="756" y="3857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84" name="Group 120"/>
              <p:cNvGrpSpPr>
                <a:grpSpLocks/>
              </p:cNvGrpSpPr>
              <p:nvPr/>
            </p:nvGrpSpPr>
            <p:grpSpPr bwMode="auto">
              <a:xfrm>
                <a:off x="1512" y="3857"/>
                <a:ext cx="756" cy="403"/>
                <a:chOff x="1512" y="3857"/>
                <a:chExt cx="756" cy="403"/>
              </a:xfrm>
            </p:grpSpPr>
            <p:sp>
              <p:nvSpPr>
                <p:cNvPr id="984105" name="Rectangle 41"/>
                <p:cNvSpPr>
                  <a:spLocks noChangeArrowheads="1"/>
                </p:cNvSpPr>
                <p:nvPr/>
              </p:nvSpPr>
              <p:spPr bwMode="auto">
                <a:xfrm>
                  <a:off x="1555" y="3857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38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83" name="Rectangle 119"/>
                <p:cNvSpPr>
                  <a:spLocks noChangeArrowheads="1"/>
                </p:cNvSpPr>
                <p:nvPr/>
              </p:nvSpPr>
              <p:spPr bwMode="auto">
                <a:xfrm>
                  <a:off x="1512" y="3857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86" name="Group 122"/>
              <p:cNvGrpSpPr>
                <a:grpSpLocks/>
              </p:cNvGrpSpPr>
              <p:nvPr/>
            </p:nvGrpSpPr>
            <p:grpSpPr bwMode="auto">
              <a:xfrm>
                <a:off x="2268" y="3857"/>
                <a:ext cx="756" cy="403"/>
                <a:chOff x="2268" y="3857"/>
                <a:chExt cx="756" cy="403"/>
              </a:xfrm>
            </p:grpSpPr>
            <p:sp>
              <p:nvSpPr>
                <p:cNvPr id="984106" name="Rectangle 42"/>
                <p:cNvSpPr>
                  <a:spLocks noChangeArrowheads="1"/>
                </p:cNvSpPr>
                <p:nvPr/>
              </p:nvSpPr>
              <p:spPr bwMode="auto">
                <a:xfrm>
                  <a:off x="2311" y="3857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48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85" name="Rectangle 121"/>
                <p:cNvSpPr>
                  <a:spLocks noChangeArrowheads="1"/>
                </p:cNvSpPr>
                <p:nvPr/>
              </p:nvSpPr>
              <p:spPr bwMode="auto">
                <a:xfrm>
                  <a:off x="2268" y="3857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88" name="Group 124"/>
              <p:cNvGrpSpPr>
                <a:grpSpLocks/>
              </p:cNvGrpSpPr>
              <p:nvPr/>
            </p:nvGrpSpPr>
            <p:grpSpPr bwMode="auto">
              <a:xfrm>
                <a:off x="0" y="4260"/>
                <a:ext cx="756" cy="403"/>
                <a:chOff x="0" y="4260"/>
                <a:chExt cx="756" cy="403"/>
              </a:xfrm>
            </p:grpSpPr>
            <p:sp>
              <p:nvSpPr>
                <p:cNvPr id="984107" name="Rectangle 43"/>
                <p:cNvSpPr>
                  <a:spLocks noChangeArrowheads="1"/>
                </p:cNvSpPr>
                <p:nvPr/>
              </p:nvSpPr>
              <p:spPr bwMode="auto">
                <a:xfrm>
                  <a:off x="43" y="4260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19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87" name="Rectangle 123"/>
                <p:cNvSpPr>
                  <a:spLocks noChangeArrowheads="1"/>
                </p:cNvSpPr>
                <p:nvPr/>
              </p:nvSpPr>
              <p:spPr bwMode="auto">
                <a:xfrm>
                  <a:off x="0" y="4260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90" name="Group 126"/>
              <p:cNvGrpSpPr>
                <a:grpSpLocks/>
              </p:cNvGrpSpPr>
              <p:nvPr/>
            </p:nvGrpSpPr>
            <p:grpSpPr bwMode="auto">
              <a:xfrm>
                <a:off x="756" y="4260"/>
                <a:ext cx="756" cy="403"/>
                <a:chOff x="756" y="4260"/>
                <a:chExt cx="756" cy="403"/>
              </a:xfrm>
            </p:grpSpPr>
            <p:sp>
              <p:nvSpPr>
                <p:cNvPr id="984108" name="Rectangle 44"/>
                <p:cNvSpPr>
                  <a:spLocks noChangeArrowheads="1"/>
                </p:cNvSpPr>
                <p:nvPr/>
              </p:nvSpPr>
              <p:spPr bwMode="auto">
                <a:xfrm>
                  <a:off x="799" y="4260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29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89" name="Rectangle 125"/>
                <p:cNvSpPr>
                  <a:spLocks noChangeArrowheads="1"/>
                </p:cNvSpPr>
                <p:nvPr/>
              </p:nvSpPr>
              <p:spPr bwMode="auto">
                <a:xfrm>
                  <a:off x="756" y="4260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92" name="Group 128"/>
              <p:cNvGrpSpPr>
                <a:grpSpLocks/>
              </p:cNvGrpSpPr>
              <p:nvPr/>
            </p:nvGrpSpPr>
            <p:grpSpPr bwMode="auto">
              <a:xfrm>
                <a:off x="1512" y="4260"/>
                <a:ext cx="756" cy="403"/>
                <a:chOff x="1512" y="4260"/>
                <a:chExt cx="756" cy="403"/>
              </a:xfrm>
            </p:grpSpPr>
            <p:sp>
              <p:nvSpPr>
                <p:cNvPr id="984109" name="Rectangle 45"/>
                <p:cNvSpPr>
                  <a:spLocks noChangeArrowheads="1"/>
                </p:cNvSpPr>
                <p:nvPr/>
              </p:nvSpPr>
              <p:spPr bwMode="auto">
                <a:xfrm>
                  <a:off x="1555" y="4260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39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91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12" y="4260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94" name="Group 130"/>
              <p:cNvGrpSpPr>
                <a:grpSpLocks/>
              </p:cNvGrpSpPr>
              <p:nvPr/>
            </p:nvGrpSpPr>
            <p:grpSpPr bwMode="auto">
              <a:xfrm>
                <a:off x="2268" y="4260"/>
                <a:ext cx="756" cy="403"/>
                <a:chOff x="2268" y="4260"/>
                <a:chExt cx="756" cy="403"/>
              </a:xfrm>
            </p:grpSpPr>
            <p:sp>
              <p:nvSpPr>
                <p:cNvPr id="984110" name="Rectangle 46"/>
                <p:cNvSpPr>
                  <a:spLocks noChangeArrowheads="1"/>
                </p:cNvSpPr>
                <p:nvPr/>
              </p:nvSpPr>
              <p:spPr bwMode="auto">
                <a:xfrm>
                  <a:off x="2311" y="4260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49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93" name="Rectangle 129"/>
                <p:cNvSpPr>
                  <a:spLocks noChangeArrowheads="1"/>
                </p:cNvSpPr>
                <p:nvPr/>
              </p:nvSpPr>
              <p:spPr bwMode="auto">
                <a:xfrm>
                  <a:off x="2268" y="4260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96" name="Group 132"/>
              <p:cNvGrpSpPr>
                <a:grpSpLocks/>
              </p:cNvGrpSpPr>
              <p:nvPr/>
            </p:nvGrpSpPr>
            <p:grpSpPr bwMode="auto">
              <a:xfrm>
                <a:off x="0" y="4663"/>
                <a:ext cx="756" cy="403"/>
                <a:chOff x="0" y="4663"/>
                <a:chExt cx="756" cy="403"/>
              </a:xfrm>
            </p:grpSpPr>
            <p:sp>
              <p:nvSpPr>
                <p:cNvPr id="984111" name="Rectangle 47"/>
                <p:cNvSpPr>
                  <a:spLocks noChangeArrowheads="1"/>
                </p:cNvSpPr>
                <p:nvPr/>
              </p:nvSpPr>
              <p:spPr bwMode="auto">
                <a:xfrm>
                  <a:off x="43" y="4663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110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95" name="Rectangle 131"/>
                <p:cNvSpPr>
                  <a:spLocks noChangeArrowheads="1"/>
                </p:cNvSpPr>
                <p:nvPr/>
              </p:nvSpPr>
              <p:spPr bwMode="auto">
                <a:xfrm>
                  <a:off x="0" y="4663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98" name="Group 134"/>
              <p:cNvGrpSpPr>
                <a:grpSpLocks/>
              </p:cNvGrpSpPr>
              <p:nvPr/>
            </p:nvGrpSpPr>
            <p:grpSpPr bwMode="auto">
              <a:xfrm>
                <a:off x="756" y="4663"/>
                <a:ext cx="756" cy="403"/>
                <a:chOff x="756" y="4663"/>
                <a:chExt cx="756" cy="403"/>
              </a:xfrm>
            </p:grpSpPr>
            <p:sp>
              <p:nvSpPr>
                <p:cNvPr id="984112" name="Rectangle 48"/>
                <p:cNvSpPr>
                  <a:spLocks noChangeArrowheads="1"/>
                </p:cNvSpPr>
                <p:nvPr/>
              </p:nvSpPr>
              <p:spPr bwMode="auto">
                <a:xfrm>
                  <a:off x="799" y="4663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210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97" name="Rectangle 133"/>
                <p:cNvSpPr>
                  <a:spLocks noChangeArrowheads="1"/>
                </p:cNvSpPr>
                <p:nvPr/>
              </p:nvSpPr>
              <p:spPr bwMode="auto">
                <a:xfrm>
                  <a:off x="756" y="4663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200" name="Group 136"/>
              <p:cNvGrpSpPr>
                <a:grpSpLocks/>
              </p:cNvGrpSpPr>
              <p:nvPr/>
            </p:nvGrpSpPr>
            <p:grpSpPr bwMode="auto">
              <a:xfrm>
                <a:off x="1512" y="4663"/>
                <a:ext cx="756" cy="403"/>
                <a:chOff x="1512" y="4663"/>
                <a:chExt cx="756" cy="403"/>
              </a:xfrm>
            </p:grpSpPr>
            <p:sp>
              <p:nvSpPr>
                <p:cNvPr id="984113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5" y="4663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310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199" name="Rectangle 135"/>
                <p:cNvSpPr>
                  <a:spLocks noChangeArrowheads="1"/>
                </p:cNvSpPr>
                <p:nvPr/>
              </p:nvSpPr>
              <p:spPr bwMode="auto">
                <a:xfrm>
                  <a:off x="1512" y="4663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202" name="Group 138"/>
              <p:cNvGrpSpPr>
                <a:grpSpLocks/>
              </p:cNvGrpSpPr>
              <p:nvPr/>
            </p:nvGrpSpPr>
            <p:grpSpPr bwMode="auto">
              <a:xfrm>
                <a:off x="2268" y="4663"/>
                <a:ext cx="756" cy="403"/>
                <a:chOff x="2268" y="4663"/>
                <a:chExt cx="756" cy="403"/>
              </a:xfrm>
            </p:grpSpPr>
            <p:sp>
              <p:nvSpPr>
                <p:cNvPr id="984114" name="Rectangle 50"/>
                <p:cNvSpPr>
                  <a:spLocks noChangeArrowheads="1"/>
                </p:cNvSpPr>
                <p:nvPr/>
              </p:nvSpPr>
              <p:spPr bwMode="auto">
                <a:xfrm>
                  <a:off x="2311" y="4663"/>
                  <a:ext cx="6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altLang="zh-CN" sz="1400" b="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y</a:t>
                  </a:r>
                  <a:r>
                    <a:rPr lang="en-US" altLang="zh-CN" sz="1400" b="0" baseline="-30000">
                      <a:latin typeface="Times New Roman" pitchFamily="18" charset="0"/>
                      <a:ea typeface="SimSun" pitchFamily="2" charset="-122"/>
                      <a:cs typeface="Times New Roman" pitchFamily="18" charset="0"/>
                    </a:rPr>
                    <a:t>410</a:t>
                  </a:r>
                  <a:endParaRPr lang="en-US" altLang="zh-CN" sz="1400" i="1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  <a:p>
                  <a:pPr algn="ctr"/>
                  <a:endParaRPr lang="en-US" altLang="zh-CN" sz="1400" b="0">
                    <a:latin typeface="Times New Roman" pitchFamily="18" charset="0"/>
                    <a:ea typeface="SimSun" pitchFamily="2" charset="-122"/>
                    <a:cs typeface="Times New Roman" pitchFamily="18" charset="0"/>
                  </a:endParaRPr>
                </a:p>
              </p:txBody>
            </p:sp>
            <p:sp>
              <p:nvSpPr>
                <p:cNvPr id="98420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268" y="4663"/>
                  <a:ext cx="7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84204" name="Rectangle 140"/>
            <p:cNvSpPr>
              <a:spLocks noChangeArrowheads="1"/>
            </p:cNvSpPr>
            <p:nvPr/>
          </p:nvSpPr>
          <p:spPr bwMode="auto">
            <a:xfrm>
              <a:off x="-3" y="630"/>
              <a:ext cx="3030" cy="4439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4219" name="Text Box 155"/>
          <p:cNvSpPr txBox="1">
            <a:spLocks noChangeArrowheads="1"/>
          </p:cNvSpPr>
          <p:nvPr/>
        </p:nvSpPr>
        <p:spPr bwMode="auto">
          <a:xfrm>
            <a:off x="6324600" y="2362200"/>
            <a:ext cx="2514600" cy="1752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0" i="1">
                <a:latin typeface="Times New Roman" pitchFamily="18" charset="0"/>
              </a:rPr>
              <a:t>n</a:t>
            </a:r>
            <a:r>
              <a:rPr lang="en-US" altLang="en-US" b="0">
                <a:latin typeface="Times New Roman" pitchFamily="18" charset="0"/>
              </a:rPr>
              <a:t>=10 obs./group</a:t>
            </a:r>
          </a:p>
          <a:p>
            <a:endParaRPr lang="en-US" altLang="en-US" b="0">
              <a:latin typeface="Times New Roman" pitchFamily="18" charset="0"/>
            </a:endParaRPr>
          </a:p>
          <a:p>
            <a:r>
              <a:rPr lang="en-US" altLang="en-US" b="0" i="1">
                <a:latin typeface="Times New Roman" pitchFamily="18" charset="0"/>
              </a:rPr>
              <a:t>k</a:t>
            </a:r>
            <a:r>
              <a:rPr lang="en-US" altLang="en-US" b="0">
                <a:latin typeface="Times New Roman" pitchFamily="18" charset="0"/>
              </a:rPr>
              <a:t>=4 groups</a:t>
            </a:r>
          </a:p>
        </p:txBody>
      </p:sp>
    </p:spTree>
    <p:extLst>
      <p:ext uri="{BB962C8B-B14F-4D97-AF65-F5344CB8AC3E}">
        <p14:creationId xmlns:p14="http://schemas.microsoft.com/office/powerpoint/2010/main" val="22332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3202" y="785147"/>
            <a:ext cx="8597595" cy="984885"/>
          </a:xfrm>
        </p:spPr>
        <p:txBody>
          <a:bodyPr/>
          <a:lstStyle/>
          <a:p>
            <a:pPr algn="ctr"/>
            <a:r>
              <a:rPr lang="en-US" altLang="en-US" dirty="0"/>
              <a:t>Sum of Squares Within (SS</a:t>
            </a:r>
            <a:r>
              <a:rPr lang="en-US" altLang="en-US" sz="2000" dirty="0"/>
              <a:t>W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r>
              <a:rPr lang="en-US" altLang="en-US" dirty="0" smtClean="0"/>
              <a:t>(</a:t>
            </a:r>
            <a:r>
              <a:rPr lang="en-US" altLang="en-US" dirty="0" err="1" smtClean="0"/>
              <a:t>İç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Kareler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Toplamı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993338" name="Text Box 58"/>
          <p:cNvSpPr txBox="1">
            <a:spLocks noChangeArrowheads="1"/>
          </p:cNvSpPr>
          <p:nvPr/>
        </p:nvSpPr>
        <p:spPr bwMode="auto">
          <a:xfrm>
            <a:off x="1752600" y="2553418"/>
            <a:ext cx="25908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400" dirty="0">
                <a:latin typeface="Times New Roman" pitchFamily="18" charset="0"/>
              </a:rPr>
              <a:t>Sum of Squares Within </a:t>
            </a:r>
            <a:r>
              <a:rPr lang="en-US" altLang="en-US" sz="1400" b="1" dirty="0">
                <a:latin typeface="Times New Roman" pitchFamily="18" charset="0"/>
              </a:rPr>
              <a:t>(SS</a:t>
            </a:r>
            <a:r>
              <a:rPr lang="en-US" altLang="en-US" sz="900" b="1" dirty="0">
                <a:latin typeface="Times New Roman" pitchFamily="18" charset="0"/>
              </a:rPr>
              <a:t>W</a:t>
            </a:r>
            <a:r>
              <a:rPr lang="en-US" altLang="en-US" sz="1400" b="1" dirty="0" smtClean="0">
                <a:latin typeface="Times New Roman" pitchFamily="18" charset="0"/>
              </a:rPr>
              <a:t>)</a:t>
            </a:r>
            <a:endParaRPr lang="en-US" altLang="en-US" sz="1400" b="1" dirty="0"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4223920"/>
            <a:ext cx="8274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alt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sz="1200" b="1" dirty="0" smtClean="0"/>
              <a:t> </a:t>
            </a:r>
            <a:r>
              <a:rPr lang="en-US" altLang="en-US" sz="1500" b="1" dirty="0" smtClean="0"/>
              <a:t> =</a:t>
            </a:r>
            <a:endParaRPr lang="en-US" sz="15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896" y="2248618"/>
            <a:ext cx="2438400" cy="10233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0862" y="3960679"/>
            <a:ext cx="7016442" cy="9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1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80269" y="609600"/>
            <a:ext cx="7993062" cy="1107996"/>
          </a:xfrm>
        </p:spPr>
        <p:txBody>
          <a:bodyPr/>
          <a:lstStyle/>
          <a:p>
            <a:r>
              <a:rPr lang="en-US" altLang="en-US" sz="3600" dirty="0"/>
              <a:t>Sum of Squares Between (SS</a:t>
            </a:r>
            <a:r>
              <a:rPr lang="en-US" altLang="en-US" sz="2400" dirty="0"/>
              <a:t>B</a:t>
            </a:r>
            <a:r>
              <a:rPr lang="en-US" altLang="en-US" sz="3600" dirty="0" smtClean="0"/>
              <a:t>)</a:t>
            </a:r>
            <a:br>
              <a:rPr lang="en-US" altLang="en-US" sz="3600" dirty="0" smtClean="0"/>
            </a:br>
            <a:r>
              <a:rPr lang="en-US" altLang="en-US" sz="3600" dirty="0" smtClean="0"/>
              <a:t>          (</a:t>
            </a:r>
            <a:r>
              <a:rPr lang="en-US" altLang="en-US" sz="3600" dirty="0" smtClean="0"/>
              <a:t>Ara </a:t>
            </a:r>
            <a:r>
              <a:rPr lang="en-US" altLang="en-US" sz="3600" dirty="0" err="1" smtClean="0"/>
              <a:t>Kareler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Toplamı</a:t>
            </a:r>
            <a:r>
              <a:rPr lang="en-US" altLang="en-US" sz="3600" dirty="0" smtClean="0"/>
              <a:t>)</a:t>
            </a:r>
            <a:endParaRPr lang="en-US" altLang="en-US" sz="3600" dirty="0"/>
          </a:p>
        </p:txBody>
      </p:sp>
      <p:sp>
        <p:nvSpPr>
          <p:cNvPr id="994307" name="Text Box 3"/>
          <p:cNvSpPr txBox="1">
            <a:spLocks noChangeArrowheads="1"/>
          </p:cNvSpPr>
          <p:nvPr/>
        </p:nvSpPr>
        <p:spPr bwMode="auto">
          <a:xfrm>
            <a:off x="6324600" y="4343400"/>
            <a:ext cx="2343150" cy="14478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 of Squares Between (SS</a:t>
            </a:r>
            <a:r>
              <a:rPr lang="en-US" altLang="en-US" sz="1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altLang="en-US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 Variability of the group means compared to the grand mean (the variability due to the treatment).</a:t>
            </a:r>
          </a:p>
          <a:p>
            <a:endParaRPr lang="en-US" altLang="en-US" sz="1400" b="0" dirty="0">
              <a:latin typeface="Times New Roman" pitchFamily="18" charset="0"/>
            </a:endParaRPr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1428750" cy="10668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Overall mean of all 40 observations (“grand mean”)</a:t>
            </a:r>
          </a:p>
          <a:p>
            <a:endParaRPr lang="en-US" altLang="en-US" sz="1400" b="0">
              <a:latin typeface="Times New Roman" pitchFamily="18" charset="0"/>
            </a:endParaRPr>
          </a:p>
        </p:txBody>
      </p:sp>
      <p:sp>
        <p:nvSpPr>
          <p:cNvPr id="994311" name="Line 7"/>
          <p:cNvSpPr>
            <a:spLocks noChangeShapeType="1"/>
          </p:cNvSpPr>
          <p:nvPr/>
        </p:nvSpPr>
        <p:spPr bwMode="auto">
          <a:xfrm flipH="1">
            <a:off x="5257800" y="4876800"/>
            <a:ext cx="809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943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017629"/>
              </p:ext>
            </p:extLst>
          </p:nvPr>
        </p:nvGraphicFramePr>
        <p:xfrm>
          <a:off x="1725613" y="4191000"/>
          <a:ext cx="3328987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Denklem" r:id="rId3" imgW="1002960" imgH="431640" progId="Equation.3">
                  <p:embed/>
                </p:oleObj>
              </mc:Choice>
              <mc:Fallback>
                <p:oleObj name="Denklem" r:id="rId3" imgW="1002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4191000"/>
                        <a:ext cx="3328987" cy="1427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90750"/>
            <a:ext cx="2209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50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4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4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4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4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4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4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4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7" grpId="0" animBg="1" autoUpdateAnimBg="0"/>
      <p:bldP spid="994308" grpId="0" animBg="1" autoUpdateAnimBg="0"/>
      <p:bldP spid="9943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97595" cy="1477328"/>
          </a:xfrm>
        </p:spPr>
        <p:txBody>
          <a:bodyPr/>
          <a:lstStyle/>
          <a:p>
            <a:pPr algn="ctr"/>
            <a:r>
              <a:rPr lang="en-US" altLang="en-US" dirty="0"/>
              <a:t>Total Sum of Squares (SS</a:t>
            </a:r>
            <a:r>
              <a:rPr lang="en-US" altLang="en-US" sz="2000" dirty="0"/>
              <a:t>T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r>
              <a:rPr lang="en-US" altLang="en-US" dirty="0" smtClean="0"/>
              <a:t>Ana </a:t>
            </a:r>
            <a:r>
              <a:rPr lang="en-US" altLang="en-US" dirty="0" err="1" smtClean="0"/>
              <a:t>Kareler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Toplamı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/>
          </a:p>
        </p:txBody>
      </p:sp>
      <p:sp>
        <p:nvSpPr>
          <p:cNvPr id="995336" name="Text Box 8"/>
          <p:cNvSpPr txBox="1">
            <a:spLocks noChangeArrowheads="1"/>
          </p:cNvSpPr>
          <p:nvPr/>
        </p:nvSpPr>
        <p:spPr bwMode="auto">
          <a:xfrm>
            <a:off x="5410200" y="2895600"/>
            <a:ext cx="2352675" cy="1495425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Total sum of </a:t>
            </a:r>
            <a:r>
              <a:rPr lang="en-US" alt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squares(SS</a:t>
            </a:r>
            <a:r>
              <a:rPr lang="tr-TR" altLang="en-US" sz="10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alt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  <a:endParaRPr lang="en-US" altLang="en-US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altLang="en-US" sz="1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Squared difference of every observation from the overall mean</a:t>
            </a:r>
            <a:r>
              <a:rPr lang="en-US" alt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altLang="en-US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en-US" sz="1400" b="0" dirty="0">
              <a:latin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1800"/>
            <a:ext cx="3048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5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00350"/>
            <a:ext cx="8229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402" y="762000"/>
            <a:ext cx="8597595" cy="488822"/>
          </a:xfrm>
        </p:spPr>
        <p:txBody>
          <a:bodyPr/>
          <a:lstStyle/>
          <a:p>
            <a:pPr algn="ctr"/>
            <a:r>
              <a:rPr lang="en-US" altLang="en-US" dirty="0"/>
              <a:t>Total Sum of Squares (SS</a:t>
            </a:r>
            <a:r>
              <a:rPr lang="en-US" altLang="en-US" sz="2000" dirty="0"/>
              <a:t>T</a:t>
            </a:r>
            <a:r>
              <a:rPr lang="en-US" altLang="en-US" dirty="0"/>
              <a:t>)</a:t>
            </a:r>
          </a:p>
        </p:txBody>
      </p:sp>
      <p:sp>
        <p:nvSpPr>
          <p:cNvPr id="996361" name="Text Box 9"/>
          <p:cNvSpPr txBox="1">
            <a:spLocks noChangeArrowheads="1"/>
          </p:cNvSpPr>
          <p:nvPr/>
        </p:nvSpPr>
        <p:spPr bwMode="auto">
          <a:xfrm>
            <a:off x="2057400" y="4419600"/>
            <a:ext cx="4876800" cy="6858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SS</a:t>
            </a:r>
            <a:r>
              <a:rPr lang="en-US" alt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</a:t>
            </a:r>
            <a:r>
              <a:rPr lang="en-US" alt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SS</a:t>
            </a:r>
            <a:r>
              <a:rPr lang="en-US" alt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alt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alt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SS</a:t>
            </a:r>
            <a:r>
              <a:rPr lang="tr-TR" alt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</a:t>
            </a:r>
            <a:endParaRPr lang="en-US" alt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6362" name="Text Box 10"/>
          <p:cNvSpPr txBox="1">
            <a:spLocks noChangeArrowheads="1"/>
          </p:cNvSpPr>
          <p:nvPr/>
        </p:nvSpPr>
        <p:spPr bwMode="auto">
          <a:xfrm>
            <a:off x="2971800" y="3200400"/>
            <a:ext cx="685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 smtClean="0"/>
              <a:t>10 x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57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4" y="228413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dirty="0"/>
              <a:t>ANOVA</a:t>
            </a:r>
            <a:r>
              <a:rPr spc="-85" dirty="0"/>
              <a:t> </a:t>
            </a:r>
            <a:r>
              <a:rPr dirty="0"/>
              <a:t>Table</a:t>
            </a:r>
          </a:p>
        </p:txBody>
      </p:sp>
      <p:sp>
        <p:nvSpPr>
          <p:cNvPr id="3" name="object 3"/>
          <p:cNvSpPr/>
          <p:nvPr/>
        </p:nvSpPr>
        <p:spPr>
          <a:xfrm>
            <a:off x="127240" y="983793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635" y="0"/>
                </a:lnTo>
              </a:path>
            </a:pathLst>
          </a:custGeom>
          <a:ln w="44293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" y="961646"/>
            <a:ext cx="9143999" cy="51363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" y="961647"/>
            <a:ext cx="9067797" cy="46778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34653" y="5639537"/>
            <a:ext cx="6164019" cy="5325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163" y="533400"/>
            <a:ext cx="8952992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dirty="0"/>
              <a:t>ANOVA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371600"/>
            <a:ext cx="7972425" cy="4660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2" marR="114261" indent="-342900" algn="just" defTabSz="914079">
              <a:buFont typeface="Arial" panose="020B0604020202020204" pitchFamily="34" charset="0"/>
              <a:buChar char="•"/>
            </a:pP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Widely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used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statistical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techniques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for </a:t>
            </a:r>
            <a:r>
              <a:rPr sz="2200" b="1" spc="-5" dirty="0">
                <a:solidFill>
                  <a:prstClr val="black"/>
                </a:solidFill>
                <a:latin typeface="Arial"/>
                <a:cs typeface="Arial"/>
              </a:rPr>
              <a:t>testing equality </a:t>
            </a:r>
            <a:r>
              <a:rPr sz="2200" b="1" dirty="0">
                <a:solidFill>
                  <a:prstClr val="black"/>
                </a:solidFill>
                <a:latin typeface="Arial"/>
                <a:cs typeface="Arial"/>
              </a:rPr>
              <a:t>of 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population means when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more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than </a:t>
            </a:r>
            <a:r>
              <a:rPr sz="2200" b="1" spc="10" dirty="0">
                <a:solidFill>
                  <a:prstClr val="black"/>
                </a:solidFill>
                <a:latin typeface="Arial"/>
                <a:cs typeface="Arial"/>
              </a:rPr>
              <a:t>two </a:t>
            </a:r>
            <a:r>
              <a:rPr sz="2200" b="1" spc="-5" dirty="0">
                <a:solidFill>
                  <a:prstClr val="black"/>
                </a:solidFill>
                <a:latin typeface="Arial"/>
                <a:cs typeface="Arial"/>
              </a:rPr>
              <a:t>populations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 are  under</a:t>
            </a:r>
            <a:r>
              <a:rPr sz="2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consideration</a:t>
            </a:r>
            <a:endParaRPr lang="en-US" sz="22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54962" marR="114261" indent="-342900" algn="just" defTabSz="914079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4962" marR="114261" indent="-342900" algn="just" defTabSz="914079">
              <a:buFont typeface="Arial" panose="020B0604020202020204" pitchFamily="34" charset="0"/>
              <a:buChar char="•"/>
            </a:pPr>
            <a:r>
              <a:rPr sz="2200" b="1" spc="-5" dirty="0" smtClean="0">
                <a:solidFill>
                  <a:prstClr val="black"/>
                </a:solidFill>
                <a:latin typeface="Arial"/>
                <a:cs typeface="Arial"/>
              </a:rPr>
              <a:t>Extension</a:t>
            </a: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2200" b="1" dirty="0">
                <a:solidFill>
                  <a:prstClr val="black"/>
                </a:solidFill>
                <a:latin typeface="Arial"/>
                <a:cs typeface="Arial"/>
              </a:rPr>
              <a:t>two </a:t>
            </a:r>
            <a:r>
              <a:rPr sz="2200" b="1" spc="-5" dirty="0">
                <a:solidFill>
                  <a:prstClr val="black"/>
                </a:solidFill>
                <a:latin typeface="Arial"/>
                <a:cs typeface="Arial"/>
              </a:rPr>
              <a:t>independent samples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test for </a:t>
            </a:r>
            <a:r>
              <a:rPr sz="2200" b="1" spc="-5" dirty="0" smtClean="0">
                <a:solidFill>
                  <a:prstClr val="black"/>
                </a:solidFill>
                <a:latin typeface="Arial"/>
                <a:cs typeface="Arial"/>
              </a:rPr>
              <a:t>difference </a:t>
            </a:r>
            <a:r>
              <a:rPr sz="2200" b="1" spc="-5" dirty="0">
                <a:solidFill>
                  <a:prstClr val="black"/>
                </a:solidFill>
                <a:latin typeface="Arial"/>
                <a:cs typeface="Arial"/>
              </a:rPr>
              <a:t>in population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means </a:t>
            </a: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when</a:t>
            </a:r>
            <a:r>
              <a:rPr lang="en-US" sz="22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population 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variances are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(or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can be assumed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be)</a:t>
            </a:r>
            <a:r>
              <a:rPr sz="2200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equal.</a:t>
            </a:r>
            <a:endParaRPr lang="en-US" sz="22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54962" marR="114261" indent="-342900" algn="just" defTabSz="914079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4962" marR="114261" indent="-342900" algn="just" defTabSz="914079">
              <a:buFont typeface="Arial" panose="020B0604020202020204" pitchFamily="34" charset="0"/>
              <a:buChar char="•"/>
            </a:pP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Example</a:t>
            </a:r>
            <a:r>
              <a:rPr sz="2200" spc="-4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Scenarios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12515" marR="154251" indent="-342780" defTabSz="914079">
              <a:spcBef>
                <a:spcPts val="655"/>
              </a:spcBef>
              <a:buClr>
                <a:srgbClr val="0C7A9C"/>
              </a:buClr>
              <a:buFontTx/>
              <a:buChar char="–"/>
              <a:tabLst>
                <a:tab pos="813150" algn="l"/>
              </a:tabLst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Lectures, group studying, and computer assisted instruction</a:t>
            </a:r>
            <a:r>
              <a:rPr lang="en-US" spc="-2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are  equally </a:t>
            </a:r>
            <a:r>
              <a:rPr lang="en-US" spc="-5" dirty="0">
                <a:solidFill>
                  <a:prstClr val="black"/>
                </a:solidFill>
                <a:latin typeface="Arial"/>
                <a:cs typeface="Arial"/>
              </a:rPr>
              <a:t>effective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for undergraduate</a:t>
            </a:r>
            <a:r>
              <a:rPr lang="en-US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students</a:t>
            </a:r>
          </a:p>
          <a:p>
            <a:pPr marL="812515" indent="-342780" defTabSz="914079">
              <a:lnSpc>
                <a:spcPts val="2278"/>
              </a:lnSpc>
              <a:spcBef>
                <a:spcPts val="395"/>
              </a:spcBef>
              <a:buClr>
                <a:srgbClr val="0C7A9C"/>
              </a:buClr>
              <a:buFontTx/>
              <a:buChar char="–"/>
              <a:tabLst>
                <a:tab pos="813150" algn="l"/>
              </a:tabLst>
            </a:pPr>
            <a:r>
              <a:rPr dirty="0" smtClean="0">
                <a:solidFill>
                  <a:prstClr val="black"/>
                </a:solidFill>
                <a:latin typeface="Arial"/>
                <a:cs typeface="Arial"/>
              </a:rPr>
              <a:t>Music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compressed by four MP3 compressors are with the</a:t>
            </a:r>
            <a:r>
              <a:rPr spc="-2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same</a:t>
            </a:r>
          </a:p>
          <a:p>
            <a:pPr marL="812515" defTabSz="914079">
              <a:lnSpc>
                <a:spcPts val="2278"/>
              </a:lnSpc>
            </a:pP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quality</a:t>
            </a:r>
          </a:p>
          <a:p>
            <a:pPr marL="812515" indent="-342780" defTabSz="914079">
              <a:spcBef>
                <a:spcPts val="409"/>
              </a:spcBef>
              <a:buClr>
                <a:srgbClr val="0C7A9C"/>
              </a:buClr>
              <a:buFontTx/>
              <a:buChar char="–"/>
              <a:tabLst>
                <a:tab pos="813150" algn="l"/>
              </a:tabLst>
            </a:pP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Three new drugs are all as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effective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as a</a:t>
            </a:r>
            <a:r>
              <a:rPr spc="-1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dirty="0" smtClean="0">
                <a:solidFill>
                  <a:prstClr val="black"/>
                </a:solidFill>
                <a:latin typeface="Arial"/>
                <a:cs typeface="Arial"/>
              </a:rPr>
              <a:t>placebo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85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01778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dirty="0"/>
              <a:t>F-</a:t>
            </a:r>
            <a:r>
              <a:rPr spc="-90" dirty="0"/>
              <a:t> </a:t>
            </a:r>
            <a:r>
              <a:rPr dirty="0"/>
              <a:t>distribution</a:t>
            </a:r>
          </a:p>
        </p:txBody>
      </p:sp>
      <p:sp>
        <p:nvSpPr>
          <p:cNvPr id="238" name="Content Placeholder 2"/>
          <p:cNvSpPr txBox="1">
            <a:spLocks/>
          </p:cNvSpPr>
          <p:nvPr/>
        </p:nvSpPr>
        <p:spPr>
          <a:xfrm>
            <a:off x="685800" y="1359456"/>
            <a:ext cx="7239991" cy="2831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146">
              <a:defRPr>
                <a:latin typeface="+mn-lt"/>
                <a:ea typeface="+mn-ea"/>
                <a:cs typeface="+mn-cs"/>
              </a:defRPr>
            </a:lvl2pPr>
            <a:lvl3pPr marL="914293">
              <a:defRPr>
                <a:latin typeface="+mn-lt"/>
                <a:ea typeface="+mn-ea"/>
                <a:cs typeface="+mn-cs"/>
              </a:defRPr>
            </a:lvl3pPr>
            <a:lvl4pPr marL="1371440">
              <a:defRPr>
                <a:latin typeface="+mn-lt"/>
                <a:ea typeface="+mn-ea"/>
                <a:cs typeface="+mn-cs"/>
              </a:defRPr>
            </a:lvl4pPr>
            <a:lvl5pPr marL="1828586">
              <a:defRPr>
                <a:latin typeface="+mn-lt"/>
                <a:ea typeface="+mn-ea"/>
                <a:cs typeface="+mn-cs"/>
              </a:defRPr>
            </a:lvl5pPr>
            <a:lvl6pPr marL="2285733">
              <a:defRPr>
                <a:latin typeface="+mn-lt"/>
                <a:ea typeface="+mn-ea"/>
                <a:cs typeface="+mn-cs"/>
              </a:defRPr>
            </a:lvl6pPr>
            <a:lvl7pPr marL="2742879">
              <a:defRPr>
                <a:latin typeface="+mn-lt"/>
                <a:ea typeface="+mn-ea"/>
                <a:cs typeface="+mn-cs"/>
              </a:defRPr>
            </a:lvl7pPr>
            <a:lvl8pPr marL="3200026">
              <a:defRPr>
                <a:latin typeface="+mn-lt"/>
                <a:ea typeface="+mn-ea"/>
                <a:cs typeface="+mn-cs"/>
              </a:defRPr>
            </a:lvl8pPr>
            <a:lvl9pPr marL="3657172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 is the ratio of two mean squares. </a:t>
            </a:r>
            <a:r>
              <a:rPr lang="en-US" alt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 </a:t>
            </a:r>
            <a:r>
              <a:rPr lang="en-US" alt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another distribution like z and t. </a:t>
            </a:r>
            <a:endParaRPr lang="tr-TR" alt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tr-TR" alt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tr-TR" alt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tr-TR" alt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tr-TR" alt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tr-TR" alt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alt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F-test tests the hypothesis that two variances are equal.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 will be close to 1 if sample variances are equal. </a:t>
            </a:r>
          </a:p>
        </p:txBody>
      </p:sp>
      <p:graphicFrame>
        <p:nvGraphicFramePr>
          <p:cNvPr id="239" name="Object 10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116544"/>
              </p:ext>
            </p:extLst>
          </p:nvPr>
        </p:nvGraphicFramePr>
        <p:xfrm>
          <a:off x="922833" y="2167708"/>
          <a:ext cx="6316167" cy="880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Denklem" r:id="rId3" imgW="3060360" imgH="419040" progId="Equation.3">
                  <p:embed/>
                </p:oleObj>
              </mc:Choice>
              <mc:Fallback>
                <p:oleObj name="Denklem" r:id="rId3" imgW="3060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833" y="2167708"/>
                        <a:ext cx="6316167" cy="880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" name="Object 2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48443"/>
              </p:ext>
            </p:extLst>
          </p:nvPr>
        </p:nvGraphicFramePr>
        <p:xfrm>
          <a:off x="5181600" y="4325938"/>
          <a:ext cx="216852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Denklem" r:id="rId5" imgW="939600" imgH="431640" progId="Equation.3">
                  <p:embed/>
                </p:oleObj>
              </mc:Choice>
              <mc:Fallback>
                <p:oleObj name="Denklem" r:id="rId5" imgW="939600" imgH="43164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325938"/>
                        <a:ext cx="2168525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" name="Object 2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948289"/>
              </p:ext>
            </p:extLst>
          </p:nvPr>
        </p:nvGraphicFramePr>
        <p:xfrm>
          <a:off x="5105400" y="5572125"/>
          <a:ext cx="2387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Denklem" r:id="rId7" imgW="1066680" imgH="431640" progId="Equation.3">
                  <p:embed/>
                </p:oleObj>
              </mc:Choice>
              <mc:Fallback>
                <p:oleObj name="Denklem" r:id="rId7" imgW="1066680" imgH="4316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572125"/>
                        <a:ext cx="23876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" name="Object 2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692561"/>
              </p:ext>
            </p:extLst>
          </p:nvPr>
        </p:nvGraphicFramePr>
        <p:xfrm>
          <a:off x="1447800" y="4591050"/>
          <a:ext cx="18669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Denklem" r:id="rId9" imgW="711000" imgH="457200" progId="Equation.3">
                  <p:embed/>
                </p:oleObj>
              </mc:Choice>
              <mc:Fallback>
                <p:oleObj name="Denklem" r:id="rId9" imgW="711000" imgH="4572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91050"/>
                        <a:ext cx="18669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8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425" y="291216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dirty="0"/>
              <a:t>F-</a:t>
            </a:r>
            <a:r>
              <a:rPr spc="-90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/>
          <p:nvPr/>
        </p:nvSpPr>
        <p:spPr>
          <a:xfrm>
            <a:off x="2274830" y="1439500"/>
            <a:ext cx="5068570" cy="4598035"/>
          </a:xfrm>
          <a:custGeom>
            <a:avLst/>
            <a:gdLst/>
            <a:ahLst/>
            <a:cxnLst/>
            <a:rect l="l" t="t" r="r" b="b"/>
            <a:pathLst>
              <a:path w="5068570" h="4598035">
                <a:moveTo>
                  <a:pt x="0" y="0"/>
                </a:moveTo>
                <a:lnTo>
                  <a:pt x="51453" y="1545106"/>
                </a:lnTo>
                <a:lnTo>
                  <a:pt x="105612" y="2251297"/>
                </a:lnTo>
                <a:lnTo>
                  <a:pt x="157066" y="2673460"/>
                </a:lnTo>
                <a:lnTo>
                  <a:pt x="208483" y="2968415"/>
                </a:lnTo>
                <a:lnTo>
                  <a:pt x="259936" y="3184889"/>
                </a:lnTo>
                <a:lnTo>
                  <a:pt x="274760" y="3237326"/>
                </a:lnTo>
                <a:lnTo>
                  <a:pt x="290254" y="3288530"/>
                </a:lnTo>
                <a:lnTo>
                  <a:pt x="306468" y="3338509"/>
                </a:lnTo>
                <a:lnTo>
                  <a:pt x="323450" y="3387273"/>
                </a:lnTo>
                <a:lnTo>
                  <a:pt x="341249" y="3434829"/>
                </a:lnTo>
                <a:lnTo>
                  <a:pt x="359913" y="3481187"/>
                </a:lnTo>
                <a:lnTo>
                  <a:pt x="379492" y="3526356"/>
                </a:lnTo>
                <a:lnTo>
                  <a:pt x="400035" y="3570345"/>
                </a:lnTo>
                <a:lnTo>
                  <a:pt x="421590" y="3613163"/>
                </a:lnTo>
                <a:lnTo>
                  <a:pt x="444206" y="3654817"/>
                </a:lnTo>
                <a:lnTo>
                  <a:pt x="467932" y="3695318"/>
                </a:lnTo>
                <a:lnTo>
                  <a:pt x="492816" y="3734674"/>
                </a:lnTo>
                <a:lnTo>
                  <a:pt x="518909" y="3772894"/>
                </a:lnTo>
                <a:lnTo>
                  <a:pt x="546258" y="3809987"/>
                </a:lnTo>
                <a:lnTo>
                  <a:pt x="574912" y="3845962"/>
                </a:lnTo>
                <a:lnTo>
                  <a:pt x="604920" y="3880827"/>
                </a:lnTo>
                <a:lnTo>
                  <a:pt x="636331" y="3914592"/>
                </a:lnTo>
                <a:lnTo>
                  <a:pt x="669194" y="3947264"/>
                </a:lnTo>
                <a:lnTo>
                  <a:pt x="703558" y="3978854"/>
                </a:lnTo>
                <a:lnTo>
                  <a:pt x="739471" y="4009370"/>
                </a:lnTo>
                <a:lnTo>
                  <a:pt x="776983" y="4038821"/>
                </a:lnTo>
                <a:lnTo>
                  <a:pt x="816142" y="4067216"/>
                </a:lnTo>
                <a:lnTo>
                  <a:pt x="856997" y="4094563"/>
                </a:lnTo>
                <a:lnTo>
                  <a:pt x="899596" y="4120872"/>
                </a:lnTo>
                <a:lnTo>
                  <a:pt x="943990" y="4146151"/>
                </a:lnTo>
                <a:lnTo>
                  <a:pt x="990226" y="4170409"/>
                </a:lnTo>
                <a:lnTo>
                  <a:pt x="1038353" y="4193655"/>
                </a:lnTo>
                <a:lnTo>
                  <a:pt x="1088420" y="4215898"/>
                </a:lnTo>
                <a:lnTo>
                  <a:pt x="1139873" y="4237538"/>
                </a:lnTo>
                <a:lnTo>
                  <a:pt x="1188620" y="4253768"/>
                </a:lnTo>
                <a:lnTo>
                  <a:pt x="1235747" y="4270011"/>
                </a:lnTo>
                <a:lnTo>
                  <a:pt x="1283247" y="4285391"/>
                </a:lnTo>
                <a:lnTo>
                  <a:pt x="1331092" y="4299947"/>
                </a:lnTo>
                <a:lnTo>
                  <a:pt x="1379255" y="4313718"/>
                </a:lnTo>
                <a:lnTo>
                  <a:pt x="1427707" y="4326743"/>
                </a:lnTo>
                <a:lnTo>
                  <a:pt x="1476420" y="4339061"/>
                </a:lnTo>
                <a:lnTo>
                  <a:pt x="1525368" y="4350711"/>
                </a:lnTo>
                <a:lnTo>
                  <a:pt x="1574522" y="4361732"/>
                </a:lnTo>
                <a:lnTo>
                  <a:pt x="1623853" y="4372162"/>
                </a:lnTo>
                <a:lnTo>
                  <a:pt x="1673336" y="4382042"/>
                </a:lnTo>
                <a:lnTo>
                  <a:pt x="1722940" y="4391408"/>
                </a:lnTo>
                <a:lnTo>
                  <a:pt x="1772639" y="4400301"/>
                </a:lnTo>
                <a:lnTo>
                  <a:pt x="1822406" y="4408760"/>
                </a:lnTo>
                <a:lnTo>
                  <a:pt x="1872211" y="4416823"/>
                </a:lnTo>
                <a:lnTo>
                  <a:pt x="1922027" y="4424529"/>
                </a:lnTo>
                <a:lnTo>
                  <a:pt x="1971826" y="4431918"/>
                </a:lnTo>
                <a:lnTo>
                  <a:pt x="2021581" y="4439027"/>
                </a:lnTo>
                <a:lnTo>
                  <a:pt x="2071264" y="4445897"/>
                </a:lnTo>
                <a:lnTo>
                  <a:pt x="2120011" y="4454012"/>
                </a:lnTo>
                <a:lnTo>
                  <a:pt x="2171428" y="4459422"/>
                </a:lnTo>
                <a:lnTo>
                  <a:pt x="2222882" y="4462127"/>
                </a:lnTo>
                <a:lnTo>
                  <a:pt x="2273301" y="4467345"/>
                </a:lnTo>
                <a:lnTo>
                  <a:pt x="2323752" y="4472397"/>
                </a:lnTo>
                <a:lnTo>
                  <a:pt x="2374233" y="4477288"/>
                </a:lnTo>
                <a:lnTo>
                  <a:pt x="2424743" y="4482020"/>
                </a:lnTo>
                <a:lnTo>
                  <a:pt x="2475280" y="4486597"/>
                </a:lnTo>
                <a:lnTo>
                  <a:pt x="2525843" y="4491024"/>
                </a:lnTo>
                <a:lnTo>
                  <a:pt x="2576431" y="4495302"/>
                </a:lnTo>
                <a:lnTo>
                  <a:pt x="2627042" y="4499437"/>
                </a:lnTo>
                <a:lnTo>
                  <a:pt x="2677676" y="4503432"/>
                </a:lnTo>
                <a:lnTo>
                  <a:pt x="2728330" y="4507289"/>
                </a:lnTo>
                <a:lnTo>
                  <a:pt x="2779003" y="4511014"/>
                </a:lnTo>
                <a:lnTo>
                  <a:pt x="2829694" y="4514608"/>
                </a:lnTo>
                <a:lnTo>
                  <a:pt x="2880402" y="4518077"/>
                </a:lnTo>
                <a:lnTo>
                  <a:pt x="2931125" y="4521424"/>
                </a:lnTo>
                <a:lnTo>
                  <a:pt x="2981862" y="4524651"/>
                </a:lnTo>
                <a:lnTo>
                  <a:pt x="3032612" y="4527763"/>
                </a:lnTo>
                <a:lnTo>
                  <a:pt x="3083373" y="4530764"/>
                </a:lnTo>
                <a:lnTo>
                  <a:pt x="3134143" y="4533657"/>
                </a:lnTo>
                <a:lnTo>
                  <a:pt x="3184923" y="4536445"/>
                </a:lnTo>
                <a:lnTo>
                  <a:pt x="3235709" y="4539132"/>
                </a:lnTo>
                <a:lnTo>
                  <a:pt x="3286501" y="4541722"/>
                </a:lnTo>
                <a:lnTo>
                  <a:pt x="3337298" y="4544218"/>
                </a:lnTo>
                <a:lnTo>
                  <a:pt x="3388097" y="4546624"/>
                </a:lnTo>
                <a:lnTo>
                  <a:pt x="3438899" y="4548943"/>
                </a:lnTo>
                <a:lnTo>
                  <a:pt x="3489701" y="4551180"/>
                </a:lnTo>
                <a:lnTo>
                  <a:pt x="3540502" y="4553337"/>
                </a:lnTo>
                <a:lnTo>
                  <a:pt x="3591300" y="4555418"/>
                </a:lnTo>
                <a:lnTo>
                  <a:pt x="3642095" y="4557427"/>
                </a:lnTo>
                <a:lnTo>
                  <a:pt x="3692885" y="4559368"/>
                </a:lnTo>
                <a:lnTo>
                  <a:pt x="3743669" y="4561243"/>
                </a:lnTo>
                <a:lnTo>
                  <a:pt x="3794445" y="4563057"/>
                </a:lnTo>
                <a:lnTo>
                  <a:pt x="3845212" y="4564814"/>
                </a:lnTo>
                <a:lnTo>
                  <a:pt x="3895968" y="4566516"/>
                </a:lnTo>
                <a:lnTo>
                  <a:pt x="3946713" y="4568167"/>
                </a:lnTo>
                <a:lnTo>
                  <a:pt x="3997445" y="4569771"/>
                </a:lnTo>
                <a:lnTo>
                  <a:pt x="4048162" y="4571332"/>
                </a:lnTo>
                <a:lnTo>
                  <a:pt x="4098863" y="4572853"/>
                </a:lnTo>
                <a:lnTo>
                  <a:pt x="4149548" y="4574338"/>
                </a:lnTo>
                <a:lnTo>
                  <a:pt x="4200213" y="4575790"/>
                </a:lnTo>
                <a:lnTo>
                  <a:pt x="4250859" y="4577212"/>
                </a:lnTo>
                <a:lnTo>
                  <a:pt x="4301484" y="4578610"/>
                </a:lnTo>
                <a:lnTo>
                  <a:pt x="4352086" y="4579985"/>
                </a:lnTo>
                <a:lnTo>
                  <a:pt x="4402664" y="4581342"/>
                </a:lnTo>
                <a:lnTo>
                  <a:pt x="4453217" y="4582684"/>
                </a:lnTo>
                <a:lnTo>
                  <a:pt x="4503743" y="4584015"/>
                </a:lnTo>
                <a:lnTo>
                  <a:pt x="4554242" y="4585338"/>
                </a:lnTo>
                <a:lnTo>
                  <a:pt x="4604711" y="4586658"/>
                </a:lnTo>
                <a:lnTo>
                  <a:pt x="4655149" y="4587977"/>
                </a:lnTo>
                <a:lnTo>
                  <a:pt x="4705556" y="4589299"/>
                </a:lnTo>
                <a:lnTo>
                  <a:pt x="5016945" y="4597450"/>
                </a:lnTo>
                <a:lnTo>
                  <a:pt x="5068543" y="4597450"/>
                </a:lnTo>
              </a:path>
            </a:pathLst>
          </a:custGeom>
          <a:ln w="189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23410" y="6223669"/>
            <a:ext cx="5120005" cy="0"/>
          </a:xfrm>
          <a:custGeom>
            <a:avLst/>
            <a:gdLst/>
            <a:ahLst/>
            <a:cxnLst/>
            <a:rect l="l" t="t" r="r" b="b"/>
            <a:pathLst>
              <a:path w="5120005">
                <a:moveTo>
                  <a:pt x="0" y="0"/>
                </a:moveTo>
                <a:lnTo>
                  <a:pt x="0" y="0"/>
                </a:lnTo>
                <a:lnTo>
                  <a:pt x="5119960" y="0"/>
                </a:lnTo>
              </a:path>
            </a:pathLst>
          </a:custGeom>
          <a:ln w="81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23410" y="622366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0"/>
                </a:lnTo>
                <a:lnTo>
                  <a:pt x="0" y="94675"/>
                </a:lnTo>
              </a:path>
            </a:pathLst>
          </a:custGeom>
          <a:ln w="8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76250" y="622366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0"/>
                </a:lnTo>
                <a:lnTo>
                  <a:pt x="0" y="94675"/>
                </a:lnTo>
              </a:path>
            </a:pathLst>
          </a:custGeom>
          <a:ln w="8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29125" y="622366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0"/>
                </a:lnTo>
                <a:lnTo>
                  <a:pt x="0" y="94675"/>
                </a:lnTo>
              </a:path>
            </a:pathLst>
          </a:custGeom>
          <a:ln w="8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84707" y="622366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0"/>
                </a:lnTo>
                <a:lnTo>
                  <a:pt x="0" y="94675"/>
                </a:lnTo>
              </a:path>
            </a:pathLst>
          </a:custGeom>
          <a:ln w="8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37403" y="622366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0"/>
                </a:lnTo>
                <a:lnTo>
                  <a:pt x="0" y="94675"/>
                </a:lnTo>
              </a:path>
            </a:pathLst>
          </a:custGeom>
          <a:ln w="8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90387" y="622366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0"/>
                </a:lnTo>
                <a:lnTo>
                  <a:pt x="0" y="94675"/>
                </a:lnTo>
              </a:path>
            </a:pathLst>
          </a:custGeom>
          <a:ln w="8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43371" y="622366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0"/>
                </a:lnTo>
                <a:lnTo>
                  <a:pt x="0" y="94675"/>
                </a:lnTo>
              </a:path>
            </a:pathLst>
          </a:custGeom>
          <a:ln w="8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71960" y="6418505"/>
            <a:ext cx="86995" cy="130175"/>
          </a:xfrm>
          <a:custGeom>
            <a:avLst/>
            <a:gdLst/>
            <a:ahLst/>
            <a:cxnLst/>
            <a:rect l="l" t="t" r="r" b="b"/>
            <a:pathLst>
              <a:path w="86994" h="130175">
                <a:moveTo>
                  <a:pt x="37922" y="0"/>
                </a:moveTo>
                <a:lnTo>
                  <a:pt x="17140" y="6339"/>
                </a:lnTo>
                <a:lnTo>
                  <a:pt x="5755" y="22315"/>
                </a:lnTo>
                <a:lnTo>
                  <a:pt x="973" y="43366"/>
                </a:lnTo>
                <a:lnTo>
                  <a:pt x="0" y="64927"/>
                </a:lnTo>
                <a:lnTo>
                  <a:pt x="1011" y="85518"/>
                </a:lnTo>
                <a:lnTo>
                  <a:pt x="5755" y="106534"/>
                </a:lnTo>
                <a:lnTo>
                  <a:pt x="17140" y="123150"/>
                </a:lnTo>
                <a:lnTo>
                  <a:pt x="37922" y="129873"/>
                </a:lnTo>
                <a:lnTo>
                  <a:pt x="62658" y="123150"/>
                </a:lnTo>
                <a:lnTo>
                  <a:pt x="68740" y="116341"/>
                </a:lnTo>
                <a:lnTo>
                  <a:pt x="37922" y="116341"/>
                </a:lnTo>
                <a:lnTo>
                  <a:pt x="28810" y="112493"/>
                </a:lnTo>
                <a:lnTo>
                  <a:pt x="21992" y="101796"/>
                </a:lnTo>
                <a:lnTo>
                  <a:pt x="17705" y="85350"/>
                </a:lnTo>
                <a:lnTo>
                  <a:pt x="16237" y="64927"/>
                </a:lnTo>
                <a:lnTo>
                  <a:pt x="17717" y="42772"/>
                </a:lnTo>
                <a:lnTo>
                  <a:pt x="21992" y="25690"/>
                </a:lnTo>
                <a:lnTo>
                  <a:pt x="28810" y="14695"/>
                </a:lnTo>
                <a:lnTo>
                  <a:pt x="37922" y="10805"/>
                </a:lnTo>
                <a:lnTo>
                  <a:pt x="66807" y="10805"/>
                </a:lnTo>
                <a:lnTo>
                  <a:pt x="62658" y="6339"/>
                </a:lnTo>
                <a:lnTo>
                  <a:pt x="37922" y="0"/>
                </a:lnTo>
                <a:close/>
              </a:path>
              <a:path w="86994" h="130175">
                <a:moveTo>
                  <a:pt x="66807" y="10805"/>
                </a:moveTo>
                <a:lnTo>
                  <a:pt x="37922" y="10805"/>
                </a:lnTo>
                <a:lnTo>
                  <a:pt x="51706" y="14695"/>
                </a:lnTo>
                <a:lnTo>
                  <a:pt x="60924" y="25690"/>
                </a:lnTo>
                <a:lnTo>
                  <a:pt x="66083" y="42772"/>
                </a:lnTo>
                <a:lnTo>
                  <a:pt x="67690" y="64927"/>
                </a:lnTo>
                <a:lnTo>
                  <a:pt x="66083" y="85518"/>
                </a:lnTo>
                <a:lnTo>
                  <a:pt x="60924" y="101796"/>
                </a:lnTo>
                <a:lnTo>
                  <a:pt x="51706" y="112493"/>
                </a:lnTo>
                <a:lnTo>
                  <a:pt x="37922" y="116341"/>
                </a:lnTo>
                <a:lnTo>
                  <a:pt x="68740" y="116341"/>
                </a:lnTo>
                <a:lnTo>
                  <a:pt x="77500" y="106534"/>
                </a:lnTo>
                <a:lnTo>
                  <a:pt x="84730" y="85350"/>
                </a:lnTo>
                <a:lnTo>
                  <a:pt x="86633" y="64927"/>
                </a:lnTo>
                <a:lnTo>
                  <a:pt x="84730" y="43366"/>
                </a:lnTo>
                <a:lnTo>
                  <a:pt x="77500" y="22315"/>
                </a:lnTo>
                <a:lnTo>
                  <a:pt x="66807" y="10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54603" y="6418502"/>
            <a:ext cx="48895" cy="124460"/>
          </a:xfrm>
          <a:custGeom>
            <a:avLst/>
            <a:gdLst/>
            <a:ahLst/>
            <a:cxnLst/>
            <a:rect l="l" t="t" r="r" b="b"/>
            <a:pathLst>
              <a:path w="48894" h="124460">
                <a:moveTo>
                  <a:pt x="48747" y="0"/>
                </a:moveTo>
                <a:lnTo>
                  <a:pt x="35216" y="0"/>
                </a:lnTo>
                <a:lnTo>
                  <a:pt x="30474" y="12506"/>
                </a:lnTo>
                <a:lnTo>
                  <a:pt x="23697" y="18928"/>
                </a:lnTo>
                <a:lnTo>
                  <a:pt x="13874" y="21294"/>
                </a:lnTo>
                <a:lnTo>
                  <a:pt x="0" y="21632"/>
                </a:lnTo>
                <a:lnTo>
                  <a:pt x="0" y="32456"/>
                </a:lnTo>
                <a:lnTo>
                  <a:pt x="29803" y="32456"/>
                </a:lnTo>
                <a:lnTo>
                  <a:pt x="29803" y="124459"/>
                </a:lnTo>
                <a:lnTo>
                  <a:pt x="48747" y="124459"/>
                </a:lnTo>
                <a:lnTo>
                  <a:pt x="487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91242" y="6418502"/>
            <a:ext cx="86995" cy="124460"/>
          </a:xfrm>
          <a:custGeom>
            <a:avLst/>
            <a:gdLst/>
            <a:ahLst/>
            <a:cxnLst/>
            <a:rect l="l" t="t" r="r" b="b"/>
            <a:pathLst>
              <a:path w="86995" h="124460">
                <a:moveTo>
                  <a:pt x="77171" y="10805"/>
                </a:moveTo>
                <a:lnTo>
                  <a:pt x="43298" y="10805"/>
                </a:lnTo>
                <a:lnTo>
                  <a:pt x="54382" y="13131"/>
                </a:lnTo>
                <a:lnTo>
                  <a:pt x="62936" y="19262"/>
                </a:lnTo>
                <a:lnTo>
                  <a:pt x="68445" y="27930"/>
                </a:lnTo>
                <a:lnTo>
                  <a:pt x="70396" y="37866"/>
                </a:lnTo>
                <a:lnTo>
                  <a:pt x="68149" y="47084"/>
                </a:lnTo>
                <a:lnTo>
                  <a:pt x="62598" y="54779"/>
                </a:lnTo>
                <a:lnTo>
                  <a:pt x="55524" y="61459"/>
                </a:lnTo>
                <a:lnTo>
                  <a:pt x="48711" y="67632"/>
                </a:lnTo>
                <a:lnTo>
                  <a:pt x="29767" y="75751"/>
                </a:lnTo>
                <a:lnTo>
                  <a:pt x="18266" y="84122"/>
                </a:lnTo>
                <a:lnTo>
                  <a:pt x="8795" y="94016"/>
                </a:lnTo>
                <a:lnTo>
                  <a:pt x="2367" y="106954"/>
                </a:lnTo>
                <a:lnTo>
                  <a:pt x="0" y="124459"/>
                </a:lnTo>
                <a:lnTo>
                  <a:pt x="86633" y="124459"/>
                </a:lnTo>
                <a:lnTo>
                  <a:pt x="86633" y="110931"/>
                </a:lnTo>
                <a:lnTo>
                  <a:pt x="16237" y="110931"/>
                </a:lnTo>
                <a:lnTo>
                  <a:pt x="17336" y="107125"/>
                </a:lnTo>
                <a:lnTo>
                  <a:pt x="20972" y="100783"/>
                </a:lnTo>
                <a:lnTo>
                  <a:pt x="27653" y="93425"/>
                </a:lnTo>
                <a:lnTo>
                  <a:pt x="37886" y="86575"/>
                </a:lnTo>
                <a:lnTo>
                  <a:pt x="51417" y="81164"/>
                </a:lnTo>
                <a:lnTo>
                  <a:pt x="64926" y="71734"/>
                </a:lnTo>
                <a:lnTo>
                  <a:pt x="76142" y="62558"/>
                </a:lnTo>
                <a:lnTo>
                  <a:pt x="83799" y="51861"/>
                </a:lnTo>
                <a:lnTo>
                  <a:pt x="86633" y="37866"/>
                </a:lnTo>
                <a:lnTo>
                  <a:pt x="83757" y="20533"/>
                </a:lnTo>
                <a:lnTo>
                  <a:pt x="77171" y="10805"/>
                </a:lnTo>
                <a:close/>
              </a:path>
              <a:path w="86995" h="124460">
                <a:moveTo>
                  <a:pt x="48711" y="0"/>
                </a:moveTo>
                <a:lnTo>
                  <a:pt x="36237" y="1096"/>
                </a:lnTo>
                <a:lnTo>
                  <a:pt x="21987" y="6757"/>
                </a:lnTo>
                <a:lnTo>
                  <a:pt x="10274" y="20535"/>
                </a:lnTo>
                <a:lnTo>
                  <a:pt x="5412" y="45985"/>
                </a:lnTo>
                <a:lnTo>
                  <a:pt x="16237" y="45985"/>
                </a:lnTo>
                <a:lnTo>
                  <a:pt x="17420" y="34781"/>
                </a:lnTo>
                <a:lnTo>
                  <a:pt x="21649" y="23322"/>
                </a:lnTo>
                <a:lnTo>
                  <a:pt x="29936" y="14399"/>
                </a:lnTo>
                <a:lnTo>
                  <a:pt x="43298" y="10805"/>
                </a:lnTo>
                <a:lnTo>
                  <a:pt x="77171" y="10805"/>
                </a:lnTo>
                <a:lnTo>
                  <a:pt x="75804" y="8785"/>
                </a:lnTo>
                <a:lnTo>
                  <a:pt x="63784" y="2111"/>
                </a:lnTo>
                <a:lnTo>
                  <a:pt x="48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41375" y="6418505"/>
            <a:ext cx="86995" cy="130175"/>
          </a:xfrm>
          <a:custGeom>
            <a:avLst/>
            <a:gdLst/>
            <a:ahLst/>
            <a:cxnLst/>
            <a:rect l="l" t="t" r="r" b="b"/>
            <a:pathLst>
              <a:path w="86995" h="130175">
                <a:moveTo>
                  <a:pt x="16273" y="89283"/>
                </a:moveTo>
                <a:lnTo>
                  <a:pt x="0" y="89283"/>
                </a:lnTo>
                <a:lnTo>
                  <a:pt x="634" y="99345"/>
                </a:lnTo>
                <a:lnTo>
                  <a:pt x="3048" y="108900"/>
                </a:lnTo>
                <a:lnTo>
                  <a:pt x="8006" y="117440"/>
                </a:lnTo>
                <a:lnTo>
                  <a:pt x="16273" y="124459"/>
                </a:lnTo>
                <a:lnTo>
                  <a:pt x="21685" y="129873"/>
                </a:lnTo>
                <a:lnTo>
                  <a:pt x="37922" y="129873"/>
                </a:lnTo>
                <a:lnTo>
                  <a:pt x="60380" y="126195"/>
                </a:lnTo>
                <a:lnTo>
                  <a:pt x="75488" y="116681"/>
                </a:lnTo>
                <a:lnTo>
                  <a:pt x="75710" y="116341"/>
                </a:lnTo>
                <a:lnTo>
                  <a:pt x="43334" y="116341"/>
                </a:lnTo>
                <a:lnTo>
                  <a:pt x="27689" y="113254"/>
                </a:lnTo>
                <a:lnTo>
                  <a:pt x="19655" y="105855"/>
                </a:lnTo>
                <a:lnTo>
                  <a:pt x="16695" y="96934"/>
                </a:lnTo>
                <a:lnTo>
                  <a:pt x="16273" y="89283"/>
                </a:lnTo>
                <a:close/>
              </a:path>
              <a:path w="86995" h="130175">
                <a:moveTo>
                  <a:pt x="73356" y="10805"/>
                </a:moveTo>
                <a:lnTo>
                  <a:pt x="43334" y="10805"/>
                </a:lnTo>
                <a:lnTo>
                  <a:pt x="53567" y="13046"/>
                </a:lnTo>
                <a:lnTo>
                  <a:pt x="60248" y="18586"/>
                </a:lnTo>
                <a:lnTo>
                  <a:pt x="63884" y="25648"/>
                </a:lnTo>
                <a:lnTo>
                  <a:pt x="64975" y="32497"/>
                </a:lnTo>
                <a:lnTo>
                  <a:pt x="62770" y="43280"/>
                </a:lnTo>
                <a:lnTo>
                  <a:pt x="62579" y="43914"/>
                </a:lnTo>
                <a:lnTo>
                  <a:pt x="56527" y="50383"/>
                </a:lnTo>
                <a:lnTo>
                  <a:pt x="47859" y="53385"/>
                </a:lnTo>
                <a:lnTo>
                  <a:pt x="37922" y="54103"/>
                </a:lnTo>
                <a:lnTo>
                  <a:pt x="29803" y="54103"/>
                </a:lnTo>
                <a:lnTo>
                  <a:pt x="29803" y="67632"/>
                </a:lnTo>
                <a:lnTo>
                  <a:pt x="37922" y="67632"/>
                </a:lnTo>
                <a:lnTo>
                  <a:pt x="48281" y="67970"/>
                </a:lnTo>
                <a:lnTo>
                  <a:pt x="57881" y="70339"/>
                </a:lnTo>
                <a:lnTo>
                  <a:pt x="64941" y="76766"/>
                </a:lnTo>
                <a:lnTo>
                  <a:pt x="67690" y="89283"/>
                </a:lnTo>
                <a:lnTo>
                  <a:pt x="65406" y="99218"/>
                </a:lnTo>
                <a:lnTo>
                  <a:pt x="59571" y="107885"/>
                </a:lnTo>
                <a:lnTo>
                  <a:pt x="51706" y="114015"/>
                </a:lnTo>
                <a:lnTo>
                  <a:pt x="43334" y="116341"/>
                </a:lnTo>
                <a:lnTo>
                  <a:pt x="75710" y="116341"/>
                </a:lnTo>
                <a:lnTo>
                  <a:pt x="84000" y="103617"/>
                </a:lnTo>
                <a:lnTo>
                  <a:pt x="86669" y="89283"/>
                </a:lnTo>
                <a:lnTo>
                  <a:pt x="84803" y="78543"/>
                </a:lnTo>
                <a:lnTo>
                  <a:pt x="79885" y="70339"/>
                </a:lnTo>
                <a:lnTo>
                  <a:pt x="72939" y="64166"/>
                </a:lnTo>
                <a:lnTo>
                  <a:pt x="64984" y="59514"/>
                </a:lnTo>
                <a:lnTo>
                  <a:pt x="70946" y="55667"/>
                </a:lnTo>
                <a:lnTo>
                  <a:pt x="76147" y="51059"/>
                </a:lnTo>
                <a:lnTo>
                  <a:pt x="79825" y="43914"/>
                </a:lnTo>
                <a:lnTo>
                  <a:pt x="81221" y="32456"/>
                </a:lnTo>
                <a:lnTo>
                  <a:pt x="78726" y="18251"/>
                </a:lnTo>
                <a:lnTo>
                  <a:pt x="73356" y="10805"/>
                </a:lnTo>
                <a:close/>
              </a:path>
              <a:path w="86995" h="130175">
                <a:moveTo>
                  <a:pt x="43334" y="0"/>
                </a:moveTo>
                <a:lnTo>
                  <a:pt x="22129" y="3718"/>
                </a:lnTo>
                <a:lnTo>
                  <a:pt x="9814" y="13522"/>
                </a:lnTo>
                <a:lnTo>
                  <a:pt x="4102" y="27385"/>
                </a:lnTo>
                <a:lnTo>
                  <a:pt x="2706" y="43280"/>
                </a:lnTo>
                <a:lnTo>
                  <a:pt x="16273" y="43280"/>
                </a:lnTo>
                <a:lnTo>
                  <a:pt x="17473" y="32456"/>
                </a:lnTo>
                <a:lnTo>
                  <a:pt x="21685" y="21968"/>
                </a:lnTo>
                <a:lnTo>
                  <a:pt x="29973" y="13976"/>
                </a:lnTo>
                <a:lnTo>
                  <a:pt x="43334" y="10805"/>
                </a:lnTo>
                <a:lnTo>
                  <a:pt x="73356" y="10805"/>
                </a:lnTo>
                <a:lnTo>
                  <a:pt x="71411" y="8109"/>
                </a:lnTo>
                <a:lnTo>
                  <a:pt x="59529" y="2026"/>
                </a:lnTo>
                <a:lnTo>
                  <a:pt x="433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10341" y="6418502"/>
            <a:ext cx="92710" cy="124460"/>
          </a:xfrm>
          <a:custGeom>
            <a:avLst/>
            <a:gdLst/>
            <a:ahLst/>
            <a:cxnLst/>
            <a:rect l="l" t="t" r="r" b="b"/>
            <a:pathLst>
              <a:path w="92710" h="124460">
                <a:moveTo>
                  <a:pt x="73246" y="94693"/>
                </a:moveTo>
                <a:lnTo>
                  <a:pt x="57009" y="94693"/>
                </a:lnTo>
                <a:lnTo>
                  <a:pt x="57009" y="124459"/>
                </a:lnTo>
                <a:lnTo>
                  <a:pt x="73246" y="124459"/>
                </a:lnTo>
                <a:lnTo>
                  <a:pt x="73246" y="94693"/>
                </a:lnTo>
                <a:close/>
              </a:path>
              <a:path w="92710" h="124460">
                <a:moveTo>
                  <a:pt x="73246" y="0"/>
                </a:moveTo>
                <a:lnTo>
                  <a:pt x="62422" y="0"/>
                </a:lnTo>
                <a:lnTo>
                  <a:pt x="0" y="81164"/>
                </a:lnTo>
                <a:lnTo>
                  <a:pt x="0" y="94693"/>
                </a:lnTo>
                <a:lnTo>
                  <a:pt x="92370" y="94693"/>
                </a:lnTo>
                <a:lnTo>
                  <a:pt x="92370" y="81164"/>
                </a:lnTo>
                <a:lnTo>
                  <a:pt x="19123" y="81164"/>
                </a:lnTo>
                <a:lnTo>
                  <a:pt x="57009" y="24337"/>
                </a:lnTo>
                <a:lnTo>
                  <a:pt x="73246" y="24337"/>
                </a:lnTo>
                <a:lnTo>
                  <a:pt x="73246" y="0"/>
                </a:lnTo>
                <a:close/>
              </a:path>
              <a:path w="92710" h="124460">
                <a:moveTo>
                  <a:pt x="73246" y="24337"/>
                </a:moveTo>
                <a:lnTo>
                  <a:pt x="57009" y="24337"/>
                </a:lnTo>
                <a:lnTo>
                  <a:pt x="57009" y="81164"/>
                </a:lnTo>
                <a:lnTo>
                  <a:pt x="73246" y="81164"/>
                </a:lnTo>
                <a:lnTo>
                  <a:pt x="73246" y="24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60802" y="6418505"/>
            <a:ext cx="86995" cy="130175"/>
          </a:xfrm>
          <a:custGeom>
            <a:avLst/>
            <a:gdLst/>
            <a:ahLst/>
            <a:cxnLst/>
            <a:rect l="l" t="t" r="r" b="b"/>
            <a:pathLst>
              <a:path w="86995" h="130175">
                <a:moveTo>
                  <a:pt x="16237" y="94693"/>
                </a:moveTo>
                <a:lnTo>
                  <a:pt x="0" y="94693"/>
                </a:lnTo>
                <a:lnTo>
                  <a:pt x="5141" y="112748"/>
                </a:lnTo>
                <a:lnTo>
                  <a:pt x="15425" y="123445"/>
                </a:lnTo>
                <a:lnTo>
                  <a:pt x="28820" y="128562"/>
                </a:lnTo>
                <a:lnTo>
                  <a:pt x="43298" y="129873"/>
                </a:lnTo>
                <a:lnTo>
                  <a:pt x="66047" y="124630"/>
                </a:lnTo>
                <a:lnTo>
                  <a:pt x="74847" y="116341"/>
                </a:lnTo>
                <a:lnTo>
                  <a:pt x="43298" y="116341"/>
                </a:lnTo>
                <a:lnTo>
                  <a:pt x="34046" y="114861"/>
                </a:lnTo>
                <a:lnTo>
                  <a:pt x="26655" y="110591"/>
                </a:lnTo>
                <a:lnTo>
                  <a:pt x="20820" y="103785"/>
                </a:lnTo>
                <a:lnTo>
                  <a:pt x="16237" y="94693"/>
                </a:lnTo>
                <a:close/>
              </a:path>
              <a:path w="86995" h="130175">
                <a:moveTo>
                  <a:pt x="76697" y="59514"/>
                </a:moveTo>
                <a:lnTo>
                  <a:pt x="43298" y="59514"/>
                </a:lnTo>
                <a:lnTo>
                  <a:pt x="52708" y="61078"/>
                </a:lnTo>
                <a:lnTo>
                  <a:pt x="60392" y="65941"/>
                </a:lnTo>
                <a:lnTo>
                  <a:pt x="65573" y="74355"/>
                </a:lnTo>
                <a:lnTo>
                  <a:pt x="67473" y="86575"/>
                </a:lnTo>
                <a:lnTo>
                  <a:pt x="65979" y="98076"/>
                </a:lnTo>
                <a:lnTo>
                  <a:pt x="61475" y="107547"/>
                </a:lnTo>
                <a:lnTo>
                  <a:pt x="53926" y="113973"/>
                </a:lnTo>
                <a:lnTo>
                  <a:pt x="43298" y="116341"/>
                </a:lnTo>
                <a:lnTo>
                  <a:pt x="74847" y="116341"/>
                </a:lnTo>
                <a:lnTo>
                  <a:pt x="79155" y="112283"/>
                </a:lnTo>
                <a:lnTo>
                  <a:pt x="85159" y="97906"/>
                </a:lnTo>
                <a:lnTo>
                  <a:pt x="86597" y="86575"/>
                </a:lnTo>
                <a:lnTo>
                  <a:pt x="82915" y="68393"/>
                </a:lnTo>
                <a:lnTo>
                  <a:pt x="76697" y="59514"/>
                </a:lnTo>
                <a:close/>
              </a:path>
              <a:path w="86995" h="130175">
                <a:moveTo>
                  <a:pt x="81185" y="0"/>
                </a:moveTo>
                <a:lnTo>
                  <a:pt x="16237" y="0"/>
                </a:lnTo>
                <a:lnTo>
                  <a:pt x="2525" y="67632"/>
                </a:lnTo>
                <a:lnTo>
                  <a:pt x="21649" y="73046"/>
                </a:lnTo>
                <a:lnTo>
                  <a:pt x="24930" y="67506"/>
                </a:lnTo>
                <a:lnTo>
                  <a:pt x="30309" y="63235"/>
                </a:lnTo>
                <a:lnTo>
                  <a:pt x="36770" y="60486"/>
                </a:lnTo>
                <a:lnTo>
                  <a:pt x="43298" y="59514"/>
                </a:lnTo>
                <a:lnTo>
                  <a:pt x="76697" y="59514"/>
                </a:lnTo>
                <a:lnTo>
                  <a:pt x="73382" y="54779"/>
                </a:lnTo>
                <a:lnTo>
                  <a:pt x="68188" y="51398"/>
                </a:lnTo>
                <a:lnTo>
                  <a:pt x="21649" y="51398"/>
                </a:lnTo>
                <a:lnTo>
                  <a:pt x="24175" y="16219"/>
                </a:lnTo>
                <a:lnTo>
                  <a:pt x="81185" y="16219"/>
                </a:lnTo>
                <a:lnTo>
                  <a:pt x="81185" y="0"/>
                </a:lnTo>
                <a:close/>
              </a:path>
              <a:path w="86995" h="130175">
                <a:moveTo>
                  <a:pt x="45824" y="43280"/>
                </a:moveTo>
                <a:lnTo>
                  <a:pt x="37835" y="43787"/>
                </a:lnTo>
                <a:lnTo>
                  <a:pt x="30624" y="45309"/>
                </a:lnTo>
                <a:lnTo>
                  <a:pt x="24970" y="47846"/>
                </a:lnTo>
                <a:lnTo>
                  <a:pt x="21649" y="51398"/>
                </a:lnTo>
                <a:lnTo>
                  <a:pt x="68188" y="51398"/>
                </a:lnTo>
                <a:lnTo>
                  <a:pt x="60262" y="46239"/>
                </a:lnTo>
                <a:lnTo>
                  <a:pt x="45824" y="43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308122" y="6418505"/>
            <a:ext cx="86995" cy="130175"/>
          </a:xfrm>
          <a:custGeom>
            <a:avLst/>
            <a:gdLst/>
            <a:ahLst/>
            <a:cxnLst/>
            <a:rect l="l" t="t" r="r" b="b"/>
            <a:pathLst>
              <a:path w="86995" h="130175">
                <a:moveTo>
                  <a:pt x="48602" y="0"/>
                </a:moveTo>
                <a:lnTo>
                  <a:pt x="25008" y="6381"/>
                </a:lnTo>
                <a:lnTo>
                  <a:pt x="10039" y="22654"/>
                </a:lnTo>
                <a:lnTo>
                  <a:pt x="2174" y="44507"/>
                </a:lnTo>
                <a:lnTo>
                  <a:pt x="0" y="66534"/>
                </a:lnTo>
                <a:lnTo>
                  <a:pt x="60" y="80486"/>
                </a:lnTo>
                <a:lnTo>
                  <a:pt x="17769" y="119598"/>
                </a:lnTo>
                <a:lnTo>
                  <a:pt x="43190" y="129873"/>
                </a:lnTo>
                <a:lnTo>
                  <a:pt x="55570" y="128900"/>
                </a:lnTo>
                <a:lnTo>
                  <a:pt x="64568" y="126151"/>
                </a:lnTo>
                <a:lnTo>
                  <a:pt x="70996" y="121880"/>
                </a:lnTo>
                <a:lnTo>
                  <a:pt x="75664" y="116341"/>
                </a:lnTo>
                <a:lnTo>
                  <a:pt x="43190" y="116341"/>
                </a:lnTo>
                <a:lnTo>
                  <a:pt x="32562" y="113254"/>
                </a:lnTo>
                <a:lnTo>
                  <a:pt x="25013" y="105855"/>
                </a:lnTo>
                <a:lnTo>
                  <a:pt x="20509" y="96934"/>
                </a:lnTo>
                <a:lnTo>
                  <a:pt x="19015" y="89283"/>
                </a:lnTo>
                <a:lnTo>
                  <a:pt x="20509" y="77780"/>
                </a:lnTo>
                <a:lnTo>
                  <a:pt x="25013" y="68309"/>
                </a:lnTo>
                <a:lnTo>
                  <a:pt x="32562" y="61882"/>
                </a:lnTo>
                <a:lnTo>
                  <a:pt x="43190" y="59514"/>
                </a:lnTo>
                <a:lnTo>
                  <a:pt x="19015" y="59514"/>
                </a:lnTo>
                <a:lnTo>
                  <a:pt x="19882" y="45985"/>
                </a:lnTo>
                <a:lnTo>
                  <a:pt x="23660" y="30086"/>
                </a:lnTo>
                <a:lnTo>
                  <a:pt x="32562" y="16513"/>
                </a:lnTo>
                <a:lnTo>
                  <a:pt x="48602" y="10805"/>
                </a:lnTo>
                <a:lnTo>
                  <a:pt x="74737" y="10805"/>
                </a:lnTo>
                <a:lnTo>
                  <a:pt x="71424" y="7094"/>
                </a:lnTo>
                <a:lnTo>
                  <a:pt x="59912" y="1646"/>
                </a:lnTo>
                <a:lnTo>
                  <a:pt x="48602" y="0"/>
                </a:lnTo>
                <a:close/>
              </a:path>
              <a:path w="86995" h="130175">
                <a:moveTo>
                  <a:pt x="48602" y="45985"/>
                </a:moveTo>
                <a:lnTo>
                  <a:pt x="37484" y="47338"/>
                </a:lnTo>
                <a:lnTo>
                  <a:pt x="28667" y="50720"/>
                </a:lnTo>
                <a:lnTo>
                  <a:pt x="22420" y="55117"/>
                </a:lnTo>
                <a:lnTo>
                  <a:pt x="19015" y="59514"/>
                </a:lnTo>
                <a:lnTo>
                  <a:pt x="43190" y="59514"/>
                </a:lnTo>
                <a:lnTo>
                  <a:pt x="56551" y="62220"/>
                </a:lnTo>
                <a:lnTo>
                  <a:pt x="64839" y="68985"/>
                </a:lnTo>
                <a:lnTo>
                  <a:pt x="69068" y="77782"/>
                </a:lnTo>
                <a:lnTo>
                  <a:pt x="70251" y="86575"/>
                </a:lnTo>
                <a:lnTo>
                  <a:pt x="68712" y="98076"/>
                </a:lnTo>
                <a:lnTo>
                  <a:pt x="63892" y="107547"/>
                </a:lnTo>
                <a:lnTo>
                  <a:pt x="55486" y="113973"/>
                </a:lnTo>
                <a:lnTo>
                  <a:pt x="43190" y="116341"/>
                </a:lnTo>
                <a:lnTo>
                  <a:pt x="75664" y="116341"/>
                </a:lnTo>
                <a:lnTo>
                  <a:pt x="80856" y="109788"/>
                </a:lnTo>
                <a:lnTo>
                  <a:pt x="84188" y="102473"/>
                </a:lnTo>
                <a:lnTo>
                  <a:pt x="85964" y="94651"/>
                </a:lnTo>
                <a:lnTo>
                  <a:pt x="86488" y="86575"/>
                </a:lnTo>
                <a:lnTo>
                  <a:pt x="82852" y="66534"/>
                </a:lnTo>
                <a:lnTo>
                  <a:pt x="73634" y="54103"/>
                </a:lnTo>
                <a:lnTo>
                  <a:pt x="61372" y="47761"/>
                </a:lnTo>
                <a:lnTo>
                  <a:pt x="48602" y="45985"/>
                </a:lnTo>
                <a:close/>
              </a:path>
              <a:path w="86995" h="130175">
                <a:moveTo>
                  <a:pt x="74737" y="10805"/>
                </a:moveTo>
                <a:lnTo>
                  <a:pt x="48602" y="10805"/>
                </a:lnTo>
                <a:lnTo>
                  <a:pt x="57008" y="12666"/>
                </a:lnTo>
                <a:lnTo>
                  <a:pt x="62539" y="17572"/>
                </a:lnTo>
                <a:lnTo>
                  <a:pt x="66513" y="24507"/>
                </a:lnTo>
                <a:lnTo>
                  <a:pt x="70251" y="32456"/>
                </a:lnTo>
                <a:lnTo>
                  <a:pt x="83963" y="32456"/>
                </a:lnTo>
                <a:lnTo>
                  <a:pt x="80366" y="17110"/>
                </a:lnTo>
                <a:lnTo>
                  <a:pt x="74737" y="10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20339" y="1512358"/>
            <a:ext cx="0" cy="4592320"/>
          </a:xfrm>
          <a:custGeom>
            <a:avLst/>
            <a:gdLst/>
            <a:ahLst/>
            <a:cxnLst/>
            <a:rect l="l" t="t" r="r" b="b"/>
            <a:pathLst>
              <a:path h="4592320">
                <a:moveTo>
                  <a:pt x="0" y="4592220"/>
                </a:moveTo>
                <a:lnTo>
                  <a:pt x="0" y="4592220"/>
                </a:lnTo>
                <a:lnTo>
                  <a:pt x="0" y="0"/>
                </a:lnTo>
              </a:path>
            </a:pathLst>
          </a:custGeom>
          <a:ln w="8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25590" y="6104576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94751" y="0"/>
                </a:moveTo>
                <a:lnTo>
                  <a:pt x="94751" y="0"/>
                </a:lnTo>
                <a:lnTo>
                  <a:pt x="0" y="0"/>
                </a:lnTo>
              </a:path>
            </a:pathLst>
          </a:custGeom>
          <a:ln w="81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25590" y="5338767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94751" y="0"/>
                </a:moveTo>
                <a:lnTo>
                  <a:pt x="94751" y="0"/>
                </a:lnTo>
                <a:lnTo>
                  <a:pt x="0" y="0"/>
                </a:lnTo>
              </a:path>
            </a:pathLst>
          </a:custGeom>
          <a:ln w="81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25590" y="4572958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94751" y="0"/>
                </a:moveTo>
                <a:lnTo>
                  <a:pt x="94751" y="0"/>
                </a:lnTo>
                <a:lnTo>
                  <a:pt x="0" y="0"/>
                </a:lnTo>
              </a:path>
            </a:pathLst>
          </a:custGeom>
          <a:ln w="81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925590" y="3809854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94751" y="0"/>
                </a:moveTo>
                <a:lnTo>
                  <a:pt x="94751" y="0"/>
                </a:lnTo>
                <a:lnTo>
                  <a:pt x="0" y="0"/>
                </a:lnTo>
              </a:path>
            </a:pathLst>
          </a:custGeom>
          <a:ln w="81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25590" y="3044117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94751" y="0"/>
                </a:moveTo>
                <a:lnTo>
                  <a:pt x="94751" y="0"/>
                </a:lnTo>
                <a:lnTo>
                  <a:pt x="0" y="0"/>
                </a:lnTo>
              </a:path>
            </a:pathLst>
          </a:custGeom>
          <a:ln w="81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925590" y="2278417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94751" y="0"/>
                </a:moveTo>
                <a:lnTo>
                  <a:pt x="94751" y="0"/>
                </a:lnTo>
                <a:lnTo>
                  <a:pt x="0" y="0"/>
                </a:lnTo>
              </a:path>
            </a:pathLst>
          </a:custGeom>
          <a:ln w="81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25590" y="1512355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94751" y="0"/>
                </a:moveTo>
                <a:lnTo>
                  <a:pt x="94751" y="0"/>
                </a:lnTo>
                <a:lnTo>
                  <a:pt x="0" y="0"/>
                </a:lnTo>
              </a:path>
            </a:pathLst>
          </a:custGeom>
          <a:ln w="81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725225" y="6115397"/>
            <a:ext cx="130175" cy="86995"/>
          </a:xfrm>
          <a:custGeom>
            <a:avLst/>
            <a:gdLst/>
            <a:ahLst/>
            <a:cxnLst/>
            <a:rect l="l" t="t" r="r" b="b"/>
            <a:pathLst>
              <a:path w="130175" h="86995">
                <a:moveTo>
                  <a:pt x="64984" y="0"/>
                </a:moveTo>
                <a:lnTo>
                  <a:pt x="43398" y="1817"/>
                </a:lnTo>
                <a:lnTo>
                  <a:pt x="22330" y="8457"/>
                </a:lnTo>
                <a:lnTo>
                  <a:pt x="6343" y="21697"/>
                </a:lnTo>
                <a:lnTo>
                  <a:pt x="0" y="43316"/>
                </a:lnTo>
                <a:lnTo>
                  <a:pt x="6343" y="63773"/>
                </a:lnTo>
                <a:lnTo>
                  <a:pt x="22330" y="77129"/>
                </a:lnTo>
                <a:lnTo>
                  <a:pt x="43398" y="84398"/>
                </a:lnTo>
                <a:lnTo>
                  <a:pt x="64984" y="86596"/>
                </a:lnTo>
                <a:lnTo>
                  <a:pt x="86554" y="84398"/>
                </a:lnTo>
                <a:lnTo>
                  <a:pt x="107624" y="77129"/>
                </a:lnTo>
                <a:lnTo>
                  <a:pt x="118963" y="67661"/>
                </a:lnTo>
                <a:lnTo>
                  <a:pt x="64984" y="67661"/>
                </a:lnTo>
                <a:lnTo>
                  <a:pt x="44370" y="66139"/>
                </a:lnTo>
                <a:lnTo>
                  <a:pt x="28080" y="61575"/>
                </a:lnTo>
                <a:lnTo>
                  <a:pt x="17379" y="53967"/>
                </a:lnTo>
                <a:lnTo>
                  <a:pt x="13530" y="43316"/>
                </a:lnTo>
                <a:lnTo>
                  <a:pt x="17379" y="31101"/>
                </a:lnTo>
                <a:lnTo>
                  <a:pt x="28080" y="22690"/>
                </a:lnTo>
                <a:lnTo>
                  <a:pt x="44370" y="17830"/>
                </a:lnTo>
                <a:lnTo>
                  <a:pt x="64984" y="16266"/>
                </a:lnTo>
                <a:lnTo>
                  <a:pt x="117058" y="16266"/>
                </a:lnTo>
                <a:lnTo>
                  <a:pt x="107624" y="8457"/>
                </a:lnTo>
                <a:lnTo>
                  <a:pt x="86554" y="1817"/>
                </a:lnTo>
                <a:lnTo>
                  <a:pt x="64984" y="0"/>
                </a:lnTo>
                <a:close/>
              </a:path>
              <a:path w="130175" h="86995">
                <a:moveTo>
                  <a:pt x="117058" y="16266"/>
                </a:moveTo>
                <a:lnTo>
                  <a:pt x="64984" y="16266"/>
                </a:lnTo>
                <a:lnTo>
                  <a:pt x="85576" y="17830"/>
                </a:lnTo>
                <a:lnTo>
                  <a:pt x="101855" y="22690"/>
                </a:lnTo>
                <a:lnTo>
                  <a:pt x="112553" y="31101"/>
                </a:lnTo>
                <a:lnTo>
                  <a:pt x="116401" y="43316"/>
                </a:lnTo>
                <a:lnTo>
                  <a:pt x="112553" y="53967"/>
                </a:lnTo>
                <a:lnTo>
                  <a:pt x="101855" y="61575"/>
                </a:lnTo>
                <a:lnTo>
                  <a:pt x="85576" y="66139"/>
                </a:lnTo>
                <a:lnTo>
                  <a:pt x="64984" y="67661"/>
                </a:lnTo>
                <a:lnTo>
                  <a:pt x="118963" y="67661"/>
                </a:lnTo>
                <a:lnTo>
                  <a:pt x="123619" y="63773"/>
                </a:lnTo>
                <a:lnTo>
                  <a:pt x="129968" y="43316"/>
                </a:lnTo>
                <a:lnTo>
                  <a:pt x="123619" y="21697"/>
                </a:lnTo>
                <a:lnTo>
                  <a:pt x="117058" y="162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832150" y="6082935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21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25225" y="5963882"/>
            <a:ext cx="130175" cy="86995"/>
          </a:xfrm>
          <a:custGeom>
            <a:avLst/>
            <a:gdLst/>
            <a:ahLst/>
            <a:cxnLst/>
            <a:rect l="l" t="t" r="r" b="b"/>
            <a:pathLst>
              <a:path w="130175" h="86995">
                <a:moveTo>
                  <a:pt x="64984" y="0"/>
                </a:moveTo>
                <a:lnTo>
                  <a:pt x="43398" y="1817"/>
                </a:lnTo>
                <a:lnTo>
                  <a:pt x="22330" y="8453"/>
                </a:lnTo>
                <a:lnTo>
                  <a:pt x="6343" y="21682"/>
                </a:lnTo>
                <a:lnTo>
                  <a:pt x="0" y="43280"/>
                </a:lnTo>
                <a:lnTo>
                  <a:pt x="6343" y="66040"/>
                </a:lnTo>
                <a:lnTo>
                  <a:pt x="22330" y="79153"/>
                </a:lnTo>
                <a:lnTo>
                  <a:pt x="43398" y="85159"/>
                </a:lnTo>
                <a:lnTo>
                  <a:pt x="64984" y="86596"/>
                </a:lnTo>
                <a:lnTo>
                  <a:pt x="86554" y="85159"/>
                </a:lnTo>
                <a:lnTo>
                  <a:pt x="107624" y="79153"/>
                </a:lnTo>
                <a:lnTo>
                  <a:pt x="121642" y="67661"/>
                </a:lnTo>
                <a:lnTo>
                  <a:pt x="64984" y="67661"/>
                </a:lnTo>
                <a:lnTo>
                  <a:pt x="44370" y="66134"/>
                </a:lnTo>
                <a:lnTo>
                  <a:pt x="28080" y="61557"/>
                </a:lnTo>
                <a:lnTo>
                  <a:pt x="17379" y="53936"/>
                </a:lnTo>
                <a:lnTo>
                  <a:pt x="13530" y="43280"/>
                </a:lnTo>
                <a:lnTo>
                  <a:pt x="17379" y="31065"/>
                </a:lnTo>
                <a:lnTo>
                  <a:pt x="28080" y="22654"/>
                </a:lnTo>
                <a:lnTo>
                  <a:pt x="44370" y="17793"/>
                </a:lnTo>
                <a:lnTo>
                  <a:pt x="64984" y="16230"/>
                </a:lnTo>
                <a:lnTo>
                  <a:pt x="117027" y="16230"/>
                </a:lnTo>
                <a:lnTo>
                  <a:pt x="107624" y="8453"/>
                </a:lnTo>
                <a:lnTo>
                  <a:pt x="86554" y="1817"/>
                </a:lnTo>
                <a:lnTo>
                  <a:pt x="64984" y="0"/>
                </a:lnTo>
                <a:close/>
              </a:path>
              <a:path w="130175" h="86995">
                <a:moveTo>
                  <a:pt x="117027" y="16230"/>
                </a:moveTo>
                <a:lnTo>
                  <a:pt x="64984" y="16230"/>
                </a:lnTo>
                <a:lnTo>
                  <a:pt x="85576" y="17793"/>
                </a:lnTo>
                <a:lnTo>
                  <a:pt x="101855" y="22654"/>
                </a:lnTo>
                <a:lnTo>
                  <a:pt x="112553" y="31065"/>
                </a:lnTo>
                <a:lnTo>
                  <a:pt x="116401" y="43280"/>
                </a:lnTo>
                <a:lnTo>
                  <a:pt x="112553" y="53936"/>
                </a:lnTo>
                <a:lnTo>
                  <a:pt x="101855" y="61557"/>
                </a:lnTo>
                <a:lnTo>
                  <a:pt x="85576" y="66134"/>
                </a:lnTo>
                <a:lnTo>
                  <a:pt x="64984" y="67661"/>
                </a:lnTo>
                <a:lnTo>
                  <a:pt x="121642" y="67661"/>
                </a:lnTo>
                <a:lnTo>
                  <a:pt x="123619" y="66040"/>
                </a:lnTo>
                <a:lnTo>
                  <a:pt x="129968" y="43280"/>
                </a:lnTo>
                <a:lnTo>
                  <a:pt x="123619" y="21682"/>
                </a:lnTo>
                <a:lnTo>
                  <a:pt x="117027" y="162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25225" y="5365855"/>
            <a:ext cx="130175" cy="86995"/>
          </a:xfrm>
          <a:custGeom>
            <a:avLst/>
            <a:gdLst/>
            <a:ahLst/>
            <a:cxnLst/>
            <a:rect l="l" t="t" r="r" b="b"/>
            <a:pathLst>
              <a:path w="130175" h="86995">
                <a:moveTo>
                  <a:pt x="64984" y="0"/>
                </a:moveTo>
                <a:lnTo>
                  <a:pt x="43398" y="1817"/>
                </a:lnTo>
                <a:lnTo>
                  <a:pt x="22330" y="8453"/>
                </a:lnTo>
                <a:lnTo>
                  <a:pt x="6343" y="21682"/>
                </a:lnTo>
                <a:lnTo>
                  <a:pt x="0" y="43280"/>
                </a:lnTo>
                <a:lnTo>
                  <a:pt x="6343" y="66025"/>
                </a:lnTo>
                <a:lnTo>
                  <a:pt x="22330" y="79139"/>
                </a:lnTo>
                <a:lnTo>
                  <a:pt x="43398" y="85154"/>
                </a:lnTo>
                <a:lnTo>
                  <a:pt x="64984" y="86596"/>
                </a:lnTo>
                <a:lnTo>
                  <a:pt x="86554" y="85154"/>
                </a:lnTo>
                <a:lnTo>
                  <a:pt x="107624" y="79139"/>
                </a:lnTo>
                <a:lnTo>
                  <a:pt x="121667" y="67625"/>
                </a:lnTo>
                <a:lnTo>
                  <a:pt x="64984" y="67625"/>
                </a:lnTo>
                <a:lnTo>
                  <a:pt x="44370" y="66103"/>
                </a:lnTo>
                <a:lnTo>
                  <a:pt x="28080" y="61539"/>
                </a:lnTo>
                <a:lnTo>
                  <a:pt x="17379" y="53931"/>
                </a:lnTo>
                <a:lnTo>
                  <a:pt x="13530" y="43280"/>
                </a:lnTo>
                <a:lnTo>
                  <a:pt x="17379" y="31065"/>
                </a:lnTo>
                <a:lnTo>
                  <a:pt x="28080" y="22654"/>
                </a:lnTo>
                <a:lnTo>
                  <a:pt x="44370" y="17793"/>
                </a:lnTo>
                <a:lnTo>
                  <a:pt x="64984" y="16230"/>
                </a:lnTo>
                <a:lnTo>
                  <a:pt x="117027" y="16230"/>
                </a:lnTo>
                <a:lnTo>
                  <a:pt x="107624" y="8453"/>
                </a:lnTo>
                <a:lnTo>
                  <a:pt x="86554" y="1817"/>
                </a:lnTo>
                <a:lnTo>
                  <a:pt x="64984" y="0"/>
                </a:lnTo>
                <a:close/>
              </a:path>
              <a:path w="130175" h="86995">
                <a:moveTo>
                  <a:pt x="117027" y="16230"/>
                </a:moveTo>
                <a:lnTo>
                  <a:pt x="64984" y="16230"/>
                </a:lnTo>
                <a:lnTo>
                  <a:pt x="85576" y="17793"/>
                </a:lnTo>
                <a:lnTo>
                  <a:pt x="101855" y="22654"/>
                </a:lnTo>
                <a:lnTo>
                  <a:pt x="112553" y="31065"/>
                </a:lnTo>
                <a:lnTo>
                  <a:pt x="116401" y="43280"/>
                </a:lnTo>
                <a:lnTo>
                  <a:pt x="112553" y="53931"/>
                </a:lnTo>
                <a:lnTo>
                  <a:pt x="101855" y="61539"/>
                </a:lnTo>
                <a:lnTo>
                  <a:pt x="85576" y="66103"/>
                </a:lnTo>
                <a:lnTo>
                  <a:pt x="64984" y="67625"/>
                </a:lnTo>
                <a:lnTo>
                  <a:pt x="121667" y="67625"/>
                </a:lnTo>
                <a:lnTo>
                  <a:pt x="123619" y="66025"/>
                </a:lnTo>
                <a:lnTo>
                  <a:pt x="129968" y="43280"/>
                </a:lnTo>
                <a:lnTo>
                  <a:pt x="123619" y="21682"/>
                </a:lnTo>
                <a:lnTo>
                  <a:pt x="117027" y="162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832150" y="5333357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21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725225" y="5217005"/>
            <a:ext cx="125095" cy="86995"/>
          </a:xfrm>
          <a:custGeom>
            <a:avLst/>
            <a:gdLst/>
            <a:ahLst/>
            <a:cxnLst/>
            <a:rect l="l" t="t" r="r" b="b"/>
            <a:pathLst>
              <a:path w="125094" h="86995">
                <a:moveTo>
                  <a:pt x="71681" y="18935"/>
                </a:moveTo>
                <a:lnTo>
                  <a:pt x="37886" y="18935"/>
                </a:lnTo>
                <a:lnTo>
                  <a:pt x="49450" y="20415"/>
                </a:lnTo>
                <a:lnTo>
                  <a:pt x="57199" y="24687"/>
                </a:lnTo>
                <a:lnTo>
                  <a:pt x="63419" y="31503"/>
                </a:lnTo>
                <a:lnTo>
                  <a:pt x="70396" y="40611"/>
                </a:lnTo>
                <a:lnTo>
                  <a:pt x="78514" y="56841"/>
                </a:lnTo>
                <a:lnTo>
                  <a:pt x="85703" y="69478"/>
                </a:lnTo>
                <a:lnTo>
                  <a:pt x="95432" y="78819"/>
                </a:lnTo>
                <a:lnTo>
                  <a:pt x="108213" y="84610"/>
                </a:lnTo>
                <a:lnTo>
                  <a:pt x="124555" y="86596"/>
                </a:lnTo>
                <a:lnTo>
                  <a:pt x="124555" y="70366"/>
                </a:lnTo>
                <a:lnTo>
                  <a:pt x="113695" y="70366"/>
                </a:lnTo>
                <a:lnTo>
                  <a:pt x="108325" y="69267"/>
                </a:lnTo>
                <a:lnTo>
                  <a:pt x="78514" y="35165"/>
                </a:lnTo>
                <a:lnTo>
                  <a:pt x="72932" y="20541"/>
                </a:lnTo>
                <a:lnTo>
                  <a:pt x="71681" y="18935"/>
                </a:lnTo>
                <a:close/>
              </a:path>
              <a:path w="125094" h="86995">
                <a:moveTo>
                  <a:pt x="37886" y="0"/>
                </a:moveTo>
                <a:lnTo>
                  <a:pt x="21691" y="3297"/>
                </a:lnTo>
                <a:lnTo>
                  <a:pt x="9809" y="12177"/>
                </a:lnTo>
                <a:lnTo>
                  <a:pt x="2494" y="25121"/>
                </a:lnTo>
                <a:lnTo>
                  <a:pt x="0" y="40611"/>
                </a:lnTo>
                <a:lnTo>
                  <a:pt x="1522" y="53079"/>
                </a:lnTo>
                <a:lnTo>
                  <a:pt x="8123" y="67323"/>
                </a:lnTo>
                <a:lnTo>
                  <a:pt x="22848" y="79031"/>
                </a:lnTo>
                <a:lnTo>
                  <a:pt x="48747" y="83891"/>
                </a:lnTo>
                <a:lnTo>
                  <a:pt x="48747" y="70366"/>
                </a:lnTo>
                <a:lnTo>
                  <a:pt x="27066" y="62927"/>
                </a:lnTo>
                <a:lnTo>
                  <a:pt x="17506" y="55911"/>
                </a:lnTo>
                <a:lnTo>
                  <a:pt x="13530" y="43316"/>
                </a:lnTo>
                <a:lnTo>
                  <a:pt x="15814" y="30362"/>
                </a:lnTo>
                <a:lnTo>
                  <a:pt x="21649" y="22997"/>
                </a:lnTo>
                <a:lnTo>
                  <a:pt x="29514" y="19696"/>
                </a:lnTo>
                <a:lnTo>
                  <a:pt x="37886" y="18935"/>
                </a:lnTo>
                <a:lnTo>
                  <a:pt x="71681" y="18935"/>
                </a:lnTo>
                <a:lnTo>
                  <a:pt x="64303" y="9467"/>
                </a:lnTo>
                <a:lnTo>
                  <a:pt x="52621" y="2451"/>
                </a:lnTo>
                <a:lnTo>
                  <a:pt x="37886" y="0"/>
                </a:lnTo>
                <a:close/>
              </a:path>
              <a:path w="125094" h="86995">
                <a:moveTo>
                  <a:pt x="124555" y="0"/>
                </a:moveTo>
                <a:lnTo>
                  <a:pt x="113695" y="0"/>
                </a:lnTo>
                <a:lnTo>
                  <a:pt x="113695" y="70366"/>
                </a:lnTo>
                <a:lnTo>
                  <a:pt x="124555" y="70366"/>
                </a:lnTo>
                <a:lnTo>
                  <a:pt x="1245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725225" y="4589224"/>
            <a:ext cx="130175" cy="86995"/>
          </a:xfrm>
          <a:custGeom>
            <a:avLst/>
            <a:gdLst/>
            <a:ahLst/>
            <a:cxnLst/>
            <a:rect l="l" t="t" r="r" b="b"/>
            <a:pathLst>
              <a:path w="130175" h="86995">
                <a:moveTo>
                  <a:pt x="64984" y="0"/>
                </a:moveTo>
                <a:lnTo>
                  <a:pt x="43398" y="1437"/>
                </a:lnTo>
                <a:lnTo>
                  <a:pt x="22330" y="7438"/>
                </a:lnTo>
                <a:lnTo>
                  <a:pt x="6343" y="20541"/>
                </a:lnTo>
                <a:lnTo>
                  <a:pt x="0" y="43280"/>
                </a:lnTo>
                <a:lnTo>
                  <a:pt x="6343" y="64878"/>
                </a:lnTo>
                <a:lnTo>
                  <a:pt x="22330" y="78107"/>
                </a:lnTo>
                <a:lnTo>
                  <a:pt x="43398" y="84743"/>
                </a:lnTo>
                <a:lnTo>
                  <a:pt x="64984" y="86560"/>
                </a:lnTo>
                <a:lnTo>
                  <a:pt x="86554" y="84743"/>
                </a:lnTo>
                <a:lnTo>
                  <a:pt x="107624" y="78107"/>
                </a:lnTo>
                <a:lnTo>
                  <a:pt x="117027" y="70330"/>
                </a:lnTo>
                <a:lnTo>
                  <a:pt x="64984" y="70330"/>
                </a:lnTo>
                <a:lnTo>
                  <a:pt x="44370" y="68766"/>
                </a:lnTo>
                <a:lnTo>
                  <a:pt x="28080" y="63906"/>
                </a:lnTo>
                <a:lnTo>
                  <a:pt x="17379" y="55495"/>
                </a:lnTo>
                <a:lnTo>
                  <a:pt x="13530" y="43280"/>
                </a:lnTo>
                <a:lnTo>
                  <a:pt x="17379" y="32629"/>
                </a:lnTo>
                <a:lnTo>
                  <a:pt x="28080" y="25021"/>
                </a:lnTo>
                <a:lnTo>
                  <a:pt x="44370" y="20456"/>
                </a:lnTo>
                <a:lnTo>
                  <a:pt x="64984" y="18935"/>
                </a:lnTo>
                <a:lnTo>
                  <a:pt x="121659" y="18935"/>
                </a:lnTo>
                <a:lnTo>
                  <a:pt x="107624" y="7438"/>
                </a:lnTo>
                <a:lnTo>
                  <a:pt x="86554" y="1437"/>
                </a:lnTo>
                <a:lnTo>
                  <a:pt x="64984" y="0"/>
                </a:lnTo>
                <a:close/>
              </a:path>
              <a:path w="130175" h="86995">
                <a:moveTo>
                  <a:pt x="121659" y="18935"/>
                </a:moveTo>
                <a:lnTo>
                  <a:pt x="64984" y="18935"/>
                </a:lnTo>
                <a:lnTo>
                  <a:pt x="85576" y="20456"/>
                </a:lnTo>
                <a:lnTo>
                  <a:pt x="101855" y="25021"/>
                </a:lnTo>
                <a:lnTo>
                  <a:pt x="112553" y="32629"/>
                </a:lnTo>
                <a:lnTo>
                  <a:pt x="116401" y="43280"/>
                </a:lnTo>
                <a:lnTo>
                  <a:pt x="112553" y="55495"/>
                </a:lnTo>
                <a:lnTo>
                  <a:pt x="101855" y="63906"/>
                </a:lnTo>
                <a:lnTo>
                  <a:pt x="85576" y="68766"/>
                </a:lnTo>
                <a:lnTo>
                  <a:pt x="64984" y="70330"/>
                </a:lnTo>
                <a:lnTo>
                  <a:pt x="117027" y="70330"/>
                </a:lnTo>
                <a:lnTo>
                  <a:pt x="123619" y="64878"/>
                </a:lnTo>
                <a:lnTo>
                  <a:pt x="129968" y="43280"/>
                </a:lnTo>
                <a:lnTo>
                  <a:pt x="123619" y="20541"/>
                </a:lnTo>
                <a:lnTo>
                  <a:pt x="121659" y="18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32150" y="4555375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18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725225" y="4437672"/>
            <a:ext cx="125095" cy="92075"/>
          </a:xfrm>
          <a:custGeom>
            <a:avLst/>
            <a:gdLst/>
            <a:ahLst/>
            <a:cxnLst/>
            <a:rect l="l" t="t" r="r" b="b"/>
            <a:pathLst>
              <a:path w="125094" h="92075">
                <a:moveTo>
                  <a:pt x="124555" y="18935"/>
                </a:moveTo>
                <a:lnTo>
                  <a:pt x="0" y="18935"/>
                </a:lnTo>
                <a:lnTo>
                  <a:pt x="0" y="32460"/>
                </a:lnTo>
                <a:lnTo>
                  <a:pt x="78514" y="92006"/>
                </a:lnTo>
                <a:lnTo>
                  <a:pt x="94751" y="92006"/>
                </a:lnTo>
                <a:lnTo>
                  <a:pt x="94751" y="75776"/>
                </a:lnTo>
                <a:lnTo>
                  <a:pt x="81221" y="75776"/>
                </a:lnTo>
                <a:lnTo>
                  <a:pt x="27061" y="35165"/>
                </a:lnTo>
                <a:lnTo>
                  <a:pt x="124555" y="35165"/>
                </a:lnTo>
                <a:lnTo>
                  <a:pt x="124555" y="18935"/>
                </a:lnTo>
                <a:close/>
              </a:path>
              <a:path w="125094" h="92075">
                <a:moveTo>
                  <a:pt x="94751" y="35165"/>
                </a:moveTo>
                <a:lnTo>
                  <a:pt x="81221" y="35165"/>
                </a:lnTo>
                <a:lnTo>
                  <a:pt x="81221" y="75776"/>
                </a:lnTo>
                <a:lnTo>
                  <a:pt x="94751" y="75776"/>
                </a:lnTo>
                <a:lnTo>
                  <a:pt x="94751" y="35165"/>
                </a:lnTo>
                <a:close/>
              </a:path>
              <a:path w="125094" h="92075">
                <a:moveTo>
                  <a:pt x="94751" y="0"/>
                </a:moveTo>
                <a:lnTo>
                  <a:pt x="81221" y="0"/>
                </a:lnTo>
                <a:lnTo>
                  <a:pt x="81221" y="18935"/>
                </a:lnTo>
                <a:lnTo>
                  <a:pt x="94751" y="18935"/>
                </a:lnTo>
                <a:lnTo>
                  <a:pt x="947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725225" y="3842350"/>
            <a:ext cx="130175" cy="86995"/>
          </a:xfrm>
          <a:custGeom>
            <a:avLst/>
            <a:gdLst/>
            <a:ahLst/>
            <a:cxnLst/>
            <a:rect l="l" t="t" r="r" b="b"/>
            <a:pathLst>
              <a:path w="130175" h="86995">
                <a:moveTo>
                  <a:pt x="64984" y="0"/>
                </a:moveTo>
                <a:lnTo>
                  <a:pt x="43398" y="1817"/>
                </a:lnTo>
                <a:lnTo>
                  <a:pt x="22330" y="8453"/>
                </a:lnTo>
                <a:lnTo>
                  <a:pt x="6343" y="21682"/>
                </a:lnTo>
                <a:lnTo>
                  <a:pt x="0" y="43280"/>
                </a:lnTo>
                <a:lnTo>
                  <a:pt x="6343" y="63757"/>
                </a:lnTo>
                <a:lnTo>
                  <a:pt x="22330" y="77124"/>
                </a:lnTo>
                <a:lnTo>
                  <a:pt x="43398" y="84398"/>
                </a:lnTo>
                <a:lnTo>
                  <a:pt x="64984" y="86596"/>
                </a:lnTo>
                <a:lnTo>
                  <a:pt x="86554" y="84398"/>
                </a:lnTo>
                <a:lnTo>
                  <a:pt x="107624" y="77124"/>
                </a:lnTo>
                <a:lnTo>
                  <a:pt x="118948" y="67661"/>
                </a:lnTo>
                <a:lnTo>
                  <a:pt x="64984" y="67661"/>
                </a:lnTo>
                <a:lnTo>
                  <a:pt x="44370" y="66134"/>
                </a:lnTo>
                <a:lnTo>
                  <a:pt x="28080" y="61557"/>
                </a:lnTo>
                <a:lnTo>
                  <a:pt x="17379" y="53936"/>
                </a:lnTo>
                <a:lnTo>
                  <a:pt x="13530" y="43280"/>
                </a:lnTo>
                <a:lnTo>
                  <a:pt x="17379" y="31065"/>
                </a:lnTo>
                <a:lnTo>
                  <a:pt x="28080" y="22654"/>
                </a:lnTo>
                <a:lnTo>
                  <a:pt x="44370" y="17793"/>
                </a:lnTo>
                <a:lnTo>
                  <a:pt x="64984" y="16230"/>
                </a:lnTo>
                <a:lnTo>
                  <a:pt x="117027" y="16230"/>
                </a:lnTo>
                <a:lnTo>
                  <a:pt x="107624" y="8453"/>
                </a:lnTo>
                <a:lnTo>
                  <a:pt x="86554" y="1817"/>
                </a:lnTo>
                <a:lnTo>
                  <a:pt x="64984" y="0"/>
                </a:lnTo>
                <a:close/>
              </a:path>
              <a:path w="130175" h="86995">
                <a:moveTo>
                  <a:pt x="117027" y="16230"/>
                </a:moveTo>
                <a:lnTo>
                  <a:pt x="64984" y="16230"/>
                </a:lnTo>
                <a:lnTo>
                  <a:pt x="85576" y="17793"/>
                </a:lnTo>
                <a:lnTo>
                  <a:pt x="101855" y="22654"/>
                </a:lnTo>
                <a:lnTo>
                  <a:pt x="112553" y="31065"/>
                </a:lnTo>
                <a:lnTo>
                  <a:pt x="116401" y="43280"/>
                </a:lnTo>
                <a:lnTo>
                  <a:pt x="112553" y="53936"/>
                </a:lnTo>
                <a:lnTo>
                  <a:pt x="101855" y="61557"/>
                </a:lnTo>
                <a:lnTo>
                  <a:pt x="85576" y="66134"/>
                </a:lnTo>
                <a:lnTo>
                  <a:pt x="64984" y="67661"/>
                </a:lnTo>
                <a:lnTo>
                  <a:pt x="118948" y="67661"/>
                </a:lnTo>
                <a:lnTo>
                  <a:pt x="123619" y="63757"/>
                </a:lnTo>
                <a:lnTo>
                  <a:pt x="129968" y="43280"/>
                </a:lnTo>
                <a:lnTo>
                  <a:pt x="123619" y="21682"/>
                </a:lnTo>
                <a:lnTo>
                  <a:pt x="117027" y="162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832150" y="3811224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189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25225" y="3690797"/>
            <a:ext cx="130175" cy="86995"/>
          </a:xfrm>
          <a:custGeom>
            <a:avLst/>
            <a:gdLst/>
            <a:ahLst/>
            <a:cxnLst/>
            <a:rect l="l" t="t" r="r" b="b"/>
            <a:pathLst>
              <a:path w="130175" h="86995">
                <a:moveTo>
                  <a:pt x="35180" y="2705"/>
                </a:moveTo>
                <a:lnTo>
                  <a:pt x="18266" y="6303"/>
                </a:lnTo>
                <a:lnTo>
                  <a:pt x="7441" y="15233"/>
                </a:lnTo>
                <a:lnTo>
                  <a:pt x="1686" y="26730"/>
                </a:lnTo>
                <a:lnTo>
                  <a:pt x="0" y="37906"/>
                </a:lnTo>
                <a:lnTo>
                  <a:pt x="6174" y="60560"/>
                </a:lnTo>
                <a:lnTo>
                  <a:pt x="6521" y="61575"/>
                </a:lnTo>
                <a:lnTo>
                  <a:pt x="23006" y="76452"/>
                </a:lnTo>
                <a:lnTo>
                  <a:pt x="45681" y="84314"/>
                </a:lnTo>
                <a:lnTo>
                  <a:pt x="70396" y="86596"/>
                </a:lnTo>
                <a:lnTo>
                  <a:pt x="79825" y="86427"/>
                </a:lnTo>
                <a:lnTo>
                  <a:pt x="120819" y="68802"/>
                </a:lnTo>
                <a:lnTo>
                  <a:pt x="121523" y="67661"/>
                </a:lnTo>
                <a:lnTo>
                  <a:pt x="59571" y="67661"/>
                </a:lnTo>
                <a:lnTo>
                  <a:pt x="47811" y="66816"/>
                </a:lnTo>
                <a:lnTo>
                  <a:pt x="32492" y="62927"/>
                </a:lnTo>
                <a:lnTo>
                  <a:pt x="19202" y="53967"/>
                </a:lnTo>
                <a:lnTo>
                  <a:pt x="13530" y="37906"/>
                </a:lnTo>
                <a:lnTo>
                  <a:pt x="15010" y="31941"/>
                </a:lnTo>
                <a:lnTo>
                  <a:pt x="19336" y="26700"/>
                </a:lnTo>
                <a:lnTo>
                  <a:pt x="26089" y="23040"/>
                </a:lnTo>
                <a:lnTo>
                  <a:pt x="35180" y="21640"/>
                </a:lnTo>
                <a:lnTo>
                  <a:pt x="35180" y="2705"/>
                </a:lnTo>
                <a:close/>
              </a:path>
              <a:path w="130175" h="86995">
                <a:moveTo>
                  <a:pt x="86633" y="0"/>
                </a:moveTo>
                <a:lnTo>
                  <a:pt x="50589" y="26053"/>
                </a:lnTo>
                <a:lnTo>
                  <a:pt x="48747" y="37906"/>
                </a:lnTo>
                <a:lnTo>
                  <a:pt x="50057" y="49022"/>
                </a:lnTo>
                <a:lnTo>
                  <a:pt x="53144" y="57855"/>
                </a:lnTo>
                <a:lnTo>
                  <a:pt x="56738" y="64153"/>
                </a:lnTo>
                <a:lnTo>
                  <a:pt x="59571" y="67661"/>
                </a:lnTo>
                <a:lnTo>
                  <a:pt x="86633" y="67661"/>
                </a:lnTo>
                <a:lnTo>
                  <a:pt x="76696" y="66139"/>
                </a:lnTo>
                <a:lnTo>
                  <a:pt x="68028" y="61575"/>
                </a:lnTo>
                <a:lnTo>
                  <a:pt x="61897" y="53967"/>
                </a:lnTo>
                <a:lnTo>
                  <a:pt x="59571" y="43316"/>
                </a:lnTo>
                <a:lnTo>
                  <a:pt x="61897" y="31095"/>
                </a:lnTo>
                <a:lnTo>
                  <a:pt x="68028" y="22672"/>
                </a:lnTo>
                <a:lnTo>
                  <a:pt x="76696" y="17799"/>
                </a:lnTo>
                <a:lnTo>
                  <a:pt x="86633" y="16230"/>
                </a:lnTo>
                <a:lnTo>
                  <a:pt x="120287" y="16230"/>
                </a:lnTo>
                <a:lnTo>
                  <a:pt x="116401" y="10820"/>
                </a:lnTo>
                <a:lnTo>
                  <a:pt x="110227" y="5705"/>
                </a:lnTo>
                <a:lnTo>
                  <a:pt x="103546" y="2366"/>
                </a:lnTo>
                <a:lnTo>
                  <a:pt x="95851" y="549"/>
                </a:lnTo>
                <a:lnTo>
                  <a:pt x="86633" y="0"/>
                </a:lnTo>
                <a:close/>
              </a:path>
              <a:path w="130175" h="86995">
                <a:moveTo>
                  <a:pt x="120287" y="16230"/>
                </a:moveTo>
                <a:lnTo>
                  <a:pt x="86633" y="16230"/>
                </a:lnTo>
                <a:lnTo>
                  <a:pt x="98134" y="18560"/>
                </a:lnTo>
                <a:lnTo>
                  <a:pt x="107606" y="24701"/>
                </a:lnTo>
                <a:lnTo>
                  <a:pt x="114033" y="33378"/>
                </a:lnTo>
                <a:lnTo>
                  <a:pt x="116401" y="43316"/>
                </a:lnTo>
                <a:lnTo>
                  <a:pt x="113652" y="53967"/>
                </a:lnTo>
                <a:lnTo>
                  <a:pt x="106591" y="61575"/>
                </a:lnTo>
                <a:lnTo>
                  <a:pt x="96992" y="66139"/>
                </a:lnTo>
                <a:lnTo>
                  <a:pt x="86633" y="67661"/>
                </a:lnTo>
                <a:lnTo>
                  <a:pt x="121523" y="67661"/>
                </a:lnTo>
                <a:lnTo>
                  <a:pt x="125904" y="60560"/>
                </a:lnTo>
                <a:lnTo>
                  <a:pt x="128952" y="51811"/>
                </a:lnTo>
                <a:lnTo>
                  <a:pt x="129968" y="43316"/>
                </a:lnTo>
                <a:lnTo>
                  <a:pt x="128995" y="34054"/>
                </a:lnTo>
                <a:lnTo>
                  <a:pt x="126242" y="26053"/>
                </a:lnTo>
                <a:lnTo>
                  <a:pt x="121961" y="18560"/>
                </a:lnTo>
                <a:lnTo>
                  <a:pt x="120287" y="162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725225" y="3065757"/>
            <a:ext cx="130175" cy="86995"/>
          </a:xfrm>
          <a:custGeom>
            <a:avLst/>
            <a:gdLst/>
            <a:ahLst/>
            <a:cxnLst/>
            <a:rect l="l" t="t" r="r" b="b"/>
            <a:pathLst>
              <a:path w="130175" h="86994">
                <a:moveTo>
                  <a:pt x="64984" y="0"/>
                </a:moveTo>
                <a:lnTo>
                  <a:pt x="43398" y="1437"/>
                </a:lnTo>
                <a:lnTo>
                  <a:pt x="22330" y="7438"/>
                </a:lnTo>
                <a:lnTo>
                  <a:pt x="6343" y="20541"/>
                </a:lnTo>
                <a:lnTo>
                  <a:pt x="0" y="43280"/>
                </a:lnTo>
                <a:lnTo>
                  <a:pt x="6343" y="64802"/>
                </a:lnTo>
                <a:lnTo>
                  <a:pt x="22330" y="78039"/>
                </a:lnTo>
                <a:lnTo>
                  <a:pt x="43398" y="84717"/>
                </a:lnTo>
                <a:lnTo>
                  <a:pt x="64984" y="86560"/>
                </a:lnTo>
                <a:lnTo>
                  <a:pt x="86554" y="84717"/>
                </a:lnTo>
                <a:lnTo>
                  <a:pt x="107624" y="78039"/>
                </a:lnTo>
                <a:lnTo>
                  <a:pt x="116939" y="70330"/>
                </a:lnTo>
                <a:lnTo>
                  <a:pt x="64984" y="70330"/>
                </a:lnTo>
                <a:lnTo>
                  <a:pt x="44370" y="68741"/>
                </a:lnTo>
                <a:lnTo>
                  <a:pt x="28080" y="63838"/>
                </a:lnTo>
                <a:lnTo>
                  <a:pt x="17379" y="55419"/>
                </a:lnTo>
                <a:lnTo>
                  <a:pt x="13530" y="43280"/>
                </a:lnTo>
                <a:lnTo>
                  <a:pt x="17379" y="30318"/>
                </a:lnTo>
                <a:lnTo>
                  <a:pt x="28080" y="22902"/>
                </a:lnTo>
                <a:lnTo>
                  <a:pt x="44370" y="19543"/>
                </a:lnTo>
                <a:lnTo>
                  <a:pt x="64984" y="18754"/>
                </a:lnTo>
                <a:lnTo>
                  <a:pt x="121439" y="18754"/>
                </a:lnTo>
                <a:lnTo>
                  <a:pt x="107624" y="7438"/>
                </a:lnTo>
                <a:lnTo>
                  <a:pt x="86554" y="1437"/>
                </a:lnTo>
                <a:lnTo>
                  <a:pt x="64984" y="0"/>
                </a:lnTo>
                <a:close/>
              </a:path>
              <a:path w="130175" h="86994">
                <a:moveTo>
                  <a:pt x="121439" y="18754"/>
                </a:moveTo>
                <a:lnTo>
                  <a:pt x="64984" y="18754"/>
                </a:lnTo>
                <a:lnTo>
                  <a:pt x="85576" y="19543"/>
                </a:lnTo>
                <a:lnTo>
                  <a:pt x="101855" y="22902"/>
                </a:lnTo>
                <a:lnTo>
                  <a:pt x="112553" y="30318"/>
                </a:lnTo>
                <a:lnTo>
                  <a:pt x="116401" y="43280"/>
                </a:lnTo>
                <a:lnTo>
                  <a:pt x="112553" y="55419"/>
                </a:lnTo>
                <a:lnTo>
                  <a:pt x="101855" y="63838"/>
                </a:lnTo>
                <a:lnTo>
                  <a:pt x="85576" y="68741"/>
                </a:lnTo>
                <a:lnTo>
                  <a:pt x="64984" y="70330"/>
                </a:lnTo>
                <a:lnTo>
                  <a:pt x="116939" y="70330"/>
                </a:lnTo>
                <a:lnTo>
                  <a:pt x="123619" y="64802"/>
                </a:lnTo>
                <a:lnTo>
                  <a:pt x="129968" y="43280"/>
                </a:lnTo>
                <a:lnTo>
                  <a:pt x="123619" y="20541"/>
                </a:lnTo>
                <a:lnTo>
                  <a:pt x="121439" y="187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832150" y="3033297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21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725225" y="2914277"/>
            <a:ext cx="130175" cy="86995"/>
          </a:xfrm>
          <a:custGeom>
            <a:avLst/>
            <a:gdLst/>
            <a:ahLst/>
            <a:cxnLst/>
            <a:rect l="l" t="t" r="r" b="b"/>
            <a:pathLst>
              <a:path w="130175" h="86994">
                <a:moveTo>
                  <a:pt x="92045" y="0"/>
                </a:moveTo>
                <a:lnTo>
                  <a:pt x="82785" y="1098"/>
                </a:lnTo>
                <a:lnTo>
                  <a:pt x="74793" y="4733"/>
                </a:lnTo>
                <a:lnTo>
                  <a:pt x="67309" y="11411"/>
                </a:lnTo>
                <a:lnTo>
                  <a:pt x="59571" y="21640"/>
                </a:lnTo>
                <a:lnTo>
                  <a:pt x="35180" y="21640"/>
                </a:lnTo>
                <a:lnTo>
                  <a:pt x="41993" y="23094"/>
                </a:lnTo>
                <a:lnTo>
                  <a:pt x="49067" y="27320"/>
                </a:lnTo>
                <a:lnTo>
                  <a:pt x="54618" y="34117"/>
                </a:lnTo>
                <a:lnTo>
                  <a:pt x="56865" y="43280"/>
                </a:lnTo>
                <a:lnTo>
                  <a:pt x="55385" y="52291"/>
                </a:lnTo>
                <a:lnTo>
                  <a:pt x="51110" y="59104"/>
                </a:lnTo>
                <a:lnTo>
                  <a:pt x="44292" y="63415"/>
                </a:lnTo>
                <a:lnTo>
                  <a:pt x="35180" y="64920"/>
                </a:lnTo>
                <a:lnTo>
                  <a:pt x="59571" y="64920"/>
                </a:lnTo>
                <a:lnTo>
                  <a:pt x="64265" y="73931"/>
                </a:lnTo>
                <a:lnTo>
                  <a:pt x="70805" y="80778"/>
                </a:lnTo>
                <a:lnTo>
                  <a:pt x="79741" y="85055"/>
                </a:lnTo>
                <a:lnTo>
                  <a:pt x="92045" y="86560"/>
                </a:lnTo>
                <a:lnTo>
                  <a:pt x="95936" y="86346"/>
                </a:lnTo>
                <a:lnTo>
                  <a:pt x="102874" y="84847"/>
                </a:lnTo>
                <a:lnTo>
                  <a:pt x="111892" y="80744"/>
                </a:lnTo>
                <a:lnTo>
                  <a:pt x="121849" y="72855"/>
                </a:lnTo>
                <a:lnTo>
                  <a:pt x="123578" y="70330"/>
                </a:lnTo>
                <a:lnTo>
                  <a:pt x="92045" y="70330"/>
                </a:lnTo>
                <a:lnTo>
                  <a:pt x="82954" y="68741"/>
                </a:lnTo>
                <a:lnTo>
                  <a:pt x="76147" y="63838"/>
                </a:lnTo>
                <a:lnTo>
                  <a:pt x="71876" y="55419"/>
                </a:lnTo>
                <a:lnTo>
                  <a:pt x="70396" y="43280"/>
                </a:lnTo>
                <a:lnTo>
                  <a:pt x="71081" y="34117"/>
                </a:lnTo>
                <a:lnTo>
                  <a:pt x="71352" y="33051"/>
                </a:lnTo>
                <a:lnTo>
                  <a:pt x="74117" y="25878"/>
                </a:lnTo>
                <a:lnTo>
                  <a:pt x="80671" y="20659"/>
                </a:lnTo>
                <a:lnTo>
                  <a:pt x="92045" y="18754"/>
                </a:lnTo>
                <a:lnTo>
                  <a:pt x="124053" y="18754"/>
                </a:lnTo>
                <a:lnTo>
                  <a:pt x="119125" y="10414"/>
                </a:lnTo>
                <a:lnTo>
                  <a:pt x="107104" y="2552"/>
                </a:lnTo>
                <a:lnTo>
                  <a:pt x="92045" y="0"/>
                </a:lnTo>
                <a:close/>
              </a:path>
              <a:path w="130175" h="86994">
                <a:moveTo>
                  <a:pt x="35180" y="5410"/>
                </a:moveTo>
                <a:lnTo>
                  <a:pt x="21691" y="7117"/>
                </a:lnTo>
                <a:lnTo>
                  <a:pt x="10486" y="13119"/>
                </a:lnTo>
                <a:lnTo>
                  <a:pt x="2833" y="24734"/>
                </a:lnTo>
                <a:lnTo>
                  <a:pt x="0" y="43280"/>
                </a:lnTo>
                <a:lnTo>
                  <a:pt x="3594" y="62068"/>
                </a:lnTo>
                <a:lnTo>
                  <a:pt x="12516" y="74568"/>
                </a:lnTo>
                <a:lnTo>
                  <a:pt x="23974" y="81522"/>
                </a:lnTo>
                <a:lnTo>
                  <a:pt x="35180" y="83675"/>
                </a:lnTo>
                <a:lnTo>
                  <a:pt x="44334" y="81860"/>
                </a:lnTo>
                <a:lnTo>
                  <a:pt x="51448" y="77273"/>
                </a:lnTo>
                <a:lnTo>
                  <a:pt x="56526" y="71198"/>
                </a:lnTo>
                <a:lnTo>
                  <a:pt x="59571" y="64920"/>
                </a:lnTo>
                <a:lnTo>
                  <a:pt x="35180" y="64920"/>
                </a:lnTo>
                <a:lnTo>
                  <a:pt x="28372" y="64176"/>
                </a:lnTo>
                <a:lnTo>
                  <a:pt x="21311" y="61133"/>
                </a:lnTo>
                <a:lnTo>
                  <a:pt x="15771" y="54573"/>
                </a:lnTo>
                <a:lnTo>
                  <a:pt x="13530" y="43280"/>
                </a:lnTo>
                <a:lnTo>
                  <a:pt x="15771" y="33051"/>
                </a:lnTo>
                <a:lnTo>
                  <a:pt x="21311" y="26373"/>
                </a:lnTo>
                <a:lnTo>
                  <a:pt x="28372" y="22739"/>
                </a:lnTo>
                <a:lnTo>
                  <a:pt x="35180" y="21640"/>
                </a:lnTo>
                <a:lnTo>
                  <a:pt x="59571" y="21640"/>
                </a:lnTo>
                <a:lnTo>
                  <a:pt x="56907" y="15604"/>
                </a:lnTo>
                <a:lnTo>
                  <a:pt x="52463" y="10414"/>
                </a:lnTo>
                <a:lnTo>
                  <a:pt x="45476" y="6779"/>
                </a:lnTo>
                <a:lnTo>
                  <a:pt x="35180" y="5410"/>
                </a:lnTo>
                <a:close/>
              </a:path>
              <a:path w="130175" h="86994">
                <a:moveTo>
                  <a:pt x="124053" y="18754"/>
                </a:moveTo>
                <a:lnTo>
                  <a:pt x="92045" y="18754"/>
                </a:lnTo>
                <a:lnTo>
                  <a:pt x="104984" y="20659"/>
                </a:lnTo>
                <a:lnTo>
                  <a:pt x="112342" y="25878"/>
                </a:lnTo>
                <a:lnTo>
                  <a:pt x="115380" y="33051"/>
                </a:lnTo>
                <a:lnTo>
                  <a:pt x="115675" y="34117"/>
                </a:lnTo>
                <a:lnTo>
                  <a:pt x="116401" y="43280"/>
                </a:lnTo>
                <a:lnTo>
                  <a:pt x="113737" y="56636"/>
                </a:lnTo>
                <a:lnTo>
                  <a:pt x="107267" y="64920"/>
                </a:lnTo>
                <a:lnTo>
                  <a:pt x="99276" y="69147"/>
                </a:lnTo>
                <a:lnTo>
                  <a:pt x="92045" y="70330"/>
                </a:lnTo>
                <a:lnTo>
                  <a:pt x="123578" y="70330"/>
                </a:lnTo>
                <a:lnTo>
                  <a:pt x="126543" y="66002"/>
                </a:lnTo>
                <a:lnTo>
                  <a:pt x="128953" y="58067"/>
                </a:lnTo>
                <a:lnTo>
                  <a:pt x="129841" y="50133"/>
                </a:lnTo>
                <a:lnTo>
                  <a:pt x="129968" y="43280"/>
                </a:lnTo>
                <a:lnTo>
                  <a:pt x="127087" y="23888"/>
                </a:lnTo>
                <a:lnTo>
                  <a:pt x="124053" y="187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725225" y="2343340"/>
            <a:ext cx="125095" cy="48895"/>
          </a:xfrm>
          <a:custGeom>
            <a:avLst/>
            <a:gdLst/>
            <a:ahLst/>
            <a:cxnLst/>
            <a:rect l="l" t="t" r="r" b="b"/>
            <a:pathLst>
              <a:path w="125094" h="48894">
                <a:moveTo>
                  <a:pt x="124555" y="0"/>
                </a:moveTo>
                <a:lnTo>
                  <a:pt x="0" y="0"/>
                </a:lnTo>
                <a:lnTo>
                  <a:pt x="0" y="13344"/>
                </a:lnTo>
                <a:lnTo>
                  <a:pt x="12600" y="17396"/>
                </a:lnTo>
                <a:lnTo>
                  <a:pt x="19619" y="24931"/>
                </a:lnTo>
                <a:lnTo>
                  <a:pt x="23594" y="35509"/>
                </a:lnTo>
                <a:lnTo>
                  <a:pt x="27061" y="48690"/>
                </a:lnTo>
                <a:lnTo>
                  <a:pt x="37886" y="48690"/>
                </a:lnTo>
                <a:lnTo>
                  <a:pt x="37886" y="16230"/>
                </a:lnTo>
                <a:lnTo>
                  <a:pt x="124555" y="16230"/>
                </a:lnTo>
                <a:lnTo>
                  <a:pt x="1245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832150" y="2283826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21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725225" y="2164445"/>
            <a:ext cx="130175" cy="86995"/>
          </a:xfrm>
          <a:custGeom>
            <a:avLst/>
            <a:gdLst/>
            <a:ahLst/>
            <a:cxnLst/>
            <a:rect l="l" t="t" r="r" b="b"/>
            <a:pathLst>
              <a:path w="130175" h="86994">
                <a:moveTo>
                  <a:pt x="64984" y="0"/>
                </a:moveTo>
                <a:lnTo>
                  <a:pt x="43398" y="2197"/>
                </a:lnTo>
                <a:lnTo>
                  <a:pt x="22330" y="9467"/>
                </a:lnTo>
                <a:lnTo>
                  <a:pt x="6343" y="22823"/>
                </a:lnTo>
                <a:lnTo>
                  <a:pt x="0" y="43280"/>
                </a:lnTo>
                <a:lnTo>
                  <a:pt x="6343" y="67292"/>
                </a:lnTo>
                <a:lnTo>
                  <a:pt x="22330" y="80384"/>
                </a:lnTo>
                <a:lnTo>
                  <a:pt x="43398" y="85833"/>
                </a:lnTo>
                <a:lnTo>
                  <a:pt x="64984" y="86921"/>
                </a:lnTo>
                <a:lnTo>
                  <a:pt x="86554" y="85833"/>
                </a:lnTo>
                <a:lnTo>
                  <a:pt x="107624" y="80384"/>
                </a:lnTo>
                <a:lnTo>
                  <a:pt x="119467" y="70691"/>
                </a:lnTo>
                <a:lnTo>
                  <a:pt x="64984" y="70691"/>
                </a:lnTo>
                <a:lnTo>
                  <a:pt x="44370" y="69502"/>
                </a:lnTo>
                <a:lnTo>
                  <a:pt x="28080" y="65236"/>
                </a:lnTo>
                <a:lnTo>
                  <a:pt x="17379" y="56844"/>
                </a:lnTo>
                <a:lnTo>
                  <a:pt x="13530" y="43280"/>
                </a:lnTo>
                <a:lnTo>
                  <a:pt x="17379" y="32657"/>
                </a:lnTo>
                <a:lnTo>
                  <a:pt x="28080" y="25111"/>
                </a:lnTo>
                <a:lnTo>
                  <a:pt x="44370" y="20608"/>
                </a:lnTo>
                <a:lnTo>
                  <a:pt x="64984" y="19115"/>
                </a:lnTo>
                <a:lnTo>
                  <a:pt x="119178" y="19115"/>
                </a:lnTo>
                <a:lnTo>
                  <a:pt x="107624" y="9467"/>
                </a:lnTo>
                <a:lnTo>
                  <a:pt x="86554" y="2197"/>
                </a:lnTo>
                <a:lnTo>
                  <a:pt x="64984" y="0"/>
                </a:lnTo>
                <a:close/>
              </a:path>
              <a:path w="130175" h="86994">
                <a:moveTo>
                  <a:pt x="119178" y="19115"/>
                </a:moveTo>
                <a:lnTo>
                  <a:pt x="64984" y="19115"/>
                </a:lnTo>
                <a:lnTo>
                  <a:pt x="85576" y="20608"/>
                </a:lnTo>
                <a:lnTo>
                  <a:pt x="101855" y="25111"/>
                </a:lnTo>
                <a:lnTo>
                  <a:pt x="112553" y="32657"/>
                </a:lnTo>
                <a:lnTo>
                  <a:pt x="116401" y="43280"/>
                </a:lnTo>
                <a:lnTo>
                  <a:pt x="112553" y="56844"/>
                </a:lnTo>
                <a:lnTo>
                  <a:pt x="101855" y="65236"/>
                </a:lnTo>
                <a:lnTo>
                  <a:pt x="85576" y="69502"/>
                </a:lnTo>
                <a:lnTo>
                  <a:pt x="64984" y="70691"/>
                </a:lnTo>
                <a:lnTo>
                  <a:pt x="119467" y="70691"/>
                </a:lnTo>
                <a:lnTo>
                  <a:pt x="123619" y="67292"/>
                </a:lnTo>
                <a:lnTo>
                  <a:pt x="129968" y="43280"/>
                </a:lnTo>
                <a:lnTo>
                  <a:pt x="123619" y="22823"/>
                </a:lnTo>
                <a:lnTo>
                  <a:pt x="119178" y="19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25225" y="1569342"/>
            <a:ext cx="125095" cy="46355"/>
          </a:xfrm>
          <a:custGeom>
            <a:avLst/>
            <a:gdLst/>
            <a:ahLst/>
            <a:cxnLst/>
            <a:rect l="l" t="t" r="r" b="b"/>
            <a:pathLst>
              <a:path w="125094" h="46355">
                <a:moveTo>
                  <a:pt x="124555" y="0"/>
                </a:moveTo>
                <a:lnTo>
                  <a:pt x="0" y="0"/>
                </a:lnTo>
                <a:lnTo>
                  <a:pt x="0" y="10820"/>
                </a:lnTo>
                <a:lnTo>
                  <a:pt x="12600" y="15525"/>
                </a:lnTo>
                <a:lnTo>
                  <a:pt x="19619" y="22226"/>
                </a:lnTo>
                <a:lnTo>
                  <a:pt x="23594" y="31969"/>
                </a:lnTo>
                <a:lnTo>
                  <a:pt x="27061" y="45804"/>
                </a:lnTo>
                <a:lnTo>
                  <a:pt x="37886" y="45804"/>
                </a:lnTo>
                <a:lnTo>
                  <a:pt x="37886" y="16230"/>
                </a:lnTo>
                <a:lnTo>
                  <a:pt x="124555" y="16230"/>
                </a:lnTo>
                <a:lnTo>
                  <a:pt x="1245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832150" y="1507125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162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725225" y="1390810"/>
            <a:ext cx="125095" cy="86995"/>
          </a:xfrm>
          <a:custGeom>
            <a:avLst/>
            <a:gdLst/>
            <a:ahLst/>
            <a:cxnLst/>
            <a:rect l="l" t="t" r="r" b="b"/>
            <a:pathLst>
              <a:path w="125094" h="86994">
                <a:moveTo>
                  <a:pt x="37886" y="0"/>
                </a:moveTo>
                <a:lnTo>
                  <a:pt x="21691" y="3634"/>
                </a:lnTo>
                <a:lnTo>
                  <a:pt x="9809" y="12848"/>
                </a:lnTo>
                <a:lnTo>
                  <a:pt x="2494" y="25105"/>
                </a:lnTo>
                <a:lnTo>
                  <a:pt x="0" y="37870"/>
                </a:lnTo>
                <a:lnTo>
                  <a:pt x="1522" y="51107"/>
                </a:lnTo>
                <a:lnTo>
                  <a:pt x="8123" y="67219"/>
                </a:lnTo>
                <a:lnTo>
                  <a:pt x="22848" y="80829"/>
                </a:lnTo>
                <a:lnTo>
                  <a:pt x="48747" y="86560"/>
                </a:lnTo>
                <a:lnTo>
                  <a:pt x="48747" y="70330"/>
                </a:lnTo>
                <a:lnTo>
                  <a:pt x="38662" y="69147"/>
                </a:lnTo>
                <a:lnTo>
                  <a:pt x="27066" y="64920"/>
                </a:lnTo>
                <a:lnTo>
                  <a:pt x="17502" y="56625"/>
                </a:lnTo>
                <a:lnTo>
                  <a:pt x="13530" y="43280"/>
                </a:lnTo>
                <a:lnTo>
                  <a:pt x="15814" y="32206"/>
                </a:lnTo>
                <a:lnTo>
                  <a:pt x="21649" y="23668"/>
                </a:lnTo>
                <a:lnTo>
                  <a:pt x="29514" y="18174"/>
                </a:lnTo>
                <a:lnTo>
                  <a:pt x="37886" y="16230"/>
                </a:lnTo>
                <a:lnTo>
                  <a:pt x="68770" y="16230"/>
                </a:lnTo>
                <a:lnTo>
                  <a:pt x="64303" y="10459"/>
                </a:lnTo>
                <a:lnTo>
                  <a:pt x="52621" y="2828"/>
                </a:lnTo>
                <a:lnTo>
                  <a:pt x="37886" y="0"/>
                </a:lnTo>
                <a:close/>
              </a:path>
              <a:path w="125094" h="86994">
                <a:moveTo>
                  <a:pt x="68770" y="16230"/>
                </a:moveTo>
                <a:lnTo>
                  <a:pt x="37886" y="16230"/>
                </a:lnTo>
                <a:lnTo>
                  <a:pt x="49450" y="18089"/>
                </a:lnTo>
                <a:lnTo>
                  <a:pt x="57199" y="22992"/>
                </a:lnTo>
                <a:lnTo>
                  <a:pt x="63419" y="29924"/>
                </a:lnTo>
                <a:lnTo>
                  <a:pt x="70396" y="37870"/>
                </a:lnTo>
                <a:lnTo>
                  <a:pt x="78521" y="56636"/>
                </a:lnTo>
                <a:lnTo>
                  <a:pt x="85703" y="68149"/>
                </a:lnTo>
                <a:lnTo>
                  <a:pt x="95432" y="77679"/>
                </a:lnTo>
                <a:lnTo>
                  <a:pt x="108213" y="84165"/>
                </a:lnTo>
                <a:lnTo>
                  <a:pt x="124555" y="86560"/>
                </a:lnTo>
                <a:lnTo>
                  <a:pt x="124555" y="70330"/>
                </a:lnTo>
                <a:lnTo>
                  <a:pt x="113695" y="70330"/>
                </a:lnTo>
                <a:lnTo>
                  <a:pt x="108325" y="69231"/>
                </a:lnTo>
                <a:lnTo>
                  <a:pt x="78514" y="34984"/>
                </a:lnTo>
                <a:lnTo>
                  <a:pt x="72932" y="21606"/>
                </a:lnTo>
                <a:lnTo>
                  <a:pt x="68770" y="16230"/>
                </a:lnTo>
                <a:close/>
              </a:path>
              <a:path w="125094" h="86994">
                <a:moveTo>
                  <a:pt x="124555" y="0"/>
                </a:moveTo>
                <a:lnTo>
                  <a:pt x="113695" y="0"/>
                </a:lnTo>
                <a:lnTo>
                  <a:pt x="113695" y="70330"/>
                </a:lnTo>
                <a:lnTo>
                  <a:pt x="124555" y="70330"/>
                </a:lnTo>
                <a:lnTo>
                  <a:pt x="1245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020339" y="1255558"/>
            <a:ext cx="5526405" cy="4968240"/>
          </a:xfrm>
          <a:custGeom>
            <a:avLst/>
            <a:gdLst/>
            <a:ahLst/>
            <a:cxnLst/>
            <a:rect l="l" t="t" r="r" b="b"/>
            <a:pathLst>
              <a:path w="5526405" h="4968240">
                <a:moveTo>
                  <a:pt x="0" y="4968110"/>
                </a:moveTo>
                <a:lnTo>
                  <a:pt x="5526174" y="4968110"/>
                </a:lnTo>
                <a:lnTo>
                  <a:pt x="5526174" y="0"/>
                </a:lnTo>
                <a:lnTo>
                  <a:pt x="0" y="0"/>
                </a:lnTo>
                <a:lnTo>
                  <a:pt x="0" y="4968110"/>
                </a:lnTo>
                <a:close/>
              </a:path>
            </a:pathLst>
          </a:custGeom>
          <a:ln w="81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202596" y="1022569"/>
            <a:ext cx="92075" cy="130175"/>
          </a:xfrm>
          <a:custGeom>
            <a:avLst/>
            <a:gdLst/>
            <a:ahLst/>
            <a:cxnLst/>
            <a:rect l="l" t="t" r="r" b="b"/>
            <a:pathLst>
              <a:path w="92075" h="130175">
                <a:moveTo>
                  <a:pt x="92045" y="0"/>
                </a:moveTo>
                <a:lnTo>
                  <a:pt x="0" y="0"/>
                </a:lnTo>
                <a:lnTo>
                  <a:pt x="0" y="129840"/>
                </a:lnTo>
                <a:lnTo>
                  <a:pt x="27061" y="129840"/>
                </a:lnTo>
                <a:lnTo>
                  <a:pt x="27061" y="73215"/>
                </a:lnTo>
                <a:lnTo>
                  <a:pt x="86633" y="73215"/>
                </a:lnTo>
                <a:lnTo>
                  <a:pt x="86633" y="51575"/>
                </a:lnTo>
                <a:lnTo>
                  <a:pt x="27061" y="51575"/>
                </a:lnTo>
                <a:lnTo>
                  <a:pt x="27061" y="21640"/>
                </a:lnTo>
                <a:lnTo>
                  <a:pt x="92045" y="21640"/>
                </a:lnTo>
                <a:lnTo>
                  <a:pt x="920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362329" y="1022569"/>
            <a:ext cx="114300" cy="130175"/>
          </a:xfrm>
          <a:custGeom>
            <a:avLst/>
            <a:gdLst/>
            <a:ahLst/>
            <a:cxnLst/>
            <a:rect l="l" t="t" r="r" b="b"/>
            <a:pathLst>
              <a:path w="114300" h="130175">
                <a:moveTo>
                  <a:pt x="62277" y="0"/>
                </a:moveTo>
                <a:lnTo>
                  <a:pt x="0" y="0"/>
                </a:lnTo>
                <a:lnTo>
                  <a:pt x="0" y="129840"/>
                </a:lnTo>
                <a:lnTo>
                  <a:pt x="62277" y="129840"/>
                </a:lnTo>
                <a:lnTo>
                  <a:pt x="88599" y="123416"/>
                </a:lnTo>
                <a:lnTo>
                  <a:pt x="102977" y="108200"/>
                </a:lnTo>
                <a:lnTo>
                  <a:pt x="32510" y="108200"/>
                </a:lnTo>
                <a:lnTo>
                  <a:pt x="32510" y="21640"/>
                </a:lnTo>
                <a:lnTo>
                  <a:pt x="104624" y="21640"/>
                </a:lnTo>
                <a:lnTo>
                  <a:pt x="104255" y="20693"/>
                </a:lnTo>
                <a:lnTo>
                  <a:pt x="88599" y="5900"/>
                </a:lnTo>
                <a:lnTo>
                  <a:pt x="62277" y="0"/>
                </a:lnTo>
                <a:close/>
              </a:path>
              <a:path w="114300" h="130175">
                <a:moveTo>
                  <a:pt x="104624" y="21640"/>
                </a:moveTo>
                <a:lnTo>
                  <a:pt x="56865" y="21640"/>
                </a:lnTo>
                <a:lnTo>
                  <a:pt x="67225" y="22316"/>
                </a:lnTo>
                <a:lnTo>
                  <a:pt x="76823" y="27050"/>
                </a:lnTo>
                <a:lnTo>
                  <a:pt x="83884" y="39899"/>
                </a:lnTo>
                <a:lnTo>
                  <a:pt x="86633" y="64920"/>
                </a:lnTo>
                <a:lnTo>
                  <a:pt x="85026" y="80812"/>
                </a:lnTo>
                <a:lnTo>
                  <a:pt x="79868" y="94675"/>
                </a:lnTo>
                <a:lnTo>
                  <a:pt x="70650" y="104481"/>
                </a:lnTo>
                <a:lnTo>
                  <a:pt x="56865" y="108200"/>
                </a:lnTo>
                <a:lnTo>
                  <a:pt x="102977" y="108200"/>
                </a:lnTo>
                <a:lnTo>
                  <a:pt x="104255" y="106848"/>
                </a:lnTo>
                <a:lnTo>
                  <a:pt x="111785" y="84193"/>
                </a:lnTo>
                <a:lnTo>
                  <a:pt x="113731" y="59510"/>
                </a:lnTo>
                <a:lnTo>
                  <a:pt x="111739" y="39899"/>
                </a:lnTo>
                <a:lnTo>
                  <a:pt x="104624" y="216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511240" y="1017159"/>
            <a:ext cx="0" cy="135255"/>
          </a:xfrm>
          <a:custGeom>
            <a:avLst/>
            <a:gdLst/>
            <a:ahLst/>
            <a:cxnLst/>
            <a:rect l="l" t="t" r="r" b="b"/>
            <a:pathLst>
              <a:path h="135255">
                <a:moveTo>
                  <a:pt x="0" y="0"/>
                </a:moveTo>
                <a:lnTo>
                  <a:pt x="0" y="135250"/>
                </a:lnTo>
              </a:path>
            </a:pathLst>
          </a:custGeom>
          <a:ln w="270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541047" y="1052503"/>
            <a:ext cx="92075" cy="100330"/>
          </a:xfrm>
          <a:custGeom>
            <a:avLst/>
            <a:gdLst/>
            <a:ahLst/>
            <a:cxnLst/>
            <a:rect l="l" t="t" r="r" b="b"/>
            <a:pathLst>
              <a:path w="92075" h="100330">
                <a:moveTo>
                  <a:pt x="27061" y="70330"/>
                </a:moveTo>
                <a:lnTo>
                  <a:pt x="0" y="70330"/>
                </a:lnTo>
                <a:lnTo>
                  <a:pt x="4566" y="85146"/>
                </a:lnTo>
                <a:lnTo>
                  <a:pt x="16237" y="94179"/>
                </a:lnTo>
                <a:lnTo>
                  <a:pt x="31966" y="98682"/>
                </a:lnTo>
                <a:lnTo>
                  <a:pt x="48711" y="99905"/>
                </a:lnTo>
                <a:lnTo>
                  <a:pt x="60048" y="98682"/>
                </a:lnTo>
                <a:lnTo>
                  <a:pt x="74437" y="94179"/>
                </a:lnTo>
                <a:lnTo>
                  <a:pt x="86796" y="85146"/>
                </a:lnTo>
                <a:lnTo>
                  <a:pt x="87318" y="83675"/>
                </a:lnTo>
                <a:lnTo>
                  <a:pt x="48711" y="83675"/>
                </a:lnTo>
                <a:lnTo>
                  <a:pt x="37336" y="82705"/>
                </a:lnTo>
                <a:lnTo>
                  <a:pt x="30782" y="79978"/>
                </a:lnTo>
                <a:lnTo>
                  <a:pt x="27780" y="75763"/>
                </a:lnTo>
                <a:lnTo>
                  <a:pt x="27061" y="70330"/>
                </a:lnTo>
                <a:close/>
              </a:path>
              <a:path w="92075" h="100330">
                <a:moveTo>
                  <a:pt x="43298" y="0"/>
                </a:moveTo>
                <a:lnTo>
                  <a:pt x="24820" y="3099"/>
                </a:lnTo>
                <a:lnTo>
                  <a:pt x="13192" y="10729"/>
                </a:lnTo>
                <a:lnTo>
                  <a:pt x="7145" y="20389"/>
                </a:lnTo>
                <a:lnTo>
                  <a:pt x="5412" y="29574"/>
                </a:lnTo>
                <a:lnTo>
                  <a:pt x="14714" y="51248"/>
                </a:lnTo>
                <a:lnTo>
                  <a:pt x="35180" y="60412"/>
                </a:lnTo>
                <a:lnTo>
                  <a:pt x="55645" y="64976"/>
                </a:lnTo>
                <a:lnTo>
                  <a:pt x="64948" y="72855"/>
                </a:lnTo>
                <a:lnTo>
                  <a:pt x="64948" y="78265"/>
                </a:lnTo>
                <a:lnTo>
                  <a:pt x="59535" y="83675"/>
                </a:lnTo>
                <a:lnTo>
                  <a:pt x="87318" y="83675"/>
                </a:lnTo>
                <a:lnTo>
                  <a:pt x="92045" y="70330"/>
                </a:lnTo>
                <a:lnTo>
                  <a:pt x="82314" y="48656"/>
                </a:lnTo>
                <a:lnTo>
                  <a:pt x="60906" y="39493"/>
                </a:lnTo>
                <a:lnTo>
                  <a:pt x="39498" y="34928"/>
                </a:lnTo>
                <a:lnTo>
                  <a:pt x="29767" y="27050"/>
                </a:lnTo>
                <a:lnTo>
                  <a:pt x="29767" y="18754"/>
                </a:lnTo>
                <a:lnTo>
                  <a:pt x="81688" y="18754"/>
                </a:lnTo>
                <a:lnTo>
                  <a:pt x="79862" y="14759"/>
                </a:lnTo>
                <a:lnTo>
                  <a:pt x="69025" y="5725"/>
                </a:lnTo>
                <a:lnTo>
                  <a:pt x="56158" y="1222"/>
                </a:lnTo>
                <a:lnTo>
                  <a:pt x="43298" y="0"/>
                </a:lnTo>
                <a:close/>
              </a:path>
              <a:path w="92075" h="100330">
                <a:moveTo>
                  <a:pt x="81688" y="18754"/>
                </a:moveTo>
                <a:lnTo>
                  <a:pt x="56829" y="18754"/>
                </a:lnTo>
                <a:lnTo>
                  <a:pt x="59535" y="27050"/>
                </a:lnTo>
                <a:lnTo>
                  <a:pt x="59535" y="29574"/>
                </a:lnTo>
                <a:lnTo>
                  <a:pt x="86633" y="29574"/>
                </a:lnTo>
                <a:lnTo>
                  <a:pt x="81688" y="187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641208" y="1027976"/>
            <a:ext cx="52069" cy="124460"/>
          </a:xfrm>
          <a:custGeom>
            <a:avLst/>
            <a:gdLst/>
            <a:ahLst/>
            <a:cxnLst/>
            <a:rect l="l" t="t" r="r" b="b"/>
            <a:pathLst>
              <a:path w="52070" h="124459">
                <a:moveTo>
                  <a:pt x="37886" y="46165"/>
                </a:moveTo>
                <a:lnTo>
                  <a:pt x="13530" y="46165"/>
                </a:lnTo>
                <a:lnTo>
                  <a:pt x="13530" y="108200"/>
                </a:lnTo>
                <a:lnTo>
                  <a:pt x="14291" y="114236"/>
                </a:lnTo>
                <a:lnTo>
                  <a:pt x="17590" y="119426"/>
                </a:lnTo>
                <a:lnTo>
                  <a:pt x="24947" y="123061"/>
                </a:lnTo>
                <a:lnTo>
                  <a:pt x="37886" y="124430"/>
                </a:lnTo>
                <a:lnTo>
                  <a:pt x="51453" y="124430"/>
                </a:lnTo>
                <a:lnTo>
                  <a:pt x="51453" y="108200"/>
                </a:lnTo>
                <a:lnTo>
                  <a:pt x="37886" y="108200"/>
                </a:lnTo>
                <a:lnTo>
                  <a:pt x="37886" y="46165"/>
                </a:lnTo>
                <a:close/>
              </a:path>
              <a:path w="52070" h="124459">
                <a:moveTo>
                  <a:pt x="51453" y="24525"/>
                </a:moveTo>
                <a:lnTo>
                  <a:pt x="0" y="24525"/>
                </a:lnTo>
                <a:lnTo>
                  <a:pt x="0" y="46165"/>
                </a:lnTo>
                <a:lnTo>
                  <a:pt x="51453" y="46165"/>
                </a:lnTo>
                <a:lnTo>
                  <a:pt x="51453" y="24525"/>
                </a:lnTo>
                <a:close/>
              </a:path>
              <a:path w="52070" h="124459">
                <a:moveTo>
                  <a:pt x="37886" y="0"/>
                </a:moveTo>
                <a:lnTo>
                  <a:pt x="13530" y="0"/>
                </a:lnTo>
                <a:lnTo>
                  <a:pt x="13530" y="24525"/>
                </a:lnTo>
                <a:lnTo>
                  <a:pt x="37886" y="24525"/>
                </a:lnTo>
                <a:lnTo>
                  <a:pt x="378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708900" y="1052503"/>
            <a:ext cx="57150" cy="100330"/>
          </a:xfrm>
          <a:custGeom>
            <a:avLst/>
            <a:gdLst/>
            <a:ahLst/>
            <a:cxnLst/>
            <a:rect l="l" t="t" r="r" b="b"/>
            <a:pathLst>
              <a:path w="57150" h="100330">
                <a:moveTo>
                  <a:pt x="27061" y="0"/>
                </a:moveTo>
                <a:lnTo>
                  <a:pt x="0" y="0"/>
                </a:lnTo>
                <a:lnTo>
                  <a:pt x="0" y="99905"/>
                </a:lnTo>
                <a:lnTo>
                  <a:pt x="27061" y="99905"/>
                </a:lnTo>
                <a:lnTo>
                  <a:pt x="27061" y="48690"/>
                </a:lnTo>
                <a:lnTo>
                  <a:pt x="28246" y="41809"/>
                </a:lnTo>
                <a:lnTo>
                  <a:pt x="32478" y="34759"/>
                </a:lnTo>
                <a:lnTo>
                  <a:pt x="40776" y="29264"/>
                </a:lnTo>
                <a:lnTo>
                  <a:pt x="54159" y="27050"/>
                </a:lnTo>
                <a:lnTo>
                  <a:pt x="56865" y="27050"/>
                </a:lnTo>
                <a:lnTo>
                  <a:pt x="56865" y="18754"/>
                </a:lnTo>
                <a:lnTo>
                  <a:pt x="27061" y="18754"/>
                </a:lnTo>
                <a:lnTo>
                  <a:pt x="27061" y="0"/>
                </a:lnTo>
                <a:close/>
              </a:path>
              <a:path w="57150" h="100330">
                <a:moveTo>
                  <a:pt x="56865" y="0"/>
                </a:moveTo>
                <a:lnTo>
                  <a:pt x="54159" y="0"/>
                </a:lnTo>
                <a:lnTo>
                  <a:pt x="44962" y="1408"/>
                </a:lnTo>
                <a:lnTo>
                  <a:pt x="37552" y="5319"/>
                </a:lnTo>
                <a:lnTo>
                  <a:pt x="31671" y="11259"/>
                </a:lnTo>
                <a:lnTo>
                  <a:pt x="27061" y="18754"/>
                </a:lnTo>
                <a:lnTo>
                  <a:pt x="56865" y="18754"/>
                </a:lnTo>
                <a:lnTo>
                  <a:pt x="568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796885" y="1017159"/>
            <a:ext cx="0" cy="135255"/>
          </a:xfrm>
          <a:custGeom>
            <a:avLst/>
            <a:gdLst/>
            <a:ahLst/>
            <a:cxnLst/>
            <a:rect l="l" t="t" r="r" b="b"/>
            <a:pathLst>
              <a:path h="135255">
                <a:moveTo>
                  <a:pt x="0" y="0"/>
                </a:moveTo>
                <a:lnTo>
                  <a:pt x="0" y="135250"/>
                </a:lnTo>
              </a:path>
            </a:pathLst>
          </a:custGeom>
          <a:ln w="243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830750" y="1022569"/>
            <a:ext cx="95250" cy="130175"/>
          </a:xfrm>
          <a:custGeom>
            <a:avLst/>
            <a:gdLst/>
            <a:ahLst/>
            <a:cxnLst/>
            <a:rect l="l" t="t" r="r" b="b"/>
            <a:pathLst>
              <a:path w="95250" h="130175">
                <a:moveTo>
                  <a:pt x="27061" y="0"/>
                </a:moveTo>
                <a:lnTo>
                  <a:pt x="0" y="0"/>
                </a:lnTo>
                <a:lnTo>
                  <a:pt x="0" y="129840"/>
                </a:lnTo>
                <a:lnTo>
                  <a:pt x="27061" y="129840"/>
                </a:lnTo>
                <a:lnTo>
                  <a:pt x="27061" y="116496"/>
                </a:lnTo>
                <a:lnTo>
                  <a:pt x="85939" y="116496"/>
                </a:lnTo>
                <a:lnTo>
                  <a:pt x="86899" y="115639"/>
                </a:lnTo>
                <a:lnTo>
                  <a:pt x="87698" y="113610"/>
                </a:lnTo>
                <a:lnTo>
                  <a:pt x="48711" y="113610"/>
                </a:lnTo>
                <a:lnTo>
                  <a:pt x="37336" y="111227"/>
                </a:lnTo>
                <a:lnTo>
                  <a:pt x="30782" y="104548"/>
                </a:lnTo>
                <a:lnTo>
                  <a:pt x="27780" y="94286"/>
                </a:lnTo>
                <a:lnTo>
                  <a:pt x="27061" y="81150"/>
                </a:lnTo>
                <a:lnTo>
                  <a:pt x="27780" y="71964"/>
                </a:lnTo>
                <a:lnTo>
                  <a:pt x="30782" y="62305"/>
                </a:lnTo>
                <a:lnTo>
                  <a:pt x="37336" y="54675"/>
                </a:lnTo>
                <a:lnTo>
                  <a:pt x="48711" y="51575"/>
                </a:lnTo>
                <a:lnTo>
                  <a:pt x="87980" y="51575"/>
                </a:lnTo>
                <a:lnTo>
                  <a:pt x="83922" y="43370"/>
                </a:lnTo>
                <a:lnTo>
                  <a:pt x="27061" y="43280"/>
                </a:lnTo>
                <a:lnTo>
                  <a:pt x="27061" y="0"/>
                </a:lnTo>
                <a:close/>
              </a:path>
              <a:path w="95250" h="130175">
                <a:moveTo>
                  <a:pt x="85939" y="116496"/>
                </a:moveTo>
                <a:lnTo>
                  <a:pt x="27061" y="116496"/>
                </a:lnTo>
                <a:lnTo>
                  <a:pt x="30951" y="124211"/>
                </a:lnTo>
                <a:lnTo>
                  <a:pt x="37886" y="128172"/>
                </a:lnTo>
                <a:lnTo>
                  <a:pt x="46850" y="129632"/>
                </a:lnTo>
                <a:lnTo>
                  <a:pt x="56829" y="129840"/>
                </a:lnTo>
                <a:lnTo>
                  <a:pt x="75252" y="126036"/>
                </a:lnTo>
                <a:lnTo>
                  <a:pt x="85939" y="116496"/>
                </a:lnTo>
                <a:close/>
              </a:path>
              <a:path w="95250" h="130175">
                <a:moveTo>
                  <a:pt x="87980" y="51575"/>
                </a:moveTo>
                <a:lnTo>
                  <a:pt x="48711" y="51575"/>
                </a:lnTo>
                <a:lnTo>
                  <a:pt x="58949" y="53914"/>
                </a:lnTo>
                <a:lnTo>
                  <a:pt x="65642" y="60276"/>
                </a:lnTo>
                <a:lnTo>
                  <a:pt x="69291" y="69682"/>
                </a:lnTo>
                <a:lnTo>
                  <a:pt x="70396" y="81150"/>
                </a:lnTo>
                <a:lnTo>
                  <a:pt x="69291" y="92004"/>
                </a:lnTo>
                <a:lnTo>
                  <a:pt x="65642" y="102520"/>
                </a:lnTo>
                <a:lnTo>
                  <a:pt x="58949" y="110466"/>
                </a:lnTo>
                <a:lnTo>
                  <a:pt x="48711" y="113610"/>
                </a:lnTo>
                <a:lnTo>
                  <a:pt x="87698" y="113610"/>
                </a:lnTo>
                <a:lnTo>
                  <a:pt x="92992" y="100170"/>
                </a:lnTo>
                <a:lnTo>
                  <a:pt x="94751" y="81150"/>
                </a:lnTo>
                <a:lnTo>
                  <a:pt x="91876" y="59454"/>
                </a:lnTo>
                <a:lnTo>
                  <a:pt x="87980" y="51575"/>
                </a:lnTo>
                <a:close/>
              </a:path>
              <a:path w="95250" h="130175">
                <a:moveTo>
                  <a:pt x="56829" y="29935"/>
                </a:moveTo>
                <a:lnTo>
                  <a:pt x="45708" y="31259"/>
                </a:lnTo>
                <a:lnTo>
                  <a:pt x="36871" y="34579"/>
                </a:lnTo>
                <a:lnTo>
                  <a:pt x="30571" y="38912"/>
                </a:lnTo>
                <a:lnTo>
                  <a:pt x="27061" y="43280"/>
                </a:lnTo>
                <a:lnTo>
                  <a:pt x="83814" y="43280"/>
                </a:lnTo>
                <a:lnTo>
                  <a:pt x="71903" y="33373"/>
                </a:lnTo>
                <a:lnTo>
                  <a:pt x="56829" y="29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939214" y="1052503"/>
            <a:ext cx="92075" cy="100330"/>
          </a:xfrm>
          <a:custGeom>
            <a:avLst/>
            <a:gdLst/>
            <a:ahLst/>
            <a:cxnLst/>
            <a:rect l="l" t="t" r="r" b="b"/>
            <a:pathLst>
              <a:path w="92075" h="100330">
                <a:moveTo>
                  <a:pt x="27061" y="0"/>
                </a:moveTo>
                <a:lnTo>
                  <a:pt x="0" y="0"/>
                </a:lnTo>
                <a:lnTo>
                  <a:pt x="0" y="64920"/>
                </a:lnTo>
                <a:lnTo>
                  <a:pt x="3185" y="81798"/>
                </a:lnTo>
                <a:lnTo>
                  <a:pt x="11411" y="92556"/>
                </a:lnTo>
                <a:lnTo>
                  <a:pt x="22681" y="98242"/>
                </a:lnTo>
                <a:lnTo>
                  <a:pt x="34999" y="99905"/>
                </a:lnTo>
                <a:lnTo>
                  <a:pt x="45057" y="98936"/>
                </a:lnTo>
                <a:lnTo>
                  <a:pt x="54033" y="96208"/>
                </a:lnTo>
                <a:lnTo>
                  <a:pt x="60978" y="91993"/>
                </a:lnTo>
                <a:lnTo>
                  <a:pt x="64948" y="86560"/>
                </a:lnTo>
                <a:lnTo>
                  <a:pt x="92009" y="86560"/>
                </a:lnTo>
                <a:lnTo>
                  <a:pt x="92009" y="83675"/>
                </a:lnTo>
                <a:lnTo>
                  <a:pt x="34999" y="83675"/>
                </a:lnTo>
                <a:lnTo>
                  <a:pt x="27061" y="78265"/>
                </a:lnTo>
                <a:lnTo>
                  <a:pt x="27061" y="0"/>
                </a:lnTo>
                <a:close/>
              </a:path>
              <a:path w="92075" h="100330">
                <a:moveTo>
                  <a:pt x="92009" y="86560"/>
                </a:moveTo>
                <a:lnTo>
                  <a:pt x="64948" y="86560"/>
                </a:lnTo>
                <a:lnTo>
                  <a:pt x="64948" y="99905"/>
                </a:lnTo>
                <a:lnTo>
                  <a:pt x="92009" y="99905"/>
                </a:lnTo>
                <a:lnTo>
                  <a:pt x="92009" y="86560"/>
                </a:lnTo>
                <a:close/>
              </a:path>
              <a:path w="92075" h="100330">
                <a:moveTo>
                  <a:pt x="92009" y="0"/>
                </a:moveTo>
                <a:lnTo>
                  <a:pt x="64948" y="0"/>
                </a:lnTo>
                <a:lnTo>
                  <a:pt x="64948" y="62035"/>
                </a:lnTo>
                <a:lnTo>
                  <a:pt x="62681" y="72263"/>
                </a:lnTo>
                <a:lnTo>
                  <a:pt x="57100" y="78941"/>
                </a:lnTo>
                <a:lnTo>
                  <a:pt x="50030" y="82576"/>
                </a:lnTo>
                <a:lnTo>
                  <a:pt x="43298" y="83675"/>
                </a:lnTo>
                <a:lnTo>
                  <a:pt x="92009" y="83675"/>
                </a:lnTo>
                <a:lnTo>
                  <a:pt x="9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044574" y="1027976"/>
            <a:ext cx="52069" cy="124460"/>
          </a:xfrm>
          <a:custGeom>
            <a:avLst/>
            <a:gdLst/>
            <a:ahLst/>
            <a:cxnLst/>
            <a:rect l="l" t="t" r="r" b="b"/>
            <a:pathLst>
              <a:path w="52070" h="124459">
                <a:moveTo>
                  <a:pt x="37886" y="46165"/>
                </a:moveTo>
                <a:lnTo>
                  <a:pt x="10824" y="46165"/>
                </a:lnTo>
                <a:lnTo>
                  <a:pt x="10824" y="108200"/>
                </a:lnTo>
                <a:lnTo>
                  <a:pt x="12008" y="114236"/>
                </a:lnTo>
                <a:lnTo>
                  <a:pt x="16237" y="119426"/>
                </a:lnTo>
                <a:lnTo>
                  <a:pt x="24524" y="123061"/>
                </a:lnTo>
                <a:lnTo>
                  <a:pt x="37886" y="124430"/>
                </a:lnTo>
                <a:lnTo>
                  <a:pt x="51597" y="124430"/>
                </a:lnTo>
                <a:lnTo>
                  <a:pt x="51597" y="108200"/>
                </a:lnTo>
                <a:lnTo>
                  <a:pt x="37886" y="108200"/>
                </a:lnTo>
                <a:lnTo>
                  <a:pt x="37886" y="46165"/>
                </a:lnTo>
                <a:close/>
              </a:path>
              <a:path w="52070" h="124459">
                <a:moveTo>
                  <a:pt x="51597" y="24525"/>
                </a:moveTo>
                <a:lnTo>
                  <a:pt x="0" y="24525"/>
                </a:lnTo>
                <a:lnTo>
                  <a:pt x="0" y="46165"/>
                </a:lnTo>
                <a:lnTo>
                  <a:pt x="51597" y="46165"/>
                </a:lnTo>
                <a:lnTo>
                  <a:pt x="51597" y="24525"/>
                </a:lnTo>
                <a:close/>
              </a:path>
              <a:path w="52070" h="124459">
                <a:moveTo>
                  <a:pt x="37886" y="0"/>
                </a:moveTo>
                <a:lnTo>
                  <a:pt x="10824" y="0"/>
                </a:lnTo>
                <a:lnTo>
                  <a:pt x="10824" y="24525"/>
                </a:lnTo>
                <a:lnTo>
                  <a:pt x="37886" y="24525"/>
                </a:lnTo>
                <a:lnTo>
                  <a:pt x="378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127200" y="1017159"/>
            <a:ext cx="0" cy="135255"/>
          </a:xfrm>
          <a:custGeom>
            <a:avLst/>
            <a:gdLst/>
            <a:ahLst/>
            <a:cxnLst/>
            <a:rect l="l" t="t" r="r" b="b"/>
            <a:pathLst>
              <a:path h="135255">
                <a:moveTo>
                  <a:pt x="0" y="0"/>
                </a:moveTo>
                <a:lnTo>
                  <a:pt x="0" y="135250"/>
                </a:lnTo>
              </a:path>
            </a:pathLst>
          </a:custGeom>
          <a:ln w="295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161120" y="1052503"/>
            <a:ext cx="100330" cy="100330"/>
          </a:xfrm>
          <a:custGeom>
            <a:avLst/>
            <a:gdLst/>
            <a:ahLst/>
            <a:cxnLst/>
            <a:rect l="l" t="t" r="r" b="b"/>
            <a:pathLst>
              <a:path w="100329" h="100330">
                <a:moveTo>
                  <a:pt x="45824" y="0"/>
                </a:moveTo>
                <a:lnTo>
                  <a:pt x="28465" y="2676"/>
                </a:lnTo>
                <a:lnTo>
                  <a:pt x="13846" y="11406"/>
                </a:lnTo>
                <a:lnTo>
                  <a:pt x="3760" y="27236"/>
                </a:lnTo>
                <a:lnTo>
                  <a:pt x="0" y="51215"/>
                </a:lnTo>
                <a:lnTo>
                  <a:pt x="3760" y="73734"/>
                </a:lnTo>
                <a:lnTo>
                  <a:pt x="13846" y="88814"/>
                </a:lnTo>
                <a:lnTo>
                  <a:pt x="28465" y="97267"/>
                </a:lnTo>
                <a:lnTo>
                  <a:pt x="45824" y="99905"/>
                </a:lnTo>
                <a:lnTo>
                  <a:pt x="67981" y="97267"/>
                </a:lnTo>
                <a:lnTo>
                  <a:pt x="85063" y="88814"/>
                </a:lnTo>
                <a:lnTo>
                  <a:pt x="88810" y="83675"/>
                </a:lnTo>
                <a:lnTo>
                  <a:pt x="45824" y="83675"/>
                </a:lnTo>
                <a:lnTo>
                  <a:pt x="35591" y="80530"/>
                </a:lnTo>
                <a:lnTo>
                  <a:pt x="28910" y="72584"/>
                </a:lnTo>
                <a:lnTo>
                  <a:pt x="25274" y="62068"/>
                </a:lnTo>
                <a:lnTo>
                  <a:pt x="24175" y="51215"/>
                </a:lnTo>
                <a:lnTo>
                  <a:pt x="25274" y="42029"/>
                </a:lnTo>
                <a:lnTo>
                  <a:pt x="28910" y="32370"/>
                </a:lnTo>
                <a:lnTo>
                  <a:pt x="35591" y="24739"/>
                </a:lnTo>
                <a:lnTo>
                  <a:pt x="45824" y="21640"/>
                </a:lnTo>
                <a:lnTo>
                  <a:pt x="92171" y="21640"/>
                </a:lnTo>
                <a:lnTo>
                  <a:pt x="85063" y="11406"/>
                </a:lnTo>
                <a:lnTo>
                  <a:pt x="67981" y="2676"/>
                </a:lnTo>
                <a:lnTo>
                  <a:pt x="45824" y="0"/>
                </a:lnTo>
                <a:close/>
              </a:path>
              <a:path w="100329" h="100330">
                <a:moveTo>
                  <a:pt x="92171" y="21640"/>
                </a:moveTo>
                <a:lnTo>
                  <a:pt x="45824" y="21640"/>
                </a:lnTo>
                <a:lnTo>
                  <a:pt x="59186" y="24739"/>
                </a:lnTo>
                <a:lnTo>
                  <a:pt x="67473" y="32370"/>
                </a:lnTo>
                <a:lnTo>
                  <a:pt x="71702" y="42029"/>
                </a:lnTo>
                <a:lnTo>
                  <a:pt x="72886" y="51215"/>
                </a:lnTo>
                <a:lnTo>
                  <a:pt x="71702" y="62068"/>
                </a:lnTo>
                <a:lnTo>
                  <a:pt x="67473" y="72584"/>
                </a:lnTo>
                <a:lnTo>
                  <a:pt x="59186" y="80530"/>
                </a:lnTo>
                <a:lnTo>
                  <a:pt x="45824" y="83675"/>
                </a:lnTo>
                <a:lnTo>
                  <a:pt x="88810" y="83675"/>
                </a:lnTo>
                <a:lnTo>
                  <a:pt x="96057" y="73734"/>
                </a:lnTo>
                <a:lnTo>
                  <a:pt x="99947" y="51215"/>
                </a:lnTo>
                <a:lnTo>
                  <a:pt x="96057" y="27236"/>
                </a:lnTo>
                <a:lnTo>
                  <a:pt x="92171" y="216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277305" y="1052503"/>
            <a:ext cx="86995" cy="100330"/>
          </a:xfrm>
          <a:custGeom>
            <a:avLst/>
            <a:gdLst/>
            <a:ahLst/>
            <a:cxnLst/>
            <a:rect l="l" t="t" r="r" b="b"/>
            <a:pathLst>
              <a:path w="86995" h="100330">
                <a:moveTo>
                  <a:pt x="27422" y="0"/>
                </a:moveTo>
                <a:lnTo>
                  <a:pt x="0" y="0"/>
                </a:lnTo>
                <a:lnTo>
                  <a:pt x="0" y="99905"/>
                </a:lnTo>
                <a:lnTo>
                  <a:pt x="27422" y="99905"/>
                </a:lnTo>
                <a:lnTo>
                  <a:pt x="27422" y="43280"/>
                </a:lnTo>
                <a:lnTo>
                  <a:pt x="28877" y="34117"/>
                </a:lnTo>
                <a:lnTo>
                  <a:pt x="33105" y="27320"/>
                </a:lnTo>
                <a:lnTo>
                  <a:pt x="39904" y="23094"/>
                </a:lnTo>
                <a:lnTo>
                  <a:pt x="49071" y="21640"/>
                </a:lnTo>
                <a:lnTo>
                  <a:pt x="85575" y="21640"/>
                </a:lnTo>
                <a:lnTo>
                  <a:pt x="85072" y="18754"/>
                </a:lnTo>
                <a:lnTo>
                  <a:pt x="27422" y="18754"/>
                </a:lnTo>
                <a:lnTo>
                  <a:pt x="27422" y="0"/>
                </a:lnTo>
                <a:close/>
              </a:path>
              <a:path w="86995" h="100330">
                <a:moveTo>
                  <a:pt x="85575" y="21640"/>
                </a:moveTo>
                <a:lnTo>
                  <a:pt x="59896" y="21640"/>
                </a:lnTo>
                <a:lnTo>
                  <a:pt x="59896" y="99905"/>
                </a:lnTo>
                <a:lnTo>
                  <a:pt x="86958" y="99905"/>
                </a:lnTo>
                <a:lnTo>
                  <a:pt x="86958" y="29574"/>
                </a:lnTo>
                <a:lnTo>
                  <a:pt x="85575" y="21640"/>
                </a:lnTo>
                <a:close/>
              </a:path>
              <a:path w="86995" h="100330">
                <a:moveTo>
                  <a:pt x="57009" y="0"/>
                </a:moveTo>
                <a:lnTo>
                  <a:pt x="43608" y="1408"/>
                </a:lnTo>
                <a:lnTo>
                  <a:pt x="35044" y="5319"/>
                </a:lnTo>
                <a:lnTo>
                  <a:pt x="30066" y="11259"/>
                </a:lnTo>
                <a:lnTo>
                  <a:pt x="27422" y="18754"/>
                </a:lnTo>
                <a:lnTo>
                  <a:pt x="85072" y="18754"/>
                </a:lnTo>
                <a:lnTo>
                  <a:pt x="84562" y="15824"/>
                </a:lnTo>
                <a:lnTo>
                  <a:pt x="78072" y="6672"/>
                </a:lnTo>
                <a:lnTo>
                  <a:pt x="68539" y="1577"/>
                </a:lnTo>
                <a:lnTo>
                  <a:pt x="57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741372" y="6689090"/>
            <a:ext cx="97790" cy="92710"/>
          </a:xfrm>
          <a:custGeom>
            <a:avLst/>
            <a:gdLst/>
            <a:ahLst/>
            <a:cxnLst/>
            <a:rect l="l" t="t" r="r" b="b"/>
            <a:pathLst>
              <a:path w="97789" h="92709">
                <a:moveTo>
                  <a:pt x="97494" y="0"/>
                </a:moveTo>
                <a:lnTo>
                  <a:pt x="0" y="0"/>
                </a:lnTo>
                <a:lnTo>
                  <a:pt x="0" y="92284"/>
                </a:lnTo>
                <a:lnTo>
                  <a:pt x="21685" y="92284"/>
                </a:lnTo>
                <a:lnTo>
                  <a:pt x="21685" y="78475"/>
                </a:lnTo>
                <a:lnTo>
                  <a:pt x="86669" y="78475"/>
                </a:lnTo>
                <a:lnTo>
                  <a:pt x="86669" y="62239"/>
                </a:lnTo>
                <a:lnTo>
                  <a:pt x="21685" y="62239"/>
                </a:lnTo>
                <a:lnTo>
                  <a:pt x="21685" y="18942"/>
                </a:lnTo>
                <a:lnTo>
                  <a:pt x="97494" y="18942"/>
                </a:lnTo>
                <a:lnTo>
                  <a:pt x="974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373240" y="3931655"/>
            <a:ext cx="140970" cy="116839"/>
          </a:xfrm>
          <a:custGeom>
            <a:avLst/>
            <a:gdLst/>
            <a:ahLst/>
            <a:cxnLst/>
            <a:rect l="l" t="t" r="r" b="b"/>
            <a:pathLst>
              <a:path w="140969" h="116839">
                <a:moveTo>
                  <a:pt x="70396" y="0"/>
                </a:moveTo>
                <a:lnTo>
                  <a:pt x="41121" y="4015"/>
                </a:lnTo>
                <a:lnTo>
                  <a:pt x="18953" y="15891"/>
                </a:lnTo>
                <a:lnTo>
                  <a:pt x="4907" y="35376"/>
                </a:lnTo>
                <a:lnTo>
                  <a:pt x="0" y="62215"/>
                </a:lnTo>
                <a:lnTo>
                  <a:pt x="0" y="116351"/>
                </a:lnTo>
                <a:lnTo>
                  <a:pt x="140792" y="116351"/>
                </a:lnTo>
                <a:lnTo>
                  <a:pt x="140792" y="94711"/>
                </a:lnTo>
                <a:lnTo>
                  <a:pt x="13538" y="94711"/>
                </a:lnTo>
                <a:lnTo>
                  <a:pt x="13538" y="64920"/>
                </a:lnTo>
                <a:lnTo>
                  <a:pt x="17472" y="45604"/>
                </a:lnTo>
                <a:lnTo>
                  <a:pt x="28767" y="32122"/>
                </a:lnTo>
                <a:lnTo>
                  <a:pt x="46663" y="24218"/>
                </a:lnTo>
                <a:lnTo>
                  <a:pt x="70396" y="21640"/>
                </a:lnTo>
                <a:lnTo>
                  <a:pt x="124686" y="21640"/>
                </a:lnTo>
                <a:lnTo>
                  <a:pt x="116763" y="12848"/>
                </a:lnTo>
                <a:lnTo>
                  <a:pt x="93960" y="2874"/>
                </a:lnTo>
                <a:lnTo>
                  <a:pt x="70396" y="0"/>
                </a:lnTo>
                <a:close/>
              </a:path>
              <a:path w="140969" h="116839">
                <a:moveTo>
                  <a:pt x="124686" y="21640"/>
                </a:moveTo>
                <a:lnTo>
                  <a:pt x="70396" y="21640"/>
                </a:lnTo>
                <a:lnTo>
                  <a:pt x="94229" y="24218"/>
                </a:lnTo>
                <a:lnTo>
                  <a:pt x="112024" y="31783"/>
                </a:lnTo>
                <a:lnTo>
                  <a:pt x="123320" y="44463"/>
                </a:lnTo>
                <a:lnTo>
                  <a:pt x="127254" y="62215"/>
                </a:lnTo>
                <a:lnTo>
                  <a:pt x="127254" y="94711"/>
                </a:lnTo>
                <a:lnTo>
                  <a:pt x="140792" y="94711"/>
                </a:lnTo>
                <a:lnTo>
                  <a:pt x="140792" y="62215"/>
                </a:lnTo>
                <a:lnTo>
                  <a:pt x="134019" y="32122"/>
                </a:lnTo>
                <a:lnTo>
                  <a:pt x="133829" y="31783"/>
                </a:lnTo>
                <a:lnTo>
                  <a:pt x="124686" y="216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408438" y="3823415"/>
            <a:ext cx="108585" cy="92075"/>
          </a:xfrm>
          <a:custGeom>
            <a:avLst/>
            <a:gdLst/>
            <a:ahLst/>
            <a:cxnLst/>
            <a:rect l="l" t="t" r="r" b="b"/>
            <a:pathLst>
              <a:path w="108584" h="92075">
                <a:moveTo>
                  <a:pt x="62274" y="0"/>
                </a:moveTo>
                <a:lnTo>
                  <a:pt x="35409" y="2578"/>
                </a:lnTo>
                <a:lnTo>
                  <a:pt x="15906" y="10481"/>
                </a:lnTo>
                <a:lnTo>
                  <a:pt x="4018" y="23964"/>
                </a:lnTo>
                <a:lnTo>
                  <a:pt x="0" y="43280"/>
                </a:lnTo>
                <a:lnTo>
                  <a:pt x="4695" y="65729"/>
                </a:lnTo>
                <a:lnTo>
                  <a:pt x="17260" y="80830"/>
                </a:lnTo>
                <a:lnTo>
                  <a:pt x="35409" y="89338"/>
                </a:lnTo>
                <a:lnTo>
                  <a:pt x="56858" y="92006"/>
                </a:lnTo>
                <a:lnTo>
                  <a:pt x="77460" y="88577"/>
                </a:lnTo>
                <a:lnTo>
                  <a:pt x="93747" y="78801"/>
                </a:lnTo>
                <a:lnTo>
                  <a:pt x="97767" y="73035"/>
                </a:lnTo>
                <a:lnTo>
                  <a:pt x="48736" y="73035"/>
                </a:lnTo>
                <a:lnTo>
                  <a:pt x="36086" y="71049"/>
                </a:lnTo>
                <a:lnTo>
                  <a:pt x="26737" y="65258"/>
                </a:lnTo>
                <a:lnTo>
                  <a:pt x="20942" y="55917"/>
                </a:lnTo>
                <a:lnTo>
                  <a:pt x="18953" y="43280"/>
                </a:lnTo>
                <a:lnTo>
                  <a:pt x="20942" y="30262"/>
                </a:lnTo>
                <a:lnTo>
                  <a:pt x="26737" y="22316"/>
                </a:lnTo>
                <a:lnTo>
                  <a:pt x="36086" y="17413"/>
                </a:lnTo>
                <a:lnTo>
                  <a:pt x="48736" y="13525"/>
                </a:lnTo>
                <a:lnTo>
                  <a:pt x="62274" y="13525"/>
                </a:lnTo>
                <a:lnTo>
                  <a:pt x="62274" y="0"/>
                </a:lnTo>
                <a:close/>
              </a:path>
              <a:path w="108584" h="92075">
                <a:moveTo>
                  <a:pt x="62274" y="13525"/>
                </a:moveTo>
                <a:lnTo>
                  <a:pt x="48736" y="13525"/>
                </a:lnTo>
                <a:lnTo>
                  <a:pt x="48736" y="73035"/>
                </a:lnTo>
                <a:lnTo>
                  <a:pt x="62274" y="73035"/>
                </a:lnTo>
                <a:lnTo>
                  <a:pt x="62274" y="13525"/>
                </a:lnTo>
                <a:close/>
              </a:path>
              <a:path w="108584" h="92075">
                <a:moveTo>
                  <a:pt x="73102" y="0"/>
                </a:moveTo>
                <a:lnTo>
                  <a:pt x="73102" y="18935"/>
                </a:lnTo>
                <a:lnTo>
                  <a:pt x="81056" y="20456"/>
                </a:lnTo>
                <a:lnTo>
                  <a:pt x="87994" y="25021"/>
                </a:lnTo>
                <a:lnTo>
                  <a:pt x="92901" y="32629"/>
                </a:lnTo>
                <a:lnTo>
                  <a:pt x="94762" y="43280"/>
                </a:lnTo>
                <a:lnTo>
                  <a:pt x="92732" y="57058"/>
                </a:lnTo>
                <a:lnTo>
                  <a:pt x="86641" y="66272"/>
                </a:lnTo>
                <a:lnTo>
                  <a:pt x="76488" y="71429"/>
                </a:lnTo>
                <a:lnTo>
                  <a:pt x="62274" y="73035"/>
                </a:lnTo>
                <a:lnTo>
                  <a:pt x="97767" y="73035"/>
                </a:lnTo>
                <a:lnTo>
                  <a:pt x="104451" y="63446"/>
                </a:lnTo>
                <a:lnTo>
                  <a:pt x="108300" y="43280"/>
                </a:lnTo>
                <a:lnTo>
                  <a:pt x="107793" y="34150"/>
                </a:lnTo>
                <a:lnTo>
                  <a:pt x="106270" y="27050"/>
                </a:lnTo>
                <a:lnTo>
                  <a:pt x="103732" y="21978"/>
                </a:lnTo>
                <a:lnTo>
                  <a:pt x="100178" y="18935"/>
                </a:lnTo>
                <a:lnTo>
                  <a:pt x="93283" y="10270"/>
                </a:lnTo>
                <a:lnTo>
                  <a:pt x="85625" y="4395"/>
                </a:lnTo>
                <a:lnTo>
                  <a:pt x="78475" y="1056"/>
                </a:lnTo>
                <a:lnTo>
                  <a:pt x="731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408438" y="3715180"/>
            <a:ext cx="106045" cy="86995"/>
          </a:xfrm>
          <a:custGeom>
            <a:avLst/>
            <a:gdLst/>
            <a:ahLst/>
            <a:cxnLst/>
            <a:rect l="l" t="t" r="r" b="b"/>
            <a:pathLst>
              <a:path w="106044" h="86995">
                <a:moveTo>
                  <a:pt x="105594" y="70330"/>
                </a:moveTo>
                <a:lnTo>
                  <a:pt x="5415" y="70330"/>
                </a:lnTo>
                <a:lnTo>
                  <a:pt x="5415" y="86560"/>
                </a:lnTo>
                <a:lnTo>
                  <a:pt x="105594" y="86560"/>
                </a:lnTo>
                <a:lnTo>
                  <a:pt x="105594" y="70330"/>
                </a:lnTo>
                <a:close/>
              </a:path>
              <a:path w="106044" h="86995">
                <a:moveTo>
                  <a:pt x="105594" y="0"/>
                </a:moveTo>
                <a:lnTo>
                  <a:pt x="35198" y="0"/>
                </a:lnTo>
                <a:lnTo>
                  <a:pt x="17134" y="3592"/>
                </a:lnTo>
                <a:lnTo>
                  <a:pt x="6430" y="12510"/>
                </a:lnTo>
                <a:lnTo>
                  <a:pt x="1311" y="23964"/>
                </a:lnTo>
                <a:lnTo>
                  <a:pt x="0" y="35165"/>
                </a:lnTo>
                <a:lnTo>
                  <a:pt x="2199" y="49028"/>
                </a:lnTo>
                <a:lnTo>
                  <a:pt x="7446" y="58834"/>
                </a:lnTo>
                <a:lnTo>
                  <a:pt x="13707" y="65596"/>
                </a:lnTo>
                <a:lnTo>
                  <a:pt x="18953" y="70330"/>
                </a:lnTo>
                <a:lnTo>
                  <a:pt x="51442" y="70330"/>
                </a:lnTo>
                <a:lnTo>
                  <a:pt x="33801" y="67202"/>
                </a:lnTo>
                <a:lnTo>
                  <a:pt x="24029" y="59510"/>
                </a:lnTo>
                <a:lnTo>
                  <a:pt x="19842" y="49789"/>
                </a:lnTo>
                <a:lnTo>
                  <a:pt x="18953" y="40575"/>
                </a:lnTo>
                <a:lnTo>
                  <a:pt x="20476" y="29205"/>
                </a:lnTo>
                <a:lnTo>
                  <a:pt x="25045" y="22654"/>
                </a:lnTo>
                <a:lnTo>
                  <a:pt x="32660" y="19653"/>
                </a:lnTo>
                <a:lnTo>
                  <a:pt x="43320" y="18935"/>
                </a:lnTo>
                <a:lnTo>
                  <a:pt x="105594" y="18935"/>
                </a:lnTo>
                <a:lnTo>
                  <a:pt x="1055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408438" y="3612317"/>
            <a:ext cx="108585" cy="86995"/>
          </a:xfrm>
          <a:custGeom>
            <a:avLst/>
            <a:gdLst/>
            <a:ahLst/>
            <a:cxnLst/>
            <a:rect l="l" t="t" r="r" b="b"/>
            <a:pathLst>
              <a:path w="108584" h="86995">
                <a:moveTo>
                  <a:pt x="101996" y="16266"/>
                </a:moveTo>
                <a:lnTo>
                  <a:pt x="78518" y="16266"/>
                </a:lnTo>
                <a:lnTo>
                  <a:pt x="84483" y="18590"/>
                </a:lnTo>
                <a:lnTo>
                  <a:pt x="89686" y="24719"/>
                </a:lnTo>
                <a:lnTo>
                  <a:pt x="93366" y="33383"/>
                </a:lnTo>
                <a:lnTo>
                  <a:pt x="94762" y="43316"/>
                </a:lnTo>
                <a:lnTo>
                  <a:pt x="92139" y="56249"/>
                </a:lnTo>
                <a:lnTo>
                  <a:pt x="85963" y="63604"/>
                </a:lnTo>
                <a:lnTo>
                  <a:pt x="78771" y="66900"/>
                </a:lnTo>
                <a:lnTo>
                  <a:pt x="73102" y="67661"/>
                </a:lnTo>
                <a:lnTo>
                  <a:pt x="73102" y="86596"/>
                </a:lnTo>
                <a:lnTo>
                  <a:pt x="84313" y="85075"/>
                </a:lnTo>
                <a:lnTo>
                  <a:pt x="95778" y="78481"/>
                </a:lnTo>
                <a:lnTo>
                  <a:pt x="104704" y="63773"/>
                </a:lnTo>
                <a:lnTo>
                  <a:pt x="108300" y="37906"/>
                </a:lnTo>
                <a:lnTo>
                  <a:pt x="105847" y="22854"/>
                </a:lnTo>
                <a:lnTo>
                  <a:pt x="101996" y="16266"/>
                </a:lnTo>
                <a:close/>
              </a:path>
              <a:path w="108584" h="86995">
                <a:moveTo>
                  <a:pt x="29782" y="2705"/>
                </a:moveTo>
                <a:lnTo>
                  <a:pt x="0" y="43316"/>
                </a:lnTo>
                <a:lnTo>
                  <a:pt x="1692" y="58363"/>
                </a:lnTo>
                <a:lnTo>
                  <a:pt x="7445" y="70366"/>
                </a:lnTo>
                <a:lnTo>
                  <a:pt x="18275" y="78312"/>
                </a:lnTo>
                <a:lnTo>
                  <a:pt x="35198" y="81186"/>
                </a:lnTo>
                <a:lnTo>
                  <a:pt x="44378" y="79707"/>
                </a:lnTo>
                <a:lnTo>
                  <a:pt x="51782" y="75438"/>
                </a:lnTo>
                <a:lnTo>
                  <a:pt x="57662" y="68633"/>
                </a:lnTo>
                <a:lnTo>
                  <a:pt x="59528" y="64956"/>
                </a:lnTo>
                <a:lnTo>
                  <a:pt x="29782" y="64956"/>
                </a:lnTo>
                <a:lnTo>
                  <a:pt x="22675" y="62716"/>
                </a:lnTo>
                <a:lnTo>
                  <a:pt x="17599" y="57179"/>
                </a:lnTo>
                <a:lnTo>
                  <a:pt x="14553" y="50121"/>
                </a:lnTo>
                <a:lnTo>
                  <a:pt x="13538" y="43316"/>
                </a:lnTo>
                <a:lnTo>
                  <a:pt x="15695" y="31946"/>
                </a:lnTo>
                <a:lnTo>
                  <a:pt x="20645" y="25395"/>
                </a:lnTo>
                <a:lnTo>
                  <a:pt x="26102" y="22394"/>
                </a:lnTo>
                <a:lnTo>
                  <a:pt x="29782" y="21676"/>
                </a:lnTo>
                <a:lnTo>
                  <a:pt x="29782" y="2705"/>
                </a:lnTo>
                <a:close/>
              </a:path>
              <a:path w="108584" h="86995">
                <a:moveTo>
                  <a:pt x="73102" y="0"/>
                </a:moveTo>
                <a:lnTo>
                  <a:pt x="65107" y="1611"/>
                </a:lnTo>
                <a:lnTo>
                  <a:pt x="57873" y="6780"/>
                </a:lnTo>
                <a:lnTo>
                  <a:pt x="52162" y="16006"/>
                </a:lnTo>
                <a:lnTo>
                  <a:pt x="48736" y="29791"/>
                </a:lnTo>
                <a:lnTo>
                  <a:pt x="43320" y="46021"/>
                </a:lnTo>
                <a:lnTo>
                  <a:pt x="40850" y="58363"/>
                </a:lnTo>
                <a:lnTo>
                  <a:pt x="40614" y="64956"/>
                </a:lnTo>
                <a:lnTo>
                  <a:pt x="59528" y="64956"/>
                </a:lnTo>
                <a:lnTo>
                  <a:pt x="62274" y="59546"/>
                </a:lnTo>
                <a:lnTo>
                  <a:pt x="62274" y="37906"/>
                </a:lnTo>
                <a:lnTo>
                  <a:pt x="64811" y="28819"/>
                </a:lnTo>
                <a:lnTo>
                  <a:pt x="68365" y="22014"/>
                </a:lnTo>
                <a:lnTo>
                  <a:pt x="72934" y="17745"/>
                </a:lnTo>
                <a:lnTo>
                  <a:pt x="78518" y="16266"/>
                </a:lnTo>
                <a:lnTo>
                  <a:pt x="101996" y="16266"/>
                </a:lnTo>
                <a:lnTo>
                  <a:pt x="98824" y="10838"/>
                </a:lnTo>
                <a:lnTo>
                  <a:pt x="87740" y="2879"/>
                </a:lnTo>
                <a:lnTo>
                  <a:pt x="731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413854" y="3582560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>
                <a:moveTo>
                  <a:pt x="0" y="0"/>
                </a:moveTo>
                <a:lnTo>
                  <a:pt x="100178" y="0"/>
                </a:lnTo>
              </a:path>
            </a:pathLst>
          </a:custGeom>
          <a:ln w="21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373240" y="358256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3" y="0"/>
                </a:lnTo>
              </a:path>
            </a:pathLst>
          </a:custGeom>
          <a:ln w="21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384075" y="3512194"/>
            <a:ext cx="132715" cy="48895"/>
          </a:xfrm>
          <a:custGeom>
            <a:avLst/>
            <a:gdLst/>
            <a:ahLst/>
            <a:cxnLst/>
            <a:rect l="l" t="t" r="r" b="b"/>
            <a:pathLst>
              <a:path w="132715" h="48895">
                <a:moveTo>
                  <a:pt x="43320" y="35201"/>
                </a:moveTo>
                <a:lnTo>
                  <a:pt x="29782" y="35201"/>
                </a:lnTo>
                <a:lnTo>
                  <a:pt x="29782" y="48726"/>
                </a:lnTo>
                <a:lnTo>
                  <a:pt x="43320" y="48726"/>
                </a:lnTo>
                <a:lnTo>
                  <a:pt x="43320" y="35201"/>
                </a:lnTo>
                <a:close/>
              </a:path>
              <a:path w="132715" h="48895">
                <a:moveTo>
                  <a:pt x="129960" y="0"/>
                </a:moveTo>
                <a:lnTo>
                  <a:pt x="116422" y="0"/>
                </a:lnTo>
                <a:lnTo>
                  <a:pt x="116422" y="16266"/>
                </a:lnTo>
                <a:lnTo>
                  <a:pt x="0" y="16266"/>
                </a:lnTo>
                <a:lnTo>
                  <a:pt x="0" y="35201"/>
                </a:lnTo>
                <a:lnTo>
                  <a:pt x="111006" y="35201"/>
                </a:lnTo>
                <a:lnTo>
                  <a:pt x="117817" y="34102"/>
                </a:lnTo>
                <a:lnTo>
                  <a:pt x="124882" y="30467"/>
                </a:lnTo>
                <a:lnTo>
                  <a:pt x="130424" y="23789"/>
                </a:lnTo>
                <a:lnTo>
                  <a:pt x="132667" y="13561"/>
                </a:lnTo>
                <a:lnTo>
                  <a:pt x="132667" y="5410"/>
                </a:lnTo>
                <a:lnTo>
                  <a:pt x="129960" y="0"/>
                </a:lnTo>
                <a:close/>
              </a:path>
              <a:path w="132715" h="48895">
                <a:moveTo>
                  <a:pt x="43320" y="0"/>
                </a:moveTo>
                <a:lnTo>
                  <a:pt x="29782" y="0"/>
                </a:lnTo>
                <a:lnTo>
                  <a:pt x="29782" y="16266"/>
                </a:lnTo>
                <a:lnTo>
                  <a:pt x="43320" y="16266"/>
                </a:lnTo>
                <a:lnTo>
                  <a:pt x="43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413854" y="3412072"/>
            <a:ext cx="143510" cy="92075"/>
          </a:xfrm>
          <a:custGeom>
            <a:avLst/>
            <a:gdLst/>
            <a:ahLst/>
            <a:cxnLst/>
            <a:rect l="l" t="t" r="r" b="b"/>
            <a:pathLst>
              <a:path w="143509" h="92075">
                <a:moveTo>
                  <a:pt x="0" y="0"/>
                </a:moveTo>
                <a:lnTo>
                  <a:pt x="0" y="18971"/>
                </a:lnTo>
                <a:lnTo>
                  <a:pt x="81224" y="43316"/>
                </a:lnTo>
                <a:lnTo>
                  <a:pt x="0" y="73071"/>
                </a:lnTo>
                <a:lnTo>
                  <a:pt x="0" y="92006"/>
                </a:lnTo>
                <a:lnTo>
                  <a:pt x="102884" y="51431"/>
                </a:lnTo>
                <a:lnTo>
                  <a:pt x="134818" y="51431"/>
                </a:lnTo>
                <a:lnTo>
                  <a:pt x="122938" y="44922"/>
                </a:lnTo>
                <a:lnTo>
                  <a:pt x="100178" y="35201"/>
                </a:lnTo>
                <a:lnTo>
                  <a:pt x="50089" y="15571"/>
                </a:lnTo>
                <a:lnTo>
                  <a:pt x="25552" y="7021"/>
                </a:lnTo>
                <a:lnTo>
                  <a:pt x="0" y="0"/>
                </a:lnTo>
                <a:close/>
              </a:path>
              <a:path w="143509" h="92075">
                <a:moveTo>
                  <a:pt x="134818" y="51431"/>
                </a:moveTo>
                <a:lnTo>
                  <a:pt x="102884" y="51431"/>
                </a:lnTo>
                <a:lnTo>
                  <a:pt x="116253" y="58236"/>
                </a:lnTo>
                <a:lnTo>
                  <a:pt x="124545" y="63265"/>
                </a:lnTo>
                <a:lnTo>
                  <a:pt x="128776" y="67788"/>
                </a:lnTo>
                <a:lnTo>
                  <a:pt x="129960" y="73071"/>
                </a:lnTo>
                <a:lnTo>
                  <a:pt x="129960" y="78481"/>
                </a:lnTo>
                <a:lnTo>
                  <a:pt x="124545" y="83891"/>
                </a:lnTo>
                <a:lnTo>
                  <a:pt x="143499" y="83891"/>
                </a:lnTo>
                <a:lnTo>
                  <a:pt x="143499" y="73071"/>
                </a:lnTo>
                <a:lnTo>
                  <a:pt x="142060" y="60307"/>
                </a:lnTo>
                <a:lnTo>
                  <a:pt x="136053" y="52107"/>
                </a:lnTo>
                <a:lnTo>
                  <a:pt x="134818" y="51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020339" y="6104576"/>
            <a:ext cx="5526405" cy="0"/>
          </a:xfrm>
          <a:custGeom>
            <a:avLst/>
            <a:gdLst/>
            <a:ahLst/>
            <a:cxnLst/>
            <a:rect l="l" t="t" r="r" b="b"/>
            <a:pathLst>
              <a:path w="5526405">
                <a:moveTo>
                  <a:pt x="0" y="0"/>
                </a:moveTo>
                <a:lnTo>
                  <a:pt x="0" y="0"/>
                </a:lnTo>
                <a:lnTo>
                  <a:pt x="5526174" y="0"/>
                </a:lnTo>
              </a:path>
            </a:pathLst>
          </a:custGeom>
          <a:ln w="811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223413" y="2278418"/>
            <a:ext cx="8255" cy="59690"/>
          </a:xfrm>
          <a:custGeom>
            <a:avLst/>
            <a:gdLst/>
            <a:ahLst/>
            <a:cxnLst/>
            <a:rect l="l" t="t" r="r" b="b"/>
            <a:pathLst>
              <a:path w="8255" h="59689">
                <a:moveTo>
                  <a:pt x="0" y="0"/>
                </a:moveTo>
                <a:lnTo>
                  <a:pt x="8118" y="5951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250474" y="2435311"/>
            <a:ext cx="8255" cy="59690"/>
          </a:xfrm>
          <a:custGeom>
            <a:avLst/>
            <a:gdLst/>
            <a:ahLst/>
            <a:cxnLst/>
            <a:rect l="l" t="t" r="r" b="b"/>
            <a:pathLst>
              <a:path w="8255" h="59689">
                <a:moveTo>
                  <a:pt x="0" y="0"/>
                </a:moveTo>
                <a:lnTo>
                  <a:pt x="8118" y="5951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274830" y="2594723"/>
            <a:ext cx="13970" cy="59690"/>
          </a:xfrm>
          <a:custGeom>
            <a:avLst/>
            <a:gdLst/>
            <a:ahLst/>
            <a:cxnLst/>
            <a:rect l="l" t="t" r="r" b="b"/>
            <a:pathLst>
              <a:path w="13969" h="59689">
                <a:moveTo>
                  <a:pt x="0" y="0"/>
                </a:moveTo>
                <a:lnTo>
                  <a:pt x="13566" y="5951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304631" y="2749093"/>
            <a:ext cx="11430" cy="62865"/>
          </a:xfrm>
          <a:custGeom>
            <a:avLst/>
            <a:gdLst/>
            <a:ahLst/>
            <a:cxnLst/>
            <a:rect l="l" t="t" r="r" b="b"/>
            <a:pathLst>
              <a:path w="11430" h="62864">
                <a:moveTo>
                  <a:pt x="0" y="0"/>
                </a:moveTo>
                <a:lnTo>
                  <a:pt x="10824" y="62395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337108" y="2911393"/>
            <a:ext cx="11430" cy="54610"/>
          </a:xfrm>
          <a:custGeom>
            <a:avLst/>
            <a:gdLst/>
            <a:ahLst/>
            <a:cxnLst/>
            <a:rect l="l" t="t" r="r" b="b"/>
            <a:pathLst>
              <a:path w="11430" h="54610">
                <a:moveTo>
                  <a:pt x="0" y="0"/>
                </a:moveTo>
                <a:lnTo>
                  <a:pt x="10824" y="5410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369618" y="3065758"/>
            <a:ext cx="11430" cy="62230"/>
          </a:xfrm>
          <a:custGeom>
            <a:avLst/>
            <a:gdLst/>
            <a:ahLst/>
            <a:cxnLst/>
            <a:rect l="l" t="t" r="r" b="b"/>
            <a:pathLst>
              <a:path w="11430" h="62230">
                <a:moveTo>
                  <a:pt x="0" y="0"/>
                </a:moveTo>
                <a:lnTo>
                  <a:pt x="10824" y="48690"/>
                </a:lnTo>
                <a:lnTo>
                  <a:pt x="10824" y="62035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404798" y="3222648"/>
            <a:ext cx="13970" cy="59690"/>
          </a:xfrm>
          <a:custGeom>
            <a:avLst/>
            <a:gdLst/>
            <a:ahLst/>
            <a:cxnLst/>
            <a:rect l="l" t="t" r="r" b="b"/>
            <a:pathLst>
              <a:path w="13969" h="59689">
                <a:moveTo>
                  <a:pt x="0" y="0"/>
                </a:moveTo>
                <a:lnTo>
                  <a:pt x="13530" y="59546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440011" y="3376910"/>
            <a:ext cx="16510" cy="62865"/>
          </a:xfrm>
          <a:custGeom>
            <a:avLst/>
            <a:gdLst/>
            <a:ahLst/>
            <a:cxnLst/>
            <a:rect l="l" t="t" r="r" b="b"/>
            <a:pathLst>
              <a:path w="16510" h="62864">
                <a:moveTo>
                  <a:pt x="0" y="0"/>
                </a:moveTo>
                <a:lnTo>
                  <a:pt x="16237" y="62251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477900" y="3533870"/>
            <a:ext cx="19050" cy="57150"/>
          </a:xfrm>
          <a:custGeom>
            <a:avLst/>
            <a:gdLst/>
            <a:ahLst/>
            <a:cxnLst/>
            <a:rect l="l" t="t" r="r" b="b"/>
            <a:pathLst>
              <a:path w="19050" h="57150">
                <a:moveTo>
                  <a:pt x="0" y="0"/>
                </a:moveTo>
                <a:lnTo>
                  <a:pt x="5412" y="8115"/>
                </a:lnTo>
                <a:lnTo>
                  <a:pt x="18943" y="56805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521233" y="3690797"/>
            <a:ext cx="19050" cy="54610"/>
          </a:xfrm>
          <a:custGeom>
            <a:avLst/>
            <a:gdLst/>
            <a:ahLst/>
            <a:cxnLst/>
            <a:rect l="l" t="t" r="r" b="b"/>
            <a:pathLst>
              <a:path w="19050" h="54610">
                <a:moveTo>
                  <a:pt x="0" y="0"/>
                </a:moveTo>
                <a:lnTo>
                  <a:pt x="13530" y="37906"/>
                </a:lnTo>
                <a:lnTo>
                  <a:pt x="18943" y="54136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569944" y="3842350"/>
            <a:ext cx="16510" cy="59690"/>
          </a:xfrm>
          <a:custGeom>
            <a:avLst/>
            <a:gdLst/>
            <a:ahLst/>
            <a:cxnLst/>
            <a:rect l="l" t="t" r="r" b="b"/>
            <a:pathLst>
              <a:path w="16510" h="59689">
                <a:moveTo>
                  <a:pt x="0" y="0"/>
                </a:moveTo>
                <a:lnTo>
                  <a:pt x="16273" y="54100"/>
                </a:lnTo>
                <a:lnTo>
                  <a:pt x="16273" y="59510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621400" y="3996572"/>
            <a:ext cx="19050" cy="57150"/>
          </a:xfrm>
          <a:custGeom>
            <a:avLst/>
            <a:gdLst/>
            <a:ahLst/>
            <a:cxnLst/>
            <a:rect l="l" t="t" r="r" b="b"/>
            <a:pathLst>
              <a:path w="19050" h="57150">
                <a:moveTo>
                  <a:pt x="0" y="0"/>
                </a:moveTo>
                <a:lnTo>
                  <a:pt x="13530" y="51431"/>
                </a:lnTo>
                <a:lnTo>
                  <a:pt x="18943" y="56841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672850" y="4145421"/>
            <a:ext cx="22225" cy="54610"/>
          </a:xfrm>
          <a:custGeom>
            <a:avLst/>
            <a:gdLst/>
            <a:ahLst/>
            <a:cxnLst/>
            <a:rect l="l" t="t" r="r" b="b"/>
            <a:pathLst>
              <a:path w="22225" h="54610">
                <a:moveTo>
                  <a:pt x="0" y="0"/>
                </a:moveTo>
                <a:lnTo>
                  <a:pt x="18943" y="43280"/>
                </a:lnTo>
                <a:lnTo>
                  <a:pt x="21649" y="54136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729718" y="4291531"/>
            <a:ext cx="27305" cy="59690"/>
          </a:xfrm>
          <a:custGeom>
            <a:avLst/>
            <a:gdLst/>
            <a:ahLst/>
            <a:cxnLst/>
            <a:rect l="l" t="t" r="r" b="b"/>
            <a:pathLst>
              <a:path w="27305" h="59689">
                <a:moveTo>
                  <a:pt x="0" y="0"/>
                </a:moveTo>
                <a:lnTo>
                  <a:pt x="8118" y="27086"/>
                </a:lnTo>
                <a:lnTo>
                  <a:pt x="27061" y="59546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794700" y="4443084"/>
            <a:ext cx="27305" cy="51435"/>
          </a:xfrm>
          <a:custGeom>
            <a:avLst/>
            <a:gdLst/>
            <a:ahLst/>
            <a:cxnLst/>
            <a:rect l="l" t="t" r="r" b="b"/>
            <a:pathLst>
              <a:path w="27305" h="51435">
                <a:moveTo>
                  <a:pt x="0" y="0"/>
                </a:moveTo>
                <a:lnTo>
                  <a:pt x="27061" y="51431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867805" y="4586522"/>
            <a:ext cx="27305" cy="51435"/>
          </a:xfrm>
          <a:custGeom>
            <a:avLst/>
            <a:gdLst/>
            <a:ahLst/>
            <a:cxnLst/>
            <a:rect l="l" t="t" r="r" b="b"/>
            <a:pathLst>
              <a:path w="27305" h="51435">
                <a:moveTo>
                  <a:pt x="0" y="0"/>
                </a:moveTo>
                <a:lnTo>
                  <a:pt x="27061" y="51395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946318" y="4724514"/>
            <a:ext cx="29845" cy="51435"/>
          </a:xfrm>
          <a:custGeom>
            <a:avLst/>
            <a:gdLst/>
            <a:ahLst/>
            <a:cxnLst/>
            <a:rect l="l" t="t" r="r" b="b"/>
            <a:pathLst>
              <a:path w="29844" h="51435">
                <a:moveTo>
                  <a:pt x="0" y="0"/>
                </a:moveTo>
                <a:lnTo>
                  <a:pt x="0" y="5410"/>
                </a:lnTo>
                <a:lnTo>
                  <a:pt x="29767" y="51431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030245" y="4859801"/>
            <a:ext cx="33020" cy="51435"/>
          </a:xfrm>
          <a:custGeom>
            <a:avLst/>
            <a:gdLst/>
            <a:ahLst/>
            <a:cxnLst/>
            <a:rect l="l" t="t" r="r" b="b"/>
            <a:pathLst>
              <a:path w="33019" h="51435">
                <a:moveTo>
                  <a:pt x="0" y="0"/>
                </a:moveTo>
                <a:lnTo>
                  <a:pt x="21649" y="32496"/>
                </a:lnTo>
                <a:lnTo>
                  <a:pt x="32474" y="51431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124997" y="4989711"/>
            <a:ext cx="38100" cy="46355"/>
          </a:xfrm>
          <a:custGeom>
            <a:avLst/>
            <a:gdLst/>
            <a:ahLst/>
            <a:cxnLst/>
            <a:rect l="l" t="t" r="r" b="b"/>
            <a:pathLst>
              <a:path w="38100" h="46354">
                <a:moveTo>
                  <a:pt x="0" y="0"/>
                </a:moveTo>
                <a:lnTo>
                  <a:pt x="29803" y="37870"/>
                </a:lnTo>
                <a:lnTo>
                  <a:pt x="37922" y="45985"/>
                </a:lnTo>
              </a:path>
            </a:pathLst>
          </a:custGeom>
          <a:ln w="18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225164" y="5114181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4" h="43814">
                <a:moveTo>
                  <a:pt x="0" y="0"/>
                </a:moveTo>
                <a:lnTo>
                  <a:pt x="32510" y="35165"/>
                </a:lnTo>
                <a:lnTo>
                  <a:pt x="43334" y="43280"/>
                </a:lnTo>
              </a:path>
            </a:pathLst>
          </a:custGeom>
          <a:ln w="189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336189" y="522782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4" h="43814">
                <a:moveTo>
                  <a:pt x="0" y="0"/>
                </a:moveTo>
                <a:lnTo>
                  <a:pt x="27061" y="21640"/>
                </a:lnTo>
                <a:lnTo>
                  <a:pt x="43334" y="43316"/>
                </a:lnTo>
              </a:path>
            </a:pathLst>
          </a:custGeom>
          <a:ln w="189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458039" y="5336063"/>
            <a:ext cx="48895" cy="33020"/>
          </a:xfrm>
          <a:custGeom>
            <a:avLst/>
            <a:gdLst/>
            <a:ahLst/>
            <a:cxnLst/>
            <a:rect l="l" t="t" r="r" b="b"/>
            <a:pathLst>
              <a:path w="48895" h="33020">
                <a:moveTo>
                  <a:pt x="0" y="0"/>
                </a:moveTo>
                <a:lnTo>
                  <a:pt x="5412" y="2705"/>
                </a:lnTo>
                <a:lnTo>
                  <a:pt x="48711" y="32496"/>
                </a:lnTo>
              </a:path>
            </a:pathLst>
          </a:custGeom>
          <a:ln w="189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587971" y="5425364"/>
            <a:ext cx="48895" cy="35560"/>
          </a:xfrm>
          <a:custGeom>
            <a:avLst/>
            <a:gdLst/>
            <a:ahLst/>
            <a:cxnLst/>
            <a:rect l="l" t="t" r="r" b="b"/>
            <a:pathLst>
              <a:path w="48895" h="35560">
                <a:moveTo>
                  <a:pt x="0" y="0"/>
                </a:moveTo>
                <a:lnTo>
                  <a:pt x="29803" y="27086"/>
                </a:lnTo>
                <a:lnTo>
                  <a:pt x="48747" y="35201"/>
                </a:lnTo>
              </a:path>
            </a:pathLst>
          </a:custGeom>
          <a:ln w="189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723348" y="5511962"/>
            <a:ext cx="52069" cy="29845"/>
          </a:xfrm>
          <a:custGeom>
            <a:avLst/>
            <a:gdLst/>
            <a:ahLst/>
            <a:cxnLst/>
            <a:rect l="l" t="t" r="r" b="b"/>
            <a:pathLst>
              <a:path w="52070" h="29845">
                <a:moveTo>
                  <a:pt x="0" y="0"/>
                </a:moveTo>
                <a:lnTo>
                  <a:pt x="51453" y="29755"/>
                </a:lnTo>
              </a:path>
            </a:pathLst>
          </a:custGeom>
          <a:ln w="189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864141" y="5585032"/>
            <a:ext cx="57150" cy="27305"/>
          </a:xfrm>
          <a:custGeom>
            <a:avLst/>
            <a:gdLst/>
            <a:ahLst/>
            <a:cxnLst/>
            <a:rect l="l" t="t" r="r" b="b"/>
            <a:pathLst>
              <a:path w="57150" h="27304">
                <a:moveTo>
                  <a:pt x="0" y="0"/>
                </a:moveTo>
                <a:lnTo>
                  <a:pt x="13530" y="10820"/>
                </a:lnTo>
                <a:lnTo>
                  <a:pt x="56865" y="27050"/>
                </a:lnTo>
              </a:path>
            </a:pathLst>
          </a:custGeom>
          <a:ln w="18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013053" y="5649988"/>
            <a:ext cx="57150" cy="27305"/>
          </a:xfrm>
          <a:custGeom>
            <a:avLst/>
            <a:gdLst/>
            <a:ahLst/>
            <a:cxnLst/>
            <a:rect l="l" t="t" r="r" b="b"/>
            <a:pathLst>
              <a:path w="57150" h="27304">
                <a:moveTo>
                  <a:pt x="0" y="0"/>
                </a:moveTo>
                <a:lnTo>
                  <a:pt x="21685" y="13525"/>
                </a:lnTo>
                <a:lnTo>
                  <a:pt x="56865" y="27050"/>
                </a:lnTo>
              </a:path>
            </a:pathLst>
          </a:custGeom>
          <a:ln w="18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159260" y="5706797"/>
            <a:ext cx="57150" cy="22225"/>
          </a:xfrm>
          <a:custGeom>
            <a:avLst/>
            <a:gdLst/>
            <a:ahLst/>
            <a:cxnLst/>
            <a:rect l="l" t="t" r="r" b="b"/>
            <a:pathLst>
              <a:path w="57150" h="22225">
                <a:moveTo>
                  <a:pt x="0" y="0"/>
                </a:moveTo>
                <a:lnTo>
                  <a:pt x="27097" y="8115"/>
                </a:lnTo>
                <a:lnTo>
                  <a:pt x="56865" y="21640"/>
                </a:lnTo>
              </a:path>
            </a:pathLst>
          </a:custGeom>
          <a:ln w="18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316290" y="5758225"/>
            <a:ext cx="57150" cy="13970"/>
          </a:xfrm>
          <a:custGeom>
            <a:avLst/>
            <a:gdLst/>
            <a:ahLst/>
            <a:cxnLst/>
            <a:rect l="l" t="t" r="r" b="b"/>
            <a:pathLst>
              <a:path w="57150" h="13970">
                <a:moveTo>
                  <a:pt x="0" y="0"/>
                </a:moveTo>
                <a:lnTo>
                  <a:pt x="29803" y="10820"/>
                </a:lnTo>
                <a:lnTo>
                  <a:pt x="56865" y="13525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467941" y="5798800"/>
            <a:ext cx="57150" cy="13970"/>
          </a:xfrm>
          <a:custGeom>
            <a:avLst/>
            <a:gdLst/>
            <a:ahLst/>
            <a:cxnLst/>
            <a:rect l="l" t="t" r="r" b="b"/>
            <a:pathLst>
              <a:path w="57150" h="13970">
                <a:moveTo>
                  <a:pt x="0" y="0"/>
                </a:moveTo>
                <a:lnTo>
                  <a:pt x="29767" y="8115"/>
                </a:lnTo>
                <a:lnTo>
                  <a:pt x="56829" y="13525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622267" y="5833966"/>
            <a:ext cx="62865" cy="11430"/>
          </a:xfrm>
          <a:custGeom>
            <a:avLst/>
            <a:gdLst/>
            <a:ahLst/>
            <a:cxnLst/>
            <a:rect l="l" t="t" r="r" b="b"/>
            <a:pathLst>
              <a:path w="62864" h="11429">
                <a:moveTo>
                  <a:pt x="0" y="0"/>
                </a:moveTo>
                <a:lnTo>
                  <a:pt x="32474" y="8151"/>
                </a:lnTo>
                <a:lnTo>
                  <a:pt x="62277" y="10856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779298" y="5863760"/>
            <a:ext cx="59690" cy="8255"/>
          </a:xfrm>
          <a:custGeom>
            <a:avLst/>
            <a:gdLst/>
            <a:ahLst/>
            <a:cxnLst/>
            <a:rect l="l" t="t" r="r" b="b"/>
            <a:pathLst>
              <a:path w="59689" h="8254">
                <a:moveTo>
                  <a:pt x="0" y="0"/>
                </a:moveTo>
                <a:lnTo>
                  <a:pt x="29767" y="2705"/>
                </a:lnTo>
                <a:lnTo>
                  <a:pt x="59571" y="8115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939211" y="5888102"/>
            <a:ext cx="62230" cy="11430"/>
          </a:xfrm>
          <a:custGeom>
            <a:avLst/>
            <a:gdLst/>
            <a:ahLst/>
            <a:cxnLst/>
            <a:rect l="l" t="t" r="r" b="b"/>
            <a:pathLst>
              <a:path w="62229" h="11429">
                <a:moveTo>
                  <a:pt x="0" y="0"/>
                </a:moveTo>
                <a:lnTo>
                  <a:pt x="27061" y="5410"/>
                </a:lnTo>
                <a:lnTo>
                  <a:pt x="62061" y="1082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096170" y="5915152"/>
            <a:ext cx="59690" cy="8255"/>
          </a:xfrm>
          <a:custGeom>
            <a:avLst/>
            <a:gdLst/>
            <a:ahLst/>
            <a:cxnLst/>
            <a:rect l="l" t="t" r="r" b="b"/>
            <a:pathLst>
              <a:path w="59689" h="8254">
                <a:moveTo>
                  <a:pt x="0" y="0"/>
                </a:moveTo>
                <a:lnTo>
                  <a:pt x="21649" y="0"/>
                </a:lnTo>
                <a:lnTo>
                  <a:pt x="59535" y="8115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255655" y="5931382"/>
            <a:ext cx="60325" cy="11430"/>
          </a:xfrm>
          <a:custGeom>
            <a:avLst/>
            <a:gdLst/>
            <a:ahLst/>
            <a:cxnLst/>
            <a:rect l="l" t="t" r="r" b="b"/>
            <a:pathLst>
              <a:path w="60325" h="11429">
                <a:moveTo>
                  <a:pt x="0" y="0"/>
                </a:moveTo>
                <a:lnTo>
                  <a:pt x="16237" y="5446"/>
                </a:lnTo>
                <a:lnTo>
                  <a:pt x="59896" y="10856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415498" y="5953058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0" y="0"/>
                </a:lnTo>
                <a:lnTo>
                  <a:pt x="62422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5575341" y="5966587"/>
            <a:ext cx="57150" cy="5715"/>
          </a:xfrm>
          <a:custGeom>
            <a:avLst/>
            <a:gdLst/>
            <a:ahLst/>
            <a:cxnLst/>
            <a:rect l="l" t="t" r="r" b="b"/>
            <a:pathLst>
              <a:path w="57150" h="5714">
                <a:moveTo>
                  <a:pt x="0" y="0"/>
                </a:moveTo>
                <a:lnTo>
                  <a:pt x="10824" y="0"/>
                </a:lnTo>
                <a:lnTo>
                  <a:pt x="56649" y="541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5732300" y="5980112"/>
            <a:ext cx="59690" cy="5715"/>
          </a:xfrm>
          <a:custGeom>
            <a:avLst/>
            <a:gdLst/>
            <a:ahLst/>
            <a:cxnLst/>
            <a:rect l="l" t="t" r="r" b="b"/>
            <a:pathLst>
              <a:path w="59689" h="5714">
                <a:moveTo>
                  <a:pt x="0" y="0"/>
                </a:moveTo>
                <a:lnTo>
                  <a:pt x="8298" y="0"/>
                </a:lnTo>
                <a:lnTo>
                  <a:pt x="59535" y="541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5892143" y="5993635"/>
            <a:ext cx="62230" cy="3175"/>
          </a:xfrm>
          <a:custGeom>
            <a:avLst/>
            <a:gdLst/>
            <a:ahLst/>
            <a:cxnLst/>
            <a:rect l="l" t="t" r="r" b="b"/>
            <a:pathLst>
              <a:path w="62229" h="3175">
                <a:moveTo>
                  <a:pt x="0" y="0"/>
                </a:moveTo>
                <a:lnTo>
                  <a:pt x="5412" y="0"/>
                </a:lnTo>
                <a:lnTo>
                  <a:pt x="51236" y="2705"/>
                </a:lnTo>
                <a:lnTo>
                  <a:pt x="62061" y="2705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051990" y="6001752"/>
            <a:ext cx="62230" cy="5715"/>
          </a:xfrm>
          <a:custGeom>
            <a:avLst/>
            <a:gdLst/>
            <a:ahLst/>
            <a:cxnLst/>
            <a:rect l="l" t="t" r="r" b="b"/>
            <a:pathLst>
              <a:path w="62229" h="5714">
                <a:moveTo>
                  <a:pt x="0" y="0"/>
                </a:moveTo>
                <a:lnTo>
                  <a:pt x="48711" y="5410"/>
                </a:lnTo>
                <a:lnTo>
                  <a:pt x="62061" y="541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14360" y="6009867"/>
            <a:ext cx="59690" cy="5715"/>
          </a:xfrm>
          <a:custGeom>
            <a:avLst/>
            <a:gdLst/>
            <a:ahLst/>
            <a:cxnLst/>
            <a:rect l="l" t="t" r="r" b="b"/>
            <a:pathLst>
              <a:path w="59689" h="5714">
                <a:moveTo>
                  <a:pt x="0" y="0"/>
                </a:moveTo>
                <a:lnTo>
                  <a:pt x="43298" y="5410"/>
                </a:lnTo>
                <a:lnTo>
                  <a:pt x="59535" y="541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373841" y="6017982"/>
            <a:ext cx="57150" cy="5715"/>
          </a:xfrm>
          <a:custGeom>
            <a:avLst/>
            <a:gdLst/>
            <a:ahLst/>
            <a:cxnLst/>
            <a:rect l="l" t="t" r="r" b="b"/>
            <a:pathLst>
              <a:path w="57150" h="5714">
                <a:moveTo>
                  <a:pt x="0" y="0"/>
                </a:moveTo>
                <a:lnTo>
                  <a:pt x="38247" y="5410"/>
                </a:lnTo>
                <a:lnTo>
                  <a:pt x="57009" y="541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533688" y="6028802"/>
            <a:ext cx="57150" cy="3175"/>
          </a:xfrm>
          <a:custGeom>
            <a:avLst/>
            <a:gdLst/>
            <a:ahLst/>
            <a:cxnLst/>
            <a:rect l="l" t="t" r="r" b="b"/>
            <a:pathLst>
              <a:path w="57150" h="3175">
                <a:moveTo>
                  <a:pt x="0" y="0"/>
                </a:moveTo>
                <a:lnTo>
                  <a:pt x="35360" y="0"/>
                </a:lnTo>
                <a:lnTo>
                  <a:pt x="57009" y="2741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690643" y="6036950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0" y="0"/>
                </a:moveTo>
                <a:lnTo>
                  <a:pt x="0" y="0"/>
                </a:lnTo>
                <a:lnTo>
                  <a:pt x="59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850490" y="6039655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0" y="0"/>
                </a:moveTo>
                <a:lnTo>
                  <a:pt x="0" y="0"/>
                </a:lnTo>
                <a:lnTo>
                  <a:pt x="59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010331" y="6045065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0" y="0"/>
                </a:moveTo>
                <a:lnTo>
                  <a:pt x="0" y="0"/>
                </a:lnTo>
                <a:lnTo>
                  <a:pt x="59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170179" y="6050475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0" y="0"/>
                </a:lnTo>
                <a:lnTo>
                  <a:pt x="62061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329660" y="6053180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0" y="0"/>
                </a:lnTo>
                <a:lnTo>
                  <a:pt x="13711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223410" y="6101874"/>
            <a:ext cx="27305" cy="3175"/>
          </a:xfrm>
          <a:custGeom>
            <a:avLst/>
            <a:gdLst/>
            <a:ahLst/>
            <a:cxnLst/>
            <a:rect l="l" t="t" r="r" b="b"/>
            <a:pathLst>
              <a:path w="27305" h="3175">
                <a:moveTo>
                  <a:pt x="0" y="2705"/>
                </a:moveTo>
                <a:lnTo>
                  <a:pt x="27061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301928" y="6023389"/>
            <a:ext cx="13970" cy="22225"/>
          </a:xfrm>
          <a:custGeom>
            <a:avLst/>
            <a:gdLst/>
            <a:ahLst/>
            <a:cxnLst/>
            <a:rect l="l" t="t" r="r" b="b"/>
            <a:pathLst>
              <a:path w="13969" h="22225">
                <a:moveTo>
                  <a:pt x="0" y="21676"/>
                </a:moveTo>
                <a:lnTo>
                  <a:pt x="13530" y="0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337108" y="5920562"/>
            <a:ext cx="8255" cy="29845"/>
          </a:xfrm>
          <a:custGeom>
            <a:avLst/>
            <a:gdLst/>
            <a:ahLst/>
            <a:cxnLst/>
            <a:rect l="l" t="t" r="r" b="b"/>
            <a:pathLst>
              <a:path w="8255" h="29845">
                <a:moveTo>
                  <a:pt x="0" y="29791"/>
                </a:moveTo>
                <a:lnTo>
                  <a:pt x="8118" y="0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361500" y="5812329"/>
            <a:ext cx="5715" cy="29845"/>
          </a:xfrm>
          <a:custGeom>
            <a:avLst/>
            <a:gdLst/>
            <a:ahLst/>
            <a:cxnLst/>
            <a:rect l="l" t="t" r="r" b="b"/>
            <a:pathLst>
              <a:path w="5714" h="29845">
                <a:moveTo>
                  <a:pt x="0" y="29791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380443" y="5706794"/>
            <a:ext cx="3175" cy="27305"/>
          </a:xfrm>
          <a:custGeom>
            <a:avLst/>
            <a:gdLst/>
            <a:ahLst/>
            <a:cxnLst/>
            <a:rect l="l" t="t" r="r" b="b"/>
            <a:pathLst>
              <a:path w="3175" h="27304">
                <a:moveTo>
                  <a:pt x="0" y="27050"/>
                </a:moveTo>
                <a:lnTo>
                  <a:pt x="2706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391267" y="5598560"/>
            <a:ext cx="5715" cy="27305"/>
          </a:xfrm>
          <a:custGeom>
            <a:avLst/>
            <a:gdLst/>
            <a:ahLst/>
            <a:cxnLst/>
            <a:rect l="l" t="t" r="r" b="b"/>
            <a:pathLst>
              <a:path w="5714" h="27304">
                <a:moveTo>
                  <a:pt x="0" y="27050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410211" y="5490320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0" y="29755"/>
                </a:moveTo>
                <a:lnTo>
                  <a:pt x="2706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2423741" y="5387496"/>
            <a:ext cx="3175" cy="24765"/>
          </a:xfrm>
          <a:custGeom>
            <a:avLst/>
            <a:gdLst/>
            <a:ahLst/>
            <a:cxnLst/>
            <a:rect l="l" t="t" r="r" b="b"/>
            <a:pathLst>
              <a:path w="3175" h="24764">
                <a:moveTo>
                  <a:pt x="0" y="24345"/>
                </a:moveTo>
                <a:lnTo>
                  <a:pt x="274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434602" y="5279259"/>
            <a:ext cx="5715" cy="24765"/>
          </a:xfrm>
          <a:custGeom>
            <a:avLst/>
            <a:gdLst/>
            <a:ahLst/>
            <a:cxnLst/>
            <a:rect l="l" t="t" r="r" b="b"/>
            <a:pathLst>
              <a:path w="5714" h="24764">
                <a:moveTo>
                  <a:pt x="0" y="24345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2448133" y="5171022"/>
            <a:ext cx="5715" cy="24765"/>
          </a:xfrm>
          <a:custGeom>
            <a:avLst/>
            <a:gdLst/>
            <a:ahLst/>
            <a:cxnLst/>
            <a:rect l="l" t="t" r="r" b="b"/>
            <a:pathLst>
              <a:path w="5714" h="24764">
                <a:moveTo>
                  <a:pt x="0" y="24345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456251" y="5062750"/>
            <a:ext cx="5715" cy="24765"/>
          </a:xfrm>
          <a:custGeom>
            <a:avLst/>
            <a:gdLst/>
            <a:ahLst/>
            <a:cxnLst/>
            <a:rect l="l" t="t" r="r" b="b"/>
            <a:pathLst>
              <a:path w="5714" h="24764">
                <a:moveTo>
                  <a:pt x="0" y="24381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2469782" y="4954513"/>
            <a:ext cx="5715" cy="24765"/>
          </a:xfrm>
          <a:custGeom>
            <a:avLst/>
            <a:gdLst/>
            <a:ahLst/>
            <a:cxnLst/>
            <a:rect l="l" t="t" r="r" b="b"/>
            <a:pathLst>
              <a:path w="5714" h="24764">
                <a:moveTo>
                  <a:pt x="0" y="24381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2483313" y="4846276"/>
            <a:ext cx="5715" cy="24765"/>
          </a:xfrm>
          <a:custGeom>
            <a:avLst/>
            <a:gdLst/>
            <a:ahLst/>
            <a:cxnLst/>
            <a:rect l="l" t="t" r="r" b="b"/>
            <a:pathLst>
              <a:path w="5714" h="24764">
                <a:moveTo>
                  <a:pt x="0" y="24345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2487368" y="4750209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243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2504999" y="4629802"/>
            <a:ext cx="5715" cy="24765"/>
          </a:xfrm>
          <a:custGeom>
            <a:avLst/>
            <a:gdLst/>
            <a:ahLst/>
            <a:cxnLst/>
            <a:rect l="l" t="t" r="r" b="b"/>
            <a:pathLst>
              <a:path w="5714" h="24764">
                <a:moveTo>
                  <a:pt x="0" y="24345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2518529" y="4521565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0" y="29755"/>
                </a:moveTo>
                <a:lnTo>
                  <a:pt x="2706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2522581" y="4428203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297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2540179" y="4305092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0" y="29755"/>
                </a:moveTo>
                <a:lnTo>
                  <a:pt x="2706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553710" y="4196852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0" y="29755"/>
                </a:moveTo>
                <a:lnTo>
                  <a:pt x="2706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564534" y="4091285"/>
            <a:ext cx="5715" cy="27305"/>
          </a:xfrm>
          <a:custGeom>
            <a:avLst/>
            <a:gdLst/>
            <a:ahLst/>
            <a:cxnLst/>
            <a:rect l="l" t="t" r="r" b="b"/>
            <a:pathLst>
              <a:path w="5714" h="27304">
                <a:moveTo>
                  <a:pt x="0" y="27086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2568622" y="399659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270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2591632" y="3874811"/>
            <a:ext cx="5715" cy="33020"/>
          </a:xfrm>
          <a:custGeom>
            <a:avLst/>
            <a:gdLst/>
            <a:ahLst/>
            <a:cxnLst/>
            <a:rect l="l" t="t" r="r" b="b"/>
            <a:pathLst>
              <a:path w="5714" h="33020">
                <a:moveTo>
                  <a:pt x="0" y="32496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2605163" y="3766576"/>
            <a:ext cx="3175" cy="33020"/>
          </a:xfrm>
          <a:custGeom>
            <a:avLst/>
            <a:gdLst/>
            <a:ahLst/>
            <a:cxnLst/>
            <a:rect l="l" t="t" r="r" b="b"/>
            <a:pathLst>
              <a:path w="3175" h="33020">
                <a:moveTo>
                  <a:pt x="0" y="32460"/>
                </a:moveTo>
                <a:lnTo>
                  <a:pt x="2706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2611920" y="3674567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952" y="0"/>
                </a:lnTo>
              </a:path>
            </a:pathLst>
          </a:custGeom>
          <a:ln w="32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2629518" y="3550103"/>
            <a:ext cx="5715" cy="33020"/>
          </a:xfrm>
          <a:custGeom>
            <a:avLst/>
            <a:gdLst/>
            <a:ahLst/>
            <a:cxnLst/>
            <a:rect l="l" t="t" r="r" b="b"/>
            <a:pathLst>
              <a:path w="5714" h="33020">
                <a:moveTo>
                  <a:pt x="0" y="32460"/>
                </a:moveTo>
                <a:lnTo>
                  <a:pt x="5412" y="5410"/>
                </a:ln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651204" y="3447275"/>
            <a:ext cx="5715" cy="27305"/>
          </a:xfrm>
          <a:custGeom>
            <a:avLst/>
            <a:gdLst/>
            <a:ahLst/>
            <a:cxnLst/>
            <a:rect l="l" t="t" r="r" b="b"/>
            <a:pathLst>
              <a:path w="5714" h="27305">
                <a:moveTo>
                  <a:pt x="0" y="27050"/>
                </a:moveTo>
                <a:lnTo>
                  <a:pt x="5412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670147" y="3339036"/>
            <a:ext cx="3175" cy="27305"/>
          </a:xfrm>
          <a:custGeom>
            <a:avLst/>
            <a:gdLst/>
            <a:ahLst/>
            <a:cxnLst/>
            <a:rect l="l" t="t" r="r" b="b"/>
            <a:pathLst>
              <a:path w="3175" h="27305">
                <a:moveTo>
                  <a:pt x="0" y="27050"/>
                </a:moveTo>
                <a:lnTo>
                  <a:pt x="2706" y="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2686384" y="3236213"/>
            <a:ext cx="8255" cy="24765"/>
          </a:xfrm>
          <a:custGeom>
            <a:avLst/>
            <a:gdLst/>
            <a:ahLst/>
            <a:cxnLst/>
            <a:rect l="l" t="t" r="r" b="b"/>
            <a:pathLst>
              <a:path w="8255" h="24764">
                <a:moveTo>
                  <a:pt x="0" y="24345"/>
                </a:moveTo>
                <a:lnTo>
                  <a:pt x="5412" y="24345"/>
                </a:lnTo>
                <a:lnTo>
                  <a:pt x="8118" y="0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713446" y="3127792"/>
            <a:ext cx="8255" cy="30480"/>
          </a:xfrm>
          <a:custGeom>
            <a:avLst/>
            <a:gdLst/>
            <a:ahLst/>
            <a:cxnLst/>
            <a:rect l="l" t="t" r="r" b="b"/>
            <a:pathLst>
              <a:path w="8255" h="30480">
                <a:moveTo>
                  <a:pt x="0" y="29935"/>
                </a:moveTo>
                <a:lnTo>
                  <a:pt x="8154" y="0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2743250" y="3027890"/>
            <a:ext cx="13970" cy="24765"/>
          </a:xfrm>
          <a:custGeom>
            <a:avLst/>
            <a:gdLst/>
            <a:ahLst/>
            <a:cxnLst/>
            <a:rect l="l" t="t" r="r" b="b"/>
            <a:pathLst>
              <a:path w="13969" h="24764">
                <a:moveTo>
                  <a:pt x="0" y="24164"/>
                </a:moveTo>
                <a:lnTo>
                  <a:pt x="13530" y="0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2786548" y="2935916"/>
            <a:ext cx="22225" cy="19050"/>
          </a:xfrm>
          <a:custGeom>
            <a:avLst/>
            <a:gdLst/>
            <a:ahLst/>
            <a:cxnLst/>
            <a:rect l="l" t="t" r="r" b="b"/>
            <a:pathLst>
              <a:path w="22225" h="19050">
                <a:moveTo>
                  <a:pt x="0" y="18754"/>
                </a:moveTo>
                <a:lnTo>
                  <a:pt x="5448" y="7934"/>
                </a:lnTo>
                <a:lnTo>
                  <a:pt x="21685" y="0"/>
                </a:lnTo>
              </a:path>
            </a:pathLst>
          </a:custGeom>
          <a:ln w="189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873218" y="2927623"/>
            <a:ext cx="27305" cy="16510"/>
          </a:xfrm>
          <a:custGeom>
            <a:avLst/>
            <a:gdLst/>
            <a:ahLst/>
            <a:cxnLst/>
            <a:rect l="l" t="t" r="r" b="b"/>
            <a:pathLst>
              <a:path w="27305" h="16510">
                <a:moveTo>
                  <a:pt x="0" y="0"/>
                </a:moveTo>
                <a:lnTo>
                  <a:pt x="21649" y="13705"/>
                </a:lnTo>
                <a:lnTo>
                  <a:pt x="27061" y="16230"/>
                </a:lnTo>
              </a:path>
            </a:pathLst>
          </a:custGeom>
          <a:ln w="189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943614" y="3014182"/>
            <a:ext cx="8255" cy="27305"/>
          </a:xfrm>
          <a:custGeom>
            <a:avLst/>
            <a:gdLst/>
            <a:ahLst/>
            <a:cxnLst/>
            <a:rect l="l" t="t" r="r" b="b"/>
            <a:pathLst>
              <a:path w="8255" h="27305">
                <a:moveTo>
                  <a:pt x="0" y="0"/>
                </a:moveTo>
                <a:lnTo>
                  <a:pt x="2706" y="8295"/>
                </a:lnTo>
                <a:lnTo>
                  <a:pt x="8118" y="27050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2986910" y="3109038"/>
            <a:ext cx="11430" cy="29845"/>
          </a:xfrm>
          <a:custGeom>
            <a:avLst/>
            <a:gdLst/>
            <a:ahLst/>
            <a:cxnLst/>
            <a:rect l="l" t="t" r="r" b="b"/>
            <a:pathLst>
              <a:path w="11430" h="29844">
                <a:moveTo>
                  <a:pt x="0" y="0"/>
                </a:moveTo>
                <a:lnTo>
                  <a:pt x="10824" y="29574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3024835" y="3214536"/>
            <a:ext cx="8255" cy="24765"/>
          </a:xfrm>
          <a:custGeom>
            <a:avLst/>
            <a:gdLst/>
            <a:ahLst/>
            <a:cxnLst/>
            <a:rect l="l" t="t" r="r" b="b"/>
            <a:pathLst>
              <a:path w="8255" h="24764">
                <a:moveTo>
                  <a:pt x="0" y="0"/>
                </a:moveTo>
                <a:lnTo>
                  <a:pt x="8118" y="24381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3060016" y="3317360"/>
            <a:ext cx="8255" cy="27305"/>
          </a:xfrm>
          <a:custGeom>
            <a:avLst/>
            <a:gdLst/>
            <a:ahLst/>
            <a:cxnLst/>
            <a:rect l="l" t="t" r="r" b="b"/>
            <a:pathLst>
              <a:path w="8255" h="27305">
                <a:moveTo>
                  <a:pt x="0" y="0"/>
                </a:moveTo>
                <a:lnTo>
                  <a:pt x="8118" y="27086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3089819" y="3420187"/>
            <a:ext cx="8255" cy="27305"/>
          </a:xfrm>
          <a:custGeom>
            <a:avLst/>
            <a:gdLst/>
            <a:ahLst/>
            <a:cxnLst/>
            <a:rect l="l" t="t" r="r" b="b"/>
            <a:pathLst>
              <a:path w="8255" h="27305">
                <a:moveTo>
                  <a:pt x="0" y="0"/>
                </a:moveTo>
                <a:lnTo>
                  <a:pt x="8118" y="27086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3119587" y="3525758"/>
            <a:ext cx="8255" cy="24765"/>
          </a:xfrm>
          <a:custGeom>
            <a:avLst/>
            <a:gdLst/>
            <a:ahLst/>
            <a:cxnLst/>
            <a:rect l="l" t="t" r="r" b="b"/>
            <a:pathLst>
              <a:path w="8255" h="24764">
                <a:moveTo>
                  <a:pt x="0" y="0"/>
                </a:moveTo>
                <a:lnTo>
                  <a:pt x="8118" y="24345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3149352" y="3628582"/>
            <a:ext cx="11430" cy="27305"/>
          </a:xfrm>
          <a:custGeom>
            <a:avLst/>
            <a:gdLst/>
            <a:ahLst/>
            <a:cxnLst/>
            <a:rect l="l" t="t" r="r" b="b"/>
            <a:pathLst>
              <a:path w="11430" h="27304">
                <a:moveTo>
                  <a:pt x="0" y="0"/>
                </a:moveTo>
                <a:lnTo>
                  <a:pt x="5448" y="5410"/>
                </a:lnTo>
                <a:lnTo>
                  <a:pt x="10860" y="27050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3184571" y="3728704"/>
            <a:ext cx="5715" cy="29845"/>
          </a:xfrm>
          <a:custGeom>
            <a:avLst/>
            <a:gdLst/>
            <a:ahLst/>
            <a:cxnLst/>
            <a:rect l="l" t="t" r="r" b="b"/>
            <a:pathLst>
              <a:path w="5714" h="29845">
                <a:moveTo>
                  <a:pt x="0" y="0"/>
                </a:moveTo>
                <a:lnTo>
                  <a:pt x="5412" y="29755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3211633" y="3831533"/>
            <a:ext cx="8255" cy="33020"/>
          </a:xfrm>
          <a:custGeom>
            <a:avLst/>
            <a:gdLst/>
            <a:ahLst/>
            <a:cxnLst/>
            <a:rect l="l" t="t" r="r" b="b"/>
            <a:pathLst>
              <a:path w="8255" h="33020">
                <a:moveTo>
                  <a:pt x="0" y="0"/>
                </a:moveTo>
                <a:lnTo>
                  <a:pt x="8118" y="3246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3241437" y="3939769"/>
            <a:ext cx="8255" cy="27305"/>
          </a:xfrm>
          <a:custGeom>
            <a:avLst/>
            <a:gdLst/>
            <a:ahLst/>
            <a:cxnLst/>
            <a:rect l="l" t="t" r="r" b="b"/>
            <a:pathLst>
              <a:path w="8255" h="27304">
                <a:moveTo>
                  <a:pt x="0" y="0"/>
                </a:moveTo>
                <a:lnTo>
                  <a:pt x="8118" y="27050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3276617" y="4045302"/>
            <a:ext cx="3175" cy="24765"/>
          </a:xfrm>
          <a:custGeom>
            <a:avLst/>
            <a:gdLst/>
            <a:ahLst/>
            <a:cxnLst/>
            <a:rect l="l" t="t" r="r" b="b"/>
            <a:pathLst>
              <a:path w="3175" h="24764">
                <a:moveTo>
                  <a:pt x="0" y="0"/>
                </a:moveTo>
                <a:lnTo>
                  <a:pt x="2706" y="24345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3306421" y="4148127"/>
            <a:ext cx="5715" cy="27305"/>
          </a:xfrm>
          <a:custGeom>
            <a:avLst/>
            <a:gdLst/>
            <a:ahLst/>
            <a:cxnLst/>
            <a:rect l="l" t="t" r="r" b="b"/>
            <a:pathLst>
              <a:path w="5714" h="27304">
                <a:moveTo>
                  <a:pt x="0" y="0"/>
                </a:moveTo>
                <a:lnTo>
                  <a:pt x="5412" y="13525"/>
                </a:lnTo>
                <a:lnTo>
                  <a:pt x="5412" y="27050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3336189" y="4253661"/>
            <a:ext cx="8255" cy="24765"/>
          </a:xfrm>
          <a:custGeom>
            <a:avLst/>
            <a:gdLst/>
            <a:ahLst/>
            <a:cxnLst/>
            <a:rect l="l" t="t" r="r" b="b"/>
            <a:pathLst>
              <a:path w="8254" h="24764">
                <a:moveTo>
                  <a:pt x="0" y="0"/>
                </a:moveTo>
                <a:lnTo>
                  <a:pt x="8118" y="24345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3365954" y="4356484"/>
            <a:ext cx="11430" cy="22225"/>
          </a:xfrm>
          <a:custGeom>
            <a:avLst/>
            <a:gdLst/>
            <a:ahLst/>
            <a:cxnLst/>
            <a:rect l="l" t="t" r="r" b="b"/>
            <a:pathLst>
              <a:path w="11429" h="22225">
                <a:moveTo>
                  <a:pt x="0" y="0"/>
                </a:moveTo>
                <a:lnTo>
                  <a:pt x="10860" y="21640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401173" y="4456609"/>
            <a:ext cx="8255" cy="24765"/>
          </a:xfrm>
          <a:custGeom>
            <a:avLst/>
            <a:gdLst/>
            <a:ahLst/>
            <a:cxnLst/>
            <a:rect l="l" t="t" r="r" b="b"/>
            <a:pathLst>
              <a:path w="8254" h="24764">
                <a:moveTo>
                  <a:pt x="0" y="0"/>
                </a:moveTo>
                <a:lnTo>
                  <a:pt x="8118" y="24345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3441766" y="4559435"/>
            <a:ext cx="3175" cy="27305"/>
          </a:xfrm>
          <a:custGeom>
            <a:avLst/>
            <a:gdLst/>
            <a:ahLst/>
            <a:cxnLst/>
            <a:rect l="l" t="t" r="r" b="b"/>
            <a:pathLst>
              <a:path w="3175" h="27304">
                <a:moveTo>
                  <a:pt x="0" y="0"/>
                </a:moveTo>
                <a:lnTo>
                  <a:pt x="2742" y="27086"/>
                </a:lnTo>
              </a:path>
            </a:pathLst>
          </a:custGeom>
          <a:ln w="189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3474273" y="4659555"/>
            <a:ext cx="11430" cy="27305"/>
          </a:xfrm>
          <a:custGeom>
            <a:avLst/>
            <a:gdLst/>
            <a:ahLst/>
            <a:cxnLst/>
            <a:rect l="l" t="t" r="r" b="b"/>
            <a:pathLst>
              <a:path w="11429" h="27304">
                <a:moveTo>
                  <a:pt x="0" y="0"/>
                </a:moveTo>
                <a:lnTo>
                  <a:pt x="10824" y="27086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3514868" y="4762384"/>
            <a:ext cx="8255" cy="27305"/>
          </a:xfrm>
          <a:custGeom>
            <a:avLst/>
            <a:gdLst/>
            <a:ahLst/>
            <a:cxnLst/>
            <a:rect l="l" t="t" r="r" b="b"/>
            <a:pathLst>
              <a:path w="8254" h="27304">
                <a:moveTo>
                  <a:pt x="0" y="0"/>
                </a:moveTo>
                <a:lnTo>
                  <a:pt x="2742" y="5410"/>
                </a:lnTo>
                <a:lnTo>
                  <a:pt x="8154" y="27086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3552790" y="4862503"/>
            <a:ext cx="13970" cy="27305"/>
          </a:xfrm>
          <a:custGeom>
            <a:avLst/>
            <a:gdLst/>
            <a:ahLst/>
            <a:cxnLst/>
            <a:rect l="l" t="t" r="r" b="b"/>
            <a:pathLst>
              <a:path w="13970" h="27304">
                <a:moveTo>
                  <a:pt x="0" y="0"/>
                </a:moveTo>
                <a:lnTo>
                  <a:pt x="13530" y="27086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3596122" y="4962627"/>
            <a:ext cx="13970" cy="27305"/>
          </a:xfrm>
          <a:custGeom>
            <a:avLst/>
            <a:gdLst/>
            <a:ahLst/>
            <a:cxnLst/>
            <a:rect l="l" t="t" r="r" b="b"/>
            <a:pathLst>
              <a:path w="13970" h="27304">
                <a:moveTo>
                  <a:pt x="0" y="0"/>
                </a:moveTo>
                <a:lnTo>
                  <a:pt x="13530" y="27086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3644833" y="5062750"/>
            <a:ext cx="13970" cy="24765"/>
          </a:xfrm>
          <a:custGeom>
            <a:avLst/>
            <a:gdLst/>
            <a:ahLst/>
            <a:cxnLst/>
            <a:rect l="l" t="t" r="r" b="b"/>
            <a:pathLst>
              <a:path w="13970" h="24764">
                <a:moveTo>
                  <a:pt x="0" y="0"/>
                </a:moveTo>
                <a:lnTo>
                  <a:pt x="13530" y="24381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3690874" y="5157461"/>
            <a:ext cx="13970" cy="27305"/>
          </a:xfrm>
          <a:custGeom>
            <a:avLst/>
            <a:gdLst/>
            <a:ahLst/>
            <a:cxnLst/>
            <a:rect l="l" t="t" r="r" b="b"/>
            <a:pathLst>
              <a:path w="13970" h="27304">
                <a:moveTo>
                  <a:pt x="0" y="0"/>
                </a:moveTo>
                <a:lnTo>
                  <a:pt x="13530" y="27086"/>
                </a:lnTo>
              </a:path>
            </a:pathLst>
          </a:custGeom>
          <a:ln w="1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3745034" y="5252172"/>
            <a:ext cx="11430" cy="27305"/>
          </a:xfrm>
          <a:custGeom>
            <a:avLst/>
            <a:gdLst/>
            <a:ahLst/>
            <a:cxnLst/>
            <a:rect l="l" t="t" r="r" b="b"/>
            <a:pathLst>
              <a:path w="11429" h="27304">
                <a:moveTo>
                  <a:pt x="0" y="0"/>
                </a:moveTo>
                <a:lnTo>
                  <a:pt x="10824" y="27086"/>
                </a:lnTo>
              </a:path>
            </a:pathLst>
          </a:custGeom>
          <a:ln w="18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3799160" y="5344180"/>
            <a:ext cx="19050" cy="24765"/>
          </a:xfrm>
          <a:custGeom>
            <a:avLst/>
            <a:gdLst/>
            <a:ahLst/>
            <a:cxnLst/>
            <a:rect l="l" t="t" r="r" b="b"/>
            <a:pathLst>
              <a:path w="19050" h="24764">
                <a:moveTo>
                  <a:pt x="0" y="0"/>
                </a:moveTo>
                <a:lnTo>
                  <a:pt x="18979" y="24381"/>
                </a:lnTo>
              </a:path>
            </a:pathLst>
          </a:custGeom>
          <a:ln w="18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3861438" y="5433482"/>
            <a:ext cx="16510" cy="22225"/>
          </a:xfrm>
          <a:custGeom>
            <a:avLst/>
            <a:gdLst/>
            <a:ahLst/>
            <a:cxnLst/>
            <a:rect l="l" t="t" r="r" b="b"/>
            <a:pathLst>
              <a:path w="16510" h="22225">
                <a:moveTo>
                  <a:pt x="0" y="0"/>
                </a:moveTo>
                <a:lnTo>
                  <a:pt x="16237" y="21676"/>
                </a:lnTo>
              </a:path>
            </a:pathLst>
          </a:custGeom>
          <a:ln w="18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3929128" y="5520077"/>
            <a:ext cx="19050" cy="22225"/>
          </a:xfrm>
          <a:custGeom>
            <a:avLst/>
            <a:gdLst/>
            <a:ahLst/>
            <a:cxnLst/>
            <a:rect l="l" t="t" r="r" b="b"/>
            <a:pathLst>
              <a:path w="19050" h="22225">
                <a:moveTo>
                  <a:pt x="0" y="0"/>
                </a:moveTo>
                <a:lnTo>
                  <a:pt x="18943" y="21640"/>
                </a:lnTo>
              </a:path>
            </a:pathLst>
          </a:custGeom>
          <a:ln w="18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3999525" y="55985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0" y="0"/>
                </a:moveTo>
                <a:lnTo>
                  <a:pt x="21649" y="21640"/>
                </a:lnTo>
              </a:path>
            </a:pathLst>
          </a:custGeom>
          <a:ln w="189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4078038" y="5677041"/>
            <a:ext cx="22225" cy="16510"/>
          </a:xfrm>
          <a:custGeom>
            <a:avLst/>
            <a:gdLst/>
            <a:ahLst/>
            <a:cxnLst/>
            <a:rect l="l" t="t" r="r" b="b"/>
            <a:pathLst>
              <a:path w="22225" h="16510">
                <a:moveTo>
                  <a:pt x="0" y="0"/>
                </a:moveTo>
                <a:lnTo>
                  <a:pt x="8118" y="5410"/>
                </a:lnTo>
                <a:lnTo>
                  <a:pt x="21685" y="16230"/>
                </a:lnTo>
              </a:path>
            </a:pathLst>
          </a:custGeom>
          <a:ln w="189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4164670" y="5747406"/>
            <a:ext cx="22225" cy="16510"/>
          </a:xfrm>
          <a:custGeom>
            <a:avLst/>
            <a:gdLst/>
            <a:ahLst/>
            <a:cxnLst/>
            <a:rect l="l" t="t" r="r" b="b"/>
            <a:pathLst>
              <a:path w="22225" h="16510">
                <a:moveTo>
                  <a:pt x="0" y="0"/>
                </a:moveTo>
                <a:lnTo>
                  <a:pt x="21685" y="16230"/>
                </a:lnTo>
              </a:path>
            </a:pathLst>
          </a:custGeom>
          <a:ln w="189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4251340" y="5801505"/>
            <a:ext cx="24765" cy="19050"/>
          </a:xfrm>
          <a:custGeom>
            <a:avLst/>
            <a:gdLst/>
            <a:ahLst/>
            <a:cxnLst/>
            <a:rect l="l" t="t" r="r" b="b"/>
            <a:pathLst>
              <a:path w="24764" h="19050">
                <a:moveTo>
                  <a:pt x="0" y="0"/>
                </a:moveTo>
                <a:lnTo>
                  <a:pt x="24355" y="18935"/>
                </a:lnTo>
              </a:path>
            </a:pathLst>
          </a:custGeom>
          <a:ln w="189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346095" y="5858347"/>
            <a:ext cx="27305" cy="8255"/>
          </a:xfrm>
          <a:custGeom>
            <a:avLst/>
            <a:gdLst/>
            <a:ahLst/>
            <a:cxnLst/>
            <a:rect l="l" t="t" r="r" b="b"/>
            <a:pathLst>
              <a:path w="27304" h="8254">
                <a:moveTo>
                  <a:pt x="0" y="0"/>
                </a:moveTo>
                <a:lnTo>
                  <a:pt x="27061" y="8115"/>
                </a:lnTo>
              </a:path>
            </a:pathLst>
          </a:custGeom>
          <a:ln w="18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4440847" y="5901630"/>
            <a:ext cx="29845" cy="13970"/>
          </a:xfrm>
          <a:custGeom>
            <a:avLst/>
            <a:gdLst/>
            <a:ahLst/>
            <a:cxnLst/>
            <a:rect l="l" t="t" r="r" b="b"/>
            <a:pathLst>
              <a:path w="29845" h="13970">
                <a:moveTo>
                  <a:pt x="0" y="0"/>
                </a:moveTo>
                <a:lnTo>
                  <a:pt x="5412" y="0"/>
                </a:lnTo>
                <a:lnTo>
                  <a:pt x="29803" y="13525"/>
                </a:lnTo>
              </a:path>
            </a:pathLst>
          </a:custGeom>
          <a:ln w="18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4546458" y="5942240"/>
            <a:ext cx="24765" cy="8255"/>
          </a:xfrm>
          <a:custGeom>
            <a:avLst/>
            <a:gdLst/>
            <a:ahLst/>
            <a:cxnLst/>
            <a:rect l="l" t="t" r="r" b="b"/>
            <a:pathLst>
              <a:path w="24764" h="8254">
                <a:moveTo>
                  <a:pt x="0" y="0"/>
                </a:moveTo>
                <a:lnTo>
                  <a:pt x="2706" y="0"/>
                </a:lnTo>
                <a:lnTo>
                  <a:pt x="24355" y="8115"/>
                </a:lnTo>
              </a:path>
            </a:pathLst>
          </a:custGeom>
          <a:ln w="18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4649328" y="5971994"/>
            <a:ext cx="27305" cy="8255"/>
          </a:xfrm>
          <a:custGeom>
            <a:avLst/>
            <a:gdLst/>
            <a:ahLst/>
            <a:cxnLst/>
            <a:rect l="l" t="t" r="r" b="b"/>
            <a:pathLst>
              <a:path w="27304" h="8254">
                <a:moveTo>
                  <a:pt x="0" y="0"/>
                </a:moveTo>
                <a:lnTo>
                  <a:pt x="5412" y="0"/>
                </a:lnTo>
                <a:lnTo>
                  <a:pt x="27061" y="8115"/>
                </a:lnTo>
              </a:path>
            </a:pathLst>
          </a:custGeom>
          <a:ln w="18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4752198" y="5996342"/>
            <a:ext cx="27305" cy="5715"/>
          </a:xfrm>
          <a:custGeom>
            <a:avLst/>
            <a:gdLst/>
            <a:ahLst/>
            <a:cxnLst/>
            <a:rect l="l" t="t" r="r" b="b"/>
            <a:pathLst>
              <a:path w="27304" h="5714">
                <a:moveTo>
                  <a:pt x="0" y="0"/>
                </a:moveTo>
                <a:lnTo>
                  <a:pt x="5448" y="0"/>
                </a:lnTo>
                <a:lnTo>
                  <a:pt x="27097" y="541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4860518" y="6017982"/>
            <a:ext cx="27305" cy="5715"/>
          </a:xfrm>
          <a:custGeom>
            <a:avLst/>
            <a:gdLst/>
            <a:ahLst/>
            <a:cxnLst/>
            <a:rect l="l" t="t" r="r" b="b"/>
            <a:pathLst>
              <a:path w="27304" h="5714">
                <a:moveTo>
                  <a:pt x="0" y="0"/>
                </a:moveTo>
                <a:lnTo>
                  <a:pt x="27061" y="541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4966276" y="6036950"/>
            <a:ext cx="29845" cy="3175"/>
          </a:xfrm>
          <a:custGeom>
            <a:avLst/>
            <a:gdLst/>
            <a:ahLst/>
            <a:cxnLst/>
            <a:rect l="l" t="t" r="r" b="b"/>
            <a:pathLst>
              <a:path w="29845" h="3175">
                <a:moveTo>
                  <a:pt x="0" y="0"/>
                </a:moveTo>
                <a:lnTo>
                  <a:pt x="29587" y="2705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5074520" y="6045068"/>
            <a:ext cx="24765" cy="5715"/>
          </a:xfrm>
          <a:custGeom>
            <a:avLst/>
            <a:gdLst/>
            <a:ahLst/>
            <a:cxnLst/>
            <a:rect l="l" t="t" r="r" b="b"/>
            <a:pathLst>
              <a:path w="24764" h="5714">
                <a:moveTo>
                  <a:pt x="0" y="0"/>
                </a:moveTo>
                <a:lnTo>
                  <a:pt x="24175" y="541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5182768" y="6058590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17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291016" y="6066705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399260" y="6074820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5502094" y="6080231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29948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615756" y="6082935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5724361" y="6088346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17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827198" y="6093756"/>
            <a:ext cx="29845" cy="0"/>
          </a:xfrm>
          <a:custGeom>
            <a:avLst/>
            <a:gdLst/>
            <a:ahLst/>
            <a:cxnLst/>
            <a:rect l="l" t="t" r="r" b="b"/>
            <a:pathLst>
              <a:path w="29845">
                <a:moveTo>
                  <a:pt x="0" y="0"/>
                </a:moveTo>
                <a:lnTo>
                  <a:pt x="0" y="0"/>
                </a:lnTo>
                <a:lnTo>
                  <a:pt x="29587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5935445" y="6093759"/>
            <a:ext cx="29845" cy="3175"/>
          </a:xfrm>
          <a:custGeom>
            <a:avLst/>
            <a:gdLst/>
            <a:ahLst/>
            <a:cxnLst/>
            <a:rect l="l" t="t" r="r" b="b"/>
            <a:pathLst>
              <a:path w="29845" h="3175">
                <a:moveTo>
                  <a:pt x="0" y="0"/>
                </a:moveTo>
                <a:lnTo>
                  <a:pt x="7938" y="0"/>
                </a:lnTo>
                <a:lnTo>
                  <a:pt x="29587" y="2705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6049101" y="6096461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6157348" y="6096461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6260182" y="6101871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0" y="0"/>
                </a:lnTo>
                <a:lnTo>
                  <a:pt x="29948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6368429" y="6101871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0" y="0"/>
                </a:lnTo>
                <a:lnTo>
                  <a:pt x="29948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6482448" y="6101871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0" y="0"/>
                </a:lnTo>
                <a:lnTo>
                  <a:pt x="2417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6585286" y="6101871"/>
            <a:ext cx="29845" cy="0"/>
          </a:xfrm>
          <a:custGeom>
            <a:avLst/>
            <a:gdLst/>
            <a:ahLst/>
            <a:cxnLst/>
            <a:rect l="l" t="t" r="r" b="b"/>
            <a:pathLst>
              <a:path w="29845">
                <a:moveTo>
                  <a:pt x="0" y="0"/>
                </a:moveTo>
                <a:lnTo>
                  <a:pt x="0" y="0"/>
                </a:lnTo>
                <a:lnTo>
                  <a:pt x="29587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6693530" y="6104576"/>
            <a:ext cx="29845" cy="0"/>
          </a:xfrm>
          <a:custGeom>
            <a:avLst/>
            <a:gdLst/>
            <a:ahLst/>
            <a:cxnLst/>
            <a:rect l="l" t="t" r="r" b="b"/>
            <a:pathLst>
              <a:path w="29845">
                <a:moveTo>
                  <a:pt x="0" y="0"/>
                </a:moveTo>
                <a:lnTo>
                  <a:pt x="29587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6801776" y="6104576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0" y="0"/>
                </a:lnTo>
                <a:lnTo>
                  <a:pt x="29948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6910023" y="6104576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0" y="0"/>
                </a:lnTo>
                <a:lnTo>
                  <a:pt x="29948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7018270" y="6104576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0" y="0"/>
                </a:lnTo>
                <a:lnTo>
                  <a:pt x="29948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7126878" y="6104576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0" y="0"/>
                </a:lnTo>
                <a:lnTo>
                  <a:pt x="27061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7235127" y="6104576"/>
            <a:ext cx="29845" cy="0"/>
          </a:xfrm>
          <a:custGeom>
            <a:avLst/>
            <a:gdLst/>
            <a:ahLst/>
            <a:cxnLst/>
            <a:rect l="l" t="t" r="r" b="b"/>
            <a:pathLst>
              <a:path w="29845">
                <a:moveTo>
                  <a:pt x="0" y="0"/>
                </a:moveTo>
                <a:lnTo>
                  <a:pt x="0" y="0"/>
                </a:lnTo>
                <a:lnTo>
                  <a:pt x="29587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5840548" y="1255559"/>
            <a:ext cx="1706245" cy="1001394"/>
          </a:xfrm>
          <a:custGeom>
            <a:avLst/>
            <a:gdLst/>
            <a:ahLst/>
            <a:cxnLst/>
            <a:rect l="l" t="t" r="r" b="b"/>
            <a:pathLst>
              <a:path w="1706245" h="1001394">
                <a:moveTo>
                  <a:pt x="0" y="1001217"/>
                </a:moveTo>
                <a:lnTo>
                  <a:pt x="1705967" y="1001217"/>
                </a:lnTo>
                <a:lnTo>
                  <a:pt x="1705967" y="0"/>
                </a:lnTo>
                <a:lnTo>
                  <a:pt x="0" y="0"/>
                </a:lnTo>
                <a:lnTo>
                  <a:pt x="0" y="1001217"/>
                </a:lnTo>
                <a:close/>
              </a:path>
            </a:pathLst>
          </a:custGeom>
          <a:ln w="81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6027454" y="150694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>
                <a:moveTo>
                  <a:pt x="0" y="0"/>
                </a:moveTo>
                <a:lnTo>
                  <a:pt x="0" y="0"/>
                </a:lnTo>
                <a:lnTo>
                  <a:pt x="376337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6027451" y="1753282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0" y="0"/>
                </a:lnTo>
                <a:lnTo>
                  <a:pt x="59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6187298" y="1753282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0" y="0"/>
                </a:lnTo>
                <a:lnTo>
                  <a:pt x="59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6346780" y="1753282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0" y="0"/>
                </a:lnTo>
                <a:lnTo>
                  <a:pt x="57009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6027451" y="2005029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0" y="0"/>
                </a:lnTo>
                <a:lnTo>
                  <a:pt x="29948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6135698" y="2005029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6243948" y="2005029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6352195" y="2005029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0" y="0"/>
                </a:lnTo>
                <a:lnTo>
                  <a:pt x="24535" y="0"/>
                </a:lnTo>
              </a:path>
            </a:pathLst>
          </a:custGeom>
          <a:ln w="18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6612348" y="1439502"/>
            <a:ext cx="94615" cy="137795"/>
          </a:xfrm>
          <a:custGeom>
            <a:avLst/>
            <a:gdLst/>
            <a:ahLst/>
            <a:cxnLst/>
            <a:rect l="l" t="t" r="r" b="b"/>
            <a:pathLst>
              <a:path w="94615" h="137794">
                <a:moveTo>
                  <a:pt x="94535" y="0"/>
                </a:moveTo>
                <a:lnTo>
                  <a:pt x="0" y="0"/>
                </a:lnTo>
                <a:lnTo>
                  <a:pt x="0" y="137775"/>
                </a:lnTo>
                <a:lnTo>
                  <a:pt x="16237" y="137775"/>
                </a:lnTo>
                <a:lnTo>
                  <a:pt x="16237" y="72855"/>
                </a:lnTo>
                <a:lnTo>
                  <a:pt x="81185" y="72855"/>
                </a:lnTo>
                <a:lnTo>
                  <a:pt x="81185" y="59510"/>
                </a:lnTo>
                <a:lnTo>
                  <a:pt x="16237" y="59510"/>
                </a:lnTo>
                <a:lnTo>
                  <a:pt x="16237" y="16230"/>
                </a:lnTo>
                <a:lnTo>
                  <a:pt x="94535" y="16230"/>
                </a:lnTo>
                <a:lnTo>
                  <a:pt x="94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6723120" y="1434091"/>
            <a:ext cx="43815" cy="181610"/>
          </a:xfrm>
          <a:custGeom>
            <a:avLst/>
            <a:gdLst/>
            <a:ahLst/>
            <a:cxnLst/>
            <a:rect l="l" t="t" r="r" b="b"/>
            <a:pathLst>
              <a:path w="43815" h="181609">
                <a:moveTo>
                  <a:pt x="43659" y="0"/>
                </a:moveTo>
                <a:lnTo>
                  <a:pt x="32834" y="0"/>
                </a:lnTo>
                <a:lnTo>
                  <a:pt x="18418" y="22282"/>
                </a:lnTo>
                <a:lnTo>
                  <a:pt x="8163" y="44903"/>
                </a:lnTo>
                <a:lnTo>
                  <a:pt x="2035" y="68065"/>
                </a:lnTo>
                <a:lnTo>
                  <a:pt x="0" y="91970"/>
                </a:lnTo>
                <a:lnTo>
                  <a:pt x="2035" y="117707"/>
                </a:lnTo>
                <a:lnTo>
                  <a:pt x="8163" y="139624"/>
                </a:lnTo>
                <a:lnTo>
                  <a:pt x="18445" y="160024"/>
                </a:lnTo>
                <a:lnTo>
                  <a:pt x="32834" y="181055"/>
                </a:lnTo>
                <a:lnTo>
                  <a:pt x="43659" y="181055"/>
                </a:lnTo>
                <a:lnTo>
                  <a:pt x="32808" y="159984"/>
                </a:lnTo>
                <a:lnTo>
                  <a:pt x="25167" y="139939"/>
                </a:lnTo>
                <a:lnTo>
                  <a:pt x="20623" y="118772"/>
                </a:lnTo>
                <a:lnTo>
                  <a:pt x="19123" y="94495"/>
                </a:lnTo>
                <a:lnTo>
                  <a:pt x="20623" y="66391"/>
                </a:lnTo>
                <a:lnTo>
                  <a:pt x="25167" y="44136"/>
                </a:lnTo>
                <a:lnTo>
                  <a:pt x="32823" y="23437"/>
                </a:lnTo>
                <a:lnTo>
                  <a:pt x="43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6793841" y="1442028"/>
            <a:ext cx="48895" cy="135255"/>
          </a:xfrm>
          <a:custGeom>
            <a:avLst/>
            <a:gdLst/>
            <a:ahLst/>
            <a:cxnLst/>
            <a:rect l="l" t="t" r="r" b="b"/>
            <a:pathLst>
              <a:path w="48895" h="135255">
                <a:moveTo>
                  <a:pt x="48711" y="0"/>
                </a:moveTo>
                <a:lnTo>
                  <a:pt x="34999" y="0"/>
                </a:lnTo>
                <a:lnTo>
                  <a:pt x="30292" y="12595"/>
                </a:lnTo>
                <a:lnTo>
                  <a:pt x="23588" y="19611"/>
                </a:lnTo>
                <a:lnTo>
                  <a:pt x="13840" y="23584"/>
                </a:lnTo>
                <a:lnTo>
                  <a:pt x="0" y="27050"/>
                </a:lnTo>
                <a:lnTo>
                  <a:pt x="0" y="40755"/>
                </a:lnTo>
                <a:lnTo>
                  <a:pt x="29587" y="40755"/>
                </a:lnTo>
                <a:lnTo>
                  <a:pt x="29587" y="135250"/>
                </a:lnTo>
                <a:lnTo>
                  <a:pt x="48711" y="135250"/>
                </a:lnTo>
                <a:lnTo>
                  <a:pt x="48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6896672" y="1555635"/>
            <a:ext cx="19050" cy="46355"/>
          </a:xfrm>
          <a:custGeom>
            <a:avLst/>
            <a:gdLst/>
            <a:ahLst/>
            <a:cxnLst/>
            <a:rect l="l" t="t" r="r" b="b"/>
            <a:pathLst>
              <a:path w="19050" h="46355">
                <a:moveTo>
                  <a:pt x="18762" y="0"/>
                </a:moveTo>
                <a:lnTo>
                  <a:pt x="0" y="0"/>
                </a:lnTo>
                <a:lnTo>
                  <a:pt x="0" y="21640"/>
                </a:lnTo>
                <a:lnTo>
                  <a:pt x="10824" y="21640"/>
                </a:lnTo>
                <a:lnTo>
                  <a:pt x="10824" y="29935"/>
                </a:lnTo>
                <a:lnTo>
                  <a:pt x="5412" y="37870"/>
                </a:lnTo>
                <a:lnTo>
                  <a:pt x="0" y="43280"/>
                </a:lnTo>
                <a:lnTo>
                  <a:pt x="0" y="46165"/>
                </a:lnTo>
                <a:lnTo>
                  <a:pt x="2931" y="45376"/>
                </a:lnTo>
                <a:lnTo>
                  <a:pt x="9381" y="42017"/>
                </a:lnTo>
                <a:lnTo>
                  <a:pt x="15831" y="34601"/>
                </a:lnTo>
                <a:lnTo>
                  <a:pt x="18762" y="21640"/>
                </a:lnTo>
                <a:lnTo>
                  <a:pt x="187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7004922" y="1442028"/>
            <a:ext cx="48895" cy="135255"/>
          </a:xfrm>
          <a:custGeom>
            <a:avLst/>
            <a:gdLst/>
            <a:ahLst/>
            <a:cxnLst/>
            <a:rect l="l" t="t" r="r" b="b"/>
            <a:pathLst>
              <a:path w="48895" h="135255">
                <a:moveTo>
                  <a:pt x="48711" y="0"/>
                </a:moveTo>
                <a:lnTo>
                  <a:pt x="34999" y="0"/>
                </a:lnTo>
                <a:lnTo>
                  <a:pt x="31509" y="12595"/>
                </a:lnTo>
                <a:lnTo>
                  <a:pt x="24671" y="19611"/>
                </a:lnTo>
                <a:lnTo>
                  <a:pt x="14246" y="23584"/>
                </a:lnTo>
                <a:lnTo>
                  <a:pt x="0" y="27050"/>
                </a:lnTo>
                <a:lnTo>
                  <a:pt x="0" y="40755"/>
                </a:lnTo>
                <a:lnTo>
                  <a:pt x="32474" y="40755"/>
                </a:lnTo>
                <a:lnTo>
                  <a:pt x="32474" y="135250"/>
                </a:lnTo>
                <a:lnTo>
                  <a:pt x="48711" y="135250"/>
                </a:lnTo>
                <a:lnTo>
                  <a:pt x="48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7096932" y="1434091"/>
            <a:ext cx="48895" cy="181610"/>
          </a:xfrm>
          <a:custGeom>
            <a:avLst/>
            <a:gdLst/>
            <a:ahLst/>
            <a:cxnLst/>
            <a:rect l="l" t="t" r="r" b="b"/>
            <a:pathLst>
              <a:path w="48895" h="181609">
                <a:moveTo>
                  <a:pt x="13350" y="0"/>
                </a:moveTo>
                <a:lnTo>
                  <a:pt x="0" y="0"/>
                </a:lnTo>
                <a:lnTo>
                  <a:pt x="11567" y="21876"/>
                </a:lnTo>
                <a:lnTo>
                  <a:pt x="21063" y="43145"/>
                </a:lnTo>
                <a:lnTo>
                  <a:pt x="27552" y="64565"/>
                </a:lnTo>
                <a:lnTo>
                  <a:pt x="29948" y="86560"/>
                </a:lnTo>
                <a:lnTo>
                  <a:pt x="27552" y="117707"/>
                </a:lnTo>
                <a:lnTo>
                  <a:pt x="21063" y="140976"/>
                </a:lnTo>
                <a:lnTo>
                  <a:pt x="11529" y="160661"/>
                </a:lnTo>
                <a:lnTo>
                  <a:pt x="0" y="181055"/>
                </a:lnTo>
                <a:lnTo>
                  <a:pt x="13350" y="181055"/>
                </a:lnTo>
                <a:lnTo>
                  <a:pt x="28161" y="159224"/>
                </a:lnTo>
                <a:lnTo>
                  <a:pt x="39284" y="137595"/>
                </a:lnTo>
                <a:lnTo>
                  <a:pt x="46281" y="115425"/>
                </a:lnTo>
                <a:lnTo>
                  <a:pt x="48711" y="91970"/>
                </a:lnTo>
                <a:lnTo>
                  <a:pt x="46281" y="66847"/>
                </a:lnTo>
                <a:lnTo>
                  <a:pt x="39284" y="43821"/>
                </a:lnTo>
                <a:lnTo>
                  <a:pt x="28103" y="21792"/>
                </a:lnTo>
                <a:lnTo>
                  <a:pt x="1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6612348" y="1688362"/>
            <a:ext cx="94615" cy="140970"/>
          </a:xfrm>
          <a:custGeom>
            <a:avLst/>
            <a:gdLst/>
            <a:ahLst/>
            <a:cxnLst/>
            <a:rect l="l" t="t" r="r" b="b"/>
            <a:pathLst>
              <a:path w="94615" h="140969">
                <a:moveTo>
                  <a:pt x="94535" y="0"/>
                </a:moveTo>
                <a:lnTo>
                  <a:pt x="0" y="0"/>
                </a:lnTo>
                <a:lnTo>
                  <a:pt x="0" y="140660"/>
                </a:lnTo>
                <a:lnTo>
                  <a:pt x="16237" y="140660"/>
                </a:lnTo>
                <a:lnTo>
                  <a:pt x="16237" y="75740"/>
                </a:lnTo>
                <a:lnTo>
                  <a:pt x="81185" y="75740"/>
                </a:lnTo>
                <a:lnTo>
                  <a:pt x="81185" y="56985"/>
                </a:lnTo>
                <a:lnTo>
                  <a:pt x="16237" y="56985"/>
                </a:lnTo>
                <a:lnTo>
                  <a:pt x="16237" y="18754"/>
                </a:lnTo>
                <a:lnTo>
                  <a:pt x="94535" y="18754"/>
                </a:lnTo>
                <a:lnTo>
                  <a:pt x="94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6723120" y="1685476"/>
            <a:ext cx="43815" cy="181610"/>
          </a:xfrm>
          <a:custGeom>
            <a:avLst/>
            <a:gdLst/>
            <a:ahLst/>
            <a:cxnLst/>
            <a:rect l="l" t="t" r="r" b="b"/>
            <a:pathLst>
              <a:path w="43815" h="181610">
                <a:moveTo>
                  <a:pt x="43659" y="0"/>
                </a:moveTo>
                <a:lnTo>
                  <a:pt x="32834" y="0"/>
                </a:lnTo>
                <a:lnTo>
                  <a:pt x="18418" y="22040"/>
                </a:lnTo>
                <a:lnTo>
                  <a:pt x="8163" y="43776"/>
                </a:lnTo>
                <a:lnTo>
                  <a:pt x="2035" y="65985"/>
                </a:lnTo>
                <a:lnTo>
                  <a:pt x="0" y="89445"/>
                </a:lnTo>
                <a:lnTo>
                  <a:pt x="2035" y="114568"/>
                </a:lnTo>
                <a:lnTo>
                  <a:pt x="8163" y="137595"/>
                </a:lnTo>
                <a:lnTo>
                  <a:pt x="18474" y="159624"/>
                </a:lnTo>
                <a:lnTo>
                  <a:pt x="32834" y="181416"/>
                </a:lnTo>
                <a:lnTo>
                  <a:pt x="43659" y="181416"/>
                </a:lnTo>
                <a:lnTo>
                  <a:pt x="32793" y="159539"/>
                </a:lnTo>
                <a:lnTo>
                  <a:pt x="25167" y="138271"/>
                </a:lnTo>
                <a:lnTo>
                  <a:pt x="20623" y="116851"/>
                </a:lnTo>
                <a:lnTo>
                  <a:pt x="19123" y="94856"/>
                </a:lnTo>
                <a:lnTo>
                  <a:pt x="20623" y="65985"/>
                </a:lnTo>
                <a:lnTo>
                  <a:pt x="25167" y="42423"/>
                </a:lnTo>
                <a:lnTo>
                  <a:pt x="32823" y="21364"/>
                </a:lnTo>
                <a:lnTo>
                  <a:pt x="43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6780130" y="1693775"/>
            <a:ext cx="92075" cy="135255"/>
          </a:xfrm>
          <a:custGeom>
            <a:avLst/>
            <a:gdLst/>
            <a:ahLst/>
            <a:cxnLst/>
            <a:rect l="l" t="t" r="r" b="b"/>
            <a:pathLst>
              <a:path w="92075" h="135255">
                <a:moveTo>
                  <a:pt x="81460" y="13344"/>
                </a:moveTo>
                <a:lnTo>
                  <a:pt x="43298" y="13344"/>
                </a:lnTo>
                <a:lnTo>
                  <a:pt x="57111" y="15655"/>
                </a:lnTo>
                <a:lnTo>
                  <a:pt x="66428" y="21606"/>
                </a:lnTo>
                <a:lnTo>
                  <a:pt x="71611" y="29473"/>
                </a:lnTo>
                <a:lnTo>
                  <a:pt x="73246" y="37870"/>
                </a:lnTo>
                <a:lnTo>
                  <a:pt x="71341" y="49484"/>
                </a:lnTo>
                <a:lnTo>
                  <a:pt x="66120" y="57211"/>
                </a:lnTo>
                <a:lnTo>
                  <a:pt x="58329" y="63381"/>
                </a:lnTo>
                <a:lnTo>
                  <a:pt x="48711" y="70330"/>
                </a:lnTo>
                <a:lnTo>
                  <a:pt x="29948" y="78625"/>
                </a:lnTo>
                <a:lnTo>
                  <a:pt x="18418" y="88538"/>
                </a:lnTo>
                <a:lnTo>
                  <a:pt x="8885" y="99770"/>
                </a:lnTo>
                <a:lnTo>
                  <a:pt x="2396" y="114585"/>
                </a:lnTo>
                <a:lnTo>
                  <a:pt x="0" y="135250"/>
                </a:lnTo>
                <a:lnTo>
                  <a:pt x="92009" y="135250"/>
                </a:lnTo>
                <a:lnTo>
                  <a:pt x="92009" y="116496"/>
                </a:lnTo>
                <a:lnTo>
                  <a:pt x="19123" y="116496"/>
                </a:lnTo>
                <a:lnTo>
                  <a:pt x="19817" y="112613"/>
                </a:lnTo>
                <a:lnTo>
                  <a:pt x="22776" y="106262"/>
                </a:lnTo>
                <a:lnTo>
                  <a:pt x="29322" y="98896"/>
                </a:lnTo>
                <a:lnTo>
                  <a:pt x="40772" y="91970"/>
                </a:lnTo>
                <a:lnTo>
                  <a:pt x="51597" y="81150"/>
                </a:lnTo>
                <a:lnTo>
                  <a:pt x="67045" y="74844"/>
                </a:lnTo>
                <a:lnTo>
                  <a:pt x="79922" y="66678"/>
                </a:lnTo>
                <a:lnTo>
                  <a:pt x="88739" y="54928"/>
                </a:lnTo>
                <a:lnTo>
                  <a:pt x="92009" y="37870"/>
                </a:lnTo>
                <a:lnTo>
                  <a:pt x="88242" y="21549"/>
                </a:lnTo>
                <a:lnTo>
                  <a:pt x="81460" y="13344"/>
                </a:lnTo>
                <a:close/>
              </a:path>
              <a:path w="92075" h="135255">
                <a:moveTo>
                  <a:pt x="48711" y="0"/>
                </a:moveTo>
                <a:lnTo>
                  <a:pt x="35467" y="760"/>
                </a:lnTo>
                <a:lnTo>
                  <a:pt x="19349" y="6086"/>
                </a:lnTo>
                <a:lnTo>
                  <a:pt x="5733" y="20541"/>
                </a:lnTo>
                <a:lnTo>
                  <a:pt x="0" y="48690"/>
                </a:lnTo>
                <a:lnTo>
                  <a:pt x="19123" y="48690"/>
                </a:lnTo>
                <a:lnTo>
                  <a:pt x="19856" y="37385"/>
                </a:lnTo>
                <a:lnTo>
                  <a:pt x="23092" y="25878"/>
                </a:lnTo>
                <a:lnTo>
                  <a:pt x="30388" y="16940"/>
                </a:lnTo>
                <a:lnTo>
                  <a:pt x="43298" y="13344"/>
                </a:lnTo>
                <a:lnTo>
                  <a:pt x="81460" y="13344"/>
                </a:lnTo>
                <a:lnTo>
                  <a:pt x="78478" y="9738"/>
                </a:lnTo>
                <a:lnTo>
                  <a:pt x="64609" y="2468"/>
                </a:lnTo>
                <a:lnTo>
                  <a:pt x="48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6896672" y="1807385"/>
            <a:ext cx="19050" cy="46355"/>
          </a:xfrm>
          <a:custGeom>
            <a:avLst/>
            <a:gdLst/>
            <a:ahLst/>
            <a:cxnLst/>
            <a:rect l="l" t="t" r="r" b="b"/>
            <a:pathLst>
              <a:path w="19050" h="46355">
                <a:moveTo>
                  <a:pt x="18762" y="0"/>
                </a:moveTo>
                <a:lnTo>
                  <a:pt x="0" y="0"/>
                </a:lnTo>
                <a:lnTo>
                  <a:pt x="0" y="21640"/>
                </a:lnTo>
                <a:lnTo>
                  <a:pt x="10824" y="21640"/>
                </a:lnTo>
                <a:lnTo>
                  <a:pt x="10824" y="29935"/>
                </a:lnTo>
                <a:lnTo>
                  <a:pt x="5412" y="37870"/>
                </a:lnTo>
                <a:lnTo>
                  <a:pt x="0" y="37870"/>
                </a:lnTo>
                <a:lnTo>
                  <a:pt x="0" y="46165"/>
                </a:lnTo>
                <a:lnTo>
                  <a:pt x="2931" y="45292"/>
                </a:lnTo>
                <a:lnTo>
                  <a:pt x="9381" y="41341"/>
                </a:lnTo>
                <a:lnTo>
                  <a:pt x="15831" y="32319"/>
                </a:lnTo>
                <a:lnTo>
                  <a:pt x="18762" y="16230"/>
                </a:lnTo>
                <a:lnTo>
                  <a:pt x="187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6994097" y="1693775"/>
            <a:ext cx="89535" cy="135255"/>
          </a:xfrm>
          <a:custGeom>
            <a:avLst/>
            <a:gdLst/>
            <a:ahLst/>
            <a:cxnLst/>
            <a:rect l="l" t="t" r="r" b="b"/>
            <a:pathLst>
              <a:path w="89534" h="135255">
                <a:moveTo>
                  <a:pt x="16237" y="100266"/>
                </a:moveTo>
                <a:lnTo>
                  <a:pt x="0" y="100266"/>
                </a:lnTo>
                <a:lnTo>
                  <a:pt x="4076" y="118209"/>
                </a:lnTo>
                <a:lnTo>
                  <a:pt x="14477" y="128849"/>
                </a:lnTo>
                <a:lnTo>
                  <a:pt x="28465" y="133943"/>
                </a:lnTo>
                <a:lnTo>
                  <a:pt x="43298" y="135250"/>
                </a:lnTo>
                <a:lnTo>
                  <a:pt x="66442" y="130009"/>
                </a:lnTo>
                <a:lnTo>
                  <a:pt x="75619" y="121906"/>
                </a:lnTo>
                <a:lnTo>
                  <a:pt x="43298" y="121906"/>
                </a:lnTo>
                <a:lnTo>
                  <a:pt x="33285" y="120401"/>
                </a:lnTo>
                <a:lnTo>
                  <a:pt x="24626" y="116090"/>
                </a:lnTo>
                <a:lnTo>
                  <a:pt x="18537" y="109277"/>
                </a:lnTo>
                <a:lnTo>
                  <a:pt x="16237" y="100266"/>
                </a:lnTo>
                <a:close/>
              </a:path>
              <a:path w="89534" h="135255">
                <a:moveTo>
                  <a:pt x="76585" y="59510"/>
                </a:moveTo>
                <a:lnTo>
                  <a:pt x="43298" y="59510"/>
                </a:lnTo>
                <a:lnTo>
                  <a:pt x="54771" y="61944"/>
                </a:lnTo>
                <a:lnTo>
                  <a:pt x="64181" y="68707"/>
                </a:lnTo>
                <a:lnTo>
                  <a:pt x="70546" y="78986"/>
                </a:lnTo>
                <a:lnTo>
                  <a:pt x="72886" y="91970"/>
                </a:lnTo>
                <a:lnTo>
                  <a:pt x="71307" y="103495"/>
                </a:lnTo>
                <a:lnTo>
                  <a:pt x="66210" y="113024"/>
                </a:lnTo>
                <a:lnTo>
                  <a:pt x="57055" y="119511"/>
                </a:lnTo>
                <a:lnTo>
                  <a:pt x="43298" y="121906"/>
                </a:lnTo>
                <a:lnTo>
                  <a:pt x="75619" y="121906"/>
                </a:lnTo>
                <a:lnTo>
                  <a:pt x="80418" y="117668"/>
                </a:lnTo>
                <a:lnTo>
                  <a:pt x="87290" y="103297"/>
                </a:lnTo>
                <a:lnTo>
                  <a:pt x="89123" y="91970"/>
                </a:lnTo>
                <a:lnTo>
                  <a:pt x="85402" y="71513"/>
                </a:lnTo>
                <a:lnTo>
                  <a:pt x="76585" y="59510"/>
                </a:lnTo>
                <a:close/>
              </a:path>
              <a:path w="89534" h="135255">
                <a:moveTo>
                  <a:pt x="81185" y="0"/>
                </a:moveTo>
                <a:lnTo>
                  <a:pt x="10824" y="0"/>
                </a:lnTo>
                <a:lnTo>
                  <a:pt x="2525" y="73215"/>
                </a:lnTo>
                <a:lnTo>
                  <a:pt x="16237" y="73215"/>
                </a:lnTo>
                <a:lnTo>
                  <a:pt x="22292" y="67574"/>
                </a:lnTo>
                <a:lnTo>
                  <a:pt x="28685" y="63252"/>
                </a:lnTo>
                <a:lnTo>
                  <a:pt x="35619" y="60485"/>
                </a:lnTo>
                <a:lnTo>
                  <a:pt x="43298" y="59510"/>
                </a:lnTo>
                <a:lnTo>
                  <a:pt x="76585" y="59510"/>
                </a:lnTo>
                <a:lnTo>
                  <a:pt x="75592" y="58157"/>
                </a:lnTo>
                <a:lnTo>
                  <a:pt x="73356" y="56985"/>
                </a:lnTo>
                <a:lnTo>
                  <a:pt x="21649" y="56985"/>
                </a:lnTo>
                <a:lnTo>
                  <a:pt x="24175" y="16230"/>
                </a:lnTo>
                <a:lnTo>
                  <a:pt x="81185" y="16230"/>
                </a:lnTo>
                <a:lnTo>
                  <a:pt x="81185" y="0"/>
                </a:lnTo>
                <a:close/>
              </a:path>
              <a:path w="89534" h="135255">
                <a:moveTo>
                  <a:pt x="45824" y="48690"/>
                </a:moveTo>
                <a:lnTo>
                  <a:pt x="36770" y="49225"/>
                </a:lnTo>
                <a:lnTo>
                  <a:pt x="29677" y="50809"/>
                </a:lnTo>
                <a:lnTo>
                  <a:pt x="24614" y="53407"/>
                </a:lnTo>
                <a:lnTo>
                  <a:pt x="21649" y="56985"/>
                </a:lnTo>
                <a:lnTo>
                  <a:pt x="73356" y="56985"/>
                </a:lnTo>
                <a:lnTo>
                  <a:pt x="61723" y="50888"/>
                </a:lnTo>
                <a:lnTo>
                  <a:pt x="45824" y="486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7096932" y="1685476"/>
            <a:ext cx="48895" cy="181610"/>
          </a:xfrm>
          <a:custGeom>
            <a:avLst/>
            <a:gdLst/>
            <a:ahLst/>
            <a:cxnLst/>
            <a:rect l="l" t="t" r="r" b="b"/>
            <a:pathLst>
              <a:path w="48895" h="181610">
                <a:moveTo>
                  <a:pt x="13350" y="0"/>
                </a:moveTo>
                <a:lnTo>
                  <a:pt x="0" y="0"/>
                </a:lnTo>
                <a:lnTo>
                  <a:pt x="11546" y="22040"/>
                </a:lnTo>
                <a:lnTo>
                  <a:pt x="21063" y="43460"/>
                </a:lnTo>
                <a:lnTo>
                  <a:pt x="27552" y="64920"/>
                </a:lnTo>
                <a:lnTo>
                  <a:pt x="29948" y="86921"/>
                </a:lnTo>
                <a:lnTo>
                  <a:pt x="27552" y="115786"/>
                </a:lnTo>
                <a:lnTo>
                  <a:pt x="21063" y="139308"/>
                </a:lnTo>
                <a:lnTo>
                  <a:pt x="11529" y="160261"/>
                </a:lnTo>
                <a:lnTo>
                  <a:pt x="0" y="181416"/>
                </a:lnTo>
                <a:lnTo>
                  <a:pt x="13350" y="181416"/>
                </a:lnTo>
                <a:lnTo>
                  <a:pt x="28161" y="159539"/>
                </a:lnTo>
                <a:lnTo>
                  <a:pt x="39284" y="137595"/>
                </a:lnTo>
                <a:lnTo>
                  <a:pt x="46281" y="114568"/>
                </a:lnTo>
                <a:lnTo>
                  <a:pt x="48711" y="89445"/>
                </a:lnTo>
                <a:lnTo>
                  <a:pt x="46281" y="65985"/>
                </a:lnTo>
                <a:lnTo>
                  <a:pt x="39284" y="43776"/>
                </a:lnTo>
                <a:lnTo>
                  <a:pt x="28134" y="22000"/>
                </a:lnTo>
                <a:lnTo>
                  <a:pt x="133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6612348" y="1940112"/>
            <a:ext cx="94615" cy="135255"/>
          </a:xfrm>
          <a:custGeom>
            <a:avLst/>
            <a:gdLst/>
            <a:ahLst/>
            <a:cxnLst/>
            <a:rect l="l" t="t" r="r" b="b"/>
            <a:pathLst>
              <a:path w="94615" h="135255">
                <a:moveTo>
                  <a:pt x="94535" y="0"/>
                </a:moveTo>
                <a:lnTo>
                  <a:pt x="0" y="0"/>
                </a:lnTo>
                <a:lnTo>
                  <a:pt x="0" y="135250"/>
                </a:lnTo>
                <a:lnTo>
                  <a:pt x="16237" y="135250"/>
                </a:lnTo>
                <a:lnTo>
                  <a:pt x="16237" y="72855"/>
                </a:lnTo>
                <a:lnTo>
                  <a:pt x="86597" y="72855"/>
                </a:lnTo>
                <a:lnTo>
                  <a:pt x="86597" y="56625"/>
                </a:lnTo>
                <a:lnTo>
                  <a:pt x="16237" y="56625"/>
                </a:lnTo>
                <a:lnTo>
                  <a:pt x="16237" y="18754"/>
                </a:lnTo>
                <a:lnTo>
                  <a:pt x="94535" y="18754"/>
                </a:lnTo>
                <a:lnTo>
                  <a:pt x="945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6723120" y="1937223"/>
            <a:ext cx="43815" cy="181610"/>
          </a:xfrm>
          <a:custGeom>
            <a:avLst/>
            <a:gdLst/>
            <a:ahLst/>
            <a:cxnLst/>
            <a:rect l="l" t="t" r="r" b="b"/>
            <a:pathLst>
              <a:path w="43815" h="181610">
                <a:moveTo>
                  <a:pt x="43659" y="0"/>
                </a:moveTo>
                <a:lnTo>
                  <a:pt x="32834" y="0"/>
                </a:lnTo>
                <a:lnTo>
                  <a:pt x="19636" y="21634"/>
                </a:lnTo>
                <a:lnTo>
                  <a:pt x="9246" y="42694"/>
                </a:lnTo>
                <a:lnTo>
                  <a:pt x="2441" y="64768"/>
                </a:lnTo>
                <a:lnTo>
                  <a:pt x="0" y="89445"/>
                </a:lnTo>
                <a:lnTo>
                  <a:pt x="2480" y="114365"/>
                </a:lnTo>
                <a:lnTo>
                  <a:pt x="9561" y="137324"/>
                </a:lnTo>
                <a:lnTo>
                  <a:pt x="20702" y="159336"/>
                </a:lnTo>
                <a:lnTo>
                  <a:pt x="35360" y="181416"/>
                </a:lnTo>
                <a:lnTo>
                  <a:pt x="43659" y="181416"/>
                </a:lnTo>
                <a:lnTo>
                  <a:pt x="35259" y="157139"/>
                </a:lnTo>
                <a:lnTo>
                  <a:pt x="27332" y="135972"/>
                </a:lnTo>
                <a:lnTo>
                  <a:pt x="21435" y="115887"/>
                </a:lnTo>
                <a:lnTo>
                  <a:pt x="19123" y="94856"/>
                </a:lnTo>
                <a:lnTo>
                  <a:pt x="20623" y="63703"/>
                </a:lnTo>
                <a:lnTo>
                  <a:pt x="25167" y="40394"/>
                </a:lnTo>
                <a:lnTo>
                  <a:pt x="32823" y="20603"/>
                </a:lnTo>
                <a:lnTo>
                  <a:pt x="43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6793841" y="1940112"/>
            <a:ext cx="48895" cy="135255"/>
          </a:xfrm>
          <a:custGeom>
            <a:avLst/>
            <a:gdLst/>
            <a:ahLst/>
            <a:cxnLst/>
            <a:rect l="l" t="t" r="r" b="b"/>
            <a:pathLst>
              <a:path w="48895" h="135255">
                <a:moveTo>
                  <a:pt x="48711" y="0"/>
                </a:moveTo>
                <a:lnTo>
                  <a:pt x="34999" y="0"/>
                </a:lnTo>
                <a:lnTo>
                  <a:pt x="30292" y="15638"/>
                </a:lnTo>
                <a:lnTo>
                  <a:pt x="23588" y="23668"/>
                </a:lnTo>
                <a:lnTo>
                  <a:pt x="13840" y="26627"/>
                </a:lnTo>
                <a:lnTo>
                  <a:pt x="0" y="27050"/>
                </a:lnTo>
                <a:lnTo>
                  <a:pt x="0" y="40394"/>
                </a:lnTo>
                <a:lnTo>
                  <a:pt x="29587" y="40394"/>
                </a:lnTo>
                <a:lnTo>
                  <a:pt x="29587" y="135250"/>
                </a:lnTo>
                <a:lnTo>
                  <a:pt x="48711" y="135250"/>
                </a:lnTo>
                <a:lnTo>
                  <a:pt x="48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6888377" y="1940112"/>
            <a:ext cx="92075" cy="137795"/>
          </a:xfrm>
          <a:custGeom>
            <a:avLst/>
            <a:gdLst/>
            <a:ahLst/>
            <a:cxnLst/>
            <a:rect l="l" t="t" r="r" b="b"/>
            <a:pathLst>
              <a:path w="92075" h="137794">
                <a:moveTo>
                  <a:pt x="43298" y="0"/>
                </a:moveTo>
                <a:lnTo>
                  <a:pt x="21767" y="7185"/>
                </a:lnTo>
                <a:lnTo>
                  <a:pt x="8524" y="25021"/>
                </a:lnTo>
                <a:lnTo>
                  <a:pt x="1843" y="47929"/>
                </a:lnTo>
                <a:lnTo>
                  <a:pt x="0" y="70330"/>
                </a:lnTo>
                <a:lnTo>
                  <a:pt x="1843" y="93345"/>
                </a:lnTo>
                <a:lnTo>
                  <a:pt x="8524" y="115143"/>
                </a:lnTo>
                <a:lnTo>
                  <a:pt x="21767" y="131396"/>
                </a:lnTo>
                <a:lnTo>
                  <a:pt x="43298" y="137775"/>
                </a:lnTo>
                <a:lnTo>
                  <a:pt x="69176" y="131396"/>
                </a:lnTo>
                <a:lnTo>
                  <a:pt x="73196" y="126955"/>
                </a:lnTo>
                <a:lnTo>
                  <a:pt x="43298" y="126955"/>
                </a:lnTo>
                <a:lnTo>
                  <a:pt x="32671" y="123027"/>
                </a:lnTo>
                <a:lnTo>
                  <a:pt x="25122" y="111762"/>
                </a:lnTo>
                <a:lnTo>
                  <a:pt x="20617" y="93937"/>
                </a:lnTo>
                <a:lnTo>
                  <a:pt x="19123" y="70330"/>
                </a:lnTo>
                <a:lnTo>
                  <a:pt x="20617" y="47360"/>
                </a:lnTo>
                <a:lnTo>
                  <a:pt x="25122" y="31288"/>
                </a:lnTo>
                <a:lnTo>
                  <a:pt x="32671" y="21843"/>
                </a:lnTo>
                <a:lnTo>
                  <a:pt x="43298" y="18754"/>
                </a:lnTo>
                <a:lnTo>
                  <a:pt x="78721" y="18754"/>
                </a:lnTo>
                <a:lnTo>
                  <a:pt x="69176" y="7185"/>
                </a:lnTo>
                <a:lnTo>
                  <a:pt x="43298" y="0"/>
                </a:lnTo>
                <a:close/>
              </a:path>
              <a:path w="92075" h="137794">
                <a:moveTo>
                  <a:pt x="78721" y="18754"/>
                </a:moveTo>
                <a:lnTo>
                  <a:pt x="43298" y="18754"/>
                </a:lnTo>
                <a:lnTo>
                  <a:pt x="57111" y="21843"/>
                </a:lnTo>
                <a:lnTo>
                  <a:pt x="66391" y="31288"/>
                </a:lnTo>
                <a:lnTo>
                  <a:pt x="71611" y="47360"/>
                </a:lnTo>
                <a:lnTo>
                  <a:pt x="73246" y="70330"/>
                </a:lnTo>
                <a:lnTo>
                  <a:pt x="71611" y="93937"/>
                </a:lnTo>
                <a:lnTo>
                  <a:pt x="66391" y="111762"/>
                </a:lnTo>
                <a:lnTo>
                  <a:pt x="57111" y="123027"/>
                </a:lnTo>
                <a:lnTo>
                  <a:pt x="43298" y="126955"/>
                </a:lnTo>
                <a:lnTo>
                  <a:pt x="73196" y="126955"/>
                </a:lnTo>
                <a:lnTo>
                  <a:pt x="83891" y="115143"/>
                </a:lnTo>
                <a:lnTo>
                  <a:pt x="90487" y="93345"/>
                </a:lnTo>
                <a:lnTo>
                  <a:pt x="92009" y="70330"/>
                </a:lnTo>
                <a:lnTo>
                  <a:pt x="90487" y="47929"/>
                </a:lnTo>
                <a:lnTo>
                  <a:pt x="83891" y="25021"/>
                </a:lnTo>
                <a:lnTo>
                  <a:pt x="78721" y="187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7002036" y="2056247"/>
            <a:ext cx="22225" cy="48895"/>
          </a:xfrm>
          <a:custGeom>
            <a:avLst/>
            <a:gdLst/>
            <a:ahLst/>
            <a:cxnLst/>
            <a:rect l="l" t="t" r="r" b="b"/>
            <a:pathLst>
              <a:path w="22225" h="48894">
                <a:moveTo>
                  <a:pt x="21649" y="0"/>
                </a:moveTo>
                <a:lnTo>
                  <a:pt x="0" y="0"/>
                </a:lnTo>
                <a:lnTo>
                  <a:pt x="0" y="19115"/>
                </a:lnTo>
                <a:lnTo>
                  <a:pt x="13711" y="19115"/>
                </a:lnTo>
                <a:lnTo>
                  <a:pt x="12735" y="25844"/>
                </a:lnTo>
                <a:lnTo>
                  <a:pt x="9967" y="32911"/>
                </a:lnTo>
                <a:lnTo>
                  <a:pt x="5643" y="38490"/>
                </a:lnTo>
                <a:lnTo>
                  <a:pt x="0" y="40755"/>
                </a:lnTo>
                <a:lnTo>
                  <a:pt x="0" y="48690"/>
                </a:lnTo>
                <a:lnTo>
                  <a:pt x="4600" y="47467"/>
                </a:lnTo>
                <a:lnTo>
                  <a:pt x="11907" y="42964"/>
                </a:lnTo>
                <a:lnTo>
                  <a:pt x="18672" y="33931"/>
                </a:lnTo>
                <a:lnTo>
                  <a:pt x="21649" y="19115"/>
                </a:lnTo>
                <a:lnTo>
                  <a:pt x="216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7096930" y="1940112"/>
            <a:ext cx="95250" cy="135255"/>
          </a:xfrm>
          <a:custGeom>
            <a:avLst/>
            <a:gdLst/>
            <a:ahLst/>
            <a:cxnLst/>
            <a:rect l="l" t="t" r="r" b="b"/>
            <a:pathLst>
              <a:path w="95250" h="135255">
                <a:moveTo>
                  <a:pt x="86450" y="18754"/>
                </a:moveTo>
                <a:lnTo>
                  <a:pt x="48711" y="18754"/>
                </a:lnTo>
                <a:lnTo>
                  <a:pt x="61678" y="20614"/>
                </a:lnTo>
                <a:lnTo>
                  <a:pt x="69097" y="25517"/>
                </a:lnTo>
                <a:lnTo>
                  <a:pt x="72457" y="32448"/>
                </a:lnTo>
                <a:lnTo>
                  <a:pt x="73230" y="40513"/>
                </a:lnTo>
                <a:lnTo>
                  <a:pt x="71741" y="51198"/>
                </a:lnTo>
                <a:lnTo>
                  <a:pt x="67428" y="59735"/>
                </a:lnTo>
                <a:lnTo>
                  <a:pt x="60612" y="66718"/>
                </a:lnTo>
                <a:lnTo>
                  <a:pt x="51597" y="72855"/>
                </a:lnTo>
                <a:lnTo>
                  <a:pt x="35360" y="83675"/>
                </a:lnTo>
                <a:lnTo>
                  <a:pt x="22528" y="92494"/>
                </a:lnTo>
                <a:lnTo>
                  <a:pt x="12538" y="103376"/>
                </a:lnTo>
                <a:lnTo>
                  <a:pt x="5119" y="117302"/>
                </a:lnTo>
                <a:lnTo>
                  <a:pt x="0" y="135250"/>
                </a:lnTo>
                <a:lnTo>
                  <a:pt x="94896" y="135250"/>
                </a:lnTo>
                <a:lnTo>
                  <a:pt x="94896" y="121545"/>
                </a:lnTo>
                <a:lnTo>
                  <a:pt x="21649" y="121545"/>
                </a:lnTo>
                <a:lnTo>
                  <a:pt x="22748" y="116558"/>
                </a:lnTo>
                <a:lnTo>
                  <a:pt x="57009" y="86560"/>
                </a:lnTo>
                <a:lnTo>
                  <a:pt x="72062" y="79296"/>
                </a:lnTo>
                <a:lnTo>
                  <a:pt x="84071" y="69564"/>
                </a:lnTo>
                <a:lnTo>
                  <a:pt x="92020" y="56788"/>
                </a:lnTo>
                <a:lnTo>
                  <a:pt x="94896" y="40394"/>
                </a:lnTo>
                <a:lnTo>
                  <a:pt x="91175" y="24953"/>
                </a:lnTo>
                <a:lnTo>
                  <a:pt x="86450" y="18754"/>
                </a:lnTo>
                <a:close/>
              </a:path>
              <a:path w="95250" h="135255">
                <a:moveTo>
                  <a:pt x="51597" y="0"/>
                </a:moveTo>
                <a:lnTo>
                  <a:pt x="38596" y="1521"/>
                </a:lnTo>
                <a:lnTo>
                  <a:pt x="23363" y="8115"/>
                </a:lnTo>
                <a:lnTo>
                  <a:pt x="10700" y="22823"/>
                </a:lnTo>
                <a:lnTo>
                  <a:pt x="5412" y="48690"/>
                </a:lnTo>
                <a:lnTo>
                  <a:pt x="21649" y="48690"/>
                </a:lnTo>
                <a:lnTo>
                  <a:pt x="22883" y="40394"/>
                </a:lnTo>
                <a:lnTo>
                  <a:pt x="27061" y="30611"/>
                </a:lnTo>
                <a:lnTo>
                  <a:pt x="35349" y="22265"/>
                </a:lnTo>
                <a:lnTo>
                  <a:pt x="48711" y="18754"/>
                </a:lnTo>
                <a:lnTo>
                  <a:pt x="86450" y="18754"/>
                </a:lnTo>
                <a:lnTo>
                  <a:pt x="81365" y="12082"/>
                </a:lnTo>
                <a:lnTo>
                  <a:pt x="67496" y="3268"/>
                </a:lnTo>
                <a:lnTo>
                  <a:pt x="515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7210591" y="1940112"/>
            <a:ext cx="89535" cy="137795"/>
          </a:xfrm>
          <a:custGeom>
            <a:avLst/>
            <a:gdLst/>
            <a:ahLst/>
            <a:cxnLst/>
            <a:rect l="l" t="t" r="r" b="b"/>
            <a:pathLst>
              <a:path w="89534" h="137794">
                <a:moveTo>
                  <a:pt x="43298" y="0"/>
                </a:moveTo>
                <a:lnTo>
                  <a:pt x="19484" y="7185"/>
                </a:lnTo>
                <a:lnTo>
                  <a:pt x="6494" y="25021"/>
                </a:lnTo>
                <a:lnTo>
                  <a:pt x="1082" y="47929"/>
                </a:lnTo>
                <a:lnTo>
                  <a:pt x="0" y="70330"/>
                </a:lnTo>
                <a:lnTo>
                  <a:pt x="1082" y="93345"/>
                </a:lnTo>
                <a:lnTo>
                  <a:pt x="6494" y="115143"/>
                </a:lnTo>
                <a:lnTo>
                  <a:pt x="19484" y="131396"/>
                </a:lnTo>
                <a:lnTo>
                  <a:pt x="43298" y="137775"/>
                </a:lnTo>
                <a:lnTo>
                  <a:pt x="66498" y="131396"/>
                </a:lnTo>
                <a:lnTo>
                  <a:pt x="70351" y="126955"/>
                </a:lnTo>
                <a:lnTo>
                  <a:pt x="43298" y="126955"/>
                </a:lnTo>
                <a:lnTo>
                  <a:pt x="29936" y="123027"/>
                </a:lnTo>
                <a:lnTo>
                  <a:pt x="21649" y="111762"/>
                </a:lnTo>
                <a:lnTo>
                  <a:pt x="17420" y="93937"/>
                </a:lnTo>
                <a:lnTo>
                  <a:pt x="16237" y="70330"/>
                </a:lnTo>
                <a:lnTo>
                  <a:pt x="17420" y="47360"/>
                </a:lnTo>
                <a:lnTo>
                  <a:pt x="21649" y="31288"/>
                </a:lnTo>
                <a:lnTo>
                  <a:pt x="29936" y="21843"/>
                </a:lnTo>
                <a:lnTo>
                  <a:pt x="43298" y="18754"/>
                </a:lnTo>
                <a:lnTo>
                  <a:pt x="75644" y="18754"/>
                </a:lnTo>
                <a:lnTo>
                  <a:pt x="66498" y="7185"/>
                </a:lnTo>
                <a:lnTo>
                  <a:pt x="43298" y="0"/>
                </a:lnTo>
                <a:close/>
              </a:path>
              <a:path w="89534" h="137794">
                <a:moveTo>
                  <a:pt x="75644" y="18754"/>
                </a:moveTo>
                <a:lnTo>
                  <a:pt x="43298" y="18754"/>
                </a:lnTo>
                <a:lnTo>
                  <a:pt x="57111" y="21843"/>
                </a:lnTo>
                <a:lnTo>
                  <a:pt x="66391" y="31288"/>
                </a:lnTo>
                <a:lnTo>
                  <a:pt x="71611" y="47360"/>
                </a:lnTo>
                <a:lnTo>
                  <a:pt x="73246" y="70330"/>
                </a:lnTo>
                <a:lnTo>
                  <a:pt x="71611" y="93937"/>
                </a:lnTo>
                <a:lnTo>
                  <a:pt x="66391" y="111762"/>
                </a:lnTo>
                <a:lnTo>
                  <a:pt x="57111" y="123027"/>
                </a:lnTo>
                <a:lnTo>
                  <a:pt x="43298" y="126955"/>
                </a:lnTo>
                <a:lnTo>
                  <a:pt x="70351" y="126955"/>
                </a:lnTo>
                <a:lnTo>
                  <a:pt x="80598" y="115143"/>
                </a:lnTo>
                <a:lnTo>
                  <a:pt x="87595" y="93345"/>
                </a:lnTo>
                <a:lnTo>
                  <a:pt x="89483" y="70330"/>
                </a:lnTo>
                <a:lnTo>
                  <a:pt x="87595" y="47929"/>
                </a:lnTo>
                <a:lnTo>
                  <a:pt x="80598" y="25021"/>
                </a:lnTo>
                <a:lnTo>
                  <a:pt x="75644" y="187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7313425" y="1937223"/>
            <a:ext cx="43815" cy="181610"/>
          </a:xfrm>
          <a:custGeom>
            <a:avLst/>
            <a:gdLst/>
            <a:ahLst/>
            <a:cxnLst/>
            <a:rect l="l" t="t" r="r" b="b"/>
            <a:pathLst>
              <a:path w="43815" h="181610">
                <a:moveTo>
                  <a:pt x="8298" y="0"/>
                </a:moveTo>
                <a:lnTo>
                  <a:pt x="0" y="0"/>
                </a:lnTo>
                <a:lnTo>
                  <a:pt x="10032" y="21279"/>
                </a:lnTo>
                <a:lnTo>
                  <a:pt x="18672" y="41386"/>
                </a:lnTo>
                <a:lnTo>
                  <a:pt x="24761" y="62485"/>
                </a:lnTo>
                <a:lnTo>
                  <a:pt x="27061" y="86560"/>
                </a:lnTo>
                <a:lnTo>
                  <a:pt x="24761" y="114670"/>
                </a:lnTo>
                <a:lnTo>
                  <a:pt x="18672" y="136964"/>
                </a:lnTo>
                <a:lnTo>
                  <a:pt x="10012" y="157770"/>
                </a:lnTo>
                <a:lnTo>
                  <a:pt x="0" y="181416"/>
                </a:lnTo>
                <a:lnTo>
                  <a:pt x="8298" y="181416"/>
                </a:lnTo>
                <a:lnTo>
                  <a:pt x="22900" y="159336"/>
                </a:lnTo>
                <a:lnTo>
                  <a:pt x="33917" y="137324"/>
                </a:lnTo>
                <a:lnTo>
                  <a:pt x="40874" y="114365"/>
                </a:lnTo>
                <a:lnTo>
                  <a:pt x="43298" y="89445"/>
                </a:lnTo>
                <a:lnTo>
                  <a:pt x="40874" y="63703"/>
                </a:lnTo>
                <a:lnTo>
                  <a:pt x="33917" y="41747"/>
                </a:lnTo>
                <a:lnTo>
                  <a:pt x="22870" y="21234"/>
                </a:lnTo>
                <a:lnTo>
                  <a:pt x="82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51519" y="6246877"/>
            <a:ext cx="338327" cy="291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20861" y="6290260"/>
            <a:ext cx="1873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5" defTabSz="914079"/>
            <a:r>
              <a:rPr sz="1000" spc="-5" dirty="0">
                <a:solidFill>
                  <a:prstClr val="black"/>
                </a:solidFill>
                <a:latin typeface="Verdana"/>
                <a:cs typeface="Verdana"/>
              </a:rPr>
              <a:t>27</a:t>
            </a:r>
            <a:endParaRPr sz="1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8600" y="913921"/>
            <a:ext cx="859759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/>
            <a:r>
              <a:rPr sz="2800" i="1" spc="-5" dirty="0"/>
              <a:t>F</a:t>
            </a:r>
            <a:r>
              <a:rPr sz="2800" spc="-5" dirty="0"/>
              <a:t>-Distribution</a:t>
            </a:r>
            <a:endParaRPr sz="2800" dirty="0"/>
          </a:p>
        </p:txBody>
      </p:sp>
      <p:sp>
        <p:nvSpPr>
          <p:cNvPr id="5" name="object 5"/>
          <p:cNvSpPr/>
          <p:nvPr/>
        </p:nvSpPr>
        <p:spPr>
          <a:xfrm>
            <a:off x="381000" y="2667000"/>
            <a:ext cx="7488935" cy="37612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pic>
        <p:nvPicPr>
          <p:cNvPr id="9" name="Picture 1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208" y="493323"/>
            <a:ext cx="3437638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3" y="425578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dirty="0"/>
              <a:t>Ex</a:t>
            </a:r>
            <a:r>
              <a:rPr spc="-20" dirty="0"/>
              <a:t>a</a:t>
            </a:r>
            <a:r>
              <a:rPr dirty="0"/>
              <a:t>mp</a:t>
            </a:r>
            <a:r>
              <a:rPr spc="-15" dirty="0"/>
              <a:t>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2130" y="1160904"/>
            <a:ext cx="8154670" cy="5239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2" marR="341510" indent="-342900" defTabSz="914079"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As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an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example,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we analyze the</a:t>
            </a:r>
            <a:r>
              <a:rPr sz="2400" spc="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Cushings</a:t>
            </a:r>
            <a:r>
              <a:rPr sz="24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data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set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, which is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available from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 MASS</a:t>
            </a:r>
            <a:r>
              <a:rPr sz="2400" spc="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package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US" sz="2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54962" marR="341510" indent="-342900" defTabSz="914079">
              <a:buFont typeface="Arial" panose="020B0604020202020204" pitchFamily="34" charset="0"/>
              <a:buChar char="•"/>
              <a:tabLst>
                <a:tab pos="304692" algn="l"/>
              </a:tabLst>
            </a:pP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4962" marR="5077" indent="-342900" defTabSz="914079">
              <a:spcBef>
                <a:spcPts val="730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Type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variable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in the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data set</a:t>
            </a:r>
            <a:r>
              <a:rPr sz="2400" spc="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shows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underlying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type of syndrome, which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can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be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one of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four</a:t>
            </a:r>
            <a:r>
              <a:rPr sz="2400" spc="-9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categories:</a:t>
            </a:r>
          </a:p>
          <a:p>
            <a:pPr marL="812515" indent="-342780" defTabSz="914079">
              <a:spcBef>
                <a:spcPts val="700"/>
              </a:spcBef>
              <a:buClr>
                <a:srgbClr val="0C7A9C"/>
              </a:buClr>
              <a:buFontTx/>
              <a:buChar char="–"/>
              <a:tabLst>
                <a:tab pos="81315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adenoma</a:t>
            </a:r>
            <a:r>
              <a:rPr sz="20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(a</a:t>
            </a:r>
            <a:r>
              <a:rPr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12515" indent="-342780" defTabSz="914079">
              <a:spcBef>
                <a:spcPts val="700"/>
              </a:spcBef>
              <a:buClr>
                <a:srgbClr val="0C7A9C"/>
              </a:buClr>
              <a:buFontTx/>
              <a:buChar char="–"/>
              <a:tabLst>
                <a:tab pos="81315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bilateral hyperplasia</a:t>
            </a:r>
            <a:r>
              <a:rPr sz="2000" spc="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(b</a:t>
            </a:r>
            <a:r>
              <a:rPr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12515" indent="-342780" defTabSz="914079">
              <a:spcBef>
                <a:spcPts val="680"/>
              </a:spcBef>
              <a:buClr>
                <a:srgbClr val="0C7A9C"/>
              </a:buClr>
              <a:buFontTx/>
              <a:buChar char="–"/>
              <a:tabLst>
                <a:tab pos="81315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carcinoma</a:t>
            </a:r>
            <a:r>
              <a:rPr sz="2000" spc="-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(c</a:t>
            </a:r>
            <a:r>
              <a:rPr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12515" indent="-342780" defTabSz="914079">
              <a:spcBef>
                <a:spcPts val="680"/>
              </a:spcBef>
              <a:buClr>
                <a:srgbClr val="0C7A9C"/>
              </a:buClr>
              <a:buFontTx/>
              <a:buChar char="–"/>
              <a:tabLst>
                <a:tab pos="81315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unknown</a:t>
            </a:r>
            <a:r>
              <a:rPr sz="2000" spc="-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Arial"/>
                <a:cs typeface="Arial"/>
              </a:rPr>
              <a:t>(u)</a:t>
            </a:r>
            <a:endParaRPr lang="en-US" sz="20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812515" indent="-342780" defTabSz="914079">
              <a:spcBef>
                <a:spcPts val="680"/>
              </a:spcBef>
              <a:buClr>
                <a:srgbClr val="0C7A9C"/>
              </a:buClr>
              <a:buFontTx/>
              <a:buChar char="–"/>
              <a:tabLst>
                <a:tab pos="813150" algn="l"/>
              </a:tabLst>
            </a:pP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595" indent="-342900" defTabSz="914079">
              <a:spcBef>
                <a:spcPts val="730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total number of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observations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sz="2400" spc="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n=27</a:t>
            </a:r>
            <a:r>
              <a:rPr sz="2400" spc="5" dirty="0" smtClean="0">
                <a:solidFill>
                  <a:prstClr val="black"/>
                </a:solidFill>
                <a:latin typeface="Arial"/>
                <a:cs typeface="Arial"/>
              </a:rPr>
              <a:t>,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595" indent="-342900" defTabSz="914079">
              <a:spcBef>
                <a:spcPts val="730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number of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observations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each group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</a:p>
          <a:p>
            <a:pPr marL="469735" defTabSz="914079">
              <a:spcBef>
                <a:spcPts val="700"/>
              </a:spcBef>
              <a:tabLst>
                <a:tab pos="812515" algn="l"/>
              </a:tabLst>
            </a:pPr>
            <a:r>
              <a:rPr sz="2000" spc="-5" dirty="0">
                <a:solidFill>
                  <a:srgbClr val="0C7A9C"/>
                </a:solidFill>
                <a:latin typeface="Arial"/>
                <a:cs typeface="Arial"/>
              </a:rPr>
              <a:t>–	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000" spc="-7" baseline="-20833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=6, n</a:t>
            </a:r>
            <a:r>
              <a:rPr sz="2000" spc="-7" baseline="-20833" dirty="0">
                <a:solidFill>
                  <a:prstClr val="black"/>
                </a:solidFill>
                <a:latin typeface="Arial"/>
                <a:cs typeface="Arial"/>
              </a:rPr>
              <a:t>2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=10, n</a:t>
            </a:r>
            <a:r>
              <a:rPr sz="2000" spc="-7" baseline="-20833" dirty="0">
                <a:solidFill>
                  <a:prstClr val="black"/>
                </a:solidFill>
                <a:latin typeface="Arial"/>
                <a:cs typeface="Arial"/>
              </a:rPr>
              <a:t>3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=5,and n</a:t>
            </a:r>
            <a:r>
              <a:rPr sz="2000" spc="-7" baseline="-20833" dirty="0">
                <a:solidFill>
                  <a:prstClr val="black"/>
                </a:solidFill>
                <a:latin typeface="Arial"/>
                <a:cs typeface="Arial"/>
              </a:rPr>
              <a:t>4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sz="2000" spc="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6.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6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533400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dirty="0"/>
              <a:t>Ex</a:t>
            </a:r>
            <a:r>
              <a:rPr spc="-20" dirty="0"/>
              <a:t>a</a:t>
            </a:r>
            <a:r>
              <a:rPr dirty="0"/>
              <a:t>mp</a:t>
            </a:r>
            <a:r>
              <a:rPr spc="-15" dirty="0"/>
              <a:t>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371600"/>
            <a:ext cx="7563003" cy="5144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895" indent="-457200" defTabSz="914079"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We also find the group specific means, which are</a:t>
            </a:r>
          </a:p>
          <a:p>
            <a:pPr marL="469735" defTabSz="914079">
              <a:spcBef>
                <a:spcPts val="700"/>
              </a:spcBef>
              <a:tabLst>
                <a:tab pos="895671" algn="l"/>
              </a:tabLst>
            </a:pPr>
            <a:r>
              <a:rPr sz="2000" spc="-5" dirty="0">
                <a:solidFill>
                  <a:srgbClr val="0C7A9C"/>
                </a:solidFill>
                <a:latin typeface="Arial"/>
                <a:cs typeface="Arial"/>
              </a:rPr>
              <a:t>–	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3.0,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8.2,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19.7, and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14.0,</a:t>
            </a:r>
            <a:r>
              <a:rPr sz="2000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respectively</a:t>
            </a:r>
            <a:r>
              <a:rPr sz="200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US" sz="20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69735" defTabSz="914079">
              <a:spcBef>
                <a:spcPts val="700"/>
              </a:spcBef>
              <a:tabLst>
                <a:tab pos="895671" algn="l"/>
              </a:tabLst>
            </a:pP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895" indent="-457200" defTabSz="914079">
              <a:spcBef>
                <a:spcPts val="725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 degrees of freedom parameters are</a:t>
            </a:r>
          </a:p>
          <a:p>
            <a:pPr marL="469735" defTabSz="914079">
              <a:spcBef>
                <a:spcPts val="700"/>
              </a:spcBef>
              <a:tabLst>
                <a:tab pos="811880" algn="l"/>
              </a:tabLst>
            </a:pPr>
            <a:r>
              <a:rPr sz="2000" spc="-5" dirty="0" smtClean="0">
                <a:solidFill>
                  <a:srgbClr val="0C7A9C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df</a:t>
            </a:r>
            <a:r>
              <a:rPr sz="2000" spc="-7" baseline="-20833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=4−1=3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df</a:t>
            </a:r>
            <a:r>
              <a:rPr sz="2000" baseline="-20833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sz="2000" spc="600" baseline="-2083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=27−4=23</a:t>
            </a:r>
            <a:r>
              <a:rPr sz="2000" spc="-5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US" sz="20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69735" defTabSz="914079">
              <a:spcBef>
                <a:spcPts val="700"/>
              </a:spcBef>
              <a:tabLst>
                <a:tab pos="811880" algn="l"/>
              </a:tabLst>
            </a:pP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895" indent="-457200" defTabSz="914079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400" i="1" spc="-5" dirty="0" smtClean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sz="2400" spc="-7" baseline="-21021" dirty="0" smtClean="0">
                <a:solidFill>
                  <a:prstClr val="black"/>
                </a:solidFill>
                <a:latin typeface="Arial"/>
                <a:cs typeface="Arial"/>
              </a:rPr>
              <a:t>B 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= 893.5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sz="2400" baseline="-21021" dirty="0">
                <a:solidFill>
                  <a:prstClr val="black"/>
                </a:solidFill>
                <a:latin typeface="Arial"/>
                <a:cs typeface="Arial"/>
              </a:rPr>
              <a:t>W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2123.6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895" indent="-457200" defTabSz="914079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262" marR="93947" indent="-457200" defTabSz="914079">
              <a:spcBef>
                <a:spcPts val="745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observed value of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-statistic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is f =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3.2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given  under the column labeled F</a:t>
            </a:r>
            <a:r>
              <a:rPr sz="2400" spc="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value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US" sz="2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69895" indent="-457200" defTabSz="914079">
              <a:spcBef>
                <a:spcPts val="730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endParaRPr lang="en-US" sz="24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69895" indent="-457200" defTabSz="914079">
              <a:spcBef>
                <a:spcPts val="730"/>
              </a:spcBef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resulting p-value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then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0.04.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12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364" y="577978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051" algn="ctr"/>
            <a:r>
              <a:rPr dirty="0"/>
              <a:t>Ex</a:t>
            </a:r>
            <a:r>
              <a:rPr spc="-20" dirty="0"/>
              <a:t>a</a:t>
            </a:r>
            <a:r>
              <a:rPr dirty="0"/>
              <a:t>mp</a:t>
            </a:r>
            <a:r>
              <a:rPr spc="-15" dirty="0"/>
              <a:t>l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6015" y="1422737"/>
            <a:ext cx="842640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2" marR="5077" indent="-342900" defTabSz="914079">
              <a:buFont typeface="Arial" panose="020B0604020202020204" pitchFamily="34" charset="0"/>
              <a:buChar char="•"/>
              <a:tabLst>
                <a:tab pos="304692" algn="l"/>
              </a:tabLst>
            </a:pP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Therefore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sz="2200" spc="-10" dirty="0">
                <a:solidFill>
                  <a:prstClr val="black"/>
                </a:solidFill>
                <a:latin typeface="Arial"/>
                <a:cs typeface="Arial"/>
              </a:rPr>
              <a:t>we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can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reject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2200" spc="-7" baseline="-20833" dirty="0">
                <a:solidFill>
                  <a:prstClr val="black"/>
                </a:solidFill>
                <a:latin typeface="Arial"/>
                <a:cs typeface="Arial"/>
              </a:rPr>
              <a:t>0 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at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0.05 significance</a:t>
            </a:r>
            <a:r>
              <a:rPr sz="2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level</a:t>
            </a:r>
            <a:r>
              <a:rPr sz="2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(but  not at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0.01) and conclude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that the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differences among </a:t>
            </a: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group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means </a:t>
            </a: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are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statistically significant </a:t>
            </a:r>
            <a:r>
              <a:rPr sz="2200" dirty="0">
                <a:solidFill>
                  <a:prstClr val="black"/>
                </a:solidFill>
                <a:latin typeface="Arial"/>
                <a:cs typeface="Arial"/>
              </a:rPr>
              <a:t>(at 0.05 </a:t>
            </a:r>
            <a:r>
              <a:rPr sz="2200" spc="-5" dirty="0" smtClean="0">
                <a:solidFill>
                  <a:prstClr val="black"/>
                </a:solidFill>
                <a:latin typeface="Arial"/>
                <a:cs typeface="Arial"/>
              </a:rPr>
              <a:t>level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).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46860" y="2977627"/>
            <a:ext cx="3644900" cy="3262629"/>
          </a:xfrm>
          <a:custGeom>
            <a:avLst/>
            <a:gdLst/>
            <a:ahLst/>
            <a:cxnLst/>
            <a:rect l="l" t="t" r="r" b="b"/>
            <a:pathLst>
              <a:path w="3644900" h="3262629">
                <a:moveTo>
                  <a:pt x="0" y="3262085"/>
                </a:moveTo>
                <a:lnTo>
                  <a:pt x="9528" y="2298051"/>
                </a:lnTo>
                <a:lnTo>
                  <a:pt x="15244" y="1919643"/>
                </a:lnTo>
                <a:lnTo>
                  <a:pt x="20961" y="1645834"/>
                </a:lnTo>
                <a:lnTo>
                  <a:pt x="30489" y="1427187"/>
                </a:lnTo>
                <a:lnTo>
                  <a:pt x="36206" y="1244673"/>
                </a:lnTo>
                <a:lnTo>
                  <a:pt x="41923" y="1090614"/>
                </a:lnTo>
                <a:lnTo>
                  <a:pt x="45195" y="1038485"/>
                </a:lnTo>
                <a:lnTo>
                  <a:pt x="48501" y="986348"/>
                </a:lnTo>
                <a:lnTo>
                  <a:pt x="51873" y="934206"/>
                </a:lnTo>
                <a:lnTo>
                  <a:pt x="55346" y="882057"/>
                </a:lnTo>
                <a:lnTo>
                  <a:pt x="58952" y="829902"/>
                </a:lnTo>
                <a:lnTo>
                  <a:pt x="62725" y="777743"/>
                </a:lnTo>
                <a:lnTo>
                  <a:pt x="66699" y="725579"/>
                </a:lnTo>
                <a:lnTo>
                  <a:pt x="70906" y="673411"/>
                </a:lnTo>
                <a:lnTo>
                  <a:pt x="75381" y="621240"/>
                </a:lnTo>
                <a:lnTo>
                  <a:pt x="80155" y="569066"/>
                </a:lnTo>
                <a:lnTo>
                  <a:pt x="85264" y="516890"/>
                </a:lnTo>
                <a:lnTo>
                  <a:pt x="90740" y="464712"/>
                </a:lnTo>
                <a:lnTo>
                  <a:pt x="96617" y="412533"/>
                </a:lnTo>
                <a:lnTo>
                  <a:pt x="102928" y="360354"/>
                </a:lnTo>
                <a:lnTo>
                  <a:pt x="108645" y="307143"/>
                </a:lnTo>
                <a:lnTo>
                  <a:pt x="116267" y="261533"/>
                </a:lnTo>
                <a:lnTo>
                  <a:pt x="125582" y="217142"/>
                </a:lnTo>
                <a:lnTo>
                  <a:pt x="135904" y="168263"/>
                </a:lnTo>
                <a:lnTo>
                  <a:pt x="148241" y="118191"/>
                </a:lnTo>
                <a:lnTo>
                  <a:pt x="163600" y="70224"/>
                </a:lnTo>
                <a:lnTo>
                  <a:pt x="182989" y="27657"/>
                </a:lnTo>
                <a:lnTo>
                  <a:pt x="198234" y="10680"/>
                </a:lnTo>
                <a:lnTo>
                  <a:pt x="203951" y="3079"/>
                </a:lnTo>
                <a:lnTo>
                  <a:pt x="267195" y="25321"/>
                </a:lnTo>
                <a:lnTo>
                  <a:pt x="297338" y="68167"/>
                </a:lnTo>
                <a:lnTo>
                  <a:pt x="323670" y="117666"/>
                </a:lnTo>
                <a:lnTo>
                  <a:pt x="344072" y="162941"/>
                </a:lnTo>
                <a:lnTo>
                  <a:pt x="356425" y="193119"/>
                </a:lnTo>
                <a:lnTo>
                  <a:pt x="365953" y="210349"/>
                </a:lnTo>
                <a:lnTo>
                  <a:pt x="371670" y="229353"/>
                </a:lnTo>
                <a:lnTo>
                  <a:pt x="381198" y="246330"/>
                </a:lnTo>
                <a:lnTo>
                  <a:pt x="398219" y="293755"/>
                </a:lnTo>
                <a:lnTo>
                  <a:pt x="414987" y="341303"/>
                </a:lnTo>
                <a:lnTo>
                  <a:pt x="431531" y="388961"/>
                </a:lnTo>
                <a:lnTo>
                  <a:pt x="447877" y="436720"/>
                </a:lnTo>
                <a:lnTo>
                  <a:pt x="464055" y="484569"/>
                </a:lnTo>
                <a:lnTo>
                  <a:pt x="480093" y="532497"/>
                </a:lnTo>
                <a:lnTo>
                  <a:pt x="496019" y="580495"/>
                </a:lnTo>
                <a:lnTo>
                  <a:pt x="511861" y="628550"/>
                </a:lnTo>
                <a:lnTo>
                  <a:pt x="527648" y="676654"/>
                </a:lnTo>
                <a:lnTo>
                  <a:pt x="543407" y="724795"/>
                </a:lnTo>
                <a:lnTo>
                  <a:pt x="559166" y="772962"/>
                </a:lnTo>
                <a:lnTo>
                  <a:pt x="574955" y="821146"/>
                </a:lnTo>
                <a:lnTo>
                  <a:pt x="590801" y="869335"/>
                </a:lnTo>
                <a:lnTo>
                  <a:pt x="606732" y="917520"/>
                </a:lnTo>
                <a:lnTo>
                  <a:pt x="622777" y="965689"/>
                </a:lnTo>
                <a:lnTo>
                  <a:pt x="638964" y="1013832"/>
                </a:lnTo>
                <a:lnTo>
                  <a:pt x="655321" y="1061938"/>
                </a:lnTo>
                <a:lnTo>
                  <a:pt x="671876" y="1109998"/>
                </a:lnTo>
                <a:lnTo>
                  <a:pt x="688657" y="1158000"/>
                </a:lnTo>
                <a:lnTo>
                  <a:pt x="705693" y="1205933"/>
                </a:lnTo>
                <a:lnTo>
                  <a:pt x="723012" y="1253788"/>
                </a:lnTo>
                <a:lnTo>
                  <a:pt x="740642" y="1301554"/>
                </a:lnTo>
                <a:lnTo>
                  <a:pt x="758611" y="1349220"/>
                </a:lnTo>
                <a:lnTo>
                  <a:pt x="764328" y="1366323"/>
                </a:lnTo>
                <a:lnTo>
                  <a:pt x="771950" y="1385353"/>
                </a:lnTo>
                <a:lnTo>
                  <a:pt x="779572" y="1406257"/>
                </a:lnTo>
                <a:lnTo>
                  <a:pt x="797487" y="1452005"/>
                </a:lnTo>
                <a:lnTo>
                  <a:pt x="815790" y="1497950"/>
                </a:lnTo>
                <a:lnTo>
                  <a:pt x="834502" y="1544046"/>
                </a:lnTo>
                <a:lnTo>
                  <a:pt x="853641" y="1590251"/>
                </a:lnTo>
                <a:lnTo>
                  <a:pt x="873229" y="1636518"/>
                </a:lnTo>
                <a:lnTo>
                  <a:pt x="893284" y="1682805"/>
                </a:lnTo>
                <a:lnTo>
                  <a:pt x="913828" y="1729067"/>
                </a:lnTo>
                <a:lnTo>
                  <a:pt x="934879" y="1775258"/>
                </a:lnTo>
                <a:lnTo>
                  <a:pt x="956458" y="1821336"/>
                </a:lnTo>
                <a:lnTo>
                  <a:pt x="978585" y="1867255"/>
                </a:lnTo>
                <a:lnTo>
                  <a:pt x="1001279" y="1912972"/>
                </a:lnTo>
                <a:lnTo>
                  <a:pt x="1024561" y="1958441"/>
                </a:lnTo>
                <a:lnTo>
                  <a:pt x="1048450" y="2003619"/>
                </a:lnTo>
                <a:lnTo>
                  <a:pt x="1072967" y="2048460"/>
                </a:lnTo>
                <a:lnTo>
                  <a:pt x="1098130" y="2092922"/>
                </a:lnTo>
                <a:lnTo>
                  <a:pt x="1123961" y="2136959"/>
                </a:lnTo>
                <a:lnTo>
                  <a:pt x="1150479" y="2180526"/>
                </a:lnTo>
                <a:lnTo>
                  <a:pt x="1177704" y="2223580"/>
                </a:lnTo>
                <a:lnTo>
                  <a:pt x="1205655" y="2266077"/>
                </a:lnTo>
                <a:lnTo>
                  <a:pt x="1234354" y="2307971"/>
                </a:lnTo>
                <a:lnTo>
                  <a:pt x="1263819" y="2349219"/>
                </a:lnTo>
                <a:lnTo>
                  <a:pt x="1294071" y="2389776"/>
                </a:lnTo>
                <a:lnTo>
                  <a:pt x="1325129" y="2429598"/>
                </a:lnTo>
                <a:lnTo>
                  <a:pt x="1357014" y="2468640"/>
                </a:lnTo>
                <a:lnTo>
                  <a:pt x="1389745" y="2506858"/>
                </a:lnTo>
                <a:lnTo>
                  <a:pt x="1423343" y="2544207"/>
                </a:lnTo>
                <a:lnTo>
                  <a:pt x="1457826" y="2580644"/>
                </a:lnTo>
                <a:lnTo>
                  <a:pt x="1493216" y="2616124"/>
                </a:lnTo>
                <a:lnTo>
                  <a:pt x="1529532" y="2650602"/>
                </a:lnTo>
                <a:lnTo>
                  <a:pt x="1566793" y="2684034"/>
                </a:lnTo>
                <a:lnTo>
                  <a:pt x="1582038" y="2695437"/>
                </a:lnTo>
                <a:lnTo>
                  <a:pt x="1587755" y="2703038"/>
                </a:lnTo>
                <a:lnTo>
                  <a:pt x="1597283" y="2708765"/>
                </a:lnTo>
                <a:lnTo>
                  <a:pt x="1635239" y="2739911"/>
                </a:lnTo>
                <a:lnTo>
                  <a:pt x="1674089" y="2769697"/>
                </a:lnTo>
                <a:lnTo>
                  <a:pt x="1713802" y="2798154"/>
                </a:lnTo>
                <a:lnTo>
                  <a:pt x="1754344" y="2825316"/>
                </a:lnTo>
                <a:lnTo>
                  <a:pt x="1795681" y="2851216"/>
                </a:lnTo>
                <a:lnTo>
                  <a:pt x="1837781" y="2875887"/>
                </a:lnTo>
                <a:lnTo>
                  <a:pt x="1880611" y="2899362"/>
                </a:lnTo>
                <a:lnTo>
                  <a:pt x="1924137" y="2921676"/>
                </a:lnTo>
                <a:lnTo>
                  <a:pt x="1968326" y="2942859"/>
                </a:lnTo>
                <a:lnTo>
                  <a:pt x="2013146" y="2962947"/>
                </a:lnTo>
                <a:lnTo>
                  <a:pt x="2058563" y="2981972"/>
                </a:lnTo>
                <a:lnTo>
                  <a:pt x="2104544" y="2999966"/>
                </a:lnTo>
                <a:lnTo>
                  <a:pt x="2151057" y="3016965"/>
                </a:lnTo>
                <a:lnTo>
                  <a:pt x="2198067" y="3032999"/>
                </a:lnTo>
                <a:lnTo>
                  <a:pt x="2245542" y="3048103"/>
                </a:lnTo>
                <a:lnTo>
                  <a:pt x="2293449" y="3062310"/>
                </a:lnTo>
                <a:lnTo>
                  <a:pt x="2341755" y="3075652"/>
                </a:lnTo>
                <a:lnTo>
                  <a:pt x="2390426" y="3088164"/>
                </a:lnTo>
                <a:lnTo>
                  <a:pt x="2439430" y="3099878"/>
                </a:lnTo>
                <a:lnTo>
                  <a:pt x="2488733" y="3110827"/>
                </a:lnTo>
                <a:lnTo>
                  <a:pt x="2538303" y="3121045"/>
                </a:lnTo>
                <a:lnTo>
                  <a:pt x="2588106" y="3130564"/>
                </a:lnTo>
                <a:lnTo>
                  <a:pt x="2638109" y="3139418"/>
                </a:lnTo>
                <a:lnTo>
                  <a:pt x="2688279" y="3147640"/>
                </a:lnTo>
                <a:lnTo>
                  <a:pt x="2738583" y="3155263"/>
                </a:lnTo>
                <a:lnTo>
                  <a:pt x="2788988" y="3162321"/>
                </a:lnTo>
                <a:lnTo>
                  <a:pt x="2839461" y="3168845"/>
                </a:lnTo>
                <a:lnTo>
                  <a:pt x="2889969" y="3174870"/>
                </a:lnTo>
                <a:lnTo>
                  <a:pt x="2940478" y="3180429"/>
                </a:lnTo>
                <a:lnTo>
                  <a:pt x="2990956" y="3185555"/>
                </a:lnTo>
                <a:lnTo>
                  <a:pt x="3041369" y="3190280"/>
                </a:lnTo>
                <a:lnTo>
                  <a:pt x="3091685" y="3194639"/>
                </a:lnTo>
                <a:lnTo>
                  <a:pt x="3141869" y="3198664"/>
                </a:lnTo>
                <a:lnTo>
                  <a:pt x="3191891" y="3202389"/>
                </a:lnTo>
                <a:lnTo>
                  <a:pt x="3241715" y="3205846"/>
                </a:lnTo>
                <a:lnTo>
                  <a:pt x="3291309" y="3209069"/>
                </a:lnTo>
                <a:lnTo>
                  <a:pt x="3340640" y="3212090"/>
                </a:lnTo>
                <a:lnTo>
                  <a:pt x="3389675" y="3214944"/>
                </a:lnTo>
                <a:lnTo>
                  <a:pt x="3438381" y="3217663"/>
                </a:lnTo>
                <a:lnTo>
                  <a:pt x="3486724" y="3220280"/>
                </a:lnTo>
                <a:lnTo>
                  <a:pt x="3534672" y="3222828"/>
                </a:lnTo>
                <a:lnTo>
                  <a:pt x="3582192" y="3225341"/>
                </a:lnTo>
                <a:lnTo>
                  <a:pt x="3629249" y="3227852"/>
                </a:lnTo>
                <a:lnTo>
                  <a:pt x="3638650" y="3227852"/>
                </a:lnTo>
                <a:lnTo>
                  <a:pt x="3644494" y="3231653"/>
                </a:lnTo>
              </a:path>
            </a:pathLst>
          </a:custGeom>
          <a:ln w="13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46860" y="6370891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494" y="0"/>
                </a:lnTo>
              </a:path>
            </a:pathLst>
          </a:custGeom>
          <a:ln w="5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46860" y="6370894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564"/>
                </a:lnTo>
              </a:path>
            </a:pathLst>
          </a:custGeom>
          <a:ln w="5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74982" y="6370894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564"/>
                </a:lnTo>
              </a:path>
            </a:pathLst>
          </a:custGeom>
          <a:ln w="5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05009" y="6370894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564"/>
                </a:lnTo>
              </a:path>
            </a:pathLst>
          </a:custGeom>
          <a:ln w="5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33181" y="6370894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564"/>
                </a:lnTo>
              </a:path>
            </a:pathLst>
          </a:custGeom>
          <a:ln w="5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61125" y="6370894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564"/>
                </a:lnTo>
              </a:path>
            </a:pathLst>
          </a:custGeom>
          <a:ln w="5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91355" y="6370894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564"/>
                </a:lnTo>
              </a:path>
            </a:pathLst>
          </a:custGeom>
          <a:ln w="5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10628" y="6509696"/>
            <a:ext cx="61594" cy="91440"/>
          </a:xfrm>
          <a:custGeom>
            <a:avLst/>
            <a:gdLst/>
            <a:ahLst/>
            <a:cxnLst/>
            <a:rect l="l" t="t" r="r" b="b"/>
            <a:pathLst>
              <a:path w="61594" h="91439">
                <a:moveTo>
                  <a:pt x="30515" y="0"/>
                </a:moveTo>
                <a:lnTo>
                  <a:pt x="15296" y="4725"/>
                </a:lnTo>
                <a:lnTo>
                  <a:pt x="5967" y="16403"/>
                </a:lnTo>
                <a:lnTo>
                  <a:pt x="1284" y="31288"/>
                </a:lnTo>
                <a:lnTo>
                  <a:pt x="0" y="45634"/>
                </a:lnTo>
                <a:lnTo>
                  <a:pt x="1284" y="60795"/>
                </a:lnTo>
                <a:lnTo>
                  <a:pt x="5967" y="75594"/>
                </a:lnTo>
                <a:lnTo>
                  <a:pt x="15296" y="86826"/>
                </a:lnTo>
                <a:lnTo>
                  <a:pt x="30515" y="91282"/>
                </a:lnTo>
                <a:lnTo>
                  <a:pt x="46534" y="86826"/>
                </a:lnTo>
                <a:lnTo>
                  <a:pt x="49123" y="83675"/>
                </a:lnTo>
                <a:lnTo>
                  <a:pt x="30515" y="83675"/>
                </a:lnTo>
                <a:lnTo>
                  <a:pt x="21910" y="80942"/>
                </a:lnTo>
                <a:lnTo>
                  <a:pt x="15984" y="73216"/>
                </a:lnTo>
                <a:lnTo>
                  <a:pt x="12560" y="61210"/>
                </a:lnTo>
                <a:lnTo>
                  <a:pt x="11459" y="45634"/>
                </a:lnTo>
                <a:lnTo>
                  <a:pt x="12560" y="31174"/>
                </a:lnTo>
                <a:lnTo>
                  <a:pt x="15984" y="19741"/>
                </a:lnTo>
                <a:lnTo>
                  <a:pt x="21910" y="12229"/>
                </a:lnTo>
                <a:lnTo>
                  <a:pt x="30515" y="9527"/>
                </a:lnTo>
                <a:lnTo>
                  <a:pt x="50329" y="9527"/>
                </a:lnTo>
                <a:lnTo>
                  <a:pt x="46534" y="4725"/>
                </a:lnTo>
                <a:lnTo>
                  <a:pt x="30515" y="0"/>
                </a:lnTo>
                <a:close/>
              </a:path>
              <a:path w="61594" h="91439">
                <a:moveTo>
                  <a:pt x="50329" y="9527"/>
                </a:moveTo>
                <a:lnTo>
                  <a:pt x="30515" y="9527"/>
                </a:lnTo>
                <a:lnTo>
                  <a:pt x="40221" y="12229"/>
                </a:lnTo>
                <a:lnTo>
                  <a:pt x="46712" y="19741"/>
                </a:lnTo>
                <a:lnTo>
                  <a:pt x="50345" y="31174"/>
                </a:lnTo>
                <a:lnTo>
                  <a:pt x="51476" y="45634"/>
                </a:lnTo>
                <a:lnTo>
                  <a:pt x="50345" y="61210"/>
                </a:lnTo>
                <a:lnTo>
                  <a:pt x="46712" y="73216"/>
                </a:lnTo>
                <a:lnTo>
                  <a:pt x="40221" y="80942"/>
                </a:lnTo>
                <a:lnTo>
                  <a:pt x="30515" y="83675"/>
                </a:lnTo>
                <a:lnTo>
                  <a:pt x="49123" y="83675"/>
                </a:lnTo>
                <a:lnTo>
                  <a:pt x="55764" y="75594"/>
                </a:lnTo>
                <a:lnTo>
                  <a:pt x="59992" y="60795"/>
                </a:lnTo>
                <a:lnTo>
                  <a:pt x="61004" y="45634"/>
                </a:lnTo>
                <a:lnTo>
                  <a:pt x="59960" y="31174"/>
                </a:lnTo>
                <a:lnTo>
                  <a:pt x="55764" y="16403"/>
                </a:lnTo>
                <a:lnTo>
                  <a:pt x="50329" y="9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57831" y="6509696"/>
            <a:ext cx="32384" cy="91440"/>
          </a:xfrm>
          <a:custGeom>
            <a:avLst/>
            <a:gdLst/>
            <a:ahLst/>
            <a:cxnLst/>
            <a:rect l="l" t="t" r="r" b="b"/>
            <a:pathLst>
              <a:path w="32385" h="91439">
                <a:moveTo>
                  <a:pt x="32395" y="0"/>
                </a:moveTo>
                <a:lnTo>
                  <a:pt x="22867" y="0"/>
                </a:lnTo>
                <a:lnTo>
                  <a:pt x="20634" y="8863"/>
                </a:lnTo>
                <a:lnTo>
                  <a:pt x="16435" y="13800"/>
                </a:lnTo>
                <a:lnTo>
                  <a:pt x="9736" y="16594"/>
                </a:lnTo>
                <a:lnTo>
                  <a:pt x="0" y="19029"/>
                </a:lnTo>
                <a:lnTo>
                  <a:pt x="0" y="28531"/>
                </a:lnTo>
                <a:lnTo>
                  <a:pt x="20961" y="28531"/>
                </a:lnTo>
                <a:lnTo>
                  <a:pt x="20961" y="91282"/>
                </a:lnTo>
                <a:lnTo>
                  <a:pt x="32395" y="91282"/>
                </a:lnTo>
                <a:lnTo>
                  <a:pt x="323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66871" y="6509696"/>
            <a:ext cx="61594" cy="91440"/>
          </a:xfrm>
          <a:custGeom>
            <a:avLst/>
            <a:gdLst/>
            <a:ahLst/>
            <a:cxnLst/>
            <a:rect l="l" t="t" r="r" b="b"/>
            <a:pathLst>
              <a:path w="61595" h="91439">
                <a:moveTo>
                  <a:pt x="54881" y="9527"/>
                </a:moveTo>
                <a:lnTo>
                  <a:pt x="30489" y="9527"/>
                </a:lnTo>
                <a:lnTo>
                  <a:pt x="39913" y="11160"/>
                </a:lnTo>
                <a:lnTo>
                  <a:pt x="45756" y="15466"/>
                </a:lnTo>
                <a:lnTo>
                  <a:pt x="48737" y="21553"/>
                </a:lnTo>
                <a:lnTo>
                  <a:pt x="49571" y="28531"/>
                </a:lnTo>
                <a:lnTo>
                  <a:pt x="48529" y="35806"/>
                </a:lnTo>
                <a:lnTo>
                  <a:pt x="45521" y="41124"/>
                </a:lnTo>
                <a:lnTo>
                  <a:pt x="40678" y="45410"/>
                </a:lnTo>
                <a:lnTo>
                  <a:pt x="34326" y="49461"/>
                </a:lnTo>
                <a:lnTo>
                  <a:pt x="22867" y="55162"/>
                </a:lnTo>
                <a:lnTo>
                  <a:pt x="13666" y="60269"/>
                </a:lnTo>
                <a:lnTo>
                  <a:pt x="6431" y="67516"/>
                </a:lnTo>
                <a:lnTo>
                  <a:pt x="1697" y="77616"/>
                </a:lnTo>
                <a:lnTo>
                  <a:pt x="0" y="91282"/>
                </a:lnTo>
                <a:lnTo>
                  <a:pt x="61004" y="91282"/>
                </a:lnTo>
                <a:lnTo>
                  <a:pt x="61004" y="79872"/>
                </a:lnTo>
                <a:lnTo>
                  <a:pt x="13339" y="79872"/>
                </a:lnTo>
                <a:lnTo>
                  <a:pt x="13339" y="76066"/>
                </a:lnTo>
                <a:lnTo>
                  <a:pt x="15244" y="68465"/>
                </a:lnTo>
                <a:lnTo>
                  <a:pt x="28584" y="60863"/>
                </a:lnTo>
                <a:lnTo>
                  <a:pt x="38137" y="55162"/>
                </a:lnTo>
                <a:lnTo>
                  <a:pt x="48142" y="50733"/>
                </a:lnTo>
                <a:lnTo>
                  <a:pt x="55307" y="45378"/>
                </a:lnTo>
                <a:lnTo>
                  <a:pt x="59575" y="38304"/>
                </a:lnTo>
                <a:lnTo>
                  <a:pt x="61004" y="28531"/>
                </a:lnTo>
                <a:lnTo>
                  <a:pt x="58980" y="16055"/>
                </a:lnTo>
                <a:lnTo>
                  <a:pt x="54881" y="9527"/>
                </a:lnTo>
                <a:close/>
              </a:path>
              <a:path w="61595" h="91439">
                <a:moveTo>
                  <a:pt x="34326" y="0"/>
                </a:moveTo>
                <a:lnTo>
                  <a:pt x="24724" y="1072"/>
                </a:lnTo>
                <a:lnTo>
                  <a:pt x="14771" y="5713"/>
                </a:lnTo>
                <a:lnTo>
                  <a:pt x="6967" y="16055"/>
                </a:lnTo>
                <a:lnTo>
                  <a:pt x="3811" y="34232"/>
                </a:lnTo>
                <a:lnTo>
                  <a:pt x="13339" y="34232"/>
                </a:lnTo>
                <a:lnTo>
                  <a:pt x="14679" y="27967"/>
                </a:lnTo>
                <a:lnTo>
                  <a:pt x="16912" y="19741"/>
                </a:lnTo>
                <a:lnTo>
                  <a:pt x="21646" y="12585"/>
                </a:lnTo>
                <a:lnTo>
                  <a:pt x="30489" y="9527"/>
                </a:lnTo>
                <a:lnTo>
                  <a:pt x="54881" y="9527"/>
                </a:lnTo>
                <a:lnTo>
                  <a:pt x="53382" y="7139"/>
                </a:lnTo>
                <a:lnTo>
                  <a:pt x="44926" y="1785"/>
                </a:lnTo>
                <a:lnTo>
                  <a:pt x="343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08281" y="6509696"/>
            <a:ext cx="61594" cy="91440"/>
          </a:xfrm>
          <a:custGeom>
            <a:avLst/>
            <a:gdLst/>
            <a:ahLst/>
            <a:cxnLst/>
            <a:rect l="l" t="t" r="r" b="b"/>
            <a:pathLst>
              <a:path w="61595" h="91439">
                <a:moveTo>
                  <a:pt x="13466" y="60863"/>
                </a:moveTo>
                <a:lnTo>
                  <a:pt x="0" y="60863"/>
                </a:lnTo>
                <a:lnTo>
                  <a:pt x="746" y="70129"/>
                </a:lnTo>
                <a:lnTo>
                  <a:pt x="3112" y="77971"/>
                </a:lnTo>
                <a:lnTo>
                  <a:pt x="7288" y="84388"/>
                </a:lnTo>
                <a:lnTo>
                  <a:pt x="13466" y="89379"/>
                </a:lnTo>
                <a:lnTo>
                  <a:pt x="15244" y="91282"/>
                </a:lnTo>
                <a:lnTo>
                  <a:pt x="28711" y="91282"/>
                </a:lnTo>
                <a:lnTo>
                  <a:pt x="43400" y="89262"/>
                </a:lnTo>
                <a:lnTo>
                  <a:pt x="53421" y="83675"/>
                </a:lnTo>
                <a:lnTo>
                  <a:pt x="28711" y="83675"/>
                </a:lnTo>
                <a:lnTo>
                  <a:pt x="19897" y="81447"/>
                </a:lnTo>
                <a:lnTo>
                  <a:pt x="15371" y="75832"/>
                </a:lnTo>
                <a:lnTo>
                  <a:pt x="13704" y="68436"/>
                </a:lnTo>
                <a:lnTo>
                  <a:pt x="13466" y="60863"/>
                </a:lnTo>
                <a:close/>
              </a:path>
              <a:path w="61595" h="91439">
                <a:moveTo>
                  <a:pt x="52876" y="9527"/>
                </a:moveTo>
                <a:lnTo>
                  <a:pt x="43956" y="9527"/>
                </a:lnTo>
                <a:lnTo>
                  <a:pt x="45512" y="17841"/>
                </a:lnTo>
                <a:lnTo>
                  <a:pt x="45734" y="38033"/>
                </a:lnTo>
                <a:lnTo>
                  <a:pt x="36333" y="39933"/>
                </a:lnTo>
                <a:lnTo>
                  <a:pt x="21088" y="39933"/>
                </a:lnTo>
                <a:lnTo>
                  <a:pt x="21088" y="49461"/>
                </a:lnTo>
                <a:lnTo>
                  <a:pt x="28711" y="49461"/>
                </a:lnTo>
                <a:lnTo>
                  <a:pt x="35182" y="49698"/>
                </a:lnTo>
                <a:lnTo>
                  <a:pt x="41986" y="51361"/>
                </a:lnTo>
                <a:lnTo>
                  <a:pt x="47362" y="55874"/>
                </a:lnTo>
                <a:lnTo>
                  <a:pt x="49545" y="64664"/>
                </a:lnTo>
                <a:lnTo>
                  <a:pt x="47898" y="72445"/>
                </a:lnTo>
                <a:lnTo>
                  <a:pt x="43416" y="78445"/>
                </a:lnTo>
                <a:lnTo>
                  <a:pt x="36790" y="82308"/>
                </a:lnTo>
                <a:lnTo>
                  <a:pt x="28711" y="83675"/>
                </a:lnTo>
                <a:lnTo>
                  <a:pt x="53421" y="83675"/>
                </a:lnTo>
                <a:lnTo>
                  <a:pt x="59153" y="75239"/>
                </a:lnTo>
                <a:lnTo>
                  <a:pt x="60979" y="64664"/>
                </a:lnTo>
                <a:lnTo>
                  <a:pt x="59955" y="56850"/>
                </a:lnTo>
                <a:lnTo>
                  <a:pt x="56977" y="50636"/>
                </a:lnTo>
                <a:lnTo>
                  <a:pt x="52189" y="46203"/>
                </a:lnTo>
                <a:lnTo>
                  <a:pt x="45734" y="43734"/>
                </a:lnTo>
                <a:lnTo>
                  <a:pt x="51578" y="39933"/>
                </a:lnTo>
                <a:lnTo>
                  <a:pt x="59200" y="38033"/>
                </a:lnTo>
                <a:lnTo>
                  <a:pt x="59200" y="24730"/>
                </a:lnTo>
                <a:lnTo>
                  <a:pt x="56858" y="14452"/>
                </a:lnTo>
                <a:lnTo>
                  <a:pt x="52876" y="9527"/>
                </a:lnTo>
                <a:close/>
              </a:path>
              <a:path w="61595" h="91439">
                <a:moveTo>
                  <a:pt x="30489" y="0"/>
                </a:moveTo>
                <a:lnTo>
                  <a:pt x="15328" y="2617"/>
                </a:lnTo>
                <a:lnTo>
                  <a:pt x="5996" y="9527"/>
                </a:lnTo>
                <a:lnTo>
                  <a:pt x="1298" y="19262"/>
                </a:lnTo>
                <a:lnTo>
                  <a:pt x="0" y="30431"/>
                </a:lnTo>
                <a:lnTo>
                  <a:pt x="13466" y="30431"/>
                </a:lnTo>
                <a:lnTo>
                  <a:pt x="13963" y="24730"/>
                </a:lnTo>
                <a:lnTo>
                  <a:pt x="16038" y="17841"/>
                </a:lnTo>
                <a:lnTo>
                  <a:pt x="20648" y="11991"/>
                </a:lnTo>
                <a:lnTo>
                  <a:pt x="28711" y="9527"/>
                </a:lnTo>
                <a:lnTo>
                  <a:pt x="52876" y="9527"/>
                </a:lnTo>
                <a:lnTo>
                  <a:pt x="50562" y="6664"/>
                </a:lnTo>
                <a:lnTo>
                  <a:pt x="41407" y="1726"/>
                </a:lnTo>
                <a:lnTo>
                  <a:pt x="30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25048" y="6509696"/>
            <a:ext cx="65405" cy="91440"/>
          </a:xfrm>
          <a:custGeom>
            <a:avLst/>
            <a:gdLst/>
            <a:ahLst/>
            <a:cxnLst/>
            <a:rect l="l" t="t" r="r" b="b"/>
            <a:pathLst>
              <a:path w="65404" h="91439">
                <a:moveTo>
                  <a:pt x="49545" y="68465"/>
                </a:moveTo>
                <a:lnTo>
                  <a:pt x="39890" y="68465"/>
                </a:lnTo>
                <a:lnTo>
                  <a:pt x="39890" y="91282"/>
                </a:lnTo>
                <a:lnTo>
                  <a:pt x="49545" y="91282"/>
                </a:lnTo>
                <a:lnTo>
                  <a:pt x="49545" y="68465"/>
                </a:lnTo>
                <a:close/>
              </a:path>
              <a:path w="65404" h="91439">
                <a:moveTo>
                  <a:pt x="49545" y="0"/>
                </a:moveTo>
                <a:lnTo>
                  <a:pt x="39890" y="0"/>
                </a:lnTo>
                <a:lnTo>
                  <a:pt x="0" y="58963"/>
                </a:lnTo>
                <a:lnTo>
                  <a:pt x="0" y="68465"/>
                </a:lnTo>
                <a:lnTo>
                  <a:pt x="64790" y="68465"/>
                </a:lnTo>
                <a:lnTo>
                  <a:pt x="64790" y="58963"/>
                </a:lnTo>
                <a:lnTo>
                  <a:pt x="9401" y="58963"/>
                </a:lnTo>
                <a:lnTo>
                  <a:pt x="39890" y="19029"/>
                </a:lnTo>
                <a:lnTo>
                  <a:pt x="49545" y="19029"/>
                </a:lnTo>
                <a:lnTo>
                  <a:pt x="49545" y="0"/>
                </a:lnTo>
                <a:close/>
              </a:path>
              <a:path w="65404" h="91439">
                <a:moveTo>
                  <a:pt x="49545" y="19029"/>
                </a:moveTo>
                <a:lnTo>
                  <a:pt x="39890" y="19029"/>
                </a:lnTo>
                <a:lnTo>
                  <a:pt x="39890" y="58963"/>
                </a:lnTo>
                <a:lnTo>
                  <a:pt x="49545" y="58963"/>
                </a:lnTo>
                <a:lnTo>
                  <a:pt x="49545" y="190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62647" y="6509696"/>
            <a:ext cx="65405" cy="91440"/>
          </a:xfrm>
          <a:custGeom>
            <a:avLst/>
            <a:gdLst/>
            <a:ahLst/>
            <a:cxnLst/>
            <a:rect l="l" t="t" r="r" b="b"/>
            <a:pathLst>
              <a:path w="65404" h="91439">
                <a:moveTo>
                  <a:pt x="13466" y="68465"/>
                </a:moveTo>
                <a:lnTo>
                  <a:pt x="0" y="68465"/>
                </a:lnTo>
                <a:lnTo>
                  <a:pt x="4764" y="80853"/>
                </a:lnTo>
                <a:lnTo>
                  <a:pt x="12386" y="87716"/>
                </a:lnTo>
                <a:lnTo>
                  <a:pt x="21438" y="90658"/>
                </a:lnTo>
                <a:lnTo>
                  <a:pt x="30489" y="91282"/>
                </a:lnTo>
                <a:lnTo>
                  <a:pt x="47961" y="87865"/>
                </a:lnTo>
                <a:lnTo>
                  <a:pt x="53279" y="83675"/>
                </a:lnTo>
                <a:lnTo>
                  <a:pt x="34301" y="83675"/>
                </a:lnTo>
                <a:lnTo>
                  <a:pt x="26472" y="82903"/>
                </a:lnTo>
                <a:lnTo>
                  <a:pt x="20263" y="80348"/>
                </a:lnTo>
                <a:lnTo>
                  <a:pt x="15864" y="75654"/>
                </a:lnTo>
                <a:lnTo>
                  <a:pt x="13466" y="68465"/>
                </a:lnTo>
                <a:close/>
              </a:path>
              <a:path w="65404" h="91439">
                <a:moveTo>
                  <a:pt x="57421" y="43734"/>
                </a:moveTo>
                <a:lnTo>
                  <a:pt x="30489" y="43734"/>
                </a:lnTo>
                <a:lnTo>
                  <a:pt x="39743" y="44807"/>
                </a:lnTo>
                <a:lnTo>
                  <a:pt x="46973" y="48023"/>
                </a:lnTo>
                <a:lnTo>
                  <a:pt x="51677" y="53376"/>
                </a:lnTo>
                <a:lnTo>
                  <a:pt x="53357" y="60863"/>
                </a:lnTo>
                <a:lnTo>
                  <a:pt x="51737" y="70039"/>
                </a:lnTo>
                <a:lnTo>
                  <a:pt x="47449" y="77258"/>
                </a:lnTo>
                <a:lnTo>
                  <a:pt x="41351" y="81982"/>
                </a:lnTo>
                <a:lnTo>
                  <a:pt x="34301" y="83675"/>
                </a:lnTo>
                <a:lnTo>
                  <a:pt x="53279" y="83675"/>
                </a:lnTo>
                <a:lnTo>
                  <a:pt x="58406" y="79636"/>
                </a:lnTo>
                <a:lnTo>
                  <a:pt x="63468" y="69625"/>
                </a:lnTo>
                <a:lnTo>
                  <a:pt x="64790" y="60863"/>
                </a:lnTo>
                <a:lnTo>
                  <a:pt x="62158" y="49461"/>
                </a:lnTo>
                <a:lnTo>
                  <a:pt x="57421" y="43734"/>
                </a:lnTo>
                <a:close/>
              </a:path>
              <a:path w="65404" h="91439">
                <a:moveTo>
                  <a:pt x="59200" y="0"/>
                </a:moveTo>
                <a:lnTo>
                  <a:pt x="13466" y="0"/>
                </a:lnTo>
                <a:lnTo>
                  <a:pt x="3811" y="49461"/>
                </a:lnTo>
                <a:lnTo>
                  <a:pt x="15244" y="49461"/>
                </a:lnTo>
                <a:lnTo>
                  <a:pt x="19056" y="45634"/>
                </a:lnTo>
                <a:lnTo>
                  <a:pt x="24899" y="43734"/>
                </a:lnTo>
                <a:lnTo>
                  <a:pt x="57421" y="43734"/>
                </a:lnTo>
                <a:lnTo>
                  <a:pt x="55262" y="41124"/>
                </a:lnTo>
                <a:lnTo>
                  <a:pt x="49388" y="38033"/>
                </a:lnTo>
                <a:lnTo>
                  <a:pt x="15244" y="38033"/>
                </a:lnTo>
                <a:lnTo>
                  <a:pt x="22867" y="13328"/>
                </a:lnTo>
                <a:lnTo>
                  <a:pt x="59200" y="13328"/>
                </a:lnTo>
                <a:lnTo>
                  <a:pt x="59200" y="0"/>
                </a:lnTo>
                <a:close/>
              </a:path>
              <a:path w="65404" h="91439">
                <a:moveTo>
                  <a:pt x="34301" y="34232"/>
                </a:moveTo>
                <a:lnTo>
                  <a:pt x="22867" y="34232"/>
                </a:lnTo>
                <a:lnTo>
                  <a:pt x="15244" y="38033"/>
                </a:lnTo>
                <a:lnTo>
                  <a:pt x="49388" y="38033"/>
                </a:lnTo>
                <a:lnTo>
                  <a:pt x="45496" y="35984"/>
                </a:lnTo>
                <a:lnTo>
                  <a:pt x="34301" y="342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00077" y="3030120"/>
            <a:ext cx="0" cy="3209925"/>
          </a:xfrm>
          <a:custGeom>
            <a:avLst/>
            <a:gdLst/>
            <a:ahLst/>
            <a:cxnLst/>
            <a:rect l="l" t="t" r="r" b="b"/>
            <a:pathLst>
              <a:path h="3209925">
                <a:moveTo>
                  <a:pt x="0" y="3209595"/>
                </a:moveTo>
                <a:lnTo>
                  <a:pt x="0" y="0"/>
                </a:lnTo>
              </a:path>
            </a:pathLst>
          </a:custGeom>
          <a:ln w="5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33381" y="6239713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66696" y="0"/>
                </a:moveTo>
                <a:lnTo>
                  <a:pt x="0" y="0"/>
                </a:lnTo>
              </a:path>
            </a:pathLst>
          </a:custGeom>
          <a:ln w="5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33381" y="5779563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66696" y="0"/>
                </a:moveTo>
                <a:lnTo>
                  <a:pt x="0" y="0"/>
                </a:lnTo>
              </a:path>
            </a:pathLst>
          </a:custGeom>
          <a:ln w="5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33381" y="5323214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66696" y="0"/>
                </a:moveTo>
                <a:lnTo>
                  <a:pt x="0" y="0"/>
                </a:lnTo>
              </a:path>
            </a:pathLst>
          </a:custGeom>
          <a:ln w="5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33381" y="4864964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66696" y="0"/>
                </a:moveTo>
                <a:lnTo>
                  <a:pt x="0" y="0"/>
                </a:lnTo>
              </a:path>
            </a:pathLst>
          </a:custGeom>
          <a:ln w="5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33381" y="4404814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66696" y="0"/>
                </a:moveTo>
                <a:lnTo>
                  <a:pt x="0" y="0"/>
                </a:lnTo>
              </a:path>
            </a:pathLst>
          </a:custGeom>
          <a:ln w="5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33381" y="3946616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66696" y="0"/>
                </a:moveTo>
                <a:lnTo>
                  <a:pt x="0" y="0"/>
                </a:lnTo>
              </a:path>
            </a:pathLst>
          </a:custGeom>
          <a:ln w="5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33381" y="3490267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66696" y="0"/>
                </a:moveTo>
                <a:lnTo>
                  <a:pt x="0" y="0"/>
                </a:lnTo>
              </a:path>
            </a:pathLst>
          </a:custGeom>
          <a:ln w="5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633381" y="3030117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66696" y="0"/>
                </a:moveTo>
                <a:lnTo>
                  <a:pt x="0" y="0"/>
                </a:lnTo>
              </a:path>
            </a:pathLst>
          </a:custGeom>
          <a:ln w="5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92318" y="6260617"/>
            <a:ext cx="92075" cy="60960"/>
          </a:xfrm>
          <a:custGeom>
            <a:avLst/>
            <a:gdLst/>
            <a:ahLst/>
            <a:cxnLst/>
            <a:rect l="l" t="t" r="r" b="b"/>
            <a:pathLst>
              <a:path w="92075" h="60960">
                <a:moveTo>
                  <a:pt x="45760" y="0"/>
                </a:moveTo>
                <a:lnTo>
                  <a:pt x="31374" y="1277"/>
                </a:lnTo>
                <a:lnTo>
                  <a:pt x="16448" y="5941"/>
                </a:lnTo>
                <a:lnTo>
                  <a:pt x="4738" y="15243"/>
                </a:lnTo>
                <a:lnTo>
                  <a:pt x="0" y="30431"/>
                </a:lnTo>
                <a:lnTo>
                  <a:pt x="4738" y="47208"/>
                </a:lnTo>
                <a:lnTo>
                  <a:pt x="16448" y="56324"/>
                </a:lnTo>
                <a:lnTo>
                  <a:pt x="31374" y="60095"/>
                </a:lnTo>
                <a:lnTo>
                  <a:pt x="45760" y="60838"/>
                </a:lnTo>
                <a:lnTo>
                  <a:pt x="60945" y="60095"/>
                </a:lnTo>
                <a:lnTo>
                  <a:pt x="75773" y="56324"/>
                </a:lnTo>
                <a:lnTo>
                  <a:pt x="84278" y="49435"/>
                </a:lnTo>
                <a:lnTo>
                  <a:pt x="45760" y="49435"/>
                </a:lnTo>
                <a:lnTo>
                  <a:pt x="31259" y="48337"/>
                </a:lnTo>
                <a:lnTo>
                  <a:pt x="19796" y="44922"/>
                </a:lnTo>
                <a:lnTo>
                  <a:pt x="12263" y="39013"/>
                </a:lnTo>
                <a:lnTo>
                  <a:pt x="9553" y="30431"/>
                </a:lnTo>
                <a:lnTo>
                  <a:pt x="12263" y="22934"/>
                </a:lnTo>
                <a:lnTo>
                  <a:pt x="19796" y="17581"/>
                </a:lnTo>
                <a:lnTo>
                  <a:pt x="31259" y="14372"/>
                </a:lnTo>
                <a:lnTo>
                  <a:pt x="45760" y="13302"/>
                </a:lnTo>
                <a:lnTo>
                  <a:pt x="84680" y="13302"/>
                </a:lnTo>
                <a:lnTo>
                  <a:pt x="75773" y="5941"/>
                </a:lnTo>
                <a:lnTo>
                  <a:pt x="60945" y="1277"/>
                </a:lnTo>
                <a:lnTo>
                  <a:pt x="45760" y="0"/>
                </a:lnTo>
                <a:close/>
              </a:path>
              <a:path w="92075" h="60960">
                <a:moveTo>
                  <a:pt x="84680" y="13302"/>
                </a:moveTo>
                <a:lnTo>
                  <a:pt x="45760" y="13302"/>
                </a:lnTo>
                <a:lnTo>
                  <a:pt x="60260" y="14372"/>
                </a:lnTo>
                <a:lnTo>
                  <a:pt x="71724" y="17581"/>
                </a:lnTo>
                <a:lnTo>
                  <a:pt x="79257" y="22934"/>
                </a:lnTo>
                <a:lnTo>
                  <a:pt x="81966" y="30431"/>
                </a:lnTo>
                <a:lnTo>
                  <a:pt x="79257" y="39013"/>
                </a:lnTo>
                <a:lnTo>
                  <a:pt x="71724" y="44922"/>
                </a:lnTo>
                <a:lnTo>
                  <a:pt x="60260" y="48337"/>
                </a:lnTo>
                <a:lnTo>
                  <a:pt x="45760" y="49435"/>
                </a:lnTo>
                <a:lnTo>
                  <a:pt x="84278" y="49435"/>
                </a:lnTo>
                <a:lnTo>
                  <a:pt x="87028" y="47208"/>
                </a:lnTo>
                <a:lnTo>
                  <a:pt x="91494" y="30431"/>
                </a:lnTo>
                <a:lnTo>
                  <a:pt x="87028" y="15243"/>
                </a:lnTo>
                <a:lnTo>
                  <a:pt x="84680" y="133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67611" y="623779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3346" y="0"/>
                </a:lnTo>
              </a:path>
            </a:pathLst>
          </a:custGeom>
          <a:ln w="15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92318" y="6154144"/>
            <a:ext cx="92075" cy="60960"/>
          </a:xfrm>
          <a:custGeom>
            <a:avLst/>
            <a:gdLst/>
            <a:ahLst/>
            <a:cxnLst/>
            <a:rect l="l" t="t" r="r" b="b"/>
            <a:pathLst>
              <a:path w="92075" h="60960">
                <a:moveTo>
                  <a:pt x="45760" y="0"/>
                </a:moveTo>
                <a:lnTo>
                  <a:pt x="31374" y="1009"/>
                </a:lnTo>
                <a:lnTo>
                  <a:pt x="16448" y="5226"/>
                </a:lnTo>
                <a:lnTo>
                  <a:pt x="4738" y="14431"/>
                </a:lnTo>
                <a:lnTo>
                  <a:pt x="0" y="30406"/>
                </a:lnTo>
                <a:lnTo>
                  <a:pt x="4738" y="47197"/>
                </a:lnTo>
                <a:lnTo>
                  <a:pt x="16448" y="56321"/>
                </a:lnTo>
                <a:lnTo>
                  <a:pt x="31374" y="60095"/>
                </a:lnTo>
                <a:lnTo>
                  <a:pt x="45760" y="60838"/>
                </a:lnTo>
                <a:lnTo>
                  <a:pt x="60945" y="60095"/>
                </a:lnTo>
                <a:lnTo>
                  <a:pt x="75773" y="56321"/>
                </a:lnTo>
                <a:lnTo>
                  <a:pt x="84267" y="49435"/>
                </a:lnTo>
                <a:lnTo>
                  <a:pt x="45760" y="49435"/>
                </a:lnTo>
                <a:lnTo>
                  <a:pt x="31259" y="48336"/>
                </a:lnTo>
                <a:lnTo>
                  <a:pt x="19796" y="44919"/>
                </a:lnTo>
                <a:lnTo>
                  <a:pt x="12263" y="39002"/>
                </a:lnTo>
                <a:lnTo>
                  <a:pt x="9553" y="30406"/>
                </a:lnTo>
                <a:lnTo>
                  <a:pt x="12263" y="22923"/>
                </a:lnTo>
                <a:lnTo>
                  <a:pt x="19796" y="17578"/>
                </a:lnTo>
                <a:lnTo>
                  <a:pt x="31259" y="14371"/>
                </a:lnTo>
                <a:lnTo>
                  <a:pt x="45760" y="13302"/>
                </a:lnTo>
                <a:lnTo>
                  <a:pt x="85648" y="13302"/>
                </a:lnTo>
                <a:lnTo>
                  <a:pt x="75773" y="5226"/>
                </a:lnTo>
                <a:lnTo>
                  <a:pt x="60945" y="1009"/>
                </a:lnTo>
                <a:lnTo>
                  <a:pt x="45760" y="0"/>
                </a:lnTo>
                <a:close/>
              </a:path>
              <a:path w="92075" h="60960">
                <a:moveTo>
                  <a:pt x="85648" y="13302"/>
                </a:moveTo>
                <a:lnTo>
                  <a:pt x="45760" y="13302"/>
                </a:lnTo>
                <a:lnTo>
                  <a:pt x="60260" y="14371"/>
                </a:lnTo>
                <a:lnTo>
                  <a:pt x="71724" y="17578"/>
                </a:lnTo>
                <a:lnTo>
                  <a:pt x="79257" y="22923"/>
                </a:lnTo>
                <a:lnTo>
                  <a:pt x="81966" y="30406"/>
                </a:lnTo>
                <a:lnTo>
                  <a:pt x="79257" y="39002"/>
                </a:lnTo>
                <a:lnTo>
                  <a:pt x="71724" y="44919"/>
                </a:lnTo>
                <a:lnTo>
                  <a:pt x="60260" y="48336"/>
                </a:lnTo>
                <a:lnTo>
                  <a:pt x="45760" y="49435"/>
                </a:lnTo>
                <a:lnTo>
                  <a:pt x="84267" y="49435"/>
                </a:lnTo>
                <a:lnTo>
                  <a:pt x="87028" y="47197"/>
                </a:lnTo>
                <a:lnTo>
                  <a:pt x="91494" y="30406"/>
                </a:lnTo>
                <a:lnTo>
                  <a:pt x="87028" y="14431"/>
                </a:lnTo>
                <a:lnTo>
                  <a:pt x="85648" y="133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92318" y="5804271"/>
            <a:ext cx="92075" cy="64769"/>
          </a:xfrm>
          <a:custGeom>
            <a:avLst/>
            <a:gdLst/>
            <a:ahLst/>
            <a:cxnLst/>
            <a:rect l="l" t="t" r="r" b="b"/>
            <a:pathLst>
              <a:path w="92075" h="64770">
                <a:moveTo>
                  <a:pt x="45760" y="0"/>
                </a:moveTo>
                <a:lnTo>
                  <a:pt x="31374" y="1277"/>
                </a:lnTo>
                <a:lnTo>
                  <a:pt x="16448" y="5941"/>
                </a:lnTo>
                <a:lnTo>
                  <a:pt x="4738" y="15243"/>
                </a:lnTo>
                <a:lnTo>
                  <a:pt x="0" y="30431"/>
                </a:lnTo>
                <a:lnTo>
                  <a:pt x="4738" y="47806"/>
                </a:lnTo>
                <a:lnTo>
                  <a:pt x="16448" y="58237"/>
                </a:lnTo>
                <a:lnTo>
                  <a:pt x="31374" y="63324"/>
                </a:lnTo>
                <a:lnTo>
                  <a:pt x="45760" y="64664"/>
                </a:lnTo>
                <a:lnTo>
                  <a:pt x="60945" y="63324"/>
                </a:lnTo>
                <a:lnTo>
                  <a:pt x="75773" y="58237"/>
                </a:lnTo>
                <a:lnTo>
                  <a:pt x="83220" y="51336"/>
                </a:lnTo>
                <a:lnTo>
                  <a:pt x="45760" y="51336"/>
                </a:lnTo>
                <a:lnTo>
                  <a:pt x="31259" y="50207"/>
                </a:lnTo>
                <a:lnTo>
                  <a:pt x="19796" y="46585"/>
                </a:lnTo>
                <a:lnTo>
                  <a:pt x="12263" y="40111"/>
                </a:lnTo>
                <a:lnTo>
                  <a:pt x="9553" y="30431"/>
                </a:lnTo>
                <a:lnTo>
                  <a:pt x="12263" y="22944"/>
                </a:lnTo>
                <a:lnTo>
                  <a:pt x="19796" y="17591"/>
                </a:lnTo>
                <a:lnTo>
                  <a:pt x="31259" y="14375"/>
                </a:lnTo>
                <a:lnTo>
                  <a:pt x="45760" y="13302"/>
                </a:lnTo>
                <a:lnTo>
                  <a:pt x="84680" y="13302"/>
                </a:lnTo>
                <a:lnTo>
                  <a:pt x="75773" y="5941"/>
                </a:lnTo>
                <a:lnTo>
                  <a:pt x="60945" y="1277"/>
                </a:lnTo>
                <a:lnTo>
                  <a:pt x="45760" y="0"/>
                </a:lnTo>
                <a:close/>
              </a:path>
              <a:path w="92075" h="64770">
                <a:moveTo>
                  <a:pt x="84680" y="13302"/>
                </a:moveTo>
                <a:lnTo>
                  <a:pt x="45760" y="13302"/>
                </a:lnTo>
                <a:lnTo>
                  <a:pt x="60260" y="14375"/>
                </a:lnTo>
                <a:lnTo>
                  <a:pt x="71724" y="17591"/>
                </a:lnTo>
                <a:lnTo>
                  <a:pt x="79257" y="22944"/>
                </a:lnTo>
                <a:lnTo>
                  <a:pt x="81966" y="30431"/>
                </a:lnTo>
                <a:lnTo>
                  <a:pt x="79257" y="40111"/>
                </a:lnTo>
                <a:lnTo>
                  <a:pt x="71724" y="46585"/>
                </a:lnTo>
                <a:lnTo>
                  <a:pt x="60260" y="50207"/>
                </a:lnTo>
                <a:lnTo>
                  <a:pt x="45760" y="51336"/>
                </a:lnTo>
                <a:lnTo>
                  <a:pt x="83220" y="51336"/>
                </a:lnTo>
                <a:lnTo>
                  <a:pt x="87028" y="47806"/>
                </a:lnTo>
                <a:lnTo>
                  <a:pt x="91494" y="30431"/>
                </a:lnTo>
                <a:lnTo>
                  <a:pt x="87028" y="15243"/>
                </a:lnTo>
                <a:lnTo>
                  <a:pt x="84680" y="133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567611" y="5783364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3346" y="0"/>
                </a:lnTo>
              </a:path>
            </a:pathLst>
          </a:custGeom>
          <a:ln w="11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492318" y="5718699"/>
            <a:ext cx="92075" cy="34290"/>
          </a:xfrm>
          <a:custGeom>
            <a:avLst/>
            <a:gdLst/>
            <a:ahLst/>
            <a:cxnLst/>
            <a:rect l="l" t="t" r="r" b="b"/>
            <a:pathLst>
              <a:path w="92075" h="34289">
                <a:moveTo>
                  <a:pt x="91494" y="0"/>
                </a:moveTo>
                <a:lnTo>
                  <a:pt x="0" y="0"/>
                </a:lnTo>
                <a:lnTo>
                  <a:pt x="0" y="9501"/>
                </a:lnTo>
                <a:lnTo>
                  <a:pt x="8887" y="12842"/>
                </a:lnTo>
                <a:lnTo>
                  <a:pt x="13837" y="17600"/>
                </a:lnTo>
                <a:lnTo>
                  <a:pt x="16639" y="24492"/>
                </a:lnTo>
                <a:lnTo>
                  <a:pt x="19081" y="34232"/>
                </a:lnTo>
                <a:lnTo>
                  <a:pt x="28609" y="34232"/>
                </a:lnTo>
                <a:lnTo>
                  <a:pt x="28609" y="13328"/>
                </a:lnTo>
                <a:lnTo>
                  <a:pt x="91494" y="13328"/>
                </a:lnTo>
                <a:lnTo>
                  <a:pt x="914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92318" y="5347922"/>
            <a:ext cx="92075" cy="64769"/>
          </a:xfrm>
          <a:custGeom>
            <a:avLst/>
            <a:gdLst/>
            <a:ahLst/>
            <a:cxnLst/>
            <a:rect l="l" t="t" r="r" b="b"/>
            <a:pathLst>
              <a:path w="92075" h="64770">
                <a:moveTo>
                  <a:pt x="45760" y="0"/>
                </a:moveTo>
                <a:lnTo>
                  <a:pt x="31374" y="1336"/>
                </a:lnTo>
                <a:lnTo>
                  <a:pt x="16448" y="6417"/>
                </a:lnTo>
                <a:lnTo>
                  <a:pt x="4738" y="16847"/>
                </a:lnTo>
                <a:lnTo>
                  <a:pt x="0" y="34232"/>
                </a:lnTo>
                <a:lnTo>
                  <a:pt x="4738" y="50222"/>
                </a:lnTo>
                <a:lnTo>
                  <a:pt x="16448" y="59434"/>
                </a:lnTo>
                <a:lnTo>
                  <a:pt x="31374" y="63654"/>
                </a:lnTo>
                <a:lnTo>
                  <a:pt x="45760" y="64664"/>
                </a:lnTo>
                <a:lnTo>
                  <a:pt x="60945" y="63654"/>
                </a:lnTo>
                <a:lnTo>
                  <a:pt x="75773" y="59434"/>
                </a:lnTo>
                <a:lnTo>
                  <a:pt x="85667" y="51336"/>
                </a:lnTo>
                <a:lnTo>
                  <a:pt x="45760" y="51336"/>
                </a:lnTo>
                <a:lnTo>
                  <a:pt x="31259" y="50267"/>
                </a:lnTo>
                <a:lnTo>
                  <a:pt x="19796" y="47060"/>
                </a:lnTo>
                <a:lnTo>
                  <a:pt x="12263" y="41715"/>
                </a:lnTo>
                <a:lnTo>
                  <a:pt x="9553" y="34232"/>
                </a:lnTo>
                <a:lnTo>
                  <a:pt x="12263" y="24849"/>
                </a:lnTo>
                <a:lnTo>
                  <a:pt x="19796" y="19029"/>
                </a:lnTo>
                <a:lnTo>
                  <a:pt x="31259" y="16059"/>
                </a:lnTo>
                <a:lnTo>
                  <a:pt x="45760" y="15228"/>
                </a:lnTo>
                <a:lnTo>
                  <a:pt x="85281" y="15228"/>
                </a:lnTo>
                <a:lnTo>
                  <a:pt x="75773" y="6417"/>
                </a:lnTo>
                <a:lnTo>
                  <a:pt x="60945" y="1336"/>
                </a:lnTo>
                <a:lnTo>
                  <a:pt x="45760" y="0"/>
                </a:lnTo>
                <a:close/>
              </a:path>
              <a:path w="92075" h="64770">
                <a:moveTo>
                  <a:pt x="85281" y="15228"/>
                </a:moveTo>
                <a:lnTo>
                  <a:pt x="45760" y="15228"/>
                </a:lnTo>
                <a:lnTo>
                  <a:pt x="60260" y="16059"/>
                </a:lnTo>
                <a:lnTo>
                  <a:pt x="71724" y="19029"/>
                </a:lnTo>
                <a:lnTo>
                  <a:pt x="79257" y="24849"/>
                </a:lnTo>
                <a:lnTo>
                  <a:pt x="81966" y="34232"/>
                </a:lnTo>
                <a:lnTo>
                  <a:pt x="79257" y="41715"/>
                </a:lnTo>
                <a:lnTo>
                  <a:pt x="71724" y="47060"/>
                </a:lnTo>
                <a:lnTo>
                  <a:pt x="60260" y="50267"/>
                </a:lnTo>
                <a:lnTo>
                  <a:pt x="45760" y="51336"/>
                </a:lnTo>
                <a:lnTo>
                  <a:pt x="85667" y="51336"/>
                </a:lnTo>
                <a:lnTo>
                  <a:pt x="87028" y="50222"/>
                </a:lnTo>
                <a:lnTo>
                  <a:pt x="91494" y="34232"/>
                </a:lnTo>
                <a:lnTo>
                  <a:pt x="87028" y="16847"/>
                </a:lnTo>
                <a:lnTo>
                  <a:pt x="85281" y="15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67611" y="5328915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3346" y="0"/>
                </a:lnTo>
              </a:path>
            </a:pathLst>
          </a:custGeom>
          <a:ln w="152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92318" y="5245247"/>
            <a:ext cx="92075" cy="60960"/>
          </a:xfrm>
          <a:custGeom>
            <a:avLst/>
            <a:gdLst/>
            <a:ahLst/>
            <a:cxnLst/>
            <a:rect l="l" t="t" r="r" b="b"/>
            <a:pathLst>
              <a:path w="92075" h="60960">
                <a:moveTo>
                  <a:pt x="50068" y="11402"/>
                </a:moveTo>
                <a:lnTo>
                  <a:pt x="28609" y="11402"/>
                </a:lnTo>
                <a:lnTo>
                  <a:pt x="35904" y="12501"/>
                </a:lnTo>
                <a:lnTo>
                  <a:pt x="41234" y="15919"/>
                </a:lnTo>
                <a:lnTo>
                  <a:pt x="45492" y="21835"/>
                </a:lnTo>
                <a:lnTo>
                  <a:pt x="49571" y="30431"/>
                </a:lnTo>
                <a:lnTo>
                  <a:pt x="55288" y="39933"/>
                </a:lnTo>
                <a:lnTo>
                  <a:pt x="60409" y="48010"/>
                </a:lnTo>
                <a:lnTo>
                  <a:pt x="67674" y="54661"/>
                </a:lnTo>
                <a:lnTo>
                  <a:pt x="77798" y="59175"/>
                </a:lnTo>
                <a:lnTo>
                  <a:pt x="91494" y="60838"/>
                </a:lnTo>
                <a:lnTo>
                  <a:pt x="91494" y="47535"/>
                </a:lnTo>
                <a:lnTo>
                  <a:pt x="76249" y="47535"/>
                </a:lnTo>
                <a:lnTo>
                  <a:pt x="70533" y="45634"/>
                </a:lnTo>
                <a:lnTo>
                  <a:pt x="64816" y="32332"/>
                </a:lnTo>
                <a:lnTo>
                  <a:pt x="59099" y="24730"/>
                </a:lnTo>
                <a:lnTo>
                  <a:pt x="53263" y="15243"/>
                </a:lnTo>
                <a:lnTo>
                  <a:pt x="50068" y="11402"/>
                </a:lnTo>
                <a:close/>
              </a:path>
              <a:path w="92075" h="60960">
                <a:moveTo>
                  <a:pt x="28609" y="0"/>
                </a:moveTo>
                <a:lnTo>
                  <a:pt x="16100" y="2078"/>
                </a:lnTo>
                <a:lnTo>
                  <a:pt x="7158" y="8079"/>
                </a:lnTo>
                <a:lnTo>
                  <a:pt x="1790" y="17648"/>
                </a:lnTo>
                <a:lnTo>
                  <a:pt x="0" y="30431"/>
                </a:lnTo>
                <a:lnTo>
                  <a:pt x="1075" y="36994"/>
                </a:lnTo>
                <a:lnTo>
                  <a:pt x="5729" y="45872"/>
                </a:lnTo>
                <a:lnTo>
                  <a:pt x="16100" y="53681"/>
                </a:lnTo>
                <a:lnTo>
                  <a:pt x="34326" y="57037"/>
                </a:lnTo>
                <a:lnTo>
                  <a:pt x="34326" y="47535"/>
                </a:lnTo>
                <a:lnTo>
                  <a:pt x="28043" y="47000"/>
                </a:lnTo>
                <a:lnTo>
                  <a:pt x="19796" y="44684"/>
                </a:lnTo>
                <a:lnTo>
                  <a:pt x="12620" y="39517"/>
                </a:lnTo>
                <a:lnTo>
                  <a:pt x="9553" y="30431"/>
                </a:lnTo>
                <a:lnTo>
                  <a:pt x="11191" y="21835"/>
                </a:lnTo>
                <a:lnTo>
                  <a:pt x="15508" y="15919"/>
                </a:lnTo>
                <a:lnTo>
                  <a:pt x="21612" y="12501"/>
                </a:lnTo>
                <a:lnTo>
                  <a:pt x="28609" y="11402"/>
                </a:lnTo>
                <a:lnTo>
                  <a:pt x="50068" y="11402"/>
                </a:lnTo>
                <a:lnTo>
                  <a:pt x="46712" y="7367"/>
                </a:lnTo>
                <a:lnTo>
                  <a:pt x="38733" y="1989"/>
                </a:lnTo>
                <a:lnTo>
                  <a:pt x="28609" y="0"/>
                </a:lnTo>
                <a:close/>
              </a:path>
              <a:path w="92075" h="60960">
                <a:moveTo>
                  <a:pt x="91494" y="0"/>
                </a:moveTo>
                <a:lnTo>
                  <a:pt x="80061" y="0"/>
                </a:lnTo>
                <a:lnTo>
                  <a:pt x="80061" y="47535"/>
                </a:lnTo>
                <a:lnTo>
                  <a:pt x="91494" y="47535"/>
                </a:lnTo>
                <a:lnTo>
                  <a:pt x="914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492318" y="4895371"/>
            <a:ext cx="92075" cy="60960"/>
          </a:xfrm>
          <a:custGeom>
            <a:avLst/>
            <a:gdLst/>
            <a:ahLst/>
            <a:cxnLst/>
            <a:rect l="l" t="t" r="r" b="b"/>
            <a:pathLst>
              <a:path w="92075" h="60960">
                <a:moveTo>
                  <a:pt x="45760" y="0"/>
                </a:moveTo>
                <a:lnTo>
                  <a:pt x="31374" y="1280"/>
                </a:lnTo>
                <a:lnTo>
                  <a:pt x="16448" y="5951"/>
                </a:lnTo>
                <a:lnTo>
                  <a:pt x="4738" y="15254"/>
                </a:lnTo>
                <a:lnTo>
                  <a:pt x="0" y="30431"/>
                </a:lnTo>
                <a:lnTo>
                  <a:pt x="4738" y="46421"/>
                </a:lnTo>
                <a:lnTo>
                  <a:pt x="16448" y="55634"/>
                </a:lnTo>
                <a:lnTo>
                  <a:pt x="31374" y="59853"/>
                </a:lnTo>
                <a:lnTo>
                  <a:pt x="45760" y="60863"/>
                </a:lnTo>
                <a:lnTo>
                  <a:pt x="60945" y="59853"/>
                </a:lnTo>
                <a:lnTo>
                  <a:pt x="75773" y="55634"/>
                </a:lnTo>
                <a:lnTo>
                  <a:pt x="85667" y="47535"/>
                </a:lnTo>
                <a:lnTo>
                  <a:pt x="45760" y="47535"/>
                </a:lnTo>
                <a:lnTo>
                  <a:pt x="31259" y="46466"/>
                </a:lnTo>
                <a:lnTo>
                  <a:pt x="19796" y="43259"/>
                </a:lnTo>
                <a:lnTo>
                  <a:pt x="12263" y="37914"/>
                </a:lnTo>
                <a:lnTo>
                  <a:pt x="9553" y="30431"/>
                </a:lnTo>
                <a:lnTo>
                  <a:pt x="12263" y="21850"/>
                </a:lnTo>
                <a:lnTo>
                  <a:pt x="19796" y="15941"/>
                </a:lnTo>
                <a:lnTo>
                  <a:pt x="31259" y="12526"/>
                </a:lnTo>
                <a:lnTo>
                  <a:pt x="45760" y="11427"/>
                </a:lnTo>
                <a:lnTo>
                  <a:pt x="82398" y="11427"/>
                </a:lnTo>
                <a:lnTo>
                  <a:pt x="75773" y="5951"/>
                </a:lnTo>
                <a:lnTo>
                  <a:pt x="60945" y="1280"/>
                </a:lnTo>
                <a:lnTo>
                  <a:pt x="45760" y="0"/>
                </a:lnTo>
                <a:close/>
              </a:path>
              <a:path w="92075" h="60960">
                <a:moveTo>
                  <a:pt x="82398" y="11427"/>
                </a:moveTo>
                <a:lnTo>
                  <a:pt x="45760" y="11427"/>
                </a:lnTo>
                <a:lnTo>
                  <a:pt x="60260" y="12526"/>
                </a:lnTo>
                <a:lnTo>
                  <a:pt x="71724" y="15941"/>
                </a:lnTo>
                <a:lnTo>
                  <a:pt x="79257" y="21850"/>
                </a:lnTo>
                <a:lnTo>
                  <a:pt x="81966" y="30431"/>
                </a:lnTo>
                <a:lnTo>
                  <a:pt x="79257" y="37914"/>
                </a:lnTo>
                <a:lnTo>
                  <a:pt x="71724" y="43259"/>
                </a:lnTo>
                <a:lnTo>
                  <a:pt x="60260" y="46466"/>
                </a:lnTo>
                <a:lnTo>
                  <a:pt x="45760" y="47535"/>
                </a:lnTo>
                <a:lnTo>
                  <a:pt x="85667" y="47535"/>
                </a:lnTo>
                <a:lnTo>
                  <a:pt x="87028" y="46421"/>
                </a:lnTo>
                <a:lnTo>
                  <a:pt x="91494" y="30431"/>
                </a:lnTo>
                <a:lnTo>
                  <a:pt x="87028" y="15254"/>
                </a:lnTo>
                <a:lnTo>
                  <a:pt x="82398" y="114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567611" y="4873516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3346" y="0"/>
                </a:lnTo>
              </a:path>
            </a:pathLst>
          </a:custGeom>
          <a:ln w="13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492318" y="4788898"/>
            <a:ext cx="92075" cy="60960"/>
          </a:xfrm>
          <a:custGeom>
            <a:avLst/>
            <a:gdLst/>
            <a:ahLst/>
            <a:cxnLst/>
            <a:rect l="l" t="t" r="r" b="b"/>
            <a:pathLst>
              <a:path w="92075" h="60960">
                <a:moveTo>
                  <a:pt x="36232" y="1900"/>
                </a:moveTo>
                <a:lnTo>
                  <a:pt x="24798" y="1900"/>
                </a:lnTo>
                <a:lnTo>
                  <a:pt x="14492" y="3682"/>
                </a:lnTo>
                <a:lnTo>
                  <a:pt x="6682" y="9030"/>
                </a:lnTo>
                <a:lnTo>
                  <a:pt x="1730" y="17945"/>
                </a:lnTo>
                <a:lnTo>
                  <a:pt x="0" y="30431"/>
                </a:lnTo>
                <a:lnTo>
                  <a:pt x="2624" y="45605"/>
                </a:lnTo>
                <a:lnTo>
                  <a:pt x="9540" y="54899"/>
                </a:lnTo>
                <a:lnTo>
                  <a:pt x="19315" y="59561"/>
                </a:lnTo>
                <a:lnTo>
                  <a:pt x="30515" y="60838"/>
                </a:lnTo>
                <a:lnTo>
                  <a:pt x="30515" y="47535"/>
                </a:lnTo>
                <a:lnTo>
                  <a:pt x="24828" y="47000"/>
                </a:lnTo>
                <a:lnTo>
                  <a:pt x="17890" y="44684"/>
                </a:lnTo>
                <a:lnTo>
                  <a:pt x="12024" y="39517"/>
                </a:lnTo>
                <a:lnTo>
                  <a:pt x="9553" y="30431"/>
                </a:lnTo>
                <a:lnTo>
                  <a:pt x="9553" y="17103"/>
                </a:lnTo>
                <a:lnTo>
                  <a:pt x="19081" y="11402"/>
                </a:lnTo>
                <a:lnTo>
                  <a:pt x="43854" y="11402"/>
                </a:lnTo>
                <a:lnTo>
                  <a:pt x="43854" y="9501"/>
                </a:lnTo>
                <a:lnTo>
                  <a:pt x="36232" y="1900"/>
                </a:lnTo>
                <a:close/>
              </a:path>
              <a:path w="92075" h="60960">
                <a:moveTo>
                  <a:pt x="64816" y="0"/>
                </a:moveTo>
                <a:lnTo>
                  <a:pt x="51476" y="0"/>
                </a:lnTo>
                <a:lnTo>
                  <a:pt x="45760" y="5701"/>
                </a:lnTo>
                <a:lnTo>
                  <a:pt x="43854" y="11402"/>
                </a:lnTo>
                <a:lnTo>
                  <a:pt x="64816" y="11402"/>
                </a:lnTo>
                <a:lnTo>
                  <a:pt x="72319" y="12501"/>
                </a:lnTo>
                <a:lnTo>
                  <a:pt x="77679" y="15919"/>
                </a:lnTo>
                <a:lnTo>
                  <a:pt x="80894" y="21835"/>
                </a:lnTo>
                <a:lnTo>
                  <a:pt x="81966" y="30431"/>
                </a:lnTo>
                <a:lnTo>
                  <a:pt x="81966" y="47535"/>
                </a:lnTo>
                <a:lnTo>
                  <a:pt x="64816" y="47535"/>
                </a:lnTo>
                <a:lnTo>
                  <a:pt x="64816" y="60838"/>
                </a:lnTo>
                <a:lnTo>
                  <a:pt x="91494" y="41834"/>
                </a:lnTo>
                <a:lnTo>
                  <a:pt x="91494" y="30431"/>
                </a:lnTo>
                <a:lnTo>
                  <a:pt x="89470" y="16847"/>
                </a:lnTo>
                <a:lnTo>
                  <a:pt x="83872" y="7367"/>
                </a:lnTo>
                <a:lnTo>
                  <a:pt x="75416" y="1811"/>
                </a:lnTo>
                <a:lnTo>
                  <a:pt x="64816" y="0"/>
                </a:lnTo>
                <a:close/>
              </a:path>
              <a:path w="92075" h="60960">
                <a:moveTo>
                  <a:pt x="51476" y="11402"/>
                </a:moveTo>
                <a:lnTo>
                  <a:pt x="36232" y="11402"/>
                </a:lnTo>
                <a:lnTo>
                  <a:pt x="40043" y="20929"/>
                </a:lnTo>
                <a:lnTo>
                  <a:pt x="40043" y="36132"/>
                </a:lnTo>
                <a:lnTo>
                  <a:pt x="49571" y="36132"/>
                </a:lnTo>
                <a:lnTo>
                  <a:pt x="49571" y="24730"/>
                </a:lnTo>
                <a:lnTo>
                  <a:pt x="51476" y="114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492318" y="4420018"/>
            <a:ext cx="92075" cy="60960"/>
          </a:xfrm>
          <a:custGeom>
            <a:avLst/>
            <a:gdLst/>
            <a:ahLst/>
            <a:cxnLst/>
            <a:rect l="l" t="t" r="r" b="b"/>
            <a:pathLst>
              <a:path w="92075" h="60960">
                <a:moveTo>
                  <a:pt x="45760" y="0"/>
                </a:moveTo>
                <a:lnTo>
                  <a:pt x="31374" y="1009"/>
                </a:lnTo>
                <a:lnTo>
                  <a:pt x="16448" y="5229"/>
                </a:lnTo>
                <a:lnTo>
                  <a:pt x="4738" y="14441"/>
                </a:lnTo>
                <a:lnTo>
                  <a:pt x="0" y="30431"/>
                </a:lnTo>
                <a:lnTo>
                  <a:pt x="4738" y="45605"/>
                </a:lnTo>
                <a:lnTo>
                  <a:pt x="16448" y="54899"/>
                </a:lnTo>
                <a:lnTo>
                  <a:pt x="31374" y="59561"/>
                </a:lnTo>
                <a:lnTo>
                  <a:pt x="45760" y="60838"/>
                </a:lnTo>
                <a:lnTo>
                  <a:pt x="60945" y="59561"/>
                </a:lnTo>
                <a:lnTo>
                  <a:pt x="75773" y="54899"/>
                </a:lnTo>
                <a:lnTo>
                  <a:pt x="82389" y="49435"/>
                </a:lnTo>
                <a:lnTo>
                  <a:pt x="45760" y="49435"/>
                </a:lnTo>
                <a:lnTo>
                  <a:pt x="31259" y="48337"/>
                </a:lnTo>
                <a:lnTo>
                  <a:pt x="19796" y="44922"/>
                </a:lnTo>
                <a:lnTo>
                  <a:pt x="12263" y="39013"/>
                </a:lnTo>
                <a:lnTo>
                  <a:pt x="9553" y="30431"/>
                </a:lnTo>
                <a:lnTo>
                  <a:pt x="12263" y="22934"/>
                </a:lnTo>
                <a:lnTo>
                  <a:pt x="19796" y="17581"/>
                </a:lnTo>
                <a:lnTo>
                  <a:pt x="31259" y="14372"/>
                </a:lnTo>
                <a:lnTo>
                  <a:pt x="45760" y="13302"/>
                </a:lnTo>
                <a:lnTo>
                  <a:pt x="85636" y="13302"/>
                </a:lnTo>
                <a:lnTo>
                  <a:pt x="75773" y="5229"/>
                </a:lnTo>
                <a:lnTo>
                  <a:pt x="60945" y="1009"/>
                </a:lnTo>
                <a:lnTo>
                  <a:pt x="45760" y="0"/>
                </a:lnTo>
                <a:close/>
              </a:path>
              <a:path w="92075" h="60960">
                <a:moveTo>
                  <a:pt x="85636" y="13302"/>
                </a:moveTo>
                <a:lnTo>
                  <a:pt x="45760" y="13302"/>
                </a:lnTo>
                <a:lnTo>
                  <a:pt x="60260" y="14372"/>
                </a:lnTo>
                <a:lnTo>
                  <a:pt x="71724" y="17581"/>
                </a:lnTo>
                <a:lnTo>
                  <a:pt x="79257" y="22934"/>
                </a:lnTo>
                <a:lnTo>
                  <a:pt x="81966" y="30431"/>
                </a:lnTo>
                <a:lnTo>
                  <a:pt x="79257" y="39013"/>
                </a:lnTo>
                <a:lnTo>
                  <a:pt x="71724" y="44922"/>
                </a:lnTo>
                <a:lnTo>
                  <a:pt x="60260" y="48337"/>
                </a:lnTo>
                <a:lnTo>
                  <a:pt x="45760" y="49435"/>
                </a:lnTo>
                <a:lnTo>
                  <a:pt x="82389" y="49435"/>
                </a:lnTo>
                <a:lnTo>
                  <a:pt x="87028" y="45605"/>
                </a:lnTo>
                <a:lnTo>
                  <a:pt x="91494" y="30431"/>
                </a:lnTo>
                <a:lnTo>
                  <a:pt x="87028" y="14441"/>
                </a:lnTo>
                <a:lnTo>
                  <a:pt x="85636" y="133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567611" y="4396250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3346" y="0"/>
                </a:lnTo>
              </a:path>
            </a:pathLst>
          </a:custGeom>
          <a:ln w="133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492318" y="4311647"/>
            <a:ext cx="92075" cy="62865"/>
          </a:xfrm>
          <a:custGeom>
            <a:avLst/>
            <a:gdLst/>
            <a:ahLst/>
            <a:cxnLst/>
            <a:rect l="l" t="t" r="r" b="b"/>
            <a:pathLst>
              <a:path w="92075" h="62864">
                <a:moveTo>
                  <a:pt x="91494" y="15203"/>
                </a:moveTo>
                <a:lnTo>
                  <a:pt x="0" y="15203"/>
                </a:lnTo>
                <a:lnTo>
                  <a:pt x="0" y="20904"/>
                </a:lnTo>
                <a:lnTo>
                  <a:pt x="59099" y="62738"/>
                </a:lnTo>
                <a:lnTo>
                  <a:pt x="66721" y="62738"/>
                </a:lnTo>
                <a:lnTo>
                  <a:pt x="66721" y="53236"/>
                </a:lnTo>
                <a:lnTo>
                  <a:pt x="59099" y="53236"/>
                </a:lnTo>
                <a:lnTo>
                  <a:pt x="19081" y="22804"/>
                </a:lnTo>
                <a:lnTo>
                  <a:pt x="91494" y="22804"/>
                </a:lnTo>
                <a:lnTo>
                  <a:pt x="91494" y="15203"/>
                </a:lnTo>
                <a:close/>
              </a:path>
              <a:path w="92075" h="62864">
                <a:moveTo>
                  <a:pt x="66721" y="22804"/>
                </a:moveTo>
                <a:lnTo>
                  <a:pt x="59099" y="22804"/>
                </a:lnTo>
                <a:lnTo>
                  <a:pt x="59099" y="53236"/>
                </a:lnTo>
                <a:lnTo>
                  <a:pt x="66721" y="53236"/>
                </a:lnTo>
                <a:lnTo>
                  <a:pt x="66721" y="22804"/>
                </a:lnTo>
                <a:close/>
              </a:path>
              <a:path w="92075" h="62864">
                <a:moveTo>
                  <a:pt x="66721" y="0"/>
                </a:moveTo>
                <a:lnTo>
                  <a:pt x="59099" y="0"/>
                </a:lnTo>
                <a:lnTo>
                  <a:pt x="59099" y="15203"/>
                </a:lnTo>
                <a:lnTo>
                  <a:pt x="66721" y="15203"/>
                </a:lnTo>
                <a:lnTo>
                  <a:pt x="667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92318" y="3963593"/>
            <a:ext cx="92075" cy="60960"/>
          </a:xfrm>
          <a:custGeom>
            <a:avLst/>
            <a:gdLst/>
            <a:ahLst/>
            <a:cxnLst/>
            <a:rect l="l" t="t" r="r" b="b"/>
            <a:pathLst>
              <a:path w="92075" h="60960">
                <a:moveTo>
                  <a:pt x="45760" y="0"/>
                </a:moveTo>
                <a:lnTo>
                  <a:pt x="31374" y="1294"/>
                </a:lnTo>
                <a:lnTo>
                  <a:pt x="16448" y="5986"/>
                </a:lnTo>
                <a:lnTo>
                  <a:pt x="4738" y="15286"/>
                </a:lnTo>
                <a:lnTo>
                  <a:pt x="0" y="30406"/>
                </a:lnTo>
                <a:lnTo>
                  <a:pt x="4738" y="47236"/>
                </a:lnTo>
                <a:lnTo>
                  <a:pt x="16448" y="56346"/>
                </a:lnTo>
                <a:lnTo>
                  <a:pt x="31374" y="60088"/>
                </a:lnTo>
                <a:lnTo>
                  <a:pt x="45760" y="60812"/>
                </a:lnTo>
                <a:lnTo>
                  <a:pt x="60945" y="60088"/>
                </a:lnTo>
                <a:lnTo>
                  <a:pt x="75773" y="56346"/>
                </a:lnTo>
                <a:lnTo>
                  <a:pt x="84343" y="49410"/>
                </a:lnTo>
                <a:lnTo>
                  <a:pt x="45760" y="49410"/>
                </a:lnTo>
                <a:lnTo>
                  <a:pt x="31259" y="48329"/>
                </a:lnTo>
                <a:lnTo>
                  <a:pt x="19796" y="44944"/>
                </a:lnTo>
                <a:lnTo>
                  <a:pt x="12263" y="39041"/>
                </a:lnTo>
                <a:lnTo>
                  <a:pt x="9553" y="30406"/>
                </a:lnTo>
                <a:lnTo>
                  <a:pt x="12263" y="22943"/>
                </a:lnTo>
                <a:lnTo>
                  <a:pt x="19796" y="17642"/>
                </a:lnTo>
                <a:lnTo>
                  <a:pt x="31259" y="14478"/>
                </a:lnTo>
                <a:lnTo>
                  <a:pt x="45760" y="13429"/>
                </a:lnTo>
                <a:lnTo>
                  <a:pt x="84781" y="13429"/>
                </a:lnTo>
                <a:lnTo>
                  <a:pt x="75773" y="5986"/>
                </a:lnTo>
                <a:lnTo>
                  <a:pt x="60945" y="1294"/>
                </a:lnTo>
                <a:lnTo>
                  <a:pt x="45760" y="0"/>
                </a:lnTo>
                <a:close/>
              </a:path>
              <a:path w="92075" h="60960">
                <a:moveTo>
                  <a:pt x="84781" y="13429"/>
                </a:moveTo>
                <a:lnTo>
                  <a:pt x="45760" y="13429"/>
                </a:lnTo>
                <a:lnTo>
                  <a:pt x="60260" y="14478"/>
                </a:lnTo>
                <a:lnTo>
                  <a:pt x="71724" y="17642"/>
                </a:lnTo>
                <a:lnTo>
                  <a:pt x="79257" y="22943"/>
                </a:lnTo>
                <a:lnTo>
                  <a:pt x="81966" y="30406"/>
                </a:lnTo>
                <a:lnTo>
                  <a:pt x="79257" y="39041"/>
                </a:lnTo>
                <a:lnTo>
                  <a:pt x="71724" y="44944"/>
                </a:lnTo>
                <a:lnTo>
                  <a:pt x="60260" y="48329"/>
                </a:lnTo>
                <a:lnTo>
                  <a:pt x="45760" y="49410"/>
                </a:lnTo>
                <a:lnTo>
                  <a:pt x="84343" y="49410"/>
                </a:lnTo>
                <a:lnTo>
                  <a:pt x="87028" y="47236"/>
                </a:lnTo>
                <a:lnTo>
                  <a:pt x="91494" y="30406"/>
                </a:lnTo>
                <a:lnTo>
                  <a:pt x="87028" y="15286"/>
                </a:lnTo>
                <a:lnTo>
                  <a:pt x="84781" y="13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567611" y="3940788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3346" y="0"/>
                </a:lnTo>
              </a:path>
            </a:pathLst>
          </a:custGeom>
          <a:ln w="152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496151" y="3857173"/>
            <a:ext cx="88265" cy="64769"/>
          </a:xfrm>
          <a:custGeom>
            <a:avLst/>
            <a:gdLst/>
            <a:ahLst/>
            <a:cxnLst/>
            <a:rect l="l" t="t" r="r" b="b"/>
            <a:pathLst>
              <a:path w="88264" h="64770">
                <a:moveTo>
                  <a:pt x="82154" y="13429"/>
                </a:moveTo>
                <a:lnTo>
                  <a:pt x="70507" y="13429"/>
                </a:lnTo>
                <a:lnTo>
                  <a:pt x="77956" y="18877"/>
                </a:lnTo>
                <a:lnTo>
                  <a:pt x="77908" y="34207"/>
                </a:lnTo>
                <a:lnTo>
                  <a:pt x="77623" y="39072"/>
                </a:lnTo>
                <a:lnTo>
                  <a:pt x="75509" y="45197"/>
                </a:lnTo>
                <a:lnTo>
                  <a:pt x="70894" y="49184"/>
                </a:lnTo>
                <a:lnTo>
                  <a:pt x="62885" y="51437"/>
                </a:lnTo>
                <a:lnTo>
                  <a:pt x="62885" y="64613"/>
                </a:lnTo>
                <a:lnTo>
                  <a:pt x="76403" y="59862"/>
                </a:lnTo>
                <a:lnTo>
                  <a:pt x="83846" y="52260"/>
                </a:lnTo>
                <a:lnTo>
                  <a:pt x="87003" y="43234"/>
                </a:lnTo>
                <a:lnTo>
                  <a:pt x="87658" y="34207"/>
                </a:lnTo>
                <a:lnTo>
                  <a:pt x="84233" y="16034"/>
                </a:lnTo>
                <a:lnTo>
                  <a:pt x="82154" y="13429"/>
                </a:lnTo>
                <a:close/>
              </a:path>
              <a:path w="88264" h="64770">
                <a:moveTo>
                  <a:pt x="9528" y="3800"/>
                </a:moveTo>
                <a:lnTo>
                  <a:pt x="0" y="3800"/>
                </a:lnTo>
                <a:lnTo>
                  <a:pt x="0" y="51437"/>
                </a:lnTo>
                <a:lnTo>
                  <a:pt x="47640" y="59039"/>
                </a:lnTo>
                <a:lnTo>
                  <a:pt x="47640" y="49410"/>
                </a:lnTo>
                <a:lnTo>
                  <a:pt x="36206" y="49410"/>
                </a:lnTo>
                <a:lnTo>
                  <a:pt x="9528" y="43835"/>
                </a:lnTo>
                <a:lnTo>
                  <a:pt x="9528" y="3800"/>
                </a:lnTo>
                <a:close/>
              </a:path>
              <a:path w="88264" h="64770">
                <a:moveTo>
                  <a:pt x="57168" y="0"/>
                </a:moveTo>
                <a:lnTo>
                  <a:pt x="45764" y="2613"/>
                </a:lnTo>
                <a:lnTo>
                  <a:pt x="37397" y="9501"/>
                </a:lnTo>
                <a:lnTo>
                  <a:pt x="32246" y="19241"/>
                </a:lnTo>
                <a:lnTo>
                  <a:pt x="30489" y="30406"/>
                </a:lnTo>
                <a:lnTo>
                  <a:pt x="30489" y="36234"/>
                </a:lnTo>
                <a:lnTo>
                  <a:pt x="32395" y="43835"/>
                </a:lnTo>
                <a:lnTo>
                  <a:pt x="36206" y="49410"/>
                </a:lnTo>
                <a:lnTo>
                  <a:pt x="47640" y="49410"/>
                </a:lnTo>
                <a:lnTo>
                  <a:pt x="41923" y="45609"/>
                </a:lnTo>
                <a:lnTo>
                  <a:pt x="40017" y="40035"/>
                </a:lnTo>
                <a:lnTo>
                  <a:pt x="60979" y="13429"/>
                </a:lnTo>
                <a:lnTo>
                  <a:pt x="82154" y="13429"/>
                </a:lnTo>
                <a:lnTo>
                  <a:pt x="75986" y="5701"/>
                </a:lnTo>
                <a:lnTo>
                  <a:pt x="65952" y="1068"/>
                </a:lnTo>
                <a:lnTo>
                  <a:pt x="571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492318" y="3507247"/>
            <a:ext cx="92075" cy="64769"/>
          </a:xfrm>
          <a:custGeom>
            <a:avLst/>
            <a:gdLst/>
            <a:ahLst/>
            <a:cxnLst/>
            <a:rect l="l" t="t" r="r" b="b"/>
            <a:pathLst>
              <a:path w="92075" h="64770">
                <a:moveTo>
                  <a:pt x="45760" y="0"/>
                </a:moveTo>
                <a:lnTo>
                  <a:pt x="31374" y="1294"/>
                </a:lnTo>
                <a:lnTo>
                  <a:pt x="16448" y="5986"/>
                </a:lnTo>
                <a:lnTo>
                  <a:pt x="4738" y="15286"/>
                </a:lnTo>
                <a:lnTo>
                  <a:pt x="0" y="30406"/>
                </a:lnTo>
                <a:lnTo>
                  <a:pt x="4738" y="47830"/>
                </a:lnTo>
                <a:lnTo>
                  <a:pt x="16448" y="58247"/>
                </a:lnTo>
                <a:lnTo>
                  <a:pt x="31374" y="63295"/>
                </a:lnTo>
                <a:lnTo>
                  <a:pt x="45760" y="64613"/>
                </a:lnTo>
                <a:lnTo>
                  <a:pt x="60945" y="63295"/>
                </a:lnTo>
                <a:lnTo>
                  <a:pt x="75773" y="58247"/>
                </a:lnTo>
                <a:lnTo>
                  <a:pt x="83131" y="51437"/>
                </a:lnTo>
                <a:lnTo>
                  <a:pt x="45760" y="51437"/>
                </a:lnTo>
                <a:lnTo>
                  <a:pt x="31259" y="50289"/>
                </a:lnTo>
                <a:lnTo>
                  <a:pt x="19796" y="46623"/>
                </a:lnTo>
                <a:lnTo>
                  <a:pt x="12263" y="40106"/>
                </a:lnTo>
                <a:lnTo>
                  <a:pt x="9553" y="30406"/>
                </a:lnTo>
                <a:lnTo>
                  <a:pt x="12263" y="22943"/>
                </a:lnTo>
                <a:lnTo>
                  <a:pt x="19796" y="17642"/>
                </a:lnTo>
                <a:lnTo>
                  <a:pt x="31259" y="14478"/>
                </a:lnTo>
                <a:lnTo>
                  <a:pt x="45760" y="13429"/>
                </a:lnTo>
                <a:lnTo>
                  <a:pt x="84781" y="13429"/>
                </a:lnTo>
                <a:lnTo>
                  <a:pt x="75773" y="5986"/>
                </a:lnTo>
                <a:lnTo>
                  <a:pt x="60945" y="1294"/>
                </a:lnTo>
                <a:lnTo>
                  <a:pt x="45760" y="0"/>
                </a:lnTo>
                <a:close/>
              </a:path>
              <a:path w="92075" h="64770">
                <a:moveTo>
                  <a:pt x="84781" y="13429"/>
                </a:moveTo>
                <a:lnTo>
                  <a:pt x="45760" y="13429"/>
                </a:lnTo>
                <a:lnTo>
                  <a:pt x="60260" y="14478"/>
                </a:lnTo>
                <a:lnTo>
                  <a:pt x="71724" y="17642"/>
                </a:lnTo>
                <a:lnTo>
                  <a:pt x="79257" y="22943"/>
                </a:lnTo>
                <a:lnTo>
                  <a:pt x="81966" y="30406"/>
                </a:lnTo>
                <a:lnTo>
                  <a:pt x="79257" y="40106"/>
                </a:lnTo>
                <a:lnTo>
                  <a:pt x="71724" y="46623"/>
                </a:lnTo>
                <a:lnTo>
                  <a:pt x="60260" y="50289"/>
                </a:lnTo>
                <a:lnTo>
                  <a:pt x="45760" y="51437"/>
                </a:lnTo>
                <a:lnTo>
                  <a:pt x="83131" y="51437"/>
                </a:lnTo>
                <a:lnTo>
                  <a:pt x="87028" y="47830"/>
                </a:lnTo>
                <a:lnTo>
                  <a:pt x="91494" y="30406"/>
                </a:lnTo>
                <a:lnTo>
                  <a:pt x="87028" y="15286"/>
                </a:lnTo>
                <a:lnTo>
                  <a:pt x="84781" y="13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567611" y="348633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3346" y="0"/>
                </a:lnTo>
              </a:path>
            </a:pathLst>
          </a:custGeom>
          <a:ln w="11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492318" y="3400821"/>
            <a:ext cx="92075" cy="60960"/>
          </a:xfrm>
          <a:custGeom>
            <a:avLst/>
            <a:gdLst/>
            <a:ahLst/>
            <a:cxnLst/>
            <a:rect l="l" t="t" r="r" b="b"/>
            <a:pathLst>
              <a:path w="92075" h="60960">
                <a:moveTo>
                  <a:pt x="24798" y="3800"/>
                </a:moveTo>
                <a:lnTo>
                  <a:pt x="12884" y="6326"/>
                </a:lnTo>
                <a:lnTo>
                  <a:pt x="5253" y="12605"/>
                </a:lnTo>
                <a:lnTo>
                  <a:pt x="1194" y="20690"/>
                </a:lnTo>
                <a:lnTo>
                  <a:pt x="0" y="28632"/>
                </a:lnTo>
                <a:lnTo>
                  <a:pt x="4797" y="44885"/>
                </a:lnTo>
                <a:lnTo>
                  <a:pt x="16925" y="54699"/>
                </a:lnTo>
                <a:lnTo>
                  <a:pt x="32982" y="59526"/>
                </a:lnTo>
                <a:lnTo>
                  <a:pt x="49571" y="60812"/>
                </a:lnTo>
                <a:lnTo>
                  <a:pt x="57819" y="60725"/>
                </a:lnTo>
                <a:lnTo>
                  <a:pt x="65530" y="60115"/>
                </a:lnTo>
                <a:lnTo>
                  <a:pt x="72885" y="58461"/>
                </a:lnTo>
                <a:lnTo>
                  <a:pt x="80061" y="55238"/>
                </a:lnTo>
                <a:lnTo>
                  <a:pt x="89589" y="49410"/>
                </a:lnTo>
                <a:lnTo>
                  <a:pt x="40043" y="49410"/>
                </a:lnTo>
                <a:lnTo>
                  <a:pt x="39915" y="49285"/>
                </a:lnTo>
                <a:lnTo>
                  <a:pt x="9553" y="19003"/>
                </a:lnTo>
                <a:lnTo>
                  <a:pt x="15270" y="15203"/>
                </a:lnTo>
                <a:lnTo>
                  <a:pt x="24798" y="13429"/>
                </a:lnTo>
                <a:lnTo>
                  <a:pt x="24798" y="3800"/>
                </a:lnTo>
                <a:close/>
              </a:path>
              <a:path w="92075" h="60960">
                <a:moveTo>
                  <a:pt x="39915" y="49285"/>
                </a:moveTo>
                <a:lnTo>
                  <a:pt x="40043" y="49410"/>
                </a:lnTo>
                <a:lnTo>
                  <a:pt x="43854" y="49410"/>
                </a:lnTo>
                <a:lnTo>
                  <a:pt x="39915" y="49285"/>
                </a:lnTo>
                <a:close/>
              </a:path>
              <a:path w="92075" h="60960">
                <a:moveTo>
                  <a:pt x="61004" y="0"/>
                </a:moveTo>
                <a:lnTo>
                  <a:pt x="47993" y="3119"/>
                </a:lnTo>
                <a:lnTo>
                  <a:pt x="39805" y="10705"/>
                </a:lnTo>
                <a:lnTo>
                  <a:pt x="35547" y="20096"/>
                </a:lnTo>
                <a:lnTo>
                  <a:pt x="34326" y="28632"/>
                </a:lnTo>
                <a:lnTo>
                  <a:pt x="34326" y="43835"/>
                </a:lnTo>
                <a:lnTo>
                  <a:pt x="39915" y="49285"/>
                </a:lnTo>
                <a:lnTo>
                  <a:pt x="43854" y="49410"/>
                </a:lnTo>
                <a:lnTo>
                  <a:pt x="64816" y="49410"/>
                </a:lnTo>
                <a:lnTo>
                  <a:pt x="55913" y="48329"/>
                </a:lnTo>
                <a:lnTo>
                  <a:pt x="49333" y="44944"/>
                </a:lnTo>
                <a:lnTo>
                  <a:pt x="45253" y="39041"/>
                </a:lnTo>
                <a:lnTo>
                  <a:pt x="43854" y="30406"/>
                </a:lnTo>
                <a:lnTo>
                  <a:pt x="45789" y="21339"/>
                </a:lnTo>
                <a:lnTo>
                  <a:pt x="50762" y="16216"/>
                </a:lnTo>
                <a:lnTo>
                  <a:pt x="57521" y="13944"/>
                </a:lnTo>
                <a:lnTo>
                  <a:pt x="64816" y="13429"/>
                </a:lnTo>
                <a:lnTo>
                  <a:pt x="89589" y="13429"/>
                </a:lnTo>
                <a:lnTo>
                  <a:pt x="85777" y="9628"/>
                </a:lnTo>
                <a:lnTo>
                  <a:pt x="79227" y="5665"/>
                </a:lnTo>
                <a:lnTo>
                  <a:pt x="73391" y="2628"/>
                </a:lnTo>
                <a:lnTo>
                  <a:pt x="67555" y="684"/>
                </a:lnTo>
                <a:lnTo>
                  <a:pt x="61004" y="0"/>
                </a:lnTo>
                <a:close/>
              </a:path>
              <a:path w="92075" h="60960">
                <a:moveTo>
                  <a:pt x="89589" y="13429"/>
                </a:moveTo>
                <a:lnTo>
                  <a:pt x="74344" y="13429"/>
                </a:lnTo>
                <a:lnTo>
                  <a:pt x="81966" y="19003"/>
                </a:lnTo>
                <a:lnTo>
                  <a:pt x="81966" y="30406"/>
                </a:lnTo>
                <a:lnTo>
                  <a:pt x="80626" y="39041"/>
                </a:lnTo>
                <a:lnTo>
                  <a:pt x="76964" y="44944"/>
                </a:lnTo>
                <a:lnTo>
                  <a:pt x="71515" y="48329"/>
                </a:lnTo>
                <a:lnTo>
                  <a:pt x="64816" y="49410"/>
                </a:lnTo>
                <a:lnTo>
                  <a:pt x="89589" y="49410"/>
                </a:lnTo>
                <a:lnTo>
                  <a:pt x="91494" y="40035"/>
                </a:lnTo>
                <a:lnTo>
                  <a:pt x="91494" y="19003"/>
                </a:lnTo>
                <a:lnTo>
                  <a:pt x="89589" y="13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492318" y="3033918"/>
            <a:ext cx="92075" cy="60960"/>
          </a:xfrm>
          <a:custGeom>
            <a:avLst/>
            <a:gdLst/>
            <a:ahLst/>
            <a:cxnLst/>
            <a:rect l="l" t="t" r="r" b="b"/>
            <a:pathLst>
              <a:path w="92075" h="60960">
                <a:moveTo>
                  <a:pt x="45760" y="0"/>
                </a:moveTo>
                <a:lnTo>
                  <a:pt x="31374" y="1259"/>
                </a:lnTo>
                <a:lnTo>
                  <a:pt x="16448" y="5891"/>
                </a:lnTo>
                <a:lnTo>
                  <a:pt x="4738" y="15179"/>
                </a:lnTo>
                <a:lnTo>
                  <a:pt x="0" y="30406"/>
                </a:lnTo>
                <a:lnTo>
                  <a:pt x="4738" y="46381"/>
                </a:lnTo>
                <a:lnTo>
                  <a:pt x="16448" y="55586"/>
                </a:lnTo>
                <a:lnTo>
                  <a:pt x="31374" y="59803"/>
                </a:lnTo>
                <a:lnTo>
                  <a:pt x="45760" y="60812"/>
                </a:lnTo>
                <a:lnTo>
                  <a:pt x="60945" y="59803"/>
                </a:lnTo>
                <a:lnTo>
                  <a:pt x="75773" y="55586"/>
                </a:lnTo>
                <a:lnTo>
                  <a:pt x="85803" y="47383"/>
                </a:lnTo>
                <a:lnTo>
                  <a:pt x="45760" y="47383"/>
                </a:lnTo>
                <a:lnTo>
                  <a:pt x="31259" y="46334"/>
                </a:lnTo>
                <a:lnTo>
                  <a:pt x="19796" y="43170"/>
                </a:lnTo>
                <a:lnTo>
                  <a:pt x="12263" y="37869"/>
                </a:lnTo>
                <a:lnTo>
                  <a:pt x="9553" y="30406"/>
                </a:lnTo>
                <a:lnTo>
                  <a:pt x="12263" y="21771"/>
                </a:lnTo>
                <a:lnTo>
                  <a:pt x="19796" y="15868"/>
                </a:lnTo>
                <a:lnTo>
                  <a:pt x="31259" y="12483"/>
                </a:lnTo>
                <a:lnTo>
                  <a:pt x="45760" y="11402"/>
                </a:lnTo>
                <a:lnTo>
                  <a:pt x="82451" y="11402"/>
                </a:lnTo>
                <a:lnTo>
                  <a:pt x="75773" y="5891"/>
                </a:lnTo>
                <a:lnTo>
                  <a:pt x="60945" y="1259"/>
                </a:lnTo>
                <a:lnTo>
                  <a:pt x="45760" y="0"/>
                </a:lnTo>
                <a:close/>
              </a:path>
              <a:path w="92075" h="60960">
                <a:moveTo>
                  <a:pt x="82451" y="11402"/>
                </a:moveTo>
                <a:lnTo>
                  <a:pt x="45760" y="11402"/>
                </a:lnTo>
                <a:lnTo>
                  <a:pt x="60260" y="12483"/>
                </a:lnTo>
                <a:lnTo>
                  <a:pt x="71724" y="15868"/>
                </a:lnTo>
                <a:lnTo>
                  <a:pt x="79257" y="21771"/>
                </a:lnTo>
                <a:lnTo>
                  <a:pt x="81966" y="30406"/>
                </a:lnTo>
                <a:lnTo>
                  <a:pt x="79257" y="37869"/>
                </a:lnTo>
                <a:lnTo>
                  <a:pt x="71724" y="43170"/>
                </a:lnTo>
                <a:lnTo>
                  <a:pt x="60260" y="46334"/>
                </a:lnTo>
                <a:lnTo>
                  <a:pt x="45760" y="47383"/>
                </a:lnTo>
                <a:lnTo>
                  <a:pt x="85803" y="47383"/>
                </a:lnTo>
                <a:lnTo>
                  <a:pt x="87028" y="46381"/>
                </a:lnTo>
                <a:lnTo>
                  <a:pt x="91494" y="30406"/>
                </a:lnTo>
                <a:lnTo>
                  <a:pt x="87028" y="15179"/>
                </a:lnTo>
                <a:lnTo>
                  <a:pt x="82451" y="114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567611" y="3011113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3346" y="0"/>
                </a:lnTo>
              </a:path>
            </a:pathLst>
          </a:custGeom>
          <a:ln w="152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496151" y="2923698"/>
            <a:ext cx="88265" cy="64769"/>
          </a:xfrm>
          <a:custGeom>
            <a:avLst/>
            <a:gdLst/>
            <a:ahLst/>
            <a:cxnLst/>
            <a:rect l="l" t="t" r="r" b="b"/>
            <a:pathLst>
              <a:path w="88264" h="64769">
                <a:moveTo>
                  <a:pt x="9528" y="0"/>
                </a:moveTo>
                <a:lnTo>
                  <a:pt x="0" y="0"/>
                </a:lnTo>
                <a:lnTo>
                  <a:pt x="0" y="64613"/>
                </a:lnTo>
                <a:lnTo>
                  <a:pt x="9528" y="64613"/>
                </a:lnTo>
                <a:lnTo>
                  <a:pt x="9528" y="15203"/>
                </a:lnTo>
                <a:lnTo>
                  <a:pt x="27671" y="15203"/>
                </a:lnTo>
                <a:lnTo>
                  <a:pt x="19324" y="9387"/>
                </a:lnTo>
                <a:lnTo>
                  <a:pt x="9528" y="0"/>
                </a:lnTo>
                <a:close/>
              </a:path>
              <a:path w="88264" h="64769">
                <a:moveTo>
                  <a:pt x="27671" y="15203"/>
                </a:moveTo>
                <a:lnTo>
                  <a:pt x="9528" y="15203"/>
                </a:lnTo>
                <a:lnTo>
                  <a:pt x="26827" y="26989"/>
                </a:lnTo>
                <a:lnTo>
                  <a:pt x="46449" y="38229"/>
                </a:lnTo>
                <a:lnTo>
                  <a:pt x="67143" y="46951"/>
                </a:lnTo>
                <a:lnTo>
                  <a:pt x="87658" y="51184"/>
                </a:lnTo>
                <a:lnTo>
                  <a:pt x="87658" y="39781"/>
                </a:lnTo>
                <a:lnTo>
                  <a:pt x="59639" y="32532"/>
                </a:lnTo>
                <a:lnTo>
                  <a:pt x="36444" y="21316"/>
                </a:lnTo>
                <a:lnTo>
                  <a:pt x="27671" y="15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700080" y="2843624"/>
            <a:ext cx="3938270" cy="3527425"/>
          </a:xfrm>
          <a:custGeom>
            <a:avLst/>
            <a:gdLst/>
            <a:ahLst/>
            <a:cxnLst/>
            <a:rect l="l" t="t" r="r" b="b"/>
            <a:pathLst>
              <a:path w="3938270" h="3527425">
                <a:moveTo>
                  <a:pt x="0" y="3527266"/>
                </a:moveTo>
                <a:lnTo>
                  <a:pt x="3937882" y="3527266"/>
                </a:lnTo>
                <a:lnTo>
                  <a:pt x="3937882" y="0"/>
                </a:lnTo>
                <a:lnTo>
                  <a:pt x="0" y="0"/>
                </a:lnTo>
                <a:lnTo>
                  <a:pt x="0" y="3527266"/>
                </a:lnTo>
              </a:path>
            </a:pathLst>
          </a:custGeom>
          <a:ln w="57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640472" y="6684645"/>
            <a:ext cx="67310" cy="97155"/>
          </a:xfrm>
          <a:custGeom>
            <a:avLst/>
            <a:gdLst/>
            <a:ahLst/>
            <a:cxnLst/>
            <a:rect l="l" t="t" r="r" b="b"/>
            <a:pathLst>
              <a:path w="67310" h="97154">
                <a:moveTo>
                  <a:pt x="66721" y="0"/>
                </a:moveTo>
                <a:lnTo>
                  <a:pt x="0" y="0"/>
                </a:lnTo>
                <a:lnTo>
                  <a:pt x="0" y="96973"/>
                </a:lnTo>
                <a:lnTo>
                  <a:pt x="11433" y="96973"/>
                </a:lnTo>
                <a:lnTo>
                  <a:pt x="11433" y="53239"/>
                </a:lnTo>
                <a:lnTo>
                  <a:pt x="60877" y="53239"/>
                </a:lnTo>
                <a:lnTo>
                  <a:pt x="60877" y="41831"/>
                </a:lnTo>
                <a:lnTo>
                  <a:pt x="11433" y="41831"/>
                </a:lnTo>
                <a:lnTo>
                  <a:pt x="11433" y="7604"/>
                </a:lnTo>
                <a:lnTo>
                  <a:pt x="66721" y="7604"/>
                </a:lnTo>
                <a:lnTo>
                  <a:pt x="667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282659" y="4745163"/>
            <a:ext cx="101600" cy="83820"/>
          </a:xfrm>
          <a:custGeom>
            <a:avLst/>
            <a:gdLst/>
            <a:ahLst/>
            <a:cxnLst/>
            <a:rect l="l" t="t" r="r" b="b"/>
            <a:pathLst>
              <a:path w="101600" h="83820">
                <a:moveTo>
                  <a:pt x="47650" y="0"/>
                </a:moveTo>
                <a:lnTo>
                  <a:pt x="28947" y="2821"/>
                </a:lnTo>
                <a:lnTo>
                  <a:pt x="13818" y="11168"/>
                </a:lnTo>
                <a:lnTo>
                  <a:pt x="3692" y="24864"/>
                </a:lnTo>
                <a:lnTo>
                  <a:pt x="0" y="43734"/>
                </a:lnTo>
                <a:lnTo>
                  <a:pt x="0" y="83668"/>
                </a:lnTo>
                <a:lnTo>
                  <a:pt x="101010" y="83668"/>
                </a:lnTo>
                <a:lnTo>
                  <a:pt x="101010" y="70365"/>
                </a:lnTo>
                <a:lnTo>
                  <a:pt x="11436" y="70365"/>
                </a:lnTo>
                <a:lnTo>
                  <a:pt x="11436" y="45634"/>
                </a:lnTo>
                <a:lnTo>
                  <a:pt x="14205" y="32060"/>
                </a:lnTo>
                <a:lnTo>
                  <a:pt x="22157" y="22579"/>
                </a:lnTo>
                <a:lnTo>
                  <a:pt x="34755" y="17018"/>
                </a:lnTo>
                <a:lnTo>
                  <a:pt x="51464" y="15203"/>
                </a:lnTo>
                <a:lnTo>
                  <a:pt x="89384" y="15203"/>
                </a:lnTo>
                <a:lnTo>
                  <a:pt x="83622" y="9030"/>
                </a:lnTo>
                <a:lnTo>
                  <a:pt x="66442" y="2019"/>
                </a:lnTo>
                <a:lnTo>
                  <a:pt x="47650" y="0"/>
                </a:lnTo>
                <a:close/>
              </a:path>
              <a:path w="101600" h="83820">
                <a:moveTo>
                  <a:pt x="89384" y="15203"/>
                </a:moveTo>
                <a:lnTo>
                  <a:pt x="51464" y="15203"/>
                </a:lnTo>
                <a:lnTo>
                  <a:pt x="67638" y="17018"/>
                </a:lnTo>
                <a:lnTo>
                  <a:pt x="78863" y="22342"/>
                </a:lnTo>
                <a:lnTo>
                  <a:pt x="85504" y="31259"/>
                </a:lnTo>
                <a:lnTo>
                  <a:pt x="87678" y="43734"/>
                </a:lnTo>
                <a:lnTo>
                  <a:pt x="87678" y="70365"/>
                </a:lnTo>
                <a:lnTo>
                  <a:pt x="101010" y="70365"/>
                </a:lnTo>
                <a:lnTo>
                  <a:pt x="101010" y="43734"/>
                </a:lnTo>
                <a:lnTo>
                  <a:pt x="96184" y="22579"/>
                </a:lnTo>
                <a:lnTo>
                  <a:pt x="96048" y="22342"/>
                </a:lnTo>
                <a:lnTo>
                  <a:pt x="89384" y="15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309346" y="4667199"/>
            <a:ext cx="76835" cy="66675"/>
          </a:xfrm>
          <a:custGeom>
            <a:avLst/>
            <a:gdLst/>
            <a:ahLst/>
            <a:cxnLst/>
            <a:rect l="l" t="t" r="r" b="b"/>
            <a:pathLst>
              <a:path w="76835" h="66675">
                <a:moveTo>
                  <a:pt x="43841" y="0"/>
                </a:moveTo>
                <a:lnTo>
                  <a:pt x="24929" y="1815"/>
                </a:lnTo>
                <a:lnTo>
                  <a:pt x="11198" y="7376"/>
                </a:lnTo>
                <a:lnTo>
                  <a:pt x="2829" y="16857"/>
                </a:lnTo>
                <a:lnTo>
                  <a:pt x="0" y="30431"/>
                </a:lnTo>
                <a:lnTo>
                  <a:pt x="2769" y="47312"/>
                </a:lnTo>
                <a:lnTo>
                  <a:pt x="10722" y="58484"/>
                </a:lnTo>
                <a:lnTo>
                  <a:pt x="23320" y="64663"/>
                </a:lnTo>
                <a:lnTo>
                  <a:pt x="40028" y="66564"/>
                </a:lnTo>
                <a:lnTo>
                  <a:pt x="54530" y="64426"/>
                </a:lnTo>
                <a:lnTo>
                  <a:pt x="65992" y="58009"/>
                </a:lnTo>
                <a:lnTo>
                  <a:pt x="67997" y="55162"/>
                </a:lnTo>
                <a:lnTo>
                  <a:pt x="30497" y="55162"/>
                </a:lnTo>
                <a:lnTo>
                  <a:pt x="23200" y="53465"/>
                </a:lnTo>
                <a:lnTo>
                  <a:pt x="16440" y="48735"/>
                </a:lnTo>
                <a:lnTo>
                  <a:pt x="11466" y="41511"/>
                </a:lnTo>
                <a:lnTo>
                  <a:pt x="9530" y="32332"/>
                </a:lnTo>
                <a:lnTo>
                  <a:pt x="11466" y="22651"/>
                </a:lnTo>
                <a:lnTo>
                  <a:pt x="16440" y="16178"/>
                </a:lnTo>
                <a:lnTo>
                  <a:pt x="23200" y="12556"/>
                </a:lnTo>
                <a:lnTo>
                  <a:pt x="30497" y="11427"/>
                </a:lnTo>
                <a:lnTo>
                  <a:pt x="43841" y="11427"/>
                </a:lnTo>
                <a:lnTo>
                  <a:pt x="43841" y="0"/>
                </a:lnTo>
                <a:close/>
              </a:path>
              <a:path w="76835" h="66675">
                <a:moveTo>
                  <a:pt x="43841" y="11427"/>
                </a:moveTo>
                <a:lnTo>
                  <a:pt x="30497" y="11427"/>
                </a:lnTo>
                <a:lnTo>
                  <a:pt x="30497" y="55162"/>
                </a:lnTo>
                <a:lnTo>
                  <a:pt x="43841" y="55162"/>
                </a:lnTo>
                <a:lnTo>
                  <a:pt x="43841" y="11427"/>
                </a:lnTo>
                <a:close/>
              </a:path>
              <a:path w="76835" h="66675">
                <a:moveTo>
                  <a:pt x="55277" y="0"/>
                </a:moveTo>
                <a:lnTo>
                  <a:pt x="51464" y="0"/>
                </a:lnTo>
                <a:lnTo>
                  <a:pt x="51464" y="11427"/>
                </a:lnTo>
                <a:lnTo>
                  <a:pt x="59089" y="15228"/>
                </a:lnTo>
                <a:lnTo>
                  <a:pt x="64808" y="20929"/>
                </a:lnTo>
                <a:lnTo>
                  <a:pt x="43841" y="55162"/>
                </a:lnTo>
                <a:lnTo>
                  <a:pt x="67997" y="55162"/>
                </a:lnTo>
                <a:lnTo>
                  <a:pt x="73523" y="47312"/>
                </a:lnTo>
                <a:lnTo>
                  <a:pt x="76232" y="32332"/>
                </a:lnTo>
                <a:lnTo>
                  <a:pt x="76232" y="20929"/>
                </a:lnTo>
                <a:lnTo>
                  <a:pt x="74326" y="17128"/>
                </a:lnTo>
                <a:lnTo>
                  <a:pt x="70515" y="15228"/>
                </a:lnTo>
                <a:lnTo>
                  <a:pt x="64808" y="5726"/>
                </a:lnTo>
                <a:lnTo>
                  <a:pt x="552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309343" y="4593058"/>
            <a:ext cx="74930" cy="59055"/>
          </a:xfrm>
          <a:custGeom>
            <a:avLst/>
            <a:gdLst/>
            <a:ahLst/>
            <a:cxnLst/>
            <a:rect l="l" t="t" r="r" b="b"/>
            <a:pathLst>
              <a:path w="74930" h="59054">
                <a:moveTo>
                  <a:pt x="74326" y="45634"/>
                </a:moveTo>
                <a:lnTo>
                  <a:pt x="9530" y="45634"/>
                </a:lnTo>
                <a:lnTo>
                  <a:pt x="9530" y="49435"/>
                </a:lnTo>
                <a:lnTo>
                  <a:pt x="0" y="49435"/>
                </a:lnTo>
                <a:lnTo>
                  <a:pt x="0" y="58937"/>
                </a:lnTo>
                <a:lnTo>
                  <a:pt x="74326" y="58937"/>
                </a:lnTo>
                <a:lnTo>
                  <a:pt x="74326" y="45634"/>
                </a:lnTo>
                <a:close/>
              </a:path>
              <a:path w="74930" h="59054">
                <a:moveTo>
                  <a:pt x="74326" y="0"/>
                </a:moveTo>
                <a:lnTo>
                  <a:pt x="24780" y="0"/>
                </a:lnTo>
                <a:lnTo>
                  <a:pt x="12063" y="2256"/>
                </a:lnTo>
                <a:lnTo>
                  <a:pt x="4527" y="8076"/>
                </a:lnTo>
                <a:lnTo>
                  <a:pt x="923" y="16034"/>
                </a:lnTo>
                <a:lnTo>
                  <a:pt x="0" y="24705"/>
                </a:lnTo>
                <a:lnTo>
                  <a:pt x="0" y="38033"/>
                </a:lnTo>
                <a:lnTo>
                  <a:pt x="5719" y="45634"/>
                </a:lnTo>
                <a:lnTo>
                  <a:pt x="34311" y="45634"/>
                </a:lnTo>
                <a:lnTo>
                  <a:pt x="22397" y="43763"/>
                </a:lnTo>
                <a:lnTo>
                  <a:pt x="14772" y="39217"/>
                </a:lnTo>
                <a:lnTo>
                  <a:pt x="10722" y="33598"/>
                </a:lnTo>
                <a:lnTo>
                  <a:pt x="9530" y="28505"/>
                </a:lnTo>
                <a:lnTo>
                  <a:pt x="9530" y="15203"/>
                </a:lnTo>
                <a:lnTo>
                  <a:pt x="15249" y="13302"/>
                </a:lnTo>
                <a:lnTo>
                  <a:pt x="74326" y="13302"/>
                </a:lnTo>
                <a:lnTo>
                  <a:pt x="743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309346" y="4520790"/>
            <a:ext cx="76835" cy="57150"/>
          </a:xfrm>
          <a:custGeom>
            <a:avLst/>
            <a:gdLst/>
            <a:ahLst/>
            <a:cxnLst/>
            <a:rect l="l" t="t" r="r" b="b"/>
            <a:pathLst>
              <a:path w="76835" h="57150">
                <a:moveTo>
                  <a:pt x="20966" y="0"/>
                </a:moveTo>
                <a:lnTo>
                  <a:pt x="16886" y="950"/>
                </a:lnTo>
                <a:lnTo>
                  <a:pt x="9768" y="4754"/>
                </a:lnTo>
                <a:lnTo>
                  <a:pt x="3008" y="12838"/>
                </a:lnTo>
                <a:lnTo>
                  <a:pt x="0" y="26630"/>
                </a:lnTo>
                <a:lnTo>
                  <a:pt x="1131" y="37799"/>
                </a:lnTo>
                <a:lnTo>
                  <a:pt x="4765" y="47547"/>
                </a:lnTo>
                <a:lnTo>
                  <a:pt x="11258" y="54445"/>
                </a:lnTo>
                <a:lnTo>
                  <a:pt x="20966" y="57062"/>
                </a:lnTo>
                <a:lnTo>
                  <a:pt x="29038" y="55722"/>
                </a:lnTo>
                <a:lnTo>
                  <a:pt x="34072" y="52061"/>
                </a:lnTo>
                <a:lnTo>
                  <a:pt x="37318" y="46618"/>
                </a:lnTo>
                <a:lnTo>
                  <a:pt x="37717" y="45634"/>
                </a:lnTo>
                <a:lnTo>
                  <a:pt x="9530" y="45634"/>
                </a:lnTo>
                <a:lnTo>
                  <a:pt x="9530" y="15228"/>
                </a:lnTo>
                <a:lnTo>
                  <a:pt x="15249" y="11427"/>
                </a:lnTo>
                <a:lnTo>
                  <a:pt x="20966" y="11427"/>
                </a:lnTo>
                <a:lnTo>
                  <a:pt x="20966" y="0"/>
                </a:lnTo>
                <a:close/>
              </a:path>
              <a:path w="76835" h="57150">
                <a:moveTo>
                  <a:pt x="71110" y="9501"/>
                </a:moveTo>
                <a:lnTo>
                  <a:pt x="60994" y="9501"/>
                </a:lnTo>
                <a:lnTo>
                  <a:pt x="64808" y="19029"/>
                </a:lnTo>
                <a:lnTo>
                  <a:pt x="64808" y="45634"/>
                </a:lnTo>
                <a:lnTo>
                  <a:pt x="51464" y="45634"/>
                </a:lnTo>
                <a:lnTo>
                  <a:pt x="51464" y="57062"/>
                </a:lnTo>
                <a:lnTo>
                  <a:pt x="59354" y="56587"/>
                </a:lnTo>
                <a:lnTo>
                  <a:pt x="67422" y="53258"/>
                </a:lnTo>
                <a:lnTo>
                  <a:pt x="73702" y="44224"/>
                </a:lnTo>
                <a:lnTo>
                  <a:pt x="76232" y="26630"/>
                </a:lnTo>
                <a:lnTo>
                  <a:pt x="74497" y="15228"/>
                </a:lnTo>
                <a:lnTo>
                  <a:pt x="71110" y="9501"/>
                </a:lnTo>
                <a:close/>
              </a:path>
              <a:path w="76835" h="57150">
                <a:moveTo>
                  <a:pt x="51464" y="0"/>
                </a:moveTo>
                <a:lnTo>
                  <a:pt x="45836" y="831"/>
                </a:lnTo>
                <a:lnTo>
                  <a:pt x="40743" y="3803"/>
                </a:lnTo>
                <a:lnTo>
                  <a:pt x="36723" y="9631"/>
                </a:lnTo>
                <a:lnTo>
                  <a:pt x="34311" y="19029"/>
                </a:lnTo>
                <a:lnTo>
                  <a:pt x="30497" y="30431"/>
                </a:lnTo>
                <a:lnTo>
                  <a:pt x="28591" y="39933"/>
                </a:lnTo>
                <a:lnTo>
                  <a:pt x="24780" y="45634"/>
                </a:lnTo>
                <a:lnTo>
                  <a:pt x="37717" y="45634"/>
                </a:lnTo>
                <a:lnTo>
                  <a:pt x="40028" y="39933"/>
                </a:lnTo>
                <a:lnTo>
                  <a:pt x="43841" y="24730"/>
                </a:lnTo>
                <a:lnTo>
                  <a:pt x="45747" y="15228"/>
                </a:lnTo>
                <a:lnTo>
                  <a:pt x="49558" y="9501"/>
                </a:lnTo>
                <a:lnTo>
                  <a:pt x="71110" y="9501"/>
                </a:lnTo>
                <a:lnTo>
                  <a:pt x="69566" y="6892"/>
                </a:lnTo>
                <a:lnTo>
                  <a:pt x="61767" y="1752"/>
                </a:lnTo>
                <a:lnTo>
                  <a:pt x="514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309343" y="449988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326" y="0"/>
                </a:lnTo>
              </a:path>
            </a:pathLst>
          </a:custGeom>
          <a:ln w="11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282659" y="4499885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47" y="0"/>
                </a:lnTo>
              </a:path>
            </a:pathLst>
          </a:custGeom>
          <a:ln w="11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292193" y="4448549"/>
            <a:ext cx="92075" cy="32384"/>
          </a:xfrm>
          <a:custGeom>
            <a:avLst/>
            <a:gdLst/>
            <a:ahLst/>
            <a:cxnLst/>
            <a:rect l="l" t="t" r="r" b="b"/>
            <a:pathLst>
              <a:path w="92075" h="32385">
                <a:moveTo>
                  <a:pt x="26683" y="22804"/>
                </a:moveTo>
                <a:lnTo>
                  <a:pt x="17153" y="22804"/>
                </a:lnTo>
                <a:lnTo>
                  <a:pt x="17153" y="32306"/>
                </a:lnTo>
                <a:lnTo>
                  <a:pt x="26683" y="32306"/>
                </a:lnTo>
                <a:lnTo>
                  <a:pt x="26683" y="22804"/>
                </a:lnTo>
                <a:close/>
              </a:path>
              <a:path w="92075" h="32385">
                <a:moveTo>
                  <a:pt x="91479" y="0"/>
                </a:moveTo>
                <a:lnTo>
                  <a:pt x="81961" y="0"/>
                </a:lnTo>
                <a:lnTo>
                  <a:pt x="81961" y="11402"/>
                </a:lnTo>
                <a:lnTo>
                  <a:pt x="0" y="11402"/>
                </a:lnTo>
                <a:lnTo>
                  <a:pt x="0" y="22804"/>
                </a:lnTo>
                <a:lnTo>
                  <a:pt x="83867" y="22804"/>
                </a:lnTo>
                <a:lnTo>
                  <a:pt x="91479" y="20904"/>
                </a:lnTo>
                <a:lnTo>
                  <a:pt x="91479" y="0"/>
                </a:lnTo>
                <a:close/>
              </a:path>
              <a:path w="92075" h="32385">
                <a:moveTo>
                  <a:pt x="26683" y="0"/>
                </a:moveTo>
                <a:lnTo>
                  <a:pt x="17153" y="0"/>
                </a:lnTo>
                <a:lnTo>
                  <a:pt x="17153" y="11402"/>
                </a:lnTo>
                <a:lnTo>
                  <a:pt x="26683" y="11402"/>
                </a:lnTo>
                <a:lnTo>
                  <a:pt x="266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309343" y="4374386"/>
            <a:ext cx="105410" cy="66675"/>
          </a:xfrm>
          <a:custGeom>
            <a:avLst/>
            <a:gdLst/>
            <a:ahLst/>
            <a:cxnLst/>
            <a:rect l="l" t="t" r="r" b="b"/>
            <a:pathLst>
              <a:path w="105410" h="66675">
                <a:moveTo>
                  <a:pt x="0" y="0"/>
                </a:moveTo>
                <a:lnTo>
                  <a:pt x="0" y="15203"/>
                </a:lnTo>
                <a:lnTo>
                  <a:pt x="60994" y="34232"/>
                </a:lnTo>
                <a:lnTo>
                  <a:pt x="0" y="55136"/>
                </a:lnTo>
                <a:lnTo>
                  <a:pt x="0" y="66564"/>
                </a:lnTo>
                <a:lnTo>
                  <a:pt x="76232" y="39933"/>
                </a:lnTo>
                <a:lnTo>
                  <a:pt x="100174" y="39933"/>
                </a:lnTo>
                <a:lnTo>
                  <a:pt x="91968" y="35360"/>
                </a:lnTo>
                <a:lnTo>
                  <a:pt x="0" y="0"/>
                </a:lnTo>
                <a:close/>
              </a:path>
              <a:path w="105410" h="66675">
                <a:moveTo>
                  <a:pt x="100174" y="39933"/>
                </a:moveTo>
                <a:lnTo>
                  <a:pt x="76232" y="39933"/>
                </a:lnTo>
                <a:lnTo>
                  <a:pt x="91502" y="45634"/>
                </a:lnTo>
                <a:lnTo>
                  <a:pt x="91502" y="60838"/>
                </a:lnTo>
                <a:lnTo>
                  <a:pt x="104841" y="60838"/>
                </a:lnTo>
                <a:lnTo>
                  <a:pt x="104841" y="55136"/>
                </a:lnTo>
                <a:lnTo>
                  <a:pt x="104364" y="46169"/>
                </a:lnTo>
                <a:lnTo>
                  <a:pt x="101027" y="40408"/>
                </a:lnTo>
                <a:lnTo>
                  <a:pt x="100174" y="399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764938" y="2843624"/>
            <a:ext cx="873125" cy="274320"/>
          </a:xfrm>
          <a:custGeom>
            <a:avLst/>
            <a:gdLst/>
            <a:ahLst/>
            <a:cxnLst/>
            <a:rect l="l" t="t" r="r" b="b"/>
            <a:pathLst>
              <a:path w="873125" h="274319">
                <a:moveTo>
                  <a:pt x="0" y="273910"/>
                </a:moveTo>
                <a:lnTo>
                  <a:pt x="873024" y="273910"/>
                </a:lnTo>
                <a:lnTo>
                  <a:pt x="873024" y="0"/>
                </a:lnTo>
                <a:lnTo>
                  <a:pt x="0" y="0"/>
                </a:lnTo>
                <a:lnTo>
                  <a:pt x="0" y="273910"/>
                </a:lnTo>
                <a:close/>
              </a:path>
            </a:pathLst>
          </a:custGeom>
          <a:ln w="57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866063" y="2980706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7838" y="0"/>
                </a:lnTo>
              </a:path>
            </a:pathLst>
          </a:custGeom>
          <a:ln w="133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150126" y="2927498"/>
            <a:ext cx="66675" cy="97155"/>
          </a:xfrm>
          <a:custGeom>
            <a:avLst/>
            <a:gdLst/>
            <a:ahLst/>
            <a:cxnLst/>
            <a:rect l="l" t="t" r="r" b="b"/>
            <a:pathLst>
              <a:path w="66675" h="97155">
                <a:moveTo>
                  <a:pt x="66569" y="0"/>
                </a:moveTo>
                <a:lnTo>
                  <a:pt x="0" y="0"/>
                </a:lnTo>
                <a:lnTo>
                  <a:pt x="0" y="96793"/>
                </a:lnTo>
                <a:lnTo>
                  <a:pt x="15244" y="96793"/>
                </a:lnTo>
                <a:lnTo>
                  <a:pt x="15244" y="51184"/>
                </a:lnTo>
                <a:lnTo>
                  <a:pt x="60979" y="51184"/>
                </a:lnTo>
                <a:lnTo>
                  <a:pt x="60979" y="41808"/>
                </a:lnTo>
                <a:lnTo>
                  <a:pt x="15244" y="41808"/>
                </a:lnTo>
                <a:lnTo>
                  <a:pt x="15244" y="11402"/>
                </a:lnTo>
                <a:lnTo>
                  <a:pt x="66569" y="11402"/>
                </a:lnTo>
                <a:lnTo>
                  <a:pt x="665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228129" y="2912295"/>
            <a:ext cx="44450" cy="142875"/>
          </a:xfrm>
          <a:custGeom>
            <a:avLst/>
            <a:gdLst/>
            <a:ahLst/>
            <a:cxnLst/>
            <a:rect l="l" t="t" r="r" b="b"/>
            <a:pathLst>
              <a:path w="44450" h="142875">
                <a:moveTo>
                  <a:pt x="43956" y="0"/>
                </a:moveTo>
                <a:lnTo>
                  <a:pt x="40144" y="0"/>
                </a:lnTo>
                <a:lnTo>
                  <a:pt x="35095" y="1009"/>
                </a:lnTo>
                <a:lnTo>
                  <a:pt x="9655" y="30406"/>
                </a:lnTo>
                <a:lnTo>
                  <a:pt x="0" y="68414"/>
                </a:lnTo>
                <a:lnTo>
                  <a:pt x="686" y="79785"/>
                </a:lnTo>
                <a:lnTo>
                  <a:pt x="17849" y="123161"/>
                </a:lnTo>
                <a:lnTo>
                  <a:pt x="40144" y="142403"/>
                </a:lnTo>
                <a:lnTo>
                  <a:pt x="43956" y="138602"/>
                </a:lnTo>
                <a:lnTo>
                  <a:pt x="32312" y="127884"/>
                </a:lnTo>
                <a:lnTo>
                  <a:pt x="25122" y="118426"/>
                </a:lnTo>
                <a:lnTo>
                  <a:pt x="21124" y="110060"/>
                </a:lnTo>
                <a:lnTo>
                  <a:pt x="18806" y="101766"/>
                </a:lnTo>
                <a:lnTo>
                  <a:pt x="16852" y="95067"/>
                </a:lnTo>
                <a:lnTo>
                  <a:pt x="15721" y="86848"/>
                </a:lnTo>
                <a:lnTo>
                  <a:pt x="15389" y="79785"/>
                </a:lnTo>
                <a:lnTo>
                  <a:pt x="15353" y="59268"/>
                </a:lnTo>
                <a:lnTo>
                  <a:pt x="15721" y="52450"/>
                </a:lnTo>
                <a:lnTo>
                  <a:pt x="16852" y="45110"/>
                </a:lnTo>
                <a:lnTo>
                  <a:pt x="21124" y="31249"/>
                </a:lnTo>
                <a:lnTo>
                  <a:pt x="25122" y="22519"/>
                </a:lnTo>
                <a:lnTo>
                  <a:pt x="32312" y="12031"/>
                </a:lnTo>
                <a:lnTo>
                  <a:pt x="43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279708" y="2929269"/>
            <a:ext cx="65405" cy="95250"/>
          </a:xfrm>
          <a:custGeom>
            <a:avLst/>
            <a:gdLst/>
            <a:ahLst/>
            <a:cxnLst/>
            <a:rect l="l" t="t" r="r" b="b"/>
            <a:pathLst>
              <a:path w="65404" h="95250">
                <a:moveTo>
                  <a:pt x="13212" y="64613"/>
                </a:moveTo>
                <a:lnTo>
                  <a:pt x="0" y="64613"/>
                </a:lnTo>
                <a:lnTo>
                  <a:pt x="774" y="72797"/>
                </a:lnTo>
                <a:lnTo>
                  <a:pt x="3334" y="80101"/>
                </a:lnTo>
                <a:lnTo>
                  <a:pt x="8039" y="86313"/>
                </a:lnTo>
                <a:lnTo>
                  <a:pt x="15244" y="91219"/>
                </a:lnTo>
                <a:lnTo>
                  <a:pt x="19056" y="95019"/>
                </a:lnTo>
                <a:lnTo>
                  <a:pt x="30489" y="95019"/>
                </a:lnTo>
                <a:lnTo>
                  <a:pt x="46246" y="92406"/>
                </a:lnTo>
                <a:lnTo>
                  <a:pt x="56686" y="85644"/>
                </a:lnTo>
                <a:lnTo>
                  <a:pt x="34301" y="85644"/>
                </a:lnTo>
                <a:lnTo>
                  <a:pt x="22966" y="83712"/>
                </a:lnTo>
                <a:lnTo>
                  <a:pt x="16610" y="78739"/>
                </a:lnTo>
                <a:lnTo>
                  <a:pt x="13827" y="71961"/>
                </a:lnTo>
                <a:lnTo>
                  <a:pt x="13212" y="64613"/>
                </a:lnTo>
                <a:close/>
              </a:path>
              <a:path w="65404" h="95250">
                <a:moveTo>
                  <a:pt x="55442" y="9628"/>
                </a:moveTo>
                <a:lnTo>
                  <a:pt x="45734" y="9628"/>
                </a:lnTo>
                <a:lnTo>
                  <a:pt x="49545" y="19003"/>
                </a:lnTo>
                <a:lnTo>
                  <a:pt x="49545" y="36234"/>
                </a:lnTo>
                <a:lnTo>
                  <a:pt x="39890" y="40035"/>
                </a:lnTo>
                <a:lnTo>
                  <a:pt x="24645" y="40035"/>
                </a:lnTo>
                <a:lnTo>
                  <a:pt x="24645" y="49410"/>
                </a:lnTo>
                <a:lnTo>
                  <a:pt x="30489" y="49410"/>
                </a:lnTo>
                <a:lnTo>
                  <a:pt x="38028" y="49964"/>
                </a:lnTo>
                <a:lnTo>
                  <a:pt x="45448" y="52324"/>
                </a:lnTo>
                <a:lnTo>
                  <a:pt x="51106" y="57534"/>
                </a:lnTo>
                <a:lnTo>
                  <a:pt x="53357" y="66640"/>
                </a:lnTo>
                <a:lnTo>
                  <a:pt x="51701" y="73565"/>
                </a:lnTo>
                <a:lnTo>
                  <a:pt x="47354" y="79658"/>
                </a:lnTo>
                <a:lnTo>
                  <a:pt x="41244" y="83993"/>
                </a:lnTo>
                <a:lnTo>
                  <a:pt x="34301" y="85644"/>
                </a:lnTo>
                <a:lnTo>
                  <a:pt x="56686" y="85644"/>
                </a:lnTo>
                <a:lnTo>
                  <a:pt x="56882" y="85517"/>
                </a:lnTo>
                <a:lnTo>
                  <a:pt x="62897" y="75778"/>
                </a:lnTo>
                <a:lnTo>
                  <a:pt x="64790" y="64613"/>
                </a:lnTo>
                <a:lnTo>
                  <a:pt x="63730" y="56057"/>
                </a:lnTo>
                <a:lnTo>
                  <a:pt x="60693" y="49948"/>
                </a:lnTo>
                <a:lnTo>
                  <a:pt x="55893" y="45977"/>
                </a:lnTo>
                <a:lnTo>
                  <a:pt x="49545" y="43835"/>
                </a:lnTo>
                <a:lnTo>
                  <a:pt x="55135" y="43835"/>
                </a:lnTo>
                <a:lnTo>
                  <a:pt x="60979" y="36234"/>
                </a:lnTo>
                <a:lnTo>
                  <a:pt x="60974" y="24808"/>
                </a:lnTo>
                <a:lnTo>
                  <a:pt x="58954" y="14538"/>
                </a:lnTo>
                <a:lnTo>
                  <a:pt x="55442" y="9628"/>
                </a:lnTo>
                <a:close/>
              </a:path>
              <a:path w="65404" h="95250">
                <a:moveTo>
                  <a:pt x="34301" y="0"/>
                </a:moveTo>
                <a:lnTo>
                  <a:pt x="19032" y="2613"/>
                </a:lnTo>
                <a:lnTo>
                  <a:pt x="9718" y="9501"/>
                </a:lnTo>
                <a:lnTo>
                  <a:pt x="5073" y="19241"/>
                </a:lnTo>
                <a:lnTo>
                  <a:pt x="3811" y="30406"/>
                </a:lnTo>
                <a:lnTo>
                  <a:pt x="15244" y="30406"/>
                </a:lnTo>
                <a:lnTo>
                  <a:pt x="15542" y="24808"/>
                </a:lnTo>
                <a:lnTo>
                  <a:pt x="17626" y="17927"/>
                </a:lnTo>
                <a:lnTo>
                  <a:pt x="23284" y="12091"/>
                </a:lnTo>
                <a:lnTo>
                  <a:pt x="34301" y="9628"/>
                </a:lnTo>
                <a:lnTo>
                  <a:pt x="55442" y="9628"/>
                </a:lnTo>
                <a:lnTo>
                  <a:pt x="53357" y="6714"/>
                </a:lnTo>
                <a:lnTo>
                  <a:pt x="44900" y="1742"/>
                </a:lnTo>
                <a:lnTo>
                  <a:pt x="343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355929" y="3005285"/>
            <a:ext cx="22860" cy="36830"/>
          </a:xfrm>
          <a:custGeom>
            <a:avLst/>
            <a:gdLst/>
            <a:ahLst/>
            <a:cxnLst/>
            <a:rect l="l" t="t" r="r" b="b"/>
            <a:pathLst>
              <a:path w="22860" h="36830">
                <a:moveTo>
                  <a:pt x="21978" y="15203"/>
                </a:moveTo>
                <a:lnTo>
                  <a:pt x="15244" y="15203"/>
                </a:lnTo>
                <a:lnTo>
                  <a:pt x="13212" y="21031"/>
                </a:lnTo>
                <a:lnTo>
                  <a:pt x="13212" y="30406"/>
                </a:lnTo>
                <a:lnTo>
                  <a:pt x="3811" y="34207"/>
                </a:lnTo>
                <a:lnTo>
                  <a:pt x="0" y="36234"/>
                </a:lnTo>
                <a:lnTo>
                  <a:pt x="7622" y="36234"/>
                </a:lnTo>
                <a:lnTo>
                  <a:pt x="13212" y="34207"/>
                </a:lnTo>
                <a:lnTo>
                  <a:pt x="15244" y="28632"/>
                </a:lnTo>
                <a:lnTo>
                  <a:pt x="21978" y="15203"/>
                </a:lnTo>
                <a:close/>
              </a:path>
              <a:path w="22860" h="36830">
                <a:moveTo>
                  <a:pt x="9401" y="0"/>
                </a:moveTo>
                <a:lnTo>
                  <a:pt x="3811" y="5827"/>
                </a:lnTo>
                <a:lnTo>
                  <a:pt x="0" y="9628"/>
                </a:lnTo>
                <a:lnTo>
                  <a:pt x="0" y="19003"/>
                </a:lnTo>
                <a:lnTo>
                  <a:pt x="9401" y="19003"/>
                </a:lnTo>
                <a:lnTo>
                  <a:pt x="15244" y="15203"/>
                </a:lnTo>
                <a:lnTo>
                  <a:pt x="21978" y="15203"/>
                </a:lnTo>
                <a:lnTo>
                  <a:pt x="22867" y="13429"/>
                </a:lnTo>
                <a:lnTo>
                  <a:pt x="19056" y="9628"/>
                </a:lnTo>
                <a:lnTo>
                  <a:pt x="19056" y="5827"/>
                </a:lnTo>
                <a:lnTo>
                  <a:pt x="94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420720" y="2929269"/>
            <a:ext cx="65405" cy="95250"/>
          </a:xfrm>
          <a:custGeom>
            <a:avLst/>
            <a:gdLst/>
            <a:ahLst/>
            <a:cxnLst/>
            <a:rect l="l" t="t" r="r" b="b"/>
            <a:pathLst>
              <a:path w="65404" h="95250">
                <a:moveTo>
                  <a:pt x="57144" y="9628"/>
                </a:moveTo>
                <a:lnTo>
                  <a:pt x="30489" y="9628"/>
                </a:lnTo>
                <a:lnTo>
                  <a:pt x="39898" y="11244"/>
                </a:lnTo>
                <a:lnTo>
                  <a:pt x="45734" y="15519"/>
                </a:lnTo>
                <a:lnTo>
                  <a:pt x="48712" y="21601"/>
                </a:lnTo>
                <a:lnTo>
                  <a:pt x="49545" y="28632"/>
                </a:lnTo>
                <a:lnTo>
                  <a:pt x="48235" y="35905"/>
                </a:lnTo>
                <a:lnTo>
                  <a:pt x="44781" y="41206"/>
                </a:lnTo>
                <a:lnTo>
                  <a:pt x="39898" y="45415"/>
                </a:lnTo>
                <a:lnTo>
                  <a:pt x="34301" y="49410"/>
                </a:lnTo>
                <a:lnTo>
                  <a:pt x="21088" y="55238"/>
                </a:lnTo>
                <a:lnTo>
                  <a:pt x="12970" y="62487"/>
                </a:lnTo>
                <a:lnTo>
                  <a:pt x="6256" y="70853"/>
                </a:lnTo>
                <a:lnTo>
                  <a:pt x="1687" y="81356"/>
                </a:lnTo>
                <a:lnTo>
                  <a:pt x="0" y="95019"/>
                </a:lnTo>
                <a:lnTo>
                  <a:pt x="64790" y="95019"/>
                </a:lnTo>
                <a:lnTo>
                  <a:pt x="64790" y="81843"/>
                </a:lnTo>
                <a:lnTo>
                  <a:pt x="11433" y="81843"/>
                </a:lnTo>
                <a:lnTo>
                  <a:pt x="11433" y="79816"/>
                </a:lnTo>
                <a:lnTo>
                  <a:pt x="15244" y="70441"/>
                </a:lnTo>
                <a:lnTo>
                  <a:pt x="26678" y="64613"/>
                </a:lnTo>
                <a:lnTo>
                  <a:pt x="36333" y="59039"/>
                </a:lnTo>
                <a:lnTo>
                  <a:pt x="47211" y="53468"/>
                </a:lnTo>
                <a:lnTo>
                  <a:pt x="56279" y="47351"/>
                </a:lnTo>
                <a:lnTo>
                  <a:pt x="62488" y="39476"/>
                </a:lnTo>
                <a:lnTo>
                  <a:pt x="64790" y="28632"/>
                </a:lnTo>
                <a:lnTo>
                  <a:pt x="62170" y="16141"/>
                </a:lnTo>
                <a:lnTo>
                  <a:pt x="57144" y="9628"/>
                </a:lnTo>
                <a:close/>
              </a:path>
              <a:path w="65404" h="95250">
                <a:moveTo>
                  <a:pt x="34301" y="0"/>
                </a:moveTo>
                <a:lnTo>
                  <a:pt x="25570" y="1068"/>
                </a:lnTo>
                <a:lnTo>
                  <a:pt x="15530" y="5701"/>
                </a:lnTo>
                <a:lnTo>
                  <a:pt x="7253" y="16034"/>
                </a:lnTo>
                <a:lnTo>
                  <a:pt x="3811" y="34207"/>
                </a:lnTo>
                <a:lnTo>
                  <a:pt x="11433" y="34207"/>
                </a:lnTo>
                <a:lnTo>
                  <a:pt x="13875" y="28015"/>
                </a:lnTo>
                <a:lnTo>
                  <a:pt x="16674" y="19827"/>
                </a:lnTo>
                <a:lnTo>
                  <a:pt x="21616" y="12685"/>
                </a:lnTo>
                <a:lnTo>
                  <a:pt x="30489" y="9628"/>
                </a:lnTo>
                <a:lnTo>
                  <a:pt x="57144" y="9628"/>
                </a:lnTo>
                <a:lnTo>
                  <a:pt x="55262" y="7189"/>
                </a:lnTo>
                <a:lnTo>
                  <a:pt x="45496" y="1801"/>
                </a:lnTo>
                <a:lnTo>
                  <a:pt x="343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493136" y="2929269"/>
            <a:ext cx="69215" cy="95250"/>
          </a:xfrm>
          <a:custGeom>
            <a:avLst/>
            <a:gdLst/>
            <a:ahLst/>
            <a:cxnLst/>
            <a:rect l="l" t="t" r="r" b="b"/>
            <a:pathLst>
              <a:path w="69215" h="95250">
                <a:moveTo>
                  <a:pt x="13466" y="64613"/>
                </a:moveTo>
                <a:lnTo>
                  <a:pt x="0" y="64613"/>
                </a:lnTo>
                <a:lnTo>
                  <a:pt x="2917" y="72797"/>
                </a:lnTo>
                <a:lnTo>
                  <a:pt x="6193" y="80101"/>
                </a:lnTo>
                <a:lnTo>
                  <a:pt x="10183" y="86313"/>
                </a:lnTo>
                <a:lnTo>
                  <a:pt x="15244" y="91219"/>
                </a:lnTo>
                <a:lnTo>
                  <a:pt x="19056" y="95019"/>
                </a:lnTo>
                <a:lnTo>
                  <a:pt x="30489" y="95019"/>
                </a:lnTo>
                <a:lnTo>
                  <a:pt x="46949" y="92406"/>
                </a:lnTo>
                <a:lnTo>
                  <a:pt x="58663" y="85644"/>
                </a:lnTo>
                <a:lnTo>
                  <a:pt x="34301" y="85644"/>
                </a:lnTo>
                <a:lnTo>
                  <a:pt x="23006" y="83712"/>
                </a:lnTo>
                <a:lnTo>
                  <a:pt x="16737" y="78739"/>
                </a:lnTo>
                <a:lnTo>
                  <a:pt x="14041" y="71961"/>
                </a:lnTo>
                <a:lnTo>
                  <a:pt x="13466" y="64613"/>
                </a:lnTo>
                <a:close/>
              </a:path>
              <a:path w="69215" h="95250">
                <a:moveTo>
                  <a:pt x="56538" y="9628"/>
                </a:moveTo>
                <a:lnTo>
                  <a:pt x="45734" y="9628"/>
                </a:lnTo>
                <a:lnTo>
                  <a:pt x="49545" y="19003"/>
                </a:lnTo>
                <a:lnTo>
                  <a:pt x="49545" y="36234"/>
                </a:lnTo>
                <a:lnTo>
                  <a:pt x="40144" y="40035"/>
                </a:lnTo>
                <a:lnTo>
                  <a:pt x="24899" y="40035"/>
                </a:lnTo>
                <a:lnTo>
                  <a:pt x="24899" y="49410"/>
                </a:lnTo>
                <a:lnTo>
                  <a:pt x="30489" y="49410"/>
                </a:lnTo>
                <a:lnTo>
                  <a:pt x="38136" y="49964"/>
                </a:lnTo>
                <a:lnTo>
                  <a:pt x="45544" y="52324"/>
                </a:lnTo>
                <a:lnTo>
                  <a:pt x="51141" y="57534"/>
                </a:lnTo>
                <a:lnTo>
                  <a:pt x="53357" y="66640"/>
                </a:lnTo>
                <a:lnTo>
                  <a:pt x="51987" y="73565"/>
                </a:lnTo>
                <a:lnTo>
                  <a:pt x="48116" y="79658"/>
                </a:lnTo>
                <a:lnTo>
                  <a:pt x="42102" y="83993"/>
                </a:lnTo>
                <a:lnTo>
                  <a:pt x="34301" y="85644"/>
                </a:lnTo>
                <a:lnTo>
                  <a:pt x="58663" y="85644"/>
                </a:lnTo>
                <a:lnTo>
                  <a:pt x="58883" y="85517"/>
                </a:lnTo>
                <a:lnTo>
                  <a:pt x="66148" y="75778"/>
                </a:lnTo>
                <a:lnTo>
                  <a:pt x="68602" y="64613"/>
                </a:lnTo>
                <a:lnTo>
                  <a:pt x="66982" y="56057"/>
                </a:lnTo>
                <a:lnTo>
                  <a:pt x="62694" y="49948"/>
                </a:lnTo>
                <a:lnTo>
                  <a:pt x="56596" y="45977"/>
                </a:lnTo>
                <a:lnTo>
                  <a:pt x="49545" y="43835"/>
                </a:lnTo>
                <a:lnTo>
                  <a:pt x="55389" y="43835"/>
                </a:lnTo>
                <a:lnTo>
                  <a:pt x="60979" y="36234"/>
                </a:lnTo>
                <a:lnTo>
                  <a:pt x="60976" y="24808"/>
                </a:lnTo>
                <a:lnTo>
                  <a:pt x="59490" y="14538"/>
                </a:lnTo>
                <a:lnTo>
                  <a:pt x="56538" y="9628"/>
                </a:lnTo>
                <a:close/>
              </a:path>
              <a:path w="69215" h="95250">
                <a:moveTo>
                  <a:pt x="34301" y="0"/>
                </a:moveTo>
                <a:lnTo>
                  <a:pt x="19139" y="2613"/>
                </a:lnTo>
                <a:lnTo>
                  <a:pt x="9813" y="9501"/>
                </a:lnTo>
                <a:lnTo>
                  <a:pt x="5109" y="19241"/>
                </a:lnTo>
                <a:lnTo>
                  <a:pt x="3811" y="30406"/>
                </a:lnTo>
                <a:lnTo>
                  <a:pt x="13466" y="30406"/>
                </a:lnTo>
                <a:lnTo>
                  <a:pt x="14792" y="24808"/>
                </a:lnTo>
                <a:lnTo>
                  <a:pt x="17404" y="17927"/>
                </a:lnTo>
                <a:lnTo>
                  <a:pt x="23256" y="12091"/>
                </a:lnTo>
                <a:lnTo>
                  <a:pt x="34301" y="9628"/>
                </a:lnTo>
                <a:lnTo>
                  <a:pt x="56538" y="9628"/>
                </a:lnTo>
                <a:lnTo>
                  <a:pt x="54786" y="6714"/>
                </a:lnTo>
                <a:lnTo>
                  <a:pt x="46508" y="1742"/>
                </a:lnTo>
                <a:lnTo>
                  <a:pt x="343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567579" y="2912295"/>
            <a:ext cx="42545" cy="142875"/>
          </a:xfrm>
          <a:custGeom>
            <a:avLst/>
            <a:gdLst/>
            <a:ahLst/>
            <a:cxnLst/>
            <a:rect l="l" t="t" r="r" b="b"/>
            <a:pathLst>
              <a:path w="42545" h="142875">
                <a:moveTo>
                  <a:pt x="1778" y="0"/>
                </a:moveTo>
                <a:lnTo>
                  <a:pt x="0" y="0"/>
                </a:lnTo>
                <a:lnTo>
                  <a:pt x="12104" y="12031"/>
                </a:lnTo>
                <a:lnTo>
                  <a:pt x="18706" y="22519"/>
                </a:lnTo>
                <a:lnTo>
                  <a:pt x="26424" y="86848"/>
                </a:lnTo>
                <a:lnTo>
                  <a:pt x="25821" y="95067"/>
                </a:lnTo>
                <a:lnTo>
                  <a:pt x="0" y="138602"/>
                </a:lnTo>
                <a:lnTo>
                  <a:pt x="1778" y="142403"/>
                </a:lnTo>
                <a:lnTo>
                  <a:pt x="32268" y="111996"/>
                </a:lnTo>
                <a:lnTo>
                  <a:pt x="41923" y="68414"/>
                </a:lnTo>
                <a:lnTo>
                  <a:pt x="41486" y="59268"/>
                </a:lnTo>
                <a:lnTo>
                  <a:pt x="24824" y="18707"/>
                </a:lnTo>
                <a:lnTo>
                  <a:pt x="7078" y="1009"/>
                </a:lnTo>
                <a:lnTo>
                  <a:pt x="1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700080" y="6239713"/>
            <a:ext cx="3938270" cy="0"/>
          </a:xfrm>
          <a:custGeom>
            <a:avLst/>
            <a:gdLst/>
            <a:ahLst/>
            <a:cxnLst/>
            <a:rect l="l" t="t" r="r" b="b"/>
            <a:pathLst>
              <a:path w="3938270">
                <a:moveTo>
                  <a:pt x="0" y="0"/>
                </a:moveTo>
                <a:lnTo>
                  <a:pt x="3937882" y="0"/>
                </a:lnTo>
              </a:path>
            </a:pathLst>
          </a:custGeom>
          <a:ln w="5704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179789" y="6051475"/>
            <a:ext cx="1311910" cy="188595"/>
          </a:xfrm>
          <a:custGeom>
            <a:avLst/>
            <a:gdLst/>
            <a:ahLst/>
            <a:cxnLst/>
            <a:rect l="l" t="t" r="r" b="b"/>
            <a:pathLst>
              <a:path w="1311910" h="188595">
                <a:moveTo>
                  <a:pt x="0" y="0"/>
                </a:moveTo>
                <a:lnTo>
                  <a:pt x="0" y="188240"/>
                </a:lnTo>
                <a:lnTo>
                  <a:pt x="1311568" y="188240"/>
                </a:lnTo>
                <a:lnTo>
                  <a:pt x="1311568" y="157809"/>
                </a:lnTo>
                <a:lnTo>
                  <a:pt x="1305725" y="154008"/>
                </a:lnTo>
                <a:lnTo>
                  <a:pt x="1055316" y="142399"/>
                </a:lnTo>
                <a:lnTo>
                  <a:pt x="903808" y="133037"/>
                </a:lnTo>
                <a:lnTo>
                  <a:pt x="751977" y="121126"/>
                </a:lnTo>
                <a:lnTo>
                  <a:pt x="650829" y="111467"/>
                </a:lnTo>
                <a:lnTo>
                  <a:pt x="549916" y="100222"/>
                </a:lnTo>
                <a:lnTo>
                  <a:pt x="449388" y="87209"/>
                </a:lnTo>
                <a:lnTo>
                  <a:pt x="399316" y="79983"/>
                </a:lnTo>
                <a:lnTo>
                  <a:pt x="349397" y="72246"/>
                </a:lnTo>
                <a:lnTo>
                  <a:pt x="299651" y="63977"/>
                </a:lnTo>
                <a:lnTo>
                  <a:pt x="250095" y="55152"/>
                </a:lnTo>
                <a:lnTo>
                  <a:pt x="200749" y="45749"/>
                </a:lnTo>
                <a:lnTo>
                  <a:pt x="151632" y="35745"/>
                </a:lnTo>
                <a:lnTo>
                  <a:pt x="102763" y="25117"/>
                </a:lnTo>
                <a:lnTo>
                  <a:pt x="54160" y="13843"/>
                </a:lnTo>
                <a:lnTo>
                  <a:pt x="5843" y="1900"/>
                </a:lnTo>
                <a:lnTo>
                  <a:pt x="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179789" y="6051475"/>
            <a:ext cx="1311910" cy="188595"/>
          </a:xfrm>
          <a:custGeom>
            <a:avLst/>
            <a:gdLst/>
            <a:ahLst/>
            <a:cxnLst/>
            <a:rect l="l" t="t" r="r" b="b"/>
            <a:pathLst>
              <a:path w="1311910" h="188595">
                <a:moveTo>
                  <a:pt x="0" y="188240"/>
                </a:moveTo>
                <a:lnTo>
                  <a:pt x="0" y="0"/>
                </a:lnTo>
                <a:lnTo>
                  <a:pt x="5843" y="1900"/>
                </a:lnTo>
                <a:lnTo>
                  <a:pt x="54160" y="13843"/>
                </a:lnTo>
                <a:lnTo>
                  <a:pt x="102763" y="25117"/>
                </a:lnTo>
                <a:lnTo>
                  <a:pt x="151632" y="35745"/>
                </a:lnTo>
                <a:lnTo>
                  <a:pt x="200749" y="45749"/>
                </a:lnTo>
                <a:lnTo>
                  <a:pt x="250095" y="55152"/>
                </a:lnTo>
                <a:lnTo>
                  <a:pt x="299651" y="63977"/>
                </a:lnTo>
                <a:lnTo>
                  <a:pt x="349397" y="72246"/>
                </a:lnTo>
                <a:lnTo>
                  <a:pt x="399316" y="79983"/>
                </a:lnTo>
                <a:lnTo>
                  <a:pt x="449388" y="87209"/>
                </a:lnTo>
                <a:lnTo>
                  <a:pt x="499594" y="93948"/>
                </a:lnTo>
                <a:lnTo>
                  <a:pt x="549916" y="100222"/>
                </a:lnTo>
                <a:lnTo>
                  <a:pt x="600334" y="106055"/>
                </a:lnTo>
                <a:lnTo>
                  <a:pt x="650829" y="111467"/>
                </a:lnTo>
                <a:lnTo>
                  <a:pt x="701384" y="116484"/>
                </a:lnTo>
                <a:lnTo>
                  <a:pt x="751977" y="121126"/>
                </a:lnTo>
                <a:lnTo>
                  <a:pt x="802592" y="125417"/>
                </a:lnTo>
                <a:lnTo>
                  <a:pt x="853209" y="129380"/>
                </a:lnTo>
                <a:lnTo>
                  <a:pt x="903808" y="133037"/>
                </a:lnTo>
                <a:lnTo>
                  <a:pt x="954372" y="136410"/>
                </a:lnTo>
                <a:lnTo>
                  <a:pt x="1004881" y="139524"/>
                </a:lnTo>
                <a:lnTo>
                  <a:pt x="1055316" y="142399"/>
                </a:lnTo>
                <a:lnTo>
                  <a:pt x="1105659" y="145060"/>
                </a:lnTo>
                <a:lnTo>
                  <a:pt x="1155890" y="147529"/>
                </a:lnTo>
                <a:lnTo>
                  <a:pt x="1205990" y="149828"/>
                </a:lnTo>
                <a:lnTo>
                  <a:pt x="1255942" y="151980"/>
                </a:lnTo>
                <a:lnTo>
                  <a:pt x="1305725" y="154008"/>
                </a:lnTo>
                <a:lnTo>
                  <a:pt x="1311568" y="157809"/>
                </a:lnTo>
                <a:lnTo>
                  <a:pt x="1311568" y="188240"/>
                </a:lnTo>
                <a:lnTo>
                  <a:pt x="0" y="188240"/>
                </a:lnTo>
              </a:path>
            </a:pathLst>
          </a:custGeom>
          <a:ln w="5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377422" y="5962102"/>
            <a:ext cx="802640" cy="278130"/>
          </a:xfrm>
          <a:custGeom>
            <a:avLst/>
            <a:gdLst/>
            <a:ahLst/>
            <a:cxnLst/>
            <a:rect l="l" t="t" r="r" b="b"/>
            <a:pathLst>
              <a:path w="802639" h="278129">
                <a:moveTo>
                  <a:pt x="0" y="0"/>
                </a:moveTo>
                <a:lnTo>
                  <a:pt x="802364" y="277610"/>
                </a:lnTo>
              </a:path>
            </a:pathLst>
          </a:custGeom>
          <a:ln w="133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012095" y="6157948"/>
            <a:ext cx="168275" cy="81915"/>
          </a:xfrm>
          <a:custGeom>
            <a:avLst/>
            <a:gdLst/>
            <a:ahLst/>
            <a:cxnLst/>
            <a:rect l="l" t="t" r="r" b="b"/>
            <a:pathLst>
              <a:path w="168275" h="81914">
                <a:moveTo>
                  <a:pt x="0" y="55136"/>
                </a:moveTo>
                <a:lnTo>
                  <a:pt x="167693" y="81767"/>
                </a:lnTo>
                <a:lnTo>
                  <a:pt x="17277" y="0"/>
                </a:lnTo>
              </a:path>
            </a:pathLst>
          </a:custGeom>
          <a:ln w="13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322162" y="5886039"/>
            <a:ext cx="36195" cy="110489"/>
          </a:xfrm>
          <a:custGeom>
            <a:avLst/>
            <a:gdLst/>
            <a:ahLst/>
            <a:cxnLst/>
            <a:rect l="l" t="t" r="r" b="b"/>
            <a:pathLst>
              <a:path w="36195" h="110489">
                <a:moveTo>
                  <a:pt x="24772" y="43734"/>
                </a:moveTo>
                <a:lnTo>
                  <a:pt x="13339" y="43734"/>
                </a:lnTo>
                <a:lnTo>
                  <a:pt x="13339" y="110273"/>
                </a:lnTo>
                <a:lnTo>
                  <a:pt x="24772" y="110273"/>
                </a:lnTo>
                <a:lnTo>
                  <a:pt x="24772" y="43734"/>
                </a:lnTo>
                <a:close/>
              </a:path>
              <a:path w="36195" h="110489">
                <a:moveTo>
                  <a:pt x="36206" y="30431"/>
                </a:moveTo>
                <a:lnTo>
                  <a:pt x="0" y="30431"/>
                </a:lnTo>
                <a:lnTo>
                  <a:pt x="0" y="43734"/>
                </a:lnTo>
                <a:lnTo>
                  <a:pt x="36206" y="43734"/>
                </a:lnTo>
                <a:lnTo>
                  <a:pt x="36206" y="30431"/>
                </a:lnTo>
                <a:close/>
              </a:path>
              <a:path w="36195" h="110489">
                <a:moveTo>
                  <a:pt x="36206" y="0"/>
                </a:moveTo>
                <a:lnTo>
                  <a:pt x="19056" y="0"/>
                </a:lnTo>
                <a:lnTo>
                  <a:pt x="13339" y="3800"/>
                </a:lnTo>
                <a:lnTo>
                  <a:pt x="13339" y="30431"/>
                </a:lnTo>
                <a:lnTo>
                  <a:pt x="24772" y="30431"/>
                </a:lnTo>
                <a:lnTo>
                  <a:pt x="24772" y="13302"/>
                </a:lnTo>
                <a:lnTo>
                  <a:pt x="36206" y="13302"/>
                </a:lnTo>
                <a:lnTo>
                  <a:pt x="362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395247" y="55513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7958"/>
                </a:lnTo>
              </a:path>
            </a:pathLst>
          </a:custGeom>
          <a:ln w="133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368569" y="6002011"/>
            <a:ext cx="57785" cy="167640"/>
          </a:xfrm>
          <a:custGeom>
            <a:avLst/>
            <a:gdLst/>
            <a:ahLst/>
            <a:cxnLst/>
            <a:rect l="l" t="t" r="r" b="b"/>
            <a:pathLst>
              <a:path w="57785" h="167639">
                <a:moveTo>
                  <a:pt x="0" y="0"/>
                </a:moveTo>
                <a:lnTo>
                  <a:pt x="26678" y="167336"/>
                </a:lnTo>
                <a:lnTo>
                  <a:pt x="57168" y="0"/>
                </a:lnTo>
              </a:path>
            </a:pathLst>
          </a:custGeom>
          <a:ln w="133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280913" y="5357424"/>
            <a:ext cx="69215" cy="112395"/>
          </a:xfrm>
          <a:custGeom>
            <a:avLst/>
            <a:gdLst/>
            <a:ahLst/>
            <a:cxnLst/>
            <a:rect l="l" t="t" r="r" b="b"/>
            <a:pathLst>
              <a:path w="69214" h="112395">
                <a:moveTo>
                  <a:pt x="11433" y="3826"/>
                </a:moveTo>
                <a:lnTo>
                  <a:pt x="0" y="3826"/>
                </a:lnTo>
                <a:lnTo>
                  <a:pt x="0" y="112199"/>
                </a:lnTo>
                <a:lnTo>
                  <a:pt x="11433" y="112199"/>
                </a:lnTo>
                <a:lnTo>
                  <a:pt x="11433" y="72265"/>
                </a:lnTo>
                <a:lnTo>
                  <a:pt x="32522" y="72265"/>
                </a:lnTo>
                <a:lnTo>
                  <a:pt x="26761" y="71047"/>
                </a:lnTo>
                <a:lnTo>
                  <a:pt x="19786" y="66799"/>
                </a:lnTo>
                <a:lnTo>
                  <a:pt x="13906" y="58625"/>
                </a:lnTo>
                <a:lnTo>
                  <a:pt x="11433" y="45634"/>
                </a:lnTo>
                <a:lnTo>
                  <a:pt x="12299" y="35479"/>
                </a:lnTo>
                <a:lnTo>
                  <a:pt x="15498" y="24255"/>
                </a:lnTo>
                <a:lnTo>
                  <a:pt x="21938" y="15169"/>
                </a:lnTo>
                <a:lnTo>
                  <a:pt x="32522" y="11427"/>
                </a:lnTo>
                <a:lnTo>
                  <a:pt x="11433" y="11427"/>
                </a:lnTo>
                <a:lnTo>
                  <a:pt x="11433" y="3826"/>
                </a:lnTo>
                <a:close/>
              </a:path>
              <a:path w="69214" h="112395">
                <a:moveTo>
                  <a:pt x="36333" y="0"/>
                </a:moveTo>
                <a:lnTo>
                  <a:pt x="26440" y="1518"/>
                </a:lnTo>
                <a:lnTo>
                  <a:pt x="19500" y="5001"/>
                </a:lnTo>
                <a:lnTo>
                  <a:pt x="14752" y="8840"/>
                </a:lnTo>
                <a:lnTo>
                  <a:pt x="11433" y="11427"/>
                </a:lnTo>
                <a:lnTo>
                  <a:pt x="32522" y="11427"/>
                </a:lnTo>
                <a:lnTo>
                  <a:pt x="44567" y="14575"/>
                </a:lnTo>
                <a:lnTo>
                  <a:pt x="50752" y="22355"/>
                </a:lnTo>
                <a:lnTo>
                  <a:pt x="53031" y="32272"/>
                </a:lnTo>
                <a:lnTo>
                  <a:pt x="53357" y="41834"/>
                </a:lnTo>
                <a:lnTo>
                  <a:pt x="52245" y="53013"/>
                </a:lnTo>
                <a:lnTo>
                  <a:pt x="48656" y="62760"/>
                </a:lnTo>
                <a:lnTo>
                  <a:pt x="42209" y="69652"/>
                </a:lnTo>
                <a:lnTo>
                  <a:pt x="32522" y="72265"/>
                </a:lnTo>
                <a:lnTo>
                  <a:pt x="11433" y="72265"/>
                </a:lnTo>
                <a:lnTo>
                  <a:pt x="17023" y="79867"/>
                </a:lnTo>
                <a:lnTo>
                  <a:pt x="22867" y="85568"/>
                </a:lnTo>
                <a:lnTo>
                  <a:pt x="32522" y="85568"/>
                </a:lnTo>
                <a:lnTo>
                  <a:pt x="50165" y="80846"/>
                </a:lnTo>
                <a:lnTo>
                  <a:pt x="61233" y="69174"/>
                </a:lnTo>
                <a:lnTo>
                  <a:pt x="66966" y="54290"/>
                </a:lnTo>
                <a:lnTo>
                  <a:pt x="68602" y="39933"/>
                </a:lnTo>
                <a:lnTo>
                  <a:pt x="66489" y="24875"/>
                </a:lnTo>
                <a:lnTo>
                  <a:pt x="60280" y="12127"/>
                </a:lnTo>
                <a:lnTo>
                  <a:pt x="50165" y="3299"/>
                </a:lnTo>
                <a:lnTo>
                  <a:pt x="363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359168" y="5408782"/>
            <a:ext cx="50165" cy="60960"/>
          </a:xfrm>
          <a:custGeom>
            <a:avLst/>
            <a:gdLst/>
            <a:ahLst/>
            <a:cxnLst/>
            <a:rect l="l" t="t" r="r" b="b"/>
            <a:pathLst>
              <a:path w="50164" h="60960">
                <a:moveTo>
                  <a:pt x="24645" y="0"/>
                </a:moveTo>
                <a:lnTo>
                  <a:pt x="14363" y="2613"/>
                </a:lnTo>
                <a:lnTo>
                  <a:pt x="6606" y="9501"/>
                </a:lnTo>
                <a:lnTo>
                  <a:pt x="1707" y="19241"/>
                </a:lnTo>
                <a:lnTo>
                  <a:pt x="0" y="30406"/>
                </a:lnTo>
                <a:lnTo>
                  <a:pt x="1707" y="41585"/>
                </a:lnTo>
                <a:lnTo>
                  <a:pt x="6609" y="51336"/>
                </a:lnTo>
                <a:lnTo>
                  <a:pt x="14363" y="58224"/>
                </a:lnTo>
                <a:lnTo>
                  <a:pt x="24645" y="60838"/>
                </a:lnTo>
                <a:lnTo>
                  <a:pt x="36575" y="58224"/>
                </a:lnTo>
                <a:lnTo>
                  <a:pt x="44238" y="51336"/>
                </a:lnTo>
                <a:lnTo>
                  <a:pt x="24636" y="51332"/>
                </a:lnTo>
                <a:lnTo>
                  <a:pt x="17440" y="48867"/>
                </a:lnTo>
                <a:lnTo>
                  <a:pt x="12735" y="43009"/>
                </a:lnTo>
                <a:lnTo>
                  <a:pt x="10175" y="36081"/>
                </a:lnTo>
                <a:lnTo>
                  <a:pt x="9401" y="30406"/>
                </a:lnTo>
                <a:lnTo>
                  <a:pt x="10175" y="23131"/>
                </a:lnTo>
                <a:lnTo>
                  <a:pt x="12735" y="16390"/>
                </a:lnTo>
                <a:lnTo>
                  <a:pt x="17440" y="11432"/>
                </a:lnTo>
                <a:lnTo>
                  <a:pt x="24645" y="9501"/>
                </a:lnTo>
                <a:lnTo>
                  <a:pt x="44241" y="9501"/>
                </a:lnTo>
                <a:lnTo>
                  <a:pt x="36575" y="2613"/>
                </a:lnTo>
                <a:lnTo>
                  <a:pt x="24645" y="0"/>
                </a:lnTo>
                <a:close/>
              </a:path>
              <a:path w="50164" h="60960">
                <a:moveTo>
                  <a:pt x="44241" y="9501"/>
                </a:moveTo>
                <a:lnTo>
                  <a:pt x="24645" y="9501"/>
                </a:lnTo>
                <a:lnTo>
                  <a:pt x="31851" y="11432"/>
                </a:lnTo>
                <a:lnTo>
                  <a:pt x="36555" y="16390"/>
                </a:lnTo>
                <a:lnTo>
                  <a:pt x="39116" y="23131"/>
                </a:lnTo>
                <a:lnTo>
                  <a:pt x="39890" y="30406"/>
                </a:lnTo>
                <a:lnTo>
                  <a:pt x="39116" y="36081"/>
                </a:lnTo>
                <a:lnTo>
                  <a:pt x="36555" y="43009"/>
                </a:lnTo>
                <a:lnTo>
                  <a:pt x="31851" y="48867"/>
                </a:lnTo>
                <a:lnTo>
                  <a:pt x="24645" y="51336"/>
                </a:lnTo>
                <a:lnTo>
                  <a:pt x="44241" y="51332"/>
                </a:lnTo>
                <a:lnTo>
                  <a:pt x="48335" y="41585"/>
                </a:lnTo>
                <a:lnTo>
                  <a:pt x="49545" y="30406"/>
                </a:lnTo>
                <a:lnTo>
                  <a:pt x="48335" y="19241"/>
                </a:lnTo>
                <a:lnTo>
                  <a:pt x="44241" y="9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420147" y="5391656"/>
            <a:ext cx="45720" cy="78105"/>
          </a:xfrm>
          <a:custGeom>
            <a:avLst/>
            <a:gdLst/>
            <a:ahLst/>
            <a:cxnLst/>
            <a:rect l="l" t="t" r="r" b="b"/>
            <a:pathLst>
              <a:path w="45720" h="78104">
                <a:moveTo>
                  <a:pt x="24645" y="17128"/>
                </a:moveTo>
                <a:lnTo>
                  <a:pt x="19056" y="17128"/>
                </a:lnTo>
                <a:lnTo>
                  <a:pt x="13212" y="20929"/>
                </a:lnTo>
                <a:lnTo>
                  <a:pt x="9401" y="26630"/>
                </a:lnTo>
                <a:lnTo>
                  <a:pt x="36079" y="26630"/>
                </a:lnTo>
                <a:lnTo>
                  <a:pt x="36079" y="60863"/>
                </a:lnTo>
                <a:lnTo>
                  <a:pt x="34301" y="68465"/>
                </a:lnTo>
                <a:lnTo>
                  <a:pt x="9401" y="68465"/>
                </a:lnTo>
                <a:lnTo>
                  <a:pt x="9401" y="72265"/>
                </a:lnTo>
                <a:lnTo>
                  <a:pt x="15244" y="77967"/>
                </a:lnTo>
                <a:lnTo>
                  <a:pt x="24645" y="77967"/>
                </a:lnTo>
                <a:lnTo>
                  <a:pt x="35980" y="75056"/>
                </a:lnTo>
                <a:lnTo>
                  <a:pt x="42336" y="67511"/>
                </a:lnTo>
                <a:lnTo>
                  <a:pt x="45119" y="57111"/>
                </a:lnTo>
                <a:lnTo>
                  <a:pt x="45632" y="47535"/>
                </a:lnTo>
                <a:lnTo>
                  <a:pt x="45505" y="43467"/>
                </a:lnTo>
                <a:lnTo>
                  <a:pt x="44583" y="34766"/>
                </a:lnTo>
                <a:lnTo>
                  <a:pt x="40907" y="25680"/>
                </a:lnTo>
                <a:lnTo>
                  <a:pt x="34372" y="19445"/>
                </a:lnTo>
                <a:lnTo>
                  <a:pt x="24645" y="17128"/>
                </a:lnTo>
                <a:close/>
              </a:path>
              <a:path w="45720" h="78104">
                <a:moveTo>
                  <a:pt x="9401" y="0"/>
                </a:moveTo>
                <a:lnTo>
                  <a:pt x="0" y="0"/>
                </a:lnTo>
                <a:lnTo>
                  <a:pt x="0" y="76066"/>
                </a:lnTo>
                <a:lnTo>
                  <a:pt x="9401" y="76066"/>
                </a:lnTo>
                <a:lnTo>
                  <a:pt x="9401" y="68465"/>
                </a:lnTo>
                <a:lnTo>
                  <a:pt x="19056" y="68465"/>
                </a:lnTo>
                <a:lnTo>
                  <a:pt x="9401" y="66564"/>
                </a:lnTo>
                <a:lnTo>
                  <a:pt x="9639" y="43467"/>
                </a:lnTo>
                <a:lnTo>
                  <a:pt x="11306" y="35420"/>
                </a:lnTo>
                <a:lnTo>
                  <a:pt x="15832" y="29154"/>
                </a:lnTo>
                <a:lnTo>
                  <a:pt x="24645" y="26630"/>
                </a:lnTo>
                <a:lnTo>
                  <a:pt x="9401" y="26630"/>
                </a:lnTo>
                <a:lnTo>
                  <a:pt x="94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75286" y="5408782"/>
            <a:ext cx="42545" cy="60960"/>
          </a:xfrm>
          <a:custGeom>
            <a:avLst/>
            <a:gdLst/>
            <a:ahLst/>
            <a:cxnLst/>
            <a:rect l="l" t="t" r="r" b="b"/>
            <a:pathLst>
              <a:path w="42545" h="60960">
                <a:moveTo>
                  <a:pt x="9655" y="39908"/>
                </a:moveTo>
                <a:lnTo>
                  <a:pt x="0" y="39908"/>
                </a:lnTo>
                <a:lnTo>
                  <a:pt x="389" y="45594"/>
                </a:lnTo>
                <a:lnTo>
                  <a:pt x="3112" y="52520"/>
                </a:lnTo>
                <a:lnTo>
                  <a:pt x="10504" y="58373"/>
                </a:lnTo>
                <a:lnTo>
                  <a:pt x="24899" y="60838"/>
                </a:lnTo>
                <a:lnTo>
                  <a:pt x="36333" y="60838"/>
                </a:lnTo>
                <a:lnTo>
                  <a:pt x="41923" y="51336"/>
                </a:lnTo>
                <a:lnTo>
                  <a:pt x="9655" y="51336"/>
                </a:lnTo>
                <a:lnTo>
                  <a:pt x="9655" y="39908"/>
                </a:lnTo>
                <a:close/>
              </a:path>
              <a:path w="42545" h="60960">
                <a:moveTo>
                  <a:pt x="21088" y="0"/>
                </a:moveTo>
                <a:lnTo>
                  <a:pt x="13720" y="1098"/>
                </a:lnTo>
                <a:lnTo>
                  <a:pt x="6923" y="4513"/>
                </a:lnTo>
                <a:lnTo>
                  <a:pt x="1937" y="10422"/>
                </a:lnTo>
                <a:lnTo>
                  <a:pt x="0" y="19003"/>
                </a:lnTo>
                <a:lnTo>
                  <a:pt x="0" y="28505"/>
                </a:lnTo>
                <a:lnTo>
                  <a:pt x="5843" y="30406"/>
                </a:lnTo>
                <a:lnTo>
                  <a:pt x="15244" y="34207"/>
                </a:lnTo>
                <a:lnTo>
                  <a:pt x="24899" y="34207"/>
                </a:lnTo>
                <a:lnTo>
                  <a:pt x="34301" y="36107"/>
                </a:lnTo>
                <a:lnTo>
                  <a:pt x="36333" y="39908"/>
                </a:lnTo>
                <a:lnTo>
                  <a:pt x="36333" y="49435"/>
                </a:lnTo>
                <a:lnTo>
                  <a:pt x="30489" y="51336"/>
                </a:lnTo>
                <a:lnTo>
                  <a:pt x="41923" y="51336"/>
                </a:lnTo>
                <a:lnTo>
                  <a:pt x="41923" y="30406"/>
                </a:lnTo>
                <a:lnTo>
                  <a:pt x="30489" y="28505"/>
                </a:lnTo>
                <a:lnTo>
                  <a:pt x="21088" y="24705"/>
                </a:lnTo>
                <a:lnTo>
                  <a:pt x="11433" y="20904"/>
                </a:lnTo>
                <a:lnTo>
                  <a:pt x="9655" y="20904"/>
                </a:lnTo>
                <a:lnTo>
                  <a:pt x="9655" y="9501"/>
                </a:lnTo>
                <a:lnTo>
                  <a:pt x="39830" y="9501"/>
                </a:lnTo>
                <a:lnTo>
                  <a:pt x="39319" y="8076"/>
                </a:lnTo>
                <a:lnTo>
                  <a:pt x="33133" y="2434"/>
                </a:lnTo>
                <a:lnTo>
                  <a:pt x="21088" y="0"/>
                </a:lnTo>
                <a:close/>
              </a:path>
              <a:path w="42545" h="60960">
                <a:moveTo>
                  <a:pt x="39830" y="9501"/>
                </a:moveTo>
                <a:lnTo>
                  <a:pt x="34301" y="9501"/>
                </a:lnTo>
                <a:lnTo>
                  <a:pt x="34301" y="19003"/>
                </a:lnTo>
                <a:lnTo>
                  <a:pt x="41923" y="19003"/>
                </a:lnTo>
                <a:lnTo>
                  <a:pt x="41597" y="14431"/>
                </a:lnTo>
                <a:lnTo>
                  <a:pt x="39830" y="9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914079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762000"/>
            <a:ext cx="718358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4"/>
            <a:r>
              <a:rPr spc="-4" dirty="0"/>
              <a:t>One-Way ANOVA: Null</a:t>
            </a:r>
            <a:r>
              <a:rPr spc="-22" dirty="0"/>
              <a:t> </a:t>
            </a:r>
            <a:r>
              <a:rPr spc="-4" dirty="0"/>
              <a:t>Hypothesis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7490" y="1622613"/>
            <a:ext cx="6856845" cy="34573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9041" indent="-307646">
              <a:buChar char="•"/>
              <a:tabLst>
                <a:tab pos="319041" algn="l"/>
              </a:tabLst>
            </a:pPr>
            <a:r>
              <a:rPr sz="2500" spc="-4" dirty="0">
                <a:latin typeface="Gill Sans MT"/>
                <a:cs typeface="Gill Sans MT"/>
              </a:rPr>
              <a:t>The </a:t>
            </a:r>
            <a:r>
              <a:rPr sz="2500" b="1" spc="-4" dirty="0">
                <a:latin typeface="Gill Sans MT"/>
                <a:cs typeface="Gill Sans MT"/>
              </a:rPr>
              <a:t>null hypothesis </a:t>
            </a:r>
            <a:r>
              <a:rPr sz="2500" spc="-4" dirty="0">
                <a:latin typeface="Gill Sans MT"/>
                <a:cs typeface="Gill Sans MT"/>
              </a:rPr>
              <a:t>is that </a:t>
            </a:r>
            <a:r>
              <a:rPr sz="2500" dirty="0">
                <a:latin typeface="Gill Sans MT"/>
                <a:cs typeface="Gill Sans MT"/>
              </a:rPr>
              <a:t>the </a:t>
            </a:r>
            <a:r>
              <a:rPr sz="2500" spc="-4" dirty="0">
                <a:latin typeface="Gill Sans MT"/>
                <a:cs typeface="Gill Sans MT"/>
              </a:rPr>
              <a:t>means are </a:t>
            </a:r>
            <a:r>
              <a:rPr sz="2500" b="1" spc="-4" dirty="0">
                <a:latin typeface="Gill Sans MT"/>
                <a:cs typeface="Gill Sans MT"/>
              </a:rPr>
              <a:t>all</a:t>
            </a:r>
            <a:r>
              <a:rPr sz="2500" spc="49" dirty="0">
                <a:latin typeface="Gill Sans MT"/>
                <a:cs typeface="Gill Sans MT"/>
              </a:rPr>
              <a:t> </a:t>
            </a:r>
            <a:r>
              <a:rPr sz="2500" b="1" spc="-4" dirty="0">
                <a:latin typeface="Gill Sans MT"/>
                <a:cs typeface="Gill Sans MT"/>
              </a:rPr>
              <a:t>equal</a:t>
            </a:r>
            <a:endParaRPr sz="2500" b="1" dirty="0">
              <a:latin typeface="Gill Sans MT"/>
              <a:cs typeface="Gill Sans MT"/>
            </a:endParaRPr>
          </a:p>
          <a:p>
            <a:pPr marL="1787768">
              <a:spcBef>
                <a:spcPts val="933"/>
              </a:spcBef>
              <a:tabLst>
                <a:tab pos="2398503" algn="l"/>
                <a:tab pos="2671397" algn="l"/>
              </a:tabLst>
            </a:pPr>
            <a:r>
              <a:rPr sz="3000" spc="121" dirty="0">
                <a:latin typeface="Times New Roman"/>
                <a:cs typeface="Times New Roman"/>
              </a:rPr>
              <a:t>H</a:t>
            </a:r>
            <a:r>
              <a:rPr sz="2600" spc="181" baseline="-24216" dirty="0">
                <a:latin typeface="Times New Roman"/>
                <a:cs typeface="Times New Roman"/>
              </a:rPr>
              <a:t>0	</a:t>
            </a:r>
            <a:r>
              <a:rPr sz="3000" spc="4" dirty="0">
                <a:latin typeface="Times New Roman"/>
                <a:cs typeface="Times New Roman"/>
              </a:rPr>
              <a:t>:	</a:t>
            </a:r>
            <a:r>
              <a:rPr sz="3100" i="1" spc="-130" dirty="0">
                <a:latin typeface="Symbol"/>
                <a:cs typeface="Symbol"/>
              </a:rPr>
              <a:t></a:t>
            </a:r>
            <a:r>
              <a:rPr sz="2600" spc="-195" baseline="-24216" dirty="0">
                <a:latin typeface="Times New Roman"/>
                <a:cs typeface="Times New Roman"/>
              </a:rPr>
              <a:t>1 </a:t>
            </a:r>
            <a:r>
              <a:rPr sz="2600" baseline="-24216" dirty="0">
                <a:latin typeface="Times New Roman"/>
                <a:cs typeface="Times New Roman"/>
              </a:rPr>
              <a:t> </a:t>
            </a:r>
            <a:r>
              <a:rPr sz="3000" spc="13" dirty="0">
                <a:latin typeface="Symbol"/>
                <a:cs typeface="Symbol"/>
              </a:rPr>
              <a:t></a:t>
            </a:r>
            <a:r>
              <a:rPr sz="3000" spc="-153" dirty="0">
                <a:latin typeface="Times New Roman"/>
                <a:cs typeface="Times New Roman"/>
              </a:rPr>
              <a:t> </a:t>
            </a:r>
            <a:r>
              <a:rPr sz="3100" i="1" spc="-4" dirty="0">
                <a:latin typeface="Symbol"/>
                <a:cs typeface="Symbol"/>
              </a:rPr>
              <a:t></a:t>
            </a:r>
            <a:r>
              <a:rPr sz="2600" spc="-6" baseline="-24216" dirty="0">
                <a:latin typeface="Times New Roman"/>
                <a:cs typeface="Times New Roman"/>
              </a:rPr>
              <a:t>2 </a:t>
            </a:r>
            <a:r>
              <a:rPr sz="2600" baseline="-24216" dirty="0">
                <a:latin typeface="Times New Roman"/>
                <a:cs typeface="Times New Roman"/>
              </a:rPr>
              <a:t> </a:t>
            </a:r>
            <a:r>
              <a:rPr sz="3000" spc="13" dirty="0">
                <a:latin typeface="Symbol"/>
                <a:cs typeface="Symbol"/>
              </a:rPr>
              <a:t></a:t>
            </a:r>
            <a:r>
              <a:rPr sz="3000" spc="-153" dirty="0">
                <a:latin typeface="Times New Roman"/>
                <a:cs typeface="Times New Roman"/>
              </a:rPr>
              <a:t> </a:t>
            </a:r>
            <a:r>
              <a:rPr sz="3000" spc="4" dirty="0">
                <a:latin typeface="Times New Roman"/>
                <a:cs typeface="Times New Roman"/>
              </a:rPr>
              <a:t>...</a:t>
            </a:r>
            <a:r>
              <a:rPr sz="3000" spc="-381" dirty="0">
                <a:latin typeface="Times New Roman"/>
                <a:cs typeface="Times New Roman"/>
              </a:rPr>
              <a:t> </a:t>
            </a:r>
            <a:r>
              <a:rPr sz="3000" spc="13" dirty="0">
                <a:latin typeface="Symbol"/>
                <a:cs typeface="Symbol"/>
              </a:rPr>
              <a:t></a:t>
            </a:r>
            <a:r>
              <a:rPr sz="3000" spc="-153" dirty="0">
                <a:latin typeface="Times New Roman"/>
                <a:cs typeface="Times New Roman"/>
              </a:rPr>
              <a:t> </a:t>
            </a:r>
            <a:r>
              <a:rPr sz="3100" i="1" spc="-4" dirty="0">
                <a:latin typeface="Symbol"/>
                <a:cs typeface="Symbol"/>
              </a:rPr>
              <a:t></a:t>
            </a:r>
            <a:r>
              <a:rPr sz="2600" i="1" spc="-6" baseline="-24216" dirty="0">
                <a:latin typeface="Times New Roman"/>
                <a:cs typeface="Times New Roman"/>
              </a:rPr>
              <a:t>k</a:t>
            </a:r>
            <a:endParaRPr sz="2600" baseline="-24216" dirty="0">
              <a:latin typeface="Times New Roman"/>
              <a:cs typeface="Times New Roman"/>
            </a:endParaRPr>
          </a:p>
          <a:p>
            <a:pPr marL="319041" marR="226745" indent="-307646">
              <a:spcBef>
                <a:spcPts val="2145"/>
              </a:spcBef>
              <a:buChar char="•"/>
              <a:tabLst>
                <a:tab pos="319041" algn="l"/>
              </a:tabLst>
            </a:pPr>
            <a:endParaRPr lang="tr-TR" sz="2500" spc="-4" dirty="0" smtClean="0">
              <a:latin typeface="Gill Sans MT"/>
              <a:cs typeface="Gill Sans MT"/>
            </a:endParaRPr>
          </a:p>
          <a:p>
            <a:pPr marL="319041" marR="226745" indent="-307646">
              <a:spcBef>
                <a:spcPts val="2145"/>
              </a:spcBef>
              <a:buChar char="•"/>
              <a:tabLst>
                <a:tab pos="319041" algn="l"/>
              </a:tabLst>
            </a:pPr>
            <a:r>
              <a:rPr sz="2500" spc="-4" dirty="0" smtClean="0">
                <a:latin typeface="Gill Sans MT"/>
                <a:cs typeface="Gill Sans MT"/>
              </a:rPr>
              <a:t>The </a:t>
            </a:r>
            <a:r>
              <a:rPr sz="2500" b="1" spc="-4" dirty="0">
                <a:latin typeface="Gill Sans MT"/>
                <a:cs typeface="Gill Sans MT"/>
              </a:rPr>
              <a:t>alternative hypothesis </a:t>
            </a:r>
            <a:r>
              <a:rPr sz="2500" spc="-4" dirty="0">
                <a:latin typeface="Gill Sans MT"/>
                <a:cs typeface="Gill Sans MT"/>
              </a:rPr>
              <a:t>is that </a:t>
            </a:r>
            <a:r>
              <a:rPr sz="2500" b="1" spc="-4" dirty="0">
                <a:latin typeface="Gill Sans MT"/>
                <a:cs typeface="Gill Sans MT"/>
              </a:rPr>
              <a:t>at </a:t>
            </a:r>
            <a:r>
              <a:rPr sz="2500" b="1" spc="-4" dirty="0" smtClean="0">
                <a:latin typeface="Gill Sans MT"/>
                <a:cs typeface="Gill Sans MT"/>
              </a:rPr>
              <a:t>least </a:t>
            </a:r>
            <a:r>
              <a:rPr sz="2500" b="1" spc="-4" dirty="0">
                <a:latin typeface="Gill Sans MT"/>
                <a:cs typeface="Gill Sans MT"/>
              </a:rPr>
              <a:t>one </a:t>
            </a:r>
            <a:r>
              <a:rPr sz="2500" spc="-4" dirty="0">
                <a:latin typeface="Gill Sans MT"/>
                <a:cs typeface="Gill Sans MT"/>
              </a:rPr>
              <a:t>of </a:t>
            </a:r>
            <a:r>
              <a:rPr sz="2500" spc="-4" dirty="0" smtClean="0">
                <a:latin typeface="Gill Sans MT"/>
                <a:cs typeface="Gill Sans MT"/>
              </a:rPr>
              <a:t>the </a:t>
            </a:r>
            <a:r>
              <a:rPr sz="2500" spc="-4" dirty="0">
                <a:latin typeface="Gill Sans MT"/>
                <a:cs typeface="Gill Sans MT"/>
              </a:rPr>
              <a:t>means is</a:t>
            </a:r>
            <a:r>
              <a:rPr sz="2500" spc="-27" dirty="0">
                <a:latin typeface="Gill Sans MT"/>
                <a:cs typeface="Gill Sans MT"/>
              </a:rPr>
              <a:t> </a:t>
            </a:r>
            <a:r>
              <a:rPr sz="2500" b="1" spc="-4" dirty="0">
                <a:latin typeface="Gill Sans MT"/>
                <a:cs typeface="Gill Sans MT"/>
              </a:rPr>
              <a:t>different</a:t>
            </a:r>
            <a:endParaRPr sz="2500" b="1" dirty="0">
              <a:latin typeface="Gill Sans MT"/>
              <a:cs typeface="Gill Sans MT"/>
            </a:endParaRPr>
          </a:p>
          <a:p>
            <a:pPr marL="678530" marR="122490" indent="-257512">
              <a:lnSpc>
                <a:spcPct val="99900"/>
              </a:lnSpc>
              <a:spcBef>
                <a:spcPts val="534"/>
              </a:spcBef>
              <a:tabLst>
                <a:tab pos="678530" algn="l"/>
                <a:tab pos="3819376" algn="l"/>
              </a:tabLst>
            </a:pPr>
            <a:r>
              <a:rPr sz="2200" dirty="0">
                <a:latin typeface="Gill Sans MT"/>
                <a:cs typeface="Gill Sans MT"/>
              </a:rPr>
              <a:t>–	</a:t>
            </a:r>
            <a:r>
              <a:rPr sz="2200" dirty="0" smtClean="0">
                <a:latin typeface="Gill Sans MT"/>
                <a:cs typeface="Gill Sans MT"/>
              </a:rPr>
              <a:t>They </a:t>
            </a:r>
            <a:r>
              <a:rPr sz="2200" spc="-4" dirty="0">
                <a:latin typeface="Gill Sans MT"/>
                <a:cs typeface="Gill Sans MT"/>
              </a:rPr>
              <a:t>don’t </a:t>
            </a:r>
            <a:r>
              <a:rPr sz="2200" dirty="0">
                <a:latin typeface="Gill Sans MT"/>
                <a:cs typeface="Gill Sans MT"/>
              </a:rPr>
              <a:t>all have</a:t>
            </a:r>
            <a:r>
              <a:rPr sz="2200" spc="-49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to</a:t>
            </a:r>
            <a:r>
              <a:rPr sz="2200" spc="-18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be </a:t>
            </a:r>
            <a:r>
              <a:rPr sz="2200" dirty="0" smtClean="0">
                <a:latin typeface="Gill Sans MT"/>
                <a:cs typeface="Gill Sans MT"/>
              </a:rPr>
              <a:t>different</a:t>
            </a:r>
            <a:r>
              <a:rPr sz="2200" dirty="0">
                <a:latin typeface="Gill Sans MT"/>
                <a:cs typeface="Gill Sans MT"/>
              </a:rPr>
              <a:t>, </a:t>
            </a:r>
            <a:r>
              <a:rPr sz="2200" spc="-4" dirty="0">
                <a:latin typeface="Gill Sans MT"/>
                <a:cs typeface="Gill Sans MT"/>
              </a:rPr>
              <a:t>just </a:t>
            </a:r>
            <a:r>
              <a:rPr sz="2200" b="1" dirty="0">
                <a:latin typeface="Gill Sans MT"/>
                <a:cs typeface="Gill Sans MT"/>
              </a:rPr>
              <a:t>one of</a:t>
            </a:r>
            <a:r>
              <a:rPr sz="2200" b="1" spc="-102" dirty="0">
                <a:latin typeface="Gill Sans MT"/>
                <a:cs typeface="Gill Sans MT"/>
              </a:rPr>
              <a:t> </a:t>
            </a:r>
            <a:r>
              <a:rPr sz="2200" b="1" dirty="0">
                <a:latin typeface="Gill Sans MT"/>
                <a:cs typeface="Gill Sans MT"/>
              </a:rPr>
              <a:t>them</a:t>
            </a:r>
            <a:r>
              <a:rPr sz="2200" dirty="0">
                <a:latin typeface="Gill Sans MT"/>
                <a:cs typeface="Gill Sans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240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4800" y="1066800"/>
            <a:ext cx="8744585" cy="29623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5" defTabSz="914079"/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Hypothesis Test for Population Difference in</a:t>
            </a:r>
            <a:r>
              <a:rPr sz="2800" b="1" spc="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Means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66297" indent="-342900" defTabSz="914079">
              <a:spcBef>
                <a:spcPts val="2090"/>
              </a:spcBef>
              <a:buFont typeface="Arial" panose="020B0604020202020204" pitchFamily="34" charset="0"/>
              <a:buChar char="•"/>
              <a:tabLst>
                <a:tab pos="716029" algn="l"/>
              </a:tabLst>
            </a:pP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766297" indent="-342900" defTabSz="914079">
              <a:spcBef>
                <a:spcPts val="2090"/>
              </a:spcBef>
              <a:buFont typeface="Arial" panose="020B0604020202020204" pitchFamily="34" charset="0"/>
              <a:buChar char="•"/>
              <a:tabLst>
                <a:tab pos="716029" algn="l"/>
              </a:tabLst>
            </a:pPr>
            <a:r>
              <a:rPr sz="2800" dirty="0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2800" baseline="-21021" dirty="0" smtClean="0">
                <a:solidFill>
                  <a:prstClr val="black"/>
                </a:solidFill>
                <a:latin typeface="Arial"/>
                <a:cs typeface="Arial"/>
              </a:rPr>
              <a:t>0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μ</a:t>
            </a:r>
            <a:r>
              <a:rPr sz="2800" spc="-7" baseline="-21021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–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μ</a:t>
            </a:r>
            <a:r>
              <a:rPr sz="2800" baseline="-21021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sz="2800" spc="675" baseline="-2102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0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66297" indent="-342900" defTabSz="914079">
              <a:spcBef>
                <a:spcPts val="2090"/>
              </a:spcBef>
              <a:buFont typeface="Arial" panose="020B0604020202020204" pitchFamily="34" charset="0"/>
              <a:buChar char="•"/>
              <a:tabLst>
                <a:tab pos="716029" algn="l"/>
              </a:tabLst>
            </a:pP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Example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: Difference in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average 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GPA’s</a:t>
            </a:r>
            <a:r>
              <a:rPr sz="2800"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for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male  students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female</a:t>
            </a:r>
            <a:r>
              <a:rPr sz="2800" spc="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students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73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11398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200" b="1" spc="-4" dirty="0">
                <a:latin typeface="Arial"/>
                <a:cs typeface="Arial"/>
              </a:rPr>
              <a:t>Rationale for ANOVA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752600"/>
            <a:ext cx="7886700" cy="4351338"/>
          </a:xfrm>
          <a:ln>
            <a:noFill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200" kern="1200" spc="-5" dirty="0">
                <a:cs typeface="Arial"/>
              </a:rPr>
              <a:t>We have </a:t>
            </a:r>
            <a:r>
              <a:rPr lang="en-US" altLang="en-US" sz="2200" b="1" kern="1200" spc="-5" dirty="0">
                <a:cs typeface="Arial"/>
              </a:rPr>
              <a:t>at least 3 means to test</a:t>
            </a:r>
            <a:r>
              <a:rPr lang="en-US" altLang="en-US" sz="2200" dirty="0" smtClean="0"/>
              <a:t>, </a:t>
            </a:r>
            <a:endParaRPr lang="tr-TR" altLang="en-US" sz="22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altLang="en-US" sz="2200" dirty="0" smtClean="0"/>
              <a:t>	</a:t>
            </a:r>
            <a:r>
              <a:rPr lang="en-US" altLang="en-US" sz="2200" dirty="0" smtClean="0"/>
              <a:t>e.g., H</a:t>
            </a:r>
            <a:r>
              <a:rPr lang="en-US" altLang="en-US" sz="2200" baseline="-25000" dirty="0" smtClean="0"/>
              <a:t>0</a:t>
            </a:r>
            <a:r>
              <a:rPr lang="en-US" altLang="en-US" sz="2200" dirty="0" smtClean="0"/>
              <a:t>: </a:t>
            </a:r>
            <a:r>
              <a:rPr lang="en-US" altLang="en-US" sz="2200" dirty="0" smtClean="0">
                <a:sym typeface="Symbol" pitchFamily="18" charset="2"/>
              </a:rPr>
              <a:t></a:t>
            </a:r>
            <a:r>
              <a:rPr lang="en-US" altLang="en-US" sz="2200" baseline="-25000" dirty="0" smtClean="0">
                <a:sym typeface="Symbol" pitchFamily="18" charset="2"/>
              </a:rPr>
              <a:t>1</a:t>
            </a:r>
            <a:r>
              <a:rPr lang="en-US" altLang="en-US" sz="2200" dirty="0" smtClean="0">
                <a:sym typeface="Symbol" pitchFamily="18" charset="2"/>
              </a:rPr>
              <a:t> = </a:t>
            </a:r>
            <a:r>
              <a:rPr lang="en-US" altLang="en-US" sz="2200" baseline="-25000" dirty="0" smtClean="0">
                <a:sym typeface="Symbol" pitchFamily="18" charset="2"/>
              </a:rPr>
              <a:t>2</a:t>
            </a:r>
            <a:r>
              <a:rPr lang="en-US" altLang="en-US" sz="2200" dirty="0" smtClean="0">
                <a:sym typeface="Symbol" pitchFamily="18" charset="2"/>
              </a:rPr>
              <a:t> = </a:t>
            </a:r>
            <a:r>
              <a:rPr lang="en-US" altLang="en-US" sz="2200" baseline="-25000" dirty="0" smtClean="0">
                <a:sym typeface="Symbol" pitchFamily="18" charset="2"/>
              </a:rPr>
              <a:t>3</a:t>
            </a:r>
            <a:r>
              <a:rPr lang="en-US" altLang="en-US" sz="2200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2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 smtClean="0">
                <a:sym typeface="Symbol" pitchFamily="18" charset="2"/>
              </a:rPr>
              <a:t>Could take them 2 at a time, but really want to test all 3 (or more) at once.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b="1" dirty="0" smtClean="0">
                <a:sym typeface="Symbol" pitchFamily="18" charset="2"/>
              </a:rPr>
              <a:t>Instead</a:t>
            </a:r>
            <a:r>
              <a:rPr lang="en-US" altLang="en-US" sz="2200" dirty="0" smtClean="0">
                <a:sym typeface="Symbol" pitchFamily="18" charset="2"/>
              </a:rPr>
              <a:t> of using a </a:t>
            </a:r>
            <a:r>
              <a:rPr lang="en-US" altLang="en-US" sz="2200" b="1" dirty="0" smtClean="0">
                <a:sym typeface="Symbol" pitchFamily="18" charset="2"/>
              </a:rPr>
              <a:t>mean difference</a:t>
            </a:r>
            <a:r>
              <a:rPr lang="en-US" altLang="en-US" sz="2200" dirty="0" smtClean="0">
                <a:sym typeface="Symbol" pitchFamily="18" charset="2"/>
              </a:rPr>
              <a:t>, we can </a:t>
            </a:r>
            <a:r>
              <a:rPr lang="en-US" altLang="en-US" sz="2200" b="1" dirty="0" smtClean="0">
                <a:sym typeface="Symbol" pitchFamily="18" charset="2"/>
              </a:rPr>
              <a:t>use the variance of the group means</a:t>
            </a:r>
            <a:r>
              <a:rPr lang="en-US" altLang="en-US" sz="2200" dirty="0" smtClean="0">
                <a:sym typeface="Symbol" pitchFamily="18" charset="2"/>
              </a:rPr>
              <a:t> about the grand mean over all groups.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b="1" dirty="0" smtClean="0">
                <a:sym typeface="Symbol" pitchFamily="18" charset="2"/>
              </a:rPr>
              <a:t>Logic</a:t>
            </a:r>
            <a:r>
              <a:rPr lang="en-US" altLang="en-US" sz="2200" dirty="0" smtClean="0">
                <a:sym typeface="Symbol" pitchFamily="18" charset="2"/>
              </a:rPr>
              <a:t> is just the </a:t>
            </a:r>
            <a:r>
              <a:rPr lang="en-US" altLang="en-US" sz="2200" b="1" dirty="0" smtClean="0">
                <a:sym typeface="Symbol" pitchFamily="18" charset="2"/>
              </a:rPr>
              <a:t>same</a:t>
            </a:r>
            <a:r>
              <a:rPr lang="en-US" altLang="en-US" sz="2200" dirty="0" smtClean="0">
                <a:sym typeface="Symbol" pitchFamily="18" charset="2"/>
              </a:rPr>
              <a:t> as for the</a:t>
            </a:r>
            <a:r>
              <a:rPr lang="en-US" altLang="en-US" sz="2200" b="1" dirty="0" smtClean="0">
                <a:sym typeface="Symbol" pitchFamily="18" charset="2"/>
              </a:rPr>
              <a:t> t-test</a:t>
            </a:r>
            <a:r>
              <a:rPr lang="en-US" altLang="en-US" sz="2200" dirty="0" smtClean="0">
                <a:sym typeface="Symbol" pitchFamily="18" charset="2"/>
              </a:rPr>
              <a:t>.  </a:t>
            </a:r>
            <a:r>
              <a:rPr lang="en-US" altLang="en-US" sz="2200" b="1" dirty="0" smtClean="0">
                <a:sym typeface="Symbol" pitchFamily="18" charset="2"/>
              </a:rPr>
              <a:t>Compare</a:t>
            </a:r>
            <a:r>
              <a:rPr lang="en-US" altLang="en-US" sz="2200" dirty="0" smtClean="0">
                <a:sym typeface="Symbol" pitchFamily="18" charset="2"/>
              </a:rPr>
              <a:t> the observed </a:t>
            </a:r>
            <a:r>
              <a:rPr lang="en-US" altLang="en-US" sz="2200" b="1" dirty="0" smtClean="0">
                <a:sym typeface="Symbol" pitchFamily="18" charset="2"/>
              </a:rPr>
              <a:t>variance</a:t>
            </a:r>
            <a:r>
              <a:rPr lang="en-US" altLang="en-US" sz="2200" dirty="0" smtClean="0">
                <a:sym typeface="Symbol" pitchFamily="18" charset="2"/>
              </a:rPr>
              <a:t> among </a:t>
            </a:r>
            <a:r>
              <a:rPr lang="en-US" altLang="en-US" sz="2200" b="1" dirty="0" smtClean="0">
                <a:sym typeface="Symbol" pitchFamily="18" charset="2"/>
              </a:rPr>
              <a:t>means</a:t>
            </a:r>
            <a:r>
              <a:rPr lang="en-US" altLang="en-US" sz="2200" dirty="0" smtClean="0">
                <a:sym typeface="Symbol" pitchFamily="18" charset="2"/>
              </a:rPr>
              <a:t> (observed difference in means in the t-test) to what we would expect to get by chance.</a:t>
            </a:r>
          </a:p>
        </p:txBody>
      </p:sp>
    </p:spTree>
    <p:extLst>
      <p:ext uri="{BB962C8B-B14F-4D97-AF65-F5344CB8AC3E}">
        <p14:creationId xmlns:p14="http://schemas.microsoft.com/office/powerpoint/2010/main" val="7395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pc="-4" dirty="0" smtClean="0">
                <a:latin typeface="Arial"/>
                <a:cs typeface="Arial"/>
              </a:rPr>
              <a:t>ANOVA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14400" y="1690689"/>
            <a:ext cx="723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Suppose we drew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 sample sets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from the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same population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.  Our results might look like this: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309813" y="1838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18437" name="Picture 4" descr="w11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27287"/>
            <a:ext cx="6300788" cy="443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14400" y="2868611"/>
            <a:ext cx="23780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Note that the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means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from the 3 groups are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not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exactly the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same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but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they are close, so the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variance among means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will be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small.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768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81050" y="1776413"/>
            <a:ext cx="7886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Suppose we sample people from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 different populations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. Our results might look like this:  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2219325" y="1776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19461" name="Picture 4" descr="w11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9360"/>
            <a:ext cx="5502275" cy="386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38200" y="2820412"/>
            <a:ext cx="2209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Note that the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sample means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are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far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away from one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another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, so the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variance among means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will be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large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600" b="1" spc="-4" dirty="0" smtClean="0">
                <a:latin typeface="Arial"/>
                <a:cs typeface="Arial"/>
              </a:rPr>
              <a:t>ANOVA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4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143000" y="1600200"/>
            <a:ext cx="7467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Suppose we complete a study and find the following results.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How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 would we know or 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decide whether 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there is a 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real effect or not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</p:txBody>
      </p:sp>
      <p:pic>
        <p:nvPicPr>
          <p:cNvPr id="20485" name="Picture 6" descr="w11g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36862"/>
            <a:ext cx="3657600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7" descr="w11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725737"/>
            <a:ext cx="4038600" cy="283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1143000" y="5584903"/>
            <a:ext cx="7239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To decide, we can 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compare our observed variance in means 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to what we would 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expect to get 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on the basis of 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chance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given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no true difference in means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19150" y="26524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600" b="1" spc="-4" dirty="0" smtClean="0">
                <a:latin typeface="Arial"/>
                <a:cs typeface="Arial"/>
              </a:rPr>
              <a:t>ANOVA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25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914400"/>
            <a:ext cx="67818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0242" algn="l"/>
            <a:r>
              <a:rPr spc="-4" dirty="0"/>
              <a:t>Assumptions of</a:t>
            </a:r>
            <a:r>
              <a:rPr spc="-45" dirty="0"/>
              <a:t> </a:t>
            </a:r>
            <a:r>
              <a:rPr spc="-4" dirty="0"/>
              <a:t>ANOVA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1981200"/>
            <a:ext cx="669290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9476" indent="-258081">
              <a:buFont typeface="Gill Sans MT"/>
              <a:buChar char="•"/>
              <a:tabLst>
                <a:tab pos="270045" algn="l"/>
              </a:tabLst>
            </a:pPr>
            <a:r>
              <a:rPr sz="2800" spc="148" dirty="0" smtClean="0">
                <a:solidFill>
                  <a:prstClr val="black"/>
                </a:solidFill>
                <a:latin typeface="Gill Sans MT"/>
                <a:cs typeface="Gill Sans MT"/>
              </a:rPr>
              <a:t>Independence</a:t>
            </a:r>
            <a:endParaRPr sz="2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69476" indent="-258081">
              <a:spcBef>
                <a:spcPts val="4"/>
              </a:spcBef>
              <a:buFont typeface="Gill Sans MT"/>
              <a:buChar char="•"/>
              <a:tabLst>
                <a:tab pos="270045" algn="l"/>
              </a:tabLst>
            </a:pPr>
            <a:r>
              <a:rPr sz="2800" spc="153" dirty="0" smtClean="0">
                <a:solidFill>
                  <a:prstClr val="black"/>
                </a:solidFill>
                <a:latin typeface="Gill Sans MT"/>
                <a:cs typeface="Gill Sans MT"/>
              </a:rPr>
              <a:t>Normality</a:t>
            </a:r>
            <a:endParaRPr sz="2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69476" marR="4559" indent="-258081">
              <a:lnSpc>
                <a:spcPct val="100299"/>
              </a:lnSpc>
              <a:buFont typeface="Gill Sans MT"/>
              <a:buChar char="•"/>
              <a:tabLst>
                <a:tab pos="270045" algn="l"/>
              </a:tabLst>
            </a:pPr>
            <a:r>
              <a:rPr sz="2800" spc="148" dirty="0">
                <a:solidFill>
                  <a:prstClr val="black"/>
                </a:solidFill>
                <a:latin typeface="Gill Sans MT"/>
                <a:cs typeface="Gill Sans MT"/>
              </a:rPr>
              <a:t>Homogeneity </a:t>
            </a:r>
            <a:r>
              <a:rPr sz="2800" spc="179" dirty="0">
                <a:solidFill>
                  <a:prstClr val="black"/>
                </a:solidFill>
                <a:latin typeface="Gill Sans MT"/>
                <a:cs typeface="Gill Sans MT"/>
              </a:rPr>
              <a:t>of </a:t>
            </a:r>
            <a:r>
              <a:rPr sz="2800" spc="139" dirty="0" smtClean="0">
                <a:solidFill>
                  <a:prstClr val="black"/>
                </a:solidFill>
                <a:latin typeface="Gill Sans MT"/>
                <a:cs typeface="Gill Sans MT"/>
              </a:rPr>
              <a:t>variances</a:t>
            </a:r>
            <a:endParaRPr sz="280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9396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3820</TotalTime>
  <Words>767</Words>
  <Application>Microsoft Macintosh PowerPoint</Application>
  <PresentationFormat>Ekran Gösterisi (4:3)</PresentationFormat>
  <Paragraphs>182</Paragraphs>
  <Slides>25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4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9" baseType="lpstr">
      <vt:lpstr>Arial Unicode MS</vt:lpstr>
      <vt:lpstr>Calibri</vt:lpstr>
      <vt:lpstr>Calibri Light</vt:lpstr>
      <vt:lpstr>Gill Sans MT</vt:lpstr>
      <vt:lpstr>SimSun</vt:lpstr>
      <vt:lpstr>Symbol</vt:lpstr>
      <vt:lpstr>Times New Roman</vt:lpstr>
      <vt:lpstr>Verdana</vt:lpstr>
      <vt:lpstr>Arial</vt:lpstr>
      <vt:lpstr>Office Theme</vt:lpstr>
      <vt:lpstr>1_Office Theme</vt:lpstr>
      <vt:lpstr>2_Office Theme</vt:lpstr>
      <vt:lpstr>3_Office Theme</vt:lpstr>
      <vt:lpstr>Denklem</vt:lpstr>
      <vt:lpstr>ANOVA(ANalysis Of Variances)</vt:lpstr>
      <vt:lpstr>ANOVA</vt:lpstr>
      <vt:lpstr>One-Way ANOVA: Null Hypothesis</vt:lpstr>
      <vt:lpstr>PowerPoint Sunusu</vt:lpstr>
      <vt:lpstr>Rationale for ANOVA</vt:lpstr>
      <vt:lpstr>ANOVA</vt:lpstr>
      <vt:lpstr>PowerPoint Sunusu</vt:lpstr>
      <vt:lpstr>PowerPoint Sunusu</vt:lpstr>
      <vt:lpstr>Assumptions of ANOVA</vt:lpstr>
      <vt:lpstr>Example:</vt:lpstr>
      <vt:lpstr>Example:</vt:lpstr>
      <vt:lpstr>Example:</vt:lpstr>
      <vt:lpstr>ANOVA</vt:lpstr>
      <vt:lpstr>ANOVA Calculation</vt:lpstr>
      <vt:lpstr>Sum of Squares Within (SSW) (İç Kareler Toplamı)</vt:lpstr>
      <vt:lpstr>Sum of Squares Between (SSB)           (Ara Kareler Toplamı)</vt:lpstr>
      <vt:lpstr>Total Sum of Squares (SST) Ana Kareler Toplamı </vt:lpstr>
      <vt:lpstr>Total Sum of Squares (SST)</vt:lpstr>
      <vt:lpstr>ANOVA Table</vt:lpstr>
      <vt:lpstr>F- distribution</vt:lpstr>
      <vt:lpstr>F- distribution</vt:lpstr>
      <vt:lpstr>F-Distribution</vt:lpstr>
      <vt:lpstr>Example</vt:lpstr>
      <vt:lpstr>Example</vt:lpstr>
      <vt:lpstr>Example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Non-parametric methods</dc:title>
  <dc:creator>bigdata</dc:creator>
  <cp:lastModifiedBy>kubraadali@gmail.com</cp:lastModifiedBy>
  <cp:revision>58</cp:revision>
  <dcterms:created xsi:type="dcterms:W3CDTF">2016-09-05T16:11:11Z</dcterms:created>
  <dcterms:modified xsi:type="dcterms:W3CDTF">2022-12-19T09:57:57Z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2015-11-06T00:00:00Z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2016-09-05T00:00:00Z</vt:filetime>
  </property>
</Properties>
</file>