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4"/>
  </p:sldMasterIdLst>
  <p:notesMasterIdLst>
    <p:notesMasterId r:id="rId15"/>
  </p:notesMasterIdLst>
  <p:handoutMasterIdLst>
    <p:handoutMasterId r:id="rId16"/>
  </p:handoutMasterIdLst>
  <p:sldIdLst>
    <p:sldId id="258" r:id="rId5"/>
    <p:sldId id="335" r:id="rId6"/>
    <p:sldId id="338" r:id="rId7"/>
    <p:sldId id="348" r:id="rId8"/>
    <p:sldId id="339" r:id="rId9"/>
    <p:sldId id="340" r:id="rId10"/>
    <p:sldId id="341" r:id="rId11"/>
    <p:sldId id="342" r:id="rId12"/>
    <p:sldId id="337" r:id="rId13"/>
    <p:sldId id="345" r:id="rId14"/>
  </p:sldIdLst>
  <p:sldSz cx="12192000" cy="6858000"/>
  <p:notesSz cx="6858000" cy="9144000"/>
  <p:defaultTextStyle>
    <a:defPPr rtl="0">
      <a:defRPr lang="tr-T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8" d="100"/>
          <a:sy n="68" d="100"/>
        </p:scale>
        <p:origin x="-798" y="-96"/>
      </p:cViewPr>
      <p:guideLst>
        <p:guide orient="horz" pos="2160"/>
        <p:guide pos="3840"/>
      </p:guideLst>
    </p:cSldViewPr>
  </p:slideViewPr>
  <p:notesTextViewPr>
    <p:cViewPr>
      <p:scale>
        <a:sx n="1" d="1"/>
        <a:sy n="1" d="1"/>
      </p:scale>
      <p:origin x="0" y="0"/>
    </p:cViewPr>
  </p:notesTextViewPr>
  <p:notesViewPr>
    <p:cSldViewPr snapToGrid="0">
      <p:cViewPr varScale="1">
        <p:scale>
          <a:sx n="88" d="100"/>
          <a:sy n="88" d="100"/>
        </p:scale>
        <p:origin x="3072" y="78"/>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 xmlns:a16="http://schemas.microsoft.com/office/drawing/2014/main" id="{654ACDB4-642F-4F82-9C8D-2DC384BF8F2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dirty="0"/>
          </a:p>
        </p:txBody>
      </p:sp>
      <p:sp>
        <p:nvSpPr>
          <p:cNvPr id="3" name="Tarih Yer Tutucusu 2">
            <a:extLst>
              <a:ext uri="{FF2B5EF4-FFF2-40B4-BE49-F238E27FC236}">
                <a16:creationId xmlns="" xmlns:a16="http://schemas.microsoft.com/office/drawing/2014/main" id="{9ABB06E6-7341-4F07-8285-8B35565B99C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4C8AB66E-576C-40F2-B0A8-09F049BEDBD4}" type="datetime1">
              <a:rPr lang="tr-TR" smtClean="0"/>
              <a:pPr rtl="0"/>
              <a:t>10.05.2020</a:t>
            </a:fld>
            <a:endParaRPr lang="tr-TR" dirty="0"/>
          </a:p>
        </p:txBody>
      </p:sp>
      <p:sp>
        <p:nvSpPr>
          <p:cNvPr id="4" name="Alt Bilgi Yer Tutucusu 3">
            <a:extLst>
              <a:ext uri="{FF2B5EF4-FFF2-40B4-BE49-F238E27FC236}">
                <a16:creationId xmlns="" xmlns:a16="http://schemas.microsoft.com/office/drawing/2014/main" id="{F2C88C94-6E7C-4506-82BE-23DAD04DCE1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dirty="0"/>
          </a:p>
        </p:txBody>
      </p:sp>
      <p:sp>
        <p:nvSpPr>
          <p:cNvPr id="5" name="Slayt Numarası Yer Tutucusu 4">
            <a:extLst>
              <a:ext uri="{FF2B5EF4-FFF2-40B4-BE49-F238E27FC236}">
                <a16:creationId xmlns="" xmlns:a16="http://schemas.microsoft.com/office/drawing/2014/main" id="{45A5C082-911A-46EA-8DF6-A63F9F9E0A6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C3086C9-2826-46AE-BD8E-F12CB3F9C8B4}" type="slidenum">
              <a:rPr lang="tr-TR" smtClean="0"/>
              <a:pPr rtl="0"/>
              <a:t>‹#›</a:t>
            </a:fld>
            <a:endParaRPr lang="tr-TR" dirty="0"/>
          </a:p>
        </p:txBody>
      </p:sp>
    </p:spTree>
    <p:extLst>
      <p:ext uri="{BB962C8B-B14F-4D97-AF65-F5344CB8AC3E}">
        <p14:creationId xmlns="" xmlns:p14="http://schemas.microsoft.com/office/powerpoint/2010/main" val="18759103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noProof="0" dirty="0"/>
          </a:p>
        </p:txBody>
      </p:sp>
      <p:sp>
        <p:nvSpPr>
          <p:cNvPr id="3" name="Tarih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EBAF2190-2018-46A5-9172-A07DA3060772}" type="datetime1">
              <a:rPr lang="tr-TR" noProof="0" smtClean="0"/>
              <a:pPr rtl="0"/>
              <a:t>10.05.2020</a:t>
            </a:fld>
            <a:endParaRPr lang="tr-TR" noProof="0" dirty="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tr-TR" noProof="0" dirty="0"/>
          </a:p>
        </p:txBody>
      </p:sp>
      <p:sp>
        <p:nvSpPr>
          <p:cNvPr id="5" name="Notlar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tr-TR" noProof="0" dirty="0"/>
              <a:t>Asıl metin stillerini düzenlemek için tıklayın</a:t>
            </a:r>
          </a:p>
          <a:p>
            <a:pPr lvl="1" rtl="0"/>
            <a:r>
              <a:rPr lang="tr-TR" noProof="0" dirty="0"/>
              <a:t>İkinci düzey</a:t>
            </a:r>
          </a:p>
          <a:p>
            <a:pPr lvl="2" rtl="0"/>
            <a:r>
              <a:rPr lang="tr-TR" noProof="0" dirty="0"/>
              <a:t>Üçüncü düzey</a:t>
            </a:r>
          </a:p>
          <a:p>
            <a:pPr lvl="3" rtl="0"/>
            <a:r>
              <a:rPr lang="tr-TR" noProof="0" dirty="0"/>
              <a:t>Dördüncü düzey</a:t>
            </a:r>
          </a:p>
          <a:p>
            <a:pPr lvl="4" rtl="0"/>
            <a:r>
              <a:rPr lang="tr-TR" noProof="0" dirty="0"/>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noProof="0"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FAD0BC5-116C-42CF-8B28-245F66D50665}" type="slidenum">
              <a:rPr lang="tr-TR" noProof="0" smtClean="0"/>
              <a:pPr rtl="0"/>
              <a:t>‹#›</a:t>
            </a:fld>
            <a:endParaRPr lang="tr-TR" noProof="0" dirty="0"/>
          </a:p>
        </p:txBody>
      </p:sp>
    </p:spTree>
    <p:extLst>
      <p:ext uri="{BB962C8B-B14F-4D97-AF65-F5344CB8AC3E}">
        <p14:creationId xmlns="" xmlns:p14="http://schemas.microsoft.com/office/powerpoint/2010/main" val="249981893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0FAD0BC5-116C-42CF-8B28-245F66D50665}" type="slidenum">
              <a:rPr lang="tr-TR" smtClean="0"/>
              <a:pPr rtl="0"/>
              <a:t>1</a:t>
            </a:fld>
            <a:endParaRPr lang="tr-TR" dirty="0"/>
          </a:p>
        </p:txBody>
      </p:sp>
    </p:spTree>
    <p:extLst>
      <p:ext uri="{BB962C8B-B14F-4D97-AF65-F5344CB8AC3E}">
        <p14:creationId xmlns="" xmlns:p14="http://schemas.microsoft.com/office/powerpoint/2010/main" val="4228882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0FAD0BC5-116C-42CF-8B28-245F66D50665}" type="slidenum">
              <a:rPr lang="tr-TR" smtClean="0"/>
              <a:pPr rtl="0"/>
              <a:t>10</a:t>
            </a:fld>
            <a:endParaRPr lang="tr-TR" dirty="0"/>
          </a:p>
        </p:txBody>
      </p:sp>
    </p:spTree>
    <p:extLst>
      <p:ext uri="{BB962C8B-B14F-4D97-AF65-F5344CB8AC3E}">
        <p14:creationId xmlns="" xmlns:p14="http://schemas.microsoft.com/office/powerpoint/2010/main" val="2467500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0FAD0BC5-116C-42CF-8B28-245F66D50665}" type="slidenum">
              <a:rPr lang="tr-TR" smtClean="0"/>
              <a:pPr rtl="0"/>
              <a:t>2</a:t>
            </a:fld>
            <a:endParaRPr lang="tr-TR" dirty="0"/>
          </a:p>
        </p:txBody>
      </p:sp>
    </p:spTree>
    <p:extLst>
      <p:ext uri="{BB962C8B-B14F-4D97-AF65-F5344CB8AC3E}">
        <p14:creationId xmlns="" xmlns:p14="http://schemas.microsoft.com/office/powerpoint/2010/main" val="2467500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0FAD0BC5-116C-42CF-8B28-245F66D50665}" type="slidenum">
              <a:rPr lang="tr-TR" smtClean="0"/>
              <a:pPr rtl="0"/>
              <a:t>3</a:t>
            </a:fld>
            <a:endParaRPr lang="tr-TR" dirty="0"/>
          </a:p>
        </p:txBody>
      </p:sp>
    </p:spTree>
    <p:extLst>
      <p:ext uri="{BB962C8B-B14F-4D97-AF65-F5344CB8AC3E}">
        <p14:creationId xmlns="" xmlns:p14="http://schemas.microsoft.com/office/powerpoint/2010/main" val="2467500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0FAD0BC5-116C-42CF-8B28-245F66D50665}" type="slidenum">
              <a:rPr lang="tr-TR" smtClean="0"/>
              <a:pPr rtl="0"/>
              <a:t>4</a:t>
            </a:fld>
            <a:endParaRPr lang="tr-TR" dirty="0"/>
          </a:p>
        </p:txBody>
      </p:sp>
    </p:spTree>
    <p:extLst>
      <p:ext uri="{BB962C8B-B14F-4D97-AF65-F5344CB8AC3E}">
        <p14:creationId xmlns="" xmlns:p14="http://schemas.microsoft.com/office/powerpoint/2010/main" val="2467500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0FAD0BC5-116C-42CF-8B28-245F66D50665}" type="slidenum">
              <a:rPr lang="tr-TR" smtClean="0"/>
              <a:pPr rtl="0"/>
              <a:t>5</a:t>
            </a:fld>
            <a:endParaRPr lang="tr-TR" dirty="0"/>
          </a:p>
        </p:txBody>
      </p:sp>
    </p:spTree>
    <p:extLst>
      <p:ext uri="{BB962C8B-B14F-4D97-AF65-F5344CB8AC3E}">
        <p14:creationId xmlns="" xmlns:p14="http://schemas.microsoft.com/office/powerpoint/2010/main" val="2467500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0FAD0BC5-116C-42CF-8B28-245F66D50665}" type="slidenum">
              <a:rPr lang="tr-TR" smtClean="0"/>
              <a:pPr rtl="0"/>
              <a:t>6</a:t>
            </a:fld>
            <a:endParaRPr lang="tr-TR" dirty="0"/>
          </a:p>
        </p:txBody>
      </p:sp>
    </p:spTree>
    <p:extLst>
      <p:ext uri="{BB962C8B-B14F-4D97-AF65-F5344CB8AC3E}">
        <p14:creationId xmlns="" xmlns:p14="http://schemas.microsoft.com/office/powerpoint/2010/main" val="2467500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0FAD0BC5-116C-42CF-8B28-245F66D50665}" type="slidenum">
              <a:rPr lang="tr-TR" smtClean="0"/>
              <a:pPr rtl="0"/>
              <a:t>7</a:t>
            </a:fld>
            <a:endParaRPr lang="tr-TR" dirty="0"/>
          </a:p>
        </p:txBody>
      </p:sp>
    </p:spTree>
    <p:extLst>
      <p:ext uri="{BB962C8B-B14F-4D97-AF65-F5344CB8AC3E}">
        <p14:creationId xmlns="" xmlns:p14="http://schemas.microsoft.com/office/powerpoint/2010/main" val="2467500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0FAD0BC5-116C-42CF-8B28-245F66D50665}" type="slidenum">
              <a:rPr lang="tr-TR" smtClean="0"/>
              <a:pPr rtl="0"/>
              <a:t>8</a:t>
            </a:fld>
            <a:endParaRPr lang="tr-TR" dirty="0"/>
          </a:p>
        </p:txBody>
      </p:sp>
    </p:spTree>
    <p:extLst>
      <p:ext uri="{BB962C8B-B14F-4D97-AF65-F5344CB8AC3E}">
        <p14:creationId xmlns="" xmlns:p14="http://schemas.microsoft.com/office/powerpoint/2010/main" val="2467500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0FAD0BC5-116C-42CF-8B28-245F66D50665}" type="slidenum">
              <a:rPr lang="tr-TR" smtClean="0"/>
              <a:pPr rtl="0"/>
              <a:t>9</a:t>
            </a:fld>
            <a:endParaRPr lang="tr-TR" dirty="0"/>
          </a:p>
        </p:txBody>
      </p:sp>
    </p:spTree>
    <p:extLst>
      <p:ext uri="{BB962C8B-B14F-4D97-AF65-F5344CB8AC3E}">
        <p14:creationId xmlns="" xmlns:p14="http://schemas.microsoft.com/office/powerpoint/2010/main" val="24675001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Resim 6"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4242851"/>
            <a:ext cx="8968084" cy="275942"/>
          </a:xfrm>
          <a:prstGeom prst="rect">
            <a:avLst/>
          </a:prstGeom>
        </p:spPr>
      </p:pic>
      <p:pic>
        <p:nvPicPr>
          <p:cNvPr id="8" name="Resim 7"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9111716" y="4243845"/>
            <a:ext cx="3077108" cy="276940"/>
          </a:xfrm>
          <a:prstGeom prst="rect">
            <a:avLst/>
          </a:prstGeom>
        </p:spPr>
      </p:pic>
      <p:sp>
        <p:nvSpPr>
          <p:cNvPr id="9" name="Dikdörtgen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Dikdörtgen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p:cNvSpPr>
            <a:spLocks noGrp="1"/>
          </p:cNvSpPr>
          <p:nvPr>
            <p:ph type="ctrTitle"/>
          </p:nvPr>
        </p:nvSpPr>
        <p:spPr>
          <a:xfrm>
            <a:off x="680322" y="2733709"/>
            <a:ext cx="8144134" cy="1373070"/>
          </a:xfrm>
        </p:spPr>
        <p:txBody>
          <a:bodyPr rtlCol="0" anchor="b">
            <a:noAutofit/>
          </a:bodyPr>
          <a:lstStyle>
            <a:lvl1pPr algn="r">
              <a:defRPr sz="5400"/>
            </a:lvl1pPr>
          </a:lstStyle>
          <a:p>
            <a:pPr rtl="0"/>
            <a:r>
              <a:rPr lang="tr-TR" noProof="0" smtClean="0"/>
              <a:t>Asıl başlık stili için tıklatın</a:t>
            </a:r>
            <a:endParaRPr lang="tr-TR" noProof="0" dirty="0"/>
          </a:p>
        </p:txBody>
      </p:sp>
      <p:sp>
        <p:nvSpPr>
          <p:cNvPr id="3" name="Alt Başlık 2"/>
          <p:cNvSpPr>
            <a:spLocks noGrp="1"/>
          </p:cNvSpPr>
          <p:nvPr>
            <p:ph type="subTitle" idx="1"/>
          </p:nvPr>
        </p:nvSpPr>
        <p:spPr>
          <a:xfrm>
            <a:off x="680322" y="4394039"/>
            <a:ext cx="8144134" cy="1117687"/>
          </a:xfrm>
        </p:spPr>
        <p:txBody>
          <a:bodyPr rtlCol="0">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tr-TR" noProof="0" smtClean="0"/>
              <a:t>Asıl alt başlık stilini düzenlemek için tıklatın</a:t>
            </a:r>
            <a:endParaRPr lang="tr-TR" noProof="0" dirty="0"/>
          </a:p>
        </p:txBody>
      </p:sp>
      <p:sp>
        <p:nvSpPr>
          <p:cNvPr id="4" name="Tarih Yer Tutucusu 3"/>
          <p:cNvSpPr>
            <a:spLocks noGrp="1"/>
          </p:cNvSpPr>
          <p:nvPr>
            <p:ph type="dt" sz="half" idx="10"/>
          </p:nvPr>
        </p:nvSpPr>
        <p:spPr/>
        <p:txBody>
          <a:bodyPr rtlCol="0"/>
          <a:lstStyle/>
          <a:p>
            <a:pPr rtl="0"/>
            <a:fld id="{C2CD51AB-E5F1-47FD-8EB1-F8CDF5B61EDC}" type="datetime1">
              <a:rPr lang="tr-TR" noProof="0" smtClean="0"/>
              <a:pPr rtl="0"/>
              <a:t>10.05.2020</a:t>
            </a:fld>
            <a:endParaRPr lang="tr-TR" noProof="0" dirty="0"/>
          </a:p>
        </p:txBody>
      </p:sp>
      <p:sp>
        <p:nvSpPr>
          <p:cNvPr id="5" name="Alt Bilgi Yer Tutucusu 4"/>
          <p:cNvSpPr>
            <a:spLocks noGrp="1"/>
          </p:cNvSpPr>
          <p:nvPr>
            <p:ph type="ftr" sz="quarter" idx="11"/>
          </p:nvPr>
        </p:nvSpPr>
        <p:spPr/>
        <p:txBody>
          <a:bodyPr rtlCol="0"/>
          <a:lstStyle/>
          <a:p>
            <a:pPr rtl="0"/>
            <a:endParaRPr lang="tr-TR" noProof="0" dirty="0"/>
          </a:p>
        </p:txBody>
      </p:sp>
      <p:sp>
        <p:nvSpPr>
          <p:cNvPr id="6" name="Slayt Numarası Yer Tutucusu 5"/>
          <p:cNvSpPr>
            <a:spLocks noGrp="1"/>
          </p:cNvSpPr>
          <p:nvPr>
            <p:ph type="sldNum" sz="quarter" idx="12"/>
          </p:nvPr>
        </p:nvSpPr>
        <p:spPr>
          <a:xfrm>
            <a:off x="9255346" y="2750337"/>
            <a:ext cx="1171888" cy="1356442"/>
          </a:xfrm>
        </p:spPr>
        <p:txBody>
          <a:bodyPr rtlCol="0"/>
          <a:lstStyle/>
          <a:p>
            <a:pPr rtl="0"/>
            <a:fld id="{6D22F896-40B5-4ADD-8801-0D06FADFA095}" type="slidenum">
              <a:rPr lang="tr-TR" noProof="0" smtClean="0"/>
              <a:pPr rtl="0"/>
              <a:t>‹#›</a:t>
            </a:fld>
            <a:endParaRPr lang="tr-TR" noProof="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Resim Yazısı İçeren Panoramik Resim">
    <p:spTree>
      <p:nvGrpSpPr>
        <p:cNvPr id="1" name=""/>
        <p:cNvGrpSpPr/>
        <p:nvPr/>
      </p:nvGrpSpPr>
      <p:grpSpPr>
        <a:xfrm>
          <a:off x="0" y="0"/>
          <a:ext cx="0" cy="0"/>
          <a:chOff x="0" y="0"/>
          <a:chExt cx="0" cy="0"/>
        </a:xfrm>
      </p:grpSpPr>
      <p:pic>
        <p:nvPicPr>
          <p:cNvPr id="8" name="Resim 7"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5928628"/>
            <a:ext cx="10437812" cy="321164"/>
          </a:xfrm>
          <a:prstGeom prst="rect">
            <a:avLst/>
          </a:prstGeom>
        </p:spPr>
      </p:pic>
      <p:pic>
        <p:nvPicPr>
          <p:cNvPr id="9" name="Resim 8"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5929622"/>
            <a:ext cx="1602997" cy="144270"/>
          </a:xfrm>
          <a:prstGeom prst="rect">
            <a:avLst/>
          </a:prstGeom>
        </p:spPr>
      </p:pic>
      <p:sp>
        <p:nvSpPr>
          <p:cNvPr id="10" name="Dikdörtgen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Dikdörtgen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p:cNvSpPr>
            <a:spLocks noGrp="1"/>
          </p:cNvSpPr>
          <p:nvPr>
            <p:ph type="title"/>
          </p:nvPr>
        </p:nvSpPr>
        <p:spPr>
          <a:xfrm>
            <a:off x="680322" y="4711616"/>
            <a:ext cx="9613859" cy="453051"/>
          </a:xfrm>
        </p:spPr>
        <p:txBody>
          <a:bodyPr rtlCol="0" anchor="b">
            <a:normAutofit/>
          </a:bodyPr>
          <a:lstStyle>
            <a:lvl1pPr>
              <a:defRPr sz="2400"/>
            </a:lvl1pPr>
          </a:lstStyle>
          <a:p>
            <a:pPr rtl="0"/>
            <a:r>
              <a:rPr lang="tr-TR" noProof="0" smtClean="0"/>
              <a:t>Asıl başlık stili için tıklatın</a:t>
            </a:r>
            <a:endParaRPr lang="tr-TR" noProof="0" dirty="0"/>
          </a:p>
        </p:txBody>
      </p:sp>
      <p:sp>
        <p:nvSpPr>
          <p:cNvPr id="3" name="Resim Yer Tutucusu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tr-TR" noProof="0" smtClean="0"/>
              <a:t>Resim eklemek için simgeyi tıklatın</a:t>
            </a:r>
            <a:endParaRPr lang="tr-TR" noProof="0" dirty="0"/>
          </a:p>
        </p:txBody>
      </p:sp>
      <p:sp>
        <p:nvSpPr>
          <p:cNvPr id="4" name="Metin Yer Tutucusu 3"/>
          <p:cNvSpPr>
            <a:spLocks noGrp="1"/>
          </p:cNvSpPr>
          <p:nvPr>
            <p:ph type="body" sz="half" idx="2"/>
          </p:nvPr>
        </p:nvSpPr>
        <p:spPr>
          <a:xfrm>
            <a:off x="680319" y="5169583"/>
            <a:ext cx="9613862" cy="622971"/>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r-TR" noProof="0" smtClean="0"/>
              <a:t>Asıl metin stillerini düzenlemek için tıklatın</a:t>
            </a:r>
          </a:p>
        </p:txBody>
      </p:sp>
      <p:sp>
        <p:nvSpPr>
          <p:cNvPr id="5" name="Tarih Yer Tutucusu 4"/>
          <p:cNvSpPr>
            <a:spLocks noGrp="1"/>
          </p:cNvSpPr>
          <p:nvPr>
            <p:ph type="dt" sz="half" idx="10"/>
          </p:nvPr>
        </p:nvSpPr>
        <p:spPr/>
        <p:txBody>
          <a:bodyPr rtlCol="0"/>
          <a:lstStyle/>
          <a:p>
            <a:pPr rtl="0"/>
            <a:fld id="{3ECBC11F-63C3-4D60-BC13-37179C02A776}" type="datetime1">
              <a:rPr lang="tr-TR" noProof="0" smtClean="0"/>
              <a:pPr rtl="0"/>
              <a:t>10.05.2020</a:t>
            </a:fld>
            <a:endParaRPr lang="tr-TR" noProof="0" dirty="0"/>
          </a:p>
        </p:txBody>
      </p:sp>
      <p:sp>
        <p:nvSpPr>
          <p:cNvPr id="6" name="Alt Bilgi Yer Tutucusu 5"/>
          <p:cNvSpPr>
            <a:spLocks noGrp="1"/>
          </p:cNvSpPr>
          <p:nvPr>
            <p:ph type="ftr" sz="quarter" idx="11"/>
          </p:nvPr>
        </p:nvSpPr>
        <p:spPr/>
        <p:txBody>
          <a:bodyPr rtlCol="0"/>
          <a:lstStyle/>
          <a:p>
            <a:pPr rtl="0"/>
            <a:endParaRPr lang="tr-TR" noProof="0" dirty="0"/>
          </a:p>
        </p:txBody>
      </p:sp>
      <p:sp>
        <p:nvSpPr>
          <p:cNvPr id="7" name="Slayt Numarası Yer Tutucusu 6"/>
          <p:cNvSpPr>
            <a:spLocks noGrp="1"/>
          </p:cNvSpPr>
          <p:nvPr>
            <p:ph type="sldNum" sz="quarter" idx="12"/>
          </p:nvPr>
        </p:nvSpPr>
        <p:spPr>
          <a:xfrm>
            <a:off x="10729455" y="4711309"/>
            <a:ext cx="1154151" cy="1090789"/>
          </a:xfrm>
        </p:spPr>
        <p:txBody>
          <a:bodyPr rtlCol="0"/>
          <a:lstStyle/>
          <a:p>
            <a:pPr rtl="0"/>
            <a:fld id="{6D22F896-40B5-4ADD-8801-0D06FADFA095}" type="slidenum">
              <a:rPr lang="tr-TR" noProof="0" smtClean="0"/>
              <a:pPr rtl="0"/>
              <a:t>‹#›</a:t>
            </a:fld>
            <a:endParaRPr lang="tr-TR" noProof="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pic>
        <p:nvPicPr>
          <p:cNvPr id="8" name="Resim 7"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5928628"/>
            <a:ext cx="10437812" cy="321164"/>
          </a:xfrm>
          <a:prstGeom prst="rect">
            <a:avLst/>
          </a:prstGeom>
        </p:spPr>
      </p:pic>
      <p:pic>
        <p:nvPicPr>
          <p:cNvPr id="9" name="Resim 8"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5929622"/>
            <a:ext cx="1602997" cy="144270"/>
          </a:xfrm>
          <a:prstGeom prst="rect">
            <a:avLst/>
          </a:prstGeom>
        </p:spPr>
      </p:pic>
      <p:sp>
        <p:nvSpPr>
          <p:cNvPr id="10" name="Dikdörtgen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Dikdörtgen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p:cNvSpPr>
            <a:spLocks noGrp="1"/>
          </p:cNvSpPr>
          <p:nvPr>
            <p:ph type="title"/>
          </p:nvPr>
        </p:nvSpPr>
        <p:spPr>
          <a:xfrm>
            <a:off x="680322" y="609597"/>
            <a:ext cx="9613858" cy="3592750"/>
          </a:xfrm>
        </p:spPr>
        <p:txBody>
          <a:bodyPr rtlCol="0" anchor="ctr"/>
          <a:lstStyle>
            <a:lvl1pPr>
              <a:defRPr sz="3200"/>
            </a:lvl1pPr>
          </a:lstStyle>
          <a:p>
            <a:pPr rtl="0"/>
            <a:r>
              <a:rPr lang="tr-TR" noProof="0" smtClean="0"/>
              <a:t>Asıl başlık stili için tıklatın</a:t>
            </a:r>
            <a:endParaRPr lang="tr-TR" noProof="0" dirty="0"/>
          </a:p>
        </p:txBody>
      </p:sp>
      <p:sp>
        <p:nvSpPr>
          <p:cNvPr id="4" name="Metin Yer Tutucusu 3"/>
          <p:cNvSpPr>
            <a:spLocks noGrp="1"/>
          </p:cNvSpPr>
          <p:nvPr>
            <p:ph type="body" sz="half" idx="2"/>
          </p:nvPr>
        </p:nvSpPr>
        <p:spPr>
          <a:xfrm>
            <a:off x="680322" y="4711615"/>
            <a:ext cx="9613859" cy="1090789"/>
          </a:xfrm>
        </p:spPr>
        <p:txBody>
          <a:bodyPr rtlCol="0"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r-TR" noProof="0" smtClean="0"/>
              <a:t>Asıl metin stillerini düzenlemek için tıklatın</a:t>
            </a:r>
          </a:p>
        </p:txBody>
      </p:sp>
      <p:sp>
        <p:nvSpPr>
          <p:cNvPr id="5" name="Tarih Yer Tutucusu 4"/>
          <p:cNvSpPr>
            <a:spLocks noGrp="1"/>
          </p:cNvSpPr>
          <p:nvPr>
            <p:ph type="dt" sz="half" idx="10"/>
          </p:nvPr>
        </p:nvSpPr>
        <p:spPr/>
        <p:txBody>
          <a:bodyPr rtlCol="0"/>
          <a:lstStyle/>
          <a:p>
            <a:pPr rtl="0"/>
            <a:fld id="{BD27F974-53B1-4A46-B4EF-0CD7DA0D45D7}" type="datetime1">
              <a:rPr lang="tr-TR" noProof="0" smtClean="0"/>
              <a:pPr rtl="0"/>
              <a:t>10.05.2020</a:t>
            </a:fld>
            <a:endParaRPr lang="tr-TR" noProof="0" dirty="0"/>
          </a:p>
        </p:txBody>
      </p:sp>
      <p:sp>
        <p:nvSpPr>
          <p:cNvPr id="6" name="Alt Bilgi Yer Tutucusu 5"/>
          <p:cNvSpPr>
            <a:spLocks noGrp="1"/>
          </p:cNvSpPr>
          <p:nvPr>
            <p:ph type="ftr" sz="quarter" idx="11"/>
          </p:nvPr>
        </p:nvSpPr>
        <p:spPr/>
        <p:txBody>
          <a:bodyPr rtlCol="0"/>
          <a:lstStyle/>
          <a:p>
            <a:pPr rtl="0"/>
            <a:endParaRPr lang="tr-TR" noProof="0" dirty="0"/>
          </a:p>
        </p:txBody>
      </p:sp>
      <p:sp>
        <p:nvSpPr>
          <p:cNvPr id="7" name="Slayt Numarası Yer Tutucusu 6"/>
          <p:cNvSpPr>
            <a:spLocks noGrp="1"/>
          </p:cNvSpPr>
          <p:nvPr>
            <p:ph type="sldNum" sz="quarter" idx="12"/>
          </p:nvPr>
        </p:nvSpPr>
        <p:spPr>
          <a:xfrm>
            <a:off x="10729455" y="4711615"/>
            <a:ext cx="1154151" cy="1090789"/>
          </a:xfrm>
        </p:spPr>
        <p:txBody>
          <a:bodyPr rtlCol="0"/>
          <a:lstStyle/>
          <a:p>
            <a:pPr rtl="0"/>
            <a:fld id="{6D22F896-40B5-4ADD-8801-0D06FADFA095}" type="slidenum">
              <a:rPr lang="tr-TR" noProof="0" smtClean="0"/>
              <a:pPr rtl="0"/>
              <a:t>‹#›</a:t>
            </a:fld>
            <a:endParaRPr lang="tr-TR" noProof="0"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pic>
        <p:nvPicPr>
          <p:cNvPr id="11" name="Resim 10"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5928628"/>
            <a:ext cx="10437812" cy="321164"/>
          </a:xfrm>
          <a:prstGeom prst="rect">
            <a:avLst/>
          </a:prstGeom>
        </p:spPr>
      </p:pic>
      <p:pic>
        <p:nvPicPr>
          <p:cNvPr id="13" name="Resim 12"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5929622"/>
            <a:ext cx="1602997" cy="144270"/>
          </a:xfrm>
          <a:prstGeom prst="rect">
            <a:avLst/>
          </a:prstGeom>
        </p:spPr>
      </p:pic>
      <p:sp>
        <p:nvSpPr>
          <p:cNvPr id="14" name="Dikdörtgen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Dikdörtgen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p:cNvSpPr>
            <a:spLocks noGrp="1"/>
          </p:cNvSpPr>
          <p:nvPr>
            <p:ph type="title"/>
          </p:nvPr>
        </p:nvSpPr>
        <p:spPr>
          <a:xfrm>
            <a:off x="1127856" y="609598"/>
            <a:ext cx="8718877" cy="3036061"/>
          </a:xfrm>
        </p:spPr>
        <p:txBody>
          <a:bodyPr rtlCol="0" anchor="ctr"/>
          <a:lstStyle>
            <a:lvl1pPr>
              <a:defRPr sz="3200"/>
            </a:lvl1pPr>
          </a:lstStyle>
          <a:p>
            <a:pPr rtl="0"/>
            <a:r>
              <a:rPr lang="tr-TR" noProof="0" smtClean="0"/>
              <a:t>Asıl başlık stili için tıklatın</a:t>
            </a:r>
            <a:endParaRPr lang="tr-TR" noProof="0" dirty="0"/>
          </a:p>
        </p:txBody>
      </p:sp>
      <p:sp>
        <p:nvSpPr>
          <p:cNvPr id="12" name="Metin Yer Tutucusu 3"/>
          <p:cNvSpPr>
            <a:spLocks noGrp="1"/>
          </p:cNvSpPr>
          <p:nvPr>
            <p:ph type="body" sz="half" idx="13"/>
          </p:nvPr>
        </p:nvSpPr>
        <p:spPr>
          <a:xfrm>
            <a:off x="1402288" y="3653379"/>
            <a:ext cx="8156579" cy="548968"/>
          </a:xfrm>
        </p:spPr>
        <p:txBody>
          <a:bodyPr rtlCol="0"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r-TR" noProof="0" smtClean="0"/>
              <a:t>Asıl metin stillerini düzenlemek için tıklatın</a:t>
            </a:r>
          </a:p>
        </p:txBody>
      </p:sp>
      <p:sp>
        <p:nvSpPr>
          <p:cNvPr id="4" name="Metin Yer Tutucusu 3"/>
          <p:cNvSpPr>
            <a:spLocks noGrp="1"/>
          </p:cNvSpPr>
          <p:nvPr>
            <p:ph type="body" sz="half" idx="2"/>
          </p:nvPr>
        </p:nvSpPr>
        <p:spPr>
          <a:xfrm>
            <a:off x="680322" y="4711615"/>
            <a:ext cx="9613859" cy="1090789"/>
          </a:xfrm>
        </p:spPr>
        <p:txBody>
          <a:bodyPr rtlCol="0"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r-TR" noProof="0" smtClean="0"/>
              <a:t>Asıl metin stillerini düzenlemek için tıklatın</a:t>
            </a:r>
          </a:p>
        </p:txBody>
      </p:sp>
      <p:sp>
        <p:nvSpPr>
          <p:cNvPr id="5" name="Tarih Yer Tutucusu 4"/>
          <p:cNvSpPr>
            <a:spLocks noGrp="1"/>
          </p:cNvSpPr>
          <p:nvPr>
            <p:ph type="dt" sz="half" idx="10"/>
          </p:nvPr>
        </p:nvSpPr>
        <p:spPr/>
        <p:txBody>
          <a:bodyPr rtlCol="0"/>
          <a:lstStyle/>
          <a:p>
            <a:pPr rtl="0"/>
            <a:fld id="{03188214-1AED-473C-8803-9ACE23FD6AC6}" type="datetime1">
              <a:rPr lang="tr-TR" noProof="0" smtClean="0"/>
              <a:pPr rtl="0"/>
              <a:t>10.05.2020</a:t>
            </a:fld>
            <a:endParaRPr lang="tr-TR" noProof="0" dirty="0"/>
          </a:p>
        </p:txBody>
      </p:sp>
      <p:sp>
        <p:nvSpPr>
          <p:cNvPr id="6" name="Alt Bilgi Yer Tutucusu 5"/>
          <p:cNvSpPr>
            <a:spLocks noGrp="1"/>
          </p:cNvSpPr>
          <p:nvPr>
            <p:ph type="ftr" sz="quarter" idx="11"/>
          </p:nvPr>
        </p:nvSpPr>
        <p:spPr/>
        <p:txBody>
          <a:bodyPr rtlCol="0"/>
          <a:lstStyle/>
          <a:p>
            <a:pPr rtl="0"/>
            <a:endParaRPr lang="tr-TR" noProof="0" dirty="0"/>
          </a:p>
        </p:txBody>
      </p:sp>
      <p:sp>
        <p:nvSpPr>
          <p:cNvPr id="7" name="Slayt Numarası Yer Tutucusu 6"/>
          <p:cNvSpPr>
            <a:spLocks noGrp="1"/>
          </p:cNvSpPr>
          <p:nvPr>
            <p:ph type="sldNum" sz="quarter" idx="12"/>
          </p:nvPr>
        </p:nvSpPr>
        <p:spPr>
          <a:xfrm>
            <a:off x="10729455" y="4709925"/>
            <a:ext cx="1154151" cy="1090789"/>
          </a:xfrm>
        </p:spPr>
        <p:txBody>
          <a:bodyPr rtlCol="0"/>
          <a:lstStyle/>
          <a:p>
            <a:pPr rtl="0"/>
            <a:fld id="{6D22F896-40B5-4ADD-8801-0D06FADFA095}" type="slidenum">
              <a:rPr lang="tr-TR" noProof="0" smtClean="0"/>
              <a:pPr rtl="0"/>
              <a:t>‹#›</a:t>
            </a:fld>
            <a:endParaRPr lang="tr-TR" noProof="0" dirty="0"/>
          </a:p>
        </p:txBody>
      </p:sp>
      <p:sp>
        <p:nvSpPr>
          <p:cNvPr id="16" name="Metin Kutusu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rtl="0"/>
            <a:r>
              <a:rPr lang="tr-TR" sz="7200" noProof="0" dirty="0">
                <a:solidFill>
                  <a:schemeClr val="tx1"/>
                </a:solidFill>
                <a:effectLst/>
              </a:rPr>
              <a:t>“</a:t>
            </a:r>
          </a:p>
        </p:txBody>
      </p:sp>
      <p:sp>
        <p:nvSpPr>
          <p:cNvPr id="17" name="Metin Kutusu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tr-TR" sz="7200" noProof="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d Kartı">
    <p:spTree>
      <p:nvGrpSpPr>
        <p:cNvPr id="1" name=""/>
        <p:cNvGrpSpPr/>
        <p:nvPr/>
      </p:nvGrpSpPr>
      <p:grpSpPr>
        <a:xfrm>
          <a:off x="0" y="0"/>
          <a:ext cx="0" cy="0"/>
          <a:chOff x="0" y="0"/>
          <a:chExt cx="0" cy="0"/>
        </a:xfrm>
      </p:grpSpPr>
      <p:pic>
        <p:nvPicPr>
          <p:cNvPr id="9" name="Resim 8"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5928628"/>
            <a:ext cx="10437812" cy="321164"/>
          </a:xfrm>
          <a:prstGeom prst="rect">
            <a:avLst/>
          </a:prstGeom>
        </p:spPr>
      </p:pic>
      <p:pic>
        <p:nvPicPr>
          <p:cNvPr id="10" name="Resim 9"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5929622"/>
            <a:ext cx="1602997" cy="144270"/>
          </a:xfrm>
          <a:prstGeom prst="rect">
            <a:avLst/>
          </a:prstGeom>
        </p:spPr>
      </p:pic>
      <p:sp>
        <p:nvSpPr>
          <p:cNvPr id="11" name="Dikdörtgen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Dikdörtgen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p:cNvSpPr>
            <a:spLocks noGrp="1"/>
          </p:cNvSpPr>
          <p:nvPr>
            <p:ph type="title"/>
          </p:nvPr>
        </p:nvSpPr>
        <p:spPr>
          <a:xfrm>
            <a:off x="680319" y="4711615"/>
            <a:ext cx="9613862" cy="588535"/>
          </a:xfrm>
        </p:spPr>
        <p:txBody>
          <a:bodyPr rtlCol="0" anchor="b"/>
          <a:lstStyle>
            <a:lvl1pPr>
              <a:defRPr sz="3200"/>
            </a:lvl1pPr>
          </a:lstStyle>
          <a:p>
            <a:pPr rtl="0"/>
            <a:r>
              <a:rPr lang="tr-TR" noProof="0" smtClean="0"/>
              <a:t>Asıl başlık stili için tıklatın</a:t>
            </a:r>
            <a:endParaRPr lang="tr-TR" noProof="0" dirty="0"/>
          </a:p>
        </p:txBody>
      </p:sp>
      <p:sp>
        <p:nvSpPr>
          <p:cNvPr id="4" name="Metin Yer Tutucusu 3"/>
          <p:cNvSpPr>
            <a:spLocks noGrp="1"/>
          </p:cNvSpPr>
          <p:nvPr>
            <p:ph type="body" sz="half" idx="2"/>
          </p:nvPr>
        </p:nvSpPr>
        <p:spPr>
          <a:xfrm>
            <a:off x="680320" y="5300149"/>
            <a:ext cx="9613862" cy="502255"/>
          </a:xfrm>
        </p:spPr>
        <p:txBody>
          <a:bodyPr rtlCol="0"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r-TR" noProof="0" smtClean="0"/>
              <a:t>Asıl metin stillerini düzenlemek için tıklatın</a:t>
            </a:r>
          </a:p>
        </p:txBody>
      </p:sp>
      <p:sp>
        <p:nvSpPr>
          <p:cNvPr id="5" name="Tarih Yer Tutucusu 4"/>
          <p:cNvSpPr>
            <a:spLocks noGrp="1"/>
          </p:cNvSpPr>
          <p:nvPr>
            <p:ph type="dt" sz="half" idx="10"/>
          </p:nvPr>
        </p:nvSpPr>
        <p:spPr/>
        <p:txBody>
          <a:bodyPr rtlCol="0"/>
          <a:lstStyle/>
          <a:p>
            <a:pPr rtl="0"/>
            <a:fld id="{B3AF2341-E81E-439E-BFCF-896732A5DBB9}" type="datetime1">
              <a:rPr lang="tr-TR" noProof="0" smtClean="0"/>
              <a:pPr rtl="0"/>
              <a:t>10.05.2020</a:t>
            </a:fld>
            <a:endParaRPr lang="tr-TR" noProof="0" dirty="0"/>
          </a:p>
        </p:txBody>
      </p:sp>
      <p:sp>
        <p:nvSpPr>
          <p:cNvPr id="6" name="Alt Bilgi Yer Tutucusu 5"/>
          <p:cNvSpPr>
            <a:spLocks noGrp="1"/>
          </p:cNvSpPr>
          <p:nvPr>
            <p:ph type="ftr" sz="quarter" idx="11"/>
          </p:nvPr>
        </p:nvSpPr>
        <p:spPr/>
        <p:txBody>
          <a:bodyPr rtlCol="0"/>
          <a:lstStyle/>
          <a:p>
            <a:pPr rtl="0"/>
            <a:endParaRPr lang="tr-TR" noProof="0" dirty="0"/>
          </a:p>
        </p:txBody>
      </p:sp>
      <p:sp>
        <p:nvSpPr>
          <p:cNvPr id="7" name="Slayt Numarası Yer Tutucusu 6"/>
          <p:cNvSpPr>
            <a:spLocks noGrp="1"/>
          </p:cNvSpPr>
          <p:nvPr>
            <p:ph type="sldNum" sz="quarter" idx="12"/>
          </p:nvPr>
        </p:nvSpPr>
        <p:spPr>
          <a:xfrm>
            <a:off x="10729455" y="4709925"/>
            <a:ext cx="1154151" cy="1090789"/>
          </a:xfrm>
        </p:spPr>
        <p:txBody>
          <a:bodyPr rtlCol="0"/>
          <a:lstStyle/>
          <a:p>
            <a:pPr rtl="0"/>
            <a:fld id="{6D22F896-40B5-4ADD-8801-0D06FADFA095}" type="slidenum">
              <a:rPr lang="tr-TR" noProof="0" smtClean="0"/>
              <a:pPr rtl="0"/>
              <a:t>‹#›</a:t>
            </a:fld>
            <a:endParaRPr lang="tr-TR" noProof="0"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pic>
        <p:nvPicPr>
          <p:cNvPr id="13" name="Resim 12"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14" name="Resim 13"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16" name="Dikdörtgen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Dikdörtgen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Başlık 1"/>
          <p:cNvSpPr>
            <a:spLocks noGrp="1"/>
          </p:cNvSpPr>
          <p:nvPr>
            <p:ph type="title"/>
          </p:nvPr>
        </p:nvSpPr>
        <p:spPr>
          <a:xfrm>
            <a:off x="669222" y="753228"/>
            <a:ext cx="9624960" cy="1080938"/>
          </a:xfrm>
        </p:spPr>
        <p:txBody>
          <a:bodyPr rtlCol="0"/>
          <a:lstStyle/>
          <a:p>
            <a:pPr rtl="0"/>
            <a:r>
              <a:rPr lang="tr-TR" noProof="0" smtClean="0"/>
              <a:t>Asıl başlık stili için tıklatın</a:t>
            </a:r>
            <a:endParaRPr lang="tr-TR" noProof="0" dirty="0"/>
          </a:p>
        </p:txBody>
      </p:sp>
      <p:sp>
        <p:nvSpPr>
          <p:cNvPr id="7" name="Metin Yer Tutucusu 2"/>
          <p:cNvSpPr>
            <a:spLocks noGrp="1"/>
          </p:cNvSpPr>
          <p:nvPr>
            <p:ph type="body" idx="1"/>
          </p:nvPr>
        </p:nvSpPr>
        <p:spPr>
          <a:xfrm>
            <a:off x="660946" y="2336873"/>
            <a:ext cx="3070034" cy="576262"/>
          </a:xfrm>
        </p:spPr>
        <p:txBody>
          <a:bodyPr rtlCol="0"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smtClean="0"/>
              <a:t>Asıl metin stillerini düzenlemek için tıklatın</a:t>
            </a:r>
          </a:p>
        </p:txBody>
      </p:sp>
      <p:sp>
        <p:nvSpPr>
          <p:cNvPr id="8" name="Metin Yer Tutucusu 3"/>
          <p:cNvSpPr>
            <a:spLocks noGrp="1"/>
          </p:cNvSpPr>
          <p:nvPr>
            <p:ph type="body" sz="half" idx="15"/>
          </p:nvPr>
        </p:nvSpPr>
        <p:spPr>
          <a:xfrm>
            <a:off x="680322" y="3022673"/>
            <a:ext cx="3049702" cy="2913513"/>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tr-TR" noProof="0" smtClean="0"/>
              <a:t>Asıl metin stillerini düzenlemek için tıklatın</a:t>
            </a:r>
          </a:p>
        </p:txBody>
      </p:sp>
      <p:sp>
        <p:nvSpPr>
          <p:cNvPr id="9" name="Metin Yer Tutucusu 4"/>
          <p:cNvSpPr>
            <a:spLocks noGrp="1"/>
          </p:cNvSpPr>
          <p:nvPr>
            <p:ph type="body" sz="quarter" idx="3"/>
          </p:nvPr>
        </p:nvSpPr>
        <p:spPr>
          <a:xfrm>
            <a:off x="3956025" y="2336873"/>
            <a:ext cx="3063240" cy="576262"/>
          </a:xfrm>
        </p:spPr>
        <p:txBody>
          <a:bodyPr rtlCol="0"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smtClean="0"/>
              <a:t>Asıl metin stillerini düzenlemek için tıklatın</a:t>
            </a:r>
          </a:p>
        </p:txBody>
      </p:sp>
      <p:sp>
        <p:nvSpPr>
          <p:cNvPr id="10" name="Metin Yer Tutucusu 3"/>
          <p:cNvSpPr>
            <a:spLocks noGrp="1"/>
          </p:cNvSpPr>
          <p:nvPr>
            <p:ph type="body" sz="half" idx="16"/>
          </p:nvPr>
        </p:nvSpPr>
        <p:spPr>
          <a:xfrm>
            <a:off x="3945470" y="3022673"/>
            <a:ext cx="3063240" cy="2913513"/>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tr-TR" noProof="0" smtClean="0"/>
              <a:t>Asıl metin stillerini düzenlemek için tıklatın</a:t>
            </a:r>
          </a:p>
        </p:txBody>
      </p:sp>
      <p:sp>
        <p:nvSpPr>
          <p:cNvPr id="11" name="Metin Yer Tutucusu 4"/>
          <p:cNvSpPr>
            <a:spLocks noGrp="1"/>
          </p:cNvSpPr>
          <p:nvPr>
            <p:ph type="body" sz="quarter" idx="13"/>
          </p:nvPr>
        </p:nvSpPr>
        <p:spPr>
          <a:xfrm>
            <a:off x="7224156" y="2336873"/>
            <a:ext cx="3070025" cy="576262"/>
          </a:xfrm>
        </p:spPr>
        <p:txBody>
          <a:bodyPr rtlCol="0"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smtClean="0"/>
              <a:t>Asıl metin stillerini düzenlemek için tıklatın</a:t>
            </a:r>
          </a:p>
        </p:txBody>
      </p:sp>
      <p:sp>
        <p:nvSpPr>
          <p:cNvPr id="12" name="Metin Yer Tutucusu 3"/>
          <p:cNvSpPr>
            <a:spLocks noGrp="1"/>
          </p:cNvSpPr>
          <p:nvPr>
            <p:ph type="body" sz="half" idx="17"/>
          </p:nvPr>
        </p:nvSpPr>
        <p:spPr>
          <a:xfrm>
            <a:off x="7224156" y="3022673"/>
            <a:ext cx="3070025" cy="2913513"/>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tr-TR" noProof="0" smtClean="0"/>
              <a:t>Asıl metin stillerini düzenlemek için tıklatın</a:t>
            </a:r>
          </a:p>
        </p:txBody>
      </p:sp>
      <p:sp>
        <p:nvSpPr>
          <p:cNvPr id="3" name="Tarih Yer Tutucusu 2"/>
          <p:cNvSpPr>
            <a:spLocks noGrp="1"/>
          </p:cNvSpPr>
          <p:nvPr>
            <p:ph type="dt" sz="half" idx="10"/>
          </p:nvPr>
        </p:nvSpPr>
        <p:spPr/>
        <p:txBody>
          <a:bodyPr rtlCol="0"/>
          <a:lstStyle/>
          <a:p>
            <a:pPr rtl="0"/>
            <a:fld id="{2AA8F562-00F7-4BD5-B71C-45B96AA84B9A}" type="datetime1">
              <a:rPr lang="tr-TR" noProof="0" smtClean="0"/>
              <a:pPr rtl="0"/>
              <a:t>10.05.2020</a:t>
            </a:fld>
            <a:endParaRPr lang="tr-TR" noProof="0" dirty="0"/>
          </a:p>
        </p:txBody>
      </p:sp>
      <p:sp>
        <p:nvSpPr>
          <p:cNvPr id="4" name="Alt Bilgi Yer Tutucusu 3"/>
          <p:cNvSpPr>
            <a:spLocks noGrp="1"/>
          </p:cNvSpPr>
          <p:nvPr>
            <p:ph type="ftr" sz="quarter" idx="11"/>
          </p:nvPr>
        </p:nvSpPr>
        <p:spPr/>
        <p:txBody>
          <a:bodyPr rtlCol="0"/>
          <a:lstStyle/>
          <a:p>
            <a:pPr rtl="0"/>
            <a:endParaRPr lang="tr-TR" noProof="0" dirty="0"/>
          </a:p>
        </p:txBody>
      </p:sp>
      <p:sp>
        <p:nvSpPr>
          <p:cNvPr id="5" name="Slayt Numarası Yer Tutucusu 4"/>
          <p:cNvSpPr>
            <a:spLocks noGrp="1"/>
          </p:cNvSpPr>
          <p:nvPr>
            <p:ph type="sldNum" sz="quarter" idx="12"/>
          </p:nvPr>
        </p:nvSpPr>
        <p:spPr/>
        <p:txBody>
          <a:bodyPr rtlCol="0"/>
          <a:lstStyle/>
          <a:p>
            <a:pPr rtl="0"/>
            <a:fld id="{6D22F896-40B5-4ADD-8801-0D06FADFA095}" type="slidenum">
              <a:rPr lang="tr-TR" noProof="0" smtClean="0"/>
              <a:pPr rtl="0"/>
              <a:t>‹#›</a:t>
            </a:fld>
            <a:endParaRPr lang="tr-TR" noProof="0"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pic>
        <p:nvPicPr>
          <p:cNvPr id="15" name="Resim 14"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16" name="Resim 15"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17" name="Dikdörtgen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Dikdörtgen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Başlık 1"/>
          <p:cNvSpPr>
            <a:spLocks noGrp="1"/>
          </p:cNvSpPr>
          <p:nvPr>
            <p:ph type="title"/>
          </p:nvPr>
        </p:nvSpPr>
        <p:spPr>
          <a:xfrm>
            <a:off x="680322" y="753228"/>
            <a:ext cx="9613860" cy="1080938"/>
          </a:xfrm>
        </p:spPr>
        <p:txBody>
          <a:bodyPr rtlCol="0"/>
          <a:lstStyle/>
          <a:p>
            <a:pPr rtl="0"/>
            <a:r>
              <a:rPr lang="tr-TR" noProof="0" smtClean="0"/>
              <a:t>Asıl başlık stili için tıklatın</a:t>
            </a:r>
            <a:endParaRPr lang="tr-TR" noProof="0" dirty="0"/>
          </a:p>
        </p:txBody>
      </p:sp>
      <p:sp>
        <p:nvSpPr>
          <p:cNvPr id="19" name="Metin Yer Tutucusu 2"/>
          <p:cNvSpPr>
            <a:spLocks noGrp="1"/>
          </p:cNvSpPr>
          <p:nvPr>
            <p:ph type="body" idx="1"/>
          </p:nvPr>
        </p:nvSpPr>
        <p:spPr>
          <a:xfrm>
            <a:off x="680318" y="4297503"/>
            <a:ext cx="3049705" cy="576262"/>
          </a:xfrm>
        </p:spPr>
        <p:txBody>
          <a:bodyPr rtlCol="0"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smtClean="0"/>
              <a:t>Asıl metin stillerini düzenlemek için tıklatın</a:t>
            </a:r>
          </a:p>
        </p:txBody>
      </p:sp>
      <p:sp>
        <p:nvSpPr>
          <p:cNvPr id="20" name="Resim Yer Tutucusu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tr-TR" noProof="0" smtClean="0"/>
              <a:t>Resim eklemek için simgeyi tıklatın</a:t>
            </a:r>
            <a:endParaRPr lang="tr-TR" noProof="0" dirty="0"/>
          </a:p>
        </p:txBody>
      </p:sp>
      <p:sp>
        <p:nvSpPr>
          <p:cNvPr id="21" name="Metin Yer Tutucusu 3"/>
          <p:cNvSpPr>
            <a:spLocks noGrp="1"/>
          </p:cNvSpPr>
          <p:nvPr>
            <p:ph type="body" sz="half" idx="18"/>
          </p:nvPr>
        </p:nvSpPr>
        <p:spPr>
          <a:xfrm>
            <a:off x="680318" y="4873765"/>
            <a:ext cx="3049705" cy="1062422"/>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tr-TR" noProof="0" smtClean="0"/>
              <a:t>Asıl metin stillerini düzenlemek için tıklatın</a:t>
            </a:r>
          </a:p>
        </p:txBody>
      </p:sp>
      <p:sp>
        <p:nvSpPr>
          <p:cNvPr id="22" name="Metin Yer Tutucusu 4"/>
          <p:cNvSpPr>
            <a:spLocks noGrp="1"/>
          </p:cNvSpPr>
          <p:nvPr>
            <p:ph type="body" sz="quarter" idx="3"/>
          </p:nvPr>
        </p:nvSpPr>
        <p:spPr>
          <a:xfrm>
            <a:off x="3945471" y="4297503"/>
            <a:ext cx="3063240" cy="576262"/>
          </a:xfrm>
        </p:spPr>
        <p:txBody>
          <a:bodyPr rtlCol="0"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smtClean="0"/>
              <a:t>Asıl metin stillerini düzenlemek için tıklatın</a:t>
            </a:r>
          </a:p>
        </p:txBody>
      </p:sp>
      <p:sp>
        <p:nvSpPr>
          <p:cNvPr id="23" name="Resim Yer Tutucusu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tr-TR" noProof="0" smtClean="0"/>
              <a:t>Resim eklemek için simgeyi tıklatın</a:t>
            </a:r>
            <a:endParaRPr lang="tr-TR" noProof="0" dirty="0"/>
          </a:p>
        </p:txBody>
      </p:sp>
      <p:sp>
        <p:nvSpPr>
          <p:cNvPr id="24" name="Metin Yer Tutucusu 3"/>
          <p:cNvSpPr>
            <a:spLocks noGrp="1"/>
          </p:cNvSpPr>
          <p:nvPr>
            <p:ph type="body" sz="half" idx="19"/>
          </p:nvPr>
        </p:nvSpPr>
        <p:spPr>
          <a:xfrm>
            <a:off x="3944117" y="4873764"/>
            <a:ext cx="3067297" cy="1062422"/>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tr-TR" noProof="0" smtClean="0"/>
              <a:t>Asıl metin stillerini düzenlemek için tıklatın</a:t>
            </a:r>
          </a:p>
        </p:txBody>
      </p:sp>
      <p:sp>
        <p:nvSpPr>
          <p:cNvPr id="25" name="Metin Yer Tutucusu 4"/>
          <p:cNvSpPr>
            <a:spLocks noGrp="1"/>
          </p:cNvSpPr>
          <p:nvPr>
            <p:ph type="body" sz="quarter" idx="13"/>
          </p:nvPr>
        </p:nvSpPr>
        <p:spPr>
          <a:xfrm>
            <a:off x="7230678" y="4297503"/>
            <a:ext cx="3063505" cy="576262"/>
          </a:xfrm>
        </p:spPr>
        <p:txBody>
          <a:bodyPr rtlCol="0"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smtClean="0"/>
              <a:t>Asıl metin stillerini düzenlemek için tıklatın</a:t>
            </a:r>
          </a:p>
        </p:txBody>
      </p:sp>
      <p:sp>
        <p:nvSpPr>
          <p:cNvPr id="26" name="Resim Yer Tutucusu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tr-TR" noProof="0" smtClean="0"/>
              <a:t>Resim eklemek için simgeyi tıklatın</a:t>
            </a:r>
            <a:endParaRPr lang="tr-TR" noProof="0" dirty="0"/>
          </a:p>
        </p:txBody>
      </p:sp>
      <p:sp>
        <p:nvSpPr>
          <p:cNvPr id="27" name="Metin Yer Tutucusu 3"/>
          <p:cNvSpPr>
            <a:spLocks noGrp="1"/>
          </p:cNvSpPr>
          <p:nvPr>
            <p:ph type="body" sz="half" idx="20"/>
          </p:nvPr>
        </p:nvSpPr>
        <p:spPr>
          <a:xfrm>
            <a:off x="7230553" y="4873762"/>
            <a:ext cx="3067563" cy="1062422"/>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tr-TR" noProof="0" smtClean="0"/>
              <a:t>Asıl metin stillerini düzenlemek için tıklatın</a:t>
            </a:r>
          </a:p>
        </p:txBody>
      </p:sp>
      <p:sp>
        <p:nvSpPr>
          <p:cNvPr id="3" name="Tarih Yer Tutucusu 2"/>
          <p:cNvSpPr>
            <a:spLocks noGrp="1"/>
          </p:cNvSpPr>
          <p:nvPr>
            <p:ph type="dt" sz="half" idx="10"/>
          </p:nvPr>
        </p:nvSpPr>
        <p:spPr/>
        <p:txBody>
          <a:bodyPr rtlCol="0"/>
          <a:lstStyle/>
          <a:p>
            <a:pPr rtl="0"/>
            <a:fld id="{060AB187-A160-4187-974E-ABEE683AE428}" type="datetime1">
              <a:rPr lang="tr-TR" noProof="0" smtClean="0"/>
              <a:pPr rtl="0"/>
              <a:t>10.05.2020</a:t>
            </a:fld>
            <a:endParaRPr lang="tr-TR" noProof="0" dirty="0"/>
          </a:p>
        </p:txBody>
      </p:sp>
      <p:sp>
        <p:nvSpPr>
          <p:cNvPr id="4" name="Alt Bilgi Yer Tutucusu 3"/>
          <p:cNvSpPr>
            <a:spLocks noGrp="1"/>
          </p:cNvSpPr>
          <p:nvPr>
            <p:ph type="ftr" sz="quarter" idx="11"/>
          </p:nvPr>
        </p:nvSpPr>
        <p:spPr/>
        <p:txBody>
          <a:bodyPr rtlCol="0"/>
          <a:lstStyle/>
          <a:p>
            <a:pPr rtl="0"/>
            <a:endParaRPr lang="tr-TR" noProof="0" dirty="0"/>
          </a:p>
        </p:txBody>
      </p:sp>
      <p:sp>
        <p:nvSpPr>
          <p:cNvPr id="5" name="Slayt Numarası Yer Tutucusu 4"/>
          <p:cNvSpPr>
            <a:spLocks noGrp="1"/>
          </p:cNvSpPr>
          <p:nvPr>
            <p:ph type="sldNum" sz="quarter" idx="12"/>
          </p:nvPr>
        </p:nvSpPr>
        <p:spPr/>
        <p:txBody>
          <a:bodyPr rtlCol="0"/>
          <a:lstStyle/>
          <a:p>
            <a:pPr rtl="0"/>
            <a:fld id="{6D22F896-40B5-4ADD-8801-0D06FADFA095}" type="slidenum">
              <a:rPr lang="tr-TR" noProof="0" smtClean="0"/>
              <a:pPr rtl="0"/>
              <a:t>‹#›</a:t>
            </a:fld>
            <a:endParaRPr lang="tr-TR" noProof="0"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pic>
        <p:nvPicPr>
          <p:cNvPr id="7" name="Resim 6"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8" name="Resim 7"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9" name="Dikdörtgen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Dikdörtgen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p:cNvSpPr>
            <a:spLocks noGrp="1"/>
          </p:cNvSpPr>
          <p:nvPr>
            <p:ph type="title"/>
          </p:nvPr>
        </p:nvSpPr>
        <p:spPr/>
        <p:txBody>
          <a:bodyPr rtlCol="0"/>
          <a:lstStyle>
            <a:lvl1pPr algn="r">
              <a:defRPr/>
            </a:lvl1pPr>
          </a:lstStyle>
          <a:p>
            <a:pPr rtl="0"/>
            <a:r>
              <a:rPr lang="tr-TR" noProof="0" smtClean="0"/>
              <a:t>Asıl başlık stili için tıklatın</a:t>
            </a:r>
            <a:endParaRPr lang="tr-TR" noProof="0" dirty="0"/>
          </a:p>
        </p:txBody>
      </p:sp>
      <p:sp>
        <p:nvSpPr>
          <p:cNvPr id="3" name="Dikey Metin Yer Tutucusu 2"/>
          <p:cNvSpPr>
            <a:spLocks noGrp="1"/>
          </p:cNvSpPr>
          <p:nvPr>
            <p:ph type="body" orient="vert" idx="1"/>
          </p:nvPr>
        </p:nvSpPr>
        <p:spPr/>
        <p:txBody>
          <a:bodyPr vert="eaVert" rtlCol="0"/>
          <a:lstStyle/>
          <a:p>
            <a:pPr lvl="0" rtl="0"/>
            <a:r>
              <a:rPr lang="tr-TR" noProof="0" smtClean="0"/>
              <a:t>Asıl metin stillerini düzenlemek için tıklatın</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dirty="0"/>
          </a:p>
        </p:txBody>
      </p:sp>
      <p:sp>
        <p:nvSpPr>
          <p:cNvPr id="4" name="Tarih Yer Tutucusu 3"/>
          <p:cNvSpPr>
            <a:spLocks noGrp="1"/>
          </p:cNvSpPr>
          <p:nvPr>
            <p:ph type="dt" sz="half" idx="10"/>
          </p:nvPr>
        </p:nvSpPr>
        <p:spPr/>
        <p:txBody>
          <a:bodyPr rtlCol="0"/>
          <a:lstStyle/>
          <a:p>
            <a:pPr rtl="0"/>
            <a:fld id="{1C32C3C0-512A-4E61-BD54-C4D7ECEAAFBB}" type="datetime1">
              <a:rPr lang="tr-TR" noProof="0" smtClean="0"/>
              <a:pPr rtl="0"/>
              <a:t>10.05.2020</a:t>
            </a:fld>
            <a:endParaRPr lang="tr-TR" noProof="0" dirty="0"/>
          </a:p>
        </p:txBody>
      </p:sp>
      <p:sp>
        <p:nvSpPr>
          <p:cNvPr id="5" name="Alt Bilgi Yer Tutucusu 4"/>
          <p:cNvSpPr>
            <a:spLocks noGrp="1"/>
          </p:cNvSpPr>
          <p:nvPr>
            <p:ph type="ftr" sz="quarter" idx="11"/>
          </p:nvPr>
        </p:nvSpPr>
        <p:spPr/>
        <p:txBody>
          <a:bodyPr rtlCol="0"/>
          <a:lstStyle/>
          <a:p>
            <a:pPr rtl="0"/>
            <a:endParaRPr lang="tr-TR" noProof="0" dirty="0"/>
          </a:p>
        </p:txBody>
      </p:sp>
      <p:sp>
        <p:nvSpPr>
          <p:cNvPr id="6" name="Slayt Numarası Yer Tutucusu 5"/>
          <p:cNvSpPr>
            <a:spLocks noGrp="1"/>
          </p:cNvSpPr>
          <p:nvPr>
            <p:ph type="sldNum" sz="quarter" idx="12"/>
          </p:nvPr>
        </p:nvSpPr>
        <p:spPr/>
        <p:txBody>
          <a:bodyPr rtlCol="0"/>
          <a:lstStyle/>
          <a:p>
            <a:pPr rtl="0"/>
            <a:fld id="{6D22F896-40B5-4ADD-8801-0D06FADFA095}" type="slidenum">
              <a:rPr lang="tr-TR" noProof="0" smtClean="0"/>
              <a:pPr rtl="0"/>
              <a:t>‹#›</a:t>
            </a:fld>
            <a:endParaRPr lang="tr-TR" noProof="0"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7" name="Dikdörtgen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ikdörtgen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ikey Başlık 1"/>
          <p:cNvSpPr>
            <a:spLocks noGrp="1"/>
          </p:cNvSpPr>
          <p:nvPr>
            <p:ph type="title" orient="vert"/>
          </p:nvPr>
        </p:nvSpPr>
        <p:spPr>
          <a:xfrm>
            <a:off x="10129231" y="609597"/>
            <a:ext cx="1073802" cy="4353760"/>
          </a:xfrm>
        </p:spPr>
        <p:txBody>
          <a:bodyPr vert="eaVert" rtlCol="0"/>
          <a:lstStyle/>
          <a:p>
            <a:pPr rtl="0"/>
            <a:r>
              <a:rPr lang="tr-TR" noProof="0" smtClean="0"/>
              <a:t>Asıl başlık stili için tıklatın</a:t>
            </a:r>
            <a:endParaRPr lang="tr-TR" noProof="0" dirty="0"/>
          </a:p>
        </p:txBody>
      </p:sp>
      <p:sp>
        <p:nvSpPr>
          <p:cNvPr id="3" name="Dikey Metin Yer Tutucusu 2"/>
          <p:cNvSpPr>
            <a:spLocks noGrp="1"/>
          </p:cNvSpPr>
          <p:nvPr>
            <p:ph type="body" orient="vert" idx="1"/>
          </p:nvPr>
        </p:nvSpPr>
        <p:spPr>
          <a:xfrm>
            <a:off x="680322" y="609597"/>
            <a:ext cx="8870004" cy="5326589"/>
          </a:xfrm>
        </p:spPr>
        <p:txBody>
          <a:bodyPr vert="eaVert" rtlCol="0"/>
          <a:lstStyle/>
          <a:p>
            <a:pPr lvl="0" rtl="0"/>
            <a:r>
              <a:rPr lang="tr-TR" noProof="0" smtClean="0"/>
              <a:t>Asıl metin stillerini düzenlemek için tıklatın</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dirty="0"/>
          </a:p>
        </p:txBody>
      </p:sp>
      <p:sp>
        <p:nvSpPr>
          <p:cNvPr id="4" name="Tarih Yer Tutucusu 3"/>
          <p:cNvSpPr>
            <a:spLocks noGrp="1"/>
          </p:cNvSpPr>
          <p:nvPr>
            <p:ph type="dt" sz="half" idx="10"/>
          </p:nvPr>
        </p:nvSpPr>
        <p:spPr>
          <a:xfrm>
            <a:off x="6807126" y="5936187"/>
            <a:ext cx="2743200" cy="365125"/>
          </a:xfrm>
        </p:spPr>
        <p:txBody>
          <a:bodyPr rtlCol="0"/>
          <a:lstStyle/>
          <a:p>
            <a:pPr rtl="0"/>
            <a:fld id="{166C43F0-13A5-4F27-8557-62D24BF6AF36}" type="datetime1">
              <a:rPr lang="tr-TR" noProof="0" smtClean="0"/>
              <a:pPr rtl="0"/>
              <a:t>10.05.2020</a:t>
            </a:fld>
            <a:endParaRPr lang="tr-TR" noProof="0" dirty="0"/>
          </a:p>
        </p:txBody>
      </p:sp>
      <p:sp>
        <p:nvSpPr>
          <p:cNvPr id="5" name="Alt Bilgi Yer Tutucusu 4"/>
          <p:cNvSpPr>
            <a:spLocks noGrp="1"/>
          </p:cNvSpPr>
          <p:nvPr>
            <p:ph type="ftr" sz="quarter" idx="11"/>
          </p:nvPr>
        </p:nvSpPr>
        <p:spPr>
          <a:xfrm>
            <a:off x="680321" y="5936188"/>
            <a:ext cx="6126805" cy="365125"/>
          </a:xfrm>
        </p:spPr>
        <p:txBody>
          <a:bodyPr rtlCol="0"/>
          <a:lstStyle/>
          <a:p>
            <a:pPr rtl="0"/>
            <a:endParaRPr lang="tr-TR" noProof="0" dirty="0"/>
          </a:p>
        </p:txBody>
      </p:sp>
      <p:sp>
        <p:nvSpPr>
          <p:cNvPr id="6" name="Slayt Numarası Yer Tutucusu 5"/>
          <p:cNvSpPr>
            <a:spLocks noGrp="1"/>
          </p:cNvSpPr>
          <p:nvPr>
            <p:ph type="sldNum" sz="quarter" idx="12"/>
          </p:nvPr>
        </p:nvSpPr>
        <p:spPr>
          <a:xfrm>
            <a:off x="10097550" y="5398633"/>
            <a:ext cx="1154151" cy="1090789"/>
          </a:xfrm>
        </p:spPr>
        <p:txBody>
          <a:bodyPr rtlCol="0" anchor="t"/>
          <a:lstStyle>
            <a:lvl1pPr algn="ctr">
              <a:defRPr/>
            </a:lvl1pPr>
          </a:lstStyle>
          <a:p>
            <a:pPr rtl="0"/>
            <a:fld id="{6D22F896-40B5-4ADD-8801-0D06FADFA095}" type="slidenum">
              <a:rPr lang="tr-TR" noProof="0" smtClean="0"/>
              <a:pPr rtl="0"/>
              <a:t>‹#›</a:t>
            </a:fld>
            <a:endParaRPr lang="tr-TR"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15" name="Resim 14"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16" name="Resim 15"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17" name="Dikdörtgen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Dikdörtgen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p:cNvSpPr>
            <a:spLocks noGrp="1"/>
          </p:cNvSpPr>
          <p:nvPr>
            <p:ph type="title"/>
          </p:nvPr>
        </p:nvSpPr>
        <p:spPr/>
        <p:txBody>
          <a:bodyPr rtlCol="0"/>
          <a:lstStyle/>
          <a:p>
            <a:pPr rtl="0"/>
            <a:r>
              <a:rPr lang="tr-TR" noProof="0" smtClean="0"/>
              <a:t>Asıl başlık stili için tıklatın</a:t>
            </a:r>
            <a:endParaRPr lang="tr-TR" noProof="0" dirty="0"/>
          </a:p>
        </p:txBody>
      </p:sp>
      <p:sp>
        <p:nvSpPr>
          <p:cNvPr id="3" name="İçerik Yer Tutucusu 2"/>
          <p:cNvSpPr>
            <a:spLocks noGrp="1"/>
          </p:cNvSpPr>
          <p:nvPr>
            <p:ph idx="1"/>
          </p:nvPr>
        </p:nvSpPr>
        <p:spPr/>
        <p:txBody>
          <a:bodyPr rtlCol="0"/>
          <a:lstStyle/>
          <a:p>
            <a:pPr lvl="0" rtl="0"/>
            <a:r>
              <a:rPr lang="tr-TR" noProof="0" smtClean="0"/>
              <a:t>Asıl metin stillerini düzenlemek için tıklatın</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dirty="0"/>
          </a:p>
        </p:txBody>
      </p:sp>
      <p:sp>
        <p:nvSpPr>
          <p:cNvPr id="4" name="Tarih Yer Tutucusu 3"/>
          <p:cNvSpPr>
            <a:spLocks noGrp="1"/>
          </p:cNvSpPr>
          <p:nvPr>
            <p:ph type="dt" sz="half" idx="10"/>
          </p:nvPr>
        </p:nvSpPr>
        <p:spPr/>
        <p:txBody>
          <a:bodyPr rtlCol="0"/>
          <a:lstStyle/>
          <a:p>
            <a:pPr rtl="0"/>
            <a:fld id="{49BB328E-4E7C-4A61-B4AE-84B167561234}" type="datetime1">
              <a:rPr lang="tr-TR" noProof="0" smtClean="0"/>
              <a:pPr rtl="0"/>
              <a:t>10.05.2020</a:t>
            </a:fld>
            <a:endParaRPr lang="tr-TR" noProof="0" dirty="0"/>
          </a:p>
        </p:txBody>
      </p:sp>
      <p:sp>
        <p:nvSpPr>
          <p:cNvPr id="5" name="Alt Bilgi Yer Tutucusu 4"/>
          <p:cNvSpPr>
            <a:spLocks noGrp="1"/>
          </p:cNvSpPr>
          <p:nvPr>
            <p:ph type="ftr" sz="quarter" idx="11"/>
          </p:nvPr>
        </p:nvSpPr>
        <p:spPr/>
        <p:txBody>
          <a:bodyPr rtlCol="0"/>
          <a:lstStyle/>
          <a:p>
            <a:pPr rtl="0"/>
            <a:endParaRPr lang="tr-TR" noProof="0" dirty="0"/>
          </a:p>
        </p:txBody>
      </p:sp>
      <p:sp>
        <p:nvSpPr>
          <p:cNvPr id="6" name="Slayt Numarası Yer Tutucusu 5"/>
          <p:cNvSpPr>
            <a:spLocks noGrp="1"/>
          </p:cNvSpPr>
          <p:nvPr>
            <p:ph type="sldNum" sz="quarter" idx="12"/>
          </p:nvPr>
        </p:nvSpPr>
        <p:spPr/>
        <p:txBody>
          <a:bodyPr rtlCol="0"/>
          <a:lstStyle/>
          <a:p>
            <a:pPr rtl="0"/>
            <a:fld id="{6D22F896-40B5-4ADD-8801-0D06FADFA095}" type="slidenum">
              <a:rPr lang="tr-TR" noProof="0" smtClean="0"/>
              <a:pPr rtl="0"/>
              <a:t>‹#›</a:t>
            </a:fld>
            <a:endParaRPr lang="tr-TR" noProof="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Başlığı">
    <p:spTree>
      <p:nvGrpSpPr>
        <p:cNvPr id="1" name=""/>
        <p:cNvGrpSpPr/>
        <p:nvPr/>
      </p:nvGrpSpPr>
      <p:grpSpPr>
        <a:xfrm>
          <a:off x="0" y="0"/>
          <a:ext cx="0" cy="0"/>
          <a:chOff x="0" y="0"/>
          <a:chExt cx="0" cy="0"/>
        </a:xfrm>
      </p:grpSpPr>
      <p:pic>
        <p:nvPicPr>
          <p:cNvPr id="7" name="Resim 6"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4086907"/>
            <a:ext cx="10437812" cy="321164"/>
          </a:xfrm>
          <a:prstGeom prst="rect">
            <a:avLst/>
          </a:prstGeom>
        </p:spPr>
      </p:pic>
      <p:pic>
        <p:nvPicPr>
          <p:cNvPr id="8" name="Resim 7"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4" y="4087901"/>
            <a:ext cx="1602997" cy="144270"/>
          </a:xfrm>
          <a:prstGeom prst="rect">
            <a:avLst/>
          </a:prstGeom>
        </p:spPr>
      </p:pic>
      <p:sp>
        <p:nvSpPr>
          <p:cNvPr id="9" name="Dikdörtgen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Dikdörtgen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p:cNvSpPr>
            <a:spLocks noGrp="1"/>
          </p:cNvSpPr>
          <p:nvPr>
            <p:ph type="title"/>
          </p:nvPr>
        </p:nvSpPr>
        <p:spPr>
          <a:xfrm>
            <a:off x="680322" y="2869895"/>
            <a:ext cx="9613860" cy="1090788"/>
          </a:xfrm>
        </p:spPr>
        <p:txBody>
          <a:bodyPr rtlCol="0" anchor="ctr">
            <a:normAutofit/>
          </a:bodyPr>
          <a:lstStyle>
            <a:lvl1pPr algn="r">
              <a:defRPr sz="3600"/>
            </a:lvl1pPr>
          </a:lstStyle>
          <a:p>
            <a:pPr rtl="0"/>
            <a:r>
              <a:rPr lang="tr-TR" noProof="0" smtClean="0"/>
              <a:t>Asıl başlık stili için tıklatın</a:t>
            </a:r>
            <a:endParaRPr lang="tr-TR" noProof="0" dirty="0"/>
          </a:p>
        </p:txBody>
      </p:sp>
      <p:sp>
        <p:nvSpPr>
          <p:cNvPr id="3" name="Metin Yer Tutucusu 2"/>
          <p:cNvSpPr>
            <a:spLocks noGrp="1"/>
          </p:cNvSpPr>
          <p:nvPr>
            <p:ph type="body" idx="1"/>
          </p:nvPr>
        </p:nvSpPr>
        <p:spPr>
          <a:xfrm>
            <a:off x="680322" y="4232171"/>
            <a:ext cx="9613860" cy="1704017"/>
          </a:xfrm>
        </p:spPr>
        <p:txBody>
          <a:bodyPr rtlCol="0">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tr-TR" noProof="0" smtClean="0"/>
              <a:t>Asıl metin stillerini düzenlemek için tıklatın</a:t>
            </a:r>
          </a:p>
        </p:txBody>
      </p:sp>
      <p:sp>
        <p:nvSpPr>
          <p:cNvPr id="4" name="Tarih Yer Tutucusu 3"/>
          <p:cNvSpPr>
            <a:spLocks noGrp="1"/>
          </p:cNvSpPr>
          <p:nvPr>
            <p:ph type="dt" sz="half" idx="10"/>
          </p:nvPr>
        </p:nvSpPr>
        <p:spPr/>
        <p:txBody>
          <a:bodyPr rtlCol="0"/>
          <a:lstStyle/>
          <a:p>
            <a:pPr rtl="0"/>
            <a:fld id="{3B709F98-2A74-4BAB-8C48-C411E3A45610}" type="datetime1">
              <a:rPr lang="tr-TR" noProof="0" smtClean="0"/>
              <a:pPr rtl="0"/>
              <a:t>10.05.2020</a:t>
            </a:fld>
            <a:endParaRPr lang="tr-TR" noProof="0" dirty="0"/>
          </a:p>
        </p:txBody>
      </p:sp>
      <p:sp>
        <p:nvSpPr>
          <p:cNvPr id="5" name="Alt Bilgi Yer Tutucusu 4"/>
          <p:cNvSpPr>
            <a:spLocks noGrp="1"/>
          </p:cNvSpPr>
          <p:nvPr>
            <p:ph type="ftr" sz="quarter" idx="11"/>
          </p:nvPr>
        </p:nvSpPr>
        <p:spPr/>
        <p:txBody>
          <a:bodyPr rtlCol="0"/>
          <a:lstStyle/>
          <a:p>
            <a:pPr rtl="0"/>
            <a:endParaRPr lang="tr-TR" noProof="0" dirty="0"/>
          </a:p>
        </p:txBody>
      </p:sp>
      <p:sp>
        <p:nvSpPr>
          <p:cNvPr id="6" name="Slayt Numarası Yer Tutucusu 5"/>
          <p:cNvSpPr>
            <a:spLocks noGrp="1"/>
          </p:cNvSpPr>
          <p:nvPr>
            <p:ph type="sldNum" sz="quarter" idx="12"/>
          </p:nvPr>
        </p:nvSpPr>
        <p:spPr>
          <a:xfrm>
            <a:off x="10729455" y="2869895"/>
            <a:ext cx="1154151" cy="1090789"/>
          </a:xfrm>
        </p:spPr>
        <p:txBody>
          <a:bodyPr rtlCol="0"/>
          <a:lstStyle/>
          <a:p>
            <a:pPr rtl="0"/>
            <a:fld id="{6D22F896-40B5-4ADD-8801-0D06FADFA095}" type="slidenum">
              <a:rPr lang="tr-TR" noProof="0" smtClean="0"/>
              <a:pPr rtl="0"/>
              <a:t>‹#›</a:t>
            </a:fld>
            <a:endParaRPr lang="tr-TR" noProof="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8" name="Resim 7"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9" name="Resim 8"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10" name="Dikdörtgen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Dikdörtgen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p:cNvSpPr>
            <a:spLocks noGrp="1"/>
          </p:cNvSpPr>
          <p:nvPr>
            <p:ph type="title"/>
          </p:nvPr>
        </p:nvSpPr>
        <p:spPr/>
        <p:txBody>
          <a:bodyPr rtlCol="0"/>
          <a:lstStyle/>
          <a:p>
            <a:pPr rtl="0"/>
            <a:r>
              <a:rPr lang="tr-TR" noProof="0" smtClean="0"/>
              <a:t>Asıl başlık stili için tıklatın</a:t>
            </a:r>
            <a:endParaRPr lang="tr-TR" noProof="0" dirty="0"/>
          </a:p>
        </p:txBody>
      </p:sp>
      <p:sp>
        <p:nvSpPr>
          <p:cNvPr id="3" name="İçerik Yer Tutucusu 2"/>
          <p:cNvSpPr>
            <a:spLocks noGrp="1"/>
          </p:cNvSpPr>
          <p:nvPr>
            <p:ph sz="half" idx="1"/>
          </p:nvPr>
        </p:nvSpPr>
        <p:spPr>
          <a:xfrm>
            <a:off x="680320" y="2336873"/>
            <a:ext cx="4698358" cy="3599316"/>
          </a:xfrm>
        </p:spPr>
        <p:txBody>
          <a:bodyPr rtlCol="0"/>
          <a:lstStyle/>
          <a:p>
            <a:pPr lvl="0" rtl="0"/>
            <a:r>
              <a:rPr lang="tr-TR" noProof="0" smtClean="0"/>
              <a:t>Asıl metin stillerini düzenlemek için tıklatın</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dirty="0"/>
          </a:p>
        </p:txBody>
      </p:sp>
      <p:sp>
        <p:nvSpPr>
          <p:cNvPr id="4" name="İçerik Yer Tutucusu 3"/>
          <p:cNvSpPr>
            <a:spLocks noGrp="1"/>
          </p:cNvSpPr>
          <p:nvPr>
            <p:ph sz="half" idx="2"/>
          </p:nvPr>
        </p:nvSpPr>
        <p:spPr>
          <a:xfrm>
            <a:off x="5594123" y="2336873"/>
            <a:ext cx="4700058" cy="3599316"/>
          </a:xfrm>
        </p:spPr>
        <p:txBody>
          <a:bodyPr rtlCol="0"/>
          <a:lstStyle/>
          <a:p>
            <a:pPr lvl="0" rtl="0"/>
            <a:r>
              <a:rPr lang="tr-TR" noProof="0" smtClean="0"/>
              <a:t>Asıl metin stillerini düzenlemek için tıklatın</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dirty="0"/>
          </a:p>
        </p:txBody>
      </p:sp>
      <p:sp>
        <p:nvSpPr>
          <p:cNvPr id="5" name="Tarih Yer Tutucusu 4"/>
          <p:cNvSpPr>
            <a:spLocks noGrp="1"/>
          </p:cNvSpPr>
          <p:nvPr>
            <p:ph type="dt" sz="half" idx="10"/>
          </p:nvPr>
        </p:nvSpPr>
        <p:spPr/>
        <p:txBody>
          <a:bodyPr rtlCol="0"/>
          <a:lstStyle/>
          <a:p>
            <a:pPr rtl="0"/>
            <a:fld id="{43DE428F-0DC7-4BD9-9FC4-F22164E6D333}" type="datetime1">
              <a:rPr lang="tr-TR" noProof="0" smtClean="0"/>
              <a:pPr rtl="0"/>
              <a:t>10.05.2020</a:t>
            </a:fld>
            <a:endParaRPr lang="tr-TR" noProof="0" dirty="0"/>
          </a:p>
        </p:txBody>
      </p:sp>
      <p:sp>
        <p:nvSpPr>
          <p:cNvPr id="6" name="Alt Bilgi Yer Tutucusu 5"/>
          <p:cNvSpPr>
            <a:spLocks noGrp="1"/>
          </p:cNvSpPr>
          <p:nvPr>
            <p:ph type="ftr" sz="quarter" idx="11"/>
          </p:nvPr>
        </p:nvSpPr>
        <p:spPr/>
        <p:txBody>
          <a:bodyPr rtlCol="0"/>
          <a:lstStyle/>
          <a:p>
            <a:pPr rtl="0"/>
            <a:endParaRPr lang="tr-TR" noProof="0" dirty="0"/>
          </a:p>
        </p:txBody>
      </p:sp>
      <p:sp>
        <p:nvSpPr>
          <p:cNvPr id="7" name="Slayt Numarası Yer Tutucusu 6"/>
          <p:cNvSpPr>
            <a:spLocks noGrp="1"/>
          </p:cNvSpPr>
          <p:nvPr>
            <p:ph type="sldNum" sz="quarter" idx="12"/>
          </p:nvPr>
        </p:nvSpPr>
        <p:spPr/>
        <p:txBody>
          <a:bodyPr rtlCol="0"/>
          <a:lstStyle/>
          <a:p>
            <a:pPr rtl="0"/>
            <a:fld id="{6D22F896-40B5-4ADD-8801-0D06FADFA095}" type="slidenum">
              <a:rPr lang="tr-TR" noProof="0" smtClean="0"/>
              <a:pPr rtl="0"/>
              <a:t>‹#›</a:t>
            </a:fld>
            <a:endParaRPr lang="tr-TR" noProof="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0" name="Resim 9"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11" name="Resim 10"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12" name="Dikdörtgen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Dikdörtgen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p:cNvSpPr>
            <a:spLocks noGrp="1"/>
          </p:cNvSpPr>
          <p:nvPr>
            <p:ph type="title"/>
          </p:nvPr>
        </p:nvSpPr>
        <p:spPr>
          <a:xfrm>
            <a:off x="680319" y="753229"/>
            <a:ext cx="9613863" cy="1080937"/>
          </a:xfrm>
        </p:spPr>
        <p:txBody>
          <a:bodyPr rtlCol="0"/>
          <a:lstStyle/>
          <a:p>
            <a:pPr rtl="0"/>
            <a:r>
              <a:rPr lang="tr-TR" noProof="0" smtClean="0"/>
              <a:t>Asıl başlık stili için tıklatın</a:t>
            </a:r>
            <a:endParaRPr lang="tr-TR" noProof="0" dirty="0"/>
          </a:p>
        </p:txBody>
      </p:sp>
      <p:sp>
        <p:nvSpPr>
          <p:cNvPr id="3" name="Metin Yer Tutucusu 2"/>
          <p:cNvSpPr>
            <a:spLocks noGrp="1"/>
          </p:cNvSpPr>
          <p:nvPr>
            <p:ph type="body" idx="1"/>
          </p:nvPr>
        </p:nvSpPr>
        <p:spPr>
          <a:xfrm>
            <a:off x="906350" y="2336873"/>
            <a:ext cx="4472327" cy="693135"/>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smtClean="0"/>
              <a:t>Asıl metin stillerini düzenlemek için tıklatın</a:t>
            </a:r>
          </a:p>
        </p:txBody>
      </p:sp>
      <p:sp>
        <p:nvSpPr>
          <p:cNvPr id="4" name="İçerik Yer Tutucusu 3"/>
          <p:cNvSpPr>
            <a:spLocks noGrp="1"/>
          </p:cNvSpPr>
          <p:nvPr>
            <p:ph sz="half" idx="2"/>
          </p:nvPr>
        </p:nvSpPr>
        <p:spPr>
          <a:xfrm>
            <a:off x="680322" y="3030008"/>
            <a:ext cx="4698355" cy="2906179"/>
          </a:xfrm>
        </p:spPr>
        <p:txBody>
          <a:bodyPr rtlCol="0"/>
          <a:lstStyle/>
          <a:p>
            <a:pPr lvl="0" rtl="0"/>
            <a:r>
              <a:rPr lang="tr-TR" noProof="0" smtClean="0"/>
              <a:t>Asıl metin stillerini düzenlemek için tıklatın</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dirty="0"/>
          </a:p>
        </p:txBody>
      </p:sp>
      <p:sp>
        <p:nvSpPr>
          <p:cNvPr id="5" name="Metin Yer Tutucusu 4"/>
          <p:cNvSpPr>
            <a:spLocks noGrp="1"/>
          </p:cNvSpPr>
          <p:nvPr>
            <p:ph type="body" sz="quarter" idx="3"/>
          </p:nvPr>
        </p:nvSpPr>
        <p:spPr>
          <a:xfrm>
            <a:off x="5820154" y="2336873"/>
            <a:ext cx="4474028" cy="692076"/>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smtClean="0"/>
              <a:t>Asıl metin stillerini düzenlemek için tıklatın</a:t>
            </a:r>
          </a:p>
        </p:txBody>
      </p:sp>
      <p:sp>
        <p:nvSpPr>
          <p:cNvPr id="6" name="İçerik Yer Tutucusu 5"/>
          <p:cNvSpPr>
            <a:spLocks noGrp="1"/>
          </p:cNvSpPr>
          <p:nvPr>
            <p:ph sz="quarter" idx="4"/>
          </p:nvPr>
        </p:nvSpPr>
        <p:spPr>
          <a:xfrm>
            <a:off x="5594123" y="3030008"/>
            <a:ext cx="4700059" cy="2906179"/>
          </a:xfrm>
        </p:spPr>
        <p:txBody>
          <a:bodyPr rtlCol="0"/>
          <a:lstStyle/>
          <a:p>
            <a:pPr lvl="0" rtl="0"/>
            <a:r>
              <a:rPr lang="tr-TR" noProof="0" smtClean="0"/>
              <a:t>Asıl metin stillerini düzenlemek için tıklatın</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dirty="0"/>
          </a:p>
        </p:txBody>
      </p:sp>
      <p:sp>
        <p:nvSpPr>
          <p:cNvPr id="7" name="Tarih Yer Tutucusu 6"/>
          <p:cNvSpPr>
            <a:spLocks noGrp="1"/>
          </p:cNvSpPr>
          <p:nvPr>
            <p:ph type="dt" sz="half" idx="10"/>
          </p:nvPr>
        </p:nvSpPr>
        <p:spPr/>
        <p:txBody>
          <a:bodyPr rtlCol="0"/>
          <a:lstStyle/>
          <a:p>
            <a:pPr rtl="0"/>
            <a:fld id="{90C4ED90-11CD-419B-B4A2-71EDC922B044}" type="datetime1">
              <a:rPr lang="tr-TR" noProof="0" smtClean="0"/>
              <a:pPr rtl="0"/>
              <a:t>10.05.2020</a:t>
            </a:fld>
            <a:endParaRPr lang="tr-TR" noProof="0" dirty="0"/>
          </a:p>
        </p:txBody>
      </p:sp>
      <p:sp>
        <p:nvSpPr>
          <p:cNvPr id="8" name="Alt Bilgi Yer Tutucusu 7"/>
          <p:cNvSpPr>
            <a:spLocks noGrp="1"/>
          </p:cNvSpPr>
          <p:nvPr>
            <p:ph type="ftr" sz="quarter" idx="11"/>
          </p:nvPr>
        </p:nvSpPr>
        <p:spPr/>
        <p:txBody>
          <a:bodyPr rtlCol="0"/>
          <a:lstStyle/>
          <a:p>
            <a:pPr rtl="0"/>
            <a:endParaRPr lang="tr-TR" noProof="0" dirty="0"/>
          </a:p>
        </p:txBody>
      </p:sp>
      <p:sp>
        <p:nvSpPr>
          <p:cNvPr id="9" name="Slayt Numarası Yer Tutucusu 8"/>
          <p:cNvSpPr>
            <a:spLocks noGrp="1"/>
          </p:cNvSpPr>
          <p:nvPr>
            <p:ph type="sldNum" sz="quarter" idx="12"/>
          </p:nvPr>
        </p:nvSpPr>
        <p:spPr/>
        <p:txBody>
          <a:bodyPr rtlCol="0"/>
          <a:lstStyle/>
          <a:p>
            <a:pPr rtl="0"/>
            <a:fld id="{6D22F896-40B5-4ADD-8801-0D06FADFA095}" type="slidenum">
              <a:rPr lang="tr-TR" noProof="0" smtClean="0"/>
              <a:pPr rtl="0"/>
              <a:t>‹#›</a:t>
            </a:fld>
            <a:endParaRPr lang="tr-TR" noProof="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pic>
        <p:nvPicPr>
          <p:cNvPr id="6" name="Resim 5"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7" name="Resim 6"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8" name="Dikdörtgen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Dikdörtgen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p:cNvSpPr>
            <a:spLocks noGrp="1"/>
          </p:cNvSpPr>
          <p:nvPr>
            <p:ph type="title"/>
          </p:nvPr>
        </p:nvSpPr>
        <p:spPr/>
        <p:txBody>
          <a:bodyPr rtlCol="0"/>
          <a:lstStyle/>
          <a:p>
            <a:pPr rtl="0"/>
            <a:r>
              <a:rPr lang="tr-TR" noProof="0" smtClean="0"/>
              <a:t>Asıl başlık stili için tıklatın</a:t>
            </a:r>
            <a:endParaRPr lang="tr-TR" noProof="0" dirty="0"/>
          </a:p>
        </p:txBody>
      </p:sp>
      <p:sp>
        <p:nvSpPr>
          <p:cNvPr id="3" name="Tarih Yer Tutucusu 2"/>
          <p:cNvSpPr>
            <a:spLocks noGrp="1"/>
          </p:cNvSpPr>
          <p:nvPr>
            <p:ph type="dt" sz="half" idx="10"/>
          </p:nvPr>
        </p:nvSpPr>
        <p:spPr/>
        <p:txBody>
          <a:bodyPr rtlCol="0"/>
          <a:lstStyle/>
          <a:p>
            <a:pPr rtl="0"/>
            <a:fld id="{70690613-8F97-4DCD-8F67-34995DCF9F2E}" type="datetime1">
              <a:rPr lang="tr-TR" noProof="0" smtClean="0"/>
              <a:pPr rtl="0"/>
              <a:t>10.05.2020</a:t>
            </a:fld>
            <a:endParaRPr lang="tr-TR" noProof="0" dirty="0"/>
          </a:p>
        </p:txBody>
      </p:sp>
      <p:sp>
        <p:nvSpPr>
          <p:cNvPr id="4" name="Alt Bilgi Yer Tutucusu 3"/>
          <p:cNvSpPr>
            <a:spLocks noGrp="1"/>
          </p:cNvSpPr>
          <p:nvPr>
            <p:ph type="ftr" sz="quarter" idx="11"/>
          </p:nvPr>
        </p:nvSpPr>
        <p:spPr/>
        <p:txBody>
          <a:bodyPr rtlCol="0"/>
          <a:lstStyle/>
          <a:p>
            <a:pPr rtl="0"/>
            <a:endParaRPr lang="tr-TR" noProof="0" dirty="0"/>
          </a:p>
        </p:txBody>
      </p:sp>
      <p:sp>
        <p:nvSpPr>
          <p:cNvPr id="5" name="Slayt Numarası Yer Tutucusu 4"/>
          <p:cNvSpPr>
            <a:spLocks noGrp="1"/>
          </p:cNvSpPr>
          <p:nvPr>
            <p:ph type="sldNum" sz="quarter" idx="12"/>
          </p:nvPr>
        </p:nvSpPr>
        <p:spPr/>
        <p:txBody>
          <a:bodyPr rtlCol="0"/>
          <a:lstStyle/>
          <a:p>
            <a:pPr rtl="0"/>
            <a:fld id="{6D22F896-40B5-4ADD-8801-0D06FADFA095}" type="slidenum">
              <a:rPr lang="tr-TR" noProof="0" smtClean="0"/>
              <a:pPr rtl="0"/>
              <a:t>‹#›</a:t>
            </a:fld>
            <a:endParaRPr lang="tr-TR" noProof="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5" name="Resim 4" descr="HD-ShadowShort.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6" name="Dikdörtgen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arih Yer Tutucusu 1"/>
          <p:cNvSpPr>
            <a:spLocks noGrp="1"/>
          </p:cNvSpPr>
          <p:nvPr>
            <p:ph type="dt" sz="half" idx="10"/>
          </p:nvPr>
        </p:nvSpPr>
        <p:spPr/>
        <p:txBody>
          <a:bodyPr rtlCol="0"/>
          <a:lstStyle/>
          <a:p>
            <a:pPr rtl="0"/>
            <a:fld id="{2677B88F-C439-4ABA-B892-3FBB68B01ECA}" type="datetime1">
              <a:rPr lang="tr-TR" noProof="0" smtClean="0"/>
              <a:pPr rtl="0"/>
              <a:t>10.05.2020</a:t>
            </a:fld>
            <a:endParaRPr lang="tr-TR" noProof="0" dirty="0"/>
          </a:p>
        </p:txBody>
      </p:sp>
      <p:sp>
        <p:nvSpPr>
          <p:cNvPr id="3" name="Alt Bilgi Yer Tutucusu 2"/>
          <p:cNvSpPr>
            <a:spLocks noGrp="1"/>
          </p:cNvSpPr>
          <p:nvPr>
            <p:ph type="ftr" sz="quarter" idx="11"/>
          </p:nvPr>
        </p:nvSpPr>
        <p:spPr/>
        <p:txBody>
          <a:bodyPr rtlCol="0"/>
          <a:lstStyle/>
          <a:p>
            <a:pPr rtl="0"/>
            <a:endParaRPr lang="tr-TR" noProof="0" dirty="0"/>
          </a:p>
        </p:txBody>
      </p:sp>
      <p:sp>
        <p:nvSpPr>
          <p:cNvPr id="4" name="Slayt Numarası Yer Tutucusu 3"/>
          <p:cNvSpPr>
            <a:spLocks noGrp="1"/>
          </p:cNvSpPr>
          <p:nvPr>
            <p:ph type="sldNum" sz="quarter" idx="12"/>
          </p:nvPr>
        </p:nvSpPr>
        <p:spPr/>
        <p:txBody>
          <a:bodyPr rtlCol="0"/>
          <a:lstStyle/>
          <a:p>
            <a:pPr rtl="0"/>
            <a:fld id="{6D22F896-40B5-4ADD-8801-0D06FADFA095}" type="slidenum">
              <a:rPr lang="tr-TR" noProof="0" smtClean="0"/>
              <a:pPr rtl="0"/>
              <a:t>‹#›</a:t>
            </a:fld>
            <a:endParaRPr lang="tr-TR" noProof="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pic>
        <p:nvPicPr>
          <p:cNvPr id="8" name="Resim 7"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9" name="Resim 8"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10" name="Dikdörtgen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Dikdörtgen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p:cNvSpPr>
            <a:spLocks noGrp="1"/>
          </p:cNvSpPr>
          <p:nvPr>
            <p:ph type="title"/>
          </p:nvPr>
        </p:nvSpPr>
        <p:spPr>
          <a:xfrm>
            <a:off x="680321" y="753227"/>
            <a:ext cx="9613859" cy="1080940"/>
          </a:xfrm>
        </p:spPr>
        <p:txBody>
          <a:bodyPr rtlCol="0" anchor="ctr">
            <a:normAutofit/>
          </a:bodyPr>
          <a:lstStyle>
            <a:lvl1pPr>
              <a:defRPr sz="3600"/>
            </a:lvl1pPr>
          </a:lstStyle>
          <a:p>
            <a:pPr rtl="0"/>
            <a:r>
              <a:rPr lang="tr-TR" noProof="0" smtClean="0"/>
              <a:t>Asıl başlık stili için tıklatın</a:t>
            </a:r>
            <a:endParaRPr lang="tr-TR" noProof="0" dirty="0"/>
          </a:p>
        </p:txBody>
      </p:sp>
      <p:sp>
        <p:nvSpPr>
          <p:cNvPr id="3" name="İçerik Yer Tutucusu 2"/>
          <p:cNvSpPr>
            <a:spLocks noGrp="1"/>
          </p:cNvSpPr>
          <p:nvPr>
            <p:ph idx="1"/>
          </p:nvPr>
        </p:nvSpPr>
        <p:spPr>
          <a:xfrm>
            <a:off x="4685846" y="2336873"/>
            <a:ext cx="5608336" cy="3599313"/>
          </a:xfrm>
        </p:spPr>
        <p:txBody>
          <a:bodyPr rtlCol="0"/>
          <a:lstStyle/>
          <a:p>
            <a:pPr lvl="0" rtl="0"/>
            <a:r>
              <a:rPr lang="tr-TR" noProof="0" smtClean="0"/>
              <a:t>Asıl metin stillerini düzenlemek için tıklatın</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dirty="0"/>
          </a:p>
        </p:txBody>
      </p:sp>
      <p:sp>
        <p:nvSpPr>
          <p:cNvPr id="4" name="Metin Yer Tutucusu 3"/>
          <p:cNvSpPr>
            <a:spLocks noGrp="1"/>
          </p:cNvSpPr>
          <p:nvPr>
            <p:ph type="body" sz="half" idx="2"/>
          </p:nvPr>
        </p:nvSpPr>
        <p:spPr>
          <a:xfrm>
            <a:off x="680322" y="2336872"/>
            <a:ext cx="3790078" cy="3599317"/>
          </a:xfrm>
        </p:spPr>
        <p:txBody>
          <a:bodyPr rtlCol="0"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r-TR" noProof="0" smtClean="0"/>
              <a:t>Asıl metin stillerini düzenlemek için tıklatın</a:t>
            </a:r>
          </a:p>
        </p:txBody>
      </p:sp>
      <p:sp>
        <p:nvSpPr>
          <p:cNvPr id="5" name="Tarih Yer Tutucusu 4"/>
          <p:cNvSpPr>
            <a:spLocks noGrp="1"/>
          </p:cNvSpPr>
          <p:nvPr>
            <p:ph type="dt" sz="half" idx="10"/>
          </p:nvPr>
        </p:nvSpPr>
        <p:spPr/>
        <p:txBody>
          <a:bodyPr rtlCol="0"/>
          <a:lstStyle/>
          <a:p>
            <a:pPr rtl="0"/>
            <a:fld id="{D31C980F-4555-445E-A203-08832D44FA80}" type="datetime1">
              <a:rPr lang="tr-TR" noProof="0" smtClean="0"/>
              <a:pPr rtl="0"/>
              <a:t>10.05.2020</a:t>
            </a:fld>
            <a:endParaRPr lang="tr-TR" noProof="0" dirty="0"/>
          </a:p>
        </p:txBody>
      </p:sp>
      <p:sp>
        <p:nvSpPr>
          <p:cNvPr id="6" name="Alt Bilgi Yer Tutucusu 5"/>
          <p:cNvSpPr>
            <a:spLocks noGrp="1"/>
          </p:cNvSpPr>
          <p:nvPr>
            <p:ph type="ftr" sz="quarter" idx="11"/>
          </p:nvPr>
        </p:nvSpPr>
        <p:spPr/>
        <p:txBody>
          <a:bodyPr rtlCol="0"/>
          <a:lstStyle/>
          <a:p>
            <a:pPr rtl="0"/>
            <a:endParaRPr lang="tr-TR" noProof="0" dirty="0"/>
          </a:p>
        </p:txBody>
      </p:sp>
      <p:sp>
        <p:nvSpPr>
          <p:cNvPr id="7" name="Slayt Numarası Yer Tutucusu 6"/>
          <p:cNvSpPr>
            <a:spLocks noGrp="1"/>
          </p:cNvSpPr>
          <p:nvPr>
            <p:ph type="sldNum" sz="quarter" idx="12"/>
          </p:nvPr>
        </p:nvSpPr>
        <p:spPr/>
        <p:txBody>
          <a:bodyPr rtlCol="0"/>
          <a:lstStyle/>
          <a:p>
            <a:pPr rtl="0"/>
            <a:fld id="{6D22F896-40B5-4ADD-8801-0D06FADFA095}" type="slidenum">
              <a:rPr lang="tr-TR" noProof="0" smtClean="0"/>
              <a:pPr rtl="0"/>
              <a:t>‹#›</a:t>
            </a:fld>
            <a:endParaRPr lang="tr-TR" noProof="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Resim Yazılı Resim">
    <p:spTree>
      <p:nvGrpSpPr>
        <p:cNvPr id="1" name=""/>
        <p:cNvGrpSpPr/>
        <p:nvPr/>
      </p:nvGrpSpPr>
      <p:grpSpPr>
        <a:xfrm>
          <a:off x="0" y="0"/>
          <a:ext cx="0" cy="0"/>
          <a:chOff x="0" y="0"/>
          <a:chExt cx="0" cy="0"/>
        </a:xfrm>
      </p:grpSpPr>
      <p:pic>
        <p:nvPicPr>
          <p:cNvPr id="8" name="Resim 7"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9" name="Resim 8"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10" name="Dikdörtgen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Dikdörtgen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p:cNvSpPr>
            <a:spLocks noGrp="1"/>
          </p:cNvSpPr>
          <p:nvPr>
            <p:ph type="title"/>
          </p:nvPr>
        </p:nvSpPr>
        <p:spPr>
          <a:xfrm>
            <a:off x="680323" y="753228"/>
            <a:ext cx="9613857" cy="1080938"/>
          </a:xfrm>
        </p:spPr>
        <p:txBody>
          <a:bodyPr rtlCol="0" anchor="ctr">
            <a:normAutofit/>
          </a:bodyPr>
          <a:lstStyle>
            <a:lvl1pPr>
              <a:defRPr sz="3600"/>
            </a:lvl1pPr>
          </a:lstStyle>
          <a:p>
            <a:pPr rtl="0"/>
            <a:r>
              <a:rPr lang="tr-TR" noProof="0" smtClean="0"/>
              <a:t>Asıl başlık stili için tıklatın</a:t>
            </a:r>
            <a:endParaRPr lang="tr-TR" noProof="0" dirty="0"/>
          </a:p>
        </p:txBody>
      </p:sp>
      <p:sp>
        <p:nvSpPr>
          <p:cNvPr id="3" name="Resim Yer Tutucusu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tr-TR" noProof="0" smtClean="0"/>
              <a:t>Resim eklemek için simgeyi tıklatın</a:t>
            </a:r>
            <a:endParaRPr lang="tr-TR" noProof="0" dirty="0"/>
          </a:p>
        </p:txBody>
      </p:sp>
      <p:sp>
        <p:nvSpPr>
          <p:cNvPr id="4" name="Metin Yer Tutucusu 3"/>
          <p:cNvSpPr>
            <a:spLocks noGrp="1"/>
          </p:cNvSpPr>
          <p:nvPr>
            <p:ph type="body" sz="half" idx="2"/>
          </p:nvPr>
        </p:nvSpPr>
        <p:spPr>
          <a:xfrm>
            <a:off x="680323" y="2336873"/>
            <a:ext cx="3876256" cy="3599315"/>
          </a:xfrm>
        </p:spPr>
        <p:txBody>
          <a:bodyPr rtlCol="0"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r-TR" noProof="0" smtClean="0"/>
              <a:t>Asıl metin stillerini düzenlemek için tıklatın</a:t>
            </a:r>
          </a:p>
        </p:txBody>
      </p:sp>
      <p:sp>
        <p:nvSpPr>
          <p:cNvPr id="5" name="Tarih Yer Tutucusu 4"/>
          <p:cNvSpPr>
            <a:spLocks noGrp="1"/>
          </p:cNvSpPr>
          <p:nvPr>
            <p:ph type="dt" sz="half" idx="10"/>
          </p:nvPr>
        </p:nvSpPr>
        <p:spPr/>
        <p:txBody>
          <a:bodyPr rtlCol="0"/>
          <a:lstStyle/>
          <a:p>
            <a:pPr rtl="0"/>
            <a:fld id="{17D2A0D4-F767-46CA-A3B5-9A94D9F6D02F}" type="datetime1">
              <a:rPr lang="tr-TR" noProof="0" smtClean="0"/>
              <a:pPr rtl="0"/>
              <a:t>10.05.2020</a:t>
            </a:fld>
            <a:endParaRPr lang="tr-TR" noProof="0" dirty="0"/>
          </a:p>
        </p:txBody>
      </p:sp>
      <p:sp>
        <p:nvSpPr>
          <p:cNvPr id="6" name="Alt Bilgi Yer Tutucusu 5"/>
          <p:cNvSpPr>
            <a:spLocks noGrp="1"/>
          </p:cNvSpPr>
          <p:nvPr>
            <p:ph type="ftr" sz="quarter" idx="11"/>
          </p:nvPr>
        </p:nvSpPr>
        <p:spPr/>
        <p:txBody>
          <a:bodyPr rtlCol="0"/>
          <a:lstStyle/>
          <a:p>
            <a:pPr rtl="0"/>
            <a:endParaRPr lang="tr-TR" noProof="0" dirty="0"/>
          </a:p>
        </p:txBody>
      </p:sp>
      <p:sp>
        <p:nvSpPr>
          <p:cNvPr id="7" name="Slayt Numarası Yer Tutucusu 6"/>
          <p:cNvSpPr>
            <a:spLocks noGrp="1"/>
          </p:cNvSpPr>
          <p:nvPr>
            <p:ph type="sldNum" sz="quarter" idx="12"/>
          </p:nvPr>
        </p:nvSpPr>
        <p:spPr/>
        <p:txBody>
          <a:bodyPr rtlCol="0"/>
          <a:lstStyle/>
          <a:p>
            <a:pPr rtl="0"/>
            <a:fld id="{6D22F896-40B5-4ADD-8801-0D06FADFA095}" type="slidenum">
              <a:rPr lang="tr-TR" noProof="0" smtClean="0"/>
              <a:pPr rtl="0"/>
              <a:t>‹#›</a:t>
            </a:fld>
            <a:endParaRPr lang="tr-TR" noProof="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Resim 6" descr="hashOverlay-FullResolve.png"/>
          <p:cNvPicPr>
            <a:picLocks noChangeAspect="1"/>
          </p:cNvPicPr>
          <p:nvPr/>
        </p:nvPicPr>
        <p:blipFill>
          <a:blip r:embed="rId19">
            <a:alphaModFix amt="10000"/>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Başlık Yer Tutucusu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pPr rtl="0"/>
            <a:r>
              <a:rPr lang="tr-TR" noProof="0" dirty="0"/>
              <a:t>Asıl başlık stilini düzenlemek için tıklayın</a:t>
            </a:r>
          </a:p>
        </p:txBody>
      </p:sp>
      <p:sp>
        <p:nvSpPr>
          <p:cNvPr id="3" name="Metin Yer Tutucusu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rtl="0"/>
            <a:r>
              <a:rPr lang="tr-TR" noProof="0" dirty="0"/>
              <a:t>Asıl metin stillerini düzenlemek için tıklayın</a:t>
            </a:r>
          </a:p>
          <a:p>
            <a:pPr lvl="1" rtl="0"/>
            <a:r>
              <a:rPr lang="tr-TR" noProof="0" dirty="0"/>
              <a:t>İkinci düzey</a:t>
            </a:r>
          </a:p>
          <a:p>
            <a:pPr lvl="2" rtl="0"/>
            <a:r>
              <a:rPr lang="tr-TR" noProof="0" dirty="0"/>
              <a:t>Üçüncü düzey</a:t>
            </a:r>
          </a:p>
          <a:p>
            <a:pPr lvl="3" rtl="0"/>
            <a:r>
              <a:rPr lang="tr-TR" noProof="0" dirty="0"/>
              <a:t>Dördüncü düzey</a:t>
            </a:r>
          </a:p>
          <a:p>
            <a:pPr lvl="4" rtl="0"/>
            <a:r>
              <a:rPr lang="tr-TR" noProof="0" dirty="0"/>
              <a:t>Beşinci düzey</a:t>
            </a:r>
          </a:p>
        </p:txBody>
      </p:sp>
      <p:sp>
        <p:nvSpPr>
          <p:cNvPr id="4" name="Tarih Yer Tutucusu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rtl="0"/>
            <a:fld id="{1823C1F8-A9B2-495B-93ED-8FD4EE667466}" type="datetime1">
              <a:rPr lang="tr-TR" noProof="0" smtClean="0"/>
              <a:pPr rtl="0"/>
              <a:t>10.05.2020</a:t>
            </a:fld>
            <a:endParaRPr lang="tr-TR" noProof="0" dirty="0"/>
          </a:p>
        </p:txBody>
      </p:sp>
      <p:sp>
        <p:nvSpPr>
          <p:cNvPr id="5" name="Alt Bilgi Yer Tutucusu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rtl="0"/>
            <a:endParaRPr lang="tr-TR" noProof="0" dirty="0"/>
          </a:p>
        </p:txBody>
      </p:sp>
      <p:sp>
        <p:nvSpPr>
          <p:cNvPr id="6" name="Slayt Numarası Yer Tutucusu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pPr rtl="0"/>
            <a:fld id="{6D22F896-40B5-4ADD-8801-0D06FADFA095}" type="slidenum">
              <a:rPr lang="tr-TR" noProof="0" smtClean="0"/>
              <a:pPr rtl="0"/>
              <a:t>‹#›</a:t>
            </a:fld>
            <a:endParaRPr lang="tr-TR" noProof="0"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hyperlink" Target="http://www.anadolufan.com.tr/urun/radyal-fanlar" TargetMode="External"/><Relationship Id="rId7" Type="http://schemas.openxmlformats.org/officeDocument/2006/relationships/hyperlink" Target="https://www.havalandirmagross.com/urun/oces-cift-emisli-radyal-fan-one-egimli-2200m3-h"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makinabizde.com/AYAS-CES-185-4K-M-1500-DD-220-V-Monofaze-Cift-Emisli-Radyal-Fan,PR-8934.html" TargetMode="External"/><Relationship Id="rId5" Type="http://schemas.openxmlformats.org/officeDocument/2006/relationships/hyperlink" Target="https://www.alarko-carrier.com.tr/Upload/Newsletter/495d0ad3-2dfb-4afe-a7d5-80c138003b26.pdf" TargetMode="External"/><Relationship Id="rId4" Type="http://schemas.openxmlformats.org/officeDocument/2006/relationships/hyperlink" Target="http://deneysan.com/Content/images/documents/havalandirma-4_39143832.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7" name="Dikdörtgen 26">
            <a:extLst>
              <a:ext uri="{FF2B5EF4-FFF2-40B4-BE49-F238E27FC236}">
                <a16:creationId xmlns="" xmlns:a16="http://schemas.microsoft.com/office/drawing/2014/main" id="{A9C04EC1-26B9-40BD-84A6-B2C0A913D0F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Dikdörtgen 30">
            <a:extLst>
              <a:ext uri="{FF2B5EF4-FFF2-40B4-BE49-F238E27FC236}">
                <a16:creationId xmlns="" xmlns:a16="http://schemas.microsoft.com/office/drawing/2014/main" id="{9C4FFB60-A034-4994-8F55-E38D4F31C8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111715" y="5902314"/>
            <a:ext cx="3080285" cy="27594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12" name="11 Metin kutusu"/>
          <p:cNvSpPr txBox="1"/>
          <p:nvPr/>
        </p:nvSpPr>
        <p:spPr>
          <a:xfrm>
            <a:off x="0" y="2867714"/>
            <a:ext cx="5929828" cy="1200329"/>
          </a:xfrm>
          <a:prstGeom prst="rect">
            <a:avLst/>
          </a:prstGeom>
          <a:noFill/>
        </p:spPr>
        <p:txBody>
          <a:bodyPr wrap="none" rtlCol="0">
            <a:spAutoFit/>
          </a:bodyPr>
          <a:lstStyle/>
          <a:p>
            <a:r>
              <a:rPr lang="tr-TR" sz="7200" dirty="0" err="1" smtClean="0">
                <a:latin typeface="Arial" pitchFamily="34" charset="0"/>
                <a:cs typeface="Arial" pitchFamily="34" charset="0"/>
              </a:rPr>
              <a:t>Radyal</a:t>
            </a:r>
            <a:r>
              <a:rPr lang="tr-TR" sz="7200" dirty="0" smtClean="0">
                <a:latin typeface="Arial" pitchFamily="34" charset="0"/>
                <a:cs typeface="Arial" pitchFamily="34" charset="0"/>
              </a:rPr>
              <a:t> Fanlar</a:t>
            </a:r>
            <a:endParaRPr lang="tr-TR" sz="7200" dirty="0">
              <a:latin typeface="Arial" pitchFamily="34" charset="0"/>
              <a:cs typeface="Arial" pitchFamily="34" charset="0"/>
            </a:endParaRPr>
          </a:p>
        </p:txBody>
      </p:sp>
      <p:sp>
        <p:nvSpPr>
          <p:cNvPr id="18434" name="AutoShape 2" descr="AYAS ÇES-185-4K-M 1500 D/D 220 volt Monofaze Çift Emişli Radyal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3" name="Picture 1" descr="C:\Users\School\Desktop\ayas-ces-185-4k-m-1500-dd-220-volt-monofaze-cift-emisli-radyal-fan.jpg"/>
          <p:cNvPicPr>
            <a:picLocks noChangeAspect="1" noChangeArrowheads="1"/>
          </p:cNvPicPr>
          <p:nvPr/>
        </p:nvPicPr>
        <p:blipFill>
          <a:blip r:embed="rId4"/>
          <a:srcRect/>
          <a:stretch>
            <a:fillRect/>
          </a:stretch>
        </p:blipFill>
        <p:spPr bwMode="auto">
          <a:xfrm>
            <a:off x="8956486" y="2518118"/>
            <a:ext cx="3235514" cy="3411415"/>
          </a:xfrm>
          <a:prstGeom prst="rect">
            <a:avLst/>
          </a:prstGeom>
          <a:noFill/>
        </p:spPr>
      </p:pic>
    </p:spTree>
    <p:extLst>
      <p:ext uri="{BB962C8B-B14F-4D97-AF65-F5344CB8AC3E}">
        <p14:creationId xmlns="" xmlns:p14="http://schemas.microsoft.com/office/powerpoint/2010/main" val="1017681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0" y="590843"/>
            <a:ext cx="5412059" cy="1323439"/>
          </a:xfrm>
          <a:prstGeom prst="rect">
            <a:avLst/>
          </a:prstGeom>
          <a:noFill/>
        </p:spPr>
        <p:txBody>
          <a:bodyPr wrap="none" rtlCol="0">
            <a:spAutoFit/>
          </a:bodyPr>
          <a:lstStyle/>
          <a:p>
            <a:r>
              <a:rPr lang="tr-TR" sz="8000" dirty="0" smtClean="0"/>
              <a:t>   Kaynakça</a:t>
            </a:r>
            <a:endParaRPr lang="tr-TR" sz="8000" dirty="0"/>
          </a:p>
        </p:txBody>
      </p:sp>
      <p:sp>
        <p:nvSpPr>
          <p:cNvPr id="3" name="2 Dikdörtgen"/>
          <p:cNvSpPr/>
          <p:nvPr/>
        </p:nvSpPr>
        <p:spPr>
          <a:xfrm>
            <a:off x="316717" y="2470610"/>
            <a:ext cx="12063111" cy="2585323"/>
          </a:xfrm>
          <a:prstGeom prst="rect">
            <a:avLst/>
          </a:prstGeom>
        </p:spPr>
        <p:txBody>
          <a:bodyPr wrap="none">
            <a:spAutoFit/>
          </a:bodyPr>
          <a:lstStyle/>
          <a:p>
            <a:r>
              <a:rPr lang="tr-TR" dirty="0" smtClean="0">
                <a:hlinkClick r:id="rId3"/>
              </a:rPr>
              <a:t>http://www.</a:t>
            </a:r>
            <a:r>
              <a:rPr lang="tr-TR" dirty="0" err="1" smtClean="0">
                <a:hlinkClick r:id="rId3"/>
              </a:rPr>
              <a:t>anadolufan</a:t>
            </a:r>
            <a:r>
              <a:rPr lang="tr-TR" dirty="0" smtClean="0">
                <a:hlinkClick r:id="rId3"/>
              </a:rPr>
              <a:t>.com.tr/urun/</a:t>
            </a:r>
            <a:r>
              <a:rPr lang="tr-TR" dirty="0" err="1" smtClean="0">
                <a:hlinkClick r:id="rId3"/>
              </a:rPr>
              <a:t>radyal</a:t>
            </a:r>
            <a:r>
              <a:rPr lang="tr-TR" dirty="0" smtClean="0">
                <a:hlinkClick r:id="rId3"/>
              </a:rPr>
              <a:t>-fanlar</a:t>
            </a:r>
            <a:endParaRPr lang="tr-TR" dirty="0" smtClean="0"/>
          </a:p>
          <a:p>
            <a:endParaRPr lang="tr-TR" dirty="0" smtClean="0"/>
          </a:p>
          <a:p>
            <a:r>
              <a:rPr lang="tr-TR" dirty="0" smtClean="0">
                <a:hlinkClick r:id="rId4"/>
              </a:rPr>
              <a:t>http://deneysan.com/Content/images/documents/havalandirma-4_39143832.pdf</a:t>
            </a:r>
            <a:endParaRPr lang="tr-TR" dirty="0" smtClean="0"/>
          </a:p>
          <a:p>
            <a:endParaRPr lang="tr-TR" dirty="0" smtClean="0"/>
          </a:p>
          <a:p>
            <a:r>
              <a:rPr lang="tr-TR" dirty="0" smtClean="0">
                <a:hlinkClick r:id="rId5"/>
              </a:rPr>
              <a:t>https://www.alarko-carrier.com.tr/Upload/Newsletter/495d0ad3-2dfb-4afe-a7d5-80c138003b26.pdf</a:t>
            </a:r>
            <a:endParaRPr lang="tr-TR" dirty="0" smtClean="0"/>
          </a:p>
          <a:p>
            <a:endParaRPr lang="tr-TR" dirty="0" smtClean="0"/>
          </a:p>
          <a:p>
            <a:r>
              <a:rPr lang="tr-TR" dirty="0" smtClean="0">
                <a:hlinkClick r:id="rId6"/>
              </a:rPr>
              <a:t>https://www.makinabizde.com/AYAS-CES-185-4K-M-1500-DD-220-V-Monofaze-Cift-Emisli-Radyal-Fan,PR-8934.html</a:t>
            </a:r>
            <a:endParaRPr lang="tr-TR" dirty="0" smtClean="0"/>
          </a:p>
          <a:p>
            <a:endParaRPr lang="tr-TR" dirty="0" smtClean="0"/>
          </a:p>
          <a:p>
            <a:r>
              <a:rPr lang="tr-TR" dirty="0" smtClean="0">
                <a:hlinkClick r:id="rId7"/>
              </a:rPr>
              <a:t>https://www.havalandirmagross.com/urun/oces-cift-emisli-radyal-fan-one-egimli-2200m3-h</a:t>
            </a:r>
            <a:endParaRPr lang="tr-TR" dirty="0"/>
          </a:p>
        </p:txBody>
      </p:sp>
    </p:spTree>
    <p:extLst>
      <p:ext uri="{BB962C8B-B14F-4D97-AF65-F5344CB8AC3E}">
        <p14:creationId xmlns="" xmlns:p14="http://schemas.microsoft.com/office/powerpoint/2010/main" val="3446443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75" name="Dikdörtgen 74">
            <a:extLst>
              <a:ext uri="{FF2B5EF4-FFF2-40B4-BE49-F238E27FC236}">
                <a16:creationId xmlns="" xmlns:a16="http://schemas.microsoft.com/office/drawing/2014/main" id="{13BC1C09-8FD1-4619-B317-E9EED5E55DD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11 Metin kutusu"/>
          <p:cNvSpPr txBox="1"/>
          <p:nvPr/>
        </p:nvSpPr>
        <p:spPr>
          <a:xfrm>
            <a:off x="0" y="618978"/>
            <a:ext cx="5915402" cy="1323439"/>
          </a:xfrm>
          <a:prstGeom prst="rect">
            <a:avLst/>
          </a:prstGeom>
          <a:noFill/>
        </p:spPr>
        <p:txBody>
          <a:bodyPr wrap="none" rtlCol="0">
            <a:spAutoFit/>
          </a:bodyPr>
          <a:lstStyle/>
          <a:p>
            <a:r>
              <a:rPr lang="tr-TR" sz="8000" dirty="0" smtClean="0"/>
              <a:t>   Fan Nedir?</a:t>
            </a:r>
            <a:endParaRPr lang="tr-TR" sz="8000" dirty="0"/>
          </a:p>
        </p:txBody>
      </p:sp>
      <p:sp>
        <p:nvSpPr>
          <p:cNvPr id="13" name="12 Metin kutusu"/>
          <p:cNvSpPr txBox="1"/>
          <p:nvPr/>
        </p:nvSpPr>
        <p:spPr>
          <a:xfrm>
            <a:off x="253219" y="2164873"/>
            <a:ext cx="7018973" cy="4539704"/>
          </a:xfrm>
          <a:prstGeom prst="rect">
            <a:avLst/>
          </a:prstGeom>
          <a:noFill/>
        </p:spPr>
        <p:txBody>
          <a:bodyPr wrap="none" rtlCol="0">
            <a:spAutoFit/>
          </a:bodyPr>
          <a:lstStyle/>
          <a:p>
            <a:r>
              <a:rPr lang="tr-TR" sz="1700" dirty="0" smtClean="0"/>
              <a:t>   Fanlar hava ve benzeri gazları basınçlandırarak belirli bir akış yolu </a:t>
            </a:r>
          </a:p>
          <a:p>
            <a:r>
              <a:rPr lang="tr-TR" sz="1700" dirty="0" smtClean="0"/>
              <a:t>içinde hareket etmesini sağlayan turbo makinelerdir. </a:t>
            </a:r>
          </a:p>
          <a:p>
            <a:r>
              <a:rPr lang="tr-TR" sz="1700" dirty="0" smtClean="0"/>
              <a:t>İyi bir fan istenilen performansı yerine getirirken az enerji tüketen, </a:t>
            </a:r>
          </a:p>
          <a:p>
            <a:r>
              <a:rPr lang="tr-TR" sz="1700" dirty="0" smtClean="0"/>
              <a:t>mümkün olduğunca az gürültülü ve mümkünse az maliyetli </a:t>
            </a:r>
          </a:p>
          <a:p>
            <a:r>
              <a:rPr lang="tr-TR" sz="1700" dirty="0" smtClean="0"/>
              <a:t>olan fandır. </a:t>
            </a:r>
          </a:p>
          <a:p>
            <a:r>
              <a:rPr lang="tr-TR" sz="1700" dirty="0" smtClean="0"/>
              <a:t>   Fanların tahrik sistemlerinde genellikle elektrik motorları </a:t>
            </a:r>
          </a:p>
          <a:p>
            <a:r>
              <a:rPr lang="tr-TR" sz="1700" dirty="0" smtClean="0"/>
              <a:t>kullanılmaktadır. Fanlar sanayide ve ticari binalarda önemli oranda </a:t>
            </a:r>
          </a:p>
          <a:p>
            <a:r>
              <a:rPr lang="tr-TR" sz="1700" dirty="0" smtClean="0"/>
              <a:t>elektrik tüketen cihazlardır. Halen Türkiye’de sanayide eski teknoloji </a:t>
            </a:r>
          </a:p>
          <a:p>
            <a:r>
              <a:rPr lang="tr-TR" sz="1700" dirty="0" smtClean="0"/>
              <a:t>ürünü ve verimleri yüksek olmayan çok sayıda fan bulunmaktadır.</a:t>
            </a:r>
          </a:p>
          <a:p>
            <a:r>
              <a:rPr lang="tr-TR" sz="1700" dirty="0" smtClean="0"/>
              <a:t>    Fan ve fan sistemlerinde enerjinin verimli kullanılması seçim,</a:t>
            </a:r>
          </a:p>
          <a:p>
            <a:r>
              <a:rPr lang="tr-TR" sz="1700" dirty="0" smtClean="0"/>
              <a:t>imalat ve işletme süreçlerinin optimum olması ile sağlanabilir. </a:t>
            </a:r>
          </a:p>
          <a:p>
            <a:r>
              <a:rPr lang="tr-TR" sz="1700" dirty="0" smtClean="0"/>
              <a:t>Çünkü fanlar ömürleri boyunca ilk yatırım maliyetlerinin yüzlerce </a:t>
            </a:r>
          </a:p>
          <a:p>
            <a:r>
              <a:rPr lang="tr-TR" sz="1700" dirty="0" smtClean="0"/>
              <a:t>katı enerji tüketmektedirler. Bunun anlamı; bir işletme için en iyi</a:t>
            </a:r>
          </a:p>
          <a:p>
            <a:r>
              <a:rPr lang="tr-TR" sz="1700" dirty="0" smtClean="0"/>
              <a:t>fanın en ucuz fan olmadığıdır. </a:t>
            </a:r>
          </a:p>
          <a:p>
            <a:r>
              <a:rPr lang="tr-TR" sz="1700" dirty="0" smtClean="0"/>
              <a:t>(İlk Yatırım Maliyeti + Ömür Boyu İşletme Maliyeti = Minimum) </a:t>
            </a:r>
          </a:p>
          <a:p>
            <a:r>
              <a:rPr lang="tr-TR" sz="1700" dirty="0" smtClean="0"/>
              <a:t>olan fan seçilmesidir. </a:t>
            </a:r>
          </a:p>
          <a:p>
            <a:r>
              <a:rPr lang="tr-TR" sz="1700" dirty="0" smtClean="0"/>
              <a:t>   Fanları genel olarak </a:t>
            </a:r>
            <a:r>
              <a:rPr lang="tr-TR" sz="1700" b="1" dirty="0" err="1" smtClean="0"/>
              <a:t>Eksenel</a:t>
            </a:r>
            <a:r>
              <a:rPr lang="tr-TR" sz="1700" dirty="0" smtClean="0"/>
              <a:t> ve </a:t>
            </a:r>
            <a:r>
              <a:rPr lang="tr-TR" sz="1700" b="1" dirty="0" err="1" smtClean="0"/>
              <a:t>Radyal</a:t>
            </a:r>
            <a:r>
              <a:rPr lang="tr-TR" sz="1700" dirty="0" smtClean="0"/>
              <a:t> olarak ikiye ayırabiliriz.</a:t>
            </a:r>
          </a:p>
        </p:txBody>
      </p:sp>
      <p:pic>
        <p:nvPicPr>
          <p:cNvPr id="16386" name="Picture 2" descr="C:\Users\School\Desktop\Ac-eksenel-fan-bakır-bobin-ta13538-endüstriyel-kaynakçı-soğutma-fanı-110-v-220-v-380-v-fırçasız-fan.jpeg"/>
          <p:cNvPicPr>
            <a:picLocks noChangeAspect="1" noChangeArrowheads="1"/>
          </p:cNvPicPr>
          <p:nvPr/>
        </p:nvPicPr>
        <p:blipFill>
          <a:blip r:embed="rId3"/>
          <a:srcRect l="8168" t="12307" r="5979" b="9949"/>
          <a:stretch>
            <a:fillRect/>
          </a:stretch>
        </p:blipFill>
        <p:spPr bwMode="auto">
          <a:xfrm>
            <a:off x="8972316" y="0"/>
            <a:ext cx="3219683" cy="3334043"/>
          </a:xfrm>
          <a:prstGeom prst="rect">
            <a:avLst/>
          </a:prstGeom>
          <a:noFill/>
        </p:spPr>
      </p:pic>
      <p:pic>
        <p:nvPicPr>
          <p:cNvPr id="16387" name="Picture 3" descr="C:\Users\School\Desktop\oces.jpg"/>
          <p:cNvPicPr>
            <a:picLocks noChangeAspect="1" noChangeArrowheads="1"/>
          </p:cNvPicPr>
          <p:nvPr/>
        </p:nvPicPr>
        <p:blipFill>
          <a:blip r:embed="rId4"/>
          <a:srcRect/>
          <a:stretch>
            <a:fillRect/>
          </a:stretch>
        </p:blipFill>
        <p:spPr bwMode="auto">
          <a:xfrm>
            <a:off x="7739517" y="3323753"/>
            <a:ext cx="3233283" cy="3534247"/>
          </a:xfrm>
          <a:prstGeom prst="rect">
            <a:avLst/>
          </a:prstGeom>
          <a:noFill/>
        </p:spPr>
      </p:pic>
    </p:spTree>
    <p:extLst>
      <p:ext uri="{BB962C8B-B14F-4D97-AF65-F5344CB8AC3E}">
        <p14:creationId xmlns="" xmlns:p14="http://schemas.microsoft.com/office/powerpoint/2010/main" val="3446443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0" y="647114"/>
            <a:ext cx="9281708" cy="1323439"/>
          </a:xfrm>
          <a:prstGeom prst="rect">
            <a:avLst/>
          </a:prstGeom>
          <a:noFill/>
        </p:spPr>
        <p:txBody>
          <a:bodyPr wrap="none" rtlCol="0">
            <a:spAutoFit/>
          </a:bodyPr>
          <a:lstStyle/>
          <a:p>
            <a:r>
              <a:rPr lang="tr-TR" sz="8000" dirty="0" smtClean="0"/>
              <a:t>   </a:t>
            </a:r>
            <a:r>
              <a:rPr lang="tr-TR" sz="8000" dirty="0" err="1" smtClean="0"/>
              <a:t>Radyal</a:t>
            </a:r>
            <a:r>
              <a:rPr lang="tr-TR" sz="8000" dirty="0" smtClean="0"/>
              <a:t> Fan Nedir?</a:t>
            </a:r>
            <a:endParaRPr lang="tr-TR" sz="8000" dirty="0"/>
          </a:p>
        </p:txBody>
      </p:sp>
      <p:sp>
        <p:nvSpPr>
          <p:cNvPr id="3" name="2 Dikdörtgen"/>
          <p:cNvSpPr/>
          <p:nvPr/>
        </p:nvSpPr>
        <p:spPr>
          <a:xfrm>
            <a:off x="881573" y="2680625"/>
            <a:ext cx="7277687" cy="2862322"/>
          </a:xfrm>
          <a:prstGeom prst="rect">
            <a:avLst/>
          </a:prstGeom>
        </p:spPr>
        <p:txBody>
          <a:bodyPr wrap="square">
            <a:spAutoFit/>
          </a:bodyPr>
          <a:lstStyle/>
          <a:p>
            <a:r>
              <a:rPr lang="tr-TR" dirty="0" smtClean="0"/>
              <a:t>   </a:t>
            </a:r>
            <a:r>
              <a:rPr lang="tr-TR" dirty="0" err="1" smtClean="0"/>
              <a:t>Radyal</a:t>
            </a:r>
            <a:r>
              <a:rPr lang="tr-TR" dirty="0" smtClean="0"/>
              <a:t> tip fanlarda basınç farkı oluşturularak meydana gelen havanın hareketi </a:t>
            </a:r>
            <a:r>
              <a:rPr lang="tr-TR" dirty="0" err="1" smtClean="0"/>
              <a:t>eksenel</a:t>
            </a:r>
            <a:r>
              <a:rPr lang="tr-TR" dirty="0" smtClean="0"/>
              <a:t> yönde olmayıp merkezkaç kuvveti doğrultusundadır. </a:t>
            </a:r>
          </a:p>
          <a:p>
            <a:endParaRPr lang="tr-TR" dirty="0" smtClean="0"/>
          </a:p>
          <a:p>
            <a:r>
              <a:rPr lang="tr-TR" dirty="0" err="1" smtClean="0"/>
              <a:t>Radyal</a:t>
            </a:r>
            <a:r>
              <a:rPr lang="tr-TR" dirty="0" smtClean="0"/>
              <a:t> fanlar üç kısma ayrılır:</a:t>
            </a:r>
          </a:p>
          <a:p>
            <a:endParaRPr lang="tr-TR" dirty="0" smtClean="0"/>
          </a:p>
          <a:p>
            <a:r>
              <a:rPr lang="tr-TR" sz="2400" b="1" dirty="0" smtClean="0"/>
              <a:t>   -</a:t>
            </a:r>
            <a:r>
              <a:rPr lang="tr-TR" sz="2400" b="1" dirty="0" err="1" smtClean="0"/>
              <a:t>Radyal</a:t>
            </a:r>
            <a:r>
              <a:rPr lang="tr-TR" sz="2400" b="1" dirty="0" smtClean="0"/>
              <a:t> (eğimsiz) tip</a:t>
            </a:r>
          </a:p>
          <a:p>
            <a:r>
              <a:rPr lang="tr-TR" sz="2400" b="1" dirty="0" smtClean="0"/>
              <a:t>   -Öne eğimli kanatlı tip</a:t>
            </a:r>
          </a:p>
          <a:p>
            <a:r>
              <a:rPr lang="tr-TR" sz="2400" b="1" dirty="0" smtClean="0"/>
              <a:t>   -Geriye eğimli kanat tip</a:t>
            </a:r>
          </a:p>
        </p:txBody>
      </p:sp>
      <p:pic>
        <p:nvPicPr>
          <p:cNvPr id="39938" name="Picture 2"/>
          <p:cNvPicPr>
            <a:picLocks noChangeAspect="1" noChangeArrowheads="1"/>
          </p:cNvPicPr>
          <p:nvPr/>
        </p:nvPicPr>
        <p:blipFill>
          <a:blip r:embed="rId3"/>
          <a:srcRect l="31139" t="34615" r="50373" b="38462"/>
          <a:stretch>
            <a:fillRect/>
          </a:stretch>
        </p:blipFill>
        <p:spPr bwMode="auto">
          <a:xfrm>
            <a:off x="8018584" y="2022061"/>
            <a:ext cx="3329354" cy="2725786"/>
          </a:xfrm>
          <a:prstGeom prst="rect">
            <a:avLst/>
          </a:prstGeom>
          <a:noFill/>
          <a:ln w="9525">
            <a:noFill/>
            <a:miter lim="800000"/>
            <a:headEnd/>
            <a:tailEnd/>
          </a:ln>
          <a:effectLst/>
        </p:spPr>
      </p:pic>
      <p:pic>
        <p:nvPicPr>
          <p:cNvPr id="5" name="Picture 1"/>
          <p:cNvPicPr>
            <a:picLocks noChangeAspect="1" noChangeArrowheads="1"/>
          </p:cNvPicPr>
          <p:nvPr/>
        </p:nvPicPr>
        <p:blipFill>
          <a:blip r:embed="rId4"/>
          <a:srcRect l="29301" t="45192" r="41047" b="32500"/>
          <a:stretch>
            <a:fillRect/>
          </a:stretch>
        </p:blipFill>
        <p:spPr bwMode="auto">
          <a:xfrm>
            <a:off x="7169833" y="4733779"/>
            <a:ext cx="5022167" cy="2124221"/>
          </a:xfrm>
          <a:prstGeom prst="rect">
            <a:avLst/>
          </a:prstGeom>
          <a:noFill/>
          <a:ln w="9525">
            <a:noFill/>
            <a:miter lim="800000"/>
            <a:headEnd/>
            <a:tailEnd/>
          </a:ln>
          <a:effectLst/>
        </p:spPr>
      </p:pic>
    </p:spTree>
    <p:extLst>
      <p:ext uri="{BB962C8B-B14F-4D97-AF65-F5344CB8AC3E}">
        <p14:creationId xmlns="" xmlns:p14="http://schemas.microsoft.com/office/powerpoint/2010/main" val="3446443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l="49087" t="21731" r="29073" b="50192"/>
          <a:stretch>
            <a:fillRect/>
          </a:stretch>
        </p:blipFill>
        <p:spPr bwMode="auto">
          <a:xfrm>
            <a:off x="7491558" y="3460652"/>
            <a:ext cx="4700441" cy="3397348"/>
          </a:xfrm>
          <a:prstGeom prst="rect">
            <a:avLst/>
          </a:prstGeom>
          <a:noFill/>
          <a:ln w="9525">
            <a:noFill/>
            <a:miter lim="800000"/>
            <a:headEnd/>
            <a:tailEnd/>
          </a:ln>
          <a:effectLst/>
        </p:spPr>
      </p:pic>
      <p:sp>
        <p:nvSpPr>
          <p:cNvPr id="13" name="12 Metin kutusu"/>
          <p:cNvSpPr txBox="1"/>
          <p:nvPr/>
        </p:nvSpPr>
        <p:spPr>
          <a:xfrm>
            <a:off x="520505" y="2321169"/>
            <a:ext cx="7117333" cy="3970318"/>
          </a:xfrm>
          <a:prstGeom prst="rect">
            <a:avLst/>
          </a:prstGeom>
          <a:noFill/>
        </p:spPr>
        <p:txBody>
          <a:bodyPr wrap="none" rtlCol="0">
            <a:spAutoFit/>
          </a:bodyPr>
          <a:lstStyle/>
          <a:p>
            <a:r>
              <a:rPr lang="tr-TR" dirty="0" smtClean="0"/>
              <a:t>   Şekilde çift enli çift emişli fan sisteminin parçaları gösterilmiştir.</a:t>
            </a:r>
          </a:p>
          <a:p>
            <a:r>
              <a:rPr lang="tr-TR" dirty="0" smtClean="0"/>
              <a:t>Bu fan aslında iki tek emişli fanın yan yana gelmesiyle</a:t>
            </a:r>
          </a:p>
          <a:p>
            <a:r>
              <a:rPr lang="tr-TR" dirty="0" smtClean="0"/>
              <a:t>oluşturulmuştur. Bu yüzden çift hava girişi vardır. Ancak hava, </a:t>
            </a:r>
          </a:p>
          <a:p>
            <a:r>
              <a:rPr lang="tr-TR" dirty="0" smtClean="0"/>
              <a:t>salyangozu tek çıkıştan terk eder. </a:t>
            </a:r>
          </a:p>
          <a:p>
            <a:endParaRPr lang="tr-TR" dirty="0" smtClean="0"/>
          </a:p>
          <a:p>
            <a:r>
              <a:rPr lang="tr-TR" dirty="0" smtClean="0"/>
              <a:t>Yatak Mesnedi: Fan milini ve yatağını taşır.</a:t>
            </a:r>
          </a:p>
          <a:p>
            <a:r>
              <a:rPr lang="tr-TR" dirty="0" smtClean="0"/>
              <a:t>Giriş Bileziği: Yatak mesnedini muhafazaya bağlar.</a:t>
            </a:r>
          </a:p>
          <a:p>
            <a:r>
              <a:rPr lang="tr-TR" dirty="0" smtClean="0"/>
              <a:t>Giriş Konisi: Aerodinamik tasarımda girişteki kayıpları azaltır.</a:t>
            </a:r>
          </a:p>
          <a:p>
            <a:r>
              <a:rPr lang="tr-TR" dirty="0" smtClean="0"/>
              <a:t>Kanatlar: Çark göbeğine bağlı olup dönerek havayı harekete zorlar.</a:t>
            </a:r>
          </a:p>
          <a:p>
            <a:r>
              <a:rPr lang="tr-TR" dirty="0" smtClean="0"/>
              <a:t>Çark Aynası: Kanatları tutar ve fark sistemini fan miline bağlar.</a:t>
            </a:r>
          </a:p>
          <a:p>
            <a:r>
              <a:rPr lang="tr-TR" dirty="0" smtClean="0"/>
              <a:t>Fan Mili: Motordan alınan dönem hareketini çarka iletir.</a:t>
            </a:r>
          </a:p>
          <a:p>
            <a:r>
              <a:rPr lang="tr-TR" dirty="0" smtClean="0"/>
              <a:t>Muhafaza: Fan parçalarını taşır. Giren havayı yönlendirir.</a:t>
            </a:r>
          </a:p>
          <a:p>
            <a:endParaRPr lang="tr-TR" dirty="0" smtClean="0"/>
          </a:p>
          <a:p>
            <a:endParaRPr lang="tr-TR" dirty="0" smtClean="0"/>
          </a:p>
        </p:txBody>
      </p:sp>
      <p:sp>
        <p:nvSpPr>
          <p:cNvPr id="14" name="13 Metin kutusu"/>
          <p:cNvSpPr txBox="1"/>
          <p:nvPr/>
        </p:nvSpPr>
        <p:spPr>
          <a:xfrm>
            <a:off x="0" y="675250"/>
            <a:ext cx="10438228" cy="1323439"/>
          </a:xfrm>
          <a:prstGeom prst="rect">
            <a:avLst/>
          </a:prstGeom>
          <a:noFill/>
        </p:spPr>
        <p:txBody>
          <a:bodyPr wrap="square" rtlCol="0">
            <a:spAutoFit/>
          </a:bodyPr>
          <a:lstStyle/>
          <a:p>
            <a:r>
              <a:rPr lang="tr-TR" sz="8000" dirty="0" smtClean="0"/>
              <a:t>  </a:t>
            </a:r>
            <a:r>
              <a:rPr lang="tr-TR" sz="8000" dirty="0" err="1" smtClean="0"/>
              <a:t>Radyal</a:t>
            </a:r>
            <a:r>
              <a:rPr lang="tr-TR" sz="8000" dirty="0" smtClean="0"/>
              <a:t> Fan Yapısı</a:t>
            </a:r>
            <a:endParaRPr lang="tr-TR" sz="8000" dirty="0"/>
          </a:p>
        </p:txBody>
      </p:sp>
    </p:spTree>
    <p:extLst>
      <p:ext uri="{BB962C8B-B14F-4D97-AF65-F5344CB8AC3E}">
        <p14:creationId xmlns="" xmlns:p14="http://schemas.microsoft.com/office/powerpoint/2010/main" val="3446443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0" y="618978"/>
            <a:ext cx="8983550" cy="1323439"/>
          </a:xfrm>
          <a:prstGeom prst="rect">
            <a:avLst/>
          </a:prstGeom>
          <a:noFill/>
        </p:spPr>
        <p:txBody>
          <a:bodyPr wrap="none" rtlCol="0">
            <a:spAutoFit/>
          </a:bodyPr>
          <a:lstStyle/>
          <a:p>
            <a:r>
              <a:rPr lang="tr-TR" sz="8000" dirty="0" smtClean="0"/>
              <a:t>   Öne Eğimli Kanat</a:t>
            </a:r>
            <a:endParaRPr lang="tr-TR" sz="8000" dirty="0"/>
          </a:p>
        </p:txBody>
      </p:sp>
      <p:sp>
        <p:nvSpPr>
          <p:cNvPr id="3" name="2 Dikdörtgen"/>
          <p:cNvSpPr/>
          <p:nvPr/>
        </p:nvSpPr>
        <p:spPr>
          <a:xfrm>
            <a:off x="473612" y="2425398"/>
            <a:ext cx="9598855" cy="4247317"/>
          </a:xfrm>
          <a:prstGeom prst="rect">
            <a:avLst/>
          </a:prstGeom>
        </p:spPr>
        <p:txBody>
          <a:bodyPr wrap="square">
            <a:spAutoFit/>
          </a:bodyPr>
          <a:lstStyle/>
          <a:p>
            <a:r>
              <a:rPr lang="tr-TR" dirty="0" smtClean="0"/>
              <a:t>   Kanatların uçları dönme yönünde eğimlidir; santrifüj fanların en yaygın türüdür. Normalde maksimum hava debisi ve düşük gürültü düzeyleri gereken konut ısıtma ve klima sistemlerinde ve hafif egzoz sistemlerinde kullanılır. Yaklaşık 40 </a:t>
            </a:r>
            <a:r>
              <a:rPr lang="tr-TR" dirty="0" err="1" smtClean="0"/>
              <a:t>mmSS</a:t>
            </a:r>
            <a:r>
              <a:rPr lang="tr-TR" dirty="0" smtClean="0"/>
              <a:t> (392.22 </a:t>
            </a:r>
            <a:r>
              <a:rPr lang="tr-TR" dirty="0" err="1" smtClean="0"/>
              <a:t>Pa</a:t>
            </a:r>
            <a:r>
              <a:rPr lang="tr-TR" dirty="0" smtClean="0"/>
              <a:t>) kadar basınç üretebilir. Bu çarkların genel özellikleri şunlardır: </a:t>
            </a:r>
          </a:p>
          <a:p>
            <a:endParaRPr lang="tr-TR" dirty="0" smtClean="0"/>
          </a:p>
          <a:p>
            <a:r>
              <a:rPr lang="tr-TR" dirty="0" smtClean="0"/>
              <a:t>- 24 ile 64 adet öne eğik dar kanatlardan oluşur, </a:t>
            </a:r>
          </a:p>
          <a:p>
            <a:r>
              <a:rPr lang="tr-TR" dirty="0" smtClean="0"/>
              <a:t>- Aynı kapasite için, geriye eğik kanatlı fanlara kıyasla, daha küçük fan çarkına sahip olduğundan, hafif ve düşük maliyetli bir konstrüksiyonu vardır. Bu nedenle, kanal tipi fanlar, fan </a:t>
            </a:r>
            <a:r>
              <a:rPr lang="tr-TR" dirty="0" err="1" smtClean="0"/>
              <a:t>coil</a:t>
            </a:r>
            <a:r>
              <a:rPr lang="tr-TR" dirty="0" smtClean="0"/>
              <a:t> fanları vb az yer gerektiren uygulamalarda tercih edilir. </a:t>
            </a:r>
          </a:p>
          <a:p>
            <a:r>
              <a:rPr lang="tr-TR" dirty="0" smtClean="0"/>
              <a:t>- Hava hızı çark hızından daha büyüktür. Bu durum dinamik basıncın yüksek, verimin düşük olmasına neden olur. </a:t>
            </a:r>
          </a:p>
          <a:p>
            <a:r>
              <a:rPr lang="tr-TR" dirty="0" smtClean="0"/>
              <a:t>- Salyangoz tip fan gövdesi, dinamik basıncın statik basınca dönüştürülmesini sağlar. Öne eğik kanatlarda salyangoz gövde kullanmak zorunludur. </a:t>
            </a:r>
          </a:p>
          <a:p>
            <a:r>
              <a:rPr lang="tr-TR" dirty="0" smtClean="0"/>
              <a:t>- Basıncın minimum, debinin maksimum olduğu bölgede, motor gücü sürekli artar ve bu durum motora zarar verebilir. Öne eğik kanatlı fanlar, bu bölgede çalıştırılmamalıdır</a:t>
            </a:r>
            <a:endParaRPr lang="tr-TR" dirty="0"/>
          </a:p>
        </p:txBody>
      </p:sp>
      <p:pic>
        <p:nvPicPr>
          <p:cNvPr id="40962" name="Picture 2"/>
          <p:cNvPicPr>
            <a:picLocks noChangeAspect="1" noChangeArrowheads="1"/>
          </p:cNvPicPr>
          <p:nvPr/>
        </p:nvPicPr>
        <p:blipFill>
          <a:blip r:embed="rId3"/>
          <a:srcRect l="28328" t="43846" r="57941" b="43462"/>
          <a:stretch>
            <a:fillRect/>
          </a:stretch>
        </p:blipFill>
        <p:spPr bwMode="auto">
          <a:xfrm>
            <a:off x="9457968" y="3432517"/>
            <a:ext cx="2734032" cy="1420837"/>
          </a:xfrm>
          <a:prstGeom prst="rect">
            <a:avLst/>
          </a:prstGeom>
          <a:noFill/>
          <a:ln w="9525">
            <a:noFill/>
            <a:miter lim="800000"/>
            <a:headEnd/>
            <a:tailEnd/>
          </a:ln>
          <a:effectLst/>
        </p:spPr>
      </p:pic>
    </p:spTree>
    <p:extLst>
      <p:ext uri="{BB962C8B-B14F-4D97-AF65-F5344CB8AC3E}">
        <p14:creationId xmlns="" xmlns:p14="http://schemas.microsoft.com/office/powerpoint/2010/main" val="3446443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0" y="618978"/>
            <a:ext cx="10184198" cy="1323439"/>
          </a:xfrm>
          <a:prstGeom prst="rect">
            <a:avLst/>
          </a:prstGeom>
          <a:noFill/>
        </p:spPr>
        <p:txBody>
          <a:bodyPr wrap="none" rtlCol="0">
            <a:spAutoFit/>
          </a:bodyPr>
          <a:lstStyle/>
          <a:p>
            <a:r>
              <a:rPr lang="tr-TR" sz="8000" dirty="0" smtClean="0"/>
              <a:t>   Geriye Eğimli Kanat</a:t>
            </a:r>
            <a:endParaRPr lang="tr-TR" sz="8000" dirty="0"/>
          </a:p>
        </p:txBody>
      </p:sp>
      <p:sp>
        <p:nvSpPr>
          <p:cNvPr id="3" name="2 Dikdörtgen"/>
          <p:cNvSpPr/>
          <p:nvPr/>
        </p:nvSpPr>
        <p:spPr>
          <a:xfrm>
            <a:off x="769033" y="2087775"/>
            <a:ext cx="9500382" cy="3970318"/>
          </a:xfrm>
          <a:prstGeom prst="rect">
            <a:avLst/>
          </a:prstGeom>
        </p:spPr>
        <p:txBody>
          <a:bodyPr wrap="square">
            <a:spAutoFit/>
          </a:bodyPr>
          <a:lstStyle/>
          <a:p>
            <a:r>
              <a:rPr lang="tr-TR" dirty="0" smtClean="0"/>
              <a:t>   Kanat uçları dönme yönüne ters eğimdedir. Ağır hizmet gerektiren ticari/endüstriyel, ağır ısıtma/soğutma sistemlerinde ve kararlı hava debisi gerektiren yerlerde kullanılır. Bu körükler öne eğik körüklerden daha yüksek verimle çalışır. Daha yüksek hızlarda çalıştıklarından ileri eğimli körükler gibi sessiz değildir. 80 </a:t>
            </a:r>
            <a:r>
              <a:rPr lang="tr-TR" dirty="0" err="1" smtClean="0"/>
              <a:t>mmSS</a:t>
            </a:r>
            <a:r>
              <a:rPr lang="tr-TR" dirty="0" smtClean="0"/>
              <a:t> (784.5 </a:t>
            </a:r>
            <a:r>
              <a:rPr lang="tr-TR" dirty="0" err="1" smtClean="0"/>
              <a:t>Pa</a:t>
            </a:r>
            <a:r>
              <a:rPr lang="tr-TR" dirty="0" smtClean="0"/>
              <a:t>) statik basınca kadar sistemlerde kullanılabilir. Bu çarkların genel özellikleri şunlardır: </a:t>
            </a:r>
          </a:p>
          <a:p>
            <a:endParaRPr lang="tr-TR" dirty="0" smtClean="0"/>
          </a:p>
          <a:p>
            <a:r>
              <a:rPr lang="tr-TR" dirty="0" smtClean="0"/>
              <a:t>- Santrifüj fanların en verimlisidir, </a:t>
            </a:r>
          </a:p>
          <a:p>
            <a:r>
              <a:rPr lang="tr-TR" dirty="0" smtClean="0"/>
              <a:t>- Verimliliğin en yüksek olduğu nokta: Maksimum debinin %50-%60’ı arasında, </a:t>
            </a:r>
          </a:p>
          <a:p>
            <a:r>
              <a:rPr lang="tr-TR" dirty="0" smtClean="0"/>
              <a:t>- Maksimum verimde, maksimum güç, maksimuma yakın statik basınç </a:t>
            </a:r>
          </a:p>
          <a:p>
            <a:r>
              <a:rPr lang="tr-TR" dirty="0" smtClean="0"/>
              <a:t>- Fan verimliliği yüksek olduğundan, büyük kapasite ihtiyaçlarını karşılamak açısından en uygun fandır. </a:t>
            </a:r>
          </a:p>
          <a:p>
            <a:r>
              <a:rPr lang="tr-TR" dirty="0" smtClean="0"/>
              <a:t>- Hava, kanadı, çark hızına göre daha düşük bir hızda terk eder. Bu durum, statik basıncın yüksek olmasını sağlar. </a:t>
            </a:r>
          </a:p>
          <a:p>
            <a:r>
              <a:rPr lang="tr-TR" dirty="0" smtClean="0"/>
              <a:t>- Daha yüksek fan hızlarına çıkılarak, daha fazla debi ve basınç elde edilebilir</a:t>
            </a:r>
            <a:endParaRPr lang="tr-TR" dirty="0"/>
          </a:p>
        </p:txBody>
      </p:sp>
      <p:pic>
        <p:nvPicPr>
          <p:cNvPr id="41986" name="Picture 2"/>
          <p:cNvPicPr>
            <a:picLocks noChangeAspect="1" noChangeArrowheads="1"/>
          </p:cNvPicPr>
          <p:nvPr/>
        </p:nvPicPr>
        <p:blipFill>
          <a:blip r:embed="rId3"/>
          <a:srcRect l="38166" t="35577" r="48211" b="31538"/>
          <a:stretch>
            <a:fillRect/>
          </a:stretch>
        </p:blipFill>
        <p:spPr bwMode="auto">
          <a:xfrm>
            <a:off x="10170943" y="3362516"/>
            <a:ext cx="2021057" cy="2742862"/>
          </a:xfrm>
          <a:prstGeom prst="rect">
            <a:avLst/>
          </a:prstGeom>
          <a:noFill/>
          <a:ln w="9525">
            <a:noFill/>
            <a:miter lim="800000"/>
            <a:headEnd/>
            <a:tailEnd/>
          </a:ln>
          <a:effectLst/>
        </p:spPr>
      </p:pic>
    </p:spTree>
    <p:extLst>
      <p:ext uri="{BB962C8B-B14F-4D97-AF65-F5344CB8AC3E}">
        <p14:creationId xmlns="" xmlns:p14="http://schemas.microsoft.com/office/powerpoint/2010/main" val="3446443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0" y="618978"/>
            <a:ext cx="10536859" cy="1323439"/>
          </a:xfrm>
          <a:prstGeom prst="rect">
            <a:avLst/>
          </a:prstGeom>
          <a:noFill/>
        </p:spPr>
        <p:txBody>
          <a:bodyPr wrap="none" rtlCol="0">
            <a:spAutoFit/>
          </a:bodyPr>
          <a:lstStyle/>
          <a:p>
            <a:r>
              <a:rPr lang="tr-TR" sz="8000" dirty="0" smtClean="0"/>
              <a:t>   </a:t>
            </a:r>
            <a:r>
              <a:rPr lang="tr-TR" sz="7200" dirty="0" err="1" smtClean="0"/>
              <a:t>Radyal</a:t>
            </a:r>
            <a:r>
              <a:rPr lang="tr-TR" sz="7200" dirty="0" smtClean="0"/>
              <a:t> (Eğimsiz) Kanat</a:t>
            </a:r>
            <a:endParaRPr lang="tr-TR" sz="7200" dirty="0"/>
          </a:p>
        </p:txBody>
      </p:sp>
      <p:sp>
        <p:nvSpPr>
          <p:cNvPr id="3" name="2 Dikdörtgen"/>
          <p:cNvSpPr/>
          <p:nvPr/>
        </p:nvSpPr>
        <p:spPr>
          <a:xfrm>
            <a:off x="520506" y="2179717"/>
            <a:ext cx="9650436" cy="4094474"/>
          </a:xfrm>
          <a:prstGeom prst="rect">
            <a:avLst/>
          </a:prstGeom>
        </p:spPr>
        <p:txBody>
          <a:bodyPr wrap="square">
            <a:spAutoFit/>
          </a:bodyPr>
          <a:lstStyle/>
          <a:p>
            <a:r>
              <a:rPr lang="tr-TR" dirty="0" smtClean="0"/>
              <a:t>   Büyük ölçüde, kendi kendini temizleme, malzeme taşıma ve parçacık ve yağ yüklü havanın uygun halde nakli için düz kanatları vardır. Çarklar basit bir yapıya sahiptir ve nispeten dar kanatları vardır. Bu tip fanlar çok yüksek hızlara gerek kalmaksızın 300 </a:t>
            </a:r>
            <a:r>
              <a:rPr lang="tr-TR" dirty="0" err="1" smtClean="0"/>
              <a:t>mmSS</a:t>
            </a:r>
            <a:r>
              <a:rPr lang="tr-TR" dirty="0" smtClean="0"/>
              <a:t> (2942 </a:t>
            </a:r>
            <a:r>
              <a:rPr lang="tr-TR" dirty="0" err="1" smtClean="0"/>
              <a:t>Pa</a:t>
            </a:r>
            <a:r>
              <a:rPr lang="tr-TR" dirty="0" smtClean="0"/>
              <a:t>) daha yüksek statik basınçlarda çalışabilir ancak genelde geriye eğimli veya ileriye doğru eğimli körüklerden daha gürültülü olabilir. Bu çarkların genel özellikleri şunlardır: </a:t>
            </a:r>
          </a:p>
          <a:p>
            <a:endParaRPr lang="tr-TR" dirty="0" smtClean="0"/>
          </a:p>
          <a:p>
            <a:r>
              <a:rPr lang="tr-TR" dirty="0" smtClean="0"/>
              <a:t>- 6-10 adet kanatlı, kanat dayanımı yüksek fanlardır, </a:t>
            </a:r>
          </a:p>
          <a:p>
            <a:r>
              <a:rPr lang="tr-TR" dirty="0" smtClean="0"/>
              <a:t>- Verimliliğin en düşük olduğu gruptur, </a:t>
            </a:r>
          </a:p>
          <a:p>
            <a:r>
              <a:rPr lang="tr-TR" dirty="0" smtClean="0"/>
              <a:t>- Geriye eğik kanatlılardan daha yüksek basınçlara çıkmak mümkündür, </a:t>
            </a:r>
          </a:p>
          <a:p>
            <a:r>
              <a:rPr lang="tr-TR" dirty="0" smtClean="0"/>
              <a:t>- Basınç eğrisinde, basıncın maksimuma eriştiği noktanın solunda fan çalıştırılmamalıdır! </a:t>
            </a:r>
          </a:p>
          <a:p>
            <a:r>
              <a:rPr lang="tr-TR" dirty="0" smtClean="0"/>
              <a:t>- Hava içerisinde, talaş, kumaş parçacıkları, çapak vb malzemelerin olması durumunda kullanılır, </a:t>
            </a:r>
          </a:p>
          <a:p>
            <a:r>
              <a:rPr lang="tr-TR" dirty="0" smtClean="0"/>
              <a:t>- Karşı basıncın düşük, debinin yüksek olduğu noktalarda motor gücü sürekli olarak artar. Bu durum motora zarar verir. </a:t>
            </a:r>
            <a:endParaRPr lang="tr-TR" dirty="0"/>
          </a:p>
        </p:txBody>
      </p:sp>
      <p:pic>
        <p:nvPicPr>
          <p:cNvPr id="4098" name="Picture 2"/>
          <p:cNvPicPr>
            <a:picLocks noChangeAspect="1" noChangeArrowheads="1"/>
          </p:cNvPicPr>
          <p:nvPr/>
        </p:nvPicPr>
        <p:blipFill>
          <a:blip r:embed="rId3"/>
          <a:srcRect l="55682" t="50192" r="30587" b="32500"/>
          <a:stretch>
            <a:fillRect/>
          </a:stretch>
        </p:blipFill>
        <p:spPr bwMode="auto">
          <a:xfrm>
            <a:off x="9772357" y="3448134"/>
            <a:ext cx="2419643" cy="1714709"/>
          </a:xfrm>
          <a:prstGeom prst="rect">
            <a:avLst/>
          </a:prstGeom>
          <a:noFill/>
          <a:ln w="9525">
            <a:noFill/>
            <a:miter lim="800000"/>
            <a:headEnd/>
            <a:tailEnd/>
          </a:ln>
          <a:effectLst/>
        </p:spPr>
      </p:pic>
    </p:spTree>
    <p:extLst>
      <p:ext uri="{BB962C8B-B14F-4D97-AF65-F5344CB8AC3E}">
        <p14:creationId xmlns="" xmlns:p14="http://schemas.microsoft.com/office/powerpoint/2010/main" val="3446443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3"/>
          <a:srcRect l="26706" t="16731" r="27992" b="19038"/>
          <a:stretch>
            <a:fillRect/>
          </a:stretch>
        </p:blipFill>
        <p:spPr bwMode="auto">
          <a:xfrm>
            <a:off x="2155016" y="0"/>
            <a:ext cx="8603298" cy="6858000"/>
          </a:xfrm>
          <a:prstGeom prst="rect">
            <a:avLst/>
          </a:prstGeom>
          <a:noFill/>
          <a:ln w="9525">
            <a:noFill/>
            <a:miter lim="800000"/>
            <a:headEnd/>
            <a:tailEnd/>
          </a:ln>
          <a:effectLst/>
        </p:spPr>
      </p:pic>
    </p:spTree>
    <p:extLst>
      <p:ext uri="{BB962C8B-B14F-4D97-AF65-F5344CB8AC3E}">
        <p14:creationId xmlns="" xmlns:p14="http://schemas.microsoft.com/office/powerpoint/2010/main" val="3446443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etin kutusu"/>
          <p:cNvSpPr txBox="1"/>
          <p:nvPr/>
        </p:nvSpPr>
        <p:spPr>
          <a:xfrm>
            <a:off x="0" y="633046"/>
            <a:ext cx="5754076" cy="1323439"/>
          </a:xfrm>
          <a:prstGeom prst="rect">
            <a:avLst/>
          </a:prstGeom>
          <a:noFill/>
        </p:spPr>
        <p:txBody>
          <a:bodyPr wrap="none" rtlCol="0">
            <a:spAutoFit/>
          </a:bodyPr>
          <a:lstStyle/>
          <a:p>
            <a:r>
              <a:rPr lang="tr-TR" sz="8000" dirty="0" smtClean="0"/>
              <a:t>  Avantajları</a:t>
            </a:r>
            <a:endParaRPr lang="tr-TR" sz="8000" dirty="0"/>
          </a:p>
        </p:txBody>
      </p:sp>
      <p:sp>
        <p:nvSpPr>
          <p:cNvPr id="11" name="10 Dikdörtgen"/>
          <p:cNvSpPr/>
          <p:nvPr/>
        </p:nvSpPr>
        <p:spPr>
          <a:xfrm>
            <a:off x="731518" y="2425227"/>
            <a:ext cx="9805184" cy="2585323"/>
          </a:xfrm>
          <a:prstGeom prst="rect">
            <a:avLst/>
          </a:prstGeom>
        </p:spPr>
        <p:txBody>
          <a:bodyPr wrap="square">
            <a:spAutoFit/>
          </a:bodyPr>
          <a:lstStyle/>
          <a:p>
            <a:pPr>
              <a:buFontTx/>
              <a:buChar char="-"/>
            </a:pPr>
            <a:r>
              <a:rPr lang="tr-TR" dirty="0" smtClean="0">
                <a:latin typeface="+mj-lt"/>
              </a:rPr>
              <a:t> Geniş bir uygulama aralığı</a:t>
            </a:r>
          </a:p>
          <a:p>
            <a:pPr>
              <a:buFontTx/>
              <a:buChar char="-"/>
            </a:pPr>
            <a:r>
              <a:rPr lang="tr-TR" dirty="0" smtClean="0">
                <a:latin typeface="+mj-lt"/>
              </a:rPr>
              <a:t> Yüksek sıcaklık, </a:t>
            </a:r>
            <a:r>
              <a:rPr lang="tr-TR" dirty="0" err="1" smtClean="0">
                <a:latin typeface="+mj-lt"/>
              </a:rPr>
              <a:t>korozif</a:t>
            </a:r>
            <a:r>
              <a:rPr lang="tr-TR" dirty="0" smtClean="0">
                <a:latin typeface="+mj-lt"/>
              </a:rPr>
              <a:t> ve aşındırıcı ortam uygulamaları</a:t>
            </a:r>
          </a:p>
          <a:p>
            <a:pPr>
              <a:buFontTx/>
              <a:buChar char="-"/>
            </a:pPr>
            <a:r>
              <a:rPr lang="tr-TR" dirty="0" smtClean="0">
                <a:latin typeface="+mj-lt"/>
              </a:rPr>
              <a:t> Direkt tahrikli </a:t>
            </a:r>
            <a:r>
              <a:rPr lang="tr-TR" dirty="0" err="1" smtClean="0">
                <a:latin typeface="+mj-lt"/>
              </a:rPr>
              <a:t>aksiyal</a:t>
            </a:r>
            <a:r>
              <a:rPr lang="tr-TR" dirty="0" smtClean="0">
                <a:latin typeface="+mj-lt"/>
              </a:rPr>
              <a:t> fanlara göre, motora daha kolay ulaşım </a:t>
            </a:r>
          </a:p>
          <a:p>
            <a:pPr>
              <a:buFontTx/>
              <a:buChar char="-"/>
            </a:pPr>
            <a:r>
              <a:rPr lang="tr-TR" dirty="0" smtClean="0">
                <a:latin typeface="+mj-lt"/>
              </a:rPr>
              <a:t> Özellikle değişken akış direncine sahip yerlerde, daha verimli ve daha sessiz çalışma olanakları </a:t>
            </a:r>
          </a:p>
          <a:p>
            <a:pPr>
              <a:buFontTx/>
              <a:buChar char="-"/>
            </a:pPr>
            <a:r>
              <a:rPr lang="tr-TR" dirty="0" smtClean="0">
                <a:latin typeface="+mj-lt"/>
              </a:rPr>
              <a:t> Yüksek bir yapısal kararlılık </a:t>
            </a:r>
            <a:br>
              <a:rPr lang="tr-TR" dirty="0" smtClean="0">
                <a:latin typeface="+mj-lt"/>
              </a:rPr>
            </a:br>
            <a:r>
              <a:rPr lang="tr-TR" dirty="0" smtClean="0">
                <a:latin typeface="+mj-lt"/>
              </a:rPr>
              <a:t>- Düşük enerji masrafları. </a:t>
            </a:r>
            <a:br>
              <a:rPr lang="tr-TR" dirty="0" smtClean="0">
                <a:latin typeface="+mj-lt"/>
              </a:rPr>
            </a:br>
            <a:r>
              <a:rPr lang="tr-TR" dirty="0" smtClean="0">
                <a:latin typeface="+mj-lt"/>
              </a:rPr>
              <a:t>- Yüksek debi değerlerini sağlaması</a:t>
            </a:r>
            <a:br>
              <a:rPr lang="tr-TR" dirty="0" smtClean="0">
                <a:latin typeface="+mj-lt"/>
              </a:rPr>
            </a:br>
            <a:r>
              <a:rPr lang="tr-TR" dirty="0" smtClean="0">
                <a:latin typeface="+mj-lt"/>
              </a:rPr>
              <a:t>- Yüksek basınçlar da çalışabilme.</a:t>
            </a:r>
            <a:endParaRPr lang="tr-TR" dirty="0">
              <a:latin typeface="+mj-lt"/>
            </a:endParaRPr>
          </a:p>
        </p:txBody>
      </p:sp>
    </p:spTree>
    <p:extLst>
      <p:ext uri="{BB962C8B-B14F-4D97-AF65-F5344CB8AC3E}">
        <p14:creationId xmlns="" xmlns:p14="http://schemas.microsoft.com/office/powerpoint/2010/main" val="3446443786"/>
      </p:ext>
    </p:extLst>
  </p:cSld>
  <p:clrMapOvr>
    <a:masterClrMapping/>
  </p:clrMapOvr>
</p:sld>
</file>

<file path=ppt/theme/theme1.xml><?xml version="1.0" encoding="utf-8"?>
<a:theme xmlns:a="http://schemas.openxmlformats.org/drawingml/2006/main" name="tf11161285">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 xmlns:thm15="http://schemas.microsoft.com/office/thememl/2012/main" name="Office_36807290_TF11161285.potx" id="{FEEA71B9-3D0C-47F4-B527-6E419A40A05B}" vid="{4B630925-FCF9-4DC3-B759-AF7547F67FEE}"/>
    </a:ext>
  </a:extLst>
</a:theme>
</file>

<file path=ppt/theme/theme2.xml><?xml version="1.0" encoding="utf-8"?>
<a:theme xmlns:a="http://schemas.openxmlformats.org/drawingml/2006/main" name="Ofis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is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E14B9E1-7F97-4662-8FB1-AC5A81D5A1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E0B8658-DE86-42E1-9D01-970FE6B6ABA5}">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A913FBCD-4DF7-4ECF-9257-7B99D54993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tf11161285</Template>
  <TotalTime>0</TotalTime>
  <Words>872</Words>
  <Application>Microsoft Office PowerPoint</Application>
  <PresentationFormat>Özel</PresentationFormat>
  <Paragraphs>92</Paragraphs>
  <Slides>10</Slides>
  <Notes>10</Notes>
  <HiddenSlides>0</HiddenSlides>
  <MMClips>0</MMClips>
  <ScaleCrop>false</ScaleCrop>
  <HeadingPairs>
    <vt:vector size="4" baseType="variant">
      <vt:variant>
        <vt:lpstr>Tema</vt:lpstr>
      </vt:variant>
      <vt:variant>
        <vt:i4>1</vt:i4>
      </vt:variant>
      <vt:variant>
        <vt:lpstr>Slayt Başlıkları</vt:lpstr>
      </vt:variant>
      <vt:variant>
        <vt:i4>10</vt:i4>
      </vt:variant>
    </vt:vector>
  </HeadingPairs>
  <TitlesOfParts>
    <vt:vector size="11" baseType="lpstr">
      <vt:lpstr>tf11161285</vt:lpstr>
      <vt:lpstr>Slayt 1</vt:lpstr>
      <vt:lpstr>Slayt 2</vt:lpstr>
      <vt:lpstr>Slayt 3</vt:lpstr>
      <vt:lpstr>Slayt 4</vt:lpstr>
      <vt:lpstr>Slayt 5</vt:lpstr>
      <vt:lpstr>Slayt 6</vt:lpstr>
      <vt:lpstr>Slayt 7</vt:lpstr>
      <vt:lpstr>Slayt 8</vt:lpstr>
      <vt:lpstr>Slayt 9</vt:lpstr>
      <vt:lpstr>Slayt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2020-05-07T15:06:14Z</dcterms:created>
  <dcterms:modified xsi:type="dcterms:W3CDTF">2020-05-10T15:04:29Z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