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7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5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6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2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3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8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2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7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85CF-1821-42CD-AAFC-7AD7CBD4087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0731-0FA1-4899-A1F2-C89AEF89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8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GEMİLERDE LEVHA MUKAVEMETİ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LATERAL BASINÇ YÜKÜ ETKİSİNDE EĞİLMEYE MARUZ DİKDÖRTGEN LEVHALARIN MAKSİMUM ÇÖKME ve GERİLME DEĞERLERİ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655" y="0"/>
            <a:ext cx="62286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5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038" y="0"/>
            <a:ext cx="39519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6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2832"/>
            <a:ext cx="10515600" cy="998065"/>
          </a:xfrm>
        </p:spPr>
        <p:txBody>
          <a:bodyPr/>
          <a:lstStyle/>
          <a:p>
            <a:r>
              <a:rPr lang="tr-TR" dirty="0" smtClean="0"/>
              <a:t>ELASTİK BURKULMA HALİ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8154" y="1389063"/>
            <a:ext cx="10515600" cy="1500187"/>
          </a:xfrm>
        </p:spPr>
        <p:txBody>
          <a:bodyPr/>
          <a:lstStyle/>
          <a:p>
            <a:r>
              <a:rPr lang="tr-TR" dirty="0" smtClean="0"/>
              <a:t>ENİNE ve BOYUNA POSTA SİSTEMİNDE, İKİ FARKLI SINIR KOŞULU İÇİN (KENARLARINDAN BASİT veya ANKASTRE MESNETLİ OLMAK ÜZERE) STİFNERSİZ DİKDÖRTGEN LEVHALARIN BURKULMASI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1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988" y="0"/>
            <a:ext cx="4762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3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999" y="0"/>
            <a:ext cx="458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5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979" y="0"/>
            <a:ext cx="4246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9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27" y="0"/>
            <a:ext cx="4817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1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Geniş ekran</PresentationFormat>
  <Paragraphs>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GEMİLERDE LEVHA MUKAVEMETİ</vt:lpstr>
      <vt:lpstr>PowerPoint Sunusu</vt:lpstr>
      <vt:lpstr>PowerPoint Sunusu</vt:lpstr>
      <vt:lpstr>ELASTİK BURKULMA HALİ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İsmail_BAYER</dc:creator>
  <cp:lastModifiedBy>İsmail_BAYER</cp:lastModifiedBy>
  <cp:revision>3</cp:revision>
  <dcterms:created xsi:type="dcterms:W3CDTF">2020-12-23T08:01:09Z</dcterms:created>
  <dcterms:modified xsi:type="dcterms:W3CDTF">2020-12-23T08:11:01Z</dcterms:modified>
</cp:coreProperties>
</file>