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9B758-7658-4042-B69E-9B23D967725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9D1ECAA-63B5-41A1-90B9-BAB79767A7EF}">
      <dgm:prSet phldrT="[Metin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/>
            <a:t>Biyomalzemeler</a:t>
          </a:r>
        </a:p>
        <a:p>
          <a:pPr marL="0"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dirty="0"/>
        </a:p>
      </dgm:t>
    </dgm:pt>
    <dgm:pt modelId="{2BEED82D-DBDF-4F98-A02A-0AAB52D6AB1D}" type="parTrans" cxnId="{F2A48BAC-2503-49F2-8831-B2D15076A3FC}">
      <dgm:prSet/>
      <dgm:spPr/>
      <dgm:t>
        <a:bodyPr/>
        <a:lstStyle/>
        <a:p>
          <a:endParaRPr lang="tr-TR"/>
        </a:p>
      </dgm:t>
    </dgm:pt>
    <dgm:pt modelId="{EB17ACF3-3A9D-4F9B-A821-B7D142DE4006}" type="sibTrans" cxnId="{F2A48BAC-2503-49F2-8831-B2D15076A3FC}">
      <dgm:prSet/>
      <dgm:spPr/>
      <dgm:t>
        <a:bodyPr/>
        <a:lstStyle/>
        <a:p>
          <a:endParaRPr lang="tr-TR"/>
        </a:p>
      </dgm:t>
    </dgm:pt>
    <dgm:pt modelId="{EF53B2BC-C755-42B5-94F0-49686C6B775A}">
      <dgm:prSet phldrT="[Metin]" custT="1"/>
      <dgm:spPr/>
      <dgm:t>
        <a:bodyPr/>
        <a:lstStyle/>
        <a:p>
          <a:r>
            <a:rPr lang="tr-TR" sz="2400" dirty="0"/>
            <a:t>ORGANİK</a:t>
          </a:r>
        </a:p>
        <a:p>
          <a:r>
            <a:rPr lang="tr-TR" sz="2400" dirty="0"/>
            <a:t>-POLİMERLER</a:t>
          </a:r>
        </a:p>
      </dgm:t>
    </dgm:pt>
    <dgm:pt modelId="{0C26C16D-9B5D-4A33-BD08-726ACA532F68}" type="parTrans" cxnId="{239C5C99-C19A-4C2F-98EE-506C708C675D}">
      <dgm:prSet/>
      <dgm:spPr/>
      <dgm:t>
        <a:bodyPr/>
        <a:lstStyle/>
        <a:p>
          <a:endParaRPr lang="tr-TR"/>
        </a:p>
      </dgm:t>
    </dgm:pt>
    <dgm:pt modelId="{4A68C134-3575-4D53-9E80-4941D19ECFDC}" type="sibTrans" cxnId="{239C5C99-C19A-4C2F-98EE-506C708C675D}">
      <dgm:prSet/>
      <dgm:spPr/>
      <dgm:t>
        <a:bodyPr/>
        <a:lstStyle/>
        <a:p>
          <a:endParaRPr lang="tr-TR"/>
        </a:p>
      </dgm:t>
    </dgm:pt>
    <dgm:pt modelId="{1013806C-1EF1-45A2-9894-D252F6AA02BF}">
      <dgm:prSet phldrT="[Metin]" custT="1"/>
      <dgm:spPr/>
      <dgm:t>
        <a:bodyPr/>
        <a:lstStyle/>
        <a:p>
          <a:pPr>
            <a:buNone/>
          </a:pPr>
          <a:r>
            <a:rPr lang="tr-TR" sz="2400" dirty="0"/>
            <a:t>İNORGANİK</a:t>
          </a:r>
        </a:p>
        <a:p>
          <a:pPr>
            <a:buFont typeface="Wingdings" panose="05000000000000000000" pitchFamily="2" charset="2"/>
            <a:buChar char="Ø"/>
          </a:pPr>
          <a:r>
            <a:rPr lang="tr-TR" sz="2400" dirty="0"/>
            <a:t>- METALLER</a:t>
          </a:r>
        </a:p>
        <a:p>
          <a:pPr>
            <a:buNone/>
          </a:pPr>
          <a:r>
            <a:rPr lang="tr-TR" sz="2400" dirty="0"/>
            <a:t>- SERAMİKLER</a:t>
          </a:r>
        </a:p>
      </dgm:t>
    </dgm:pt>
    <dgm:pt modelId="{14338677-57BB-4030-AB4A-E250D6F0CBBA}" type="parTrans" cxnId="{0697A1D8-A77F-4500-8974-7CAE8C87DBF8}">
      <dgm:prSet/>
      <dgm:spPr/>
      <dgm:t>
        <a:bodyPr/>
        <a:lstStyle/>
        <a:p>
          <a:endParaRPr lang="tr-TR"/>
        </a:p>
      </dgm:t>
    </dgm:pt>
    <dgm:pt modelId="{FDDBD6F7-205D-48D6-8E4F-E1732CDD061F}" type="sibTrans" cxnId="{0697A1D8-A77F-4500-8974-7CAE8C87DBF8}">
      <dgm:prSet/>
      <dgm:spPr/>
      <dgm:t>
        <a:bodyPr/>
        <a:lstStyle/>
        <a:p>
          <a:endParaRPr lang="tr-TR"/>
        </a:p>
      </dgm:t>
    </dgm:pt>
    <dgm:pt modelId="{3940CDC1-1CE9-4DDA-AE01-95C60739754E}" type="pres">
      <dgm:prSet presAssocID="{F2B9B758-7658-4042-B69E-9B23D96772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772F5BF6-D66E-44DC-B577-B6DDE5DDF0E7}" type="pres">
      <dgm:prSet presAssocID="{59D1ECAA-63B5-41A1-90B9-BAB79767A7EF}" presName="singleCycle" presStyleCnt="0"/>
      <dgm:spPr/>
    </dgm:pt>
    <dgm:pt modelId="{6641946E-3286-40A2-AA49-8AD53FCB1E1B}" type="pres">
      <dgm:prSet presAssocID="{59D1ECAA-63B5-41A1-90B9-BAB79767A7EF}" presName="singleCenter" presStyleLbl="node1" presStyleIdx="0" presStyleCnt="3" custScaleX="251087" custLinFactNeighborX="0" custLinFactNeighborY="-39226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A1F51D6E-DEA3-411A-A9C8-6409701AFEC7}" type="pres">
      <dgm:prSet presAssocID="{0C26C16D-9B5D-4A33-BD08-726ACA532F68}" presName="Name56" presStyleLbl="parChTrans1D2" presStyleIdx="0" presStyleCnt="2"/>
      <dgm:spPr/>
      <dgm:t>
        <a:bodyPr/>
        <a:lstStyle/>
        <a:p>
          <a:endParaRPr lang="tr-TR"/>
        </a:p>
      </dgm:t>
    </dgm:pt>
    <dgm:pt modelId="{12A9BF35-1CC1-4FA0-B448-BB2457E72A2D}" type="pres">
      <dgm:prSet presAssocID="{EF53B2BC-C755-42B5-94F0-49686C6B775A}" presName="text0" presStyleLbl="node1" presStyleIdx="1" presStyleCnt="3" custScaleX="233998" custScaleY="167622" custRadScaleRad="154231" custRadScaleInc="1169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BE94EA-52F8-4102-B7D8-BABF93BA8C41}" type="pres">
      <dgm:prSet presAssocID="{14338677-57BB-4030-AB4A-E250D6F0CBBA}" presName="Name56" presStyleLbl="parChTrans1D2" presStyleIdx="1" presStyleCnt="2"/>
      <dgm:spPr/>
      <dgm:t>
        <a:bodyPr/>
        <a:lstStyle/>
        <a:p>
          <a:endParaRPr lang="tr-TR"/>
        </a:p>
      </dgm:t>
    </dgm:pt>
    <dgm:pt modelId="{EBFEEA04-AEA7-470B-B144-8D25600B2C34}" type="pres">
      <dgm:prSet presAssocID="{1013806C-1EF1-45A2-9894-D252F6AA02BF}" presName="text0" presStyleLbl="node1" presStyleIdx="2" presStyleCnt="3" custScaleX="244974" custScaleY="155062" custRadScaleRad="144045" custRadScaleInc="832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97A1D8-A77F-4500-8974-7CAE8C87DBF8}" srcId="{59D1ECAA-63B5-41A1-90B9-BAB79767A7EF}" destId="{1013806C-1EF1-45A2-9894-D252F6AA02BF}" srcOrd="1" destOrd="0" parTransId="{14338677-57BB-4030-AB4A-E250D6F0CBBA}" sibTransId="{FDDBD6F7-205D-48D6-8E4F-E1732CDD061F}"/>
    <dgm:cxn modelId="{239C5C99-C19A-4C2F-98EE-506C708C675D}" srcId="{59D1ECAA-63B5-41A1-90B9-BAB79767A7EF}" destId="{EF53B2BC-C755-42B5-94F0-49686C6B775A}" srcOrd="0" destOrd="0" parTransId="{0C26C16D-9B5D-4A33-BD08-726ACA532F68}" sibTransId="{4A68C134-3575-4D53-9E80-4941D19ECFDC}"/>
    <dgm:cxn modelId="{F2A48BAC-2503-49F2-8831-B2D15076A3FC}" srcId="{F2B9B758-7658-4042-B69E-9B23D9677251}" destId="{59D1ECAA-63B5-41A1-90B9-BAB79767A7EF}" srcOrd="0" destOrd="0" parTransId="{2BEED82D-DBDF-4F98-A02A-0AAB52D6AB1D}" sibTransId="{EB17ACF3-3A9D-4F9B-A821-B7D142DE4006}"/>
    <dgm:cxn modelId="{F282203E-8871-4A3E-8DE9-77939FF085F9}" type="presOf" srcId="{EF53B2BC-C755-42B5-94F0-49686C6B775A}" destId="{12A9BF35-1CC1-4FA0-B448-BB2457E72A2D}" srcOrd="0" destOrd="0" presId="urn:microsoft.com/office/officeart/2008/layout/RadialCluster"/>
    <dgm:cxn modelId="{7D67159B-5C10-41CE-8BE5-08B1996816BB}" type="presOf" srcId="{1013806C-1EF1-45A2-9894-D252F6AA02BF}" destId="{EBFEEA04-AEA7-470B-B144-8D25600B2C34}" srcOrd="0" destOrd="0" presId="urn:microsoft.com/office/officeart/2008/layout/RadialCluster"/>
    <dgm:cxn modelId="{457D7342-2608-45CB-9E11-7BAC50DDBD22}" type="presOf" srcId="{59D1ECAA-63B5-41A1-90B9-BAB79767A7EF}" destId="{6641946E-3286-40A2-AA49-8AD53FCB1E1B}" srcOrd="0" destOrd="0" presId="urn:microsoft.com/office/officeart/2008/layout/RadialCluster"/>
    <dgm:cxn modelId="{1E84E61F-2B18-4F31-AC35-B3355A5EEEA7}" type="presOf" srcId="{14338677-57BB-4030-AB4A-E250D6F0CBBA}" destId="{DABE94EA-52F8-4102-B7D8-BABF93BA8C41}" srcOrd="0" destOrd="0" presId="urn:microsoft.com/office/officeart/2008/layout/RadialCluster"/>
    <dgm:cxn modelId="{B6075B1F-FA62-41A6-A468-8500C98775C8}" type="presOf" srcId="{0C26C16D-9B5D-4A33-BD08-726ACA532F68}" destId="{A1F51D6E-DEA3-411A-A9C8-6409701AFEC7}" srcOrd="0" destOrd="0" presId="urn:microsoft.com/office/officeart/2008/layout/RadialCluster"/>
    <dgm:cxn modelId="{20AC0873-4E7F-4244-AD67-D17F06C432E1}" type="presOf" srcId="{F2B9B758-7658-4042-B69E-9B23D9677251}" destId="{3940CDC1-1CE9-4DDA-AE01-95C60739754E}" srcOrd="0" destOrd="0" presId="urn:microsoft.com/office/officeart/2008/layout/RadialCluster"/>
    <dgm:cxn modelId="{F2BA6FE1-3493-466D-97D2-E447CC086529}" type="presParOf" srcId="{3940CDC1-1CE9-4DDA-AE01-95C60739754E}" destId="{772F5BF6-D66E-44DC-B577-B6DDE5DDF0E7}" srcOrd="0" destOrd="0" presId="urn:microsoft.com/office/officeart/2008/layout/RadialCluster"/>
    <dgm:cxn modelId="{95EFB844-A010-4BC2-86C9-FB563914062F}" type="presParOf" srcId="{772F5BF6-D66E-44DC-B577-B6DDE5DDF0E7}" destId="{6641946E-3286-40A2-AA49-8AD53FCB1E1B}" srcOrd="0" destOrd="0" presId="urn:microsoft.com/office/officeart/2008/layout/RadialCluster"/>
    <dgm:cxn modelId="{E365FFB1-184F-435E-A3EA-EF50475D9BD0}" type="presParOf" srcId="{772F5BF6-D66E-44DC-B577-B6DDE5DDF0E7}" destId="{A1F51D6E-DEA3-411A-A9C8-6409701AFEC7}" srcOrd="1" destOrd="0" presId="urn:microsoft.com/office/officeart/2008/layout/RadialCluster"/>
    <dgm:cxn modelId="{CE968B92-F6E9-4643-9718-DD9316933D93}" type="presParOf" srcId="{772F5BF6-D66E-44DC-B577-B6DDE5DDF0E7}" destId="{12A9BF35-1CC1-4FA0-B448-BB2457E72A2D}" srcOrd="2" destOrd="0" presId="urn:microsoft.com/office/officeart/2008/layout/RadialCluster"/>
    <dgm:cxn modelId="{F5D655A4-54AB-43F5-AEDD-BC1B8C8BAAE6}" type="presParOf" srcId="{772F5BF6-D66E-44DC-B577-B6DDE5DDF0E7}" destId="{DABE94EA-52F8-4102-B7D8-BABF93BA8C41}" srcOrd="3" destOrd="0" presId="urn:microsoft.com/office/officeart/2008/layout/RadialCluster"/>
    <dgm:cxn modelId="{D70CF86C-6A00-4A3A-95B2-8505C715F13A}" type="presParOf" srcId="{772F5BF6-D66E-44DC-B577-B6DDE5DDF0E7}" destId="{EBFEEA04-AEA7-470B-B144-8D25600B2C34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8B11F-AAEE-4FF6-99BB-D3524854A5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2BE6CE89-2B59-4F60-B21C-9BC1664C10FB}">
      <dgm:prSet phldrT="[Metin]"/>
      <dgm:spPr/>
      <dgm:t>
        <a:bodyPr/>
        <a:lstStyle/>
        <a:p>
          <a:r>
            <a:rPr lang="tr-TR" dirty="0"/>
            <a:t>POLİMERİK BİYOMALZEMELER</a:t>
          </a:r>
        </a:p>
      </dgm:t>
    </dgm:pt>
    <dgm:pt modelId="{F0F118F2-9A97-4F59-9C46-D21ADECA2953}" type="parTrans" cxnId="{D5CDBA07-8243-4C75-9F86-B4FCEE8DE375}">
      <dgm:prSet/>
      <dgm:spPr/>
      <dgm:t>
        <a:bodyPr/>
        <a:lstStyle/>
        <a:p>
          <a:endParaRPr lang="tr-TR"/>
        </a:p>
      </dgm:t>
    </dgm:pt>
    <dgm:pt modelId="{F5D756E2-F6B1-4FED-B968-29BFDBEF1FA9}" type="sibTrans" cxnId="{D5CDBA07-8243-4C75-9F86-B4FCEE8DE375}">
      <dgm:prSet/>
      <dgm:spPr/>
      <dgm:t>
        <a:bodyPr/>
        <a:lstStyle/>
        <a:p>
          <a:endParaRPr lang="tr-TR"/>
        </a:p>
      </dgm:t>
    </dgm:pt>
    <dgm:pt modelId="{18897675-A47B-41D8-AF28-816F35A1455C}">
      <dgm:prSet phldrT="[Metin]"/>
      <dgm:spPr/>
      <dgm:t>
        <a:bodyPr/>
        <a:lstStyle/>
        <a:p>
          <a:r>
            <a:rPr lang="tr-TR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Polimetilmetakrilat</a:t>
          </a:r>
          <a:r>
            <a:rPr lang="tr-TR" b="1" dirty="0">
              <a:latin typeface="Times New Roman" panose="02020603050405020304" pitchFamily="18" charset="0"/>
              <a:cs typeface="Times New Roman" panose="02020603050405020304" pitchFamily="18" charset="0"/>
            </a:rPr>
            <a:t> (PMMA)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EA4D8-2108-44D9-AFAF-A40B7EE29719}" type="parTrans" cxnId="{022EA05C-395C-48F5-A996-8AE13768FB7A}">
      <dgm:prSet/>
      <dgm:spPr/>
      <dgm:t>
        <a:bodyPr/>
        <a:lstStyle/>
        <a:p>
          <a:endParaRPr lang="tr-TR"/>
        </a:p>
      </dgm:t>
    </dgm:pt>
    <dgm:pt modelId="{4E0F5C9E-A51D-429E-8839-52471280DF9C}" type="sibTrans" cxnId="{022EA05C-395C-48F5-A996-8AE13768FB7A}">
      <dgm:prSet/>
      <dgm:spPr/>
      <dgm:t>
        <a:bodyPr/>
        <a:lstStyle/>
        <a:p>
          <a:endParaRPr lang="tr-TR"/>
        </a:p>
      </dgm:t>
    </dgm:pt>
    <dgm:pt modelId="{994DAAFE-D7CC-4781-92FD-EF8A0E1001B0}">
      <dgm:prSet phldrT="[Metin]"/>
      <dgm:spPr/>
      <dgm:t>
        <a:bodyPr/>
        <a:lstStyle/>
        <a:p>
          <a:r>
            <a:rPr lang="tr-TR" b="1" dirty="0">
              <a:latin typeface="Times New Roman" panose="02020603050405020304" pitchFamily="18" charset="0"/>
              <a:cs typeface="Times New Roman" panose="02020603050405020304" pitchFamily="18" charset="0"/>
            </a:rPr>
            <a:t>Polietilen (PE)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A83E3-F1C2-4E6D-97D8-FEBD2B9416FD}" type="parTrans" cxnId="{74BCEC99-0F58-497E-B9B5-D0C4A85935E4}">
      <dgm:prSet/>
      <dgm:spPr/>
      <dgm:t>
        <a:bodyPr/>
        <a:lstStyle/>
        <a:p>
          <a:endParaRPr lang="tr-TR"/>
        </a:p>
      </dgm:t>
    </dgm:pt>
    <dgm:pt modelId="{B25FE67E-4E9C-4713-9007-BA12CC5EC046}" type="sibTrans" cxnId="{74BCEC99-0F58-497E-B9B5-D0C4A85935E4}">
      <dgm:prSet/>
      <dgm:spPr/>
      <dgm:t>
        <a:bodyPr/>
        <a:lstStyle/>
        <a:p>
          <a:endParaRPr lang="tr-TR"/>
        </a:p>
      </dgm:t>
    </dgm:pt>
    <dgm:pt modelId="{94CCC11A-D8B2-47C5-B0F3-31FA96B456A5}">
      <dgm:prSet phldrT="[Metin]"/>
      <dgm:spPr/>
      <dgm:t>
        <a:bodyPr/>
        <a:lstStyle/>
        <a:p>
          <a:r>
            <a:rPr lang="tr-TR" b="1" dirty="0">
              <a:latin typeface="Times New Roman" panose="02020603050405020304" pitchFamily="18" charset="0"/>
              <a:cs typeface="Times New Roman" panose="02020603050405020304" pitchFamily="18" charset="0"/>
            </a:rPr>
            <a:t>Poliüretan (PU)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02532-D203-4EAA-97BA-E897C6690B02}" type="parTrans" cxnId="{0C532B19-DF03-40A0-B9AB-966FE6C757AA}">
      <dgm:prSet/>
      <dgm:spPr/>
      <dgm:t>
        <a:bodyPr/>
        <a:lstStyle/>
        <a:p>
          <a:endParaRPr lang="tr-TR"/>
        </a:p>
      </dgm:t>
    </dgm:pt>
    <dgm:pt modelId="{E217CFCB-99B1-44C0-A2A9-7167E85C68E6}" type="sibTrans" cxnId="{0C532B19-DF03-40A0-B9AB-966FE6C757AA}">
      <dgm:prSet/>
      <dgm:spPr/>
      <dgm:t>
        <a:bodyPr/>
        <a:lstStyle/>
        <a:p>
          <a:endParaRPr lang="tr-TR"/>
        </a:p>
      </dgm:t>
    </dgm:pt>
    <dgm:pt modelId="{86CDD459-7339-47F9-AD8F-8AA5F9C94FD7}">
      <dgm:prSet phldrT="[Metin]"/>
      <dgm:spPr/>
      <dgm:t>
        <a:bodyPr/>
        <a:lstStyle/>
        <a:p>
          <a:r>
            <a:rPr lang="tr-TR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Polipropilen</a:t>
          </a:r>
          <a:r>
            <a:rPr lang="tr-TR" b="1" dirty="0">
              <a:latin typeface="Times New Roman" panose="02020603050405020304" pitchFamily="18" charset="0"/>
              <a:cs typeface="Times New Roman" panose="02020603050405020304" pitchFamily="18" charset="0"/>
            </a:rPr>
            <a:t> (PP)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F8982-9FB4-473A-AEE6-B40704E05207}" type="parTrans" cxnId="{D9F9AE3F-16A5-4B1D-A862-5BE612ECB7A3}">
      <dgm:prSet/>
      <dgm:spPr/>
      <dgm:t>
        <a:bodyPr/>
        <a:lstStyle/>
        <a:p>
          <a:endParaRPr lang="tr-TR"/>
        </a:p>
      </dgm:t>
    </dgm:pt>
    <dgm:pt modelId="{5921AF6E-5BC7-48B3-B115-76E63A8BF23B}" type="sibTrans" cxnId="{D9F9AE3F-16A5-4B1D-A862-5BE612ECB7A3}">
      <dgm:prSet/>
      <dgm:spPr/>
      <dgm:t>
        <a:bodyPr/>
        <a:lstStyle/>
        <a:p>
          <a:endParaRPr lang="tr-TR"/>
        </a:p>
      </dgm:t>
    </dgm:pt>
    <dgm:pt modelId="{332C4383-F5D3-4C0C-B260-9A7087846737}">
      <dgm:prSet phldrT="[Metin]"/>
      <dgm:spPr/>
      <dgm:t>
        <a:bodyPr/>
        <a:lstStyle/>
        <a:p>
          <a:r>
            <a:rPr lang="tr-TR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Polivinilklorür</a:t>
          </a:r>
          <a:r>
            <a:rPr lang="tr-TR" b="1" dirty="0">
              <a:latin typeface="Times New Roman" panose="02020603050405020304" pitchFamily="18" charset="0"/>
              <a:cs typeface="Times New Roman" panose="02020603050405020304" pitchFamily="18" charset="0"/>
            </a:rPr>
            <a:t> (PVC)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45B55-A9ED-4D2A-A1D8-63D3BBAFD1B4}" type="parTrans" cxnId="{90ED0FFF-719A-4E51-AB49-DF6F04068AA0}">
      <dgm:prSet/>
      <dgm:spPr/>
      <dgm:t>
        <a:bodyPr/>
        <a:lstStyle/>
        <a:p>
          <a:endParaRPr lang="tr-TR"/>
        </a:p>
      </dgm:t>
    </dgm:pt>
    <dgm:pt modelId="{E10A5EE4-EA32-4F5C-B702-5406DB70BB03}" type="sibTrans" cxnId="{90ED0FFF-719A-4E51-AB49-DF6F04068AA0}">
      <dgm:prSet/>
      <dgm:spPr/>
      <dgm:t>
        <a:bodyPr/>
        <a:lstStyle/>
        <a:p>
          <a:endParaRPr lang="tr-TR"/>
        </a:p>
      </dgm:t>
    </dgm:pt>
    <dgm:pt modelId="{260EE67F-1A40-4F95-AE7A-E389A0373C8D}">
      <dgm:prSet phldrT="[Metin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Silikon</a:t>
          </a:r>
          <a:endParaRPr lang="tr-T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6849C-43F3-45AB-B76D-3C78C399408B}" type="parTrans" cxnId="{83AE3B57-FCB3-48E8-92CC-60A25CD8A7C3}">
      <dgm:prSet/>
      <dgm:spPr/>
      <dgm:t>
        <a:bodyPr/>
        <a:lstStyle/>
        <a:p>
          <a:endParaRPr lang="tr-TR"/>
        </a:p>
      </dgm:t>
    </dgm:pt>
    <dgm:pt modelId="{7C72969D-0B84-4AD5-BAAE-17A7D5C02E09}" type="sibTrans" cxnId="{83AE3B57-FCB3-48E8-92CC-60A25CD8A7C3}">
      <dgm:prSet/>
      <dgm:spPr/>
      <dgm:t>
        <a:bodyPr/>
        <a:lstStyle/>
        <a:p>
          <a:endParaRPr lang="tr-TR"/>
        </a:p>
      </dgm:t>
    </dgm:pt>
    <dgm:pt modelId="{2A30A2AE-3663-4E82-A533-B057CE940E64}">
      <dgm:prSet phldrT="[Metin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36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Hidrojeller</a:t>
          </a:r>
          <a:endParaRPr lang="tr-T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tr-TR" sz="3600" dirty="0"/>
        </a:p>
      </dgm:t>
    </dgm:pt>
    <dgm:pt modelId="{8EFB8C89-F8F0-479D-A079-817FA238BB52}" type="parTrans" cxnId="{5271A9B7-48E8-4E48-9DFF-B24832667831}">
      <dgm:prSet/>
      <dgm:spPr/>
      <dgm:t>
        <a:bodyPr/>
        <a:lstStyle/>
        <a:p>
          <a:endParaRPr lang="tr-TR"/>
        </a:p>
      </dgm:t>
    </dgm:pt>
    <dgm:pt modelId="{DE2A44FF-E12A-4776-9564-035D322924C4}" type="sibTrans" cxnId="{5271A9B7-48E8-4E48-9DFF-B24832667831}">
      <dgm:prSet/>
      <dgm:spPr/>
      <dgm:t>
        <a:bodyPr/>
        <a:lstStyle/>
        <a:p>
          <a:endParaRPr lang="tr-TR"/>
        </a:p>
      </dgm:t>
    </dgm:pt>
    <dgm:pt modelId="{CEE068EC-E3D0-4212-ACD3-2D72D8CEAFF9}" type="pres">
      <dgm:prSet presAssocID="{5FA8B11F-AAEE-4FF6-99BB-D3524854A5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28354B5-B38B-4133-9B6D-EA17C44E641A}" type="pres">
      <dgm:prSet presAssocID="{2BE6CE89-2B59-4F60-B21C-9BC1664C10FB}" presName="root1" presStyleCnt="0"/>
      <dgm:spPr/>
    </dgm:pt>
    <dgm:pt modelId="{89E04F1C-6F1C-46AF-9DE5-9DBCF79A6D90}" type="pres">
      <dgm:prSet presAssocID="{2BE6CE89-2B59-4F60-B21C-9BC1664C10FB}" presName="LevelOneTextNode" presStyleLbl="node0" presStyleIdx="0" presStyleCnt="1" custScaleX="3195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0B1C6E6-C885-41A3-85B4-10FD92B6D384}" type="pres">
      <dgm:prSet presAssocID="{2BE6CE89-2B59-4F60-B21C-9BC1664C10FB}" presName="level2hierChild" presStyleCnt="0"/>
      <dgm:spPr/>
    </dgm:pt>
    <dgm:pt modelId="{62ACFF30-3FE9-4D8A-9312-81EA5AD1D380}" type="pres">
      <dgm:prSet presAssocID="{9F4EA4D8-2108-44D9-AFAF-A40B7EE29719}" presName="conn2-1" presStyleLbl="parChTrans1D2" presStyleIdx="0" presStyleCnt="7"/>
      <dgm:spPr/>
      <dgm:t>
        <a:bodyPr/>
        <a:lstStyle/>
        <a:p>
          <a:endParaRPr lang="tr-TR"/>
        </a:p>
      </dgm:t>
    </dgm:pt>
    <dgm:pt modelId="{C4B1E844-3085-406E-A87C-39ABF83A3862}" type="pres">
      <dgm:prSet presAssocID="{9F4EA4D8-2108-44D9-AFAF-A40B7EE29719}" presName="connTx" presStyleLbl="parChTrans1D2" presStyleIdx="0" presStyleCnt="7"/>
      <dgm:spPr/>
      <dgm:t>
        <a:bodyPr/>
        <a:lstStyle/>
        <a:p>
          <a:endParaRPr lang="tr-TR"/>
        </a:p>
      </dgm:t>
    </dgm:pt>
    <dgm:pt modelId="{9475456E-12C9-40D2-97F0-D5830BBF4D4C}" type="pres">
      <dgm:prSet presAssocID="{18897675-A47B-41D8-AF28-816F35A1455C}" presName="root2" presStyleCnt="0"/>
      <dgm:spPr/>
    </dgm:pt>
    <dgm:pt modelId="{558FFCFD-FEE5-44AD-935A-209B1586576A}" type="pres">
      <dgm:prSet presAssocID="{18897675-A47B-41D8-AF28-816F35A1455C}" presName="LevelTwoTextNode" presStyleLbl="node2" presStyleIdx="0" presStyleCnt="7" custLinFactNeighborX="-14477" custLinFactNeighborY="845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FDED49-4EA0-41BB-9820-19EF20C3DCF4}" type="pres">
      <dgm:prSet presAssocID="{18897675-A47B-41D8-AF28-816F35A1455C}" presName="level3hierChild" presStyleCnt="0"/>
      <dgm:spPr/>
    </dgm:pt>
    <dgm:pt modelId="{6EB434D5-EEEA-4B4B-8930-48D6278F091F}" type="pres">
      <dgm:prSet presAssocID="{920A83E3-F1C2-4E6D-97D8-FEBD2B9416FD}" presName="conn2-1" presStyleLbl="parChTrans1D2" presStyleIdx="1" presStyleCnt="7"/>
      <dgm:spPr/>
      <dgm:t>
        <a:bodyPr/>
        <a:lstStyle/>
        <a:p>
          <a:endParaRPr lang="tr-TR"/>
        </a:p>
      </dgm:t>
    </dgm:pt>
    <dgm:pt modelId="{0C4B6A15-7805-4E32-B26A-19490A290CB3}" type="pres">
      <dgm:prSet presAssocID="{920A83E3-F1C2-4E6D-97D8-FEBD2B9416FD}" presName="connTx" presStyleLbl="parChTrans1D2" presStyleIdx="1" presStyleCnt="7"/>
      <dgm:spPr/>
      <dgm:t>
        <a:bodyPr/>
        <a:lstStyle/>
        <a:p>
          <a:endParaRPr lang="tr-TR"/>
        </a:p>
      </dgm:t>
    </dgm:pt>
    <dgm:pt modelId="{7D4FFBE7-E043-4D08-B5E4-7EC7654ABFAC}" type="pres">
      <dgm:prSet presAssocID="{994DAAFE-D7CC-4781-92FD-EF8A0E1001B0}" presName="root2" presStyleCnt="0"/>
      <dgm:spPr/>
    </dgm:pt>
    <dgm:pt modelId="{31A38380-DCB6-4951-BD99-D1C263CDF3BF}" type="pres">
      <dgm:prSet presAssocID="{994DAAFE-D7CC-4781-92FD-EF8A0E1001B0}" presName="LevelTwoTextNode" presStyleLbl="node2" presStyleIdx="1" presStyleCnt="7" custLinFactNeighborX="87259" custLinFactNeighborY="544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A624DCC-7F41-4E2E-9225-5A2995098C51}" type="pres">
      <dgm:prSet presAssocID="{994DAAFE-D7CC-4781-92FD-EF8A0E1001B0}" presName="level3hierChild" presStyleCnt="0"/>
      <dgm:spPr/>
    </dgm:pt>
    <dgm:pt modelId="{9DB3DA02-3AEC-4DF7-BFB4-B7D464F29CAE}" type="pres">
      <dgm:prSet presAssocID="{21102532-D203-4EAA-97BA-E897C6690B02}" presName="conn2-1" presStyleLbl="parChTrans1D2" presStyleIdx="2" presStyleCnt="7"/>
      <dgm:spPr/>
      <dgm:t>
        <a:bodyPr/>
        <a:lstStyle/>
        <a:p>
          <a:endParaRPr lang="tr-TR"/>
        </a:p>
      </dgm:t>
    </dgm:pt>
    <dgm:pt modelId="{6F937B35-2EB8-4A01-991E-6ED5B2F9D1A8}" type="pres">
      <dgm:prSet presAssocID="{21102532-D203-4EAA-97BA-E897C6690B02}" presName="connTx" presStyleLbl="parChTrans1D2" presStyleIdx="2" presStyleCnt="7"/>
      <dgm:spPr/>
      <dgm:t>
        <a:bodyPr/>
        <a:lstStyle/>
        <a:p>
          <a:endParaRPr lang="tr-TR"/>
        </a:p>
      </dgm:t>
    </dgm:pt>
    <dgm:pt modelId="{9BB2BA17-3148-42C9-AF7A-BA237052CFA5}" type="pres">
      <dgm:prSet presAssocID="{94CCC11A-D8B2-47C5-B0F3-31FA96B456A5}" presName="root2" presStyleCnt="0"/>
      <dgm:spPr/>
    </dgm:pt>
    <dgm:pt modelId="{3EA720FC-0F3B-4E1A-91D4-2E1E5190B38E}" type="pres">
      <dgm:prSet presAssocID="{94CCC11A-D8B2-47C5-B0F3-31FA96B456A5}" presName="LevelTwoTextNode" presStyleLbl="node2" presStyleIdx="2" presStyleCnt="7" custLinFactNeighborX="-13518" custLinFactNeighborY="251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BE8201-9528-438B-9AD8-2F86377BC272}" type="pres">
      <dgm:prSet presAssocID="{94CCC11A-D8B2-47C5-B0F3-31FA96B456A5}" presName="level3hierChild" presStyleCnt="0"/>
      <dgm:spPr/>
    </dgm:pt>
    <dgm:pt modelId="{F39DAC3B-197B-4905-BA2D-DAD75C2F4BC9}" type="pres">
      <dgm:prSet presAssocID="{A6CF8982-9FB4-473A-AEE6-B40704E05207}" presName="conn2-1" presStyleLbl="parChTrans1D2" presStyleIdx="3" presStyleCnt="7"/>
      <dgm:spPr/>
      <dgm:t>
        <a:bodyPr/>
        <a:lstStyle/>
        <a:p>
          <a:endParaRPr lang="tr-TR"/>
        </a:p>
      </dgm:t>
    </dgm:pt>
    <dgm:pt modelId="{90E37C06-614D-4225-9229-FBE48BB408A0}" type="pres">
      <dgm:prSet presAssocID="{A6CF8982-9FB4-473A-AEE6-B40704E05207}" presName="connTx" presStyleLbl="parChTrans1D2" presStyleIdx="3" presStyleCnt="7"/>
      <dgm:spPr/>
      <dgm:t>
        <a:bodyPr/>
        <a:lstStyle/>
        <a:p>
          <a:endParaRPr lang="tr-TR"/>
        </a:p>
      </dgm:t>
    </dgm:pt>
    <dgm:pt modelId="{9ADC3CBD-B776-42B3-8F20-0AF856C0DC56}" type="pres">
      <dgm:prSet presAssocID="{86CDD459-7339-47F9-AD8F-8AA5F9C94FD7}" presName="root2" presStyleCnt="0"/>
      <dgm:spPr/>
    </dgm:pt>
    <dgm:pt modelId="{F793B452-734D-4AC5-B6F3-12A3B82472A8}" type="pres">
      <dgm:prSet presAssocID="{86CDD459-7339-47F9-AD8F-8AA5F9C94FD7}" presName="LevelTwoTextNode" presStyleLbl="node2" presStyleIdx="3" presStyleCnt="7" custLinFactNeighborX="85579" custLinFactNeighborY="-1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4DC48A-79C5-4F39-97EC-E2C251B7182C}" type="pres">
      <dgm:prSet presAssocID="{86CDD459-7339-47F9-AD8F-8AA5F9C94FD7}" presName="level3hierChild" presStyleCnt="0"/>
      <dgm:spPr/>
    </dgm:pt>
    <dgm:pt modelId="{91EFF7F4-A5FF-48BA-B7DE-D526377AC1E6}" type="pres">
      <dgm:prSet presAssocID="{3FC45B55-A9ED-4D2A-A1D8-63D3BBAFD1B4}" presName="conn2-1" presStyleLbl="parChTrans1D2" presStyleIdx="4" presStyleCnt="7"/>
      <dgm:spPr/>
      <dgm:t>
        <a:bodyPr/>
        <a:lstStyle/>
        <a:p>
          <a:endParaRPr lang="tr-TR"/>
        </a:p>
      </dgm:t>
    </dgm:pt>
    <dgm:pt modelId="{5AD3D509-ED6F-4AF7-9DCF-11E5D56040C9}" type="pres">
      <dgm:prSet presAssocID="{3FC45B55-A9ED-4D2A-A1D8-63D3BBAFD1B4}" presName="connTx" presStyleLbl="parChTrans1D2" presStyleIdx="4" presStyleCnt="7"/>
      <dgm:spPr/>
      <dgm:t>
        <a:bodyPr/>
        <a:lstStyle/>
        <a:p>
          <a:endParaRPr lang="tr-TR"/>
        </a:p>
      </dgm:t>
    </dgm:pt>
    <dgm:pt modelId="{2AF85681-C6E9-4C97-A665-E058BAF431D5}" type="pres">
      <dgm:prSet presAssocID="{332C4383-F5D3-4C0C-B260-9A7087846737}" presName="root2" presStyleCnt="0"/>
      <dgm:spPr/>
    </dgm:pt>
    <dgm:pt modelId="{DEF0FC79-98B9-409F-812B-080AAC93E0F0}" type="pres">
      <dgm:prSet presAssocID="{332C4383-F5D3-4C0C-B260-9A7087846737}" presName="LevelTwoTextNode" presStyleLbl="node2" presStyleIdx="4" presStyleCnt="7" custLinFactNeighborX="-15691" custLinFactNeighborY="-251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DEB2F7-7B07-49CF-851B-D7B498B2EC21}" type="pres">
      <dgm:prSet presAssocID="{332C4383-F5D3-4C0C-B260-9A7087846737}" presName="level3hierChild" presStyleCnt="0"/>
      <dgm:spPr/>
    </dgm:pt>
    <dgm:pt modelId="{9C8E4092-6A17-41A6-BD54-4AD51C39430F}" type="pres">
      <dgm:prSet presAssocID="{D496849C-43F3-45AB-B76D-3C78C399408B}" presName="conn2-1" presStyleLbl="parChTrans1D2" presStyleIdx="5" presStyleCnt="7"/>
      <dgm:spPr/>
      <dgm:t>
        <a:bodyPr/>
        <a:lstStyle/>
        <a:p>
          <a:endParaRPr lang="tr-TR"/>
        </a:p>
      </dgm:t>
    </dgm:pt>
    <dgm:pt modelId="{9B7BD4FC-1280-4030-B260-E5A7E81142FB}" type="pres">
      <dgm:prSet presAssocID="{D496849C-43F3-45AB-B76D-3C78C399408B}" presName="connTx" presStyleLbl="parChTrans1D2" presStyleIdx="5" presStyleCnt="7"/>
      <dgm:spPr/>
      <dgm:t>
        <a:bodyPr/>
        <a:lstStyle/>
        <a:p>
          <a:endParaRPr lang="tr-TR"/>
        </a:p>
      </dgm:t>
    </dgm:pt>
    <dgm:pt modelId="{2DE43165-4CAB-4996-BCA9-8803111D71CB}" type="pres">
      <dgm:prSet presAssocID="{260EE67F-1A40-4F95-AE7A-E389A0373C8D}" presName="root2" presStyleCnt="0"/>
      <dgm:spPr/>
    </dgm:pt>
    <dgm:pt modelId="{B2750EE9-9366-4806-B4FF-AACB97096A37}" type="pres">
      <dgm:prSet presAssocID="{260EE67F-1A40-4F95-AE7A-E389A0373C8D}" presName="LevelTwoTextNode" presStyleLbl="node2" presStyleIdx="5" presStyleCnt="7" custScaleX="93553" custLinFactNeighborX="-12322" custLinFactNeighborY="349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7FF3F4-4892-4AB0-9F99-762BEC7BE70A}" type="pres">
      <dgm:prSet presAssocID="{260EE67F-1A40-4F95-AE7A-E389A0373C8D}" presName="level3hierChild" presStyleCnt="0"/>
      <dgm:spPr/>
    </dgm:pt>
    <dgm:pt modelId="{E74B17A7-2C86-43D1-BF7D-A02E9EE6C100}" type="pres">
      <dgm:prSet presAssocID="{8EFB8C89-F8F0-479D-A079-817FA238BB52}" presName="conn2-1" presStyleLbl="parChTrans1D2" presStyleIdx="6" presStyleCnt="7"/>
      <dgm:spPr/>
      <dgm:t>
        <a:bodyPr/>
        <a:lstStyle/>
        <a:p>
          <a:endParaRPr lang="tr-TR"/>
        </a:p>
      </dgm:t>
    </dgm:pt>
    <dgm:pt modelId="{C61A6D91-1E14-4555-AE5D-8502EA48E889}" type="pres">
      <dgm:prSet presAssocID="{8EFB8C89-F8F0-479D-A079-817FA238BB52}" presName="connTx" presStyleLbl="parChTrans1D2" presStyleIdx="6" presStyleCnt="7"/>
      <dgm:spPr/>
      <dgm:t>
        <a:bodyPr/>
        <a:lstStyle/>
        <a:p>
          <a:endParaRPr lang="tr-TR"/>
        </a:p>
      </dgm:t>
    </dgm:pt>
    <dgm:pt modelId="{D3FA8EED-640E-44E6-8EF6-C5AF8B683425}" type="pres">
      <dgm:prSet presAssocID="{2A30A2AE-3663-4E82-A533-B057CE940E64}" presName="root2" presStyleCnt="0"/>
      <dgm:spPr/>
    </dgm:pt>
    <dgm:pt modelId="{6DE3E2AB-561F-4642-A92E-2C59C4DF0DBE}" type="pres">
      <dgm:prSet presAssocID="{2A30A2AE-3663-4E82-A533-B057CE940E64}" presName="LevelTwoTextNode" presStyleLbl="node2" presStyleIdx="6" presStyleCnt="7" custScaleX="100623" custLinFactY="-83266" custLinFactNeighborX="85516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47D785F-424B-4E60-AC7A-B7F846569FA9}" type="pres">
      <dgm:prSet presAssocID="{2A30A2AE-3663-4E82-A533-B057CE940E64}" presName="level3hierChild" presStyleCnt="0"/>
      <dgm:spPr/>
    </dgm:pt>
  </dgm:ptLst>
  <dgm:cxnLst>
    <dgm:cxn modelId="{D9F9AE3F-16A5-4B1D-A862-5BE612ECB7A3}" srcId="{2BE6CE89-2B59-4F60-B21C-9BC1664C10FB}" destId="{86CDD459-7339-47F9-AD8F-8AA5F9C94FD7}" srcOrd="3" destOrd="0" parTransId="{A6CF8982-9FB4-473A-AEE6-B40704E05207}" sibTransId="{5921AF6E-5BC7-48B3-B115-76E63A8BF23B}"/>
    <dgm:cxn modelId="{A30F9C47-0305-4D4D-99E0-BF5E9FB79DEF}" type="presOf" srcId="{2A30A2AE-3663-4E82-A533-B057CE940E64}" destId="{6DE3E2AB-561F-4642-A92E-2C59C4DF0DBE}" srcOrd="0" destOrd="0" presId="urn:microsoft.com/office/officeart/2008/layout/HorizontalMultiLevelHierarchy"/>
    <dgm:cxn modelId="{43A63DD8-4913-4E18-B1BC-5BF261DFFC5A}" type="presOf" srcId="{9F4EA4D8-2108-44D9-AFAF-A40B7EE29719}" destId="{C4B1E844-3085-406E-A87C-39ABF83A3862}" srcOrd="1" destOrd="0" presId="urn:microsoft.com/office/officeart/2008/layout/HorizontalMultiLevelHierarchy"/>
    <dgm:cxn modelId="{E3CF9354-E26A-4F7A-9671-5C29459C386C}" type="presOf" srcId="{A6CF8982-9FB4-473A-AEE6-B40704E05207}" destId="{90E37C06-614D-4225-9229-FBE48BB408A0}" srcOrd="1" destOrd="0" presId="urn:microsoft.com/office/officeart/2008/layout/HorizontalMultiLevelHierarchy"/>
    <dgm:cxn modelId="{07C15A3D-31BE-4731-981F-60686B4377EF}" type="presOf" srcId="{A6CF8982-9FB4-473A-AEE6-B40704E05207}" destId="{F39DAC3B-197B-4905-BA2D-DAD75C2F4BC9}" srcOrd="0" destOrd="0" presId="urn:microsoft.com/office/officeart/2008/layout/HorizontalMultiLevelHierarchy"/>
    <dgm:cxn modelId="{F6BAC399-4CD3-4D3A-8780-CABAF2F5C1BC}" type="presOf" srcId="{994DAAFE-D7CC-4781-92FD-EF8A0E1001B0}" destId="{31A38380-DCB6-4951-BD99-D1C263CDF3BF}" srcOrd="0" destOrd="0" presId="urn:microsoft.com/office/officeart/2008/layout/HorizontalMultiLevelHierarchy"/>
    <dgm:cxn modelId="{83AE3B57-FCB3-48E8-92CC-60A25CD8A7C3}" srcId="{2BE6CE89-2B59-4F60-B21C-9BC1664C10FB}" destId="{260EE67F-1A40-4F95-AE7A-E389A0373C8D}" srcOrd="5" destOrd="0" parTransId="{D496849C-43F3-45AB-B76D-3C78C399408B}" sibTransId="{7C72969D-0B84-4AD5-BAAE-17A7D5C02E09}"/>
    <dgm:cxn modelId="{E6F8AB7C-F655-44F5-8D71-34610AE20019}" type="presOf" srcId="{8EFB8C89-F8F0-479D-A079-817FA238BB52}" destId="{C61A6D91-1E14-4555-AE5D-8502EA48E889}" srcOrd="1" destOrd="0" presId="urn:microsoft.com/office/officeart/2008/layout/HorizontalMultiLevelHierarchy"/>
    <dgm:cxn modelId="{74BCEC99-0F58-497E-B9B5-D0C4A85935E4}" srcId="{2BE6CE89-2B59-4F60-B21C-9BC1664C10FB}" destId="{994DAAFE-D7CC-4781-92FD-EF8A0E1001B0}" srcOrd="1" destOrd="0" parTransId="{920A83E3-F1C2-4E6D-97D8-FEBD2B9416FD}" sibTransId="{B25FE67E-4E9C-4713-9007-BA12CC5EC046}"/>
    <dgm:cxn modelId="{78C4C2FC-9B63-4C8A-95F6-EEFDFD431D05}" type="presOf" srcId="{86CDD459-7339-47F9-AD8F-8AA5F9C94FD7}" destId="{F793B452-734D-4AC5-B6F3-12A3B82472A8}" srcOrd="0" destOrd="0" presId="urn:microsoft.com/office/officeart/2008/layout/HorizontalMultiLevelHierarchy"/>
    <dgm:cxn modelId="{18BA586D-49E1-4F75-9B72-E7CCDCD69A8F}" type="presOf" srcId="{21102532-D203-4EAA-97BA-E897C6690B02}" destId="{9DB3DA02-3AEC-4DF7-BFB4-B7D464F29CAE}" srcOrd="0" destOrd="0" presId="urn:microsoft.com/office/officeart/2008/layout/HorizontalMultiLevelHierarchy"/>
    <dgm:cxn modelId="{ED25B533-9D18-467D-97B8-C49642DC49D4}" type="presOf" srcId="{D496849C-43F3-45AB-B76D-3C78C399408B}" destId="{9B7BD4FC-1280-4030-B260-E5A7E81142FB}" srcOrd="1" destOrd="0" presId="urn:microsoft.com/office/officeart/2008/layout/HorizontalMultiLevelHierarchy"/>
    <dgm:cxn modelId="{A6153953-05E1-451E-9C5F-5BB8646E9BA6}" type="presOf" srcId="{21102532-D203-4EAA-97BA-E897C6690B02}" destId="{6F937B35-2EB8-4A01-991E-6ED5B2F9D1A8}" srcOrd="1" destOrd="0" presId="urn:microsoft.com/office/officeart/2008/layout/HorizontalMultiLevelHierarchy"/>
    <dgm:cxn modelId="{EDF9C6E2-DE1E-4107-B4D8-6D668E248DD6}" type="presOf" srcId="{D496849C-43F3-45AB-B76D-3C78C399408B}" destId="{9C8E4092-6A17-41A6-BD54-4AD51C39430F}" srcOrd="0" destOrd="0" presId="urn:microsoft.com/office/officeart/2008/layout/HorizontalMultiLevelHierarchy"/>
    <dgm:cxn modelId="{90ED0FFF-719A-4E51-AB49-DF6F04068AA0}" srcId="{2BE6CE89-2B59-4F60-B21C-9BC1664C10FB}" destId="{332C4383-F5D3-4C0C-B260-9A7087846737}" srcOrd="4" destOrd="0" parTransId="{3FC45B55-A9ED-4D2A-A1D8-63D3BBAFD1B4}" sibTransId="{E10A5EE4-EA32-4F5C-B702-5406DB70BB03}"/>
    <dgm:cxn modelId="{06256CB9-7C4D-4F13-B835-0DA940A5E20A}" type="presOf" srcId="{332C4383-F5D3-4C0C-B260-9A7087846737}" destId="{DEF0FC79-98B9-409F-812B-080AAC93E0F0}" srcOrd="0" destOrd="0" presId="urn:microsoft.com/office/officeart/2008/layout/HorizontalMultiLevelHierarchy"/>
    <dgm:cxn modelId="{97E4B183-CC73-45DA-9095-D0379C7C33D7}" type="presOf" srcId="{920A83E3-F1C2-4E6D-97D8-FEBD2B9416FD}" destId="{0C4B6A15-7805-4E32-B26A-19490A290CB3}" srcOrd="1" destOrd="0" presId="urn:microsoft.com/office/officeart/2008/layout/HorizontalMultiLevelHierarchy"/>
    <dgm:cxn modelId="{C1EEFE4F-3B6E-4B5C-8EC9-F062B524C7DA}" type="presOf" srcId="{18897675-A47B-41D8-AF28-816F35A1455C}" destId="{558FFCFD-FEE5-44AD-935A-209B1586576A}" srcOrd="0" destOrd="0" presId="urn:microsoft.com/office/officeart/2008/layout/HorizontalMultiLevelHierarchy"/>
    <dgm:cxn modelId="{25597788-82B7-4C6C-9125-2F2F66224404}" type="presOf" srcId="{94CCC11A-D8B2-47C5-B0F3-31FA96B456A5}" destId="{3EA720FC-0F3B-4E1A-91D4-2E1E5190B38E}" srcOrd="0" destOrd="0" presId="urn:microsoft.com/office/officeart/2008/layout/HorizontalMultiLevelHierarchy"/>
    <dgm:cxn modelId="{022EA05C-395C-48F5-A996-8AE13768FB7A}" srcId="{2BE6CE89-2B59-4F60-B21C-9BC1664C10FB}" destId="{18897675-A47B-41D8-AF28-816F35A1455C}" srcOrd="0" destOrd="0" parTransId="{9F4EA4D8-2108-44D9-AFAF-A40B7EE29719}" sibTransId="{4E0F5C9E-A51D-429E-8839-52471280DF9C}"/>
    <dgm:cxn modelId="{0289FD9C-A564-4A86-8BEA-A73CC630B74B}" type="presOf" srcId="{5FA8B11F-AAEE-4FF6-99BB-D3524854A591}" destId="{CEE068EC-E3D0-4212-ACD3-2D72D8CEAFF9}" srcOrd="0" destOrd="0" presId="urn:microsoft.com/office/officeart/2008/layout/HorizontalMultiLevelHierarchy"/>
    <dgm:cxn modelId="{F52F5317-2077-4954-B8E3-0AF2CD70F38C}" type="presOf" srcId="{3FC45B55-A9ED-4D2A-A1D8-63D3BBAFD1B4}" destId="{5AD3D509-ED6F-4AF7-9DCF-11E5D56040C9}" srcOrd="1" destOrd="0" presId="urn:microsoft.com/office/officeart/2008/layout/HorizontalMultiLevelHierarchy"/>
    <dgm:cxn modelId="{1E69B183-B683-48DF-AD79-46D8A9EE910E}" type="presOf" srcId="{8EFB8C89-F8F0-479D-A079-817FA238BB52}" destId="{E74B17A7-2C86-43D1-BF7D-A02E9EE6C100}" srcOrd="0" destOrd="0" presId="urn:microsoft.com/office/officeart/2008/layout/HorizontalMultiLevelHierarchy"/>
    <dgm:cxn modelId="{0F7C2544-2E94-4913-A218-6C4461E25529}" type="presOf" srcId="{2BE6CE89-2B59-4F60-B21C-9BC1664C10FB}" destId="{89E04F1C-6F1C-46AF-9DE5-9DBCF79A6D90}" srcOrd="0" destOrd="0" presId="urn:microsoft.com/office/officeart/2008/layout/HorizontalMultiLevelHierarchy"/>
    <dgm:cxn modelId="{A3B7733B-2B14-4616-9BE7-80C2FA44E307}" type="presOf" srcId="{3FC45B55-A9ED-4D2A-A1D8-63D3BBAFD1B4}" destId="{91EFF7F4-A5FF-48BA-B7DE-D526377AC1E6}" srcOrd="0" destOrd="0" presId="urn:microsoft.com/office/officeart/2008/layout/HorizontalMultiLevelHierarchy"/>
    <dgm:cxn modelId="{5271A9B7-48E8-4E48-9DFF-B24832667831}" srcId="{2BE6CE89-2B59-4F60-B21C-9BC1664C10FB}" destId="{2A30A2AE-3663-4E82-A533-B057CE940E64}" srcOrd="6" destOrd="0" parTransId="{8EFB8C89-F8F0-479D-A079-817FA238BB52}" sibTransId="{DE2A44FF-E12A-4776-9564-035D322924C4}"/>
    <dgm:cxn modelId="{0C532B19-DF03-40A0-B9AB-966FE6C757AA}" srcId="{2BE6CE89-2B59-4F60-B21C-9BC1664C10FB}" destId="{94CCC11A-D8B2-47C5-B0F3-31FA96B456A5}" srcOrd="2" destOrd="0" parTransId="{21102532-D203-4EAA-97BA-E897C6690B02}" sibTransId="{E217CFCB-99B1-44C0-A2A9-7167E85C68E6}"/>
    <dgm:cxn modelId="{D5CDBA07-8243-4C75-9F86-B4FCEE8DE375}" srcId="{5FA8B11F-AAEE-4FF6-99BB-D3524854A591}" destId="{2BE6CE89-2B59-4F60-B21C-9BC1664C10FB}" srcOrd="0" destOrd="0" parTransId="{F0F118F2-9A97-4F59-9C46-D21ADECA2953}" sibTransId="{F5D756E2-F6B1-4FED-B968-29BFDBEF1FA9}"/>
    <dgm:cxn modelId="{02D85137-22B0-4604-869C-3173ABA2B34D}" type="presOf" srcId="{920A83E3-F1C2-4E6D-97D8-FEBD2B9416FD}" destId="{6EB434D5-EEEA-4B4B-8930-48D6278F091F}" srcOrd="0" destOrd="0" presId="urn:microsoft.com/office/officeart/2008/layout/HorizontalMultiLevelHierarchy"/>
    <dgm:cxn modelId="{FD9B107D-9C14-4B4C-8BE9-0052CD99CA5A}" type="presOf" srcId="{9F4EA4D8-2108-44D9-AFAF-A40B7EE29719}" destId="{62ACFF30-3FE9-4D8A-9312-81EA5AD1D380}" srcOrd="0" destOrd="0" presId="urn:microsoft.com/office/officeart/2008/layout/HorizontalMultiLevelHierarchy"/>
    <dgm:cxn modelId="{F63B87C0-0548-47F9-A66E-3BAD3012EF20}" type="presOf" srcId="{260EE67F-1A40-4F95-AE7A-E389A0373C8D}" destId="{B2750EE9-9366-4806-B4FF-AACB97096A37}" srcOrd="0" destOrd="0" presId="urn:microsoft.com/office/officeart/2008/layout/HorizontalMultiLevelHierarchy"/>
    <dgm:cxn modelId="{62467E24-D9FF-4B1F-A11D-3D68DAB43843}" type="presParOf" srcId="{CEE068EC-E3D0-4212-ACD3-2D72D8CEAFF9}" destId="{928354B5-B38B-4133-9B6D-EA17C44E641A}" srcOrd="0" destOrd="0" presId="urn:microsoft.com/office/officeart/2008/layout/HorizontalMultiLevelHierarchy"/>
    <dgm:cxn modelId="{51FAB75C-0EC3-498C-8D6D-DEC259305247}" type="presParOf" srcId="{928354B5-B38B-4133-9B6D-EA17C44E641A}" destId="{89E04F1C-6F1C-46AF-9DE5-9DBCF79A6D90}" srcOrd="0" destOrd="0" presId="urn:microsoft.com/office/officeart/2008/layout/HorizontalMultiLevelHierarchy"/>
    <dgm:cxn modelId="{64A2BEB8-6F8D-462C-8ADA-FB3ACE60CE94}" type="presParOf" srcId="{928354B5-B38B-4133-9B6D-EA17C44E641A}" destId="{B0B1C6E6-C885-41A3-85B4-10FD92B6D384}" srcOrd="1" destOrd="0" presId="urn:microsoft.com/office/officeart/2008/layout/HorizontalMultiLevelHierarchy"/>
    <dgm:cxn modelId="{2A5F69A1-2D8E-4E91-9F84-35C68FCD131D}" type="presParOf" srcId="{B0B1C6E6-C885-41A3-85B4-10FD92B6D384}" destId="{62ACFF30-3FE9-4D8A-9312-81EA5AD1D380}" srcOrd="0" destOrd="0" presId="urn:microsoft.com/office/officeart/2008/layout/HorizontalMultiLevelHierarchy"/>
    <dgm:cxn modelId="{92DA2E19-E096-4917-9172-20CADC40AB3E}" type="presParOf" srcId="{62ACFF30-3FE9-4D8A-9312-81EA5AD1D380}" destId="{C4B1E844-3085-406E-A87C-39ABF83A3862}" srcOrd="0" destOrd="0" presId="urn:microsoft.com/office/officeart/2008/layout/HorizontalMultiLevelHierarchy"/>
    <dgm:cxn modelId="{F5027056-B5C3-42BA-BAF4-5110C795C0D8}" type="presParOf" srcId="{B0B1C6E6-C885-41A3-85B4-10FD92B6D384}" destId="{9475456E-12C9-40D2-97F0-D5830BBF4D4C}" srcOrd="1" destOrd="0" presId="urn:microsoft.com/office/officeart/2008/layout/HorizontalMultiLevelHierarchy"/>
    <dgm:cxn modelId="{0A19C4F7-F6D7-4294-BCCB-3D81289F3AEF}" type="presParOf" srcId="{9475456E-12C9-40D2-97F0-D5830BBF4D4C}" destId="{558FFCFD-FEE5-44AD-935A-209B1586576A}" srcOrd="0" destOrd="0" presId="urn:microsoft.com/office/officeart/2008/layout/HorizontalMultiLevelHierarchy"/>
    <dgm:cxn modelId="{7B0DB28E-C88C-49A1-B548-B590780E5069}" type="presParOf" srcId="{9475456E-12C9-40D2-97F0-D5830BBF4D4C}" destId="{12FDED49-4EA0-41BB-9820-19EF20C3DCF4}" srcOrd="1" destOrd="0" presId="urn:microsoft.com/office/officeart/2008/layout/HorizontalMultiLevelHierarchy"/>
    <dgm:cxn modelId="{B81682AC-AF0C-4234-9904-F9746BB494C1}" type="presParOf" srcId="{B0B1C6E6-C885-41A3-85B4-10FD92B6D384}" destId="{6EB434D5-EEEA-4B4B-8930-48D6278F091F}" srcOrd="2" destOrd="0" presId="urn:microsoft.com/office/officeart/2008/layout/HorizontalMultiLevelHierarchy"/>
    <dgm:cxn modelId="{A979E1B1-950D-4253-8994-EBCE7F6A7520}" type="presParOf" srcId="{6EB434D5-EEEA-4B4B-8930-48D6278F091F}" destId="{0C4B6A15-7805-4E32-B26A-19490A290CB3}" srcOrd="0" destOrd="0" presId="urn:microsoft.com/office/officeart/2008/layout/HorizontalMultiLevelHierarchy"/>
    <dgm:cxn modelId="{EF19EE29-6DAF-44E4-9C19-2197E5734B12}" type="presParOf" srcId="{B0B1C6E6-C885-41A3-85B4-10FD92B6D384}" destId="{7D4FFBE7-E043-4D08-B5E4-7EC7654ABFAC}" srcOrd="3" destOrd="0" presId="urn:microsoft.com/office/officeart/2008/layout/HorizontalMultiLevelHierarchy"/>
    <dgm:cxn modelId="{B43456A0-1E53-4722-848A-9C77176B68BC}" type="presParOf" srcId="{7D4FFBE7-E043-4D08-B5E4-7EC7654ABFAC}" destId="{31A38380-DCB6-4951-BD99-D1C263CDF3BF}" srcOrd="0" destOrd="0" presId="urn:microsoft.com/office/officeart/2008/layout/HorizontalMultiLevelHierarchy"/>
    <dgm:cxn modelId="{DA461637-BC5E-4C08-844D-115FD5FF051F}" type="presParOf" srcId="{7D4FFBE7-E043-4D08-B5E4-7EC7654ABFAC}" destId="{EA624DCC-7F41-4E2E-9225-5A2995098C51}" srcOrd="1" destOrd="0" presId="urn:microsoft.com/office/officeart/2008/layout/HorizontalMultiLevelHierarchy"/>
    <dgm:cxn modelId="{9DDD4E20-EBFC-4808-89F6-7E45A7742D9A}" type="presParOf" srcId="{B0B1C6E6-C885-41A3-85B4-10FD92B6D384}" destId="{9DB3DA02-3AEC-4DF7-BFB4-B7D464F29CAE}" srcOrd="4" destOrd="0" presId="urn:microsoft.com/office/officeart/2008/layout/HorizontalMultiLevelHierarchy"/>
    <dgm:cxn modelId="{42150DCD-7135-459C-A7D6-18E8ECA2A38E}" type="presParOf" srcId="{9DB3DA02-3AEC-4DF7-BFB4-B7D464F29CAE}" destId="{6F937B35-2EB8-4A01-991E-6ED5B2F9D1A8}" srcOrd="0" destOrd="0" presId="urn:microsoft.com/office/officeart/2008/layout/HorizontalMultiLevelHierarchy"/>
    <dgm:cxn modelId="{0D65DAE0-594E-42CD-AFCB-761358B21334}" type="presParOf" srcId="{B0B1C6E6-C885-41A3-85B4-10FD92B6D384}" destId="{9BB2BA17-3148-42C9-AF7A-BA237052CFA5}" srcOrd="5" destOrd="0" presId="urn:microsoft.com/office/officeart/2008/layout/HorizontalMultiLevelHierarchy"/>
    <dgm:cxn modelId="{F4930A96-DC73-41CB-8D9A-BE592C9B45DD}" type="presParOf" srcId="{9BB2BA17-3148-42C9-AF7A-BA237052CFA5}" destId="{3EA720FC-0F3B-4E1A-91D4-2E1E5190B38E}" srcOrd="0" destOrd="0" presId="urn:microsoft.com/office/officeart/2008/layout/HorizontalMultiLevelHierarchy"/>
    <dgm:cxn modelId="{9BC04E68-A105-41AD-BB75-1BF698E17E3A}" type="presParOf" srcId="{9BB2BA17-3148-42C9-AF7A-BA237052CFA5}" destId="{9FBE8201-9528-438B-9AD8-2F86377BC272}" srcOrd="1" destOrd="0" presId="urn:microsoft.com/office/officeart/2008/layout/HorizontalMultiLevelHierarchy"/>
    <dgm:cxn modelId="{04FAC0AC-E9D9-4499-A33D-79F561BE4EF4}" type="presParOf" srcId="{B0B1C6E6-C885-41A3-85B4-10FD92B6D384}" destId="{F39DAC3B-197B-4905-BA2D-DAD75C2F4BC9}" srcOrd="6" destOrd="0" presId="urn:microsoft.com/office/officeart/2008/layout/HorizontalMultiLevelHierarchy"/>
    <dgm:cxn modelId="{671C8690-BB32-4FF2-9894-8B97159AFDCF}" type="presParOf" srcId="{F39DAC3B-197B-4905-BA2D-DAD75C2F4BC9}" destId="{90E37C06-614D-4225-9229-FBE48BB408A0}" srcOrd="0" destOrd="0" presId="urn:microsoft.com/office/officeart/2008/layout/HorizontalMultiLevelHierarchy"/>
    <dgm:cxn modelId="{EFBFC399-F792-4086-96A1-8C6A16B86AB8}" type="presParOf" srcId="{B0B1C6E6-C885-41A3-85B4-10FD92B6D384}" destId="{9ADC3CBD-B776-42B3-8F20-0AF856C0DC56}" srcOrd="7" destOrd="0" presId="urn:microsoft.com/office/officeart/2008/layout/HorizontalMultiLevelHierarchy"/>
    <dgm:cxn modelId="{84763B28-0A34-4CA2-BB8A-61BD025B5D28}" type="presParOf" srcId="{9ADC3CBD-B776-42B3-8F20-0AF856C0DC56}" destId="{F793B452-734D-4AC5-B6F3-12A3B82472A8}" srcOrd="0" destOrd="0" presId="urn:microsoft.com/office/officeart/2008/layout/HorizontalMultiLevelHierarchy"/>
    <dgm:cxn modelId="{3C7A1901-D597-4841-A3D5-2A711B092010}" type="presParOf" srcId="{9ADC3CBD-B776-42B3-8F20-0AF856C0DC56}" destId="{A04DC48A-79C5-4F39-97EC-E2C251B7182C}" srcOrd="1" destOrd="0" presId="urn:microsoft.com/office/officeart/2008/layout/HorizontalMultiLevelHierarchy"/>
    <dgm:cxn modelId="{21DC257F-DA60-4B87-BBB0-5919DDA0919E}" type="presParOf" srcId="{B0B1C6E6-C885-41A3-85B4-10FD92B6D384}" destId="{91EFF7F4-A5FF-48BA-B7DE-D526377AC1E6}" srcOrd="8" destOrd="0" presId="urn:microsoft.com/office/officeart/2008/layout/HorizontalMultiLevelHierarchy"/>
    <dgm:cxn modelId="{6A5876E0-06E4-48F9-9823-1C61A3F48469}" type="presParOf" srcId="{91EFF7F4-A5FF-48BA-B7DE-D526377AC1E6}" destId="{5AD3D509-ED6F-4AF7-9DCF-11E5D56040C9}" srcOrd="0" destOrd="0" presId="urn:microsoft.com/office/officeart/2008/layout/HorizontalMultiLevelHierarchy"/>
    <dgm:cxn modelId="{C9FB2E8A-7580-4856-920E-07370C025C2F}" type="presParOf" srcId="{B0B1C6E6-C885-41A3-85B4-10FD92B6D384}" destId="{2AF85681-C6E9-4C97-A665-E058BAF431D5}" srcOrd="9" destOrd="0" presId="urn:microsoft.com/office/officeart/2008/layout/HorizontalMultiLevelHierarchy"/>
    <dgm:cxn modelId="{0DB667B9-6699-4670-B060-23B3332A0975}" type="presParOf" srcId="{2AF85681-C6E9-4C97-A665-E058BAF431D5}" destId="{DEF0FC79-98B9-409F-812B-080AAC93E0F0}" srcOrd="0" destOrd="0" presId="urn:microsoft.com/office/officeart/2008/layout/HorizontalMultiLevelHierarchy"/>
    <dgm:cxn modelId="{37B641AC-57BB-4EBA-AA23-3670470729E4}" type="presParOf" srcId="{2AF85681-C6E9-4C97-A665-E058BAF431D5}" destId="{DBDEB2F7-7B07-49CF-851B-D7B498B2EC21}" srcOrd="1" destOrd="0" presId="urn:microsoft.com/office/officeart/2008/layout/HorizontalMultiLevelHierarchy"/>
    <dgm:cxn modelId="{84C17C32-9542-4C1A-AB72-76C07128E92B}" type="presParOf" srcId="{B0B1C6E6-C885-41A3-85B4-10FD92B6D384}" destId="{9C8E4092-6A17-41A6-BD54-4AD51C39430F}" srcOrd="10" destOrd="0" presId="urn:microsoft.com/office/officeart/2008/layout/HorizontalMultiLevelHierarchy"/>
    <dgm:cxn modelId="{12DAA430-3462-48C0-913E-122E8E1632C7}" type="presParOf" srcId="{9C8E4092-6A17-41A6-BD54-4AD51C39430F}" destId="{9B7BD4FC-1280-4030-B260-E5A7E81142FB}" srcOrd="0" destOrd="0" presId="urn:microsoft.com/office/officeart/2008/layout/HorizontalMultiLevelHierarchy"/>
    <dgm:cxn modelId="{B5D7C696-74AD-43DB-A374-CF9481DD7F50}" type="presParOf" srcId="{B0B1C6E6-C885-41A3-85B4-10FD92B6D384}" destId="{2DE43165-4CAB-4996-BCA9-8803111D71CB}" srcOrd="11" destOrd="0" presId="urn:microsoft.com/office/officeart/2008/layout/HorizontalMultiLevelHierarchy"/>
    <dgm:cxn modelId="{12A4CC3D-E193-43E6-AFDD-3FCC5DE5FD0E}" type="presParOf" srcId="{2DE43165-4CAB-4996-BCA9-8803111D71CB}" destId="{B2750EE9-9366-4806-B4FF-AACB97096A37}" srcOrd="0" destOrd="0" presId="urn:microsoft.com/office/officeart/2008/layout/HorizontalMultiLevelHierarchy"/>
    <dgm:cxn modelId="{31DC12D8-B2CD-42E8-8F61-2A2EDAB8BDA8}" type="presParOf" srcId="{2DE43165-4CAB-4996-BCA9-8803111D71CB}" destId="{DE7FF3F4-4892-4AB0-9F99-762BEC7BE70A}" srcOrd="1" destOrd="0" presId="urn:microsoft.com/office/officeart/2008/layout/HorizontalMultiLevelHierarchy"/>
    <dgm:cxn modelId="{5A235E1D-3244-454D-92F6-B995AD513FB5}" type="presParOf" srcId="{B0B1C6E6-C885-41A3-85B4-10FD92B6D384}" destId="{E74B17A7-2C86-43D1-BF7D-A02E9EE6C100}" srcOrd="12" destOrd="0" presId="urn:microsoft.com/office/officeart/2008/layout/HorizontalMultiLevelHierarchy"/>
    <dgm:cxn modelId="{70C1B980-60D6-4469-9E13-F2E675365480}" type="presParOf" srcId="{E74B17A7-2C86-43D1-BF7D-A02E9EE6C100}" destId="{C61A6D91-1E14-4555-AE5D-8502EA48E889}" srcOrd="0" destOrd="0" presId="urn:microsoft.com/office/officeart/2008/layout/HorizontalMultiLevelHierarchy"/>
    <dgm:cxn modelId="{79C77DE8-B508-4308-9448-16C536A09FC1}" type="presParOf" srcId="{B0B1C6E6-C885-41A3-85B4-10FD92B6D384}" destId="{D3FA8EED-640E-44E6-8EF6-C5AF8B683425}" srcOrd="13" destOrd="0" presId="urn:microsoft.com/office/officeart/2008/layout/HorizontalMultiLevelHierarchy"/>
    <dgm:cxn modelId="{1F96DDB3-A891-49B8-8E5B-5A38CD89F409}" type="presParOf" srcId="{D3FA8EED-640E-44E6-8EF6-C5AF8B683425}" destId="{6DE3E2AB-561F-4642-A92E-2C59C4DF0DBE}" srcOrd="0" destOrd="0" presId="urn:microsoft.com/office/officeart/2008/layout/HorizontalMultiLevelHierarchy"/>
    <dgm:cxn modelId="{005A6DCA-2139-4762-A498-305C9245C1B5}" type="presParOf" srcId="{D3FA8EED-640E-44E6-8EF6-C5AF8B683425}" destId="{E47D785F-424B-4E60-AC7A-B7F846569F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5E482-E1EF-4510-9E72-2B2F8453E591}" type="doc">
      <dgm:prSet loTypeId="urn:microsoft.com/office/officeart/2008/layout/Squa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479B210-F3D4-4CD4-98B1-29938D740058}">
      <dgm:prSet phldrT="[Metin]"/>
      <dgm:spPr/>
      <dgm:t>
        <a:bodyPr/>
        <a:lstStyle/>
        <a:p>
          <a:r>
            <a:rPr lang="en-US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Pol</a:t>
          </a:r>
          <a:r>
            <a:rPr lang="tr-TR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İ</a:t>
          </a:r>
          <a:r>
            <a:rPr lang="en-US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met</a:t>
          </a:r>
          <a:r>
            <a:rPr lang="tr-TR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İ</a:t>
          </a:r>
          <a:r>
            <a:rPr lang="en-US" b="1" cap="all" dirty="0" err="1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lmetakr</a:t>
          </a:r>
          <a:r>
            <a:rPr lang="tr-TR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İ</a:t>
          </a:r>
          <a:r>
            <a:rPr lang="en-US" b="1" cap="all" dirty="0" err="1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lat</a:t>
          </a:r>
          <a:r>
            <a:rPr lang="en-US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(PMMA)</a:t>
          </a:r>
          <a:endParaRPr lang="tr-TR" dirty="0"/>
        </a:p>
      </dgm:t>
    </dgm:pt>
    <dgm:pt modelId="{AC39EFA6-9B0C-4DD1-8DB0-A7E871117FC4}" type="parTrans" cxnId="{EF45F578-0C54-46F4-9F33-E9FD168E11F0}">
      <dgm:prSet/>
      <dgm:spPr/>
      <dgm:t>
        <a:bodyPr/>
        <a:lstStyle/>
        <a:p>
          <a:endParaRPr lang="tr-TR"/>
        </a:p>
      </dgm:t>
    </dgm:pt>
    <dgm:pt modelId="{FFA89CDB-8E9C-499F-80A1-40F8DFBCAE74}" type="sibTrans" cxnId="{EF45F578-0C54-46F4-9F33-E9FD168E11F0}">
      <dgm:prSet/>
      <dgm:spPr/>
      <dgm:t>
        <a:bodyPr/>
        <a:lstStyle/>
        <a:p>
          <a:endParaRPr lang="tr-TR"/>
        </a:p>
      </dgm:t>
    </dgm:pt>
    <dgm:pt modelId="{7A3AFE7E-5AFB-47C7-9AE3-A1B0C583F12C}">
      <dgm:prSet phldrT="[Metin]"/>
      <dgm:spPr/>
      <dgm:t>
        <a:bodyPr/>
        <a:lstStyle/>
        <a:p>
          <a:r>
            <a:rPr lang="tr-TR" dirty="0" err="1"/>
            <a:t>Kontakt</a:t>
          </a:r>
          <a:r>
            <a:rPr lang="tr-TR" dirty="0"/>
            <a:t> Lens</a:t>
          </a:r>
        </a:p>
      </dgm:t>
    </dgm:pt>
    <dgm:pt modelId="{9B7E1A3A-D0DC-4F1B-AA6D-4D09C5461B26}" type="parTrans" cxnId="{37B9DCCD-2CFA-4B98-ACD0-DF069C62A427}">
      <dgm:prSet/>
      <dgm:spPr/>
      <dgm:t>
        <a:bodyPr/>
        <a:lstStyle/>
        <a:p>
          <a:endParaRPr lang="tr-TR"/>
        </a:p>
      </dgm:t>
    </dgm:pt>
    <dgm:pt modelId="{67ED5FFF-42C0-4E0C-B51B-DF1F56960CDA}" type="sibTrans" cxnId="{37B9DCCD-2CFA-4B98-ACD0-DF069C62A427}">
      <dgm:prSet/>
      <dgm:spPr/>
      <dgm:t>
        <a:bodyPr/>
        <a:lstStyle/>
        <a:p>
          <a:endParaRPr lang="tr-TR"/>
        </a:p>
      </dgm:t>
    </dgm:pt>
    <dgm:pt modelId="{CF3E66BC-D759-42C6-83D9-4D117295ECF6}">
      <dgm:prSet phldrT="[Metin]"/>
      <dgm:spPr/>
      <dgm:t>
        <a:bodyPr/>
        <a:lstStyle/>
        <a:p>
          <a:r>
            <a:rPr lang="tr-TR" dirty="0"/>
            <a:t>Kemik dolguları</a:t>
          </a:r>
        </a:p>
      </dgm:t>
    </dgm:pt>
    <dgm:pt modelId="{6E47847B-16DD-4CF6-BD11-1C86D14AD4F1}" type="parTrans" cxnId="{23626398-F332-4D4C-8E14-3638BCEE84E3}">
      <dgm:prSet/>
      <dgm:spPr/>
      <dgm:t>
        <a:bodyPr/>
        <a:lstStyle/>
        <a:p>
          <a:endParaRPr lang="tr-TR"/>
        </a:p>
      </dgm:t>
    </dgm:pt>
    <dgm:pt modelId="{8C5B5C2B-2CE3-4A94-8020-8417126A7486}" type="sibTrans" cxnId="{23626398-F332-4D4C-8E14-3638BCEE84E3}">
      <dgm:prSet/>
      <dgm:spPr/>
      <dgm:t>
        <a:bodyPr/>
        <a:lstStyle/>
        <a:p>
          <a:endParaRPr lang="tr-TR"/>
        </a:p>
      </dgm:t>
    </dgm:pt>
    <dgm:pt modelId="{0CD8226B-A2FD-4361-8FE8-C181E70B30B7}">
      <dgm:prSet phldrT="[Metin]"/>
      <dgm:spPr/>
      <dgm:t>
        <a:bodyPr/>
        <a:lstStyle/>
        <a:p>
          <a:r>
            <a:rPr lang="tr-TR" dirty="0" err="1"/>
            <a:t>Rinoplasti</a:t>
          </a:r>
          <a:endParaRPr lang="tr-TR" dirty="0"/>
        </a:p>
      </dgm:t>
    </dgm:pt>
    <dgm:pt modelId="{2C6C9B86-8F54-41C2-A869-4C0E9C32ADA3}" type="parTrans" cxnId="{A4CED8FD-BEBF-4BFF-AFA7-D5768960F2F1}">
      <dgm:prSet/>
      <dgm:spPr/>
      <dgm:t>
        <a:bodyPr/>
        <a:lstStyle/>
        <a:p>
          <a:endParaRPr lang="tr-TR"/>
        </a:p>
      </dgm:t>
    </dgm:pt>
    <dgm:pt modelId="{03A7322F-5ED5-4AA4-954E-3B179FE93EC5}" type="sibTrans" cxnId="{A4CED8FD-BEBF-4BFF-AFA7-D5768960F2F1}">
      <dgm:prSet/>
      <dgm:spPr/>
      <dgm:t>
        <a:bodyPr/>
        <a:lstStyle/>
        <a:p>
          <a:endParaRPr lang="tr-TR"/>
        </a:p>
      </dgm:t>
    </dgm:pt>
    <dgm:pt modelId="{71A59940-A303-4C09-8BF3-948E412CECD1}">
      <dgm:prSet phldrT="[Metin]"/>
      <dgm:spPr/>
      <dgm:t>
        <a:bodyPr/>
        <a:lstStyle/>
        <a:p>
          <a:r>
            <a:rPr lang="en-US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Pol</a:t>
          </a:r>
          <a:r>
            <a:rPr lang="tr-TR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</a:t>
          </a:r>
          <a:r>
            <a:rPr lang="en-US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et</a:t>
          </a:r>
          <a:r>
            <a:rPr lang="tr-TR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</a:t>
          </a:r>
          <a:r>
            <a:rPr lang="en-US" b="1" cap="all" dirty="0" err="1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len</a:t>
          </a:r>
          <a:r>
            <a:rPr lang="en-US" b="1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(PE)</a:t>
          </a:r>
          <a:endParaRPr lang="tr-TR" dirty="0"/>
        </a:p>
      </dgm:t>
    </dgm:pt>
    <dgm:pt modelId="{0018D991-78EC-448C-9C04-84E9C84625A2}" type="parTrans" cxnId="{E08E1F83-3E8C-4110-91BE-5F4CF15234D2}">
      <dgm:prSet/>
      <dgm:spPr/>
      <dgm:t>
        <a:bodyPr/>
        <a:lstStyle/>
        <a:p>
          <a:endParaRPr lang="tr-TR"/>
        </a:p>
      </dgm:t>
    </dgm:pt>
    <dgm:pt modelId="{F519608E-0944-44F9-A131-126DF0D85520}" type="sibTrans" cxnId="{E08E1F83-3E8C-4110-91BE-5F4CF15234D2}">
      <dgm:prSet/>
      <dgm:spPr/>
      <dgm:t>
        <a:bodyPr/>
        <a:lstStyle/>
        <a:p>
          <a:endParaRPr lang="tr-TR"/>
        </a:p>
      </dgm:t>
    </dgm:pt>
    <dgm:pt modelId="{6A324A05-07A9-4E1C-980A-981DEF1BA48C}">
      <dgm:prSet phldrT="[Metin]"/>
      <dgm:spPr/>
      <dgm:t>
        <a:bodyPr/>
        <a:lstStyle/>
        <a:p>
          <a:r>
            <a:rPr lang="tr-TR" dirty="0" err="1"/>
            <a:t>Rinoplasti</a:t>
          </a:r>
          <a:endParaRPr lang="tr-TR" dirty="0"/>
        </a:p>
      </dgm:t>
    </dgm:pt>
    <dgm:pt modelId="{DF03EE3F-703C-45AC-B37B-398C99626439}" type="parTrans" cxnId="{DFF4C625-3AF2-4E0F-BC16-E96532D918C2}">
      <dgm:prSet/>
      <dgm:spPr/>
      <dgm:t>
        <a:bodyPr/>
        <a:lstStyle/>
        <a:p>
          <a:endParaRPr lang="tr-TR"/>
        </a:p>
      </dgm:t>
    </dgm:pt>
    <dgm:pt modelId="{762E7274-2F83-4C9E-9815-541CBB319895}" type="sibTrans" cxnId="{DFF4C625-3AF2-4E0F-BC16-E96532D918C2}">
      <dgm:prSet/>
      <dgm:spPr/>
      <dgm:t>
        <a:bodyPr/>
        <a:lstStyle/>
        <a:p>
          <a:endParaRPr lang="tr-TR"/>
        </a:p>
      </dgm:t>
    </dgm:pt>
    <dgm:pt modelId="{0D3B8824-F505-4C93-9E6D-E5241F8880E8}">
      <dgm:prSet phldrT="[Metin]"/>
      <dgm:spPr/>
      <dgm:t>
        <a:bodyPr/>
        <a:lstStyle/>
        <a:p>
          <a:r>
            <a:rPr lang="tr-TR" dirty="0" err="1"/>
            <a:t>PMMA’ya</a:t>
          </a:r>
          <a:r>
            <a:rPr lang="tr-TR" dirty="0"/>
            <a:t> yapışkanlık özelliği</a:t>
          </a:r>
        </a:p>
      </dgm:t>
    </dgm:pt>
    <dgm:pt modelId="{021C0CC8-6B25-453D-BD6C-7D4252E7C4D6}" type="parTrans" cxnId="{58D404EC-E0C9-4FB9-A9EC-3EBA4EEAC83F}">
      <dgm:prSet/>
      <dgm:spPr/>
      <dgm:t>
        <a:bodyPr/>
        <a:lstStyle/>
        <a:p>
          <a:endParaRPr lang="tr-TR"/>
        </a:p>
      </dgm:t>
    </dgm:pt>
    <dgm:pt modelId="{F5581B85-855A-4AD5-8165-F985FA3CE7AB}" type="sibTrans" cxnId="{58D404EC-E0C9-4FB9-A9EC-3EBA4EEAC83F}">
      <dgm:prSet/>
      <dgm:spPr/>
      <dgm:t>
        <a:bodyPr/>
        <a:lstStyle/>
        <a:p>
          <a:endParaRPr lang="tr-TR"/>
        </a:p>
      </dgm:t>
    </dgm:pt>
    <dgm:pt modelId="{176F67BA-DBC2-439A-B0A5-25455B6F08C3}">
      <dgm:prSet phldrT="[Metin]"/>
      <dgm:spPr/>
      <dgm:t>
        <a:bodyPr/>
        <a:lstStyle/>
        <a:p>
          <a:r>
            <a:rPr lang="tr-TR" dirty="0" err="1"/>
            <a:t>Kraniyoplasti</a:t>
          </a:r>
          <a:endParaRPr lang="tr-TR" dirty="0"/>
        </a:p>
      </dgm:t>
    </dgm:pt>
    <dgm:pt modelId="{1E4E9D26-0651-47E4-94F6-933863B8062D}" type="parTrans" cxnId="{34249697-A0D6-4D13-86B7-D0BAD9CF5A01}">
      <dgm:prSet/>
      <dgm:spPr/>
      <dgm:t>
        <a:bodyPr/>
        <a:lstStyle/>
        <a:p>
          <a:endParaRPr lang="tr-TR"/>
        </a:p>
      </dgm:t>
    </dgm:pt>
    <dgm:pt modelId="{3CBC59A3-85C6-4F45-8147-F289035A9746}" type="sibTrans" cxnId="{34249697-A0D6-4D13-86B7-D0BAD9CF5A01}">
      <dgm:prSet/>
      <dgm:spPr/>
      <dgm:t>
        <a:bodyPr/>
        <a:lstStyle/>
        <a:p>
          <a:endParaRPr lang="tr-TR"/>
        </a:p>
      </dgm:t>
    </dgm:pt>
    <dgm:pt modelId="{7FDAC9B8-7FE4-4768-ADDE-9DD272563C46}" type="pres">
      <dgm:prSet presAssocID="{1175E482-E1EF-4510-9E72-2B2F8453E59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D67CA93A-48ED-4FDB-A442-10C64BCBD5CC}" type="pres">
      <dgm:prSet presAssocID="{6479B210-F3D4-4CD4-98B1-29938D740058}" presName="root" presStyleCnt="0">
        <dgm:presLayoutVars>
          <dgm:chMax/>
          <dgm:chPref/>
        </dgm:presLayoutVars>
      </dgm:prSet>
      <dgm:spPr/>
    </dgm:pt>
    <dgm:pt modelId="{D3E35830-2881-4D50-B754-662CA9607965}" type="pres">
      <dgm:prSet presAssocID="{6479B210-F3D4-4CD4-98B1-29938D740058}" presName="rootComposite" presStyleCnt="0">
        <dgm:presLayoutVars/>
      </dgm:prSet>
      <dgm:spPr/>
    </dgm:pt>
    <dgm:pt modelId="{DE99BB39-A205-4E97-800C-928528E73304}" type="pres">
      <dgm:prSet presAssocID="{6479B210-F3D4-4CD4-98B1-29938D740058}" presName="ParentAccent" presStyleLbl="alignNode1" presStyleIdx="0" presStyleCnt="2" custLinFactNeighborX="-310" custLinFactNeighborY="-5266"/>
      <dgm:spPr/>
    </dgm:pt>
    <dgm:pt modelId="{29B84868-4B81-4DE5-93D1-867088739E38}" type="pres">
      <dgm:prSet presAssocID="{6479B210-F3D4-4CD4-98B1-29938D740058}" presName="ParentSmallAccent" presStyleLbl="fgAcc1" presStyleIdx="0" presStyleCnt="2"/>
      <dgm:spPr/>
    </dgm:pt>
    <dgm:pt modelId="{975AD329-66C0-4C54-9B29-7BC8B69F377C}" type="pres">
      <dgm:prSet presAssocID="{6479B210-F3D4-4CD4-98B1-29938D740058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5691D2-65F0-4BB3-B83E-9400EA568B65}" type="pres">
      <dgm:prSet presAssocID="{6479B210-F3D4-4CD4-98B1-29938D740058}" presName="childShape" presStyleCnt="0">
        <dgm:presLayoutVars>
          <dgm:chMax val="0"/>
          <dgm:chPref val="0"/>
        </dgm:presLayoutVars>
      </dgm:prSet>
      <dgm:spPr/>
    </dgm:pt>
    <dgm:pt modelId="{EAFD8783-DA56-4394-808C-76F7E2D11FCE}" type="pres">
      <dgm:prSet presAssocID="{7A3AFE7E-5AFB-47C7-9AE3-A1B0C583F12C}" presName="childComposite" presStyleCnt="0">
        <dgm:presLayoutVars>
          <dgm:chMax val="0"/>
          <dgm:chPref val="0"/>
        </dgm:presLayoutVars>
      </dgm:prSet>
      <dgm:spPr/>
    </dgm:pt>
    <dgm:pt modelId="{8DEC2957-CD4A-4233-97F6-A0D22C8077C0}" type="pres">
      <dgm:prSet presAssocID="{7A3AFE7E-5AFB-47C7-9AE3-A1B0C583F12C}" presName="ChildAccent" presStyleLbl="solidFgAcc1" presStyleIdx="0" presStyleCnt="6"/>
      <dgm:spPr/>
    </dgm:pt>
    <dgm:pt modelId="{CBF82571-6064-4F9A-B4D1-0D341641B09F}" type="pres">
      <dgm:prSet presAssocID="{7A3AFE7E-5AFB-47C7-9AE3-A1B0C583F12C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72DDF6-126A-4749-9F19-34189C66B0D9}" type="pres">
      <dgm:prSet presAssocID="{CF3E66BC-D759-42C6-83D9-4D117295ECF6}" presName="childComposite" presStyleCnt="0">
        <dgm:presLayoutVars>
          <dgm:chMax val="0"/>
          <dgm:chPref val="0"/>
        </dgm:presLayoutVars>
      </dgm:prSet>
      <dgm:spPr/>
    </dgm:pt>
    <dgm:pt modelId="{0EA5F08F-873B-408D-9415-3B1451BDF9B7}" type="pres">
      <dgm:prSet presAssocID="{CF3E66BC-D759-42C6-83D9-4D117295ECF6}" presName="ChildAccent" presStyleLbl="solidFgAcc1" presStyleIdx="1" presStyleCnt="6"/>
      <dgm:spPr/>
    </dgm:pt>
    <dgm:pt modelId="{E1C5934D-CFDC-4089-A9C1-7ED9B40B4574}" type="pres">
      <dgm:prSet presAssocID="{CF3E66BC-D759-42C6-83D9-4D117295ECF6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92F8C6-80AF-4141-8D58-087C84E49FE2}" type="pres">
      <dgm:prSet presAssocID="{0CD8226B-A2FD-4361-8FE8-C181E70B30B7}" presName="childComposite" presStyleCnt="0">
        <dgm:presLayoutVars>
          <dgm:chMax val="0"/>
          <dgm:chPref val="0"/>
        </dgm:presLayoutVars>
      </dgm:prSet>
      <dgm:spPr/>
    </dgm:pt>
    <dgm:pt modelId="{A67559C4-A8A8-4A7A-9C05-FE0DA53D8478}" type="pres">
      <dgm:prSet presAssocID="{0CD8226B-A2FD-4361-8FE8-C181E70B30B7}" presName="ChildAccent" presStyleLbl="solidFgAcc1" presStyleIdx="2" presStyleCnt="6"/>
      <dgm:spPr/>
    </dgm:pt>
    <dgm:pt modelId="{A44CDF48-3A54-43FB-BAA9-5E4D8C1F66F9}" type="pres">
      <dgm:prSet presAssocID="{0CD8226B-A2FD-4361-8FE8-C181E70B30B7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3814B9-174C-4660-A30D-0D343397F818}" type="pres">
      <dgm:prSet presAssocID="{176F67BA-DBC2-439A-B0A5-25455B6F08C3}" presName="childComposite" presStyleCnt="0">
        <dgm:presLayoutVars>
          <dgm:chMax val="0"/>
          <dgm:chPref val="0"/>
        </dgm:presLayoutVars>
      </dgm:prSet>
      <dgm:spPr/>
    </dgm:pt>
    <dgm:pt modelId="{79820B18-6AD1-4811-8DCC-2E68E929E060}" type="pres">
      <dgm:prSet presAssocID="{176F67BA-DBC2-439A-B0A5-25455B6F08C3}" presName="ChildAccent" presStyleLbl="solidFgAcc1" presStyleIdx="3" presStyleCnt="6"/>
      <dgm:spPr/>
    </dgm:pt>
    <dgm:pt modelId="{CB11600A-9556-45B8-9F48-798A43B710B9}" type="pres">
      <dgm:prSet presAssocID="{176F67BA-DBC2-439A-B0A5-25455B6F08C3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5C3C41-7230-41E8-8812-A6CE33B8D76A}" type="pres">
      <dgm:prSet presAssocID="{71A59940-A303-4C09-8BF3-948E412CECD1}" presName="root" presStyleCnt="0">
        <dgm:presLayoutVars>
          <dgm:chMax/>
          <dgm:chPref/>
        </dgm:presLayoutVars>
      </dgm:prSet>
      <dgm:spPr/>
    </dgm:pt>
    <dgm:pt modelId="{69457ADF-2A19-4DAC-B9D8-2580002541D5}" type="pres">
      <dgm:prSet presAssocID="{71A59940-A303-4C09-8BF3-948E412CECD1}" presName="rootComposite" presStyleCnt="0">
        <dgm:presLayoutVars/>
      </dgm:prSet>
      <dgm:spPr/>
    </dgm:pt>
    <dgm:pt modelId="{1A6B4123-3457-4F97-B83E-782C8A92E0EE}" type="pres">
      <dgm:prSet presAssocID="{71A59940-A303-4C09-8BF3-948E412CECD1}" presName="ParentAccent" presStyleLbl="alignNode1" presStyleIdx="1" presStyleCnt="2"/>
      <dgm:spPr/>
    </dgm:pt>
    <dgm:pt modelId="{9F02AE66-470D-428D-9713-979AE88B820D}" type="pres">
      <dgm:prSet presAssocID="{71A59940-A303-4C09-8BF3-948E412CECD1}" presName="ParentSmallAccent" presStyleLbl="fgAcc1" presStyleIdx="1" presStyleCnt="2"/>
      <dgm:spPr/>
    </dgm:pt>
    <dgm:pt modelId="{4E5F1991-BA92-4544-86B1-5CBD1E69BF5E}" type="pres">
      <dgm:prSet presAssocID="{71A59940-A303-4C09-8BF3-948E412CECD1}" presName="Parent" presStyleLbl="revTx" presStyleIdx="5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4CB4DD-E350-482E-A707-16B4012EAFFE}" type="pres">
      <dgm:prSet presAssocID="{71A59940-A303-4C09-8BF3-948E412CECD1}" presName="childShape" presStyleCnt="0">
        <dgm:presLayoutVars>
          <dgm:chMax val="0"/>
          <dgm:chPref val="0"/>
        </dgm:presLayoutVars>
      </dgm:prSet>
      <dgm:spPr/>
    </dgm:pt>
    <dgm:pt modelId="{BA347333-FA20-405C-AAF8-5B3BF49F73A2}" type="pres">
      <dgm:prSet presAssocID="{6A324A05-07A9-4E1C-980A-981DEF1BA48C}" presName="childComposite" presStyleCnt="0">
        <dgm:presLayoutVars>
          <dgm:chMax val="0"/>
          <dgm:chPref val="0"/>
        </dgm:presLayoutVars>
      </dgm:prSet>
      <dgm:spPr/>
    </dgm:pt>
    <dgm:pt modelId="{AB8E4983-B5FF-40CC-8EA8-FE29610D9A98}" type="pres">
      <dgm:prSet presAssocID="{6A324A05-07A9-4E1C-980A-981DEF1BA48C}" presName="ChildAccent" presStyleLbl="solidFgAcc1" presStyleIdx="4" presStyleCnt="6"/>
      <dgm:spPr/>
    </dgm:pt>
    <dgm:pt modelId="{1A6F9C1D-675D-4CD2-82A9-1941BEF83C17}" type="pres">
      <dgm:prSet presAssocID="{6A324A05-07A9-4E1C-980A-981DEF1BA48C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F22702-3B3C-4503-B9D3-03856189924F}" type="pres">
      <dgm:prSet presAssocID="{0D3B8824-F505-4C93-9E6D-E5241F8880E8}" presName="childComposite" presStyleCnt="0">
        <dgm:presLayoutVars>
          <dgm:chMax val="0"/>
          <dgm:chPref val="0"/>
        </dgm:presLayoutVars>
      </dgm:prSet>
      <dgm:spPr/>
    </dgm:pt>
    <dgm:pt modelId="{2503427A-4178-4087-A44C-A2305C1772AE}" type="pres">
      <dgm:prSet presAssocID="{0D3B8824-F505-4C93-9E6D-E5241F8880E8}" presName="ChildAccent" presStyleLbl="solidFgAcc1" presStyleIdx="5" presStyleCnt="6"/>
      <dgm:spPr/>
    </dgm:pt>
    <dgm:pt modelId="{7C15A24A-336E-46B3-ACE6-D0DEA8F94FF1}" type="pres">
      <dgm:prSet presAssocID="{0D3B8824-F505-4C93-9E6D-E5241F8880E8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CCCEEE-37E7-4C61-B8B8-ADF4F5104FD2}" type="presOf" srcId="{0CD8226B-A2FD-4361-8FE8-C181E70B30B7}" destId="{A44CDF48-3A54-43FB-BAA9-5E4D8C1F66F9}" srcOrd="0" destOrd="0" presId="urn:microsoft.com/office/officeart/2008/layout/SquareAccentList"/>
    <dgm:cxn modelId="{A4CED8FD-BEBF-4BFF-AFA7-D5768960F2F1}" srcId="{6479B210-F3D4-4CD4-98B1-29938D740058}" destId="{0CD8226B-A2FD-4361-8FE8-C181E70B30B7}" srcOrd="2" destOrd="0" parTransId="{2C6C9B86-8F54-41C2-A869-4C0E9C32ADA3}" sibTransId="{03A7322F-5ED5-4AA4-954E-3B179FE93EC5}"/>
    <dgm:cxn modelId="{82F4F86A-020A-41D6-92EF-CB2FAF446AAB}" type="presOf" srcId="{1175E482-E1EF-4510-9E72-2B2F8453E591}" destId="{7FDAC9B8-7FE4-4768-ADDE-9DD272563C46}" srcOrd="0" destOrd="0" presId="urn:microsoft.com/office/officeart/2008/layout/SquareAccentList"/>
    <dgm:cxn modelId="{EF45F578-0C54-46F4-9F33-E9FD168E11F0}" srcId="{1175E482-E1EF-4510-9E72-2B2F8453E591}" destId="{6479B210-F3D4-4CD4-98B1-29938D740058}" srcOrd="0" destOrd="0" parTransId="{AC39EFA6-9B0C-4DD1-8DB0-A7E871117FC4}" sibTransId="{FFA89CDB-8E9C-499F-80A1-40F8DFBCAE74}"/>
    <dgm:cxn modelId="{C551AC44-2302-46A5-9E3D-95F4908326AC}" type="presOf" srcId="{6A324A05-07A9-4E1C-980A-981DEF1BA48C}" destId="{1A6F9C1D-675D-4CD2-82A9-1941BEF83C17}" srcOrd="0" destOrd="0" presId="urn:microsoft.com/office/officeart/2008/layout/SquareAccentList"/>
    <dgm:cxn modelId="{2A6762FC-94CA-4ABA-9442-4029CA1B5453}" type="presOf" srcId="{71A59940-A303-4C09-8BF3-948E412CECD1}" destId="{4E5F1991-BA92-4544-86B1-5CBD1E69BF5E}" srcOrd="0" destOrd="0" presId="urn:microsoft.com/office/officeart/2008/layout/SquareAccentList"/>
    <dgm:cxn modelId="{EA202078-D513-4DFC-BCEC-6CC6BB0C8662}" type="presOf" srcId="{0D3B8824-F505-4C93-9E6D-E5241F8880E8}" destId="{7C15A24A-336E-46B3-ACE6-D0DEA8F94FF1}" srcOrd="0" destOrd="0" presId="urn:microsoft.com/office/officeart/2008/layout/SquareAccentList"/>
    <dgm:cxn modelId="{58D404EC-E0C9-4FB9-A9EC-3EBA4EEAC83F}" srcId="{71A59940-A303-4C09-8BF3-948E412CECD1}" destId="{0D3B8824-F505-4C93-9E6D-E5241F8880E8}" srcOrd="1" destOrd="0" parTransId="{021C0CC8-6B25-453D-BD6C-7D4252E7C4D6}" sibTransId="{F5581B85-855A-4AD5-8165-F985FA3CE7AB}"/>
    <dgm:cxn modelId="{E08E1F83-3E8C-4110-91BE-5F4CF15234D2}" srcId="{1175E482-E1EF-4510-9E72-2B2F8453E591}" destId="{71A59940-A303-4C09-8BF3-948E412CECD1}" srcOrd="1" destOrd="0" parTransId="{0018D991-78EC-448C-9C04-84E9C84625A2}" sibTransId="{F519608E-0944-44F9-A131-126DF0D85520}"/>
    <dgm:cxn modelId="{2B077D27-BB4A-49B9-A5F4-CC457B8A7497}" type="presOf" srcId="{7A3AFE7E-5AFB-47C7-9AE3-A1B0C583F12C}" destId="{CBF82571-6064-4F9A-B4D1-0D341641B09F}" srcOrd="0" destOrd="0" presId="urn:microsoft.com/office/officeart/2008/layout/SquareAccentList"/>
    <dgm:cxn modelId="{5821DAF9-3524-4A50-A329-4D935DD037FB}" type="presOf" srcId="{6479B210-F3D4-4CD4-98B1-29938D740058}" destId="{975AD329-66C0-4C54-9B29-7BC8B69F377C}" srcOrd="0" destOrd="0" presId="urn:microsoft.com/office/officeart/2008/layout/SquareAccentList"/>
    <dgm:cxn modelId="{23626398-F332-4D4C-8E14-3638BCEE84E3}" srcId="{6479B210-F3D4-4CD4-98B1-29938D740058}" destId="{CF3E66BC-D759-42C6-83D9-4D117295ECF6}" srcOrd="1" destOrd="0" parTransId="{6E47847B-16DD-4CF6-BD11-1C86D14AD4F1}" sibTransId="{8C5B5C2B-2CE3-4A94-8020-8417126A7486}"/>
    <dgm:cxn modelId="{37B9DCCD-2CFA-4B98-ACD0-DF069C62A427}" srcId="{6479B210-F3D4-4CD4-98B1-29938D740058}" destId="{7A3AFE7E-5AFB-47C7-9AE3-A1B0C583F12C}" srcOrd="0" destOrd="0" parTransId="{9B7E1A3A-D0DC-4F1B-AA6D-4D09C5461B26}" sibTransId="{67ED5FFF-42C0-4E0C-B51B-DF1F56960CDA}"/>
    <dgm:cxn modelId="{B9CF0EFC-7639-4682-B844-CBE5A4D609C6}" type="presOf" srcId="{176F67BA-DBC2-439A-B0A5-25455B6F08C3}" destId="{CB11600A-9556-45B8-9F48-798A43B710B9}" srcOrd="0" destOrd="0" presId="urn:microsoft.com/office/officeart/2008/layout/SquareAccentList"/>
    <dgm:cxn modelId="{DFF4C625-3AF2-4E0F-BC16-E96532D918C2}" srcId="{71A59940-A303-4C09-8BF3-948E412CECD1}" destId="{6A324A05-07A9-4E1C-980A-981DEF1BA48C}" srcOrd="0" destOrd="0" parTransId="{DF03EE3F-703C-45AC-B37B-398C99626439}" sibTransId="{762E7274-2F83-4C9E-9815-541CBB319895}"/>
    <dgm:cxn modelId="{D936D638-369A-4532-A1B0-616A33A10C71}" type="presOf" srcId="{CF3E66BC-D759-42C6-83D9-4D117295ECF6}" destId="{E1C5934D-CFDC-4089-A9C1-7ED9B40B4574}" srcOrd="0" destOrd="0" presId="urn:microsoft.com/office/officeart/2008/layout/SquareAccentList"/>
    <dgm:cxn modelId="{34249697-A0D6-4D13-86B7-D0BAD9CF5A01}" srcId="{6479B210-F3D4-4CD4-98B1-29938D740058}" destId="{176F67BA-DBC2-439A-B0A5-25455B6F08C3}" srcOrd="3" destOrd="0" parTransId="{1E4E9D26-0651-47E4-94F6-933863B8062D}" sibTransId="{3CBC59A3-85C6-4F45-8147-F289035A9746}"/>
    <dgm:cxn modelId="{80EE14F0-6DF7-43B4-B9A2-14BEAE7D2933}" type="presParOf" srcId="{7FDAC9B8-7FE4-4768-ADDE-9DD272563C46}" destId="{D67CA93A-48ED-4FDB-A442-10C64BCBD5CC}" srcOrd="0" destOrd="0" presId="urn:microsoft.com/office/officeart/2008/layout/SquareAccentList"/>
    <dgm:cxn modelId="{4E695DDE-28EC-4C36-896B-B498F2AA63F8}" type="presParOf" srcId="{D67CA93A-48ED-4FDB-A442-10C64BCBD5CC}" destId="{D3E35830-2881-4D50-B754-662CA9607965}" srcOrd="0" destOrd="0" presId="urn:microsoft.com/office/officeart/2008/layout/SquareAccentList"/>
    <dgm:cxn modelId="{B74B70C7-0DC0-46E6-8AAD-4C4FC0C16B72}" type="presParOf" srcId="{D3E35830-2881-4D50-B754-662CA9607965}" destId="{DE99BB39-A205-4E97-800C-928528E73304}" srcOrd="0" destOrd="0" presId="urn:microsoft.com/office/officeart/2008/layout/SquareAccentList"/>
    <dgm:cxn modelId="{995BE1A3-DDE7-480F-A775-F2CF9FF7255F}" type="presParOf" srcId="{D3E35830-2881-4D50-B754-662CA9607965}" destId="{29B84868-4B81-4DE5-93D1-867088739E38}" srcOrd="1" destOrd="0" presId="urn:microsoft.com/office/officeart/2008/layout/SquareAccentList"/>
    <dgm:cxn modelId="{158354EE-4F2A-4620-B9A5-5A49B012EDD1}" type="presParOf" srcId="{D3E35830-2881-4D50-B754-662CA9607965}" destId="{975AD329-66C0-4C54-9B29-7BC8B69F377C}" srcOrd="2" destOrd="0" presId="urn:microsoft.com/office/officeart/2008/layout/SquareAccentList"/>
    <dgm:cxn modelId="{5CEBF273-9649-4897-A720-9992411F3C24}" type="presParOf" srcId="{D67CA93A-48ED-4FDB-A442-10C64BCBD5CC}" destId="{CF5691D2-65F0-4BB3-B83E-9400EA568B65}" srcOrd="1" destOrd="0" presId="urn:microsoft.com/office/officeart/2008/layout/SquareAccentList"/>
    <dgm:cxn modelId="{088358A6-A015-4253-B987-D838F739CA0A}" type="presParOf" srcId="{CF5691D2-65F0-4BB3-B83E-9400EA568B65}" destId="{EAFD8783-DA56-4394-808C-76F7E2D11FCE}" srcOrd="0" destOrd="0" presId="urn:microsoft.com/office/officeart/2008/layout/SquareAccentList"/>
    <dgm:cxn modelId="{0113DD98-A758-46C0-8A9C-061589DDB898}" type="presParOf" srcId="{EAFD8783-DA56-4394-808C-76F7E2D11FCE}" destId="{8DEC2957-CD4A-4233-97F6-A0D22C8077C0}" srcOrd="0" destOrd="0" presId="urn:microsoft.com/office/officeart/2008/layout/SquareAccentList"/>
    <dgm:cxn modelId="{B78DBDF1-C0AB-4EBA-9B95-F99ED8576785}" type="presParOf" srcId="{EAFD8783-DA56-4394-808C-76F7E2D11FCE}" destId="{CBF82571-6064-4F9A-B4D1-0D341641B09F}" srcOrd="1" destOrd="0" presId="urn:microsoft.com/office/officeart/2008/layout/SquareAccentList"/>
    <dgm:cxn modelId="{E1E8FD09-DBCD-42DC-860E-05264FFDCE41}" type="presParOf" srcId="{CF5691D2-65F0-4BB3-B83E-9400EA568B65}" destId="{9772DDF6-126A-4749-9F19-34189C66B0D9}" srcOrd="1" destOrd="0" presId="urn:microsoft.com/office/officeart/2008/layout/SquareAccentList"/>
    <dgm:cxn modelId="{8249AC1E-036D-4AE0-A8C4-BB2DB65312D2}" type="presParOf" srcId="{9772DDF6-126A-4749-9F19-34189C66B0D9}" destId="{0EA5F08F-873B-408D-9415-3B1451BDF9B7}" srcOrd="0" destOrd="0" presId="urn:microsoft.com/office/officeart/2008/layout/SquareAccentList"/>
    <dgm:cxn modelId="{944CE34C-C0B5-476C-9E3C-FA79283108D6}" type="presParOf" srcId="{9772DDF6-126A-4749-9F19-34189C66B0D9}" destId="{E1C5934D-CFDC-4089-A9C1-7ED9B40B4574}" srcOrd="1" destOrd="0" presId="urn:microsoft.com/office/officeart/2008/layout/SquareAccentList"/>
    <dgm:cxn modelId="{A3E15F8C-B08E-440D-8F07-730C558B80DC}" type="presParOf" srcId="{CF5691D2-65F0-4BB3-B83E-9400EA568B65}" destId="{F292F8C6-80AF-4141-8D58-087C84E49FE2}" srcOrd="2" destOrd="0" presId="urn:microsoft.com/office/officeart/2008/layout/SquareAccentList"/>
    <dgm:cxn modelId="{3B229006-C85A-4FA4-B68A-BC51496BAA77}" type="presParOf" srcId="{F292F8C6-80AF-4141-8D58-087C84E49FE2}" destId="{A67559C4-A8A8-4A7A-9C05-FE0DA53D8478}" srcOrd="0" destOrd="0" presId="urn:microsoft.com/office/officeart/2008/layout/SquareAccentList"/>
    <dgm:cxn modelId="{82610459-42A9-4A99-8291-4840FAAA8D4A}" type="presParOf" srcId="{F292F8C6-80AF-4141-8D58-087C84E49FE2}" destId="{A44CDF48-3A54-43FB-BAA9-5E4D8C1F66F9}" srcOrd="1" destOrd="0" presId="urn:microsoft.com/office/officeart/2008/layout/SquareAccentList"/>
    <dgm:cxn modelId="{8E48755B-3E7F-4D5D-A3AB-E540F83EFC6B}" type="presParOf" srcId="{CF5691D2-65F0-4BB3-B83E-9400EA568B65}" destId="{953814B9-174C-4660-A30D-0D343397F818}" srcOrd="3" destOrd="0" presId="urn:microsoft.com/office/officeart/2008/layout/SquareAccentList"/>
    <dgm:cxn modelId="{38F6BEB5-AC51-4BF7-89A2-9901BD9FFAAF}" type="presParOf" srcId="{953814B9-174C-4660-A30D-0D343397F818}" destId="{79820B18-6AD1-4811-8DCC-2E68E929E060}" srcOrd="0" destOrd="0" presId="urn:microsoft.com/office/officeart/2008/layout/SquareAccentList"/>
    <dgm:cxn modelId="{8C8B630D-6F9E-4048-8943-6E6B5F285889}" type="presParOf" srcId="{953814B9-174C-4660-A30D-0D343397F818}" destId="{CB11600A-9556-45B8-9F48-798A43B710B9}" srcOrd="1" destOrd="0" presId="urn:microsoft.com/office/officeart/2008/layout/SquareAccentList"/>
    <dgm:cxn modelId="{7CAD459D-5DB6-4BFE-8EAA-122BECB766C4}" type="presParOf" srcId="{7FDAC9B8-7FE4-4768-ADDE-9DD272563C46}" destId="{0C5C3C41-7230-41E8-8812-A6CE33B8D76A}" srcOrd="1" destOrd="0" presId="urn:microsoft.com/office/officeart/2008/layout/SquareAccentList"/>
    <dgm:cxn modelId="{9243080E-FB39-4635-8EFD-9E8F514156A6}" type="presParOf" srcId="{0C5C3C41-7230-41E8-8812-A6CE33B8D76A}" destId="{69457ADF-2A19-4DAC-B9D8-2580002541D5}" srcOrd="0" destOrd="0" presId="urn:microsoft.com/office/officeart/2008/layout/SquareAccentList"/>
    <dgm:cxn modelId="{D345B25D-A3A1-42C7-AEDE-B59398E1AD13}" type="presParOf" srcId="{69457ADF-2A19-4DAC-B9D8-2580002541D5}" destId="{1A6B4123-3457-4F97-B83E-782C8A92E0EE}" srcOrd="0" destOrd="0" presId="urn:microsoft.com/office/officeart/2008/layout/SquareAccentList"/>
    <dgm:cxn modelId="{A0CA3C68-AC87-496F-A2FC-31711C9871A8}" type="presParOf" srcId="{69457ADF-2A19-4DAC-B9D8-2580002541D5}" destId="{9F02AE66-470D-428D-9713-979AE88B820D}" srcOrd="1" destOrd="0" presId="urn:microsoft.com/office/officeart/2008/layout/SquareAccentList"/>
    <dgm:cxn modelId="{7D5B097B-11C5-40B9-BF0A-011F8EADE35E}" type="presParOf" srcId="{69457ADF-2A19-4DAC-B9D8-2580002541D5}" destId="{4E5F1991-BA92-4544-86B1-5CBD1E69BF5E}" srcOrd="2" destOrd="0" presId="urn:microsoft.com/office/officeart/2008/layout/SquareAccentList"/>
    <dgm:cxn modelId="{0803A388-486C-4F56-82FB-1E17F85707B2}" type="presParOf" srcId="{0C5C3C41-7230-41E8-8812-A6CE33B8D76A}" destId="{E44CB4DD-E350-482E-A707-16B4012EAFFE}" srcOrd="1" destOrd="0" presId="urn:microsoft.com/office/officeart/2008/layout/SquareAccentList"/>
    <dgm:cxn modelId="{3341A231-894A-4675-BF90-EA7C9C0D0B2E}" type="presParOf" srcId="{E44CB4DD-E350-482E-A707-16B4012EAFFE}" destId="{BA347333-FA20-405C-AAF8-5B3BF49F73A2}" srcOrd="0" destOrd="0" presId="urn:microsoft.com/office/officeart/2008/layout/SquareAccentList"/>
    <dgm:cxn modelId="{23345CBF-0416-47BA-AAB0-4B6F16803584}" type="presParOf" srcId="{BA347333-FA20-405C-AAF8-5B3BF49F73A2}" destId="{AB8E4983-B5FF-40CC-8EA8-FE29610D9A98}" srcOrd="0" destOrd="0" presId="urn:microsoft.com/office/officeart/2008/layout/SquareAccentList"/>
    <dgm:cxn modelId="{B93EF588-DF97-4E2B-9EE6-6F183CA6377B}" type="presParOf" srcId="{BA347333-FA20-405C-AAF8-5B3BF49F73A2}" destId="{1A6F9C1D-675D-4CD2-82A9-1941BEF83C17}" srcOrd="1" destOrd="0" presId="urn:microsoft.com/office/officeart/2008/layout/SquareAccentList"/>
    <dgm:cxn modelId="{14EC816F-0731-4647-998A-1ADB7B567213}" type="presParOf" srcId="{E44CB4DD-E350-482E-A707-16B4012EAFFE}" destId="{E0F22702-3B3C-4503-B9D3-03856189924F}" srcOrd="1" destOrd="0" presId="urn:microsoft.com/office/officeart/2008/layout/SquareAccentList"/>
    <dgm:cxn modelId="{2DEE2586-EDAF-44ED-9EEC-DE1818BF76FF}" type="presParOf" srcId="{E0F22702-3B3C-4503-B9D3-03856189924F}" destId="{2503427A-4178-4087-A44C-A2305C1772AE}" srcOrd="0" destOrd="0" presId="urn:microsoft.com/office/officeart/2008/layout/SquareAccentList"/>
    <dgm:cxn modelId="{AEFC90E0-236F-4081-94C1-7DD57DC6550C}" type="presParOf" srcId="{E0F22702-3B3C-4503-B9D3-03856189924F}" destId="{7C15A24A-336E-46B3-ACE6-D0DEA8F94FF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75E482-E1EF-4510-9E72-2B2F8453E591}" type="doc">
      <dgm:prSet loTypeId="urn:microsoft.com/office/officeart/2008/layout/Squa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479B210-F3D4-4CD4-98B1-29938D740058}">
      <dgm:prSet phldrT="[Metin]" custT="1"/>
      <dgm:spPr/>
      <dgm:t>
        <a:bodyPr/>
        <a:lstStyle/>
        <a:p>
          <a:r>
            <a:rPr lang="tr-TR" sz="2500" b="1" kern="1200" cap="all" dirty="0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Poliüretan (PU)</a:t>
          </a:r>
        </a:p>
      </dgm:t>
    </dgm:pt>
    <dgm:pt modelId="{AC39EFA6-9B0C-4DD1-8DB0-A7E871117FC4}" type="parTrans" cxnId="{EF45F578-0C54-46F4-9F33-E9FD168E11F0}">
      <dgm:prSet/>
      <dgm:spPr/>
      <dgm:t>
        <a:bodyPr/>
        <a:lstStyle/>
        <a:p>
          <a:endParaRPr lang="tr-TR"/>
        </a:p>
      </dgm:t>
    </dgm:pt>
    <dgm:pt modelId="{FFA89CDB-8E9C-499F-80A1-40F8DFBCAE74}" type="sibTrans" cxnId="{EF45F578-0C54-46F4-9F33-E9FD168E11F0}">
      <dgm:prSet/>
      <dgm:spPr/>
      <dgm:t>
        <a:bodyPr/>
        <a:lstStyle/>
        <a:p>
          <a:endParaRPr lang="tr-TR"/>
        </a:p>
      </dgm:t>
    </dgm:pt>
    <dgm:pt modelId="{7A3AFE7E-5AFB-47C7-9AE3-A1B0C583F12C}">
      <dgm:prSet phldrT="[Metin]"/>
      <dgm:spPr/>
      <dgm:t>
        <a:bodyPr/>
        <a:lstStyle/>
        <a:p>
          <a:r>
            <a:rPr lang="tr-TR" dirty="0"/>
            <a:t>Yapay Organ</a:t>
          </a:r>
        </a:p>
      </dgm:t>
    </dgm:pt>
    <dgm:pt modelId="{9B7E1A3A-D0DC-4F1B-AA6D-4D09C5461B26}" type="parTrans" cxnId="{37B9DCCD-2CFA-4B98-ACD0-DF069C62A427}">
      <dgm:prSet/>
      <dgm:spPr/>
      <dgm:t>
        <a:bodyPr/>
        <a:lstStyle/>
        <a:p>
          <a:endParaRPr lang="tr-TR"/>
        </a:p>
      </dgm:t>
    </dgm:pt>
    <dgm:pt modelId="{67ED5FFF-42C0-4E0C-B51B-DF1F56960CDA}" type="sibTrans" cxnId="{37B9DCCD-2CFA-4B98-ACD0-DF069C62A427}">
      <dgm:prSet/>
      <dgm:spPr/>
      <dgm:t>
        <a:bodyPr/>
        <a:lstStyle/>
        <a:p>
          <a:endParaRPr lang="tr-TR"/>
        </a:p>
      </dgm:t>
    </dgm:pt>
    <dgm:pt modelId="{71A59940-A303-4C09-8BF3-948E412CECD1}">
      <dgm:prSet phldrT="[Metin]"/>
      <dgm:spPr/>
      <dgm:t>
        <a:bodyPr/>
        <a:lstStyle/>
        <a:p>
          <a:r>
            <a:rPr lang="tr-TR" b="1" cap="all" dirty="0" err="1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Polipropilen</a:t>
          </a:r>
          <a:r>
            <a:rPr lang="tr-TR" b="1" cap="all" dirty="0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(PP)</a:t>
          </a:r>
          <a:endParaRPr lang="tr-TR" dirty="0"/>
        </a:p>
      </dgm:t>
    </dgm:pt>
    <dgm:pt modelId="{0018D991-78EC-448C-9C04-84E9C84625A2}" type="parTrans" cxnId="{E08E1F83-3E8C-4110-91BE-5F4CF15234D2}">
      <dgm:prSet/>
      <dgm:spPr/>
      <dgm:t>
        <a:bodyPr/>
        <a:lstStyle/>
        <a:p>
          <a:endParaRPr lang="tr-TR"/>
        </a:p>
      </dgm:t>
    </dgm:pt>
    <dgm:pt modelId="{F519608E-0944-44F9-A131-126DF0D85520}" type="sibTrans" cxnId="{E08E1F83-3E8C-4110-91BE-5F4CF15234D2}">
      <dgm:prSet/>
      <dgm:spPr/>
      <dgm:t>
        <a:bodyPr/>
        <a:lstStyle/>
        <a:p>
          <a:endParaRPr lang="tr-TR"/>
        </a:p>
      </dgm:t>
    </dgm:pt>
    <dgm:pt modelId="{6A324A05-07A9-4E1C-980A-981DEF1BA48C}">
      <dgm:prSet phldrT="[Metin]" custT="1"/>
      <dgm:spPr/>
      <dgm:t>
        <a:bodyPr/>
        <a:lstStyle/>
        <a:p>
          <a:r>
            <a:rPr lang="tr-TR" sz="2400" dirty="0" err="1"/>
            <a:t>Ürojinekolojide</a:t>
          </a:r>
          <a:r>
            <a:rPr lang="tr-TR" sz="2600" dirty="0"/>
            <a:t> </a:t>
          </a:r>
        </a:p>
      </dgm:t>
    </dgm:pt>
    <dgm:pt modelId="{DF03EE3F-703C-45AC-B37B-398C99626439}" type="parTrans" cxnId="{DFF4C625-3AF2-4E0F-BC16-E96532D918C2}">
      <dgm:prSet/>
      <dgm:spPr/>
      <dgm:t>
        <a:bodyPr/>
        <a:lstStyle/>
        <a:p>
          <a:endParaRPr lang="tr-TR"/>
        </a:p>
      </dgm:t>
    </dgm:pt>
    <dgm:pt modelId="{762E7274-2F83-4C9E-9815-541CBB319895}" type="sibTrans" cxnId="{DFF4C625-3AF2-4E0F-BC16-E96532D918C2}">
      <dgm:prSet/>
      <dgm:spPr/>
      <dgm:t>
        <a:bodyPr/>
        <a:lstStyle/>
        <a:p>
          <a:endParaRPr lang="tr-TR"/>
        </a:p>
      </dgm:t>
    </dgm:pt>
    <dgm:pt modelId="{0D3B8824-F505-4C93-9E6D-E5241F8880E8}">
      <dgm:prSet phldrT="[Metin]" custT="1"/>
      <dgm:spPr/>
      <dgm:t>
        <a:bodyPr/>
        <a:lstStyle/>
        <a:p>
          <a:r>
            <a:rPr lang="tr-TR" sz="2400" dirty="0" err="1"/>
            <a:t>Fibrokollojen</a:t>
          </a:r>
          <a:r>
            <a:rPr lang="tr-TR" sz="2400" dirty="0"/>
            <a:t> dokular için iskele görevi</a:t>
          </a:r>
        </a:p>
      </dgm:t>
    </dgm:pt>
    <dgm:pt modelId="{021C0CC8-6B25-453D-BD6C-7D4252E7C4D6}" type="parTrans" cxnId="{58D404EC-E0C9-4FB9-A9EC-3EBA4EEAC83F}">
      <dgm:prSet/>
      <dgm:spPr/>
      <dgm:t>
        <a:bodyPr/>
        <a:lstStyle/>
        <a:p>
          <a:endParaRPr lang="tr-TR"/>
        </a:p>
      </dgm:t>
    </dgm:pt>
    <dgm:pt modelId="{F5581B85-855A-4AD5-8165-F985FA3CE7AB}" type="sibTrans" cxnId="{58D404EC-E0C9-4FB9-A9EC-3EBA4EEAC83F}">
      <dgm:prSet/>
      <dgm:spPr/>
      <dgm:t>
        <a:bodyPr/>
        <a:lstStyle/>
        <a:p>
          <a:endParaRPr lang="tr-TR"/>
        </a:p>
      </dgm:t>
    </dgm:pt>
    <dgm:pt modelId="{7FDAC9B8-7FE4-4768-ADDE-9DD272563C46}" type="pres">
      <dgm:prSet presAssocID="{1175E482-E1EF-4510-9E72-2B2F8453E59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D67CA93A-48ED-4FDB-A442-10C64BCBD5CC}" type="pres">
      <dgm:prSet presAssocID="{6479B210-F3D4-4CD4-98B1-29938D740058}" presName="root" presStyleCnt="0">
        <dgm:presLayoutVars>
          <dgm:chMax/>
          <dgm:chPref/>
        </dgm:presLayoutVars>
      </dgm:prSet>
      <dgm:spPr/>
    </dgm:pt>
    <dgm:pt modelId="{D3E35830-2881-4D50-B754-662CA9607965}" type="pres">
      <dgm:prSet presAssocID="{6479B210-F3D4-4CD4-98B1-29938D740058}" presName="rootComposite" presStyleCnt="0">
        <dgm:presLayoutVars/>
      </dgm:prSet>
      <dgm:spPr/>
    </dgm:pt>
    <dgm:pt modelId="{DE99BB39-A205-4E97-800C-928528E73304}" type="pres">
      <dgm:prSet presAssocID="{6479B210-F3D4-4CD4-98B1-29938D740058}" presName="ParentAccent" presStyleLbl="alignNode1" presStyleIdx="0" presStyleCnt="2" custLinFactNeighborX="-310" custLinFactNeighborY="-5266"/>
      <dgm:spPr/>
    </dgm:pt>
    <dgm:pt modelId="{29B84868-4B81-4DE5-93D1-867088739E38}" type="pres">
      <dgm:prSet presAssocID="{6479B210-F3D4-4CD4-98B1-29938D740058}" presName="ParentSmallAccent" presStyleLbl="fgAcc1" presStyleIdx="0" presStyleCnt="2"/>
      <dgm:spPr/>
    </dgm:pt>
    <dgm:pt modelId="{975AD329-66C0-4C54-9B29-7BC8B69F377C}" type="pres">
      <dgm:prSet presAssocID="{6479B210-F3D4-4CD4-98B1-29938D740058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5691D2-65F0-4BB3-B83E-9400EA568B65}" type="pres">
      <dgm:prSet presAssocID="{6479B210-F3D4-4CD4-98B1-29938D740058}" presName="childShape" presStyleCnt="0">
        <dgm:presLayoutVars>
          <dgm:chMax val="0"/>
          <dgm:chPref val="0"/>
        </dgm:presLayoutVars>
      </dgm:prSet>
      <dgm:spPr/>
    </dgm:pt>
    <dgm:pt modelId="{EAFD8783-DA56-4394-808C-76F7E2D11FCE}" type="pres">
      <dgm:prSet presAssocID="{7A3AFE7E-5AFB-47C7-9AE3-A1B0C583F12C}" presName="childComposite" presStyleCnt="0">
        <dgm:presLayoutVars>
          <dgm:chMax val="0"/>
          <dgm:chPref val="0"/>
        </dgm:presLayoutVars>
      </dgm:prSet>
      <dgm:spPr/>
    </dgm:pt>
    <dgm:pt modelId="{8DEC2957-CD4A-4233-97F6-A0D22C8077C0}" type="pres">
      <dgm:prSet presAssocID="{7A3AFE7E-5AFB-47C7-9AE3-A1B0C583F12C}" presName="ChildAccent" presStyleLbl="solidFgAcc1" presStyleIdx="0" presStyleCnt="3"/>
      <dgm:spPr/>
    </dgm:pt>
    <dgm:pt modelId="{CBF82571-6064-4F9A-B4D1-0D341641B09F}" type="pres">
      <dgm:prSet presAssocID="{7A3AFE7E-5AFB-47C7-9AE3-A1B0C583F12C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5C3C41-7230-41E8-8812-A6CE33B8D76A}" type="pres">
      <dgm:prSet presAssocID="{71A59940-A303-4C09-8BF3-948E412CECD1}" presName="root" presStyleCnt="0">
        <dgm:presLayoutVars>
          <dgm:chMax/>
          <dgm:chPref/>
        </dgm:presLayoutVars>
      </dgm:prSet>
      <dgm:spPr/>
    </dgm:pt>
    <dgm:pt modelId="{69457ADF-2A19-4DAC-B9D8-2580002541D5}" type="pres">
      <dgm:prSet presAssocID="{71A59940-A303-4C09-8BF3-948E412CECD1}" presName="rootComposite" presStyleCnt="0">
        <dgm:presLayoutVars/>
      </dgm:prSet>
      <dgm:spPr/>
    </dgm:pt>
    <dgm:pt modelId="{1A6B4123-3457-4F97-B83E-782C8A92E0EE}" type="pres">
      <dgm:prSet presAssocID="{71A59940-A303-4C09-8BF3-948E412CECD1}" presName="ParentAccent" presStyleLbl="alignNode1" presStyleIdx="1" presStyleCnt="2"/>
      <dgm:spPr/>
    </dgm:pt>
    <dgm:pt modelId="{9F02AE66-470D-428D-9713-979AE88B820D}" type="pres">
      <dgm:prSet presAssocID="{71A59940-A303-4C09-8BF3-948E412CECD1}" presName="ParentSmallAccent" presStyleLbl="fgAcc1" presStyleIdx="1" presStyleCnt="2"/>
      <dgm:spPr/>
    </dgm:pt>
    <dgm:pt modelId="{4E5F1991-BA92-4544-86B1-5CBD1E69BF5E}" type="pres">
      <dgm:prSet presAssocID="{71A59940-A303-4C09-8BF3-948E412CECD1}" presName="Parent" presStyleLbl="revTx" presStyleIdx="2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4CB4DD-E350-482E-A707-16B4012EAFFE}" type="pres">
      <dgm:prSet presAssocID="{71A59940-A303-4C09-8BF3-948E412CECD1}" presName="childShape" presStyleCnt="0">
        <dgm:presLayoutVars>
          <dgm:chMax val="0"/>
          <dgm:chPref val="0"/>
        </dgm:presLayoutVars>
      </dgm:prSet>
      <dgm:spPr/>
    </dgm:pt>
    <dgm:pt modelId="{BA347333-FA20-405C-AAF8-5B3BF49F73A2}" type="pres">
      <dgm:prSet presAssocID="{6A324A05-07A9-4E1C-980A-981DEF1BA48C}" presName="childComposite" presStyleCnt="0">
        <dgm:presLayoutVars>
          <dgm:chMax val="0"/>
          <dgm:chPref val="0"/>
        </dgm:presLayoutVars>
      </dgm:prSet>
      <dgm:spPr/>
    </dgm:pt>
    <dgm:pt modelId="{AB8E4983-B5FF-40CC-8EA8-FE29610D9A98}" type="pres">
      <dgm:prSet presAssocID="{6A324A05-07A9-4E1C-980A-981DEF1BA48C}" presName="ChildAccent" presStyleLbl="solidFgAcc1" presStyleIdx="1" presStyleCnt="3"/>
      <dgm:spPr/>
    </dgm:pt>
    <dgm:pt modelId="{1A6F9C1D-675D-4CD2-82A9-1941BEF83C17}" type="pres">
      <dgm:prSet presAssocID="{6A324A05-07A9-4E1C-980A-981DEF1BA48C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F22702-3B3C-4503-B9D3-03856189924F}" type="pres">
      <dgm:prSet presAssocID="{0D3B8824-F505-4C93-9E6D-E5241F8880E8}" presName="childComposite" presStyleCnt="0">
        <dgm:presLayoutVars>
          <dgm:chMax val="0"/>
          <dgm:chPref val="0"/>
        </dgm:presLayoutVars>
      </dgm:prSet>
      <dgm:spPr/>
    </dgm:pt>
    <dgm:pt modelId="{2503427A-4178-4087-A44C-A2305C1772AE}" type="pres">
      <dgm:prSet presAssocID="{0D3B8824-F505-4C93-9E6D-E5241F8880E8}" presName="ChildAccent" presStyleLbl="solidFgAcc1" presStyleIdx="2" presStyleCnt="3"/>
      <dgm:spPr/>
    </dgm:pt>
    <dgm:pt modelId="{7C15A24A-336E-46B3-ACE6-D0DEA8F94FF1}" type="pres">
      <dgm:prSet presAssocID="{0D3B8824-F505-4C93-9E6D-E5241F8880E8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A6762FC-94CA-4ABA-9442-4029CA1B5453}" type="presOf" srcId="{71A59940-A303-4C09-8BF3-948E412CECD1}" destId="{4E5F1991-BA92-4544-86B1-5CBD1E69BF5E}" srcOrd="0" destOrd="0" presId="urn:microsoft.com/office/officeart/2008/layout/SquareAccentList"/>
    <dgm:cxn modelId="{E08E1F83-3E8C-4110-91BE-5F4CF15234D2}" srcId="{1175E482-E1EF-4510-9E72-2B2F8453E591}" destId="{71A59940-A303-4C09-8BF3-948E412CECD1}" srcOrd="1" destOrd="0" parTransId="{0018D991-78EC-448C-9C04-84E9C84625A2}" sibTransId="{F519608E-0944-44F9-A131-126DF0D85520}"/>
    <dgm:cxn modelId="{5821DAF9-3524-4A50-A329-4D935DD037FB}" type="presOf" srcId="{6479B210-F3D4-4CD4-98B1-29938D740058}" destId="{975AD329-66C0-4C54-9B29-7BC8B69F377C}" srcOrd="0" destOrd="0" presId="urn:microsoft.com/office/officeart/2008/layout/SquareAccentList"/>
    <dgm:cxn modelId="{EF45F578-0C54-46F4-9F33-E9FD168E11F0}" srcId="{1175E482-E1EF-4510-9E72-2B2F8453E591}" destId="{6479B210-F3D4-4CD4-98B1-29938D740058}" srcOrd="0" destOrd="0" parTransId="{AC39EFA6-9B0C-4DD1-8DB0-A7E871117FC4}" sibTransId="{FFA89CDB-8E9C-499F-80A1-40F8DFBCAE74}"/>
    <dgm:cxn modelId="{82F4F86A-020A-41D6-92EF-CB2FAF446AAB}" type="presOf" srcId="{1175E482-E1EF-4510-9E72-2B2F8453E591}" destId="{7FDAC9B8-7FE4-4768-ADDE-9DD272563C46}" srcOrd="0" destOrd="0" presId="urn:microsoft.com/office/officeart/2008/layout/SquareAccentList"/>
    <dgm:cxn modelId="{C551AC44-2302-46A5-9E3D-95F4908326AC}" type="presOf" srcId="{6A324A05-07A9-4E1C-980A-981DEF1BA48C}" destId="{1A6F9C1D-675D-4CD2-82A9-1941BEF83C17}" srcOrd="0" destOrd="0" presId="urn:microsoft.com/office/officeart/2008/layout/SquareAccentList"/>
    <dgm:cxn modelId="{37B9DCCD-2CFA-4B98-ACD0-DF069C62A427}" srcId="{6479B210-F3D4-4CD4-98B1-29938D740058}" destId="{7A3AFE7E-5AFB-47C7-9AE3-A1B0C583F12C}" srcOrd="0" destOrd="0" parTransId="{9B7E1A3A-D0DC-4F1B-AA6D-4D09C5461B26}" sibTransId="{67ED5FFF-42C0-4E0C-B51B-DF1F56960CDA}"/>
    <dgm:cxn modelId="{58D404EC-E0C9-4FB9-A9EC-3EBA4EEAC83F}" srcId="{71A59940-A303-4C09-8BF3-948E412CECD1}" destId="{0D3B8824-F505-4C93-9E6D-E5241F8880E8}" srcOrd="1" destOrd="0" parTransId="{021C0CC8-6B25-453D-BD6C-7D4252E7C4D6}" sibTransId="{F5581B85-855A-4AD5-8165-F985FA3CE7AB}"/>
    <dgm:cxn modelId="{2B077D27-BB4A-49B9-A5F4-CC457B8A7497}" type="presOf" srcId="{7A3AFE7E-5AFB-47C7-9AE3-A1B0C583F12C}" destId="{CBF82571-6064-4F9A-B4D1-0D341641B09F}" srcOrd="0" destOrd="0" presId="urn:microsoft.com/office/officeart/2008/layout/SquareAccentList"/>
    <dgm:cxn modelId="{EA202078-D513-4DFC-BCEC-6CC6BB0C8662}" type="presOf" srcId="{0D3B8824-F505-4C93-9E6D-E5241F8880E8}" destId="{7C15A24A-336E-46B3-ACE6-D0DEA8F94FF1}" srcOrd="0" destOrd="0" presId="urn:microsoft.com/office/officeart/2008/layout/SquareAccentList"/>
    <dgm:cxn modelId="{DFF4C625-3AF2-4E0F-BC16-E96532D918C2}" srcId="{71A59940-A303-4C09-8BF3-948E412CECD1}" destId="{6A324A05-07A9-4E1C-980A-981DEF1BA48C}" srcOrd="0" destOrd="0" parTransId="{DF03EE3F-703C-45AC-B37B-398C99626439}" sibTransId="{762E7274-2F83-4C9E-9815-541CBB319895}"/>
    <dgm:cxn modelId="{80EE14F0-6DF7-43B4-B9A2-14BEAE7D2933}" type="presParOf" srcId="{7FDAC9B8-7FE4-4768-ADDE-9DD272563C46}" destId="{D67CA93A-48ED-4FDB-A442-10C64BCBD5CC}" srcOrd="0" destOrd="0" presId="urn:microsoft.com/office/officeart/2008/layout/SquareAccentList"/>
    <dgm:cxn modelId="{4E695DDE-28EC-4C36-896B-B498F2AA63F8}" type="presParOf" srcId="{D67CA93A-48ED-4FDB-A442-10C64BCBD5CC}" destId="{D3E35830-2881-4D50-B754-662CA9607965}" srcOrd="0" destOrd="0" presId="urn:microsoft.com/office/officeart/2008/layout/SquareAccentList"/>
    <dgm:cxn modelId="{B74B70C7-0DC0-46E6-8AAD-4C4FC0C16B72}" type="presParOf" srcId="{D3E35830-2881-4D50-B754-662CA9607965}" destId="{DE99BB39-A205-4E97-800C-928528E73304}" srcOrd="0" destOrd="0" presId="urn:microsoft.com/office/officeart/2008/layout/SquareAccentList"/>
    <dgm:cxn modelId="{995BE1A3-DDE7-480F-A775-F2CF9FF7255F}" type="presParOf" srcId="{D3E35830-2881-4D50-B754-662CA9607965}" destId="{29B84868-4B81-4DE5-93D1-867088739E38}" srcOrd="1" destOrd="0" presId="urn:microsoft.com/office/officeart/2008/layout/SquareAccentList"/>
    <dgm:cxn modelId="{158354EE-4F2A-4620-B9A5-5A49B012EDD1}" type="presParOf" srcId="{D3E35830-2881-4D50-B754-662CA9607965}" destId="{975AD329-66C0-4C54-9B29-7BC8B69F377C}" srcOrd="2" destOrd="0" presId="urn:microsoft.com/office/officeart/2008/layout/SquareAccentList"/>
    <dgm:cxn modelId="{5CEBF273-9649-4897-A720-9992411F3C24}" type="presParOf" srcId="{D67CA93A-48ED-4FDB-A442-10C64BCBD5CC}" destId="{CF5691D2-65F0-4BB3-B83E-9400EA568B65}" srcOrd="1" destOrd="0" presId="urn:microsoft.com/office/officeart/2008/layout/SquareAccentList"/>
    <dgm:cxn modelId="{088358A6-A015-4253-B987-D838F739CA0A}" type="presParOf" srcId="{CF5691D2-65F0-4BB3-B83E-9400EA568B65}" destId="{EAFD8783-DA56-4394-808C-76F7E2D11FCE}" srcOrd="0" destOrd="0" presId="urn:microsoft.com/office/officeart/2008/layout/SquareAccentList"/>
    <dgm:cxn modelId="{0113DD98-A758-46C0-8A9C-061589DDB898}" type="presParOf" srcId="{EAFD8783-DA56-4394-808C-76F7E2D11FCE}" destId="{8DEC2957-CD4A-4233-97F6-A0D22C8077C0}" srcOrd="0" destOrd="0" presId="urn:microsoft.com/office/officeart/2008/layout/SquareAccentList"/>
    <dgm:cxn modelId="{B78DBDF1-C0AB-4EBA-9B95-F99ED8576785}" type="presParOf" srcId="{EAFD8783-DA56-4394-808C-76F7E2D11FCE}" destId="{CBF82571-6064-4F9A-B4D1-0D341641B09F}" srcOrd="1" destOrd="0" presId="urn:microsoft.com/office/officeart/2008/layout/SquareAccentList"/>
    <dgm:cxn modelId="{7CAD459D-5DB6-4BFE-8EAA-122BECB766C4}" type="presParOf" srcId="{7FDAC9B8-7FE4-4768-ADDE-9DD272563C46}" destId="{0C5C3C41-7230-41E8-8812-A6CE33B8D76A}" srcOrd="1" destOrd="0" presId="urn:microsoft.com/office/officeart/2008/layout/SquareAccentList"/>
    <dgm:cxn modelId="{9243080E-FB39-4635-8EFD-9E8F514156A6}" type="presParOf" srcId="{0C5C3C41-7230-41E8-8812-A6CE33B8D76A}" destId="{69457ADF-2A19-4DAC-B9D8-2580002541D5}" srcOrd="0" destOrd="0" presId="urn:microsoft.com/office/officeart/2008/layout/SquareAccentList"/>
    <dgm:cxn modelId="{D345B25D-A3A1-42C7-AEDE-B59398E1AD13}" type="presParOf" srcId="{69457ADF-2A19-4DAC-B9D8-2580002541D5}" destId="{1A6B4123-3457-4F97-B83E-782C8A92E0EE}" srcOrd="0" destOrd="0" presId="urn:microsoft.com/office/officeart/2008/layout/SquareAccentList"/>
    <dgm:cxn modelId="{A0CA3C68-AC87-496F-A2FC-31711C9871A8}" type="presParOf" srcId="{69457ADF-2A19-4DAC-B9D8-2580002541D5}" destId="{9F02AE66-470D-428D-9713-979AE88B820D}" srcOrd="1" destOrd="0" presId="urn:microsoft.com/office/officeart/2008/layout/SquareAccentList"/>
    <dgm:cxn modelId="{7D5B097B-11C5-40B9-BF0A-011F8EADE35E}" type="presParOf" srcId="{69457ADF-2A19-4DAC-B9D8-2580002541D5}" destId="{4E5F1991-BA92-4544-86B1-5CBD1E69BF5E}" srcOrd="2" destOrd="0" presId="urn:microsoft.com/office/officeart/2008/layout/SquareAccentList"/>
    <dgm:cxn modelId="{0803A388-486C-4F56-82FB-1E17F85707B2}" type="presParOf" srcId="{0C5C3C41-7230-41E8-8812-A6CE33B8D76A}" destId="{E44CB4DD-E350-482E-A707-16B4012EAFFE}" srcOrd="1" destOrd="0" presId="urn:microsoft.com/office/officeart/2008/layout/SquareAccentList"/>
    <dgm:cxn modelId="{3341A231-894A-4675-BF90-EA7C9C0D0B2E}" type="presParOf" srcId="{E44CB4DD-E350-482E-A707-16B4012EAFFE}" destId="{BA347333-FA20-405C-AAF8-5B3BF49F73A2}" srcOrd="0" destOrd="0" presId="urn:microsoft.com/office/officeart/2008/layout/SquareAccentList"/>
    <dgm:cxn modelId="{23345CBF-0416-47BA-AAB0-4B6F16803584}" type="presParOf" srcId="{BA347333-FA20-405C-AAF8-5B3BF49F73A2}" destId="{AB8E4983-B5FF-40CC-8EA8-FE29610D9A98}" srcOrd="0" destOrd="0" presId="urn:microsoft.com/office/officeart/2008/layout/SquareAccentList"/>
    <dgm:cxn modelId="{B93EF588-DF97-4E2B-9EE6-6F183CA6377B}" type="presParOf" srcId="{BA347333-FA20-405C-AAF8-5B3BF49F73A2}" destId="{1A6F9C1D-675D-4CD2-82A9-1941BEF83C17}" srcOrd="1" destOrd="0" presId="urn:microsoft.com/office/officeart/2008/layout/SquareAccentList"/>
    <dgm:cxn modelId="{14EC816F-0731-4647-998A-1ADB7B567213}" type="presParOf" srcId="{E44CB4DD-E350-482E-A707-16B4012EAFFE}" destId="{E0F22702-3B3C-4503-B9D3-03856189924F}" srcOrd="1" destOrd="0" presId="urn:microsoft.com/office/officeart/2008/layout/SquareAccentList"/>
    <dgm:cxn modelId="{2DEE2586-EDAF-44ED-9EEC-DE1818BF76FF}" type="presParOf" srcId="{E0F22702-3B3C-4503-B9D3-03856189924F}" destId="{2503427A-4178-4087-A44C-A2305C1772AE}" srcOrd="0" destOrd="0" presId="urn:microsoft.com/office/officeart/2008/layout/SquareAccentList"/>
    <dgm:cxn modelId="{AEFC90E0-236F-4081-94C1-7DD57DC6550C}" type="presParOf" srcId="{E0F22702-3B3C-4503-B9D3-03856189924F}" destId="{7C15A24A-336E-46B3-ACE6-D0DEA8F94FF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75E482-E1EF-4510-9E72-2B2F8453E591}" type="doc">
      <dgm:prSet loTypeId="urn:microsoft.com/office/officeart/2008/layout/Squa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479B210-F3D4-4CD4-98B1-29938D740058}">
      <dgm:prSet phldrT="[Metin]" custT="1"/>
      <dgm:spPr/>
      <dgm:t>
        <a:bodyPr/>
        <a:lstStyle/>
        <a:p>
          <a:r>
            <a:rPr lang="tr-TR" sz="2500" b="1" kern="1200" cap="all" dirty="0" err="1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Polivinilklorür</a:t>
          </a:r>
          <a:r>
            <a:rPr lang="tr-TR" sz="2500" b="1" kern="1200" cap="all" dirty="0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(PVC)</a:t>
          </a:r>
        </a:p>
      </dgm:t>
    </dgm:pt>
    <dgm:pt modelId="{AC39EFA6-9B0C-4DD1-8DB0-A7E871117FC4}" type="parTrans" cxnId="{EF45F578-0C54-46F4-9F33-E9FD168E11F0}">
      <dgm:prSet/>
      <dgm:spPr/>
      <dgm:t>
        <a:bodyPr/>
        <a:lstStyle/>
        <a:p>
          <a:endParaRPr lang="tr-TR"/>
        </a:p>
      </dgm:t>
    </dgm:pt>
    <dgm:pt modelId="{FFA89CDB-8E9C-499F-80A1-40F8DFBCAE74}" type="sibTrans" cxnId="{EF45F578-0C54-46F4-9F33-E9FD168E11F0}">
      <dgm:prSet/>
      <dgm:spPr/>
      <dgm:t>
        <a:bodyPr/>
        <a:lstStyle/>
        <a:p>
          <a:endParaRPr lang="tr-TR"/>
        </a:p>
      </dgm:t>
    </dgm:pt>
    <dgm:pt modelId="{7A3AFE7E-5AFB-47C7-9AE3-A1B0C583F12C}">
      <dgm:prSet phldrT="[Metin]"/>
      <dgm:spPr/>
      <dgm:t>
        <a:bodyPr/>
        <a:lstStyle/>
        <a:p>
          <a:r>
            <a:rPr lang="tr-TR" dirty="0"/>
            <a:t>Kan Torbaları</a:t>
          </a:r>
        </a:p>
      </dgm:t>
    </dgm:pt>
    <dgm:pt modelId="{9B7E1A3A-D0DC-4F1B-AA6D-4D09C5461B26}" type="parTrans" cxnId="{37B9DCCD-2CFA-4B98-ACD0-DF069C62A427}">
      <dgm:prSet/>
      <dgm:spPr/>
      <dgm:t>
        <a:bodyPr/>
        <a:lstStyle/>
        <a:p>
          <a:endParaRPr lang="tr-TR"/>
        </a:p>
      </dgm:t>
    </dgm:pt>
    <dgm:pt modelId="{67ED5FFF-42C0-4E0C-B51B-DF1F56960CDA}" type="sibTrans" cxnId="{37B9DCCD-2CFA-4B98-ACD0-DF069C62A427}">
      <dgm:prSet/>
      <dgm:spPr/>
      <dgm:t>
        <a:bodyPr/>
        <a:lstStyle/>
        <a:p>
          <a:endParaRPr lang="tr-TR"/>
        </a:p>
      </dgm:t>
    </dgm:pt>
    <dgm:pt modelId="{CF3E66BC-D759-42C6-83D9-4D117295ECF6}">
      <dgm:prSet phldrT="[Metin]"/>
      <dgm:spPr/>
      <dgm:t>
        <a:bodyPr/>
        <a:lstStyle/>
        <a:p>
          <a:r>
            <a:rPr lang="tr-TR" dirty="0"/>
            <a:t>Diyaliz</a:t>
          </a:r>
        </a:p>
      </dgm:t>
    </dgm:pt>
    <dgm:pt modelId="{6E47847B-16DD-4CF6-BD11-1C86D14AD4F1}" type="parTrans" cxnId="{23626398-F332-4D4C-8E14-3638BCEE84E3}">
      <dgm:prSet/>
      <dgm:spPr/>
      <dgm:t>
        <a:bodyPr/>
        <a:lstStyle/>
        <a:p>
          <a:endParaRPr lang="tr-TR"/>
        </a:p>
      </dgm:t>
    </dgm:pt>
    <dgm:pt modelId="{8C5B5C2B-2CE3-4A94-8020-8417126A7486}" type="sibTrans" cxnId="{23626398-F332-4D4C-8E14-3638BCEE84E3}">
      <dgm:prSet/>
      <dgm:spPr/>
      <dgm:t>
        <a:bodyPr/>
        <a:lstStyle/>
        <a:p>
          <a:endParaRPr lang="tr-TR"/>
        </a:p>
      </dgm:t>
    </dgm:pt>
    <dgm:pt modelId="{71A59940-A303-4C09-8BF3-948E412CECD1}">
      <dgm:prSet phldrT="[Metin]"/>
      <dgm:spPr/>
      <dgm:t>
        <a:bodyPr/>
        <a:lstStyle/>
        <a:p>
          <a:r>
            <a:rPr lang="tr-TR" b="1" cap="all" dirty="0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Silikon </a:t>
          </a:r>
          <a:endParaRPr lang="tr-TR" dirty="0"/>
        </a:p>
      </dgm:t>
    </dgm:pt>
    <dgm:pt modelId="{0018D991-78EC-448C-9C04-84E9C84625A2}" type="parTrans" cxnId="{E08E1F83-3E8C-4110-91BE-5F4CF15234D2}">
      <dgm:prSet/>
      <dgm:spPr/>
      <dgm:t>
        <a:bodyPr/>
        <a:lstStyle/>
        <a:p>
          <a:endParaRPr lang="tr-TR"/>
        </a:p>
      </dgm:t>
    </dgm:pt>
    <dgm:pt modelId="{F519608E-0944-44F9-A131-126DF0D85520}" type="sibTrans" cxnId="{E08E1F83-3E8C-4110-91BE-5F4CF15234D2}">
      <dgm:prSet/>
      <dgm:spPr/>
      <dgm:t>
        <a:bodyPr/>
        <a:lstStyle/>
        <a:p>
          <a:endParaRPr lang="tr-TR"/>
        </a:p>
      </dgm:t>
    </dgm:pt>
    <dgm:pt modelId="{6A324A05-07A9-4E1C-980A-981DEF1BA48C}">
      <dgm:prSet phldrT="[Metin]"/>
      <dgm:spPr/>
      <dgm:t>
        <a:bodyPr/>
        <a:lstStyle/>
        <a:p>
          <a:r>
            <a:rPr lang="tr-TR" dirty="0"/>
            <a:t>Gırtlak </a:t>
          </a:r>
          <a:r>
            <a:rPr lang="tr-TR" dirty="0" err="1"/>
            <a:t>İmplantları</a:t>
          </a:r>
          <a:endParaRPr lang="tr-TR" dirty="0"/>
        </a:p>
      </dgm:t>
    </dgm:pt>
    <dgm:pt modelId="{DF03EE3F-703C-45AC-B37B-398C99626439}" type="parTrans" cxnId="{DFF4C625-3AF2-4E0F-BC16-E96532D918C2}">
      <dgm:prSet/>
      <dgm:spPr/>
      <dgm:t>
        <a:bodyPr/>
        <a:lstStyle/>
        <a:p>
          <a:endParaRPr lang="tr-TR"/>
        </a:p>
      </dgm:t>
    </dgm:pt>
    <dgm:pt modelId="{762E7274-2F83-4C9E-9815-541CBB319895}" type="sibTrans" cxnId="{DFF4C625-3AF2-4E0F-BC16-E96532D918C2}">
      <dgm:prSet/>
      <dgm:spPr/>
      <dgm:t>
        <a:bodyPr/>
        <a:lstStyle/>
        <a:p>
          <a:endParaRPr lang="tr-TR"/>
        </a:p>
      </dgm:t>
    </dgm:pt>
    <dgm:pt modelId="{0D3B8824-F505-4C93-9E6D-E5241F8880E8}">
      <dgm:prSet phldrT="[Metin]"/>
      <dgm:spPr/>
      <dgm:t>
        <a:bodyPr/>
        <a:lstStyle/>
        <a:p>
          <a:r>
            <a:rPr lang="tr-TR" dirty="0"/>
            <a:t>Kalp Pilleri</a:t>
          </a:r>
        </a:p>
      </dgm:t>
    </dgm:pt>
    <dgm:pt modelId="{021C0CC8-6B25-453D-BD6C-7D4252E7C4D6}" type="parTrans" cxnId="{58D404EC-E0C9-4FB9-A9EC-3EBA4EEAC83F}">
      <dgm:prSet/>
      <dgm:spPr/>
      <dgm:t>
        <a:bodyPr/>
        <a:lstStyle/>
        <a:p>
          <a:endParaRPr lang="tr-TR"/>
        </a:p>
      </dgm:t>
    </dgm:pt>
    <dgm:pt modelId="{F5581B85-855A-4AD5-8165-F985FA3CE7AB}" type="sibTrans" cxnId="{58D404EC-E0C9-4FB9-A9EC-3EBA4EEAC83F}">
      <dgm:prSet/>
      <dgm:spPr/>
      <dgm:t>
        <a:bodyPr/>
        <a:lstStyle/>
        <a:p>
          <a:endParaRPr lang="tr-TR"/>
        </a:p>
      </dgm:t>
    </dgm:pt>
    <dgm:pt modelId="{A691E421-C938-46E5-9A35-6AD014F54DF4}">
      <dgm:prSet phldrT="[Metin]"/>
      <dgm:spPr/>
      <dgm:t>
        <a:bodyPr/>
        <a:lstStyle/>
        <a:p>
          <a:r>
            <a:rPr lang="tr-TR" dirty="0"/>
            <a:t>Kan Torbaları</a:t>
          </a:r>
        </a:p>
      </dgm:t>
    </dgm:pt>
    <dgm:pt modelId="{E682B14D-7868-4C87-A161-8F48CA527C64}" type="parTrans" cxnId="{1118F28B-4644-4D99-9D4A-5B4C381756AE}">
      <dgm:prSet/>
      <dgm:spPr/>
      <dgm:t>
        <a:bodyPr/>
        <a:lstStyle/>
        <a:p>
          <a:endParaRPr lang="tr-TR"/>
        </a:p>
      </dgm:t>
    </dgm:pt>
    <dgm:pt modelId="{CAC42D2B-87D4-43E7-80A2-F1AF5CC323CA}" type="sibTrans" cxnId="{1118F28B-4644-4D99-9D4A-5B4C381756AE}">
      <dgm:prSet/>
      <dgm:spPr/>
      <dgm:t>
        <a:bodyPr/>
        <a:lstStyle/>
        <a:p>
          <a:endParaRPr lang="tr-TR"/>
        </a:p>
      </dgm:t>
    </dgm:pt>
    <dgm:pt modelId="{7FDAC9B8-7FE4-4768-ADDE-9DD272563C46}" type="pres">
      <dgm:prSet presAssocID="{1175E482-E1EF-4510-9E72-2B2F8453E59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D67CA93A-48ED-4FDB-A442-10C64BCBD5CC}" type="pres">
      <dgm:prSet presAssocID="{6479B210-F3D4-4CD4-98B1-29938D740058}" presName="root" presStyleCnt="0">
        <dgm:presLayoutVars>
          <dgm:chMax/>
          <dgm:chPref/>
        </dgm:presLayoutVars>
      </dgm:prSet>
      <dgm:spPr/>
    </dgm:pt>
    <dgm:pt modelId="{D3E35830-2881-4D50-B754-662CA9607965}" type="pres">
      <dgm:prSet presAssocID="{6479B210-F3D4-4CD4-98B1-29938D740058}" presName="rootComposite" presStyleCnt="0">
        <dgm:presLayoutVars/>
      </dgm:prSet>
      <dgm:spPr/>
    </dgm:pt>
    <dgm:pt modelId="{DE99BB39-A205-4E97-800C-928528E73304}" type="pres">
      <dgm:prSet presAssocID="{6479B210-F3D4-4CD4-98B1-29938D740058}" presName="ParentAccent" presStyleLbl="alignNode1" presStyleIdx="0" presStyleCnt="2" custLinFactNeighborX="-310" custLinFactNeighborY="-5266"/>
      <dgm:spPr/>
    </dgm:pt>
    <dgm:pt modelId="{29B84868-4B81-4DE5-93D1-867088739E38}" type="pres">
      <dgm:prSet presAssocID="{6479B210-F3D4-4CD4-98B1-29938D740058}" presName="ParentSmallAccent" presStyleLbl="fgAcc1" presStyleIdx="0" presStyleCnt="2"/>
      <dgm:spPr/>
    </dgm:pt>
    <dgm:pt modelId="{975AD329-66C0-4C54-9B29-7BC8B69F377C}" type="pres">
      <dgm:prSet presAssocID="{6479B210-F3D4-4CD4-98B1-29938D740058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5691D2-65F0-4BB3-B83E-9400EA568B65}" type="pres">
      <dgm:prSet presAssocID="{6479B210-F3D4-4CD4-98B1-29938D740058}" presName="childShape" presStyleCnt="0">
        <dgm:presLayoutVars>
          <dgm:chMax val="0"/>
          <dgm:chPref val="0"/>
        </dgm:presLayoutVars>
      </dgm:prSet>
      <dgm:spPr/>
    </dgm:pt>
    <dgm:pt modelId="{EAFD8783-DA56-4394-808C-76F7E2D11FCE}" type="pres">
      <dgm:prSet presAssocID="{7A3AFE7E-5AFB-47C7-9AE3-A1B0C583F12C}" presName="childComposite" presStyleCnt="0">
        <dgm:presLayoutVars>
          <dgm:chMax val="0"/>
          <dgm:chPref val="0"/>
        </dgm:presLayoutVars>
      </dgm:prSet>
      <dgm:spPr/>
    </dgm:pt>
    <dgm:pt modelId="{8DEC2957-CD4A-4233-97F6-A0D22C8077C0}" type="pres">
      <dgm:prSet presAssocID="{7A3AFE7E-5AFB-47C7-9AE3-A1B0C583F12C}" presName="ChildAccent" presStyleLbl="solidFgAcc1" presStyleIdx="0" presStyleCnt="5"/>
      <dgm:spPr/>
    </dgm:pt>
    <dgm:pt modelId="{CBF82571-6064-4F9A-B4D1-0D341641B09F}" type="pres">
      <dgm:prSet presAssocID="{7A3AFE7E-5AFB-47C7-9AE3-A1B0C583F12C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72DDF6-126A-4749-9F19-34189C66B0D9}" type="pres">
      <dgm:prSet presAssocID="{CF3E66BC-D759-42C6-83D9-4D117295ECF6}" presName="childComposite" presStyleCnt="0">
        <dgm:presLayoutVars>
          <dgm:chMax val="0"/>
          <dgm:chPref val="0"/>
        </dgm:presLayoutVars>
      </dgm:prSet>
      <dgm:spPr/>
    </dgm:pt>
    <dgm:pt modelId="{0EA5F08F-873B-408D-9415-3B1451BDF9B7}" type="pres">
      <dgm:prSet presAssocID="{CF3E66BC-D759-42C6-83D9-4D117295ECF6}" presName="ChildAccent" presStyleLbl="solidFgAcc1" presStyleIdx="1" presStyleCnt="5"/>
      <dgm:spPr/>
    </dgm:pt>
    <dgm:pt modelId="{E1C5934D-CFDC-4089-A9C1-7ED9B40B4574}" type="pres">
      <dgm:prSet presAssocID="{CF3E66BC-D759-42C6-83D9-4D117295ECF6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5C3C41-7230-41E8-8812-A6CE33B8D76A}" type="pres">
      <dgm:prSet presAssocID="{71A59940-A303-4C09-8BF3-948E412CECD1}" presName="root" presStyleCnt="0">
        <dgm:presLayoutVars>
          <dgm:chMax/>
          <dgm:chPref/>
        </dgm:presLayoutVars>
      </dgm:prSet>
      <dgm:spPr/>
    </dgm:pt>
    <dgm:pt modelId="{69457ADF-2A19-4DAC-B9D8-2580002541D5}" type="pres">
      <dgm:prSet presAssocID="{71A59940-A303-4C09-8BF3-948E412CECD1}" presName="rootComposite" presStyleCnt="0">
        <dgm:presLayoutVars/>
      </dgm:prSet>
      <dgm:spPr/>
    </dgm:pt>
    <dgm:pt modelId="{1A6B4123-3457-4F97-B83E-782C8A92E0EE}" type="pres">
      <dgm:prSet presAssocID="{71A59940-A303-4C09-8BF3-948E412CECD1}" presName="ParentAccent" presStyleLbl="alignNode1" presStyleIdx="1" presStyleCnt="2"/>
      <dgm:spPr/>
    </dgm:pt>
    <dgm:pt modelId="{9F02AE66-470D-428D-9713-979AE88B820D}" type="pres">
      <dgm:prSet presAssocID="{71A59940-A303-4C09-8BF3-948E412CECD1}" presName="ParentSmallAccent" presStyleLbl="fgAcc1" presStyleIdx="1" presStyleCnt="2"/>
      <dgm:spPr/>
    </dgm:pt>
    <dgm:pt modelId="{4E5F1991-BA92-4544-86B1-5CBD1E69BF5E}" type="pres">
      <dgm:prSet presAssocID="{71A59940-A303-4C09-8BF3-948E412CECD1}" presName="Parent" presStyleLbl="revTx" presStyleIdx="3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4CB4DD-E350-482E-A707-16B4012EAFFE}" type="pres">
      <dgm:prSet presAssocID="{71A59940-A303-4C09-8BF3-948E412CECD1}" presName="childShape" presStyleCnt="0">
        <dgm:presLayoutVars>
          <dgm:chMax val="0"/>
          <dgm:chPref val="0"/>
        </dgm:presLayoutVars>
      </dgm:prSet>
      <dgm:spPr/>
    </dgm:pt>
    <dgm:pt modelId="{BA347333-FA20-405C-AAF8-5B3BF49F73A2}" type="pres">
      <dgm:prSet presAssocID="{6A324A05-07A9-4E1C-980A-981DEF1BA48C}" presName="childComposite" presStyleCnt="0">
        <dgm:presLayoutVars>
          <dgm:chMax val="0"/>
          <dgm:chPref val="0"/>
        </dgm:presLayoutVars>
      </dgm:prSet>
      <dgm:spPr/>
    </dgm:pt>
    <dgm:pt modelId="{AB8E4983-B5FF-40CC-8EA8-FE29610D9A98}" type="pres">
      <dgm:prSet presAssocID="{6A324A05-07A9-4E1C-980A-981DEF1BA48C}" presName="ChildAccent" presStyleLbl="solidFgAcc1" presStyleIdx="2" presStyleCnt="5"/>
      <dgm:spPr/>
    </dgm:pt>
    <dgm:pt modelId="{1A6F9C1D-675D-4CD2-82A9-1941BEF83C17}" type="pres">
      <dgm:prSet presAssocID="{6A324A05-07A9-4E1C-980A-981DEF1BA48C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F22702-3B3C-4503-B9D3-03856189924F}" type="pres">
      <dgm:prSet presAssocID="{0D3B8824-F505-4C93-9E6D-E5241F8880E8}" presName="childComposite" presStyleCnt="0">
        <dgm:presLayoutVars>
          <dgm:chMax val="0"/>
          <dgm:chPref val="0"/>
        </dgm:presLayoutVars>
      </dgm:prSet>
      <dgm:spPr/>
    </dgm:pt>
    <dgm:pt modelId="{2503427A-4178-4087-A44C-A2305C1772AE}" type="pres">
      <dgm:prSet presAssocID="{0D3B8824-F505-4C93-9E6D-E5241F8880E8}" presName="ChildAccent" presStyleLbl="solidFgAcc1" presStyleIdx="3" presStyleCnt="5"/>
      <dgm:spPr/>
    </dgm:pt>
    <dgm:pt modelId="{7C15A24A-336E-46B3-ACE6-D0DEA8F94FF1}" type="pres">
      <dgm:prSet presAssocID="{0D3B8824-F505-4C93-9E6D-E5241F8880E8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6F46D9-3EFF-4365-A136-4044CAB3681D}" type="pres">
      <dgm:prSet presAssocID="{A691E421-C938-46E5-9A35-6AD014F54DF4}" presName="childComposite" presStyleCnt="0">
        <dgm:presLayoutVars>
          <dgm:chMax val="0"/>
          <dgm:chPref val="0"/>
        </dgm:presLayoutVars>
      </dgm:prSet>
      <dgm:spPr/>
    </dgm:pt>
    <dgm:pt modelId="{EBC95869-2597-47AB-98BB-86ECEE7DA55C}" type="pres">
      <dgm:prSet presAssocID="{A691E421-C938-46E5-9A35-6AD014F54DF4}" presName="ChildAccent" presStyleLbl="solidFgAcc1" presStyleIdx="4" presStyleCnt="5"/>
      <dgm:spPr/>
    </dgm:pt>
    <dgm:pt modelId="{D282869D-9669-4C80-907F-E78C72F31CDE}" type="pres">
      <dgm:prSet presAssocID="{A691E421-C938-46E5-9A35-6AD014F54DF4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2F4F86A-020A-41D6-92EF-CB2FAF446AAB}" type="presOf" srcId="{1175E482-E1EF-4510-9E72-2B2F8453E591}" destId="{7FDAC9B8-7FE4-4768-ADDE-9DD272563C46}" srcOrd="0" destOrd="0" presId="urn:microsoft.com/office/officeart/2008/layout/SquareAccentList"/>
    <dgm:cxn modelId="{EF45F578-0C54-46F4-9F33-E9FD168E11F0}" srcId="{1175E482-E1EF-4510-9E72-2B2F8453E591}" destId="{6479B210-F3D4-4CD4-98B1-29938D740058}" srcOrd="0" destOrd="0" parTransId="{AC39EFA6-9B0C-4DD1-8DB0-A7E871117FC4}" sibTransId="{FFA89CDB-8E9C-499F-80A1-40F8DFBCAE74}"/>
    <dgm:cxn modelId="{1118F28B-4644-4D99-9D4A-5B4C381756AE}" srcId="{71A59940-A303-4C09-8BF3-948E412CECD1}" destId="{A691E421-C938-46E5-9A35-6AD014F54DF4}" srcOrd="2" destOrd="0" parTransId="{E682B14D-7868-4C87-A161-8F48CA527C64}" sibTransId="{CAC42D2B-87D4-43E7-80A2-F1AF5CC323CA}"/>
    <dgm:cxn modelId="{C551AC44-2302-46A5-9E3D-95F4908326AC}" type="presOf" srcId="{6A324A05-07A9-4E1C-980A-981DEF1BA48C}" destId="{1A6F9C1D-675D-4CD2-82A9-1941BEF83C17}" srcOrd="0" destOrd="0" presId="urn:microsoft.com/office/officeart/2008/layout/SquareAccentList"/>
    <dgm:cxn modelId="{2A6762FC-94CA-4ABA-9442-4029CA1B5453}" type="presOf" srcId="{71A59940-A303-4C09-8BF3-948E412CECD1}" destId="{4E5F1991-BA92-4544-86B1-5CBD1E69BF5E}" srcOrd="0" destOrd="0" presId="urn:microsoft.com/office/officeart/2008/layout/SquareAccentList"/>
    <dgm:cxn modelId="{EA202078-D513-4DFC-BCEC-6CC6BB0C8662}" type="presOf" srcId="{0D3B8824-F505-4C93-9E6D-E5241F8880E8}" destId="{7C15A24A-336E-46B3-ACE6-D0DEA8F94FF1}" srcOrd="0" destOrd="0" presId="urn:microsoft.com/office/officeart/2008/layout/SquareAccentList"/>
    <dgm:cxn modelId="{58D404EC-E0C9-4FB9-A9EC-3EBA4EEAC83F}" srcId="{71A59940-A303-4C09-8BF3-948E412CECD1}" destId="{0D3B8824-F505-4C93-9E6D-E5241F8880E8}" srcOrd="1" destOrd="0" parTransId="{021C0CC8-6B25-453D-BD6C-7D4252E7C4D6}" sibTransId="{F5581B85-855A-4AD5-8165-F985FA3CE7AB}"/>
    <dgm:cxn modelId="{E08E1F83-3E8C-4110-91BE-5F4CF15234D2}" srcId="{1175E482-E1EF-4510-9E72-2B2F8453E591}" destId="{71A59940-A303-4C09-8BF3-948E412CECD1}" srcOrd="1" destOrd="0" parTransId="{0018D991-78EC-448C-9C04-84E9C84625A2}" sibTransId="{F519608E-0944-44F9-A131-126DF0D85520}"/>
    <dgm:cxn modelId="{2B077D27-BB4A-49B9-A5F4-CC457B8A7497}" type="presOf" srcId="{7A3AFE7E-5AFB-47C7-9AE3-A1B0C583F12C}" destId="{CBF82571-6064-4F9A-B4D1-0D341641B09F}" srcOrd="0" destOrd="0" presId="urn:microsoft.com/office/officeart/2008/layout/SquareAccentList"/>
    <dgm:cxn modelId="{5821DAF9-3524-4A50-A329-4D935DD037FB}" type="presOf" srcId="{6479B210-F3D4-4CD4-98B1-29938D740058}" destId="{975AD329-66C0-4C54-9B29-7BC8B69F377C}" srcOrd="0" destOrd="0" presId="urn:microsoft.com/office/officeart/2008/layout/SquareAccentList"/>
    <dgm:cxn modelId="{23626398-F332-4D4C-8E14-3638BCEE84E3}" srcId="{6479B210-F3D4-4CD4-98B1-29938D740058}" destId="{CF3E66BC-D759-42C6-83D9-4D117295ECF6}" srcOrd="1" destOrd="0" parTransId="{6E47847B-16DD-4CF6-BD11-1C86D14AD4F1}" sibTransId="{8C5B5C2B-2CE3-4A94-8020-8417126A7486}"/>
    <dgm:cxn modelId="{37B9DCCD-2CFA-4B98-ACD0-DF069C62A427}" srcId="{6479B210-F3D4-4CD4-98B1-29938D740058}" destId="{7A3AFE7E-5AFB-47C7-9AE3-A1B0C583F12C}" srcOrd="0" destOrd="0" parTransId="{9B7E1A3A-D0DC-4F1B-AA6D-4D09C5461B26}" sibTransId="{67ED5FFF-42C0-4E0C-B51B-DF1F56960CDA}"/>
    <dgm:cxn modelId="{DFF4C625-3AF2-4E0F-BC16-E96532D918C2}" srcId="{71A59940-A303-4C09-8BF3-948E412CECD1}" destId="{6A324A05-07A9-4E1C-980A-981DEF1BA48C}" srcOrd="0" destOrd="0" parTransId="{DF03EE3F-703C-45AC-B37B-398C99626439}" sibTransId="{762E7274-2F83-4C9E-9815-541CBB319895}"/>
    <dgm:cxn modelId="{D936D638-369A-4532-A1B0-616A33A10C71}" type="presOf" srcId="{CF3E66BC-D759-42C6-83D9-4D117295ECF6}" destId="{E1C5934D-CFDC-4089-A9C1-7ED9B40B4574}" srcOrd="0" destOrd="0" presId="urn:microsoft.com/office/officeart/2008/layout/SquareAccentList"/>
    <dgm:cxn modelId="{90F28AB5-2D23-4EE0-BA4B-BA1CDA800B3A}" type="presOf" srcId="{A691E421-C938-46E5-9A35-6AD014F54DF4}" destId="{D282869D-9669-4C80-907F-E78C72F31CDE}" srcOrd="0" destOrd="0" presId="urn:microsoft.com/office/officeart/2008/layout/SquareAccentList"/>
    <dgm:cxn modelId="{80EE14F0-6DF7-43B4-B9A2-14BEAE7D2933}" type="presParOf" srcId="{7FDAC9B8-7FE4-4768-ADDE-9DD272563C46}" destId="{D67CA93A-48ED-4FDB-A442-10C64BCBD5CC}" srcOrd="0" destOrd="0" presId="urn:microsoft.com/office/officeart/2008/layout/SquareAccentList"/>
    <dgm:cxn modelId="{4E695DDE-28EC-4C36-896B-B498F2AA63F8}" type="presParOf" srcId="{D67CA93A-48ED-4FDB-A442-10C64BCBD5CC}" destId="{D3E35830-2881-4D50-B754-662CA9607965}" srcOrd="0" destOrd="0" presId="urn:microsoft.com/office/officeart/2008/layout/SquareAccentList"/>
    <dgm:cxn modelId="{B74B70C7-0DC0-46E6-8AAD-4C4FC0C16B72}" type="presParOf" srcId="{D3E35830-2881-4D50-B754-662CA9607965}" destId="{DE99BB39-A205-4E97-800C-928528E73304}" srcOrd="0" destOrd="0" presId="urn:microsoft.com/office/officeart/2008/layout/SquareAccentList"/>
    <dgm:cxn modelId="{995BE1A3-DDE7-480F-A775-F2CF9FF7255F}" type="presParOf" srcId="{D3E35830-2881-4D50-B754-662CA9607965}" destId="{29B84868-4B81-4DE5-93D1-867088739E38}" srcOrd="1" destOrd="0" presId="urn:microsoft.com/office/officeart/2008/layout/SquareAccentList"/>
    <dgm:cxn modelId="{158354EE-4F2A-4620-B9A5-5A49B012EDD1}" type="presParOf" srcId="{D3E35830-2881-4D50-B754-662CA9607965}" destId="{975AD329-66C0-4C54-9B29-7BC8B69F377C}" srcOrd="2" destOrd="0" presId="urn:microsoft.com/office/officeart/2008/layout/SquareAccentList"/>
    <dgm:cxn modelId="{5CEBF273-9649-4897-A720-9992411F3C24}" type="presParOf" srcId="{D67CA93A-48ED-4FDB-A442-10C64BCBD5CC}" destId="{CF5691D2-65F0-4BB3-B83E-9400EA568B65}" srcOrd="1" destOrd="0" presId="urn:microsoft.com/office/officeart/2008/layout/SquareAccentList"/>
    <dgm:cxn modelId="{088358A6-A015-4253-B987-D838F739CA0A}" type="presParOf" srcId="{CF5691D2-65F0-4BB3-B83E-9400EA568B65}" destId="{EAFD8783-DA56-4394-808C-76F7E2D11FCE}" srcOrd="0" destOrd="0" presId="urn:microsoft.com/office/officeart/2008/layout/SquareAccentList"/>
    <dgm:cxn modelId="{0113DD98-A758-46C0-8A9C-061589DDB898}" type="presParOf" srcId="{EAFD8783-DA56-4394-808C-76F7E2D11FCE}" destId="{8DEC2957-CD4A-4233-97F6-A0D22C8077C0}" srcOrd="0" destOrd="0" presId="urn:microsoft.com/office/officeart/2008/layout/SquareAccentList"/>
    <dgm:cxn modelId="{B78DBDF1-C0AB-4EBA-9B95-F99ED8576785}" type="presParOf" srcId="{EAFD8783-DA56-4394-808C-76F7E2D11FCE}" destId="{CBF82571-6064-4F9A-B4D1-0D341641B09F}" srcOrd="1" destOrd="0" presId="urn:microsoft.com/office/officeart/2008/layout/SquareAccentList"/>
    <dgm:cxn modelId="{E1E8FD09-DBCD-42DC-860E-05264FFDCE41}" type="presParOf" srcId="{CF5691D2-65F0-4BB3-B83E-9400EA568B65}" destId="{9772DDF6-126A-4749-9F19-34189C66B0D9}" srcOrd="1" destOrd="0" presId="urn:microsoft.com/office/officeart/2008/layout/SquareAccentList"/>
    <dgm:cxn modelId="{8249AC1E-036D-4AE0-A8C4-BB2DB65312D2}" type="presParOf" srcId="{9772DDF6-126A-4749-9F19-34189C66B0D9}" destId="{0EA5F08F-873B-408D-9415-3B1451BDF9B7}" srcOrd="0" destOrd="0" presId="urn:microsoft.com/office/officeart/2008/layout/SquareAccentList"/>
    <dgm:cxn modelId="{944CE34C-C0B5-476C-9E3C-FA79283108D6}" type="presParOf" srcId="{9772DDF6-126A-4749-9F19-34189C66B0D9}" destId="{E1C5934D-CFDC-4089-A9C1-7ED9B40B4574}" srcOrd="1" destOrd="0" presId="urn:microsoft.com/office/officeart/2008/layout/SquareAccentList"/>
    <dgm:cxn modelId="{7CAD459D-5DB6-4BFE-8EAA-122BECB766C4}" type="presParOf" srcId="{7FDAC9B8-7FE4-4768-ADDE-9DD272563C46}" destId="{0C5C3C41-7230-41E8-8812-A6CE33B8D76A}" srcOrd="1" destOrd="0" presId="urn:microsoft.com/office/officeart/2008/layout/SquareAccentList"/>
    <dgm:cxn modelId="{9243080E-FB39-4635-8EFD-9E8F514156A6}" type="presParOf" srcId="{0C5C3C41-7230-41E8-8812-A6CE33B8D76A}" destId="{69457ADF-2A19-4DAC-B9D8-2580002541D5}" srcOrd="0" destOrd="0" presId="urn:microsoft.com/office/officeart/2008/layout/SquareAccentList"/>
    <dgm:cxn modelId="{D345B25D-A3A1-42C7-AEDE-B59398E1AD13}" type="presParOf" srcId="{69457ADF-2A19-4DAC-B9D8-2580002541D5}" destId="{1A6B4123-3457-4F97-B83E-782C8A92E0EE}" srcOrd="0" destOrd="0" presId="urn:microsoft.com/office/officeart/2008/layout/SquareAccentList"/>
    <dgm:cxn modelId="{A0CA3C68-AC87-496F-A2FC-31711C9871A8}" type="presParOf" srcId="{69457ADF-2A19-4DAC-B9D8-2580002541D5}" destId="{9F02AE66-470D-428D-9713-979AE88B820D}" srcOrd="1" destOrd="0" presId="urn:microsoft.com/office/officeart/2008/layout/SquareAccentList"/>
    <dgm:cxn modelId="{7D5B097B-11C5-40B9-BF0A-011F8EADE35E}" type="presParOf" srcId="{69457ADF-2A19-4DAC-B9D8-2580002541D5}" destId="{4E5F1991-BA92-4544-86B1-5CBD1E69BF5E}" srcOrd="2" destOrd="0" presId="urn:microsoft.com/office/officeart/2008/layout/SquareAccentList"/>
    <dgm:cxn modelId="{0803A388-486C-4F56-82FB-1E17F85707B2}" type="presParOf" srcId="{0C5C3C41-7230-41E8-8812-A6CE33B8D76A}" destId="{E44CB4DD-E350-482E-A707-16B4012EAFFE}" srcOrd="1" destOrd="0" presId="urn:microsoft.com/office/officeart/2008/layout/SquareAccentList"/>
    <dgm:cxn modelId="{3341A231-894A-4675-BF90-EA7C9C0D0B2E}" type="presParOf" srcId="{E44CB4DD-E350-482E-A707-16B4012EAFFE}" destId="{BA347333-FA20-405C-AAF8-5B3BF49F73A2}" srcOrd="0" destOrd="0" presId="urn:microsoft.com/office/officeart/2008/layout/SquareAccentList"/>
    <dgm:cxn modelId="{23345CBF-0416-47BA-AAB0-4B6F16803584}" type="presParOf" srcId="{BA347333-FA20-405C-AAF8-5B3BF49F73A2}" destId="{AB8E4983-B5FF-40CC-8EA8-FE29610D9A98}" srcOrd="0" destOrd="0" presId="urn:microsoft.com/office/officeart/2008/layout/SquareAccentList"/>
    <dgm:cxn modelId="{B93EF588-DF97-4E2B-9EE6-6F183CA6377B}" type="presParOf" srcId="{BA347333-FA20-405C-AAF8-5B3BF49F73A2}" destId="{1A6F9C1D-675D-4CD2-82A9-1941BEF83C17}" srcOrd="1" destOrd="0" presId="urn:microsoft.com/office/officeart/2008/layout/SquareAccentList"/>
    <dgm:cxn modelId="{14EC816F-0731-4647-998A-1ADB7B567213}" type="presParOf" srcId="{E44CB4DD-E350-482E-A707-16B4012EAFFE}" destId="{E0F22702-3B3C-4503-B9D3-03856189924F}" srcOrd="1" destOrd="0" presId="urn:microsoft.com/office/officeart/2008/layout/SquareAccentList"/>
    <dgm:cxn modelId="{2DEE2586-EDAF-44ED-9EEC-DE1818BF76FF}" type="presParOf" srcId="{E0F22702-3B3C-4503-B9D3-03856189924F}" destId="{2503427A-4178-4087-A44C-A2305C1772AE}" srcOrd="0" destOrd="0" presId="urn:microsoft.com/office/officeart/2008/layout/SquareAccentList"/>
    <dgm:cxn modelId="{AEFC90E0-236F-4081-94C1-7DD57DC6550C}" type="presParOf" srcId="{E0F22702-3B3C-4503-B9D3-03856189924F}" destId="{7C15A24A-336E-46B3-ACE6-D0DEA8F94FF1}" srcOrd="1" destOrd="0" presId="urn:microsoft.com/office/officeart/2008/layout/SquareAccentList"/>
    <dgm:cxn modelId="{2AB326A2-DA25-4D0F-AC4F-F7D28276D0B3}" type="presParOf" srcId="{E44CB4DD-E350-482E-A707-16B4012EAFFE}" destId="{5E6F46D9-3EFF-4365-A136-4044CAB3681D}" srcOrd="2" destOrd="0" presId="urn:microsoft.com/office/officeart/2008/layout/SquareAccentList"/>
    <dgm:cxn modelId="{20E6842E-7BFC-42BB-A943-B3B2D011308C}" type="presParOf" srcId="{5E6F46D9-3EFF-4365-A136-4044CAB3681D}" destId="{EBC95869-2597-47AB-98BB-86ECEE7DA55C}" srcOrd="0" destOrd="0" presId="urn:microsoft.com/office/officeart/2008/layout/SquareAccentList"/>
    <dgm:cxn modelId="{C5E22553-A489-461D-A5A4-0731480B7F57}" type="presParOf" srcId="{5E6F46D9-3EFF-4365-A136-4044CAB3681D}" destId="{D282869D-9669-4C80-907F-E78C72F31CD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1946E-3286-40A2-AA49-8AD53FCB1E1B}">
      <dsp:nvSpPr>
        <dsp:cNvPr id="0" name=""/>
        <dsp:cNvSpPr/>
      </dsp:nvSpPr>
      <dsp:spPr>
        <a:xfrm>
          <a:off x="2502452" y="232802"/>
          <a:ext cx="408167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600" kern="1200"/>
            <a:t>Biyomalzemeler</a:t>
          </a:r>
        </a:p>
        <a:p>
          <a:pPr marL="0"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600" kern="1200" dirty="0"/>
        </a:p>
      </dsp:txBody>
      <dsp:txXfrm>
        <a:off x="2581807" y="312157"/>
        <a:ext cx="3922960" cy="1466890"/>
      </dsp:txXfrm>
    </dsp:sp>
    <dsp:sp modelId="{A1F51D6E-DEA3-411A-A9C8-6409701AFEC7}">
      <dsp:nvSpPr>
        <dsp:cNvPr id="0" name=""/>
        <dsp:cNvSpPr/>
      </dsp:nvSpPr>
      <dsp:spPr>
        <a:xfrm rot="2319803">
          <a:off x="5409896" y="2283871"/>
          <a:ext cx="136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05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9BF35-1CC1-4FA0-B448-BB2457E72A2D}">
      <dsp:nvSpPr>
        <dsp:cNvPr id="0" name=""/>
        <dsp:cNvSpPr/>
      </dsp:nvSpPr>
      <dsp:spPr>
        <a:xfrm>
          <a:off x="6489285" y="2709339"/>
          <a:ext cx="2548594" cy="1825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ORGANİK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-POLİMERLER</a:t>
          </a:r>
        </a:p>
      </dsp:txBody>
      <dsp:txXfrm>
        <a:off x="6578406" y="2798460"/>
        <a:ext cx="2370352" cy="1647416"/>
      </dsp:txXfrm>
    </dsp:sp>
    <dsp:sp modelId="{DABE94EA-52F8-4102-B7D8-BABF93BA8C41}">
      <dsp:nvSpPr>
        <dsp:cNvPr id="0" name=""/>
        <dsp:cNvSpPr/>
      </dsp:nvSpPr>
      <dsp:spPr>
        <a:xfrm rot="8412040">
          <a:off x="2392386" y="2283856"/>
          <a:ext cx="1329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933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EEA04-AEA7-470B-B144-8D25600B2C34}">
      <dsp:nvSpPr>
        <dsp:cNvPr id="0" name=""/>
        <dsp:cNvSpPr/>
      </dsp:nvSpPr>
      <dsp:spPr>
        <a:xfrm>
          <a:off x="198785" y="2709311"/>
          <a:ext cx="2668139" cy="1688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İNORGANİK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tr-TR" sz="2400" kern="1200" dirty="0"/>
            <a:t>- METALLER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- SERAMİKLER</a:t>
          </a:r>
        </a:p>
      </dsp:txBody>
      <dsp:txXfrm>
        <a:off x="281228" y="2791754"/>
        <a:ext cx="2503253" cy="1523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B17A7-2C86-43D1-BF7D-A02E9EE6C100}">
      <dsp:nvSpPr>
        <dsp:cNvPr id="0" name=""/>
        <dsp:cNvSpPr/>
      </dsp:nvSpPr>
      <dsp:spPr>
        <a:xfrm>
          <a:off x="4315024" y="3069166"/>
          <a:ext cx="2483420" cy="138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1710" y="0"/>
              </a:lnTo>
              <a:lnTo>
                <a:pt x="1241710" y="1383146"/>
              </a:lnTo>
              <a:lnTo>
                <a:pt x="2483420" y="138314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5485669" y="3689674"/>
        <a:ext cx="142130" cy="142130"/>
      </dsp:txXfrm>
    </dsp:sp>
    <dsp:sp modelId="{9C8E4092-6A17-41A6-BD54-4AD51C39430F}">
      <dsp:nvSpPr>
        <dsp:cNvPr id="0" name=""/>
        <dsp:cNvSpPr/>
      </dsp:nvSpPr>
      <dsp:spPr>
        <a:xfrm>
          <a:off x="4315024" y="3069166"/>
          <a:ext cx="181673" cy="20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836" y="0"/>
              </a:lnTo>
              <a:lnTo>
                <a:pt x="90836" y="2055263"/>
              </a:lnTo>
              <a:lnTo>
                <a:pt x="181673" y="2055263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4354279" y="4045216"/>
        <a:ext cx="103163" cy="103163"/>
      </dsp:txXfrm>
    </dsp:sp>
    <dsp:sp modelId="{91EFF7F4-A5FF-48BA-B7DE-D526377AC1E6}">
      <dsp:nvSpPr>
        <dsp:cNvPr id="0" name=""/>
        <dsp:cNvSpPr/>
      </dsp:nvSpPr>
      <dsp:spPr>
        <a:xfrm>
          <a:off x="4315024" y="3069166"/>
          <a:ext cx="101957" cy="720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78" y="0"/>
              </a:lnTo>
              <a:lnTo>
                <a:pt x="50978" y="720529"/>
              </a:lnTo>
              <a:lnTo>
                <a:pt x="101957" y="720529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47810" y="3411238"/>
        <a:ext cx="36385" cy="36385"/>
      </dsp:txXfrm>
    </dsp:sp>
    <dsp:sp modelId="{F39DAC3B-197B-4905-BA2D-DAD75C2F4BC9}">
      <dsp:nvSpPr>
        <dsp:cNvPr id="0" name=""/>
        <dsp:cNvSpPr/>
      </dsp:nvSpPr>
      <dsp:spPr>
        <a:xfrm>
          <a:off x="4315024" y="3022588"/>
          <a:ext cx="24981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578"/>
              </a:moveTo>
              <a:lnTo>
                <a:pt x="1249080" y="46578"/>
              </a:lnTo>
              <a:lnTo>
                <a:pt x="1249080" y="45720"/>
              </a:lnTo>
              <a:lnTo>
                <a:pt x="2498160" y="4572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5501651" y="3005854"/>
        <a:ext cx="124908" cy="124908"/>
      </dsp:txXfrm>
    </dsp:sp>
    <dsp:sp modelId="{9DB3DA02-3AEC-4DF7-BFB4-B7D464F29CAE}">
      <dsp:nvSpPr>
        <dsp:cNvPr id="0" name=""/>
        <dsp:cNvSpPr/>
      </dsp:nvSpPr>
      <dsp:spPr>
        <a:xfrm>
          <a:off x="4315024" y="2348788"/>
          <a:ext cx="153374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720378"/>
              </a:moveTo>
              <a:lnTo>
                <a:pt x="76687" y="720378"/>
              </a:lnTo>
              <a:lnTo>
                <a:pt x="76687" y="0"/>
              </a:lnTo>
              <a:lnTo>
                <a:pt x="153374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73298" y="2690564"/>
        <a:ext cx="36826" cy="36826"/>
      </dsp:txXfrm>
    </dsp:sp>
    <dsp:sp modelId="{6EB434D5-EEEA-4B4B-8930-48D6278F091F}">
      <dsp:nvSpPr>
        <dsp:cNvPr id="0" name=""/>
        <dsp:cNvSpPr/>
      </dsp:nvSpPr>
      <dsp:spPr>
        <a:xfrm>
          <a:off x="4315024" y="1658398"/>
          <a:ext cx="2498161" cy="1410768"/>
        </a:xfrm>
        <a:custGeom>
          <a:avLst/>
          <a:gdLst/>
          <a:ahLst/>
          <a:cxnLst/>
          <a:rect l="0" t="0" r="0" b="0"/>
          <a:pathLst>
            <a:path>
              <a:moveTo>
                <a:pt x="0" y="1410768"/>
              </a:moveTo>
              <a:lnTo>
                <a:pt x="1249080" y="1410768"/>
              </a:lnTo>
              <a:lnTo>
                <a:pt x="1249080" y="0"/>
              </a:lnTo>
              <a:lnTo>
                <a:pt x="2498161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5492380" y="2292057"/>
        <a:ext cx="143449" cy="143449"/>
      </dsp:txXfrm>
    </dsp:sp>
    <dsp:sp modelId="{62ACFF30-3FE9-4D8A-9312-81EA5AD1D380}">
      <dsp:nvSpPr>
        <dsp:cNvPr id="0" name=""/>
        <dsp:cNvSpPr/>
      </dsp:nvSpPr>
      <dsp:spPr>
        <a:xfrm>
          <a:off x="4315024" y="974125"/>
          <a:ext cx="130682" cy="2095041"/>
        </a:xfrm>
        <a:custGeom>
          <a:avLst/>
          <a:gdLst/>
          <a:ahLst/>
          <a:cxnLst/>
          <a:rect l="0" t="0" r="0" b="0"/>
          <a:pathLst>
            <a:path>
              <a:moveTo>
                <a:pt x="0" y="2095041"/>
              </a:moveTo>
              <a:lnTo>
                <a:pt x="65341" y="2095041"/>
              </a:lnTo>
              <a:lnTo>
                <a:pt x="65341" y="0"/>
              </a:lnTo>
              <a:lnTo>
                <a:pt x="130682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4327888" y="1969168"/>
        <a:ext cx="104955" cy="104955"/>
      </dsp:txXfrm>
    </dsp:sp>
    <dsp:sp modelId="{89E04F1C-6F1C-46AF-9DE5-9DBCF79A6D90}">
      <dsp:nvSpPr>
        <dsp:cNvPr id="0" name=""/>
        <dsp:cNvSpPr/>
      </dsp:nvSpPr>
      <dsp:spPr>
        <a:xfrm rot="16200000">
          <a:off x="1264217" y="1916748"/>
          <a:ext cx="3796779" cy="2304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/>
            <a:t>POLİMERİK BİYOMALZEMELER</a:t>
          </a:r>
        </a:p>
      </dsp:txBody>
      <dsp:txXfrm>
        <a:off x="1264217" y="1916748"/>
        <a:ext cx="3796779" cy="2304835"/>
      </dsp:txXfrm>
    </dsp:sp>
    <dsp:sp modelId="{558FFCFD-FEE5-44AD-935A-209B1586576A}">
      <dsp:nvSpPr>
        <dsp:cNvPr id="0" name=""/>
        <dsp:cNvSpPr/>
      </dsp:nvSpPr>
      <dsp:spPr>
        <a:xfrm>
          <a:off x="4445707" y="613431"/>
          <a:ext cx="2366153" cy="721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Polimetilmetakrilat</a:t>
          </a:r>
          <a:r>
            <a:rPr lang="tr-T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(PMMA)</a:t>
          </a:r>
          <a:endParaRPr lang="tr-T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707" y="613431"/>
        <a:ext cx="2366153" cy="721388"/>
      </dsp:txXfrm>
    </dsp:sp>
    <dsp:sp modelId="{31A38380-DCB6-4951-BD99-D1C263CDF3BF}">
      <dsp:nvSpPr>
        <dsp:cNvPr id="0" name=""/>
        <dsp:cNvSpPr/>
      </dsp:nvSpPr>
      <dsp:spPr>
        <a:xfrm>
          <a:off x="6813185" y="1297704"/>
          <a:ext cx="2366153" cy="721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Polietilen (PE)</a:t>
          </a:r>
          <a:endParaRPr lang="tr-T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3185" y="1297704"/>
        <a:ext cx="2366153" cy="721388"/>
      </dsp:txXfrm>
    </dsp:sp>
    <dsp:sp modelId="{3EA720FC-0F3B-4E1A-91D4-2E1E5190B38E}">
      <dsp:nvSpPr>
        <dsp:cNvPr id="0" name=""/>
        <dsp:cNvSpPr/>
      </dsp:nvSpPr>
      <dsp:spPr>
        <a:xfrm>
          <a:off x="4468398" y="1988094"/>
          <a:ext cx="2366153" cy="721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Poliüretan (PU)</a:t>
          </a:r>
          <a:endParaRPr lang="tr-T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8398" y="1988094"/>
        <a:ext cx="2366153" cy="721388"/>
      </dsp:txXfrm>
    </dsp:sp>
    <dsp:sp modelId="{F793B452-734D-4AC5-B6F3-12A3B82472A8}">
      <dsp:nvSpPr>
        <dsp:cNvPr id="0" name=""/>
        <dsp:cNvSpPr/>
      </dsp:nvSpPr>
      <dsp:spPr>
        <a:xfrm>
          <a:off x="6813185" y="2707613"/>
          <a:ext cx="2366153" cy="721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Polipropilen</a:t>
          </a:r>
          <a:r>
            <a:rPr lang="tr-T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(PP)</a:t>
          </a:r>
          <a:endParaRPr lang="tr-T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3185" y="2707613"/>
        <a:ext cx="2366153" cy="721388"/>
      </dsp:txXfrm>
    </dsp:sp>
    <dsp:sp modelId="{DEF0FC79-98B9-409F-812B-080AAC93E0F0}">
      <dsp:nvSpPr>
        <dsp:cNvPr id="0" name=""/>
        <dsp:cNvSpPr/>
      </dsp:nvSpPr>
      <dsp:spPr>
        <a:xfrm>
          <a:off x="4416982" y="3429002"/>
          <a:ext cx="2366153" cy="721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Polivinilklorür</a:t>
          </a:r>
          <a:r>
            <a:rPr lang="tr-T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(PVC)</a:t>
          </a:r>
          <a:endParaRPr lang="tr-T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6982" y="3429002"/>
        <a:ext cx="2366153" cy="721388"/>
      </dsp:txXfrm>
    </dsp:sp>
    <dsp:sp modelId="{B2750EE9-9366-4806-B4FF-AACB97096A37}">
      <dsp:nvSpPr>
        <dsp:cNvPr id="0" name=""/>
        <dsp:cNvSpPr/>
      </dsp:nvSpPr>
      <dsp:spPr>
        <a:xfrm>
          <a:off x="4496697" y="4763736"/>
          <a:ext cx="2213607" cy="721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Silikon</a:t>
          </a:r>
          <a:endParaRPr lang="tr-T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6697" y="4763736"/>
        <a:ext cx="2213607" cy="721388"/>
      </dsp:txXfrm>
    </dsp:sp>
    <dsp:sp modelId="{6DE3E2AB-561F-4642-A92E-2C59C4DF0DBE}">
      <dsp:nvSpPr>
        <dsp:cNvPr id="0" name=""/>
        <dsp:cNvSpPr/>
      </dsp:nvSpPr>
      <dsp:spPr>
        <a:xfrm>
          <a:off x="6798444" y="4091618"/>
          <a:ext cx="2380894" cy="721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36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Hidrojeller</a:t>
          </a:r>
          <a:endParaRPr lang="tr-T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tr-TR" sz="3600" kern="1200" dirty="0"/>
        </a:p>
      </dsp:txBody>
      <dsp:txXfrm>
        <a:off x="6798444" y="4091618"/>
        <a:ext cx="2380894" cy="72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9BB39-A205-4E97-800C-928528E73304}">
      <dsp:nvSpPr>
        <dsp:cNvPr id="0" name=""/>
        <dsp:cNvSpPr/>
      </dsp:nvSpPr>
      <dsp:spPr>
        <a:xfrm>
          <a:off x="0" y="877725"/>
          <a:ext cx="4278490" cy="50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84868-4B81-4DE5-93D1-867088739E38}">
      <dsp:nvSpPr>
        <dsp:cNvPr id="0" name=""/>
        <dsp:cNvSpPr/>
      </dsp:nvSpPr>
      <dsp:spPr>
        <a:xfrm>
          <a:off x="5434" y="1093270"/>
          <a:ext cx="314313" cy="314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AD329-66C0-4C54-9B29-7BC8B69F377C}">
      <dsp:nvSpPr>
        <dsp:cNvPr id="0" name=""/>
        <dsp:cNvSpPr/>
      </dsp:nvSpPr>
      <dsp:spPr>
        <a:xfrm>
          <a:off x="5434" y="0"/>
          <a:ext cx="4278490" cy="90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Pol</a:t>
          </a:r>
          <a:r>
            <a:rPr lang="tr-TR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İ</a:t>
          </a:r>
          <a:r>
            <a:rPr lang="en-US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met</a:t>
          </a:r>
          <a:r>
            <a:rPr lang="tr-TR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İ</a:t>
          </a:r>
          <a:r>
            <a:rPr lang="en-US" sz="2600" b="1" kern="1200" cap="all" dirty="0" err="1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lmetakr</a:t>
          </a:r>
          <a:r>
            <a:rPr lang="tr-TR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İ</a:t>
          </a:r>
          <a:r>
            <a:rPr lang="en-US" sz="2600" b="1" kern="1200" cap="all" dirty="0" err="1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lat</a:t>
          </a:r>
          <a:r>
            <a:rPr lang="en-US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(PMMA)</a:t>
          </a:r>
          <a:endParaRPr lang="tr-TR" sz="2600" kern="1200" dirty="0"/>
        </a:p>
      </dsp:txBody>
      <dsp:txXfrm>
        <a:off x="5434" y="0"/>
        <a:ext cx="4278490" cy="904231"/>
      </dsp:txXfrm>
    </dsp:sp>
    <dsp:sp modelId="{8DEC2957-CD4A-4233-97F6-A0D22C8077C0}">
      <dsp:nvSpPr>
        <dsp:cNvPr id="0" name=""/>
        <dsp:cNvSpPr/>
      </dsp:nvSpPr>
      <dsp:spPr>
        <a:xfrm>
          <a:off x="5434" y="1825924"/>
          <a:ext cx="314305" cy="314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82571-6064-4F9A-B4D1-0D341641B09F}">
      <dsp:nvSpPr>
        <dsp:cNvPr id="0" name=""/>
        <dsp:cNvSpPr/>
      </dsp:nvSpPr>
      <dsp:spPr>
        <a:xfrm>
          <a:off x="304929" y="1616754"/>
          <a:ext cx="3978996" cy="73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Kontakt</a:t>
          </a:r>
          <a:r>
            <a:rPr lang="tr-TR" sz="2400" kern="1200" dirty="0"/>
            <a:t> Lens</a:t>
          </a:r>
        </a:p>
      </dsp:txBody>
      <dsp:txXfrm>
        <a:off x="304929" y="1616754"/>
        <a:ext cx="3978996" cy="732647"/>
      </dsp:txXfrm>
    </dsp:sp>
    <dsp:sp modelId="{0EA5F08F-873B-408D-9415-3B1451BDF9B7}">
      <dsp:nvSpPr>
        <dsp:cNvPr id="0" name=""/>
        <dsp:cNvSpPr/>
      </dsp:nvSpPr>
      <dsp:spPr>
        <a:xfrm>
          <a:off x="5434" y="2558572"/>
          <a:ext cx="314305" cy="314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5934D-CFDC-4089-A9C1-7ED9B40B4574}">
      <dsp:nvSpPr>
        <dsp:cNvPr id="0" name=""/>
        <dsp:cNvSpPr/>
      </dsp:nvSpPr>
      <dsp:spPr>
        <a:xfrm>
          <a:off x="304929" y="2349401"/>
          <a:ext cx="3978996" cy="73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Kemik dolguları</a:t>
          </a:r>
        </a:p>
      </dsp:txBody>
      <dsp:txXfrm>
        <a:off x="304929" y="2349401"/>
        <a:ext cx="3978996" cy="732647"/>
      </dsp:txXfrm>
    </dsp:sp>
    <dsp:sp modelId="{A67559C4-A8A8-4A7A-9C05-FE0DA53D8478}">
      <dsp:nvSpPr>
        <dsp:cNvPr id="0" name=""/>
        <dsp:cNvSpPr/>
      </dsp:nvSpPr>
      <dsp:spPr>
        <a:xfrm>
          <a:off x="5434" y="3291219"/>
          <a:ext cx="314305" cy="314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CDF48-3A54-43FB-BAA9-5E4D8C1F66F9}">
      <dsp:nvSpPr>
        <dsp:cNvPr id="0" name=""/>
        <dsp:cNvSpPr/>
      </dsp:nvSpPr>
      <dsp:spPr>
        <a:xfrm>
          <a:off x="304929" y="3082048"/>
          <a:ext cx="3978996" cy="73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Rinoplasti</a:t>
          </a:r>
          <a:endParaRPr lang="tr-TR" sz="2400" kern="1200" dirty="0"/>
        </a:p>
      </dsp:txBody>
      <dsp:txXfrm>
        <a:off x="304929" y="3082048"/>
        <a:ext cx="3978996" cy="732647"/>
      </dsp:txXfrm>
    </dsp:sp>
    <dsp:sp modelId="{79820B18-6AD1-4811-8DCC-2E68E929E060}">
      <dsp:nvSpPr>
        <dsp:cNvPr id="0" name=""/>
        <dsp:cNvSpPr/>
      </dsp:nvSpPr>
      <dsp:spPr>
        <a:xfrm>
          <a:off x="5434" y="4023866"/>
          <a:ext cx="314305" cy="314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1600A-9556-45B8-9F48-798A43B710B9}">
      <dsp:nvSpPr>
        <dsp:cNvPr id="0" name=""/>
        <dsp:cNvSpPr/>
      </dsp:nvSpPr>
      <dsp:spPr>
        <a:xfrm>
          <a:off x="304929" y="3814695"/>
          <a:ext cx="3978996" cy="73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Kraniyoplasti</a:t>
          </a:r>
          <a:endParaRPr lang="tr-TR" sz="2400" kern="1200" dirty="0"/>
        </a:p>
      </dsp:txBody>
      <dsp:txXfrm>
        <a:off x="304929" y="3814695"/>
        <a:ext cx="3978996" cy="732647"/>
      </dsp:txXfrm>
    </dsp:sp>
    <dsp:sp modelId="{1A6B4123-3457-4F97-B83E-782C8A92E0EE}">
      <dsp:nvSpPr>
        <dsp:cNvPr id="0" name=""/>
        <dsp:cNvSpPr/>
      </dsp:nvSpPr>
      <dsp:spPr>
        <a:xfrm>
          <a:off x="4497849" y="904231"/>
          <a:ext cx="4278490" cy="50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AE66-470D-428D-9713-979AE88B820D}">
      <dsp:nvSpPr>
        <dsp:cNvPr id="0" name=""/>
        <dsp:cNvSpPr/>
      </dsp:nvSpPr>
      <dsp:spPr>
        <a:xfrm>
          <a:off x="4497849" y="1093270"/>
          <a:ext cx="314313" cy="314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F1991-BA92-4544-86B1-5CBD1E69BF5E}">
      <dsp:nvSpPr>
        <dsp:cNvPr id="0" name=""/>
        <dsp:cNvSpPr/>
      </dsp:nvSpPr>
      <dsp:spPr>
        <a:xfrm>
          <a:off x="4497849" y="0"/>
          <a:ext cx="4278490" cy="90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Pol</a:t>
          </a:r>
          <a:r>
            <a:rPr lang="tr-TR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</a:t>
          </a:r>
          <a:r>
            <a:rPr lang="en-US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et</a:t>
          </a:r>
          <a:r>
            <a:rPr lang="tr-TR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i</a:t>
          </a:r>
          <a:r>
            <a:rPr lang="en-US" sz="2600" b="1" kern="1200" cap="all" dirty="0" err="1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len</a:t>
          </a:r>
          <a:r>
            <a:rPr lang="en-US" sz="2600" b="1" kern="1200" cap="all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(PE)</a:t>
          </a:r>
          <a:endParaRPr lang="tr-TR" sz="2600" kern="1200" dirty="0"/>
        </a:p>
      </dsp:txBody>
      <dsp:txXfrm>
        <a:off x="4497849" y="0"/>
        <a:ext cx="4278490" cy="904231"/>
      </dsp:txXfrm>
    </dsp:sp>
    <dsp:sp modelId="{AB8E4983-B5FF-40CC-8EA8-FE29610D9A98}">
      <dsp:nvSpPr>
        <dsp:cNvPr id="0" name=""/>
        <dsp:cNvSpPr/>
      </dsp:nvSpPr>
      <dsp:spPr>
        <a:xfrm>
          <a:off x="4497849" y="1825924"/>
          <a:ext cx="314305" cy="314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F9C1D-675D-4CD2-82A9-1941BEF83C17}">
      <dsp:nvSpPr>
        <dsp:cNvPr id="0" name=""/>
        <dsp:cNvSpPr/>
      </dsp:nvSpPr>
      <dsp:spPr>
        <a:xfrm>
          <a:off x="4797344" y="1616754"/>
          <a:ext cx="3978996" cy="73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Rinoplasti</a:t>
          </a:r>
          <a:endParaRPr lang="tr-TR" sz="2400" kern="1200" dirty="0"/>
        </a:p>
      </dsp:txBody>
      <dsp:txXfrm>
        <a:off x="4797344" y="1616754"/>
        <a:ext cx="3978996" cy="732647"/>
      </dsp:txXfrm>
    </dsp:sp>
    <dsp:sp modelId="{2503427A-4178-4087-A44C-A2305C1772AE}">
      <dsp:nvSpPr>
        <dsp:cNvPr id="0" name=""/>
        <dsp:cNvSpPr/>
      </dsp:nvSpPr>
      <dsp:spPr>
        <a:xfrm>
          <a:off x="4497849" y="2558572"/>
          <a:ext cx="314305" cy="314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5A24A-336E-46B3-ACE6-D0DEA8F94FF1}">
      <dsp:nvSpPr>
        <dsp:cNvPr id="0" name=""/>
        <dsp:cNvSpPr/>
      </dsp:nvSpPr>
      <dsp:spPr>
        <a:xfrm>
          <a:off x="4797344" y="2349401"/>
          <a:ext cx="3978996" cy="73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PMMA’ya</a:t>
          </a:r>
          <a:r>
            <a:rPr lang="tr-TR" sz="2400" kern="1200" dirty="0"/>
            <a:t> yapışkanlık özelliği</a:t>
          </a:r>
        </a:p>
      </dsp:txBody>
      <dsp:txXfrm>
        <a:off x="4797344" y="2349401"/>
        <a:ext cx="3978996" cy="732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9BB39-A205-4E97-800C-928528E73304}">
      <dsp:nvSpPr>
        <dsp:cNvPr id="0" name=""/>
        <dsp:cNvSpPr/>
      </dsp:nvSpPr>
      <dsp:spPr>
        <a:xfrm>
          <a:off x="0" y="899528"/>
          <a:ext cx="4384772" cy="515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84868-4B81-4DE5-93D1-867088739E38}">
      <dsp:nvSpPr>
        <dsp:cNvPr id="0" name=""/>
        <dsp:cNvSpPr/>
      </dsp:nvSpPr>
      <dsp:spPr>
        <a:xfrm>
          <a:off x="2512" y="1120427"/>
          <a:ext cx="322121" cy="3221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AD329-66C0-4C54-9B29-7BC8B69F377C}">
      <dsp:nvSpPr>
        <dsp:cNvPr id="0" name=""/>
        <dsp:cNvSpPr/>
      </dsp:nvSpPr>
      <dsp:spPr>
        <a:xfrm>
          <a:off x="2512" y="0"/>
          <a:ext cx="4384772" cy="9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cap="all" dirty="0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Poliüretan (PU)</a:t>
          </a:r>
        </a:p>
      </dsp:txBody>
      <dsp:txXfrm>
        <a:off x="2512" y="0"/>
        <a:ext cx="4384772" cy="926693"/>
      </dsp:txXfrm>
    </dsp:sp>
    <dsp:sp modelId="{8DEC2957-CD4A-4233-97F6-A0D22C8077C0}">
      <dsp:nvSpPr>
        <dsp:cNvPr id="0" name=""/>
        <dsp:cNvSpPr/>
      </dsp:nvSpPr>
      <dsp:spPr>
        <a:xfrm>
          <a:off x="2512" y="1871282"/>
          <a:ext cx="322113" cy="32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82571-6064-4F9A-B4D1-0D341641B09F}">
      <dsp:nvSpPr>
        <dsp:cNvPr id="0" name=""/>
        <dsp:cNvSpPr/>
      </dsp:nvSpPr>
      <dsp:spPr>
        <a:xfrm>
          <a:off x="309446" y="1656915"/>
          <a:ext cx="4077838" cy="75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Yapay Organ</a:t>
          </a:r>
        </a:p>
      </dsp:txBody>
      <dsp:txXfrm>
        <a:off x="309446" y="1656915"/>
        <a:ext cx="4077838" cy="750846"/>
      </dsp:txXfrm>
    </dsp:sp>
    <dsp:sp modelId="{1A6B4123-3457-4F97-B83E-782C8A92E0EE}">
      <dsp:nvSpPr>
        <dsp:cNvPr id="0" name=""/>
        <dsp:cNvSpPr/>
      </dsp:nvSpPr>
      <dsp:spPr>
        <a:xfrm>
          <a:off x="4606523" y="926693"/>
          <a:ext cx="4384772" cy="515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AE66-470D-428D-9713-979AE88B820D}">
      <dsp:nvSpPr>
        <dsp:cNvPr id="0" name=""/>
        <dsp:cNvSpPr/>
      </dsp:nvSpPr>
      <dsp:spPr>
        <a:xfrm>
          <a:off x="4606523" y="1120427"/>
          <a:ext cx="322121" cy="3221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F1991-BA92-4544-86B1-5CBD1E69BF5E}">
      <dsp:nvSpPr>
        <dsp:cNvPr id="0" name=""/>
        <dsp:cNvSpPr/>
      </dsp:nvSpPr>
      <dsp:spPr>
        <a:xfrm>
          <a:off x="4606523" y="0"/>
          <a:ext cx="4384772" cy="92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cap="all" dirty="0" err="1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Polipropilen</a:t>
          </a:r>
          <a:r>
            <a:rPr lang="tr-TR" sz="2600" b="1" kern="1200" cap="all" dirty="0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(PP)</a:t>
          </a:r>
          <a:endParaRPr lang="tr-TR" sz="2600" kern="1200" dirty="0"/>
        </a:p>
      </dsp:txBody>
      <dsp:txXfrm>
        <a:off x="4606523" y="0"/>
        <a:ext cx="4384772" cy="926693"/>
      </dsp:txXfrm>
    </dsp:sp>
    <dsp:sp modelId="{AB8E4983-B5FF-40CC-8EA8-FE29610D9A98}">
      <dsp:nvSpPr>
        <dsp:cNvPr id="0" name=""/>
        <dsp:cNvSpPr/>
      </dsp:nvSpPr>
      <dsp:spPr>
        <a:xfrm>
          <a:off x="4606523" y="1871282"/>
          <a:ext cx="322113" cy="32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F9C1D-675D-4CD2-82A9-1941BEF83C17}">
      <dsp:nvSpPr>
        <dsp:cNvPr id="0" name=""/>
        <dsp:cNvSpPr/>
      </dsp:nvSpPr>
      <dsp:spPr>
        <a:xfrm>
          <a:off x="4913457" y="1656915"/>
          <a:ext cx="4077838" cy="75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Ürojinekolojide</a:t>
          </a:r>
          <a:r>
            <a:rPr lang="tr-TR" sz="2600" kern="1200" dirty="0"/>
            <a:t> </a:t>
          </a:r>
        </a:p>
      </dsp:txBody>
      <dsp:txXfrm>
        <a:off x="4913457" y="1656915"/>
        <a:ext cx="4077838" cy="750846"/>
      </dsp:txXfrm>
    </dsp:sp>
    <dsp:sp modelId="{2503427A-4178-4087-A44C-A2305C1772AE}">
      <dsp:nvSpPr>
        <dsp:cNvPr id="0" name=""/>
        <dsp:cNvSpPr/>
      </dsp:nvSpPr>
      <dsp:spPr>
        <a:xfrm>
          <a:off x="4606523" y="2622129"/>
          <a:ext cx="322113" cy="322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5A24A-336E-46B3-ACE6-D0DEA8F94FF1}">
      <dsp:nvSpPr>
        <dsp:cNvPr id="0" name=""/>
        <dsp:cNvSpPr/>
      </dsp:nvSpPr>
      <dsp:spPr>
        <a:xfrm>
          <a:off x="4913457" y="2407762"/>
          <a:ext cx="4077838" cy="75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Fibrokollojen</a:t>
          </a:r>
          <a:r>
            <a:rPr lang="tr-TR" sz="2400" kern="1200" dirty="0"/>
            <a:t> dokular için iskele görevi</a:t>
          </a:r>
        </a:p>
      </dsp:txBody>
      <dsp:txXfrm>
        <a:off x="4913457" y="2407762"/>
        <a:ext cx="4077838" cy="750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9BB39-A205-4E97-800C-928528E73304}">
      <dsp:nvSpPr>
        <dsp:cNvPr id="0" name=""/>
        <dsp:cNvSpPr/>
      </dsp:nvSpPr>
      <dsp:spPr>
        <a:xfrm>
          <a:off x="0" y="943719"/>
          <a:ext cx="4600181" cy="541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84868-4B81-4DE5-93D1-867088739E38}">
      <dsp:nvSpPr>
        <dsp:cNvPr id="0" name=""/>
        <dsp:cNvSpPr/>
      </dsp:nvSpPr>
      <dsp:spPr>
        <a:xfrm>
          <a:off x="379" y="1175470"/>
          <a:ext cx="337945" cy="33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AD329-66C0-4C54-9B29-7BC8B69F377C}">
      <dsp:nvSpPr>
        <dsp:cNvPr id="0" name=""/>
        <dsp:cNvSpPr/>
      </dsp:nvSpPr>
      <dsp:spPr>
        <a:xfrm>
          <a:off x="379" y="0"/>
          <a:ext cx="4600181" cy="972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cap="all" dirty="0" err="1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Polivinilklorür</a:t>
          </a:r>
          <a:r>
            <a:rPr lang="tr-TR" sz="2500" b="1" kern="1200" cap="all" dirty="0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(PVC)</a:t>
          </a:r>
        </a:p>
      </dsp:txBody>
      <dsp:txXfrm>
        <a:off x="379" y="0"/>
        <a:ext cx="4600181" cy="972218"/>
      </dsp:txXfrm>
    </dsp:sp>
    <dsp:sp modelId="{8DEC2957-CD4A-4233-97F6-A0D22C8077C0}">
      <dsp:nvSpPr>
        <dsp:cNvPr id="0" name=""/>
        <dsp:cNvSpPr/>
      </dsp:nvSpPr>
      <dsp:spPr>
        <a:xfrm>
          <a:off x="379" y="1963212"/>
          <a:ext cx="337937" cy="337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82571-6064-4F9A-B4D1-0D341641B09F}">
      <dsp:nvSpPr>
        <dsp:cNvPr id="0" name=""/>
        <dsp:cNvSpPr/>
      </dsp:nvSpPr>
      <dsp:spPr>
        <a:xfrm>
          <a:off x="322392" y="1738314"/>
          <a:ext cx="4278168" cy="78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Kan Torbaları</a:t>
          </a:r>
        </a:p>
      </dsp:txBody>
      <dsp:txXfrm>
        <a:off x="322392" y="1738314"/>
        <a:ext cx="4278168" cy="787733"/>
      </dsp:txXfrm>
    </dsp:sp>
    <dsp:sp modelId="{0EA5F08F-873B-408D-9415-3B1451BDF9B7}">
      <dsp:nvSpPr>
        <dsp:cNvPr id="0" name=""/>
        <dsp:cNvSpPr/>
      </dsp:nvSpPr>
      <dsp:spPr>
        <a:xfrm>
          <a:off x="379" y="2750945"/>
          <a:ext cx="337937" cy="337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5934D-CFDC-4089-A9C1-7ED9B40B4574}">
      <dsp:nvSpPr>
        <dsp:cNvPr id="0" name=""/>
        <dsp:cNvSpPr/>
      </dsp:nvSpPr>
      <dsp:spPr>
        <a:xfrm>
          <a:off x="322392" y="2526048"/>
          <a:ext cx="4278168" cy="78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Diyaliz</a:t>
          </a:r>
        </a:p>
      </dsp:txBody>
      <dsp:txXfrm>
        <a:off x="322392" y="2526048"/>
        <a:ext cx="4278168" cy="787733"/>
      </dsp:txXfrm>
    </dsp:sp>
    <dsp:sp modelId="{1A6B4123-3457-4F97-B83E-782C8A92E0EE}">
      <dsp:nvSpPr>
        <dsp:cNvPr id="0" name=""/>
        <dsp:cNvSpPr/>
      </dsp:nvSpPr>
      <dsp:spPr>
        <a:xfrm>
          <a:off x="4830570" y="972218"/>
          <a:ext cx="4600181" cy="541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AE66-470D-428D-9713-979AE88B820D}">
      <dsp:nvSpPr>
        <dsp:cNvPr id="0" name=""/>
        <dsp:cNvSpPr/>
      </dsp:nvSpPr>
      <dsp:spPr>
        <a:xfrm>
          <a:off x="4830570" y="1175470"/>
          <a:ext cx="337945" cy="33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F1991-BA92-4544-86B1-5CBD1E69BF5E}">
      <dsp:nvSpPr>
        <dsp:cNvPr id="0" name=""/>
        <dsp:cNvSpPr/>
      </dsp:nvSpPr>
      <dsp:spPr>
        <a:xfrm>
          <a:off x="4830570" y="0"/>
          <a:ext cx="4600181" cy="972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cap="all" dirty="0">
              <a:solidFill>
                <a:srgbClr val="B80E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Silikon </a:t>
          </a:r>
          <a:endParaRPr lang="tr-TR" sz="2700" kern="1200" dirty="0"/>
        </a:p>
      </dsp:txBody>
      <dsp:txXfrm>
        <a:off x="4830570" y="0"/>
        <a:ext cx="4600181" cy="972218"/>
      </dsp:txXfrm>
    </dsp:sp>
    <dsp:sp modelId="{AB8E4983-B5FF-40CC-8EA8-FE29610D9A98}">
      <dsp:nvSpPr>
        <dsp:cNvPr id="0" name=""/>
        <dsp:cNvSpPr/>
      </dsp:nvSpPr>
      <dsp:spPr>
        <a:xfrm>
          <a:off x="4830570" y="1963212"/>
          <a:ext cx="337937" cy="337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F9C1D-675D-4CD2-82A9-1941BEF83C17}">
      <dsp:nvSpPr>
        <dsp:cNvPr id="0" name=""/>
        <dsp:cNvSpPr/>
      </dsp:nvSpPr>
      <dsp:spPr>
        <a:xfrm>
          <a:off x="5152582" y="1738314"/>
          <a:ext cx="4278168" cy="78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Gırtlak </a:t>
          </a:r>
          <a:r>
            <a:rPr lang="tr-TR" sz="2700" kern="1200" dirty="0" err="1"/>
            <a:t>İmplantları</a:t>
          </a:r>
          <a:endParaRPr lang="tr-TR" sz="2700" kern="1200" dirty="0"/>
        </a:p>
      </dsp:txBody>
      <dsp:txXfrm>
        <a:off x="5152582" y="1738314"/>
        <a:ext cx="4278168" cy="787733"/>
      </dsp:txXfrm>
    </dsp:sp>
    <dsp:sp modelId="{2503427A-4178-4087-A44C-A2305C1772AE}">
      <dsp:nvSpPr>
        <dsp:cNvPr id="0" name=""/>
        <dsp:cNvSpPr/>
      </dsp:nvSpPr>
      <dsp:spPr>
        <a:xfrm>
          <a:off x="4830570" y="2750945"/>
          <a:ext cx="337937" cy="337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5A24A-336E-46B3-ACE6-D0DEA8F94FF1}">
      <dsp:nvSpPr>
        <dsp:cNvPr id="0" name=""/>
        <dsp:cNvSpPr/>
      </dsp:nvSpPr>
      <dsp:spPr>
        <a:xfrm>
          <a:off x="5152582" y="2526048"/>
          <a:ext cx="4278168" cy="78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Kalp Pilleri</a:t>
          </a:r>
        </a:p>
      </dsp:txBody>
      <dsp:txXfrm>
        <a:off x="5152582" y="2526048"/>
        <a:ext cx="4278168" cy="787733"/>
      </dsp:txXfrm>
    </dsp:sp>
    <dsp:sp modelId="{EBC95869-2597-47AB-98BB-86ECEE7DA55C}">
      <dsp:nvSpPr>
        <dsp:cNvPr id="0" name=""/>
        <dsp:cNvSpPr/>
      </dsp:nvSpPr>
      <dsp:spPr>
        <a:xfrm>
          <a:off x="4830570" y="3538679"/>
          <a:ext cx="337937" cy="337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2869D-9669-4C80-907F-E78C72F31CDE}">
      <dsp:nvSpPr>
        <dsp:cNvPr id="0" name=""/>
        <dsp:cNvSpPr/>
      </dsp:nvSpPr>
      <dsp:spPr>
        <a:xfrm>
          <a:off x="5152582" y="3313781"/>
          <a:ext cx="4278168" cy="78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Kan Torbaları</a:t>
          </a:r>
        </a:p>
      </dsp:txBody>
      <dsp:txXfrm>
        <a:off x="5152582" y="3313781"/>
        <a:ext cx="4278168" cy="787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2C37076-0349-4857-BEF8-53F0AB6F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3429000"/>
            <a:ext cx="2466975" cy="1847850"/>
          </a:xfrm>
          <a:prstGeom prst="rect">
            <a:avLst/>
          </a:prstGeom>
        </p:spPr>
      </p:pic>
      <p:graphicFrame>
        <p:nvGraphicFramePr>
          <p:cNvPr id="5" name="Diyagram 4">
            <a:extLst>
              <a:ext uri="{FF2B5EF4-FFF2-40B4-BE49-F238E27FC236}">
                <a16:creationId xmlns="" xmlns:a16="http://schemas.microsoft.com/office/drawing/2014/main" id="{1E0C8EC5-1873-43B0-9378-A15A6C125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790009"/>
              </p:ext>
            </p:extLst>
          </p:nvPr>
        </p:nvGraphicFramePr>
        <p:xfrm>
          <a:off x="1552712" y="719666"/>
          <a:ext cx="90865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20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="" xmlns:a16="http://schemas.microsoft.com/office/drawing/2014/main" id="{28B423C9-6988-4846-838C-8D150EDDE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240517"/>
              </p:ext>
            </p:extLst>
          </p:nvPr>
        </p:nvGraphicFramePr>
        <p:xfrm>
          <a:off x="1316382" y="348606"/>
          <a:ext cx="87817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09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="" xmlns:a16="http://schemas.microsoft.com/office/drawing/2014/main" id="{28B423C9-6988-4846-838C-8D150EDDE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067568"/>
              </p:ext>
            </p:extLst>
          </p:nvPr>
        </p:nvGraphicFramePr>
        <p:xfrm>
          <a:off x="1316382" y="348606"/>
          <a:ext cx="8993809" cy="578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28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="" xmlns:a16="http://schemas.microsoft.com/office/drawing/2014/main" id="{28B423C9-6988-4846-838C-8D150EDDE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130211"/>
              </p:ext>
            </p:extLst>
          </p:nvPr>
        </p:nvGraphicFramePr>
        <p:xfrm>
          <a:off x="1316382" y="348606"/>
          <a:ext cx="94311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3148355B-8F99-446A-A507-2A03FEAE6001}"/>
              </a:ext>
            </a:extLst>
          </p:cNvPr>
          <p:cNvSpPr/>
          <p:nvPr/>
        </p:nvSpPr>
        <p:spPr>
          <a:xfrm>
            <a:off x="6202018" y="4558745"/>
            <a:ext cx="324686" cy="337937"/>
          </a:xfrm>
          <a:prstGeom prst="rect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7593B079-D4D3-494C-9BBE-5F747AD8E460}"/>
              </a:ext>
            </a:extLst>
          </p:cNvPr>
          <p:cNvSpPr txBox="1"/>
          <p:nvPr/>
        </p:nvSpPr>
        <p:spPr>
          <a:xfrm>
            <a:off x="6526704" y="4473797"/>
            <a:ext cx="3823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Impact" panose="020B0806030902050204"/>
              </a:rPr>
              <a:t>Estetik Operasyonlarda</a:t>
            </a:r>
          </a:p>
        </p:txBody>
      </p:sp>
    </p:spTree>
    <p:extLst>
      <p:ext uri="{BB962C8B-B14F-4D97-AF65-F5344CB8AC3E}">
        <p14:creationId xmlns:p14="http://schemas.microsoft.com/office/powerpoint/2010/main" val="359426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6C2997EE-0889-44C3-AC0D-18F26AC9A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AE826A84-C5AC-4A1B-BEBA-18FFD428E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2" r="-3" b="-3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D596DDBF-9F04-4655-ACDB-C276B350F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22996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B2245B85-E2CB-4A91-896F-BE9EE90AA1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98" r="1" b="1"/>
          <a:stretch/>
        </p:blipFill>
        <p:spPr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701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2679E24-B442-48DA-91F5-D20C35276B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7FFD68E-AD03-4180-8BBB-B3E7DE0D1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36C81B8-0929-4B46-BCB0-00954C0E7D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A771D040-DA75-4CDB-859B-07D4C8094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C97C64C-CFCE-45F6-B8D4-4B46AB898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0B7D8EBB-8B36-4D57-8322-4E75985AC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226" y="956229"/>
            <a:ext cx="3840480" cy="384048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4E5791B4-A421-4FBF-9533-F1A9A4FB4E74}"/>
              </a:ext>
            </a:extLst>
          </p:cNvPr>
          <p:cNvSpPr txBox="1"/>
          <p:nvPr/>
        </p:nvSpPr>
        <p:spPr>
          <a:xfrm>
            <a:off x="4756907" y="956229"/>
            <a:ext cx="6380777" cy="323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2500" b="1" cap="all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HİDROJELLER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Lens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Biyoyapışkan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Estetik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Cerrahi</a:t>
            </a:r>
            <a:endParaRPr lang="en-US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ens ile ilgili gÃ¶rsel sonucu">
            <a:extLst>
              <a:ext uri="{FF2B5EF4-FFF2-40B4-BE49-F238E27FC236}">
                <a16:creationId xmlns="" xmlns:a16="http://schemas.microsoft.com/office/drawing/2014/main" id="{856D2DCE-A65D-4245-AECF-0353DCAA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5" y="956229"/>
            <a:ext cx="3840481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7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CD9578D9-3975-42F0-B235-5350B9B90EEC}"/>
              </a:ext>
            </a:extLst>
          </p:cNvPr>
          <p:cNvSpPr txBox="1"/>
          <p:nvPr/>
        </p:nvSpPr>
        <p:spPr>
          <a:xfrm>
            <a:off x="689113" y="742121"/>
            <a:ext cx="8454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POLİMER NEDİR?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CA9D14E-061D-4DC3-8233-4D97D810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4" y="2150643"/>
            <a:ext cx="7871791" cy="23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1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="" xmlns:a16="http://schemas.microsoft.com/office/drawing/2014/main" id="{29A84309-1B90-4524-B227-8D4E489BC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715173"/>
              </p:ext>
            </p:extLst>
          </p:nvPr>
        </p:nvGraphicFramePr>
        <p:xfrm>
          <a:off x="587512" y="0"/>
          <a:ext cx="9179339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99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76E8DBD-6DBD-4FCB-8FE8-8F0425C0B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 11">
            <a:extLst>
              <a:ext uri="{FF2B5EF4-FFF2-40B4-BE49-F238E27FC236}">
                <a16:creationId xmlns="" xmlns:a16="http://schemas.microsoft.com/office/drawing/2014/main" id="{70BE0118-665B-49AC-8ED9-B29C009CE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3">
            <a:extLst>
              <a:ext uri="{FF2B5EF4-FFF2-40B4-BE49-F238E27FC236}">
                <a16:creationId xmlns="" xmlns:a16="http://schemas.microsoft.com/office/drawing/2014/main" id="{DB8E4593-3024-4A7B-92FB-8114D72E5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="" xmlns:a16="http://schemas.microsoft.com/office/drawing/2014/main" id="{F72029E6-113E-4A42-8D29-4B796B39B9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="" xmlns:a16="http://schemas.microsoft.com/office/drawing/2014/main" id="{FBAE6AE5-2B20-46E6-B338-A385BFF09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5-Point Star 24">
            <a:extLst>
              <a:ext uri="{FF2B5EF4-FFF2-40B4-BE49-F238E27FC236}">
                <a16:creationId xmlns="" xmlns:a16="http://schemas.microsoft.com/office/drawing/2014/main" id="{4555B12C-E2CF-448D-918F-96D0958DC6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1DCCE50-5BF6-42F8-A562-F8C543ADF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5BAB259E-AD87-4BB9-88AC-ABD20CFE379E}"/>
              </a:ext>
            </a:extLst>
          </p:cNvPr>
          <p:cNvSpPr txBox="1"/>
          <p:nvPr/>
        </p:nvSpPr>
        <p:spPr>
          <a:xfrm>
            <a:off x="357808" y="985769"/>
            <a:ext cx="7116417" cy="158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İ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İ</a:t>
            </a:r>
            <a:r>
              <a:rPr lang="en-US" sz="3200" b="1" cap="all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lmetakr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İ</a:t>
            </a:r>
            <a:r>
              <a:rPr lang="en-US" sz="3200" b="1" cap="all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lat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(PMMA)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4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4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8A776B-E301-4D5C-A1B5-A17C1BE18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DDFA573-E787-440F-8A24-6F6D3D5498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33754D90-26C4-4079-98AA-EF157816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15331"/>
              </p:ext>
            </p:extLst>
          </p:nvPr>
        </p:nvGraphicFramePr>
        <p:xfrm>
          <a:off x="524066" y="1392140"/>
          <a:ext cx="11181782" cy="319456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57464">
                  <a:extLst>
                    <a:ext uri="{9D8B030D-6E8A-4147-A177-3AD203B41FA5}">
                      <a16:colId xmlns="" xmlns:a16="http://schemas.microsoft.com/office/drawing/2014/main" val="4205878738"/>
                    </a:ext>
                  </a:extLst>
                </a:gridCol>
                <a:gridCol w="5424318">
                  <a:extLst>
                    <a:ext uri="{9D8B030D-6E8A-4147-A177-3AD203B41FA5}">
                      <a16:colId xmlns="" xmlns:a16="http://schemas.microsoft.com/office/drawing/2014/main" val="1956922177"/>
                    </a:ext>
                  </a:extLst>
                </a:gridCol>
              </a:tblGrid>
              <a:tr h="319456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Mekanik olarak güçlü</a:t>
                      </a:r>
                      <a:endParaRPr lang="tr-TR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Hafif</a:t>
                      </a:r>
                      <a:endParaRPr lang="tr-TR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Düşük termal ve elektriksel iletkenlik</a:t>
                      </a:r>
                      <a:endParaRPr lang="tr-TR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Kabul edilebilir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biyouyumluluk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tr-TR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02" marR="11000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kürleşme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sıcaklığı </a:t>
                      </a:r>
                      <a:endParaRPr lang="tr-TR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Yapının diğer yapılarla canlı doku ile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biyomalzeme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arasındaki ilişkiyi desteklemez</a:t>
                      </a:r>
                      <a:endParaRPr lang="tr-TR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02" marR="110002" marT="0" marB="0"/>
                </a:tc>
                <a:extLst>
                  <a:ext uri="{0D108BD9-81ED-4DB2-BD59-A6C34878D82A}">
                    <a16:rowId xmlns="" xmlns:a16="http://schemas.microsoft.com/office/drawing/2014/main" val="83758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5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76E8DBD-6DBD-4FCB-8FE8-8F0425C0B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 11">
            <a:extLst>
              <a:ext uri="{FF2B5EF4-FFF2-40B4-BE49-F238E27FC236}">
                <a16:creationId xmlns="" xmlns:a16="http://schemas.microsoft.com/office/drawing/2014/main" id="{70BE0118-665B-49AC-8ED9-B29C009CE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3">
            <a:extLst>
              <a:ext uri="{FF2B5EF4-FFF2-40B4-BE49-F238E27FC236}">
                <a16:creationId xmlns="" xmlns:a16="http://schemas.microsoft.com/office/drawing/2014/main" id="{DB8E4593-3024-4A7B-92FB-8114D72E5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="" xmlns:a16="http://schemas.microsoft.com/office/drawing/2014/main" id="{F72029E6-113E-4A42-8D29-4B796B39B9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="" xmlns:a16="http://schemas.microsoft.com/office/drawing/2014/main" id="{FBAE6AE5-2B20-46E6-B338-A385BFF09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5-Point Star 24">
            <a:extLst>
              <a:ext uri="{FF2B5EF4-FFF2-40B4-BE49-F238E27FC236}">
                <a16:creationId xmlns="" xmlns:a16="http://schemas.microsoft.com/office/drawing/2014/main" id="{4555B12C-E2CF-448D-918F-96D0958DC6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1DCCE50-5BF6-42F8-A562-F8C543ADF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5BAB259E-AD87-4BB9-88AC-ABD20CFE379E}"/>
              </a:ext>
            </a:extLst>
          </p:cNvPr>
          <p:cNvSpPr txBox="1"/>
          <p:nvPr/>
        </p:nvSpPr>
        <p:spPr>
          <a:xfrm>
            <a:off x="426972" y="569619"/>
            <a:ext cx="7116417" cy="158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3200" b="1" cap="all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len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(PE)</a:t>
            </a:r>
            <a:endParaRPr lang="en-US" sz="74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4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8A776B-E301-4D5C-A1B5-A17C1BE18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DDFA573-E787-440F-8A24-6F6D3D5498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33754D90-26C4-4079-98AA-EF157816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42746"/>
              </p:ext>
            </p:extLst>
          </p:nvPr>
        </p:nvGraphicFramePr>
        <p:xfrm>
          <a:off x="524066" y="1392139"/>
          <a:ext cx="11329257" cy="289011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459830">
                  <a:extLst>
                    <a:ext uri="{9D8B030D-6E8A-4147-A177-3AD203B41FA5}">
                      <a16:colId xmlns="" xmlns:a16="http://schemas.microsoft.com/office/drawing/2014/main" val="4205878738"/>
                    </a:ext>
                  </a:extLst>
                </a:gridCol>
                <a:gridCol w="4869427">
                  <a:extLst>
                    <a:ext uri="{9D8B030D-6E8A-4147-A177-3AD203B41FA5}">
                      <a16:colId xmlns="" xmlns:a16="http://schemas.microsoft.com/office/drawing/2014/main" val="1956922177"/>
                    </a:ext>
                  </a:extLst>
                </a:gridCol>
              </a:tblGrid>
              <a:tr h="28901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İyi kimyasal direnç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Moleküler ağırlığa göre değiştirilebilir mekanik malzeme özellikleri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erime sıcaklığı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Hafif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Hızlı kuruma özellikleri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Gözenekli HDPE iyi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biyouyumluluk</a:t>
                      </a:r>
                      <a:r>
                        <a:rPr lang="tr-T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esneklik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Cilde plastik hissi verir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Boyanabilmesi düşük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Yüksek sürtünme katsayısı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758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76E8DBD-6DBD-4FCB-8FE8-8F0425C0B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 11">
            <a:extLst>
              <a:ext uri="{FF2B5EF4-FFF2-40B4-BE49-F238E27FC236}">
                <a16:creationId xmlns="" xmlns:a16="http://schemas.microsoft.com/office/drawing/2014/main" id="{70BE0118-665B-49AC-8ED9-B29C009CE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3">
            <a:extLst>
              <a:ext uri="{FF2B5EF4-FFF2-40B4-BE49-F238E27FC236}">
                <a16:creationId xmlns="" xmlns:a16="http://schemas.microsoft.com/office/drawing/2014/main" id="{DB8E4593-3024-4A7B-92FB-8114D72E5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="" xmlns:a16="http://schemas.microsoft.com/office/drawing/2014/main" id="{F72029E6-113E-4A42-8D29-4B796B39B9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="" xmlns:a16="http://schemas.microsoft.com/office/drawing/2014/main" id="{FBAE6AE5-2B20-46E6-B338-A385BFF09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5-Point Star 24">
            <a:extLst>
              <a:ext uri="{FF2B5EF4-FFF2-40B4-BE49-F238E27FC236}">
                <a16:creationId xmlns="" xmlns:a16="http://schemas.microsoft.com/office/drawing/2014/main" id="{4555B12C-E2CF-448D-918F-96D0958DC6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1DCCE50-5BF6-42F8-A562-F8C543ADF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5BAB259E-AD87-4BB9-88AC-ABD20CFE379E}"/>
              </a:ext>
            </a:extLst>
          </p:cNvPr>
          <p:cNvSpPr txBox="1"/>
          <p:nvPr/>
        </p:nvSpPr>
        <p:spPr>
          <a:xfrm>
            <a:off x="338677" y="-198"/>
            <a:ext cx="7116417" cy="158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İ</a:t>
            </a:r>
            <a:r>
              <a:rPr lang="en-US" sz="3200" b="1" cap="all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üretan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(PU)</a:t>
            </a:r>
            <a:endParaRPr lang="en-US" sz="74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8A776B-E301-4D5C-A1B5-A17C1BE18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DDFA573-E787-440F-8A24-6F6D3D5498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33754D90-26C4-4079-98AA-EF157816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12884"/>
              </p:ext>
            </p:extLst>
          </p:nvPr>
        </p:nvGraphicFramePr>
        <p:xfrm>
          <a:off x="524066" y="1392139"/>
          <a:ext cx="11329257" cy="289011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459830">
                  <a:extLst>
                    <a:ext uri="{9D8B030D-6E8A-4147-A177-3AD203B41FA5}">
                      <a16:colId xmlns="" xmlns:a16="http://schemas.microsoft.com/office/drawing/2014/main" val="4205878738"/>
                    </a:ext>
                  </a:extLst>
                </a:gridCol>
                <a:gridCol w="4869427">
                  <a:extLst>
                    <a:ext uri="{9D8B030D-6E8A-4147-A177-3AD203B41FA5}">
                      <a16:colId xmlns="" xmlns:a16="http://schemas.microsoft.com/office/drawing/2014/main" val="1956922177"/>
                    </a:ext>
                  </a:extLst>
                </a:gridCol>
              </a:tblGrid>
              <a:tr h="28901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Yüksek dayanıklılık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Yüksek tokluk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İyi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biyouyumluluk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hemouyumluluk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İyi </a:t>
                      </a:r>
                      <a:r>
                        <a:rPr lang="tr-TR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biyotolerans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sürtünme katsayısı 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su geçirgenliği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Çevresel stresle çatlama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Malzemenin in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vivo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bozulması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 iyon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oksidasyonu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758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41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76E8DBD-6DBD-4FCB-8FE8-8F0425C0B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 11">
            <a:extLst>
              <a:ext uri="{FF2B5EF4-FFF2-40B4-BE49-F238E27FC236}">
                <a16:creationId xmlns="" xmlns:a16="http://schemas.microsoft.com/office/drawing/2014/main" id="{70BE0118-665B-49AC-8ED9-B29C009CE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3">
            <a:extLst>
              <a:ext uri="{FF2B5EF4-FFF2-40B4-BE49-F238E27FC236}">
                <a16:creationId xmlns="" xmlns:a16="http://schemas.microsoft.com/office/drawing/2014/main" id="{DB8E4593-3024-4A7B-92FB-8114D72E5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="" xmlns:a16="http://schemas.microsoft.com/office/drawing/2014/main" id="{F72029E6-113E-4A42-8D29-4B796B39B9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="" xmlns:a16="http://schemas.microsoft.com/office/drawing/2014/main" id="{FBAE6AE5-2B20-46E6-B338-A385BFF09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5-Point Star 24">
            <a:extLst>
              <a:ext uri="{FF2B5EF4-FFF2-40B4-BE49-F238E27FC236}">
                <a16:creationId xmlns="" xmlns:a16="http://schemas.microsoft.com/office/drawing/2014/main" id="{4555B12C-E2CF-448D-918F-96D0958DC6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1DCCE50-5BF6-42F8-A562-F8C543ADF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5BAB259E-AD87-4BB9-88AC-ABD20CFE379E}"/>
              </a:ext>
            </a:extLst>
          </p:cNvPr>
          <p:cNvSpPr txBox="1"/>
          <p:nvPr/>
        </p:nvSpPr>
        <p:spPr>
          <a:xfrm>
            <a:off x="338677" y="-198"/>
            <a:ext cx="7116417" cy="158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cap="all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lklorür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(PVC)</a:t>
            </a:r>
            <a:endParaRPr lang="en-US" sz="7400" cap="all" dirty="0">
              <a:solidFill>
                <a:schemeClr val="accent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8A776B-E301-4D5C-A1B5-A17C1BE18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DDFA573-E787-440F-8A24-6F6D3D5498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33754D90-26C4-4079-98AA-EF157816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45924"/>
              </p:ext>
            </p:extLst>
          </p:nvPr>
        </p:nvGraphicFramePr>
        <p:xfrm>
          <a:off x="524066" y="1392139"/>
          <a:ext cx="11329257" cy="289011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459830">
                  <a:extLst>
                    <a:ext uri="{9D8B030D-6E8A-4147-A177-3AD203B41FA5}">
                      <a16:colId xmlns="" xmlns:a16="http://schemas.microsoft.com/office/drawing/2014/main" val="4205878738"/>
                    </a:ext>
                  </a:extLst>
                </a:gridCol>
                <a:gridCol w="4869427">
                  <a:extLst>
                    <a:ext uri="{9D8B030D-6E8A-4147-A177-3AD203B41FA5}">
                      <a16:colId xmlns="" xmlns:a16="http://schemas.microsoft.com/office/drawing/2014/main" val="1956922177"/>
                    </a:ext>
                  </a:extLst>
                </a:gridCol>
              </a:tblGrid>
              <a:tr h="28901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Plastikleştirici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ilavesiyle yumuşak ve esnek hale getirilebilir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Alternatiflerine göre üretimi kolaydır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Yanıcı değildir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"/>
                        <a:tabLst/>
                        <a:defRPr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Sert ve kırılgan bir malzeme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"/>
                        <a:tabLst/>
                        <a:defRPr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Uzun dönem uygulamalarda,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plastikleştiricinin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yapıdan sızması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758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75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76E8DBD-6DBD-4FCB-8FE8-8F0425C0B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 11">
            <a:extLst>
              <a:ext uri="{FF2B5EF4-FFF2-40B4-BE49-F238E27FC236}">
                <a16:creationId xmlns="" xmlns:a16="http://schemas.microsoft.com/office/drawing/2014/main" id="{70BE0118-665B-49AC-8ED9-B29C009CE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3">
            <a:extLst>
              <a:ext uri="{FF2B5EF4-FFF2-40B4-BE49-F238E27FC236}">
                <a16:creationId xmlns="" xmlns:a16="http://schemas.microsoft.com/office/drawing/2014/main" id="{DB8E4593-3024-4A7B-92FB-8114D72E5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="" xmlns:a16="http://schemas.microsoft.com/office/drawing/2014/main" id="{F72029E6-113E-4A42-8D29-4B796B39B9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="" xmlns:a16="http://schemas.microsoft.com/office/drawing/2014/main" id="{FBAE6AE5-2B20-46E6-B338-A385BFF09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5-Point Star 24">
            <a:extLst>
              <a:ext uri="{FF2B5EF4-FFF2-40B4-BE49-F238E27FC236}">
                <a16:creationId xmlns="" xmlns:a16="http://schemas.microsoft.com/office/drawing/2014/main" id="{4555B12C-E2CF-448D-918F-96D0958DC6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1DCCE50-5BF6-42F8-A562-F8C543ADF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5BAB259E-AD87-4BB9-88AC-ABD20CFE379E}"/>
              </a:ext>
            </a:extLst>
          </p:cNvPr>
          <p:cNvSpPr txBox="1"/>
          <p:nvPr/>
        </p:nvSpPr>
        <p:spPr>
          <a:xfrm>
            <a:off x="338677" y="-198"/>
            <a:ext cx="11150958" cy="158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cap="all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tr-TR" sz="3200" b="1" cap="all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Polidimetilsiloksan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PDMS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7400" cap="all" dirty="0">
              <a:solidFill>
                <a:schemeClr val="accent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8A776B-E301-4D5C-A1B5-A17C1BE18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DDFA573-E787-440F-8A24-6F6D3D5498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33754D90-26C4-4079-98AA-EF157816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176851"/>
              </p:ext>
            </p:extLst>
          </p:nvPr>
        </p:nvGraphicFramePr>
        <p:xfrm>
          <a:off x="338678" y="1218124"/>
          <a:ext cx="11514646" cy="471788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982609">
                  <a:extLst>
                    <a:ext uri="{9D8B030D-6E8A-4147-A177-3AD203B41FA5}">
                      <a16:colId xmlns="" xmlns:a16="http://schemas.microsoft.com/office/drawing/2014/main" val="4205878738"/>
                    </a:ext>
                  </a:extLst>
                </a:gridCol>
                <a:gridCol w="5532037">
                  <a:extLst>
                    <a:ext uri="{9D8B030D-6E8A-4147-A177-3AD203B41FA5}">
                      <a16:colId xmlns="" xmlns:a16="http://schemas.microsoft.com/office/drawing/2014/main" val="1956922177"/>
                    </a:ext>
                  </a:extLst>
                </a:gridCol>
              </a:tblGrid>
              <a:tr h="4717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Kimyasal olarak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inert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toksisite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İyi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biyouyumluluk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İyi elektrik yalıtımı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ısı iletkenliği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Isı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stabilitesi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Yüksek gaz geçirgenliği, 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Hidrofobik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sürtünme katsayısına sahip ince kaplamalar (1-2 µm) sağlar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Uzun vadeli etkileri incelenmemiş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Yüksek sürtünme katsayısı  Yumuşak (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implantasyon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sırasında zarara eğilimli)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Boyut ve şişme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20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PDMS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´"/>
                      </a:pP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Hidrofobik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(içeriğe bağlı)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 emilim eğilimi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siklik silikon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monomeri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kirlenmesi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758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90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76E8DBD-6DBD-4FCB-8FE8-8F0425C0B6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 11">
            <a:extLst>
              <a:ext uri="{FF2B5EF4-FFF2-40B4-BE49-F238E27FC236}">
                <a16:creationId xmlns="" xmlns:a16="http://schemas.microsoft.com/office/drawing/2014/main" id="{70BE0118-665B-49AC-8ED9-B29C009CE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3">
            <a:extLst>
              <a:ext uri="{FF2B5EF4-FFF2-40B4-BE49-F238E27FC236}">
                <a16:creationId xmlns="" xmlns:a16="http://schemas.microsoft.com/office/drawing/2014/main" id="{DB8E4593-3024-4A7B-92FB-8114D72E5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="" xmlns:a16="http://schemas.microsoft.com/office/drawing/2014/main" id="{F72029E6-113E-4A42-8D29-4B796B39B9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="" xmlns:a16="http://schemas.microsoft.com/office/drawing/2014/main" id="{FBAE6AE5-2B20-46E6-B338-A385BFF09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5-Point Star 24">
            <a:extLst>
              <a:ext uri="{FF2B5EF4-FFF2-40B4-BE49-F238E27FC236}">
                <a16:creationId xmlns="" xmlns:a16="http://schemas.microsoft.com/office/drawing/2014/main" id="{4555B12C-E2CF-448D-918F-96D0958DC6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81DCCE50-5BF6-42F8-A562-F8C543ADF3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5BAB259E-AD87-4BB9-88AC-ABD20CFE379E}"/>
              </a:ext>
            </a:extLst>
          </p:cNvPr>
          <p:cNvSpPr txBox="1"/>
          <p:nvPr/>
        </p:nvSpPr>
        <p:spPr>
          <a:xfrm>
            <a:off x="338677" y="-198"/>
            <a:ext cx="7116417" cy="158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3200" b="1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cap="all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drojeller</a:t>
            </a:r>
            <a:endParaRPr lang="en-US" sz="7400" cap="all" dirty="0">
              <a:solidFill>
                <a:schemeClr val="accent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8A776B-E301-4D5C-A1B5-A17C1BE18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DDFA573-E787-440F-8A24-6F6D3D5498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33754D90-26C4-4079-98AA-EF157816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4575"/>
              </p:ext>
            </p:extLst>
          </p:nvPr>
        </p:nvGraphicFramePr>
        <p:xfrm>
          <a:off x="524066" y="1392139"/>
          <a:ext cx="11329257" cy="289011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459830">
                  <a:extLst>
                    <a:ext uri="{9D8B030D-6E8A-4147-A177-3AD203B41FA5}">
                      <a16:colId xmlns="" xmlns:a16="http://schemas.microsoft.com/office/drawing/2014/main" val="4205878738"/>
                    </a:ext>
                  </a:extLst>
                </a:gridCol>
                <a:gridCol w="4869427">
                  <a:extLst>
                    <a:ext uri="{9D8B030D-6E8A-4147-A177-3AD203B41FA5}">
                      <a16:colId xmlns="" xmlns:a16="http://schemas.microsoft.com/office/drawing/2014/main" val="1956922177"/>
                    </a:ext>
                  </a:extLst>
                </a:gridCol>
              </a:tblGrid>
              <a:tr h="28901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Sahip olduğu su içeriği nedeniyle, doğal dokulara büyük bir benzerlik gösterir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İnerttir</a:t>
                      </a:r>
                      <a:endParaRPr lang="tr-T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Bozunmaya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dirençlidir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vücut tarafından emilmez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suyla steril edilebilir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çok değişik şekil ve formlarda hazırlanabilir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"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Yüksek oksijen geçirgenliği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Yüksek maliyet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´"/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 mukavemet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758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84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357</Words>
  <Application>Microsoft Office PowerPoint</Application>
  <PresentationFormat>Geniş ekran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Impact</vt:lpstr>
      <vt:lpstr>Symbol</vt:lpstr>
      <vt:lpstr>Times New Roman</vt:lpstr>
      <vt:lpstr>Wingdings</vt:lpstr>
      <vt:lpstr>Ana Olay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Polimerik biyomalzemeler</dc:title>
  <dc:creator>MELİKE YILMAZ</dc:creator>
  <cp:lastModifiedBy>Pencere</cp:lastModifiedBy>
  <cp:revision>23</cp:revision>
  <dcterms:created xsi:type="dcterms:W3CDTF">2019-05-10T10:15:29Z</dcterms:created>
  <dcterms:modified xsi:type="dcterms:W3CDTF">2024-03-14T05:49:41Z</dcterms:modified>
</cp:coreProperties>
</file>