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1"/>
  </p:notesMasterIdLst>
  <p:handoutMasterIdLst>
    <p:handoutMasterId r:id="rId182"/>
  </p:handoutMasterIdLst>
  <p:sldIdLst>
    <p:sldId id="256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418" r:id="rId41"/>
    <p:sldId id="419" r:id="rId42"/>
    <p:sldId id="420" r:id="rId43"/>
    <p:sldId id="421" r:id="rId44"/>
    <p:sldId id="422" r:id="rId45"/>
    <p:sldId id="423" r:id="rId46"/>
    <p:sldId id="424" r:id="rId47"/>
    <p:sldId id="425" r:id="rId48"/>
    <p:sldId id="426" r:id="rId49"/>
    <p:sldId id="427" r:id="rId50"/>
    <p:sldId id="428" r:id="rId51"/>
    <p:sldId id="429" r:id="rId52"/>
    <p:sldId id="430" r:id="rId53"/>
    <p:sldId id="431" r:id="rId54"/>
    <p:sldId id="432" r:id="rId55"/>
    <p:sldId id="433" r:id="rId56"/>
    <p:sldId id="434" r:id="rId57"/>
    <p:sldId id="435" r:id="rId58"/>
    <p:sldId id="436" r:id="rId59"/>
    <p:sldId id="437" r:id="rId60"/>
    <p:sldId id="438" r:id="rId61"/>
    <p:sldId id="439" r:id="rId62"/>
    <p:sldId id="300" r:id="rId63"/>
    <p:sldId id="301" r:id="rId64"/>
    <p:sldId id="302" r:id="rId65"/>
    <p:sldId id="303" r:id="rId66"/>
    <p:sldId id="304" r:id="rId67"/>
    <p:sldId id="305" r:id="rId68"/>
    <p:sldId id="306" r:id="rId69"/>
    <p:sldId id="307" r:id="rId70"/>
    <p:sldId id="308" r:id="rId71"/>
    <p:sldId id="309" r:id="rId72"/>
    <p:sldId id="310" r:id="rId73"/>
    <p:sldId id="311" r:id="rId74"/>
    <p:sldId id="312" r:id="rId75"/>
    <p:sldId id="313" r:id="rId76"/>
    <p:sldId id="314" r:id="rId77"/>
    <p:sldId id="315" r:id="rId78"/>
    <p:sldId id="316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5" r:id="rId88"/>
    <p:sldId id="326" r:id="rId89"/>
    <p:sldId id="327" r:id="rId90"/>
    <p:sldId id="328" r:id="rId91"/>
    <p:sldId id="329" r:id="rId92"/>
    <p:sldId id="330" r:id="rId93"/>
    <p:sldId id="331" r:id="rId94"/>
    <p:sldId id="332" r:id="rId95"/>
    <p:sldId id="333" r:id="rId96"/>
    <p:sldId id="334" r:id="rId97"/>
    <p:sldId id="335" r:id="rId98"/>
    <p:sldId id="336" r:id="rId99"/>
    <p:sldId id="337" r:id="rId100"/>
    <p:sldId id="338" r:id="rId101"/>
    <p:sldId id="339" r:id="rId102"/>
    <p:sldId id="340" r:id="rId103"/>
    <p:sldId id="341" r:id="rId104"/>
    <p:sldId id="342" r:id="rId105"/>
    <p:sldId id="343" r:id="rId106"/>
    <p:sldId id="344" r:id="rId107"/>
    <p:sldId id="345" r:id="rId108"/>
    <p:sldId id="346" r:id="rId109"/>
    <p:sldId id="347" r:id="rId110"/>
    <p:sldId id="348" r:id="rId111"/>
    <p:sldId id="349" r:id="rId112"/>
    <p:sldId id="350" r:id="rId113"/>
    <p:sldId id="351" r:id="rId114"/>
    <p:sldId id="352" r:id="rId115"/>
    <p:sldId id="353" r:id="rId116"/>
    <p:sldId id="354" r:id="rId117"/>
    <p:sldId id="355" r:id="rId118"/>
    <p:sldId id="356" r:id="rId119"/>
    <p:sldId id="357" r:id="rId120"/>
    <p:sldId id="358" r:id="rId121"/>
    <p:sldId id="359" r:id="rId122"/>
    <p:sldId id="360" r:id="rId123"/>
    <p:sldId id="361" r:id="rId124"/>
    <p:sldId id="362" r:id="rId125"/>
    <p:sldId id="363" r:id="rId126"/>
    <p:sldId id="364" r:id="rId127"/>
    <p:sldId id="365" r:id="rId128"/>
    <p:sldId id="366" r:id="rId129"/>
    <p:sldId id="367" r:id="rId130"/>
    <p:sldId id="368" r:id="rId131"/>
    <p:sldId id="369" r:id="rId132"/>
    <p:sldId id="370" r:id="rId133"/>
    <p:sldId id="371" r:id="rId134"/>
    <p:sldId id="372" r:id="rId135"/>
    <p:sldId id="373" r:id="rId136"/>
    <p:sldId id="374" r:id="rId137"/>
    <p:sldId id="375" r:id="rId138"/>
    <p:sldId id="376" r:id="rId139"/>
    <p:sldId id="377" r:id="rId140"/>
    <p:sldId id="378" r:id="rId141"/>
    <p:sldId id="379" r:id="rId142"/>
    <p:sldId id="380" r:id="rId143"/>
    <p:sldId id="381" r:id="rId144"/>
    <p:sldId id="382" r:id="rId145"/>
    <p:sldId id="383" r:id="rId146"/>
    <p:sldId id="384" r:id="rId147"/>
    <p:sldId id="385" r:id="rId148"/>
    <p:sldId id="386" r:id="rId149"/>
    <p:sldId id="387" r:id="rId150"/>
    <p:sldId id="388" r:id="rId151"/>
    <p:sldId id="389" r:id="rId152"/>
    <p:sldId id="390" r:id="rId153"/>
    <p:sldId id="391" r:id="rId154"/>
    <p:sldId id="392" r:id="rId155"/>
    <p:sldId id="393" r:id="rId156"/>
    <p:sldId id="394" r:id="rId157"/>
    <p:sldId id="395" r:id="rId158"/>
    <p:sldId id="396" r:id="rId159"/>
    <p:sldId id="397" r:id="rId160"/>
    <p:sldId id="398" r:id="rId161"/>
    <p:sldId id="399" r:id="rId162"/>
    <p:sldId id="400" r:id="rId163"/>
    <p:sldId id="401" r:id="rId164"/>
    <p:sldId id="402" r:id="rId165"/>
    <p:sldId id="403" r:id="rId166"/>
    <p:sldId id="404" r:id="rId167"/>
    <p:sldId id="405" r:id="rId168"/>
    <p:sldId id="406" r:id="rId169"/>
    <p:sldId id="407" r:id="rId170"/>
    <p:sldId id="408" r:id="rId171"/>
    <p:sldId id="409" r:id="rId172"/>
    <p:sldId id="410" r:id="rId173"/>
    <p:sldId id="415" r:id="rId174"/>
    <p:sldId id="411" r:id="rId175"/>
    <p:sldId id="412" r:id="rId176"/>
    <p:sldId id="413" r:id="rId177"/>
    <p:sldId id="414" r:id="rId178"/>
    <p:sldId id="416" r:id="rId179"/>
    <p:sldId id="417" r:id="rId180"/>
  </p:sldIdLst>
  <p:sldSz cx="12192000" cy="6858000"/>
  <p:notesSz cx="6858000" cy="9144000"/>
  <p:defaultTextStyle>
    <a:defPPr rtl="0"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oş geldiniz" id="{E75E278A-FF0E-49A4-B170-79828D63BBAD}">
          <p14:sldIdLst>
            <p14:sldId id="256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5"/>
            <p14:sldId id="411"/>
            <p14:sldId id="412"/>
            <p14:sldId id="413"/>
            <p14:sldId id="414"/>
            <p14:sldId id="416"/>
            <p14:sldId id="417"/>
          </p14:sldIdLst>
        </p14:section>
        <p14:section name="Tasarlayın, İz Bırakın, Birlikte Çalışın" id="{B9B51309-D148-4332-87C2-07BE32FBCA3B}">
          <p14:sldIdLst/>
        </p14:section>
        <p14:section name="Daha Fazla Bilgi Edinin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  <p:cmAuthor id="2" name="Tester tr-TR" initials="Tt" lastIdx="1" clrIdx="2">
    <p:extLst>
      <p:ext uri="{19B8F6BF-5375-455C-9EA6-DF929625EA0E}">
        <p15:presenceInfo xmlns:p15="http://schemas.microsoft.com/office/powerpoint/2012/main" userId="Tester tr-T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203" autoAdjust="0"/>
  </p:normalViewPr>
  <p:slideViewPr>
    <p:cSldViewPr snapToGrid="0">
      <p:cViewPr>
        <p:scale>
          <a:sx n="46" d="100"/>
          <a:sy n="46" d="100"/>
        </p:scale>
        <p:origin x="1656" y="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notesMaster" Target="notesMasters/notesMaster1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handoutMaster" Target="handoutMasters/handout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183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theme" Target="theme/theme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undo custSel modSld modMainMaster modNotesMaster modHandout">
      <pc:chgData name="Fake Test User" userId="SID-0" providerId="Test" clId="FakeClientId" dt="2019-08-07T09:17:44.766" v="90" actId="790"/>
      <pc:docMkLst>
        <pc:docMk/>
      </pc:docMkLst>
      <pc:sldChg chg="modSp mod modNotes">
        <pc:chgData name="Fake Test User" userId="SID-0" providerId="Test" clId="FakeClientId" dt="2019-08-07T09:17:36.831" v="89" actId="790"/>
        <pc:sldMkLst>
          <pc:docMk/>
          <pc:sldMk cId="2471807738" sldId="256"/>
        </pc:sldMkLst>
        <pc:spChg chg="mod">
          <ac:chgData name="Fake Test User" userId="SID-0" providerId="Test" clId="FakeClientId" dt="2019-08-07T09:04:12.606" v="26" actId="790"/>
          <ac:spMkLst>
            <pc:docMk/>
            <pc:sldMk cId="2471807738" sldId="256"/>
            <ac:spMk id="2" creationId="{00000000-0000-0000-0000-000000000000}"/>
          </ac:spMkLst>
        </pc:spChg>
        <pc:spChg chg="mod">
          <ac:chgData name="Fake Test User" userId="SID-0" providerId="Test" clId="FakeClientId" dt="2019-08-07T09:04:12.606" v="26" actId="790"/>
          <ac:spMkLst>
            <pc:docMk/>
            <pc:sldMk cId="2471807738" sldId="256"/>
            <ac:spMk id="3" creationId="{00000000-0000-0000-0000-000000000000}"/>
          </ac:spMkLst>
        </pc:spChg>
      </pc:sldChg>
      <pc:sldChg chg="modSp mod modNotes">
        <pc:chgData name="Fake Test User" userId="SID-0" providerId="Test" clId="FakeClientId" dt="2019-08-07T09:16:31.848" v="88" actId="1035"/>
        <pc:sldMkLst>
          <pc:docMk/>
          <pc:sldMk cId="1328676004" sldId="257"/>
        </pc:sldMkLst>
        <pc:spChg chg="mod">
          <ac:chgData name="Fake Test User" userId="SID-0" providerId="Test" clId="FakeClientId" dt="2019-08-07T09:04:28.230" v="28" actId="790"/>
          <ac:spMkLst>
            <pc:docMk/>
            <pc:sldMk cId="1328676004" sldId="257"/>
            <ac:spMk id="2" creationId="{00000000-0000-0000-0000-000000000000}"/>
          </ac:spMkLst>
        </pc:spChg>
        <pc:spChg chg="mod">
          <ac:chgData name="Fake Test User" userId="SID-0" providerId="Test" clId="FakeClientId" dt="2019-08-07T09:16:18.648" v="46" actId="20577"/>
          <ac:spMkLst>
            <pc:docMk/>
            <pc:sldMk cId="1328676004" sldId="257"/>
            <ac:spMk id="3" creationId="{00000000-0000-0000-0000-000000000000}"/>
          </ac:spMkLst>
        </pc:spChg>
        <pc:picChg chg="mod">
          <ac:chgData name="Fake Test User" userId="SID-0" providerId="Test" clId="FakeClientId" dt="2019-08-07T09:16:25.411" v="65" actId="1036"/>
          <ac:picMkLst>
            <pc:docMk/>
            <pc:sldMk cId="1328676004" sldId="257"/>
            <ac:picMk id="6" creationId="{00000000-0000-0000-0000-000000000000}"/>
          </ac:picMkLst>
        </pc:picChg>
        <pc:picChg chg="mod">
          <ac:chgData name="Fake Test User" userId="SID-0" providerId="Test" clId="FakeClientId" dt="2019-08-07T09:10:54.416" v="34" actId="14826"/>
          <ac:picMkLst>
            <pc:docMk/>
            <pc:sldMk cId="1328676004" sldId="257"/>
            <ac:picMk id="7" creationId="{00000000-0000-0000-0000-000000000000}"/>
          </ac:picMkLst>
        </pc:picChg>
        <pc:picChg chg="mod">
          <ac:chgData name="Fake Test User" userId="SID-0" providerId="Test" clId="FakeClientId" dt="2019-08-07T09:16:31.848" v="88" actId="1035"/>
          <ac:picMkLst>
            <pc:docMk/>
            <pc:sldMk cId="1328676004" sldId="257"/>
            <ac:picMk id="9" creationId="{00000000-0000-0000-0000-000000000000}"/>
          </ac:picMkLst>
        </pc:picChg>
        <pc:picChg chg="mod">
          <ac:chgData name="Fake Test User" userId="SID-0" providerId="Test" clId="FakeClientId" dt="2019-08-07T09:11:19.304" v="35" actId="14826"/>
          <ac:picMkLst>
            <pc:docMk/>
            <pc:sldMk cId="1328676004" sldId="257"/>
            <ac:picMk id="11" creationId="{00000000-0000-0000-0000-000000000000}"/>
          </ac:picMkLst>
        </pc:picChg>
      </pc:sldChg>
      <pc:sldChg chg="modSp mod modNotes">
        <pc:chgData name="Fake Test User" userId="SID-0" providerId="Test" clId="FakeClientId" dt="2019-08-07T09:17:44.766" v="90" actId="790"/>
        <pc:sldMkLst>
          <pc:docMk/>
          <pc:sldMk cId="2090733893" sldId="262"/>
        </pc:sldMkLst>
        <pc:spChg chg="mod">
          <ac:chgData name="Fake Test User" userId="SID-0" providerId="Test" clId="FakeClientId" dt="2019-08-07T09:04:21.324" v="27" actId="790"/>
          <ac:spMkLst>
            <pc:docMk/>
            <pc:sldMk cId="2090733893" sldId="262"/>
            <ac:spMk id="2" creationId="{00000000-0000-0000-0000-000000000000}"/>
          </ac:spMkLst>
        </pc:spChg>
        <pc:spChg chg="mod">
          <ac:chgData name="Fake Test User" userId="SID-0" providerId="Test" clId="FakeClientId" dt="2019-08-07T09:04:21.324" v="27" actId="790"/>
          <ac:spMkLst>
            <pc:docMk/>
            <pc:sldMk cId="2090733893" sldId="262"/>
            <ac:spMk id="3" creationId="{00000000-0000-0000-0000-000000000000}"/>
          </ac:spMkLst>
        </pc:spChg>
        <pc:picChg chg="mod">
          <ac:chgData name="Fake Test User" userId="SID-0" providerId="Test" clId="FakeClientId" dt="2019-08-07T09:07:48.329" v="32" actId="14826"/>
          <ac:picMkLst>
            <pc:docMk/>
            <pc:sldMk cId="2090733893" sldId="262"/>
            <ac:picMk id="4" creationId="{00000000-0000-0000-0000-000000000000}"/>
          </ac:picMkLst>
        </pc:picChg>
        <pc:picChg chg="mod">
          <ac:chgData name="Fake Test User" userId="SID-0" providerId="Test" clId="FakeClientId" dt="2019-08-07T09:08:14.094" v="33" actId="14826"/>
          <ac:picMkLst>
            <pc:docMk/>
            <pc:sldMk cId="2090733893" sldId="262"/>
            <ac:picMk id="5" creationId="{00000000-0000-0000-0000-000000000000}"/>
          </ac:picMkLst>
        </pc:picChg>
        <pc:picChg chg="mod">
          <ac:chgData name="Fake Test User" userId="SID-0" providerId="Test" clId="FakeClientId" dt="2019-08-07T09:06:35.789" v="31" actId="14826"/>
          <ac:picMkLst>
            <pc:docMk/>
            <pc:sldMk cId="2090733893" sldId="262"/>
            <ac:picMk id="6" creationId="{00000000-0000-0000-0000-000000000000}"/>
          </ac:picMkLst>
        </pc:picChg>
      </pc:sldChg>
      <pc:sldChg chg="modSp mod modNotes">
        <pc:chgData name="Fake Test User" userId="SID-0" providerId="Test" clId="FakeClientId" dt="2019-08-07T09:16:02.256" v="45" actId="14100"/>
        <pc:sldMkLst>
          <pc:docMk/>
          <pc:sldMk cId="2317502127" sldId="263"/>
        </pc:sldMkLst>
        <pc:spChg chg="mod">
          <ac:chgData name="Fake Test User" userId="SID-0" providerId="Test" clId="FakeClientId" dt="2019-08-07T09:04:42.682" v="30" actId="790"/>
          <ac:spMkLst>
            <pc:docMk/>
            <pc:sldMk cId="2317502127" sldId="263"/>
            <ac:spMk id="2" creationId="{00000000-0000-0000-0000-000000000000}"/>
          </ac:spMkLst>
        </pc:spChg>
        <pc:spChg chg="mod">
          <ac:chgData name="Fake Test User" userId="SID-0" providerId="Test" clId="FakeClientId" dt="2019-08-07T09:16:02.256" v="45" actId="14100"/>
          <ac:spMkLst>
            <pc:docMk/>
            <pc:sldMk cId="2317502127" sldId="263"/>
            <ac:spMk id="3" creationId="{00000000-0000-0000-0000-000000000000}"/>
          </ac:spMkLst>
        </pc:spChg>
        <pc:spChg chg="mod">
          <ac:chgData name="Fake Test User" userId="SID-0" providerId="Test" clId="FakeClientId" dt="2019-08-07T09:04:42.682" v="30" actId="790"/>
          <ac:spMkLst>
            <pc:docMk/>
            <pc:sldMk cId="2317502127" sldId="263"/>
            <ac:spMk id="4" creationId="{00000000-0000-0000-0000-000000000000}"/>
          </ac:spMkLst>
        </pc:spChg>
        <pc:spChg chg="mod">
          <ac:chgData name="Fake Test User" userId="SID-0" providerId="Test" clId="FakeClientId" dt="2019-08-07T09:15:50.053" v="44"/>
          <ac:spMkLst>
            <pc:docMk/>
            <pc:sldMk cId="2317502127" sldId="263"/>
            <ac:spMk id="8" creationId="{00000000-0000-0000-0000-000000000000}"/>
          </ac:spMkLst>
        </pc:spChg>
        <pc:spChg chg="mod">
          <ac:chgData name="Fake Test User" userId="SID-0" providerId="Test" clId="FakeClientId" dt="2019-08-07T09:15:03.349" v="41"/>
          <ac:spMkLst>
            <pc:docMk/>
            <pc:sldMk cId="2317502127" sldId="263"/>
            <ac:spMk id="9" creationId="{00000000-0000-0000-0000-000000000000}"/>
          </ac:spMkLst>
        </pc:spChg>
      </pc:sldChg>
      <pc:sldChg chg="modSp mod addCm delCm modNotes">
        <pc:chgData name="Fake Test User" userId="SID-0" providerId="Test" clId="FakeClientId" dt="2019-08-07T09:11:56.850" v="38" actId="1589"/>
        <pc:sldMkLst>
          <pc:docMk/>
          <pc:sldMk cId="1531532291" sldId="264"/>
        </pc:sldMkLst>
        <pc:spChg chg="mod">
          <ac:chgData name="Fake Test User" userId="SID-0" providerId="Test" clId="FakeClientId" dt="2019-08-07T09:04:35.542" v="29" actId="790"/>
          <ac:spMkLst>
            <pc:docMk/>
            <pc:sldMk cId="1531532291" sldId="264"/>
            <ac:spMk id="2" creationId="{00000000-0000-0000-0000-000000000000}"/>
          </ac:spMkLst>
        </pc:spChg>
        <pc:spChg chg="mod">
          <ac:chgData name="Fake Test User" userId="SID-0" providerId="Test" clId="FakeClientId" dt="2019-08-07T09:04:35.542" v="29" actId="790"/>
          <ac:spMkLst>
            <pc:docMk/>
            <pc:sldMk cId="1531532291" sldId="264"/>
            <ac:spMk id="3" creationId="{00000000-0000-0000-0000-000000000000}"/>
          </ac:spMkLst>
        </pc:spChg>
        <pc:picChg chg="mod">
          <ac:chgData name="Fake Test User" userId="SID-0" providerId="Test" clId="FakeClientId" dt="2019-08-07T09:11:44.209" v="36" actId="14826"/>
          <ac:picMkLst>
            <pc:docMk/>
            <pc:sldMk cId="1531532291" sldId="264"/>
            <ac:picMk id="5" creationId="{00000000-0000-0000-0000-000000000000}"/>
          </ac:picMkLst>
        </pc:picChg>
        <pc:cmChg chg="add del">
          <pc:cmMkLst>
            <pc:docMk/>
            <pc:sldMk cId="1531532291" sldId="264"/>
            <pc:cmMk authorId="2" idx="1"/>
          </pc:cmMkLst>
        </pc:cmChg>
      </pc:sldChg>
      <pc:sldMasterChg chg="modSp mod modSldLayout">
        <pc:chgData name="Fake Test User" userId="SID-0" providerId="Test" clId="FakeClientId" dt="2019-08-07T09:01:24.334" v="18" actId="790"/>
        <pc:sldMasterMkLst>
          <pc:docMk/>
          <pc:sldMasterMk cId="946754946" sldId="2147483660"/>
        </pc:sldMasterMkLst>
        <pc:spChg chg="mod">
          <ac:chgData name="Fake Test User" userId="SID-0" providerId="Test" clId="FakeClientId" dt="2019-08-07T09:01:24.334" v="18" actId="790"/>
          <ac:spMkLst>
            <pc:docMk/>
            <pc:sldMasterMk cId="946754946" sldId="2147483660"/>
            <ac:spMk id="2" creationId="{00000000-0000-0000-0000-000000000000}"/>
          </ac:spMkLst>
        </pc:spChg>
        <pc:spChg chg="mod">
          <ac:chgData name="Fake Test User" userId="SID-0" providerId="Test" clId="FakeClientId" dt="2019-08-07T09:01:24.334" v="18" actId="790"/>
          <ac:spMkLst>
            <pc:docMk/>
            <pc:sldMasterMk cId="946754946" sldId="2147483660"/>
            <ac:spMk id="3" creationId="{00000000-0000-0000-0000-000000000000}"/>
          </ac:spMkLst>
        </pc:spChg>
        <pc:spChg chg="mod">
          <ac:chgData name="Fake Test User" userId="SID-0" providerId="Test" clId="FakeClientId" dt="2019-08-07T09:01:24.334" v="18" actId="790"/>
          <ac:spMkLst>
            <pc:docMk/>
            <pc:sldMasterMk cId="946754946" sldId="2147483660"/>
            <ac:spMk id="4" creationId="{00000000-0000-0000-0000-000000000000}"/>
          </ac:spMkLst>
        </pc:spChg>
        <pc:spChg chg="mod">
          <ac:chgData name="Fake Test User" userId="SID-0" providerId="Test" clId="FakeClientId" dt="2019-08-07T09:01:24.334" v="18" actId="790"/>
          <ac:spMkLst>
            <pc:docMk/>
            <pc:sldMasterMk cId="946754946" sldId="2147483660"/>
            <ac:spMk id="5" creationId="{00000000-0000-0000-0000-000000000000}"/>
          </ac:spMkLst>
        </pc:spChg>
        <pc:spChg chg="mod">
          <ac:chgData name="Fake Test User" userId="SID-0" providerId="Test" clId="FakeClientId" dt="2019-08-07T09:01:24.334" v="18" actId="790"/>
          <ac:spMkLst>
            <pc:docMk/>
            <pc:sldMasterMk cId="946754946" sldId="2147483660"/>
            <ac:spMk id="6" creationId="{00000000-0000-0000-0000-000000000000}"/>
          </ac:spMkLst>
        </pc:spChg>
        <pc:sldLayoutChg chg="modSp mod">
          <pc:chgData name="Fake Test User" userId="SID-0" providerId="Test" clId="FakeClientId" dt="2019-08-07T08:59:43.871" v="7" actId="790"/>
          <pc:sldLayoutMkLst>
            <pc:docMk/>
            <pc:sldMasterMk cId="946754946" sldId="2147483660"/>
            <pc:sldLayoutMk cId="1718549498" sldId="2147483661"/>
          </pc:sldLayoutMkLst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8:59:43.871" v="7" actId="790"/>
            <ac:spMkLst>
              <pc:docMk/>
              <pc:sldMasterMk cId="946754946" sldId="2147483660"/>
              <pc:sldLayoutMk cId="1718549498" sldId="2147483661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00.166" v="8" actId="790"/>
          <pc:sldLayoutMkLst>
            <pc:docMk/>
            <pc:sldMasterMk cId="946754946" sldId="2147483660"/>
            <pc:sldLayoutMk cId="2185836540" sldId="2147483662"/>
          </pc:sldLayoutMkLst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0:00.166" v="8" actId="790"/>
            <ac:spMkLst>
              <pc:docMk/>
              <pc:sldMasterMk cId="946754946" sldId="2147483660"/>
              <pc:sldLayoutMk cId="2185836540" sldId="2147483662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08.900" v="9" actId="790"/>
          <pc:sldLayoutMkLst>
            <pc:docMk/>
            <pc:sldMasterMk cId="946754946" sldId="2147483660"/>
            <pc:sldLayoutMk cId="1335655537" sldId="2147483663"/>
          </pc:sldLayoutMkLst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0:08.900" v="9" actId="790"/>
            <ac:spMkLst>
              <pc:docMk/>
              <pc:sldMasterMk cId="946754946" sldId="2147483660"/>
              <pc:sldLayoutMk cId="1335655537" sldId="2147483663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17.900" v="10" actId="790"/>
          <pc:sldLayoutMkLst>
            <pc:docMk/>
            <pc:sldMasterMk cId="946754946" sldId="2147483660"/>
            <pc:sldLayoutMk cId="3328223887" sldId="2147483664"/>
          </pc:sldLayoutMkLst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8" creationId="{00000000-0000-0000-0000-000000000000}"/>
            </ac:spMkLst>
          </pc:spChg>
          <pc:spChg chg="mod">
            <ac:chgData name="Fake Test User" userId="SID-0" providerId="Test" clId="FakeClientId" dt="2019-08-07T09:00:17.900" v="10" actId="790"/>
            <ac:spMkLst>
              <pc:docMk/>
              <pc:sldMasterMk cId="946754946" sldId="2147483660"/>
              <pc:sldLayoutMk cId="3328223887" sldId="2147483664"/>
              <ac:spMk id="9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25.524" v="11" actId="790"/>
          <pc:sldLayoutMkLst>
            <pc:docMk/>
            <pc:sldMasterMk cId="946754946" sldId="2147483660"/>
            <pc:sldLayoutMk cId="3606029816" sldId="2147483665"/>
          </pc:sldLayoutMkLst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8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9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10" creationId="{00000000-0000-0000-0000-000000000000}"/>
            </ac:spMkLst>
          </pc:spChg>
          <pc:spChg chg="mod">
            <ac:chgData name="Fake Test User" userId="SID-0" providerId="Test" clId="FakeClientId" dt="2019-08-07T09:00:25.524" v="11" actId="790"/>
            <ac:spMkLst>
              <pc:docMk/>
              <pc:sldMasterMk cId="946754946" sldId="2147483660"/>
              <pc:sldLayoutMk cId="3606029816" sldId="2147483665"/>
              <ac:spMk id="11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32.524" v="12" actId="790"/>
          <pc:sldLayoutMkLst>
            <pc:docMk/>
            <pc:sldMasterMk cId="946754946" sldId="2147483660"/>
            <pc:sldLayoutMk cId="100814485" sldId="2147483666"/>
          </pc:sldLayoutMkLst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32.524" v="12" actId="790"/>
            <ac:spMkLst>
              <pc:docMk/>
              <pc:sldMasterMk cId="946754946" sldId="2147483660"/>
              <pc:sldLayoutMk cId="100814485" sldId="2147483666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39.039" v="13" actId="790"/>
          <pc:sldLayoutMkLst>
            <pc:docMk/>
            <pc:sldMasterMk cId="946754946" sldId="2147483660"/>
            <pc:sldLayoutMk cId="4037432058" sldId="2147483667"/>
          </pc:sldLayoutMkLst>
          <pc:spChg chg="mod">
            <ac:chgData name="Fake Test User" userId="SID-0" providerId="Test" clId="FakeClientId" dt="2019-08-07T09:00:39.039" v="13" actId="790"/>
            <ac:spMkLst>
              <pc:docMk/>
              <pc:sldMasterMk cId="946754946" sldId="2147483660"/>
              <pc:sldLayoutMk cId="4037432058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39.039" v="13" actId="790"/>
            <ac:spMkLst>
              <pc:docMk/>
              <pc:sldMasterMk cId="946754946" sldId="2147483660"/>
              <pc:sldLayoutMk cId="4037432058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39.039" v="13" actId="790"/>
            <ac:spMkLst>
              <pc:docMk/>
              <pc:sldMasterMk cId="946754946" sldId="2147483660"/>
              <pc:sldLayoutMk cId="4037432058" sldId="2147483667"/>
              <ac:spMk id="4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48.226" v="14" actId="790"/>
          <pc:sldLayoutMkLst>
            <pc:docMk/>
            <pc:sldMasterMk cId="946754946" sldId="2147483660"/>
            <pc:sldLayoutMk cId="1784193825" sldId="2147483668"/>
          </pc:sldLayoutMkLst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48.226" v="14" actId="790"/>
            <ac:spMkLst>
              <pc:docMk/>
              <pc:sldMasterMk cId="946754946" sldId="2147483660"/>
              <pc:sldLayoutMk cId="1784193825" sldId="2147483668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0:55.085" v="15" actId="790"/>
          <pc:sldLayoutMkLst>
            <pc:docMk/>
            <pc:sldMasterMk cId="946754946" sldId="2147483660"/>
            <pc:sldLayoutMk cId="3161095380" sldId="2147483669"/>
          </pc:sldLayoutMkLst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0:55.085" v="15" actId="790"/>
            <ac:spMkLst>
              <pc:docMk/>
              <pc:sldMasterMk cId="946754946" sldId="2147483660"/>
              <pc:sldLayoutMk cId="3161095380" sldId="2147483669"/>
              <ac:spMk id="7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1:01.538" v="16" actId="790"/>
          <pc:sldLayoutMkLst>
            <pc:docMk/>
            <pc:sldMasterMk cId="946754946" sldId="2147483660"/>
            <pc:sldLayoutMk cId="596921339" sldId="2147483670"/>
          </pc:sldLayoutMkLst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1:01.538" v="16" actId="790"/>
            <ac:spMkLst>
              <pc:docMk/>
              <pc:sldMasterMk cId="946754946" sldId="2147483660"/>
              <pc:sldLayoutMk cId="596921339" sldId="2147483670"/>
              <ac:spMk id="8" creationId="{00000000-0000-0000-0000-000000000000}"/>
            </ac:spMkLst>
          </pc:spChg>
        </pc:sldLayoutChg>
        <pc:sldLayoutChg chg="modSp mod">
          <pc:chgData name="Fake Test User" userId="SID-0" providerId="Test" clId="FakeClientId" dt="2019-08-07T09:01:08.631" v="17" actId="790"/>
          <pc:sldLayoutMkLst>
            <pc:docMk/>
            <pc:sldMasterMk cId="946754946" sldId="2147483660"/>
            <pc:sldLayoutMk cId="1302266631" sldId="2147483671"/>
          </pc:sldLayoutMkLst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2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3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4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5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6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7" creationId="{00000000-0000-0000-0000-000000000000}"/>
            </ac:spMkLst>
          </pc:spChg>
          <pc:spChg chg="mod">
            <ac:chgData name="Fake Test User" userId="SID-0" providerId="Test" clId="FakeClientId" dt="2019-08-07T09:01:08.631" v="17" actId="790"/>
            <ac:spMkLst>
              <pc:docMk/>
              <pc:sldMasterMk cId="946754946" sldId="2147483660"/>
              <pc:sldLayoutMk cId="1302266631" sldId="2147483671"/>
              <ac:spMk id="8" creationId="{00000000-0000-0000-0000-000000000000}"/>
            </ac:spMkLst>
          </pc:spChg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>
            <a:extLst>
              <a:ext uri="{FF2B5EF4-FFF2-40B4-BE49-F238E27FC236}">
                <a16:creationId xmlns="" xmlns:a16="http://schemas.microsoft.com/office/drawing/2014/main" id="{399EFBF9-5618-4906-BFF8-1C774A334A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noProof="1"/>
          </a:p>
        </p:txBody>
      </p:sp>
      <p:sp>
        <p:nvSpPr>
          <p:cNvPr id="3" name="Veri Yer Tutucusu 2">
            <a:extLst>
              <a:ext uri="{FF2B5EF4-FFF2-40B4-BE49-F238E27FC236}">
                <a16:creationId xmlns="" xmlns:a16="http://schemas.microsoft.com/office/drawing/2014/main" id="{3084161C-F23C-445E-949E-1165C81738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2DCD5-0B50-4994-97D9-14D3390A4F7C}" type="datetime1">
              <a:rPr lang="tr-TR" noProof="1" smtClean="0"/>
              <a:t>19.11.2020</a:t>
            </a:fld>
            <a:endParaRPr lang="tr-TR" noProof="1"/>
          </a:p>
        </p:txBody>
      </p:sp>
      <p:sp>
        <p:nvSpPr>
          <p:cNvPr id="4" name="Alt Bilgi Yer Tutucusu 3">
            <a:extLst>
              <a:ext uri="{FF2B5EF4-FFF2-40B4-BE49-F238E27FC236}">
                <a16:creationId xmlns="" xmlns:a16="http://schemas.microsoft.com/office/drawing/2014/main" id="{9CD59D34-49B1-47E2-9528-DA32623A59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noProof="1"/>
          </a:p>
        </p:txBody>
      </p:sp>
      <p:sp>
        <p:nvSpPr>
          <p:cNvPr id="5" name="Slayt Numarası Yer Tutucusu 4">
            <a:extLst>
              <a:ext uri="{FF2B5EF4-FFF2-40B4-BE49-F238E27FC236}">
                <a16:creationId xmlns="" xmlns:a16="http://schemas.microsoft.com/office/drawing/2014/main" id="{6D25E82B-73D2-483B-B45C-7F2F194FBE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D9037-3A8F-42BD-9AF2-47D5D2085D4B}" type="slidenum">
              <a:rPr lang="tr-TR" noProof="1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210999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1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DB5A1B2-69A1-4F3A-9AC0-56CD9B4E6DCB}" type="datetime1">
              <a:rPr lang="tr-TR" noProof="1" smtClean="0"/>
              <a:t>19.11.2020</a:t>
            </a:fld>
            <a:endParaRPr lang="tr-TR" noProof="1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1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1"/>
              <a:t>Asıl metin stillerini düzenlemek için tıklayın</a:t>
            </a:r>
          </a:p>
          <a:p>
            <a:pPr lvl="1" rtl="0"/>
            <a:r>
              <a:rPr lang="tr-TR" noProof="1"/>
              <a:t>İkinci düzey</a:t>
            </a:r>
          </a:p>
          <a:p>
            <a:pPr lvl="2" rtl="0"/>
            <a:r>
              <a:rPr lang="tr-TR" noProof="1"/>
              <a:t>Üçüncü düzey</a:t>
            </a:r>
          </a:p>
          <a:p>
            <a:pPr lvl="3" rtl="0"/>
            <a:r>
              <a:rPr lang="tr-TR" noProof="1"/>
              <a:t>Dördüncü düzey</a:t>
            </a:r>
          </a:p>
          <a:p>
            <a:pPr lvl="4" rtl="0"/>
            <a:r>
              <a:rPr lang="tr-TR" noProof="1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1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F61EA0F-A667-4B49-8422-0062BC55E249}" type="slidenum">
              <a:rPr lang="tr-TR" noProof="1" dirty="0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F61EA0F-A667-4B49-8422-0062BC55E249}" type="slidenum">
              <a:rPr lang="tr-TR" noProof="1" dirty="0" smtClean="0"/>
              <a:t>1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rtlCol="0"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 rtlCol="0"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tr-TR" noProof="1" smtClean="0"/>
              <a:t>Asıl alt başlık stilini düzenlemek için tıklatın</a:t>
            </a:r>
            <a:endParaRPr lang="tr-TR" noProof="1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B57FC9C-393E-4982-BAF4-47C68C5F4F24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8" name="Dikdörtgen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tr-TR" noProof="1" smtClean="0"/>
              <a:t>Asıl metin stillerini düzenlemek için tıklatın</a:t>
            </a:r>
          </a:p>
          <a:p>
            <a:pPr lvl="1" rtl="0"/>
            <a:r>
              <a:rPr lang="tr-TR" noProof="1" smtClean="0"/>
              <a:t>İkinci düzey</a:t>
            </a:r>
          </a:p>
          <a:p>
            <a:pPr lvl="2" rtl="0"/>
            <a:r>
              <a:rPr lang="tr-TR" noProof="1" smtClean="0"/>
              <a:t>Üçüncü düzey</a:t>
            </a:r>
          </a:p>
          <a:p>
            <a:pPr lvl="3" rtl="0"/>
            <a:r>
              <a:rPr lang="tr-TR" noProof="1" smtClean="0"/>
              <a:t>Dördüncü düzey</a:t>
            </a:r>
          </a:p>
          <a:p>
            <a:pPr lvl="4" rtl="0"/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F2B46-AFDF-4350-B6E7-CF0F338104E4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8" name="Dikdörtgen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tr-TR" noProof="1" smtClean="0"/>
              <a:t>Asıl metin stillerini düzenlemek için tıklatın</a:t>
            </a:r>
          </a:p>
          <a:p>
            <a:pPr lvl="1" rtl="0"/>
            <a:r>
              <a:rPr lang="tr-TR" noProof="1" smtClean="0"/>
              <a:t>İkinci düzey</a:t>
            </a:r>
          </a:p>
          <a:p>
            <a:pPr lvl="2" rtl="0"/>
            <a:r>
              <a:rPr lang="tr-TR" noProof="1" smtClean="0"/>
              <a:t>Üçüncü düzey</a:t>
            </a:r>
          </a:p>
          <a:p>
            <a:pPr lvl="3" rtl="0"/>
            <a:r>
              <a:rPr lang="tr-TR" noProof="1" smtClean="0"/>
              <a:t>Dördüncü düzey</a:t>
            </a:r>
          </a:p>
          <a:p>
            <a:pPr lvl="4" rtl="0"/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66B076-FB83-45E9-B22A-1DDC3B7E0B72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8" name="Dikdörtgen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  <a:p>
            <a:pPr lvl="1" rtl="0"/>
            <a:r>
              <a:rPr lang="tr-TR" noProof="1" smtClean="0"/>
              <a:t>İkinci düzey</a:t>
            </a:r>
          </a:p>
          <a:p>
            <a:pPr lvl="2" rtl="0"/>
            <a:r>
              <a:rPr lang="tr-TR" noProof="1" smtClean="0"/>
              <a:t>Üçüncü düzey</a:t>
            </a:r>
          </a:p>
          <a:p>
            <a:pPr lvl="3" rtl="0"/>
            <a:r>
              <a:rPr lang="tr-TR" noProof="1" smtClean="0"/>
              <a:t>Dördüncü düzey</a:t>
            </a:r>
          </a:p>
          <a:p>
            <a:pPr lvl="4" rtl="0"/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AF908A-0786-4C8C-9E70-076398EE72F1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8" name="Dikdörtgen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rtlCol="0"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rtlCol="0"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219499-3739-4091-84C4-054B7B2F9757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8" name="Dikdörtgen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Asıl metin stillerini düzenlemek için tıklatın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İkinci düzey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Üçüncü düzey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Dördüncü düzey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Asıl metin stillerini düzenlemek için tıklatın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İkinci düzey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Üçüncü düzey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Dördüncü düzey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01ECE1-52F3-4A9D-A13E-D7F579BCB4C6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9" name="Dikdörtgen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Asıl metin stillerini düzenlemek için tıklatın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İkinci düzey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Üçüncü düzey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Dördüncü düzey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Asıl metin stillerini düzenlemek için tıklatın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İkinci düzey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Üçüncü düzey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Dördüncü düzey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84C152-BED8-4C2F-93DD-A2B2C4659D93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11" name="Dikdörtgen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78366BA-65DC-423E-8968-5C590AD78D3D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  <p:sp>
        <p:nvSpPr>
          <p:cNvPr id="7" name="Dikdörtgen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sz="1800" noProof="1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A3D71D-3FC6-4F08-8B9E-56BA00202F0A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Asıl metin stillerini düzenlemek için tıklatın</a:t>
            </a:r>
          </a:p>
          <a:p>
            <a:pPr marL="0" lvl="1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İkinci düzey</a:t>
            </a:r>
          </a:p>
          <a:p>
            <a:pPr marL="0" lvl="2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Üçüncü düzey</a:t>
            </a:r>
          </a:p>
          <a:p>
            <a:pPr marL="0" lvl="3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Dördüncü düzey</a:t>
            </a:r>
          </a:p>
          <a:p>
            <a:pPr marL="0" lvl="4" indent="0" rtl="0">
              <a:lnSpc>
                <a:spcPct val="150000"/>
              </a:lnSpc>
              <a:spcAft>
                <a:spcPts val="1200"/>
              </a:spcAft>
              <a:buNone/>
            </a:pPr>
            <a:r>
              <a:rPr lang="tr-TR" noProof="1" smtClean="0"/>
              <a:t>Beşinci düzey</a:t>
            </a:r>
            <a:endParaRPr lang="tr-TR" noProof="1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936C66-04D4-4A38-A04B-FD01FC9AC42B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tr-TR" noProof="1" smtClean="0"/>
              <a:t>Asıl başlık stili için tıklatın</a:t>
            </a:r>
            <a:endParaRPr lang="tr-TR" noProof="1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tr-TR" noProof="1" smtClean="0"/>
              <a:t>Resim eklemek için simgeyi tıklatın</a:t>
            </a:r>
            <a:endParaRPr lang="tr-TR" noProof="1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tr-TR" noProof="1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F778F1-7576-4F33-BF29-E0A9E8942640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1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tr-TR" noProof="1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1"/>
              <a:t>Asıl metin stillerini düzenlemek için tıklayın</a:t>
            </a:r>
          </a:p>
          <a:p>
            <a:pPr lvl="1" rtl="0"/>
            <a:r>
              <a:rPr lang="tr-TR" noProof="1"/>
              <a:t>İkinci düzey</a:t>
            </a:r>
          </a:p>
          <a:p>
            <a:pPr lvl="2" rtl="0"/>
            <a:r>
              <a:rPr lang="tr-TR" noProof="1"/>
              <a:t>Üçüncü düzey</a:t>
            </a:r>
          </a:p>
          <a:p>
            <a:pPr lvl="3" rtl="0"/>
            <a:r>
              <a:rPr lang="tr-TR" noProof="1"/>
              <a:t>Dördüncü düzey</a:t>
            </a:r>
          </a:p>
          <a:p>
            <a:pPr lvl="4" rtl="0"/>
            <a:r>
              <a:rPr lang="tr-TR" noProof="1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73DF4A9-B5C4-4586-82FA-C6F3DE40A9CD}" type="datetime1">
              <a:rPr lang="tr-TR" noProof="1" dirty="0" smtClean="0"/>
              <a:t>19.11.2020</a:t>
            </a:fld>
            <a:endParaRPr lang="tr-TR" noProof="1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tr-TR" noProof="1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860EDB8-5305-433F-BE41-D7A86D811DB3}" type="slidenum">
              <a:rPr lang="tr-TR" noProof="1" dirty="0" smtClean="0"/>
              <a:t>‹#›</a:t>
            </a:fld>
            <a:endParaRPr lang="tr-TR" noProof="1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alip.cansever@altinbas.edu.t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9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5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5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5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5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57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5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5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60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tr-TR" noProof="1"/>
              <a:t>PowerPoint'e Hoş Geldiniz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746975" y="5110609"/>
            <a:ext cx="10856889" cy="141898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tr-TR" noProof="1" smtClean="0"/>
              <a:t>GALİP CANSEVER</a:t>
            </a:r>
          </a:p>
          <a:p>
            <a:pPr rtl="0"/>
            <a:r>
              <a:rPr lang="tr-TR" noProof="1" smtClean="0">
                <a:hlinkClick r:id="rId3"/>
              </a:rPr>
              <a:t>galip.cansever@altinbas.edu.tr</a:t>
            </a:r>
            <a:r>
              <a:rPr lang="tr-TR" noProof="1" smtClean="0"/>
              <a:t>; cansever@yildiz.edu.tr</a:t>
            </a:r>
            <a:endParaRPr lang="tr-TR" noProof="1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59793"/>
            <a:ext cx="12192000" cy="14888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95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603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31"/>
            <a:ext cx="12093262" cy="66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168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7" y="115910"/>
            <a:ext cx="11912958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518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68"/>
            <a:ext cx="12191999" cy="64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904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89"/>
            <a:ext cx="12192000" cy="64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284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" y="618187"/>
            <a:ext cx="11565228" cy="54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82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54625" cy="631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280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910"/>
            <a:ext cx="12192000" cy="67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344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14"/>
            <a:ext cx="12192000" cy="62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713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24"/>
            <a:ext cx="12192000" cy="66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94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7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876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744200" cy="1228725"/>
          </a:xfrm>
        </p:spPr>
        <p:txBody>
          <a:bodyPr>
            <a:normAutofit fontScale="90000"/>
          </a:bodyPr>
          <a:lstStyle/>
          <a:p>
            <a:r>
              <a:rPr lang="en-US" dirty="0"/>
              <a:t>LMI CONTROL PERFORMANCE CONDITIONS AND DESIGNS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8" y="1506828"/>
            <a:ext cx="11655380" cy="493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767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965915"/>
            <a:ext cx="11359166" cy="472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8222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4930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4" y="360608"/>
            <a:ext cx="11590985" cy="605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666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7424"/>
            <a:ext cx="12192000" cy="64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054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7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562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0178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061"/>
            <a:ext cx="12192000" cy="64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48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2153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" y="103031"/>
            <a:ext cx="11848564" cy="6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15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63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34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62"/>
            <a:ext cx="12192000" cy="66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0214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67" y="154545"/>
            <a:ext cx="11694016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6595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8285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1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356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156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05"/>
            <a:ext cx="12191999" cy="62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122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154546"/>
            <a:ext cx="11694017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8735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9"/>
            <a:ext cx="12192000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1099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88"/>
            <a:ext cx="12192000" cy="661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883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698"/>
            <a:ext cx="12192000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6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2167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6864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296214"/>
            <a:ext cx="11565229" cy="619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559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30" y="270456"/>
            <a:ext cx="11552349" cy="62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2827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40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572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8" y="218940"/>
            <a:ext cx="11771290" cy="63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353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31444"/>
            <a:ext cx="11940258" cy="642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1141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231820"/>
            <a:ext cx="11217498" cy="63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789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62"/>
            <a:ext cx="12192000" cy="646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770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245" y="386366"/>
            <a:ext cx="11397803" cy="613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974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2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3048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553792"/>
            <a:ext cx="11448043" cy="610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3736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84169" cy="67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530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206061"/>
            <a:ext cx="11771290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5344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20"/>
            <a:ext cx="11990231" cy="64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3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335"/>
            <a:ext cx="11912958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478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7" y="347730"/>
            <a:ext cx="11565228" cy="620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659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9146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8416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007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59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1873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68"/>
            <a:ext cx="12015989" cy="65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5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9420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154546"/>
            <a:ext cx="11616743" cy="65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426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26"/>
            <a:ext cx="12192000" cy="66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58999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41"/>
            <a:ext cx="11925837" cy="64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784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919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699"/>
            <a:ext cx="11835685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41213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58182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25" y="425002"/>
            <a:ext cx="11681137" cy="585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1728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6178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51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6065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32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11" y="296215"/>
            <a:ext cx="11394114" cy="61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04525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700"/>
            <a:ext cx="12191999" cy="65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5052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05"/>
            <a:ext cx="12028867" cy="650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0789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6062"/>
            <a:ext cx="11990230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17410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183"/>
            <a:ext cx="12067504" cy="65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967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52"/>
            <a:ext cx="12192000" cy="67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9566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73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063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26"/>
            <a:ext cx="12192000" cy="669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2704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669"/>
            <a:ext cx="12192000" cy="651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869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6" y="425003"/>
            <a:ext cx="11256135" cy="59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19731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206063"/>
            <a:ext cx="11938715" cy="643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84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73376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732069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6" y="193183"/>
            <a:ext cx="11887199" cy="637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774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14"/>
            <a:ext cx="12192000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366440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4" y="218939"/>
            <a:ext cx="11848562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788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3" y="193183"/>
            <a:ext cx="11822806" cy="642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0162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13" y="528034"/>
            <a:ext cx="11758411" cy="609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6741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103031"/>
            <a:ext cx="11848563" cy="655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2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06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1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228725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TAKAGI-SUGENO FUZZY MODEL AND PARALLEL DISTRIBUTED COMPENSATION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662"/>
            <a:ext cx="12192000" cy="552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1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94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357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74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79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71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88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85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54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47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18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526745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761"/>
            <a:ext cx="12191999" cy="183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50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80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669700"/>
            <a:ext cx="11728361" cy="534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61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272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32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52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60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926938"/>
              </p:ext>
            </p:extLst>
          </p:nvPr>
        </p:nvGraphicFramePr>
        <p:xfrm>
          <a:off x="-1104900" y="-727364"/>
          <a:ext cx="13296900" cy="868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104900" y="-727364"/>
                        <a:ext cx="13296900" cy="8686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240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7451138"/>
              </p:ext>
            </p:extLst>
          </p:nvPr>
        </p:nvGraphicFramePr>
        <p:xfrm>
          <a:off x="0" y="1"/>
          <a:ext cx="12191999" cy="879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8790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19112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916956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111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08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568010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6674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4195039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5322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29820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92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185820"/>
              </p:ext>
            </p:extLst>
          </p:nvPr>
        </p:nvGraphicFramePr>
        <p:xfrm>
          <a:off x="1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473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684690"/>
              </p:ext>
            </p:extLst>
          </p:nvPr>
        </p:nvGraphicFramePr>
        <p:xfrm>
          <a:off x="0" y="1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9250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218479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00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3587915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19779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326378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124562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7864034"/>
              </p:ext>
            </p:extLst>
          </p:nvPr>
        </p:nvGraphicFramePr>
        <p:xfrm>
          <a:off x="1" y="0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4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4158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986409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8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082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6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8045016"/>
              </p:ext>
            </p:extLst>
          </p:nvPr>
        </p:nvGraphicFramePr>
        <p:xfrm>
          <a:off x="0" y="1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4987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003502"/>
              </p:ext>
            </p:extLst>
          </p:nvPr>
        </p:nvGraphicFramePr>
        <p:xfrm>
          <a:off x="0" y="0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6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30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091062"/>
              </p:ext>
            </p:extLst>
          </p:nvPr>
        </p:nvGraphicFramePr>
        <p:xfrm>
          <a:off x="0" y="0"/>
          <a:ext cx="12191999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191999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93841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869247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00470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825981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0004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00528"/>
              </p:ext>
            </p:extLst>
          </p:nvPr>
        </p:nvGraphicFramePr>
        <p:xfrm>
          <a:off x="0" y="1"/>
          <a:ext cx="1219199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199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18718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806626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64509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031037"/>
              </p:ext>
            </p:extLst>
          </p:nvPr>
        </p:nvGraphicFramePr>
        <p:xfrm>
          <a:off x="0" y="1"/>
          <a:ext cx="12192000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045857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645609"/>
              </p:ext>
            </p:extLst>
          </p:nvPr>
        </p:nvGraphicFramePr>
        <p:xfrm>
          <a:off x="0" y="1"/>
          <a:ext cx="12192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3" name="Acrobat Document" r:id="rId3" imgW="12153700" imgH="16716363" progId="AcroExch.Document.DC">
                  <p:embed/>
                </p:oleObj>
              </mc:Choice>
              <mc:Fallback>
                <p:oleObj name="Acrobat Document" r:id="rId3" imgW="12153700" imgH="1671636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12192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30305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285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24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088"/>
            <a:ext cx="12191999" cy="64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1458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9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387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9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34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04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574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424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668"/>
            <a:ext cx="12192000" cy="671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12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786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867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128789"/>
            <a:ext cx="12063211" cy="66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116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04" y="141668"/>
            <a:ext cx="11681138" cy="64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39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56" y="218940"/>
            <a:ext cx="11629623" cy="650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94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08" y="257577"/>
            <a:ext cx="11578107" cy="619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66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41"/>
            <a:ext cx="12191999" cy="645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505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93" y="309093"/>
            <a:ext cx="11513713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925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031"/>
            <a:ext cx="12192000" cy="665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90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10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31"/>
            <a:ext cx="12067503" cy="675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1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84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0" y="128789"/>
            <a:ext cx="11372046" cy="63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364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3033"/>
            <a:ext cx="12003110" cy="655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471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3183"/>
            <a:ext cx="12192000" cy="645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9590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20" y="231819"/>
            <a:ext cx="11861442" cy="63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8604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193183"/>
            <a:ext cx="1170689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085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4" y="450761"/>
            <a:ext cx="11848562" cy="589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763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3" y="115910"/>
            <a:ext cx="12101848" cy="659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38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1668"/>
            <a:ext cx="12192000" cy="65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268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257577"/>
            <a:ext cx="11771759" cy="6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353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0" y="193183"/>
            <a:ext cx="11951593" cy="63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0128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775" y="128789"/>
            <a:ext cx="10898546" cy="627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70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941"/>
            <a:ext cx="11925837" cy="631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840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941" y="309094"/>
            <a:ext cx="11629622" cy="62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848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04"/>
            <a:ext cx="12015989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2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44" y="283335"/>
            <a:ext cx="11075831" cy="62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1429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789"/>
            <a:ext cx="11912958" cy="648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067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455"/>
            <a:ext cx="12191999" cy="634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13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668"/>
            <a:ext cx="11938715" cy="646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6105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" y="0"/>
            <a:ext cx="12050332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592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0152"/>
            <a:ext cx="12192000" cy="658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28983"/>
      </p:ext>
    </p:extLst>
  </p:cSld>
  <p:clrMapOvr>
    <a:masterClrMapping/>
  </p:clrMapOvr>
</p:sld>
</file>

<file path=ppt/theme/theme1.xml><?xml version="1.0" encoding="utf-8"?>
<a:theme xmlns:a="http://schemas.openxmlformats.org/drawingml/2006/main" name="HoşGeldinizBelges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5919277_TF02923944.potx" id="{35CBB193-D1D9-47A9-A383-0FEFD74B1CFC}" vid="{442991E8-1CBF-495A-A448-F8BCC86295A7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70C04F-E7AC-41AB-9C6D-1B1BB88BFF7F}">
  <ds:schemaRefs>
    <ds:schemaRef ds:uri="http://purl.org/dc/terms/"/>
    <ds:schemaRef ds:uri="4873beb7-5857-4685-be1f-d57550cc96cc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PowerPoint’e Hoş Geldiniz</Template>
  <TotalTime>348</TotalTime>
  <Words>22</Words>
  <Application>Microsoft Office PowerPoint</Application>
  <PresentationFormat>Geniş ekran</PresentationFormat>
  <Paragraphs>6</Paragraphs>
  <Slides>176</Slides>
  <Notes>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176</vt:i4>
      </vt:variant>
    </vt:vector>
  </HeadingPairs>
  <TitlesOfParts>
    <vt:vector size="183" baseType="lpstr">
      <vt:lpstr>Arial</vt:lpstr>
      <vt:lpstr>Arial Black</vt:lpstr>
      <vt:lpstr>Calibri</vt:lpstr>
      <vt:lpstr>Segoe UI</vt:lpstr>
      <vt:lpstr>Segoe UI Light</vt:lpstr>
      <vt:lpstr>HoşGeldinizBelgesi</vt:lpstr>
      <vt:lpstr>Adobe Acrobat Document</vt:lpstr>
      <vt:lpstr>PowerPoint'e Hoş Geldiniz</vt:lpstr>
      <vt:lpstr>TAKAGI-SUGENO FUZZY MODEL AND PARALLEL DISTRIBUTED COMPENSATION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LMI CONTROL PERFORMANCE CONDITIONS AND DESIGNS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PowerPoint'e Hoş Geldiniz</dc:title>
  <dc:creator>Galip CANSEVER</dc:creator>
  <cp:keywords/>
  <cp:lastModifiedBy>Galip CANSEVER</cp:lastModifiedBy>
  <cp:revision>160</cp:revision>
  <dcterms:created xsi:type="dcterms:W3CDTF">2020-10-03T08:04:53Z</dcterms:created>
  <dcterms:modified xsi:type="dcterms:W3CDTF">2020-11-19T10:10:58Z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