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256" r:id="rId5"/>
    <p:sldId id="424" r:id="rId6"/>
    <p:sldId id="425" r:id="rId7"/>
    <p:sldId id="426" r:id="rId8"/>
    <p:sldId id="427" r:id="rId9"/>
    <p:sldId id="428" r:id="rId10"/>
    <p:sldId id="429" r:id="rId11"/>
    <p:sldId id="432" r:id="rId12"/>
    <p:sldId id="431" r:id="rId13"/>
    <p:sldId id="433" r:id="rId14"/>
    <p:sldId id="435" r:id="rId15"/>
    <p:sldId id="436" r:id="rId16"/>
    <p:sldId id="437" r:id="rId17"/>
    <p:sldId id="354" r:id="rId18"/>
    <p:sldId id="355" r:id="rId19"/>
    <p:sldId id="438" r:id="rId20"/>
    <p:sldId id="439" r:id="rId21"/>
    <p:sldId id="443" r:id="rId22"/>
    <p:sldId id="372" r:id="rId23"/>
    <p:sldId id="373" r:id="rId24"/>
    <p:sldId id="374" r:id="rId25"/>
    <p:sldId id="375" r:id="rId26"/>
    <p:sldId id="377" r:id="rId27"/>
    <p:sldId id="378" r:id="rId28"/>
    <p:sldId id="341" r:id="rId29"/>
    <p:sldId id="342" r:id="rId30"/>
    <p:sldId id="343" r:id="rId31"/>
    <p:sldId id="344" r:id="rId32"/>
    <p:sldId id="345" r:id="rId33"/>
    <p:sldId id="347" r:id="rId34"/>
    <p:sldId id="348" r:id="rId35"/>
    <p:sldId id="349" r:id="rId36"/>
    <p:sldId id="350" r:id="rId37"/>
    <p:sldId id="351" r:id="rId38"/>
    <p:sldId id="353" r:id="rId39"/>
    <p:sldId id="352" r:id="rId40"/>
    <p:sldId id="346" r:id="rId41"/>
    <p:sldId id="356" r:id="rId42"/>
    <p:sldId id="357" r:id="rId43"/>
    <p:sldId id="358" r:id="rId44"/>
    <p:sldId id="359" r:id="rId45"/>
    <p:sldId id="360" r:id="rId46"/>
    <p:sldId id="362" r:id="rId47"/>
    <p:sldId id="363" r:id="rId48"/>
    <p:sldId id="365" r:id="rId49"/>
    <p:sldId id="367" r:id="rId50"/>
    <p:sldId id="36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EDF41-3DF3-406E-B4A2-D25DB3710E16}" v="74" dt="2020-04-06T07:49:27.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59" autoAdjust="0"/>
    <p:restoredTop sz="94660"/>
  </p:normalViewPr>
  <p:slideViewPr>
    <p:cSldViewPr snapToGrid="0">
      <p:cViewPr varScale="1">
        <p:scale>
          <a:sx n="72" d="100"/>
          <a:sy n="72" d="100"/>
        </p:scale>
        <p:origin x="6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Çiğdem Canbay Türkyılmaz" userId="c79c3684-d8fb-4c04-b99a-5f9bfee563b3" providerId="ADAL" clId="{968EDF41-3DF3-406E-B4A2-D25DB3710E16}"/>
    <pc:docChg chg="custSel delSld modSld sldOrd">
      <pc:chgData name="Çiğdem Canbay Türkyılmaz" userId="c79c3684-d8fb-4c04-b99a-5f9bfee563b3" providerId="ADAL" clId="{968EDF41-3DF3-406E-B4A2-D25DB3710E16}" dt="2020-04-06T07:50:23.535" v="1436" actId="20577"/>
      <pc:docMkLst>
        <pc:docMk/>
      </pc:docMkLst>
      <pc:sldChg chg="modSp">
        <pc:chgData name="Çiğdem Canbay Türkyılmaz" userId="c79c3684-d8fb-4c04-b99a-5f9bfee563b3" providerId="ADAL" clId="{968EDF41-3DF3-406E-B4A2-D25DB3710E16}" dt="2020-04-06T07:50:23.535" v="1436" actId="20577"/>
        <pc:sldMkLst>
          <pc:docMk/>
          <pc:sldMk cId="4140468834" sldId="256"/>
        </pc:sldMkLst>
        <pc:spChg chg="mod">
          <ac:chgData name="Çiğdem Canbay Türkyılmaz" userId="c79c3684-d8fb-4c04-b99a-5f9bfee563b3" providerId="ADAL" clId="{968EDF41-3DF3-406E-B4A2-D25DB3710E16}" dt="2020-04-06T07:49:59.577" v="1373" actId="113"/>
          <ac:spMkLst>
            <pc:docMk/>
            <pc:sldMk cId="4140468834" sldId="256"/>
            <ac:spMk id="2" creationId="{5F053FA2-19A3-4F64-ABC6-8EB34A68FF07}"/>
          </ac:spMkLst>
        </pc:spChg>
        <pc:spChg chg="mod">
          <ac:chgData name="Çiğdem Canbay Türkyılmaz" userId="c79c3684-d8fb-4c04-b99a-5f9bfee563b3" providerId="ADAL" clId="{968EDF41-3DF3-406E-B4A2-D25DB3710E16}" dt="2020-04-06T07:50:23.535" v="1436" actId="20577"/>
          <ac:spMkLst>
            <pc:docMk/>
            <pc:sldMk cId="4140468834" sldId="256"/>
            <ac:spMk id="3" creationId="{B9E59130-7404-416C-A754-F587955CB76D}"/>
          </ac:spMkLst>
        </pc:spChg>
      </pc:sldChg>
      <pc:sldChg chg="modSp">
        <pc:chgData name="Çiğdem Canbay Türkyılmaz" userId="c79c3684-d8fb-4c04-b99a-5f9bfee563b3" providerId="ADAL" clId="{968EDF41-3DF3-406E-B4A2-D25DB3710E16}" dt="2020-04-06T07:45:32.801" v="1275" actId="20577"/>
        <pc:sldMkLst>
          <pc:docMk/>
          <pc:sldMk cId="912691296" sldId="341"/>
        </pc:sldMkLst>
        <pc:spChg chg="mod">
          <ac:chgData name="Çiğdem Canbay Türkyılmaz" userId="c79c3684-d8fb-4c04-b99a-5f9bfee563b3" providerId="ADAL" clId="{968EDF41-3DF3-406E-B4A2-D25DB3710E16}" dt="2020-04-05T20:20:40.467" v="1133" actId="113"/>
          <ac:spMkLst>
            <pc:docMk/>
            <pc:sldMk cId="912691296" sldId="341"/>
            <ac:spMk id="2" creationId="{00000000-0000-0000-0000-000000000000}"/>
          </ac:spMkLst>
        </pc:spChg>
        <pc:spChg chg="mod">
          <ac:chgData name="Çiğdem Canbay Türkyılmaz" userId="c79c3684-d8fb-4c04-b99a-5f9bfee563b3" providerId="ADAL" clId="{968EDF41-3DF3-406E-B4A2-D25DB3710E16}" dt="2020-04-05T19:52:05.723" v="350" actId="27636"/>
          <ac:spMkLst>
            <pc:docMk/>
            <pc:sldMk cId="912691296" sldId="341"/>
            <ac:spMk id="3" creationId="{00000000-0000-0000-0000-000000000000}"/>
          </ac:spMkLst>
        </pc:spChg>
        <pc:spChg chg="mod">
          <ac:chgData name="Çiğdem Canbay Türkyılmaz" userId="c79c3684-d8fb-4c04-b99a-5f9bfee563b3" providerId="ADAL" clId="{968EDF41-3DF3-406E-B4A2-D25DB3710E16}" dt="2020-04-06T07:45:32.801" v="1275" actId="20577"/>
          <ac:spMkLst>
            <pc:docMk/>
            <pc:sldMk cId="912691296" sldId="341"/>
            <ac:spMk id="5" creationId="{00000000-0000-0000-0000-000000000000}"/>
          </ac:spMkLst>
        </pc:spChg>
      </pc:sldChg>
      <pc:sldChg chg="modSp">
        <pc:chgData name="Çiğdem Canbay Türkyılmaz" userId="c79c3684-d8fb-4c04-b99a-5f9bfee563b3" providerId="ADAL" clId="{968EDF41-3DF3-406E-B4A2-D25DB3710E16}" dt="2020-04-06T07:45:52.616" v="1297" actId="20577"/>
        <pc:sldMkLst>
          <pc:docMk/>
          <pc:sldMk cId="3342678782" sldId="342"/>
        </pc:sldMkLst>
        <pc:spChg chg="mod">
          <ac:chgData name="Çiğdem Canbay Türkyılmaz" userId="c79c3684-d8fb-4c04-b99a-5f9bfee563b3" providerId="ADAL" clId="{968EDF41-3DF3-406E-B4A2-D25DB3710E16}" dt="2020-04-05T20:20:47.962" v="1134" actId="113"/>
          <ac:spMkLst>
            <pc:docMk/>
            <pc:sldMk cId="3342678782" sldId="342"/>
            <ac:spMk id="2" creationId="{00000000-0000-0000-0000-000000000000}"/>
          </ac:spMkLst>
        </pc:spChg>
        <pc:spChg chg="mod">
          <ac:chgData name="Çiğdem Canbay Türkyılmaz" userId="c79c3684-d8fb-4c04-b99a-5f9bfee563b3" providerId="ADAL" clId="{968EDF41-3DF3-406E-B4A2-D25DB3710E16}" dt="2020-04-05T14:29:06.099" v="15" actId="27636"/>
          <ac:spMkLst>
            <pc:docMk/>
            <pc:sldMk cId="3342678782" sldId="342"/>
            <ac:spMk id="3" creationId="{00000000-0000-0000-0000-000000000000}"/>
          </ac:spMkLst>
        </pc:spChg>
        <pc:spChg chg="mod">
          <ac:chgData name="Çiğdem Canbay Türkyılmaz" userId="c79c3684-d8fb-4c04-b99a-5f9bfee563b3" providerId="ADAL" clId="{968EDF41-3DF3-406E-B4A2-D25DB3710E16}" dt="2020-04-06T07:45:52.616" v="1297" actId="20577"/>
          <ac:spMkLst>
            <pc:docMk/>
            <pc:sldMk cId="3342678782" sldId="342"/>
            <ac:spMk id="5" creationId="{00000000-0000-0000-0000-000000000000}"/>
          </ac:spMkLst>
        </pc:spChg>
      </pc:sldChg>
      <pc:sldChg chg="modSp">
        <pc:chgData name="Çiğdem Canbay Türkyılmaz" userId="c79c3684-d8fb-4c04-b99a-5f9bfee563b3" providerId="ADAL" clId="{968EDF41-3DF3-406E-B4A2-D25DB3710E16}" dt="2020-04-06T07:46:10.128" v="1313" actId="20577"/>
        <pc:sldMkLst>
          <pc:docMk/>
          <pc:sldMk cId="1840439391" sldId="343"/>
        </pc:sldMkLst>
        <pc:spChg chg="mod">
          <ac:chgData name="Çiğdem Canbay Türkyılmaz" userId="c79c3684-d8fb-4c04-b99a-5f9bfee563b3" providerId="ADAL" clId="{968EDF41-3DF3-406E-B4A2-D25DB3710E16}" dt="2020-04-05T20:01:37.876" v="620"/>
          <ac:spMkLst>
            <pc:docMk/>
            <pc:sldMk cId="1840439391" sldId="343"/>
            <ac:spMk id="2" creationId="{00000000-0000-0000-0000-000000000000}"/>
          </ac:spMkLst>
        </pc:spChg>
        <pc:spChg chg="mod">
          <ac:chgData name="Çiğdem Canbay Türkyılmaz" userId="c79c3684-d8fb-4c04-b99a-5f9bfee563b3" providerId="ADAL" clId="{968EDF41-3DF3-406E-B4A2-D25DB3710E16}" dt="2020-04-05T19:52:52.516" v="353" actId="5793"/>
          <ac:spMkLst>
            <pc:docMk/>
            <pc:sldMk cId="1840439391" sldId="343"/>
            <ac:spMk id="3" creationId="{00000000-0000-0000-0000-000000000000}"/>
          </ac:spMkLst>
        </pc:spChg>
        <pc:spChg chg="mod">
          <ac:chgData name="Çiğdem Canbay Türkyılmaz" userId="c79c3684-d8fb-4c04-b99a-5f9bfee563b3" providerId="ADAL" clId="{968EDF41-3DF3-406E-B4A2-D25DB3710E16}" dt="2020-04-06T07:46:10.128" v="1313" actId="20577"/>
          <ac:spMkLst>
            <pc:docMk/>
            <pc:sldMk cId="1840439391" sldId="343"/>
            <ac:spMk id="5" creationId="{00000000-0000-0000-0000-000000000000}"/>
          </ac:spMkLst>
        </pc:spChg>
      </pc:sldChg>
      <pc:sldChg chg="modSp">
        <pc:chgData name="Çiğdem Canbay Türkyılmaz" userId="c79c3684-d8fb-4c04-b99a-5f9bfee563b3" providerId="ADAL" clId="{968EDF41-3DF3-406E-B4A2-D25DB3710E16}" dt="2020-04-06T07:46:41.696" v="1333" actId="20577"/>
        <pc:sldMkLst>
          <pc:docMk/>
          <pc:sldMk cId="3114897865" sldId="344"/>
        </pc:sldMkLst>
        <pc:spChg chg="mod">
          <ac:chgData name="Çiğdem Canbay Türkyılmaz" userId="c79c3684-d8fb-4c04-b99a-5f9bfee563b3" providerId="ADAL" clId="{968EDF41-3DF3-406E-B4A2-D25DB3710E16}" dt="2020-04-05T20:01:46.489" v="622"/>
          <ac:spMkLst>
            <pc:docMk/>
            <pc:sldMk cId="3114897865" sldId="344"/>
            <ac:spMk id="2" creationId="{00000000-0000-0000-0000-000000000000}"/>
          </ac:spMkLst>
        </pc:spChg>
        <pc:spChg chg="mod">
          <ac:chgData name="Çiğdem Canbay Türkyılmaz" userId="c79c3684-d8fb-4c04-b99a-5f9bfee563b3" providerId="ADAL" clId="{968EDF41-3DF3-406E-B4A2-D25DB3710E16}" dt="2020-04-05T19:54:06.284" v="366" actId="20577"/>
          <ac:spMkLst>
            <pc:docMk/>
            <pc:sldMk cId="3114897865" sldId="344"/>
            <ac:spMk id="3" creationId="{00000000-0000-0000-0000-000000000000}"/>
          </ac:spMkLst>
        </pc:spChg>
        <pc:spChg chg="mod">
          <ac:chgData name="Çiğdem Canbay Türkyılmaz" userId="c79c3684-d8fb-4c04-b99a-5f9bfee563b3" providerId="ADAL" clId="{968EDF41-3DF3-406E-B4A2-D25DB3710E16}" dt="2020-04-06T07:46:41.696" v="1333" actId="20577"/>
          <ac:spMkLst>
            <pc:docMk/>
            <pc:sldMk cId="3114897865" sldId="344"/>
            <ac:spMk id="5" creationId="{00000000-0000-0000-0000-000000000000}"/>
          </ac:spMkLst>
        </pc:spChg>
      </pc:sldChg>
      <pc:sldChg chg="modSp">
        <pc:chgData name="Çiğdem Canbay Türkyılmaz" userId="c79c3684-d8fb-4c04-b99a-5f9bfee563b3" providerId="ADAL" clId="{968EDF41-3DF3-406E-B4A2-D25DB3710E16}" dt="2020-04-06T07:47:00.961" v="1335"/>
        <pc:sldMkLst>
          <pc:docMk/>
          <pc:sldMk cId="822307852" sldId="345"/>
        </pc:sldMkLst>
        <pc:spChg chg="mod">
          <ac:chgData name="Çiğdem Canbay Türkyılmaz" userId="c79c3684-d8fb-4c04-b99a-5f9bfee563b3" providerId="ADAL" clId="{968EDF41-3DF3-406E-B4A2-D25DB3710E16}" dt="2020-04-05T20:01:52.585" v="624"/>
          <ac:spMkLst>
            <pc:docMk/>
            <pc:sldMk cId="822307852" sldId="345"/>
            <ac:spMk id="2" creationId="{00000000-0000-0000-0000-000000000000}"/>
          </ac:spMkLst>
        </pc:spChg>
        <pc:spChg chg="mod">
          <ac:chgData name="Çiğdem Canbay Türkyılmaz" userId="c79c3684-d8fb-4c04-b99a-5f9bfee563b3" providerId="ADAL" clId="{968EDF41-3DF3-406E-B4A2-D25DB3710E16}" dt="2020-04-05T19:55:38.521" v="478" actId="20577"/>
          <ac:spMkLst>
            <pc:docMk/>
            <pc:sldMk cId="822307852" sldId="345"/>
            <ac:spMk id="3" creationId="{00000000-0000-0000-0000-000000000000}"/>
          </ac:spMkLst>
        </pc:spChg>
        <pc:spChg chg="mod">
          <ac:chgData name="Çiğdem Canbay Türkyılmaz" userId="c79c3684-d8fb-4c04-b99a-5f9bfee563b3" providerId="ADAL" clId="{968EDF41-3DF3-406E-B4A2-D25DB3710E16}" dt="2020-04-06T07:47:00.961" v="1335"/>
          <ac:spMkLst>
            <pc:docMk/>
            <pc:sldMk cId="822307852" sldId="345"/>
            <ac:spMk id="5" creationId="{00000000-0000-0000-0000-000000000000}"/>
          </ac:spMkLst>
        </pc:spChg>
      </pc:sldChg>
      <pc:sldChg chg="modSp">
        <pc:chgData name="Çiğdem Canbay Türkyılmaz" userId="c79c3684-d8fb-4c04-b99a-5f9bfee563b3" providerId="ADAL" clId="{968EDF41-3DF3-406E-B4A2-D25DB3710E16}" dt="2020-04-06T07:48:09.693" v="1351"/>
        <pc:sldMkLst>
          <pc:docMk/>
          <pc:sldMk cId="2424935734" sldId="346"/>
        </pc:sldMkLst>
        <pc:spChg chg="mod">
          <ac:chgData name="Çiğdem Canbay Türkyılmaz" userId="c79c3684-d8fb-4c04-b99a-5f9bfee563b3" providerId="ADAL" clId="{968EDF41-3DF3-406E-B4A2-D25DB3710E16}" dt="2020-04-06T07:48:09.693" v="1351"/>
          <ac:spMkLst>
            <pc:docMk/>
            <pc:sldMk cId="2424935734" sldId="346"/>
            <ac:spMk id="5" creationId="{00000000-0000-0000-0000-000000000000}"/>
          </ac:spMkLst>
        </pc:spChg>
      </pc:sldChg>
      <pc:sldChg chg="modSp">
        <pc:chgData name="Çiğdem Canbay Türkyılmaz" userId="c79c3684-d8fb-4c04-b99a-5f9bfee563b3" providerId="ADAL" clId="{968EDF41-3DF3-406E-B4A2-D25DB3710E16}" dt="2020-04-06T07:47:08.422" v="1337"/>
        <pc:sldMkLst>
          <pc:docMk/>
          <pc:sldMk cId="252436135" sldId="347"/>
        </pc:sldMkLst>
        <pc:spChg chg="mod">
          <ac:chgData name="Çiğdem Canbay Türkyılmaz" userId="c79c3684-d8fb-4c04-b99a-5f9bfee563b3" providerId="ADAL" clId="{968EDF41-3DF3-406E-B4A2-D25DB3710E16}" dt="2020-04-06T07:43:13.332" v="1170" actId="20577"/>
          <ac:spMkLst>
            <pc:docMk/>
            <pc:sldMk cId="252436135" sldId="347"/>
            <ac:spMk id="2" creationId="{00000000-0000-0000-0000-000000000000}"/>
          </ac:spMkLst>
        </pc:spChg>
        <pc:spChg chg="mod">
          <ac:chgData name="Çiğdem Canbay Türkyılmaz" userId="c79c3684-d8fb-4c04-b99a-5f9bfee563b3" providerId="ADAL" clId="{968EDF41-3DF3-406E-B4A2-D25DB3710E16}" dt="2020-04-06T07:47:08.422" v="1337"/>
          <ac:spMkLst>
            <pc:docMk/>
            <pc:sldMk cId="252436135" sldId="347"/>
            <ac:spMk id="6" creationId="{00000000-0000-0000-0000-000000000000}"/>
          </ac:spMkLst>
        </pc:spChg>
      </pc:sldChg>
      <pc:sldChg chg="modSp del">
        <pc:chgData name="Çiğdem Canbay Türkyılmaz" userId="c79c3684-d8fb-4c04-b99a-5f9bfee563b3" providerId="ADAL" clId="{968EDF41-3DF3-406E-B4A2-D25DB3710E16}" dt="2020-04-05T15:58:08.581" v="117" actId="2696"/>
        <pc:sldMkLst>
          <pc:docMk/>
          <pc:sldMk cId="3298777129" sldId="348"/>
        </pc:sldMkLst>
        <pc:spChg chg="mod">
          <ac:chgData name="Çiğdem Canbay Türkyılmaz" userId="c79c3684-d8fb-4c04-b99a-5f9bfee563b3" providerId="ADAL" clId="{968EDF41-3DF3-406E-B4A2-D25DB3710E16}" dt="2020-04-05T14:29:06.228" v="19" actId="27636"/>
          <ac:spMkLst>
            <pc:docMk/>
            <pc:sldMk cId="3298777129" sldId="348"/>
            <ac:spMk id="3" creationId="{00000000-0000-0000-0000-000000000000}"/>
          </ac:spMkLst>
        </pc:spChg>
      </pc:sldChg>
      <pc:sldChg chg="modSp">
        <pc:chgData name="Çiğdem Canbay Türkyılmaz" userId="c79c3684-d8fb-4c04-b99a-5f9bfee563b3" providerId="ADAL" clId="{968EDF41-3DF3-406E-B4A2-D25DB3710E16}" dt="2020-04-06T07:47:15.809" v="1339"/>
        <pc:sldMkLst>
          <pc:docMk/>
          <pc:sldMk cId="3739127410" sldId="348"/>
        </pc:sldMkLst>
        <pc:spChg chg="mod">
          <ac:chgData name="Çiğdem Canbay Türkyılmaz" userId="c79c3684-d8fb-4c04-b99a-5f9bfee563b3" providerId="ADAL" clId="{968EDF41-3DF3-406E-B4A2-D25DB3710E16}" dt="2020-04-06T07:43:22.264" v="1179" actId="20577"/>
          <ac:spMkLst>
            <pc:docMk/>
            <pc:sldMk cId="3739127410" sldId="348"/>
            <ac:spMk id="2" creationId="{00000000-0000-0000-0000-000000000000}"/>
          </ac:spMkLst>
        </pc:spChg>
        <pc:spChg chg="mod">
          <ac:chgData name="Çiğdem Canbay Türkyılmaz" userId="c79c3684-d8fb-4c04-b99a-5f9bfee563b3" providerId="ADAL" clId="{968EDF41-3DF3-406E-B4A2-D25DB3710E16}" dt="2020-04-05T19:57:18.327" v="516" actId="20577"/>
          <ac:spMkLst>
            <pc:docMk/>
            <pc:sldMk cId="3739127410" sldId="348"/>
            <ac:spMk id="3" creationId="{00000000-0000-0000-0000-000000000000}"/>
          </ac:spMkLst>
        </pc:spChg>
        <pc:spChg chg="mod">
          <ac:chgData name="Çiğdem Canbay Türkyılmaz" userId="c79c3684-d8fb-4c04-b99a-5f9bfee563b3" providerId="ADAL" clId="{968EDF41-3DF3-406E-B4A2-D25DB3710E16}" dt="2020-04-06T07:47:15.809" v="1339"/>
          <ac:spMkLst>
            <pc:docMk/>
            <pc:sldMk cId="3739127410" sldId="348"/>
            <ac:spMk id="5" creationId="{00000000-0000-0000-0000-000000000000}"/>
          </ac:spMkLst>
        </pc:spChg>
      </pc:sldChg>
      <pc:sldChg chg="del">
        <pc:chgData name="Çiğdem Canbay Türkyılmaz" userId="c79c3684-d8fb-4c04-b99a-5f9bfee563b3" providerId="ADAL" clId="{968EDF41-3DF3-406E-B4A2-D25DB3710E16}" dt="2020-04-05T15:58:08.581" v="117" actId="2696"/>
        <pc:sldMkLst>
          <pc:docMk/>
          <pc:sldMk cId="817785016" sldId="349"/>
        </pc:sldMkLst>
      </pc:sldChg>
      <pc:sldChg chg="modSp">
        <pc:chgData name="Çiğdem Canbay Türkyılmaz" userId="c79c3684-d8fb-4c04-b99a-5f9bfee563b3" providerId="ADAL" clId="{968EDF41-3DF3-406E-B4A2-D25DB3710E16}" dt="2020-04-06T07:47:24.624" v="1341"/>
        <pc:sldMkLst>
          <pc:docMk/>
          <pc:sldMk cId="1398112985" sldId="349"/>
        </pc:sldMkLst>
        <pc:spChg chg="mod">
          <ac:chgData name="Çiğdem Canbay Türkyılmaz" userId="c79c3684-d8fb-4c04-b99a-5f9bfee563b3" providerId="ADAL" clId="{968EDF41-3DF3-406E-B4A2-D25DB3710E16}" dt="2020-04-06T07:43:31.118" v="1187" actId="20577"/>
          <ac:spMkLst>
            <pc:docMk/>
            <pc:sldMk cId="1398112985" sldId="349"/>
            <ac:spMk id="2" creationId="{00000000-0000-0000-0000-000000000000}"/>
          </ac:spMkLst>
        </pc:spChg>
        <pc:spChg chg="mod">
          <ac:chgData name="Çiğdem Canbay Türkyılmaz" userId="c79c3684-d8fb-4c04-b99a-5f9bfee563b3" providerId="ADAL" clId="{968EDF41-3DF3-406E-B4A2-D25DB3710E16}" dt="2020-04-06T07:47:24.624" v="1341"/>
          <ac:spMkLst>
            <pc:docMk/>
            <pc:sldMk cId="1398112985" sldId="349"/>
            <ac:spMk id="5" creationId="{00000000-0000-0000-0000-000000000000}"/>
          </ac:spMkLst>
        </pc:spChg>
      </pc:sldChg>
      <pc:sldChg chg="modSp">
        <pc:chgData name="Çiğdem Canbay Türkyılmaz" userId="c79c3684-d8fb-4c04-b99a-5f9bfee563b3" providerId="ADAL" clId="{968EDF41-3DF3-406E-B4A2-D25DB3710E16}" dt="2020-04-06T07:47:31.303" v="1343"/>
        <pc:sldMkLst>
          <pc:docMk/>
          <pc:sldMk cId="1981482408" sldId="350"/>
        </pc:sldMkLst>
        <pc:spChg chg="mod">
          <ac:chgData name="Çiğdem Canbay Türkyılmaz" userId="c79c3684-d8fb-4c04-b99a-5f9bfee563b3" providerId="ADAL" clId="{968EDF41-3DF3-406E-B4A2-D25DB3710E16}" dt="2020-04-06T07:43:45.794" v="1208" actId="20577"/>
          <ac:spMkLst>
            <pc:docMk/>
            <pc:sldMk cId="1981482408" sldId="350"/>
            <ac:spMk id="2" creationId="{00000000-0000-0000-0000-000000000000}"/>
          </ac:spMkLst>
        </pc:spChg>
        <pc:spChg chg="mod">
          <ac:chgData name="Çiğdem Canbay Türkyılmaz" userId="c79c3684-d8fb-4c04-b99a-5f9bfee563b3" providerId="ADAL" clId="{968EDF41-3DF3-406E-B4A2-D25DB3710E16}" dt="2020-04-06T07:47:31.303" v="1343"/>
          <ac:spMkLst>
            <pc:docMk/>
            <pc:sldMk cId="1981482408" sldId="350"/>
            <ac:spMk id="5" creationId="{00000000-0000-0000-0000-000000000000}"/>
          </ac:spMkLst>
        </pc:spChg>
      </pc:sldChg>
      <pc:sldChg chg="modSp del">
        <pc:chgData name="Çiğdem Canbay Türkyılmaz" userId="c79c3684-d8fb-4c04-b99a-5f9bfee563b3" providerId="ADAL" clId="{968EDF41-3DF3-406E-B4A2-D25DB3710E16}" dt="2020-04-05T15:58:08.581" v="117" actId="2696"/>
        <pc:sldMkLst>
          <pc:docMk/>
          <pc:sldMk cId="3028748837" sldId="350"/>
        </pc:sldMkLst>
        <pc:spChg chg="mod">
          <ac:chgData name="Çiğdem Canbay Türkyılmaz" userId="c79c3684-d8fb-4c04-b99a-5f9bfee563b3" providerId="ADAL" clId="{968EDF41-3DF3-406E-B4A2-D25DB3710E16}" dt="2020-04-05T14:29:06.249" v="20" actId="27636"/>
          <ac:spMkLst>
            <pc:docMk/>
            <pc:sldMk cId="3028748837" sldId="350"/>
            <ac:spMk id="3" creationId="{00000000-0000-0000-0000-000000000000}"/>
          </ac:spMkLst>
        </pc:spChg>
      </pc:sldChg>
      <pc:sldChg chg="modSp">
        <pc:chgData name="Çiğdem Canbay Türkyılmaz" userId="c79c3684-d8fb-4c04-b99a-5f9bfee563b3" providerId="ADAL" clId="{968EDF41-3DF3-406E-B4A2-D25DB3710E16}" dt="2020-04-06T07:47:41.737" v="1345"/>
        <pc:sldMkLst>
          <pc:docMk/>
          <pc:sldMk cId="1033675987" sldId="351"/>
        </pc:sldMkLst>
        <pc:spChg chg="mod">
          <ac:chgData name="Çiğdem Canbay Türkyılmaz" userId="c79c3684-d8fb-4c04-b99a-5f9bfee563b3" providerId="ADAL" clId="{968EDF41-3DF3-406E-B4A2-D25DB3710E16}" dt="2020-04-06T07:43:53.966" v="1225" actId="20577"/>
          <ac:spMkLst>
            <pc:docMk/>
            <pc:sldMk cId="1033675987" sldId="351"/>
            <ac:spMk id="2" creationId="{00000000-0000-0000-0000-000000000000}"/>
          </ac:spMkLst>
        </pc:spChg>
        <pc:spChg chg="mod">
          <ac:chgData name="Çiğdem Canbay Türkyılmaz" userId="c79c3684-d8fb-4c04-b99a-5f9bfee563b3" providerId="ADAL" clId="{968EDF41-3DF3-406E-B4A2-D25DB3710E16}" dt="2020-04-06T07:47:41.737" v="1345"/>
          <ac:spMkLst>
            <pc:docMk/>
            <pc:sldMk cId="1033675987" sldId="351"/>
            <ac:spMk id="5" creationId="{00000000-0000-0000-0000-000000000000}"/>
          </ac:spMkLst>
        </pc:spChg>
      </pc:sldChg>
      <pc:sldChg chg="modSp del">
        <pc:chgData name="Çiğdem Canbay Türkyılmaz" userId="c79c3684-d8fb-4c04-b99a-5f9bfee563b3" providerId="ADAL" clId="{968EDF41-3DF3-406E-B4A2-D25DB3710E16}" dt="2020-04-05T15:58:08.581" v="117" actId="2696"/>
        <pc:sldMkLst>
          <pc:docMk/>
          <pc:sldMk cId="3616008579" sldId="351"/>
        </pc:sldMkLst>
        <pc:spChg chg="mod">
          <ac:chgData name="Çiğdem Canbay Türkyılmaz" userId="c79c3684-d8fb-4c04-b99a-5f9bfee563b3" providerId="ADAL" clId="{968EDF41-3DF3-406E-B4A2-D25DB3710E16}" dt="2020-04-05T14:29:06.261" v="21" actId="27636"/>
          <ac:spMkLst>
            <pc:docMk/>
            <pc:sldMk cId="3616008579" sldId="351"/>
            <ac:spMk id="3" creationId="{00000000-0000-0000-0000-000000000000}"/>
          </ac:spMkLst>
        </pc:spChg>
      </pc:sldChg>
      <pc:sldChg chg="modSp del">
        <pc:chgData name="Çiğdem Canbay Türkyılmaz" userId="c79c3684-d8fb-4c04-b99a-5f9bfee563b3" providerId="ADAL" clId="{968EDF41-3DF3-406E-B4A2-D25DB3710E16}" dt="2020-04-05T15:58:08.581" v="117" actId="2696"/>
        <pc:sldMkLst>
          <pc:docMk/>
          <pc:sldMk cId="755679413" sldId="352"/>
        </pc:sldMkLst>
        <pc:spChg chg="mod">
          <ac:chgData name="Çiğdem Canbay Türkyılmaz" userId="c79c3684-d8fb-4c04-b99a-5f9bfee563b3" providerId="ADAL" clId="{968EDF41-3DF3-406E-B4A2-D25DB3710E16}" dt="2020-04-05T14:29:06.275" v="22" actId="27636"/>
          <ac:spMkLst>
            <pc:docMk/>
            <pc:sldMk cId="755679413" sldId="352"/>
            <ac:spMk id="3" creationId="{00000000-0000-0000-0000-000000000000}"/>
          </ac:spMkLst>
        </pc:spChg>
      </pc:sldChg>
      <pc:sldChg chg="modSp">
        <pc:chgData name="Çiğdem Canbay Türkyılmaz" userId="c79c3684-d8fb-4c04-b99a-5f9bfee563b3" providerId="ADAL" clId="{968EDF41-3DF3-406E-B4A2-D25DB3710E16}" dt="2020-04-06T07:47:55.050" v="1349"/>
        <pc:sldMkLst>
          <pc:docMk/>
          <pc:sldMk cId="1912429372" sldId="352"/>
        </pc:sldMkLst>
        <pc:spChg chg="mod">
          <ac:chgData name="Çiğdem Canbay Türkyılmaz" userId="c79c3684-d8fb-4c04-b99a-5f9bfee563b3" providerId="ADAL" clId="{968EDF41-3DF3-406E-B4A2-D25DB3710E16}" dt="2020-04-06T07:44:12.010" v="1255" actId="20577"/>
          <ac:spMkLst>
            <pc:docMk/>
            <pc:sldMk cId="1912429372" sldId="352"/>
            <ac:spMk id="2" creationId="{00000000-0000-0000-0000-000000000000}"/>
          </ac:spMkLst>
        </pc:spChg>
        <pc:spChg chg="mod">
          <ac:chgData name="Çiğdem Canbay Türkyılmaz" userId="c79c3684-d8fb-4c04-b99a-5f9bfee563b3" providerId="ADAL" clId="{968EDF41-3DF3-406E-B4A2-D25DB3710E16}" dt="2020-04-05T19:59:40.755" v="573" actId="20577"/>
          <ac:spMkLst>
            <pc:docMk/>
            <pc:sldMk cId="1912429372" sldId="352"/>
            <ac:spMk id="3" creationId="{00000000-0000-0000-0000-000000000000}"/>
          </ac:spMkLst>
        </pc:spChg>
        <pc:spChg chg="mod">
          <ac:chgData name="Çiğdem Canbay Türkyılmaz" userId="c79c3684-d8fb-4c04-b99a-5f9bfee563b3" providerId="ADAL" clId="{968EDF41-3DF3-406E-B4A2-D25DB3710E16}" dt="2020-04-06T07:47:55.050" v="1349"/>
          <ac:spMkLst>
            <pc:docMk/>
            <pc:sldMk cId="1912429372" sldId="352"/>
            <ac:spMk id="5" creationId="{00000000-0000-0000-0000-000000000000}"/>
          </ac:spMkLst>
        </pc:spChg>
      </pc:sldChg>
      <pc:sldChg chg="modSp del">
        <pc:chgData name="Çiğdem Canbay Türkyılmaz" userId="c79c3684-d8fb-4c04-b99a-5f9bfee563b3" providerId="ADAL" clId="{968EDF41-3DF3-406E-B4A2-D25DB3710E16}" dt="2020-04-05T15:58:08.581" v="117" actId="2696"/>
        <pc:sldMkLst>
          <pc:docMk/>
          <pc:sldMk cId="1384612678" sldId="353"/>
        </pc:sldMkLst>
        <pc:spChg chg="mod">
          <ac:chgData name="Çiğdem Canbay Türkyılmaz" userId="c79c3684-d8fb-4c04-b99a-5f9bfee563b3" providerId="ADAL" clId="{968EDF41-3DF3-406E-B4A2-D25DB3710E16}" dt="2020-04-05T14:29:06.327" v="23" actId="27636"/>
          <ac:spMkLst>
            <pc:docMk/>
            <pc:sldMk cId="1384612678" sldId="353"/>
            <ac:spMk id="3" creationId="{00000000-0000-0000-0000-000000000000}"/>
          </ac:spMkLst>
        </pc:spChg>
      </pc:sldChg>
      <pc:sldChg chg="modSp ord">
        <pc:chgData name="Çiğdem Canbay Türkyılmaz" userId="c79c3684-d8fb-4c04-b99a-5f9bfee563b3" providerId="ADAL" clId="{968EDF41-3DF3-406E-B4A2-D25DB3710E16}" dt="2020-04-06T07:47:48.725" v="1347"/>
        <pc:sldMkLst>
          <pc:docMk/>
          <pc:sldMk cId="3008902357" sldId="353"/>
        </pc:sldMkLst>
        <pc:spChg chg="mod">
          <ac:chgData name="Çiğdem Canbay Türkyılmaz" userId="c79c3684-d8fb-4c04-b99a-5f9bfee563b3" providerId="ADAL" clId="{968EDF41-3DF3-406E-B4A2-D25DB3710E16}" dt="2020-04-06T07:44:01.618" v="1240" actId="20577"/>
          <ac:spMkLst>
            <pc:docMk/>
            <pc:sldMk cId="3008902357" sldId="353"/>
            <ac:spMk id="2" creationId="{00000000-0000-0000-0000-000000000000}"/>
          </ac:spMkLst>
        </pc:spChg>
        <pc:spChg chg="mod">
          <ac:chgData name="Çiğdem Canbay Türkyılmaz" userId="c79c3684-d8fb-4c04-b99a-5f9bfee563b3" providerId="ADAL" clId="{968EDF41-3DF3-406E-B4A2-D25DB3710E16}" dt="2020-04-06T07:47:48.725" v="1347"/>
          <ac:spMkLst>
            <pc:docMk/>
            <pc:sldMk cId="3008902357" sldId="353"/>
            <ac:spMk id="5" creationId="{00000000-0000-0000-0000-000000000000}"/>
          </ac:spMkLst>
        </pc:spChg>
      </pc:sldChg>
      <pc:sldChg chg="modSp">
        <pc:chgData name="Çiğdem Canbay Türkyılmaz" userId="c79c3684-d8fb-4c04-b99a-5f9bfee563b3" providerId="ADAL" clId="{968EDF41-3DF3-406E-B4A2-D25DB3710E16}" dt="2020-04-05T20:19:18.785" v="1116" actId="207"/>
        <pc:sldMkLst>
          <pc:docMk/>
          <pc:sldMk cId="2409744159" sldId="354"/>
        </pc:sldMkLst>
        <pc:spChg chg="mod">
          <ac:chgData name="Çiğdem Canbay Türkyılmaz" userId="c79c3684-d8fb-4c04-b99a-5f9bfee563b3" providerId="ADAL" clId="{968EDF41-3DF3-406E-B4A2-D25DB3710E16}" dt="2020-04-05T20:19:18.785" v="1116" actId="207"/>
          <ac:spMkLst>
            <pc:docMk/>
            <pc:sldMk cId="2409744159" sldId="354"/>
            <ac:spMk id="2" creationId="{00000000-0000-0000-0000-000000000000}"/>
          </ac:spMkLst>
        </pc:spChg>
        <pc:spChg chg="mod">
          <ac:chgData name="Çiğdem Canbay Türkyılmaz" userId="c79c3684-d8fb-4c04-b99a-5f9bfee563b3" providerId="ADAL" clId="{968EDF41-3DF3-406E-B4A2-D25DB3710E16}" dt="2020-04-05T19:43:14.666" v="279" actId="27636"/>
          <ac:spMkLst>
            <pc:docMk/>
            <pc:sldMk cId="2409744159" sldId="354"/>
            <ac:spMk id="3" creationId="{00000000-0000-0000-0000-000000000000}"/>
          </ac:spMkLst>
        </pc:spChg>
      </pc:sldChg>
      <pc:sldChg chg="del">
        <pc:chgData name="Çiğdem Canbay Türkyılmaz" userId="c79c3684-d8fb-4c04-b99a-5f9bfee563b3" providerId="ADAL" clId="{968EDF41-3DF3-406E-B4A2-D25DB3710E16}" dt="2020-04-05T14:26:27.656" v="1"/>
        <pc:sldMkLst>
          <pc:docMk/>
          <pc:sldMk cId="1555362585" sldId="355"/>
        </pc:sldMkLst>
      </pc:sldChg>
      <pc:sldChg chg="modSp">
        <pc:chgData name="Çiğdem Canbay Türkyılmaz" userId="c79c3684-d8fb-4c04-b99a-5f9bfee563b3" providerId="ADAL" clId="{968EDF41-3DF3-406E-B4A2-D25DB3710E16}" dt="2020-04-05T20:19:15.273" v="1115" actId="207"/>
        <pc:sldMkLst>
          <pc:docMk/>
          <pc:sldMk cId="3295812733" sldId="355"/>
        </pc:sldMkLst>
        <pc:spChg chg="mod">
          <ac:chgData name="Çiğdem Canbay Türkyılmaz" userId="c79c3684-d8fb-4c04-b99a-5f9bfee563b3" providerId="ADAL" clId="{968EDF41-3DF3-406E-B4A2-D25DB3710E16}" dt="2020-04-05T20:19:15.273" v="1115" actId="207"/>
          <ac:spMkLst>
            <pc:docMk/>
            <pc:sldMk cId="3295812733" sldId="355"/>
            <ac:spMk id="2" creationId="{00000000-0000-0000-0000-000000000000}"/>
          </ac:spMkLst>
        </pc:spChg>
        <pc:spChg chg="mod">
          <ac:chgData name="Çiğdem Canbay Türkyılmaz" userId="c79c3684-d8fb-4c04-b99a-5f9bfee563b3" providerId="ADAL" clId="{968EDF41-3DF3-406E-B4A2-D25DB3710E16}" dt="2020-04-05T19:43:40.203" v="280" actId="20577"/>
          <ac:spMkLst>
            <pc:docMk/>
            <pc:sldMk cId="3295812733" sldId="355"/>
            <ac:spMk id="3" creationId="{00000000-0000-0000-0000-000000000000}"/>
          </ac:spMkLst>
        </pc:spChg>
      </pc:sldChg>
      <pc:sldChg chg="del">
        <pc:chgData name="Çiğdem Canbay Türkyılmaz" userId="c79c3684-d8fb-4c04-b99a-5f9bfee563b3" providerId="ADAL" clId="{968EDF41-3DF3-406E-B4A2-D25DB3710E16}" dt="2020-04-05T14:26:27.656" v="1"/>
        <pc:sldMkLst>
          <pc:docMk/>
          <pc:sldMk cId="169736461" sldId="356"/>
        </pc:sldMkLst>
      </pc:sldChg>
      <pc:sldChg chg="modSp">
        <pc:chgData name="Çiğdem Canbay Türkyılmaz" userId="c79c3684-d8fb-4c04-b99a-5f9bfee563b3" providerId="ADAL" clId="{968EDF41-3DF3-406E-B4A2-D25DB3710E16}" dt="2020-04-06T07:48:17.760" v="1353"/>
        <pc:sldMkLst>
          <pc:docMk/>
          <pc:sldMk cId="2005540018" sldId="356"/>
        </pc:sldMkLst>
        <pc:spChg chg="mod">
          <ac:chgData name="Çiğdem Canbay Türkyılmaz" userId="c79c3684-d8fb-4c04-b99a-5f9bfee563b3" providerId="ADAL" clId="{968EDF41-3DF3-406E-B4A2-D25DB3710E16}" dt="2020-04-06T05:53:45.686" v="1138" actId="207"/>
          <ac:spMkLst>
            <pc:docMk/>
            <pc:sldMk cId="2005540018" sldId="356"/>
            <ac:spMk id="2" creationId="{00000000-0000-0000-0000-000000000000}"/>
          </ac:spMkLst>
        </pc:spChg>
        <pc:spChg chg="mod">
          <ac:chgData name="Çiğdem Canbay Türkyılmaz" userId="c79c3684-d8fb-4c04-b99a-5f9bfee563b3" providerId="ADAL" clId="{968EDF41-3DF3-406E-B4A2-D25DB3710E16}" dt="2020-04-05T20:07:04.667" v="721" actId="20577"/>
          <ac:spMkLst>
            <pc:docMk/>
            <pc:sldMk cId="2005540018" sldId="356"/>
            <ac:spMk id="3" creationId="{00000000-0000-0000-0000-000000000000}"/>
          </ac:spMkLst>
        </pc:spChg>
        <pc:spChg chg="mod">
          <ac:chgData name="Çiğdem Canbay Türkyılmaz" userId="c79c3684-d8fb-4c04-b99a-5f9bfee563b3" providerId="ADAL" clId="{968EDF41-3DF3-406E-B4A2-D25DB3710E16}" dt="2020-04-06T07:48:17.760" v="1353"/>
          <ac:spMkLst>
            <pc:docMk/>
            <pc:sldMk cId="2005540018" sldId="356"/>
            <ac:spMk id="5" creationId="{00000000-0000-0000-0000-000000000000}"/>
          </ac:spMkLst>
        </pc:spChg>
      </pc:sldChg>
      <pc:sldChg chg="del">
        <pc:chgData name="Çiğdem Canbay Türkyılmaz" userId="c79c3684-d8fb-4c04-b99a-5f9bfee563b3" providerId="ADAL" clId="{968EDF41-3DF3-406E-B4A2-D25DB3710E16}" dt="2020-04-05T14:26:27.656" v="1"/>
        <pc:sldMkLst>
          <pc:docMk/>
          <pc:sldMk cId="946818301" sldId="357"/>
        </pc:sldMkLst>
      </pc:sldChg>
      <pc:sldChg chg="modSp">
        <pc:chgData name="Çiğdem Canbay Türkyılmaz" userId="c79c3684-d8fb-4c04-b99a-5f9bfee563b3" providerId="ADAL" clId="{968EDF41-3DF3-406E-B4A2-D25DB3710E16}" dt="2020-04-06T07:48:24.576" v="1355"/>
        <pc:sldMkLst>
          <pc:docMk/>
          <pc:sldMk cId="2341824328" sldId="357"/>
        </pc:sldMkLst>
        <pc:spChg chg="mod">
          <ac:chgData name="Çiğdem Canbay Türkyılmaz" userId="c79c3684-d8fb-4c04-b99a-5f9bfee563b3" providerId="ADAL" clId="{968EDF41-3DF3-406E-B4A2-D25DB3710E16}" dt="2020-04-05T14:29:47.709" v="24" actId="27636"/>
          <ac:spMkLst>
            <pc:docMk/>
            <pc:sldMk cId="2341824328" sldId="357"/>
            <ac:spMk id="2" creationId="{00000000-0000-0000-0000-000000000000}"/>
          </ac:spMkLst>
        </pc:spChg>
        <pc:spChg chg="mod">
          <ac:chgData name="Çiğdem Canbay Türkyılmaz" userId="c79c3684-d8fb-4c04-b99a-5f9bfee563b3" providerId="ADAL" clId="{968EDF41-3DF3-406E-B4A2-D25DB3710E16}" dt="2020-04-06T07:48:24.576" v="1355"/>
          <ac:spMkLst>
            <pc:docMk/>
            <pc:sldMk cId="2341824328" sldId="357"/>
            <ac:spMk id="5" creationId="{00000000-0000-0000-0000-000000000000}"/>
          </ac:spMkLst>
        </pc:spChg>
        <pc:spChg chg="mod">
          <ac:chgData name="Çiğdem Canbay Türkyılmaz" userId="c79c3684-d8fb-4c04-b99a-5f9bfee563b3" providerId="ADAL" clId="{968EDF41-3DF3-406E-B4A2-D25DB3710E16}" dt="2020-04-06T05:53:51.213" v="1140" actId="113"/>
          <ac:spMkLst>
            <pc:docMk/>
            <pc:sldMk cId="2341824328" sldId="357"/>
            <ac:spMk id="7" creationId="{00000000-0000-0000-0000-000000000000}"/>
          </ac:spMkLst>
        </pc:spChg>
        <pc:picChg chg="mod">
          <ac:chgData name="Çiğdem Canbay Türkyılmaz" userId="c79c3684-d8fb-4c04-b99a-5f9bfee563b3" providerId="ADAL" clId="{968EDF41-3DF3-406E-B4A2-D25DB3710E16}" dt="2020-04-05T20:07:17.497" v="722" actId="14100"/>
          <ac:picMkLst>
            <pc:docMk/>
            <pc:sldMk cId="2341824328" sldId="357"/>
            <ac:picMk id="8" creationId="{00000000-0000-0000-0000-000000000000}"/>
          </ac:picMkLst>
        </pc:picChg>
      </pc:sldChg>
      <pc:sldChg chg="del">
        <pc:chgData name="Çiğdem Canbay Türkyılmaz" userId="c79c3684-d8fb-4c04-b99a-5f9bfee563b3" providerId="ADAL" clId="{968EDF41-3DF3-406E-B4A2-D25DB3710E16}" dt="2020-04-05T14:26:27.656" v="1"/>
        <pc:sldMkLst>
          <pc:docMk/>
          <pc:sldMk cId="570650152" sldId="358"/>
        </pc:sldMkLst>
      </pc:sldChg>
      <pc:sldChg chg="modSp">
        <pc:chgData name="Çiğdem Canbay Türkyılmaz" userId="c79c3684-d8fb-4c04-b99a-5f9bfee563b3" providerId="ADAL" clId="{968EDF41-3DF3-406E-B4A2-D25DB3710E16}" dt="2020-04-06T07:48:34.147" v="1357"/>
        <pc:sldMkLst>
          <pc:docMk/>
          <pc:sldMk cId="2239354819" sldId="358"/>
        </pc:sldMkLst>
        <pc:spChg chg="mod">
          <ac:chgData name="Çiğdem Canbay Türkyılmaz" userId="c79c3684-d8fb-4c04-b99a-5f9bfee563b3" providerId="ADAL" clId="{968EDF41-3DF3-406E-B4A2-D25DB3710E16}" dt="2020-04-06T05:53:57.886" v="1142" actId="113"/>
          <ac:spMkLst>
            <pc:docMk/>
            <pc:sldMk cId="2239354819" sldId="358"/>
            <ac:spMk id="2" creationId="{00000000-0000-0000-0000-000000000000}"/>
          </ac:spMkLst>
        </pc:spChg>
        <pc:spChg chg="mod">
          <ac:chgData name="Çiğdem Canbay Türkyılmaz" userId="c79c3684-d8fb-4c04-b99a-5f9bfee563b3" providerId="ADAL" clId="{968EDF41-3DF3-406E-B4A2-D25DB3710E16}" dt="2020-04-05T20:07:53.742" v="730" actId="5793"/>
          <ac:spMkLst>
            <pc:docMk/>
            <pc:sldMk cId="2239354819" sldId="358"/>
            <ac:spMk id="3" creationId="{00000000-0000-0000-0000-000000000000}"/>
          </ac:spMkLst>
        </pc:spChg>
        <pc:spChg chg="mod">
          <ac:chgData name="Çiğdem Canbay Türkyılmaz" userId="c79c3684-d8fb-4c04-b99a-5f9bfee563b3" providerId="ADAL" clId="{968EDF41-3DF3-406E-B4A2-D25DB3710E16}" dt="2020-04-06T07:48:34.147" v="1357"/>
          <ac:spMkLst>
            <pc:docMk/>
            <pc:sldMk cId="2239354819" sldId="358"/>
            <ac:spMk id="5" creationId="{00000000-0000-0000-0000-000000000000}"/>
          </ac:spMkLst>
        </pc:spChg>
      </pc:sldChg>
      <pc:sldChg chg="del">
        <pc:chgData name="Çiğdem Canbay Türkyılmaz" userId="c79c3684-d8fb-4c04-b99a-5f9bfee563b3" providerId="ADAL" clId="{968EDF41-3DF3-406E-B4A2-D25DB3710E16}" dt="2020-04-05T14:26:27.656" v="1"/>
        <pc:sldMkLst>
          <pc:docMk/>
          <pc:sldMk cId="3014354771" sldId="359"/>
        </pc:sldMkLst>
      </pc:sldChg>
      <pc:sldChg chg="modSp">
        <pc:chgData name="Çiğdem Canbay Türkyılmaz" userId="c79c3684-d8fb-4c04-b99a-5f9bfee563b3" providerId="ADAL" clId="{968EDF41-3DF3-406E-B4A2-D25DB3710E16}" dt="2020-04-06T07:48:40.376" v="1359"/>
        <pc:sldMkLst>
          <pc:docMk/>
          <pc:sldMk cId="3849280953" sldId="359"/>
        </pc:sldMkLst>
        <pc:spChg chg="mod">
          <ac:chgData name="Çiğdem Canbay Türkyılmaz" userId="c79c3684-d8fb-4c04-b99a-5f9bfee563b3" providerId="ADAL" clId="{968EDF41-3DF3-406E-B4A2-D25DB3710E16}" dt="2020-04-06T05:54:04.989" v="1144" actId="113"/>
          <ac:spMkLst>
            <pc:docMk/>
            <pc:sldMk cId="3849280953" sldId="359"/>
            <ac:spMk id="2" creationId="{00000000-0000-0000-0000-000000000000}"/>
          </ac:spMkLst>
        </pc:spChg>
        <pc:spChg chg="mod">
          <ac:chgData name="Çiğdem Canbay Türkyılmaz" userId="c79c3684-d8fb-4c04-b99a-5f9bfee563b3" providerId="ADAL" clId="{968EDF41-3DF3-406E-B4A2-D25DB3710E16}" dt="2020-04-06T07:48:40.376" v="1359"/>
          <ac:spMkLst>
            <pc:docMk/>
            <pc:sldMk cId="3849280953" sldId="359"/>
            <ac:spMk id="5" creationId="{00000000-0000-0000-0000-000000000000}"/>
          </ac:spMkLst>
        </pc:spChg>
      </pc:sldChg>
      <pc:sldChg chg="modSp">
        <pc:chgData name="Çiğdem Canbay Türkyılmaz" userId="c79c3684-d8fb-4c04-b99a-5f9bfee563b3" providerId="ADAL" clId="{968EDF41-3DF3-406E-B4A2-D25DB3710E16}" dt="2020-04-06T07:48:48.215" v="1361"/>
        <pc:sldMkLst>
          <pc:docMk/>
          <pc:sldMk cId="942989167" sldId="360"/>
        </pc:sldMkLst>
        <pc:spChg chg="mod">
          <ac:chgData name="Çiğdem Canbay Türkyılmaz" userId="c79c3684-d8fb-4c04-b99a-5f9bfee563b3" providerId="ADAL" clId="{968EDF41-3DF3-406E-B4A2-D25DB3710E16}" dt="2020-04-06T05:54:13.270" v="1146" actId="113"/>
          <ac:spMkLst>
            <pc:docMk/>
            <pc:sldMk cId="942989167" sldId="360"/>
            <ac:spMk id="2" creationId="{00000000-0000-0000-0000-000000000000}"/>
          </ac:spMkLst>
        </pc:spChg>
        <pc:spChg chg="mod">
          <ac:chgData name="Çiğdem Canbay Türkyılmaz" userId="c79c3684-d8fb-4c04-b99a-5f9bfee563b3" providerId="ADAL" clId="{968EDF41-3DF3-406E-B4A2-D25DB3710E16}" dt="2020-04-05T20:08:44.084" v="731" actId="6549"/>
          <ac:spMkLst>
            <pc:docMk/>
            <pc:sldMk cId="942989167" sldId="360"/>
            <ac:spMk id="3" creationId="{00000000-0000-0000-0000-000000000000}"/>
          </ac:spMkLst>
        </pc:spChg>
        <pc:spChg chg="mod">
          <ac:chgData name="Çiğdem Canbay Türkyılmaz" userId="c79c3684-d8fb-4c04-b99a-5f9bfee563b3" providerId="ADAL" clId="{968EDF41-3DF3-406E-B4A2-D25DB3710E16}" dt="2020-04-06T07:48:48.215" v="1361"/>
          <ac:spMkLst>
            <pc:docMk/>
            <pc:sldMk cId="942989167" sldId="360"/>
            <ac:spMk id="5" creationId="{00000000-0000-0000-0000-000000000000}"/>
          </ac:spMkLst>
        </pc:spChg>
      </pc:sldChg>
      <pc:sldChg chg="del">
        <pc:chgData name="Çiğdem Canbay Türkyılmaz" userId="c79c3684-d8fb-4c04-b99a-5f9bfee563b3" providerId="ADAL" clId="{968EDF41-3DF3-406E-B4A2-D25DB3710E16}" dt="2020-04-05T14:26:27.656" v="1"/>
        <pc:sldMkLst>
          <pc:docMk/>
          <pc:sldMk cId="2528894552" sldId="360"/>
        </pc:sldMkLst>
      </pc:sldChg>
      <pc:sldChg chg="del">
        <pc:chgData name="Çiğdem Canbay Türkyılmaz" userId="c79c3684-d8fb-4c04-b99a-5f9bfee563b3" providerId="ADAL" clId="{968EDF41-3DF3-406E-B4A2-D25DB3710E16}" dt="2020-04-05T20:09:00.761" v="732" actId="47"/>
        <pc:sldMkLst>
          <pc:docMk/>
          <pc:sldMk cId="192337423" sldId="361"/>
        </pc:sldMkLst>
      </pc:sldChg>
      <pc:sldChg chg="del">
        <pc:chgData name="Çiğdem Canbay Türkyılmaz" userId="c79c3684-d8fb-4c04-b99a-5f9bfee563b3" providerId="ADAL" clId="{968EDF41-3DF3-406E-B4A2-D25DB3710E16}" dt="2020-04-05T14:26:27.656" v="1"/>
        <pc:sldMkLst>
          <pc:docMk/>
          <pc:sldMk cId="1560001165" sldId="361"/>
        </pc:sldMkLst>
      </pc:sldChg>
      <pc:sldChg chg="modSp">
        <pc:chgData name="Çiğdem Canbay Türkyılmaz" userId="c79c3684-d8fb-4c04-b99a-5f9bfee563b3" providerId="ADAL" clId="{968EDF41-3DF3-406E-B4A2-D25DB3710E16}" dt="2020-04-06T07:48:55.572" v="1363"/>
        <pc:sldMkLst>
          <pc:docMk/>
          <pc:sldMk cId="596295513" sldId="362"/>
        </pc:sldMkLst>
        <pc:spChg chg="mod">
          <ac:chgData name="Çiğdem Canbay Türkyılmaz" userId="c79c3684-d8fb-4c04-b99a-5f9bfee563b3" providerId="ADAL" clId="{968EDF41-3DF3-406E-B4A2-D25DB3710E16}" dt="2020-04-06T05:54:21.413" v="1148" actId="113"/>
          <ac:spMkLst>
            <pc:docMk/>
            <pc:sldMk cId="596295513" sldId="362"/>
            <ac:spMk id="2" creationId="{00000000-0000-0000-0000-000000000000}"/>
          </ac:spMkLst>
        </pc:spChg>
        <pc:spChg chg="mod">
          <ac:chgData name="Çiğdem Canbay Türkyılmaz" userId="c79c3684-d8fb-4c04-b99a-5f9bfee563b3" providerId="ADAL" clId="{968EDF41-3DF3-406E-B4A2-D25DB3710E16}" dt="2020-04-05T20:10:46.535" v="812" actId="20577"/>
          <ac:spMkLst>
            <pc:docMk/>
            <pc:sldMk cId="596295513" sldId="362"/>
            <ac:spMk id="3" creationId="{00000000-0000-0000-0000-000000000000}"/>
          </ac:spMkLst>
        </pc:spChg>
        <pc:spChg chg="mod">
          <ac:chgData name="Çiğdem Canbay Türkyılmaz" userId="c79c3684-d8fb-4c04-b99a-5f9bfee563b3" providerId="ADAL" clId="{968EDF41-3DF3-406E-B4A2-D25DB3710E16}" dt="2020-04-06T07:48:55.572" v="1363"/>
          <ac:spMkLst>
            <pc:docMk/>
            <pc:sldMk cId="596295513" sldId="362"/>
            <ac:spMk id="5" creationId="{00000000-0000-0000-0000-000000000000}"/>
          </ac:spMkLst>
        </pc:spChg>
      </pc:sldChg>
      <pc:sldChg chg="modSp">
        <pc:chgData name="Çiğdem Canbay Türkyılmaz" userId="c79c3684-d8fb-4c04-b99a-5f9bfee563b3" providerId="ADAL" clId="{968EDF41-3DF3-406E-B4A2-D25DB3710E16}" dt="2020-04-06T07:49:02.489" v="1365"/>
        <pc:sldMkLst>
          <pc:docMk/>
          <pc:sldMk cId="1097718929" sldId="363"/>
        </pc:sldMkLst>
        <pc:spChg chg="mod">
          <ac:chgData name="Çiğdem Canbay Türkyılmaz" userId="c79c3684-d8fb-4c04-b99a-5f9bfee563b3" providerId="ADAL" clId="{968EDF41-3DF3-406E-B4A2-D25DB3710E16}" dt="2020-04-06T05:54:27.013" v="1150" actId="113"/>
          <ac:spMkLst>
            <pc:docMk/>
            <pc:sldMk cId="1097718929" sldId="363"/>
            <ac:spMk id="2" creationId="{00000000-0000-0000-0000-000000000000}"/>
          </ac:spMkLst>
        </pc:spChg>
        <pc:spChg chg="mod">
          <ac:chgData name="Çiğdem Canbay Türkyılmaz" userId="c79c3684-d8fb-4c04-b99a-5f9bfee563b3" providerId="ADAL" clId="{968EDF41-3DF3-406E-B4A2-D25DB3710E16}" dt="2020-04-06T07:49:02.489" v="1365"/>
          <ac:spMkLst>
            <pc:docMk/>
            <pc:sldMk cId="1097718929" sldId="363"/>
            <ac:spMk id="5" creationId="{00000000-0000-0000-0000-000000000000}"/>
          </ac:spMkLst>
        </pc:spChg>
      </pc:sldChg>
      <pc:sldChg chg="modSp">
        <pc:chgData name="Çiğdem Canbay Türkyılmaz" userId="c79c3684-d8fb-4c04-b99a-5f9bfee563b3" providerId="ADAL" clId="{968EDF41-3DF3-406E-B4A2-D25DB3710E16}" dt="2020-04-06T07:49:13.863" v="1367"/>
        <pc:sldMkLst>
          <pc:docMk/>
          <pc:sldMk cId="600947811" sldId="365"/>
        </pc:sldMkLst>
        <pc:spChg chg="mod">
          <ac:chgData name="Çiğdem Canbay Türkyılmaz" userId="c79c3684-d8fb-4c04-b99a-5f9bfee563b3" providerId="ADAL" clId="{968EDF41-3DF3-406E-B4A2-D25DB3710E16}" dt="2020-04-06T05:54:36.540" v="1152" actId="113"/>
          <ac:spMkLst>
            <pc:docMk/>
            <pc:sldMk cId="600947811" sldId="365"/>
            <ac:spMk id="2" creationId="{00000000-0000-0000-0000-000000000000}"/>
          </ac:spMkLst>
        </pc:spChg>
        <pc:spChg chg="mod">
          <ac:chgData name="Çiğdem Canbay Türkyılmaz" userId="c79c3684-d8fb-4c04-b99a-5f9bfee563b3" providerId="ADAL" clId="{968EDF41-3DF3-406E-B4A2-D25DB3710E16}" dt="2020-04-06T07:49:13.863" v="1367"/>
          <ac:spMkLst>
            <pc:docMk/>
            <pc:sldMk cId="600947811" sldId="365"/>
            <ac:spMk id="6" creationId="{00000000-0000-0000-0000-000000000000}"/>
          </ac:spMkLst>
        </pc:spChg>
        <pc:spChg chg="mod">
          <ac:chgData name="Çiğdem Canbay Türkyılmaz" userId="c79c3684-d8fb-4c04-b99a-5f9bfee563b3" providerId="ADAL" clId="{968EDF41-3DF3-406E-B4A2-D25DB3710E16}" dt="2020-04-05T20:11:55.428" v="844" actId="20577"/>
          <ac:spMkLst>
            <pc:docMk/>
            <pc:sldMk cId="600947811" sldId="365"/>
            <ac:spMk id="8" creationId="{00000000-0000-0000-0000-000000000000}"/>
          </ac:spMkLst>
        </pc:spChg>
      </pc:sldChg>
      <pc:sldChg chg="modSp">
        <pc:chgData name="Çiğdem Canbay Türkyılmaz" userId="c79c3684-d8fb-4c04-b99a-5f9bfee563b3" providerId="ADAL" clId="{968EDF41-3DF3-406E-B4A2-D25DB3710E16}" dt="2020-04-06T07:49:27.295" v="1371"/>
        <pc:sldMkLst>
          <pc:docMk/>
          <pc:sldMk cId="1840211840" sldId="366"/>
        </pc:sldMkLst>
        <pc:spChg chg="mod">
          <ac:chgData name="Çiğdem Canbay Türkyılmaz" userId="c79c3684-d8fb-4c04-b99a-5f9bfee563b3" providerId="ADAL" clId="{968EDF41-3DF3-406E-B4A2-D25DB3710E16}" dt="2020-04-06T05:54:48.156" v="1156" actId="113"/>
          <ac:spMkLst>
            <pc:docMk/>
            <pc:sldMk cId="1840211840" sldId="366"/>
            <ac:spMk id="2" creationId="{00000000-0000-0000-0000-000000000000}"/>
          </ac:spMkLst>
        </pc:spChg>
        <pc:spChg chg="mod">
          <ac:chgData name="Çiğdem Canbay Türkyılmaz" userId="c79c3684-d8fb-4c04-b99a-5f9bfee563b3" providerId="ADAL" clId="{968EDF41-3DF3-406E-B4A2-D25DB3710E16}" dt="2020-04-05T20:16:10.754" v="1028" actId="20577"/>
          <ac:spMkLst>
            <pc:docMk/>
            <pc:sldMk cId="1840211840" sldId="366"/>
            <ac:spMk id="3" creationId="{00000000-0000-0000-0000-000000000000}"/>
          </ac:spMkLst>
        </pc:spChg>
        <pc:spChg chg="mod">
          <ac:chgData name="Çiğdem Canbay Türkyılmaz" userId="c79c3684-d8fb-4c04-b99a-5f9bfee563b3" providerId="ADAL" clId="{968EDF41-3DF3-406E-B4A2-D25DB3710E16}" dt="2020-04-06T07:49:27.295" v="1371"/>
          <ac:spMkLst>
            <pc:docMk/>
            <pc:sldMk cId="1840211840" sldId="366"/>
            <ac:spMk id="5" creationId="{00000000-0000-0000-0000-000000000000}"/>
          </ac:spMkLst>
        </pc:spChg>
      </pc:sldChg>
      <pc:sldChg chg="modSp">
        <pc:chgData name="Çiğdem Canbay Türkyılmaz" userId="c79c3684-d8fb-4c04-b99a-5f9bfee563b3" providerId="ADAL" clId="{968EDF41-3DF3-406E-B4A2-D25DB3710E16}" dt="2020-04-06T07:49:20.527" v="1369"/>
        <pc:sldMkLst>
          <pc:docMk/>
          <pc:sldMk cId="516029231" sldId="367"/>
        </pc:sldMkLst>
        <pc:spChg chg="mod">
          <ac:chgData name="Çiğdem Canbay Türkyılmaz" userId="c79c3684-d8fb-4c04-b99a-5f9bfee563b3" providerId="ADAL" clId="{968EDF41-3DF3-406E-B4A2-D25DB3710E16}" dt="2020-04-06T05:54:41.940" v="1154" actId="113"/>
          <ac:spMkLst>
            <pc:docMk/>
            <pc:sldMk cId="516029231" sldId="367"/>
            <ac:spMk id="2" creationId="{00000000-0000-0000-0000-000000000000}"/>
          </ac:spMkLst>
        </pc:spChg>
        <pc:spChg chg="mod">
          <ac:chgData name="Çiğdem Canbay Türkyılmaz" userId="c79c3684-d8fb-4c04-b99a-5f9bfee563b3" providerId="ADAL" clId="{968EDF41-3DF3-406E-B4A2-D25DB3710E16}" dt="2020-04-05T20:16:29.345" v="1029" actId="20577"/>
          <ac:spMkLst>
            <pc:docMk/>
            <pc:sldMk cId="516029231" sldId="367"/>
            <ac:spMk id="3" creationId="{00000000-0000-0000-0000-000000000000}"/>
          </ac:spMkLst>
        </pc:spChg>
        <pc:spChg chg="mod">
          <ac:chgData name="Çiğdem Canbay Türkyılmaz" userId="c79c3684-d8fb-4c04-b99a-5f9bfee563b3" providerId="ADAL" clId="{968EDF41-3DF3-406E-B4A2-D25DB3710E16}" dt="2020-04-06T07:49:20.527" v="1369"/>
          <ac:spMkLst>
            <pc:docMk/>
            <pc:sldMk cId="516029231" sldId="367"/>
            <ac:spMk id="5" creationId="{00000000-0000-0000-0000-000000000000}"/>
          </ac:spMkLst>
        </pc:spChg>
      </pc:sldChg>
      <pc:sldChg chg="del">
        <pc:chgData name="Çiğdem Canbay Türkyılmaz" userId="c79c3684-d8fb-4c04-b99a-5f9bfee563b3" providerId="ADAL" clId="{968EDF41-3DF3-406E-B4A2-D25DB3710E16}" dt="2020-04-05T19:51:35.435" v="347" actId="47"/>
        <pc:sldMkLst>
          <pc:docMk/>
          <pc:sldMk cId="2698522975" sldId="369"/>
        </pc:sldMkLst>
      </pc:sldChg>
      <pc:sldChg chg="del">
        <pc:chgData name="Çiğdem Canbay Türkyılmaz" userId="c79c3684-d8fb-4c04-b99a-5f9bfee563b3" providerId="ADAL" clId="{968EDF41-3DF3-406E-B4A2-D25DB3710E16}" dt="2020-04-05T19:51:36.363" v="348" actId="47"/>
        <pc:sldMkLst>
          <pc:docMk/>
          <pc:sldMk cId="2566254681" sldId="370"/>
        </pc:sldMkLst>
      </pc:sldChg>
      <pc:sldChg chg="modSp">
        <pc:chgData name="Çiğdem Canbay Türkyılmaz" userId="c79c3684-d8fb-4c04-b99a-5f9bfee563b3" providerId="ADAL" clId="{968EDF41-3DF3-406E-B4A2-D25DB3710E16}" dt="2020-04-05T20:19:51.019" v="1123" actId="113"/>
        <pc:sldMkLst>
          <pc:docMk/>
          <pc:sldMk cId="1455888264" sldId="372"/>
        </pc:sldMkLst>
        <pc:spChg chg="mod">
          <ac:chgData name="Çiğdem Canbay Türkyılmaz" userId="c79c3684-d8fb-4c04-b99a-5f9bfee563b3" providerId="ADAL" clId="{968EDF41-3DF3-406E-B4A2-D25DB3710E16}" dt="2020-04-05T20:19:51.019" v="1123" actId="113"/>
          <ac:spMkLst>
            <pc:docMk/>
            <pc:sldMk cId="1455888264" sldId="372"/>
            <ac:spMk id="7" creationId="{00000000-0000-0000-0000-000000000000}"/>
          </ac:spMkLst>
        </pc:spChg>
        <pc:picChg chg="mod">
          <ac:chgData name="Çiğdem Canbay Türkyılmaz" userId="c79c3684-d8fb-4c04-b99a-5f9bfee563b3" providerId="ADAL" clId="{968EDF41-3DF3-406E-B4A2-D25DB3710E16}" dt="2020-04-05T19:48:41.701" v="309" actId="14100"/>
          <ac:picMkLst>
            <pc:docMk/>
            <pc:sldMk cId="1455888264" sldId="372"/>
            <ac:picMk id="8" creationId="{00000000-0000-0000-0000-000000000000}"/>
          </ac:picMkLst>
        </pc:picChg>
      </pc:sldChg>
      <pc:sldChg chg="modSp">
        <pc:chgData name="Çiğdem Canbay Türkyılmaz" userId="c79c3684-d8fb-4c04-b99a-5f9bfee563b3" providerId="ADAL" clId="{968EDF41-3DF3-406E-B4A2-D25DB3710E16}" dt="2020-04-05T20:19:56.395" v="1124" actId="113"/>
        <pc:sldMkLst>
          <pc:docMk/>
          <pc:sldMk cId="1951756336" sldId="373"/>
        </pc:sldMkLst>
        <pc:spChg chg="mod">
          <ac:chgData name="Çiğdem Canbay Türkyılmaz" userId="c79c3684-d8fb-4c04-b99a-5f9bfee563b3" providerId="ADAL" clId="{968EDF41-3DF3-406E-B4A2-D25DB3710E16}" dt="2020-04-05T20:19:56.395" v="1124" actId="113"/>
          <ac:spMkLst>
            <pc:docMk/>
            <pc:sldMk cId="1951756336" sldId="373"/>
            <ac:spMk id="7" creationId="{00000000-0000-0000-0000-000000000000}"/>
          </ac:spMkLst>
        </pc:spChg>
      </pc:sldChg>
      <pc:sldChg chg="modSp">
        <pc:chgData name="Çiğdem Canbay Türkyılmaz" userId="c79c3684-d8fb-4c04-b99a-5f9bfee563b3" providerId="ADAL" clId="{968EDF41-3DF3-406E-B4A2-D25DB3710E16}" dt="2020-04-05T20:20:01.219" v="1125" actId="113"/>
        <pc:sldMkLst>
          <pc:docMk/>
          <pc:sldMk cId="3144012994" sldId="374"/>
        </pc:sldMkLst>
        <pc:spChg chg="mod">
          <ac:chgData name="Çiğdem Canbay Türkyılmaz" userId="c79c3684-d8fb-4c04-b99a-5f9bfee563b3" providerId="ADAL" clId="{968EDF41-3DF3-406E-B4A2-D25DB3710E16}" dt="2020-04-05T20:20:01.219" v="1125" actId="113"/>
          <ac:spMkLst>
            <pc:docMk/>
            <pc:sldMk cId="3144012994" sldId="374"/>
            <ac:spMk id="7" creationId="{00000000-0000-0000-0000-000000000000}"/>
          </ac:spMkLst>
        </pc:spChg>
      </pc:sldChg>
      <pc:sldChg chg="modSp">
        <pc:chgData name="Çiğdem Canbay Türkyılmaz" userId="c79c3684-d8fb-4c04-b99a-5f9bfee563b3" providerId="ADAL" clId="{968EDF41-3DF3-406E-B4A2-D25DB3710E16}" dt="2020-04-05T20:20:09.715" v="1127" actId="113"/>
        <pc:sldMkLst>
          <pc:docMk/>
          <pc:sldMk cId="3291981845" sldId="375"/>
        </pc:sldMkLst>
        <pc:spChg chg="mod">
          <ac:chgData name="Çiğdem Canbay Türkyılmaz" userId="c79c3684-d8fb-4c04-b99a-5f9bfee563b3" providerId="ADAL" clId="{968EDF41-3DF3-406E-B4A2-D25DB3710E16}" dt="2020-04-05T20:20:09.715" v="1127" actId="113"/>
          <ac:spMkLst>
            <pc:docMk/>
            <pc:sldMk cId="3291981845" sldId="375"/>
            <ac:spMk id="2" creationId="{00000000-0000-0000-0000-000000000000}"/>
          </ac:spMkLst>
        </pc:spChg>
        <pc:spChg chg="mod">
          <ac:chgData name="Çiğdem Canbay Türkyılmaz" userId="c79c3684-d8fb-4c04-b99a-5f9bfee563b3" providerId="ADAL" clId="{968EDF41-3DF3-406E-B4A2-D25DB3710E16}" dt="2020-04-05T19:49:38.047" v="329" actId="20577"/>
          <ac:spMkLst>
            <pc:docMk/>
            <pc:sldMk cId="3291981845" sldId="375"/>
            <ac:spMk id="3" creationId="{00000000-0000-0000-0000-000000000000}"/>
          </ac:spMkLst>
        </pc:spChg>
      </pc:sldChg>
      <pc:sldChg chg="modSp">
        <pc:chgData name="Çiğdem Canbay Türkyılmaz" userId="c79c3684-d8fb-4c04-b99a-5f9bfee563b3" providerId="ADAL" clId="{968EDF41-3DF3-406E-B4A2-D25DB3710E16}" dt="2020-04-05T20:20:15.131" v="1129" actId="113"/>
        <pc:sldMkLst>
          <pc:docMk/>
          <pc:sldMk cId="507478816" sldId="377"/>
        </pc:sldMkLst>
        <pc:spChg chg="mod">
          <ac:chgData name="Çiğdem Canbay Türkyılmaz" userId="c79c3684-d8fb-4c04-b99a-5f9bfee563b3" providerId="ADAL" clId="{968EDF41-3DF3-406E-B4A2-D25DB3710E16}" dt="2020-04-05T20:20:15.131" v="1129" actId="113"/>
          <ac:spMkLst>
            <pc:docMk/>
            <pc:sldMk cId="507478816" sldId="377"/>
            <ac:spMk id="7" creationId="{00000000-0000-0000-0000-000000000000}"/>
          </ac:spMkLst>
        </pc:spChg>
      </pc:sldChg>
      <pc:sldChg chg="modSp">
        <pc:chgData name="Çiğdem Canbay Türkyılmaz" userId="c79c3684-d8fb-4c04-b99a-5f9bfee563b3" providerId="ADAL" clId="{968EDF41-3DF3-406E-B4A2-D25DB3710E16}" dt="2020-04-05T20:20:20.131" v="1131" actId="113"/>
        <pc:sldMkLst>
          <pc:docMk/>
          <pc:sldMk cId="1979266529" sldId="378"/>
        </pc:sldMkLst>
        <pc:spChg chg="mod">
          <ac:chgData name="Çiğdem Canbay Türkyılmaz" userId="c79c3684-d8fb-4c04-b99a-5f9bfee563b3" providerId="ADAL" clId="{968EDF41-3DF3-406E-B4A2-D25DB3710E16}" dt="2020-04-05T19:50:34.951" v="346" actId="20577"/>
          <ac:spMkLst>
            <pc:docMk/>
            <pc:sldMk cId="1979266529" sldId="378"/>
            <ac:spMk id="2" creationId="{00000000-0000-0000-0000-000000000000}"/>
          </ac:spMkLst>
        </pc:spChg>
        <pc:spChg chg="mod">
          <ac:chgData name="Çiğdem Canbay Türkyılmaz" userId="c79c3684-d8fb-4c04-b99a-5f9bfee563b3" providerId="ADAL" clId="{968EDF41-3DF3-406E-B4A2-D25DB3710E16}" dt="2020-04-05T20:20:20.131" v="1131" actId="113"/>
          <ac:spMkLst>
            <pc:docMk/>
            <pc:sldMk cId="1979266529" sldId="378"/>
            <ac:spMk id="7" creationId="{00000000-0000-0000-0000-000000000000}"/>
          </ac:spMkLst>
        </pc:spChg>
      </pc:sldChg>
      <pc:sldChg chg="del">
        <pc:chgData name="Çiğdem Canbay Türkyılmaz" userId="c79c3684-d8fb-4c04-b99a-5f9bfee563b3" providerId="ADAL" clId="{968EDF41-3DF3-406E-B4A2-D25DB3710E16}" dt="2020-04-05T15:53:56.247" v="71" actId="47"/>
        <pc:sldMkLst>
          <pc:docMk/>
          <pc:sldMk cId="3385000367" sldId="379"/>
        </pc:sldMkLst>
      </pc:sldChg>
      <pc:sldChg chg="del">
        <pc:chgData name="Çiğdem Canbay Türkyılmaz" userId="c79c3684-d8fb-4c04-b99a-5f9bfee563b3" providerId="ADAL" clId="{968EDF41-3DF3-406E-B4A2-D25DB3710E16}" dt="2020-04-05T15:53:57.672" v="72" actId="47"/>
        <pc:sldMkLst>
          <pc:docMk/>
          <pc:sldMk cId="2464127847" sldId="380"/>
        </pc:sldMkLst>
      </pc:sldChg>
      <pc:sldChg chg="del">
        <pc:chgData name="Çiğdem Canbay Türkyılmaz" userId="c79c3684-d8fb-4c04-b99a-5f9bfee563b3" providerId="ADAL" clId="{968EDF41-3DF3-406E-B4A2-D25DB3710E16}" dt="2020-04-05T15:53:58.442" v="73" actId="47"/>
        <pc:sldMkLst>
          <pc:docMk/>
          <pc:sldMk cId="928639841" sldId="381"/>
        </pc:sldMkLst>
      </pc:sldChg>
      <pc:sldChg chg="del">
        <pc:chgData name="Çiğdem Canbay Türkyılmaz" userId="c79c3684-d8fb-4c04-b99a-5f9bfee563b3" providerId="ADAL" clId="{968EDF41-3DF3-406E-B4A2-D25DB3710E16}" dt="2020-04-05T15:53:59.129" v="74" actId="47"/>
        <pc:sldMkLst>
          <pc:docMk/>
          <pc:sldMk cId="773758810" sldId="382"/>
        </pc:sldMkLst>
      </pc:sldChg>
      <pc:sldChg chg="del">
        <pc:chgData name="Çiğdem Canbay Türkyılmaz" userId="c79c3684-d8fb-4c04-b99a-5f9bfee563b3" providerId="ADAL" clId="{968EDF41-3DF3-406E-B4A2-D25DB3710E16}" dt="2020-04-05T15:54:06.239" v="75" actId="47"/>
        <pc:sldMkLst>
          <pc:docMk/>
          <pc:sldMk cId="3916637008" sldId="383"/>
        </pc:sldMkLst>
      </pc:sldChg>
      <pc:sldChg chg="del">
        <pc:chgData name="Çiğdem Canbay Türkyılmaz" userId="c79c3684-d8fb-4c04-b99a-5f9bfee563b3" providerId="ADAL" clId="{968EDF41-3DF3-406E-B4A2-D25DB3710E16}" dt="2020-04-05T15:54:09.144" v="76" actId="47"/>
        <pc:sldMkLst>
          <pc:docMk/>
          <pc:sldMk cId="2071743049" sldId="384"/>
        </pc:sldMkLst>
      </pc:sldChg>
      <pc:sldChg chg="del">
        <pc:chgData name="Çiğdem Canbay Türkyılmaz" userId="c79c3684-d8fb-4c04-b99a-5f9bfee563b3" providerId="ADAL" clId="{968EDF41-3DF3-406E-B4A2-D25DB3710E16}" dt="2020-04-05T15:54:15.651" v="77" actId="47"/>
        <pc:sldMkLst>
          <pc:docMk/>
          <pc:sldMk cId="382767369" sldId="385"/>
        </pc:sldMkLst>
      </pc:sldChg>
      <pc:sldChg chg="del">
        <pc:chgData name="Çiğdem Canbay Türkyılmaz" userId="c79c3684-d8fb-4c04-b99a-5f9bfee563b3" providerId="ADAL" clId="{968EDF41-3DF3-406E-B4A2-D25DB3710E16}" dt="2020-04-05T15:54:16.811" v="78" actId="47"/>
        <pc:sldMkLst>
          <pc:docMk/>
          <pc:sldMk cId="1387767467" sldId="386"/>
        </pc:sldMkLst>
      </pc:sldChg>
      <pc:sldChg chg="del">
        <pc:chgData name="Çiğdem Canbay Türkyılmaz" userId="c79c3684-d8fb-4c04-b99a-5f9bfee563b3" providerId="ADAL" clId="{968EDF41-3DF3-406E-B4A2-D25DB3710E16}" dt="2020-04-05T15:54:17.680" v="79" actId="47"/>
        <pc:sldMkLst>
          <pc:docMk/>
          <pc:sldMk cId="3331763726" sldId="387"/>
        </pc:sldMkLst>
      </pc:sldChg>
      <pc:sldChg chg="del">
        <pc:chgData name="Çiğdem Canbay Türkyılmaz" userId="c79c3684-d8fb-4c04-b99a-5f9bfee563b3" providerId="ADAL" clId="{968EDF41-3DF3-406E-B4A2-D25DB3710E16}" dt="2020-04-05T15:54:29.773" v="83" actId="47"/>
        <pc:sldMkLst>
          <pc:docMk/>
          <pc:sldMk cId="2850622923" sldId="388"/>
        </pc:sldMkLst>
      </pc:sldChg>
      <pc:sldChg chg="del">
        <pc:chgData name="Çiğdem Canbay Türkyılmaz" userId="c79c3684-d8fb-4c04-b99a-5f9bfee563b3" providerId="ADAL" clId="{968EDF41-3DF3-406E-B4A2-D25DB3710E16}" dt="2020-04-05T15:54:19.905" v="80" actId="47"/>
        <pc:sldMkLst>
          <pc:docMk/>
          <pc:sldMk cId="1231649971" sldId="389"/>
        </pc:sldMkLst>
      </pc:sldChg>
      <pc:sldChg chg="del">
        <pc:chgData name="Çiğdem Canbay Türkyılmaz" userId="c79c3684-d8fb-4c04-b99a-5f9bfee563b3" providerId="ADAL" clId="{968EDF41-3DF3-406E-B4A2-D25DB3710E16}" dt="2020-04-05T15:54:21.174" v="81" actId="47"/>
        <pc:sldMkLst>
          <pc:docMk/>
          <pc:sldMk cId="4054834910" sldId="390"/>
        </pc:sldMkLst>
      </pc:sldChg>
      <pc:sldChg chg="del">
        <pc:chgData name="Çiğdem Canbay Türkyılmaz" userId="c79c3684-d8fb-4c04-b99a-5f9bfee563b3" providerId="ADAL" clId="{968EDF41-3DF3-406E-B4A2-D25DB3710E16}" dt="2020-04-05T15:54:21.999" v="82" actId="47"/>
        <pc:sldMkLst>
          <pc:docMk/>
          <pc:sldMk cId="3608368780" sldId="391"/>
        </pc:sldMkLst>
      </pc:sldChg>
      <pc:sldChg chg="del">
        <pc:chgData name="Çiğdem Canbay Türkyılmaz" userId="c79c3684-d8fb-4c04-b99a-5f9bfee563b3" providerId="ADAL" clId="{968EDF41-3DF3-406E-B4A2-D25DB3710E16}" dt="2020-04-05T15:54:30.817" v="84" actId="47"/>
        <pc:sldMkLst>
          <pc:docMk/>
          <pc:sldMk cId="2023405606" sldId="392"/>
        </pc:sldMkLst>
      </pc:sldChg>
      <pc:sldChg chg="modSp">
        <pc:chgData name="Çiğdem Canbay Türkyılmaz" userId="c79c3684-d8fb-4c04-b99a-5f9bfee563b3" providerId="ADAL" clId="{968EDF41-3DF3-406E-B4A2-D25DB3710E16}" dt="2020-04-05T20:17:37.253" v="1090" actId="113"/>
        <pc:sldMkLst>
          <pc:docMk/>
          <pc:sldMk cId="796053996" sldId="424"/>
        </pc:sldMkLst>
        <pc:spChg chg="mod">
          <ac:chgData name="Çiğdem Canbay Türkyılmaz" userId="c79c3684-d8fb-4c04-b99a-5f9bfee563b3" providerId="ADAL" clId="{968EDF41-3DF3-406E-B4A2-D25DB3710E16}" dt="2020-04-05T20:17:37.253" v="1090" actId="113"/>
          <ac:spMkLst>
            <pc:docMk/>
            <pc:sldMk cId="796053996" sldId="424"/>
            <ac:spMk id="2" creationId="{00000000-0000-0000-0000-000000000000}"/>
          </ac:spMkLst>
        </pc:spChg>
      </pc:sldChg>
      <pc:sldChg chg="modSp">
        <pc:chgData name="Çiğdem Canbay Türkyılmaz" userId="c79c3684-d8fb-4c04-b99a-5f9bfee563b3" providerId="ADAL" clId="{968EDF41-3DF3-406E-B4A2-D25DB3710E16}" dt="2020-04-05T20:17:59.036" v="1093" actId="113"/>
        <pc:sldMkLst>
          <pc:docMk/>
          <pc:sldMk cId="4077640357" sldId="425"/>
        </pc:sldMkLst>
        <pc:spChg chg="mod">
          <ac:chgData name="Çiğdem Canbay Türkyılmaz" userId="c79c3684-d8fb-4c04-b99a-5f9bfee563b3" providerId="ADAL" clId="{968EDF41-3DF3-406E-B4A2-D25DB3710E16}" dt="2020-04-05T20:17:59.036" v="1093" actId="113"/>
          <ac:spMkLst>
            <pc:docMk/>
            <pc:sldMk cId="4077640357" sldId="425"/>
            <ac:spMk id="7" creationId="{00000000-0000-0000-0000-000000000000}"/>
          </ac:spMkLst>
        </pc:spChg>
      </pc:sldChg>
      <pc:sldChg chg="modSp">
        <pc:chgData name="Çiğdem Canbay Türkyılmaz" userId="c79c3684-d8fb-4c04-b99a-5f9bfee563b3" providerId="ADAL" clId="{968EDF41-3DF3-406E-B4A2-D25DB3710E16}" dt="2020-04-05T20:18:05.140" v="1095" actId="113"/>
        <pc:sldMkLst>
          <pc:docMk/>
          <pc:sldMk cId="4069063207" sldId="426"/>
        </pc:sldMkLst>
        <pc:spChg chg="mod">
          <ac:chgData name="Çiğdem Canbay Türkyılmaz" userId="c79c3684-d8fb-4c04-b99a-5f9bfee563b3" providerId="ADAL" clId="{968EDF41-3DF3-406E-B4A2-D25DB3710E16}" dt="2020-04-05T20:18:05.140" v="1095" actId="113"/>
          <ac:spMkLst>
            <pc:docMk/>
            <pc:sldMk cId="4069063207" sldId="426"/>
            <ac:spMk id="7" creationId="{00000000-0000-0000-0000-000000000000}"/>
          </ac:spMkLst>
        </pc:spChg>
      </pc:sldChg>
      <pc:sldChg chg="modSp">
        <pc:chgData name="Çiğdem Canbay Türkyılmaz" userId="c79c3684-d8fb-4c04-b99a-5f9bfee563b3" providerId="ADAL" clId="{968EDF41-3DF3-406E-B4A2-D25DB3710E16}" dt="2020-04-05T20:18:10.195" v="1097" actId="113"/>
        <pc:sldMkLst>
          <pc:docMk/>
          <pc:sldMk cId="1051003501" sldId="427"/>
        </pc:sldMkLst>
        <pc:spChg chg="mod">
          <ac:chgData name="Çiğdem Canbay Türkyılmaz" userId="c79c3684-d8fb-4c04-b99a-5f9bfee563b3" providerId="ADAL" clId="{968EDF41-3DF3-406E-B4A2-D25DB3710E16}" dt="2020-04-05T20:18:10.195" v="1097" actId="113"/>
          <ac:spMkLst>
            <pc:docMk/>
            <pc:sldMk cId="1051003501" sldId="427"/>
            <ac:spMk id="7" creationId="{00000000-0000-0000-0000-000000000000}"/>
          </ac:spMkLst>
        </pc:spChg>
      </pc:sldChg>
      <pc:sldChg chg="modSp">
        <pc:chgData name="Çiğdem Canbay Türkyılmaz" userId="c79c3684-d8fb-4c04-b99a-5f9bfee563b3" providerId="ADAL" clId="{968EDF41-3DF3-406E-B4A2-D25DB3710E16}" dt="2020-04-05T20:18:15.940" v="1099" actId="113"/>
        <pc:sldMkLst>
          <pc:docMk/>
          <pc:sldMk cId="4243550250" sldId="428"/>
        </pc:sldMkLst>
        <pc:spChg chg="mod">
          <ac:chgData name="Çiğdem Canbay Türkyılmaz" userId="c79c3684-d8fb-4c04-b99a-5f9bfee563b3" providerId="ADAL" clId="{968EDF41-3DF3-406E-B4A2-D25DB3710E16}" dt="2020-04-05T20:18:15.940" v="1099" actId="113"/>
          <ac:spMkLst>
            <pc:docMk/>
            <pc:sldMk cId="4243550250" sldId="428"/>
            <ac:spMk id="7" creationId="{00000000-0000-0000-0000-000000000000}"/>
          </ac:spMkLst>
        </pc:spChg>
      </pc:sldChg>
      <pc:sldChg chg="modSp">
        <pc:chgData name="Çiğdem Canbay Türkyılmaz" userId="c79c3684-d8fb-4c04-b99a-5f9bfee563b3" providerId="ADAL" clId="{968EDF41-3DF3-406E-B4A2-D25DB3710E16}" dt="2020-04-05T20:18:21.819" v="1101" actId="113"/>
        <pc:sldMkLst>
          <pc:docMk/>
          <pc:sldMk cId="2897235503" sldId="429"/>
        </pc:sldMkLst>
        <pc:spChg chg="mod">
          <ac:chgData name="Çiğdem Canbay Türkyılmaz" userId="c79c3684-d8fb-4c04-b99a-5f9bfee563b3" providerId="ADAL" clId="{968EDF41-3DF3-406E-B4A2-D25DB3710E16}" dt="2020-04-05T20:18:21.819" v="1101" actId="113"/>
          <ac:spMkLst>
            <pc:docMk/>
            <pc:sldMk cId="2897235503" sldId="429"/>
            <ac:spMk id="2" creationId="{00000000-0000-0000-0000-000000000000}"/>
          </ac:spMkLst>
        </pc:spChg>
      </pc:sldChg>
      <pc:sldChg chg="modSp">
        <pc:chgData name="Çiğdem Canbay Türkyılmaz" userId="c79c3684-d8fb-4c04-b99a-5f9bfee563b3" providerId="ADAL" clId="{968EDF41-3DF3-406E-B4A2-D25DB3710E16}" dt="2020-04-05T20:18:33.700" v="1105" actId="113"/>
        <pc:sldMkLst>
          <pc:docMk/>
          <pc:sldMk cId="2508311122" sldId="431"/>
        </pc:sldMkLst>
        <pc:spChg chg="mod">
          <ac:chgData name="Çiğdem Canbay Türkyılmaz" userId="c79c3684-d8fb-4c04-b99a-5f9bfee563b3" providerId="ADAL" clId="{968EDF41-3DF3-406E-B4A2-D25DB3710E16}" dt="2020-04-05T20:18:33.700" v="1105" actId="113"/>
          <ac:spMkLst>
            <pc:docMk/>
            <pc:sldMk cId="2508311122" sldId="431"/>
            <ac:spMk id="2" creationId="{00000000-0000-0000-0000-000000000000}"/>
          </ac:spMkLst>
        </pc:spChg>
        <pc:spChg chg="mod">
          <ac:chgData name="Çiğdem Canbay Türkyılmaz" userId="c79c3684-d8fb-4c04-b99a-5f9bfee563b3" providerId="ADAL" clId="{968EDF41-3DF3-406E-B4A2-D25DB3710E16}" dt="2020-04-05T19:36:23.168" v="125" actId="20577"/>
          <ac:spMkLst>
            <pc:docMk/>
            <pc:sldMk cId="2508311122" sldId="431"/>
            <ac:spMk id="3" creationId="{00000000-0000-0000-0000-000000000000}"/>
          </ac:spMkLst>
        </pc:spChg>
      </pc:sldChg>
      <pc:sldChg chg="modSp">
        <pc:chgData name="Çiğdem Canbay Türkyılmaz" userId="c79c3684-d8fb-4c04-b99a-5f9bfee563b3" providerId="ADAL" clId="{968EDF41-3DF3-406E-B4A2-D25DB3710E16}" dt="2020-04-05T20:18:26.947" v="1103" actId="207"/>
        <pc:sldMkLst>
          <pc:docMk/>
          <pc:sldMk cId="3530418516" sldId="432"/>
        </pc:sldMkLst>
        <pc:spChg chg="mod">
          <ac:chgData name="Çiğdem Canbay Türkyılmaz" userId="c79c3684-d8fb-4c04-b99a-5f9bfee563b3" providerId="ADAL" clId="{968EDF41-3DF3-406E-B4A2-D25DB3710E16}" dt="2020-04-05T19:35:49.203" v="123" actId="20577"/>
          <ac:spMkLst>
            <pc:docMk/>
            <pc:sldMk cId="3530418516" sldId="432"/>
            <ac:spMk id="2" creationId="{00000000-0000-0000-0000-000000000000}"/>
          </ac:spMkLst>
        </pc:spChg>
        <pc:spChg chg="mod">
          <ac:chgData name="Çiğdem Canbay Türkyılmaz" userId="c79c3684-d8fb-4c04-b99a-5f9bfee563b3" providerId="ADAL" clId="{968EDF41-3DF3-406E-B4A2-D25DB3710E16}" dt="2020-04-05T20:18:26.947" v="1103" actId="207"/>
          <ac:spMkLst>
            <pc:docMk/>
            <pc:sldMk cId="3530418516" sldId="432"/>
            <ac:spMk id="7" creationId="{00000000-0000-0000-0000-000000000000}"/>
          </ac:spMkLst>
        </pc:spChg>
        <pc:picChg chg="mod">
          <ac:chgData name="Çiğdem Canbay Türkyılmaz" userId="c79c3684-d8fb-4c04-b99a-5f9bfee563b3" providerId="ADAL" clId="{968EDF41-3DF3-406E-B4A2-D25DB3710E16}" dt="2020-04-05T19:35:53.311" v="124" actId="1076"/>
          <ac:picMkLst>
            <pc:docMk/>
            <pc:sldMk cId="3530418516" sldId="432"/>
            <ac:picMk id="9" creationId="{00000000-0000-0000-0000-000000000000}"/>
          </ac:picMkLst>
        </pc:picChg>
      </pc:sldChg>
      <pc:sldChg chg="modSp">
        <pc:chgData name="Çiğdem Canbay Türkyılmaz" userId="c79c3684-d8fb-4c04-b99a-5f9bfee563b3" providerId="ADAL" clId="{968EDF41-3DF3-406E-B4A2-D25DB3710E16}" dt="2020-04-05T20:18:40.836" v="1107" actId="113"/>
        <pc:sldMkLst>
          <pc:docMk/>
          <pc:sldMk cId="1141862012" sldId="433"/>
        </pc:sldMkLst>
        <pc:spChg chg="mod">
          <ac:chgData name="Çiğdem Canbay Türkyılmaz" userId="c79c3684-d8fb-4c04-b99a-5f9bfee563b3" providerId="ADAL" clId="{968EDF41-3DF3-406E-B4A2-D25DB3710E16}" dt="2020-04-05T20:18:40.836" v="1107" actId="113"/>
          <ac:spMkLst>
            <pc:docMk/>
            <pc:sldMk cId="1141862012" sldId="433"/>
            <ac:spMk id="2" creationId="{00000000-0000-0000-0000-000000000000}"/>
          </ac:spMkLst>
        </pc:spChg>
        <pc:spChg chg="mod">
          <ac:chgData name="Çiğdem Canbay Türkyılmaz" userId="c79c3684-d8fb-4c04-b99a-5f9bfee563b3" providerId="ADAL" clId="{968EDF41-3DF3-406E-B4A2-D25DB3710E16}" dt="2020-04-05T19:36:55.049" v="128" actId="20577"/>
          <ac:spMkLst>
            <pc:docMk/>
            <pc:sldMk cId="1141862012" sldId="433"/>
            <ac:spMk id="3" creationId="{00000000-0000-0000-0000-000000000000}"/>
          </ac:spMkLst>
        </pc:spChg>
      </pc:sldChg>
      <pc:sldChg chg="modSp">
        <pc:chgData name="Çiğdem Canbay Türkyılmaz" userId="c79c3684-d8fb-4c04-b99a-5f9bfee563b3" providerId="ADAL" clId="{968EDF41-3DF3-406E-B4A2-D25DB3710E16}" dt="2020-04-05T20:18:46.372" v="1109" actId="113"/>
        <pc:sldMkLst>
          <pc:docMk/>
          <pc:sldMk cId="566929535" sldId="435"/>
        </pc:sldMkLst>
        <pc:spChg chg="mod">
          <ac:chgData name="Çiğdem Canbay Türkyılmaz" userId="c79c3684-d8fb-4c04-b99a-5f9bfee563b3" providerId="ADAL" clId="{968EDF41-3DF3-406E-B4A2-D25DB3710E16}" dt="2020-04-05T20:18:46.372" v="1109" actId="113"/>
          <ac:spMkLst>
            <pc:docMk/>
            <pc:sldMk cId="566929535" sldId="435"/>
            <ac:spMk id="2" creationId="{00000000-0000-0000-0000-000000000000}"/>
          </ac:spMkLst>
        </pc:spChg>
        <pc:spChg chg="mod">
          <ac:chgData name="Çiğdem Canbay Türkyılmaz" userId="c79c3684-d8fb-4c04-b99a-5f9bfee563b3" providerId="ADAL" clId="{968EDF41-3DF3-406E-B4A2-D25DB3710E16}" dt="2020-04-05T19:38:38.243" v="167" actId="20577"/>
          <ac:spMkLst>
            <pc:docMk/>
            <pc:sldMk cId="566929535" sldId="435"/>
            <ac:spMk id="3" creationId="{00000000-0000-0000-0000-000000000000}"/>
          </ac:spMkLst>
        </pc:spChg>
      </pc:sldChg>
      <pc:sldChg chg="modSp">
        <pc:chgData name="Çiğdem Canbay Türkyılmaz" userId="c79c3684-d8fb-4c04-b99a-5f9bfee563b3" providerId="ADAL" clId="{968EDF41-3DF3-406E-B4A2-D25DB3710E16}" dt="2020-04-05T20:18:51.575" v="1111" actId="113"/>
        <pc:sldMkLst>
          <pc:docMk/>
          <pc:sldMk cId="230782988" sldId="436"/>
        </pc:sldMkLst>
        <pc:spChg chg="mod">
          <ac:chgData name="Çiğdem Canbay Türkyılmaz" userId="c79c3684-d8fb-4c04-b99a-5f9bfee563b3" providerId="ADAL" clId="{968EDF41-3DF3-406E-B4A2-D25DB3710E16}" dt="2020-04-05T20:18:51.575" v="1111" actId="113"/>
          <ac:spMkLst>
            <pc:docMk/>
            <pc:sldMk cId="230782988" sldId="436"/>
            <ac:spMk id="2" creationId="{00000000-0000-0000-0000-000000000000}"/>
          </ac:spMkLst>
        </pc:spChg>
        <pc:spChg chg="mod">
          <ac:chgData name="Çiğdem Canbay Türkyılmaz" userId="c79c3684-d8fb-4c04-b99a-5f9bfee563b3" providerId="ADAL" clId="{968EDF41-3DF3-406E-B4A2-D25DB3710E16}" dt="2020-04-05T19:40:07.629" v="225" actId="20577"/>
          <ac:spMkLst>
            <pc:docMk/>
            <pc:sldMk cId="230782988" sldId="436"/>
            <ac:spMk id="3" creationId="{00000000-0000-0000-0000-000000000000}"/>
          </ac:spMkLst>
        </pc:spChg>
      </pc:sldChg>
      <pc:sldChg chg="modSp">
        <pc:chgData name="Çiğdem Canbay Türkyılmaz" userId="c79c3684-d8fb-4c04-b99a-5f9bfee563b3" providerId="ADAL" clId="{968EDF41-3DF3-406E-B4A2-D25DB3710E16}" dt="2020-04-05T20:19:23.041" v="1117" actId="207"/>
        <pc:sldMkLst>
          <pc:docMk/>
          <pc:sldMk cId="627514067" sldId="437"/>
        </pc:sldMkLst>
        <pc:spChg chg="mod">
          <ac:chgData name="Çiğdem Canbay Türkyılmaz" userId="c79c3684-d8fb-4c04-b99a-5f9bfee563b3" providerId="ADAL" clId="{968EDF41-3DF3-406E-B4A2-D25DB3710E16}" dt="2020-04-05T20:19:23.041" v="1117" actId="207"/>
          <ac:spMkLst>
            <pc:docMk/>
            <pc:sldMk cId="627514067" sldId="437"/>
            <ac:spMk id="2" creationId="{00000000-0000-0000-0000-000000000000}"/>
          </ac:spMkLst>
        </pc:spChg>
        <pc:spChg chg="mod">
          <ac:chgData name="Çiğdem Canbay Türkyılmaz" userId="c79c3684-d8fb-4c04-b99a-5f9bfee563b3" providerId="ADAL" clId="{968EDF41-3DF3-406E-B4A2-D25DB3710E16}" dt="2020-04-05T19:42:20.621" v="277" actId="20577"/>
          <ac:spMkLst>
            <pc:docMk/>
            <pc:sldMk cId="627514067" sldId="437"/>
            <ac:spMk id="3" creationId="{00000000-0000-0000-0000-000000000000}"/>
          </ac:spMkLst>
        </pc:spChg>
      </pc:sldChg>
      <pc:sldChg chg="del">
        <pc:chgData name="Çiğdem Canbay Türkyılmaz" userId="c79c3684-d8fb-4c04-b99a-5f9bfee563b3" providerId="ADAL" clId="{968EDF41-3DF3-406E-B4A2-D25DB3710E16}" dt="2020-04-05T15:56:10.399" v="105" actId="47"/>
        <pc:sldMkLst>
          <pc:docMk/>
          <pc:sldMk cId="1047417680" sldId="437"/>
        </pc:sldMkLst>
      </pc:sldChg>
      <pc:sldChg chg="modSp">
        <pc:chgData name="Çiğdem Canbay Türkyılmaz" userId="c79c3684-d8fb-4c04-b99a-5f9bfee563b3" providerId="ADAL" clId="{968EDF41-3DF3-406E-B4A2-D25DB3710E16}" dt="2020-04-05T20:19:28.355" v="1119" actId="113"/>
        <pc:sldMkLst>
          <pc:docMk/>
          <pc:sldMk cId="917017392" sldId="438"/>
        </pc:sldMkLst>
        <pc:spChg chg="mod">
          <ac:chgData name="Çiğdem Canbay Türkyılmaz" userId="c79c3684-d8fb-4c04-b99a-5f9bfee563b3" providerId="ADAL" clId="{968EDF41-3DF3-406E-B4A2-D25DB3710E16}" dt="2020-04-05T19:44:25.413" v="283" actId="20577"/>
          <ac:spMkLst>
            <pc:docMk/>
            <pc:sldMk cId="917017392" sldId="438"/>
            <ac:spMk id="2" creationId="{00000000-0000-0000-0000-000000000000}"/>
          </ac:spMkLst>
        </pc:spChg>
        <pc:spChg chg="mod">
          <ac:chgData name="Çiğdem Canbay Türkyılmaz" userId="c79c3684-d8fb-4c04-b99a-5f9bfee563b3" providerId="ADAL" clId="{968EDF41-3DF3-406E-B4A2-D25DB3710E16}" dt="2020-04-05T20:19:28.355" v="1119" actId="113"/>
          <ac:spMkLst>
            <pc:docMk/>
            <pc:sldMk cId="917017392" sldId="438"/>
            <ac:spMk id="7" creationId="{00000000-0000-0000-0000-000000000000}"/>
          </ac:spMkLst>
        </pc:spChg>
      </pc:sldChg>
      <pc:sldChg chg="del">
        <pc:chgData name="Çiğdem Canbay Türkyılmaz" userId="c79c3684-d8fb-4c04-b99a-5f9bfee563b3" providerId="ADAL" clId="{968EDF41-3DF3-406E-B4A2-D25DB3710E16}" dt="2020-04-05T15:56:11.038" v="106" actId="47"/>
        <pc:sldMkLst>
          <pc:docMk/>
          <pc:sldMk cId="1398536433" sldId="438"/>
        </pc:sldMkLst>
      </pc:sldChg>
      <pc:sldChg chg="modSp">
        <pc:chgData name="Çiğdem Canbay Türkyılmaz" userId="c79c3684-d8fb-4c04-b99a-5f9bfee563b3" providerId="ADAL" clId="{968EDF41-3DF3-406E-B4A2-D25DB3710E16}" dt="2020-04-05T20:19:37.283" v="1121" actId="113"/>
        <pc:sldMkLst>
          <pc:docMk/>
          <pc:sldMk cId="1725063940" sldId="439"/>
        </pc:sldMkLst>
        <pc:spChg chg="mod">
          <ac:chgData name="Çiğdem Canbay Türkyılmaz" userId="c79c3684-d8fb-4c04-b99a-5f9bfee563b3" providerId="ADAL" clId="{968EDF41-3DF3-406E-B4A2-D25DB3710E16}" dt="2020-04-05T20:19:37.283" v="1121" actId="113"/>
          <ac:spMkLst>
            <pc:docMk/>
            <pc:sldMk cId="1725063940" sldId="439"/>
            <ac:spMk id="2" creationId="{00000000-0000-0000-0000-000000000000}"/>
          </ac:spMkLst>
        </pc:spChg>
      </pc:sldChg>
      <pc:sldChg chg="del">
        <pc:chgData name="Çiğdem Canbay Türkyılmaz" userId="c79c3684-d8fb-4c04-b99a-5f9bfee563b3" providerId="ADAL" clId="{968EDF41-3DF3-406E-B4A2-D25DB3710E16}" dt="2020-04-05T15:56:11.546" v="107" actId="47"/>
        <pc:sldMkLst>
          <pc:docMk/>
          <pc:sldMk cId="3603126065" sldId="439"/>
        </pc:sldMkLst>
      </pc:sldChg>
      <pc:sldChg chg="del">
        <pc:chgData name="Çiğdem Canbay Türkyılmaz" userId="c79c3684-d8fb-4c04-b99a-5f9bfee563b3" providerId="ADAL" clId="{968EDF41-3DF3-406E-B4A2-D25DB3710E16}" dt="2020-04-05T19:45:31.900" v="284" actId="47"/>
        <pc:sldMkLst>
          <pc:docMk/>
          <pc:sldMk cId="1170212115" sldId="440"/>
        </pc:sldMkLst>
      </pc:sldChg>
      <pc:sldChg chg="del">
        <pc:chgData name="Çiğdem Canbay Türkyılmaz" userId="c79c3684-d8fb-4c04-b99a-5f9bfee563b3" providerId="ADAL" clId="{968EDF41-3DF3-406E-B4A2-D25DB3710E16}" dt="2020-04-05T15:56:12.061" v="108" actId="47"/>
        <pc:sldMkLst>
          <pc:docMk/>
          <pc:sldMk cId="1842364151" sldId="440"/>
        </pc:sldMkLst>
      </pc:sldChg>
      <pc:sldChg chg="del">
        <pc:chgData name="Çiğdem Canbay Türkyılmaz" userId="c79c3684-d8fb-4c04-b99a-5f9bfee563b3" providerId="ADAL" clId="{968EDF41-3DF3-406E-B4A2-D25DB3710E16}" dt="2020-04-05T15:56:12.620" v="109" actId="47"/>
        <pc:sldMkLst>
          <pc:docMk/>
          <pc:sldMk cId="1727088517" sldId="441"/>
        </pc:sldMkLst>
      </pc:sldChg>
      <pc:sldChg chg="modSp del">
        <pc:chgData name="Çiğdem Canbay Türkyılmaz" userId="c79c3684-d8fb-4c04-b99a-5f9bfee563b3" providerId="ADAL" clId="{968EDF41-3DF3-406E-B4A2-D25DB3710E16}" dt="2020-04-05T19:46:24.701" v="286" actId="47"/>
        <pc:sldMkLst>
          <pc:docMk/>
          <pc:sldMk cId="3148159662" sldId="441"/>
        </pc:sldMkLst>
        <pc:spChg chg="mod">
          <ac:chgData name="Çiğdem Canbay Türkyılmaz" userId="c79c3684-d8fb-4c04-b99a-5f9bfee563b3" providerId="ADAL" clId="{968EDF41-3DF3-406E-B4A2-D25DB3710E16}" dt="2020-04-05T19:45:52.671" v="285" actId="108"/>
          <ac:spMkLst>
            <pc:docMk/>
            <pc:sldMk cId="3148159662" sldId="441"/>
            <ac:spMk id="3" creationId="{00000000-0000-0000-0000-000000000000}"/>
          </ac:spMkLst>
        </pc:spChg>
      </pc:sldChg>
      <pc:sldChg chg="del">
        <pc:chgData name="Çiğdem Canbay Türkyılmaz" userId="c79c3684-d8fb-4c04-b99a-5f9bfee563b3" providerId="ADAL" clId="{968EDF41-3DF3-406E-B4A2-D25DB3710E16}" dt="2020-04-05T15:56:13.119" v="110" actId="47"/>
        <pc:sldMkLst>
          <pc:docMk/>
          <pc:sldMk cId="1579101747" sldId="442"/>
        </pc:sldMkLst>
      </pc:sldChg>
      <pc:sldChg chg="modSp del">
        <pc:chgData name="Çiğdem Canbay Türkyılmaz" userId="c79c3684-d8fb-4c04-b99a-5f9bfee563b3" providerId="ADAL" clId="{968EDF41-3DF3-406E-B4A2-D25DB3710E16}" dt="2020-04-05T19:46:32.693" v="287" actId="47"/>
        <pc:sldMkLst>
          <pc:docMk/>
          <pc:sldMk cId="3616073206" sldId="442"/>
        </pc:sldMkLst>
        <pc:spChg chg="mod">
          <ac:chgData name="Çiğdem Canbay Türkyılmaz" userId="c79c3684-d8fb-4c04-b99a-5f9bfee563b3" providerId="ADAL" clId="{968EDF41-3DF3-406E-B4A2-D25DB3710E16}" dt="2020-04-05T16:00:44.477" v="120" actId="27636"/>
          <ac:spMkLst>
            <pc:docMk/>
            <pc:sldMk cId="3616073206" sldId="442"/>
            <ac:spMk id="2" creationId="{00000000-0000-0000-0000-000000000000}"/>
          </ac:spMkLst>
        </pc:spChg>
      </pc:sldChg>
      <pc:sldChg chg="modSp">
        <pc:chgData name="Çiğdem Canbay Türkyılmaz" userId="c79c3684-d8fb-4c04-b99a-5f9bfee563b3" providerId="ADAL" clId="{968EDF41-3DF3-406E-B4A2-D25DB3710E16}" dt="2020-04-05T20:19:46.147" v="1122" actId="113"/>
        <pc:sldMkLst>
          <pc:docMk/>
          <pc:sldMk cId="422852577" sldId="443"/>
        </pc:sldMkLst>
        <pc:spChg chg="mod">
          <ac:chgData name="Çiğdem Canbay Türkyılmaz" userId="c79c3684-d8fb-4c04-b99a-5f9bfee563b3" providerId="ADAL" clId="{968EDF41-3DF3-406E-B4A2-D25DB3710E16}" dt="2020-04-05T20:19:46.147" v="1122" actId="113"/>
          <ac:spMkLst>
            <pc:docMk/>
            <pc:sldMk cId="422852577" sldId="443"/>
            <ac:spMk id="2" creationId="{00000000-0000-0000-0000-000000000000}"/>
          </ac:spMkLst>
        </pc:spChg>
        <pc:spChg chg="mod">
          <ac:chgData name="Çiğdem Canbay Türkyılmaz" userId="c79c3684-d8fb-4c04-b99a-5f9bfee563b3" providerId="ADAL" clId="{968EDF41-3DF3-406E-B4A2-D25DB3710E16}" dt="2020-04-05T19:46:59.155" v="296" actId="27636"/>
          <ac:spMkLst>
            <pc:docMk/>
            <pc:sldMk cId="422852577" sldId="443"/>
            <ac:spMk id="3" creationId="{00000000-0000-0000-0000-000000000000}"/>
          </ac:spMkLst>
        </pc:spChg>
      </pc:sldChg>
      <pc:sldChg chg="del">
        <pc:chgData name="Çiğdem Canbay Türkyılmaz" userId="c79c3684-d8fb-4c04-b99a-5f9bfee563b3" providerId="ADAL" clId="{968EDF41-3DF3-406E-B4A2-D25DB3710E16}" dt="2020-04-05T15:56:13.651" v="111" actId="47"/>
        <pc:sldMkLst>
          <pc:docMk/>
          <pc:sldMk cId="1323499385" sldId="443"/>
        </pc:sldMkLst>
      </pc:sldChg>
      <pc:sldChg chg="del">
        <pc:chgData name="Çiğdem Canbay Türkyılmaz" userId="c79c3684-d8fb-4c04-b99a-5f9bfee563b3" providerId="ADAL" clId="{968EDF41-3DF3-406E-B4A2-D25DB3710E16}" dt="2020-04-05T19:47:18.343" v="297" actId="47"/>
        <pc:sldMkLst>
          <pc:docMk/>
          <pc:sldMk cId="1248012999" sldId="444"/>
        </pc:sldMkLst>
      </pc:sldChg>
      <pc:sldChg chg="del">
        <pc:chgData name="Çiğdem Canbay Türkyılmaz" userId="c79c3684-d8fb-4c04-b99a-5f9bfee563b3" providerId="ADAL" clId="{968EDF41-3DF3-406E-B4A2-D25DB3710E16}" dt="2020-04-05T15:56:14.300" v="112" actId="47"/>
        <pc:sldMkLst>
          <pc:docMk/>
          <pc:sldMk cId="2345046678" sldId="444"/>
        </pc:sldMkLst>
      </pc:sldChg>
      <pc:sldChg chg="del">
        <pc:chgData name="Çiğdem Canbay Türkyılmaz" userId="c79c3684-d8fb-4c04-b99a-5f9bfee563b3" providerId="ADAL" clId="{968EDF41-3DF3-406E-B4A2-D25DB3710E16}" dt="2020-04-05T15:56:14.844" v="113" actId="47"/>
        <pc:sldMkLst>
          <pc:docMk/>
          <pc:sldMk cId="3239961020" sldId="445"/>
        </pc:sldMkLst>
      </pc:sldChg>
      <pc:sldChg chg="del">
        <pc:chgData name="Çiğdem Canbay Türkyılmaz" userId="c79c3684-d8fb-4c04-b99a-5f9bfee563b3" providerId="ADAL" clId="{968EDF41-3DF3-406E-B4A2-D25DB3710E16}" dt="2020-04-05T15:56:15.472" v="114" actId="47"/>
        <pc:sldMkLst>
          <pc:docMk/>
          <pc:sldMk cId="186733799" sldId="446"/>
        </pc:sldMkLst>
      </pc:sldChg>
      <pc:sldChg chg="del">
        <pc:chgData name="Çiğdem Canbay Türkyılmaz" userId="c79c3684-d8fb-4c04-b99a-5f9bfee563b3" providerId="ADAL" clId="{968EDF41-3DF3-406E-B4A2-D25DB3710E16}" dt="2020-04-05T15:56:16.094" v="115" actId="47"/>
        <pc:sldMkLst>
          <pc:docMk/>
          <pc:sldMk cId="4233090325" sldId="447"/>
        </pc:sldMkLst>
      </pc:sldChg>
      <pc:sldChg chg="del">
        <pc:chgData name="Çiğdem Canbay Türkyılmaz" userId="c79c3684-d8fb-4c04-b99a-5f9bfee563b3" providerId="ADAL" clId="{968EDF41-3DF3-406E-B4A2-D25DB3710E16}" dt="2020-04-05T15:56:16.801" v="116" actId="47"/>
        <pc:sldMkLst>
          <pc:docMk/>
          <pc:sldMk cId="2978949724" sldId="448"/>
        </pc:sldMkLst>
      </pc:sldChg>
      <pc:sldChg chg="modSp del">
        <pc:chgData name="Çiğdem Canbay Türkyılmaz" userId="c79c3684-d8fb-4c04-b99a-5f9bfee563b3" providerId="ADAL" clId="{968EDF41-3DF3-406E-B4A2-D25DB3710E16}" dt="2020-04-05T15:55:02.501" v="85" actId="47"/>
        <pc:sldMkLst>
          <pc:docMk/>
          <pc:sldMk cId="1943687094" sldId="449"/>
        </pc:sldMkLst>
        <pc:spChg chg="mod">
          <ac:chgData name="Çiğdem Canbay Türkyılmaz" userId="c79c3684-d8fb-4c04-b99a-5f9bfee563b3" providerId="ADAL" clId="{968EDF41-3DF3-406E-B4A2-D25DB3710E16}" dt="2020-04-05T14:26:50.132" v="2" actId="27636"/>
          <ac:spMkLst>
            <pc:docMk/>
            <pc:sldMk cId="1943687094" sldId="449"/>
            <ac:spMk id="2" creationId="{00000000-0000-0000-0000-000000000000}"/>
          </ac:spMkLst>
        </pc:spChg>
      </pc:sldChg>
      <pc:sldChg chg="del">
        <pc:chgData name="Çiğdem Canbay Türkyılmaz" userId="c79c3684-d8fb-4c04-b99a-5f9bfee563b3" providerId="ADAL" clId="{968EDF41-3DF3-406E-B4A2-D25DB3710E16}" dt="2020-04-05T15:55:03.585" v="86" actId="47"/>
        <pc:sldMkLst>
          <pc:docMk/>
          <pc:sldMk cId="3112396207" sldId="450"/>
        </pc:sldMkLst>
      </pc:sldChg>
      <pc:sldChg chg="modSp del">
        <pc:chgData name="Çiğdem Canbay Türkyılmaz" userId="c79c3684-d8fb-4c04-b99a-5f9bfee563b3" providerId="ADAL" clId="{968EDF41-3DF3-406E-B4A2-D25DB3710E16}" dt="2020-04-05T15:55:04.888" v="87" actId="47"/>
        <pc:sldMkLst>
          <pc:docMk/>
          <pc:sldMk cId="1639070224" sldId="451"/>
        </pc:sldMkLst>
        <pc:spChg chg="mod">
          <ac:chgData name="Çiğdem Canbay Türkyılmaz" userId="c79c3684-d8fb-4c04-b99a-5f9bfee563b3" providerId="ADAL" clId="{968EDF41-3DF3-406E-B4A2-D25DB3710E16}" dt="2020-04-05T14:26:50.219" v="3" actId="27636"/>
          <ac:spMkLst>
            <pc:docMk/>
            <pc:sldMk cId="1639070224" sldId="451"/>
            <ac:spMk id="2" creationId="{00000000-0000-0000-0000-000000000000}"/>
          </ac:spMkLst>
        </pc:spChg>
      </pc:sldChg>
      <pc:sldChg chg="del">
        <pc:chgData name="Çiğdem Canbay Türkyılmaz" userId="c79c3684-d8fb-4c04-b99a-5f9bfee563b3" providerId="ADAL" clId="{968EDF41-3DF3-406E-B4A2-D25DB3710E16}" dt="2020-04-05T15:55:05.864" v="88" actId="47"/>
        <pc:sldMkLst>
          <pc:docMk/>
          <pc:sldMk cId="1961650241" sldId="452"/>
        </pc:sldMkLst>
      </pc:sldChg>
      <pc:sldChg chg="modSp del">
        <pc:chgData name="Çiğdem Canbay Türkyılmaz" userId="c79c3684-d8fb-4c04-b99a-5f9bfee563b3" providerId="ADAL" clId="{968EDF41-3DF3-406E-B4A2-D25DB3710E16}" dt="2020-04-05T15:55:07.222" v="89" actId="47"/>
        <pc:sldMkLst>
          <pc:docMk/>
          <pc:sldMk cId="4121558668" sldId="453"/>
        </pc:sldMkLst>
        <pc:spChg chg="mod">
          <ac:chgData name="Çiğdem Canbay Türkyılmaz" userId="c79c3684-d8fb-4c04-b99a-5f9bfee563b3" providerId="ADAL" clId="{968EDF41-3DF3-406E-B4A2-D25DB3710E16}" dt="2020-04-05T14:26:50.273" v="5" actId="27636"/>
          <ac:spMkLst>
            <pc:docMk/>
            <pc:sldMk cId="4121558668" sldId="453"/>
            <ac:spMk id="2" creationId="{00000000-0000-0000-0000-000000000000}"/>
          </ac:spMkLst>
        </pc:spChg>
        <pc:spChg chg="mod">
          <ac:chgData name="Çiğdem Canbay Türkyılmaz" userId="c79c3684-d8fb-4c04-b99a-5f9bfee563b3" providerId="ADAL" clId="{968EDF41-3DF3-406E-B4A2-D25DB3710E16}" dt="2020-04-05T14:26:50.266" v="4" actId="27636"/>
          <ac:spMkLst>
            <pc:docMk/>
            <pc:sldMk cId="4121558668" sldId="453"/>
            <ac:spMk id="3" creationId="{00000000-0000-0000-0000-000000000000}"/>
          </ac:spMkLst>
        </pc:spChg>
      </pc:sldChg>
      <pc:sldChg chg="modSp del">
        <pc:chgData name="Çiğdem Canbay Türkyılmaz" userId="c79c3684-d8fb-4c04-b99a-5f9bfee563b3" providerId="ADAL" clId="{968EDF41-3DF3-406E-B4A2-D25DB3710E16}" dt="2020-04-05T15:55:08.499" v="90" actId="47"/>
        <pc:sldMkLst>
          <pc:docMk/>
          <pc:sldMk cId="772227662" sldId="454"/>
        </pc:sldMkLst>
        <pc:spChg chg="mod">
          <ac:chgData name="Çiğdem Canbay Türkyılmaz" userId="c79c3684-d8fb-4c04-b99a-5f9bfee563b3" providerId="ADAL" clId="{968EDF41-3DF3-406E-B4A2-D25DB3710E16}" dt="2020-04-05T14:26:50.351" v="6" actId="27636"/>
          <ac:spMkLst>
            <pc:docMk/>
            <pc:sldMk cId="772227662" sldId="454"/>
            <ac:spMk id="2" creationId="{00000000-0000-0000-0000-000000000000}"/>
          </ac:spMkLst>
        </pc:spChg>
      </pc:sldChg>
      <pc:sldChg chg="del">
        <pc:chgData name="Çiğdem Canbay Türkyılmaz" userId="c79c3684-d8fb-4c04-b99a-5f9bfee563b3" providerId="ADAL" clId="{968EDF41-3DF3-406E-B4A2-D25DB3710E16}" dt="2020-04-05T15:55:09.621" v="91" actId="47"/>
        <pc:sldMkLst>
          <pc:docMk/>
          <pc:sldMk cId="1587070442" sldId="455"/>
        </pc:sldMkLst>
      </pc:sldChg>
      <pc:sldChg chg="del">
        <pc:chgData name="Çiğdem Canbay Türkyılmaz" userId="c79c3684-d8fb-4c04-b99a-5f9bfee563b3" providerId="ADAL" clId="{968EDF41-3DF3-406E-B4A2-D25DB3710E16}" dt="2020-04-05T15:55:11.028" v="92" actId="47"/>
        <pc:sldMkLst>
          <pc:docMk/>
          <pc:sldMk cId="43503325" sldId="456"/>
        </pc:sldMkLst>
      </pc:sldChg>
      <pc:sldChg chg="modSp del">
        <pc:chgData name="Çiğdem Canbay Türkyılmaz" userId="c79c3684-d8fb-4c04-b99a-5f9bfee563b3" providerId="ADAL" clId="{968EDF41-3DF3-406E-B4A2-D25DB3710E16}" dt="2020-04-05T15:55:11.778" v="93" actId="47"/>
        <pc:sldMkLst>
          <pc:docMk/>
          <pc:sldMk cId="2400617398" sldId="457"/>
        </pc:sldMkLst>
        <pc:spChg chg="mod">
          <ac:chgData name="Çiğdem Canbay Türkyılmaz" userId="c79c3684-d8fb-4c04-b99a-5f9bfee563b3" providerId="ADAL" clId="{968EDF41-3DF3-406E-B4A2-D25DB3710E16}" dt="2020-04-05T14:26:50.379" v="7" actId="27636"/>
          <ac:spMkLst>
            <pc:docMk/>
            <pc:sldMk cId="2400617398" sldId="457"/>
            <ac:spMk id="3" creationId="{00000000-0000-0000-0000-000000000000}"/>
          </ac:spMkLst>
        </pc:spChg>
      </pc:sldChg>
      <pc:sldChg chg="del">
        <pc:chgData name="Çiğdem Canbay Türkyılmaz" userId="c79c3684-d8fb-4c04-b99a-5f9bfee563b3" providerId="ADAL" clId="{968EDF41-3DF3-406E-B4A2-D25DB3710E16}" dt="2020-04-05T15:55:12.737" v="94" actId="47"/>
        <pc:sldMkLst>
          <pc:docMk/>
          <pc:sldMk cId="3360044521" sldId="458"/>
        </pc:sldMkLst>
      </pc:sldChg>
      <pc:sldChg chg="del">
        <pc:chgData name="Çiğdem Canbay Türkyılmaz" userId="c79c3684-d8fb-4c04-b99a-5f9bfee563b3" providerId="ADAL" clId="{968EDF41-3DF3-406E-B4A2-D25DB3710E16}" dt="2020-04-05T15:55:13.475" v="95" actId="47"/>
        <pc:sldMkLst>
          <pc:docMk/>
          <pc:sldMk cId="3613644142" sldId="459"/>
        </pc:sldMkLst>
      </pc:sldChg>
      <pc:sldChg chg="modSp del">
        <pc:chgData name="Çiğdem Canbay Türkyılmaz" userId="c79c3684-d8fb-4c04-b99a-5f9bfee563b3" providerId="ADAL" clId="{968EDF41-3DF3-406E-B4A2-D25DB3710E16}" dt="2020-04-05T15:55:14.223" v="96" actId="47"/>
        <pc:sldMkLst>
          <pc:docMk/>
          <pc:sldMk cId="1665778322" sldId="460"/>
        </pc:sldMkLst>
        <pc:spChg chg="mod">
          <ac:chgData name="Çiğdem Canbay Türkyılmaz" userId="c79c3684-d8fb-4c04-b99a-5f9bfee563b3" providerId="ADAL" clId="{968EDF41-3DF3-406E-B4A2-D25DB3710E16}" dt="2020-04-05T14:26:50.428" v="8" actId="27636"/>
          <ac:spMkLst>
            <pc:docMk/>
            <pc:sldMk cId="1665778322" sldId="460"/>
            <ac:spMk id="3" creationId="{00000000-0000-0000-0000-000000000000}"/>
          </ac:spMkLst>
        </pc:spChg>
      </pc:sldChg>
      <pc:sldChg chg="del">
        <pc:chgData name="Çiğdem Canbay Türkyılmaz" userId="c79c3684-d8fb-4c04-b99a-5f9bfee563b3" providerId="ADAL" clId="{968EDF41-3DF3-406E-B4A2-D25DB3710E16}" dt="2020-04-05T15:55:15.574" v="97" actId="47"/>
        <pc:sldMkLst>
          <pc:docMk/>
          <pc:sldMk cId="195924746" sldId="461"/>
        </pc:sldMkLst>
      </pc:sldChg>
      <pc:sldChg chg="del">
        <pc:chgData name="Çiğdem Canbay Türkyılmaz" userId="c79c3684-d8fb-4c04-b99a-5f9bfee563b3" providerId="ADAL" clId="{968EDF41-3DF3-406E-B4A2-D25DB3710E16}" dt="2020-04-05T15:55:16.348" v="98" actId="47"/>
        <pc:sldMkLst>
          <pc:docMk/>
          <pc:sldMk cId="1139000330" sldId="462"/>
        </pc:sldMkLst>
      </pc:sldChg>
      <pc:sldChg chg="modSp del">
        <pc:chgData name="Çiğdem Canbay Türkyılmaz" userId="c79c3684-d8fb-4c04-b99a-5f9bfee563b3" providerId="ADAL" clId="{968EDF41-3DF3-406E-B4A2-D25DB3710E16}" dt="2020-04-05T15:55:17.218" v="99" actId="47"/>
        <pc:sldMkLst>
          <pc:docMk/>
          <pc:sldMk cId="2736637687" sldId="463"/>
        </pc:sldMkLst>
        <pc:spChg chg="mod">
          <ac:chgData name="Çiğdem Canbay Türkyılmaz" userId="c79c3684-d8fb-4c04-b99a-5f9bfee563b3" providerId="ADAL" clId="{968EDF41-3DF3-406E-B4A2-D25DB3710E16}" dt="2020-04-05T14:26:50.459" v="9" actId="27636"/>
          <ac:spMkLst>
            <pc:docMk/>
            <pc:sldMk cId="2736637687" sldId="463"/>
            <ac:spMk id="3" creationId="{00000000-0000-0000-0000-000000000000}"/>
          </ac:spMkLst>
        </pc:spChg>
      </pc:sldChg>
      <pc:sldChg chg="modSp del">
        <pc:chgData name="Çiğdem Canbay Türkyılmaz" userId="c79c3684-d8fb-4c04-b99a-5f9bfee563b3" providerId="ADAL" clId="{968EDF41-3DF3-406E-B4A2-D25DB3710E16}" dt="2020-04-05T15:55:18.241" v="100" actId="47"/>
        <pc:sldMkLst>
          <pc:docMk/>
          <pc:sldMk cId="3822635428" sldId="464"/>
        </pc:sldMkLst>
        <pc:spChg chg="mod">
          <ac:chgData name="Çiğdem Canbay Türkyılmaz" userId="c79c3684-d8fb-4c04-b99a-5f9bfee563b3" providerId="ADAL" clId="{968EDF41-3DF3-406E-B4A2-D25DB3710E16}" dt="2020-04-05T14:26:50.500" v="10" actId="27636"/>
          <ac:spMkLst>
            <pc:docMk/>
            <pc:sldMk cId="3822635428" sldId="464"/>
            <ac:spMk id="2" creationId="{00000000-0000-0000-0000-000000000000}"/>
          </ac:spMkLst>
        </pc:spChg>
      </pc:sldChg>
      <pc:sldChg chg="modSp del">
        <pc:chgData name="Çiğdem Canbay Türkyılmaz" userId="c79c3684-d8fb-4c04-b99a-5f9bfee563b3" providerId="ADAL" clId="{968EDF41-3DF3-406E-B4A2-D25DB3710E16}" dt="2020-04-05T15:55:19.226" v="101" actId="47"/>
        <pc:sldMkLst>
          <pc:docMk/>
          <pc:sldMk cId="1370878366" sldId="465"/>
        </pc:sldMkLst>
        <pc:spChg chg="mod">
          <ac:chgData name="Çiğdem Canbay Türkyılmaz" userId="c79c3684-d8fb-4c04-b99a-5f9bfee563b3" providerId="ADAL" clId="{968EDF41-3DF3-406E-B4A2-D25DB3710E16}" dt="2020-04-05T14:26:50.552" v="11" actId="27636"/>
          <ac:spMkLst>
            <pc:docMk/>
            <pc:sldMk cId="1370878366" sldId="465"/>
            <ac:spMk id="2" creationId="{00000000-0000-0000-0000-000000000000}"/>
          </ac:spMkLst>
        </pc:spChg>
      </pc:sldChg>
      <pc:sldChg chg="modSp del">
        <pc:chgData name="Çiğdem Canbay Türkyılmaz" userId="c79c3684-d8fb-4c04-b99a-5f9bfee563b3" providerId="ADAL" clId="{968EDF41-3DF3-406E-B4A2-D25DB3710E16}" dt="2020-04-05T15:55:20.273" v="102" actId="47"/>
        <pc:sldMkLst>
          <pc:docMk/>
          <pc:sldMk cId="2103631991" sldId="466"/>
        </pc:sldMkLst>
        <pc:spChg chg="mod">
          <ac:chgData name="Çiğdem Canbay Türkyılmaz" userId="c79c3684-d8fb-4c04-b99a-5f9bfee563b3" providerId="ADAL" clId="{968EDF41-3DF3-406E-B4A2-D25DB3710E16}" dt="2020-04-05T14:26:50.585" v="12" actId="27636"/>
          <ac:spMkLst>
            <pc:docMk/>
            <pc:sldMk cId="2103631991" sldId="466"/>
            <ac:spMk id="2" creationId="{00000000-0000-0000-0000-000000000000}"/>
          </ac:spMkLst>
        </pc:spChg>
      </pc:sldChg>
      <pc:sldChg chg="del">
        <pc:chgData name="Çiğdem Canbay Türkyılmaz" userId="c79c3684-d8fb-4c04-b99a-5f9bfee563b3" providerId="ADAL" clId="{968EDF41-3DF3-406E-B4A2-D25DB3710E16}" dt="2020-04-05T15:55:22.554" v="103" actId="47"/>
        <pc:sldMkLst>
          <pc:docMk/>
          <pc:sldMk cId="1603424328" sldId="467"/>
        </pc:sldMkLst>
      </pc:sldChg>
      <pc:sldChg chg="modSp del">
        <pc:chgData name="Çiğdem Canbay Türkyılmaz" userId="c79c3684-d8fb-4c04-b99a-5f9bfee563b3" providerId="ADAL" clId="{968EDF41-3DF3-406E-B4A2-D25DB3710E16}" dt="2020-04-05T15:55:23.272" v="104" actId="47"/>
        <pc:sldMkLst>
          <pc:docMk/>
          <pc:sldMk cId="1516503917" sldId="468"/>
        </pc:sldMkLst>
        <pc:spChg chg="mod">
          <ac:chgData name="Çiğdem Canbay Türkyılmaz" userId="c79c3684-d8fb-4c04-b99a-5f9bfee563b3" providerId="ADAL" clId="{968EDF41-3DF3-406E-B4A2-D25DB3710E16}" dt="2020-04-05T14:26:50.598" v="13" actId="27636"/>
          <ac:spMkLst>
            <pc:docMk/>
            <pc:sldMk cId="1516503917" sldId="46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64629-1DA3-46F5-A226-AEB35B4E0AC3}" type="datetimeFigureOut">
              <a:rPr lang="en-US" smtClean="0"/>
              <a:t>4/6/2020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C2386-A796-47CB-BDBD-0E31DE8160CC}" type="slidenum">
              <a:rPr lang="en-US" smtClean="0"/>
              <a:t>‹#›</a:t>
            </a:fld>
            <a:endParaRPr lang="en-US"/>
          </a:p>
        </p:txBody>
      </p:sp>
    </p:spTree>
    <p:extLst>
      <p:ext uri="{BB962C8B-B14F-4D97-AF65-F5344CB8AC3E}">
        <p14:creationId xmlns:p14="http://schemas.microsoft.com/office/powerpoint/2010/main" val="3100342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Ortalama insan boyunu 183 cm olarak kabul ederek, </a:t>
            </a:r>
            <a:r>
              <a:rPr lang="tr-TR" dirty="0" err="1"/>
              <a:t>Fibonacci</a:t>
            </a:r>
            <a:r>
              <a:rPr lang="tr-TR" dirty="0"/>
              <a:t> dizisi denilen oranlar sistemi ile insan boyuna ulaşmıştır. Le </a:t>
            </a:r>
            <a:r>
              <a:rPr lang="tr-TR" dirty="0" err="1"/>
              <a:t>Corbusier’nin</a:t>
            </a:r>
            <a:r>
              <a:rPr lang="tr-TR" dirty="0"/>
              <a:t>, kırmızı seri olarak 183 </a:t>
            </a:r>
            <a:r>
              <a:rPr lang="tr-TR" dirty="0" err="1"/>
              <a:t>cm.lik</a:t>
            </a:r>
            <a:r>
              <a:rPr lang="tr-TR" dirty="0"/>
              <a:t> insan boyundan başlayan ölçü sistemi, mavi seri olarak kolunu kaldırmış insan boyutu olan 226 cm den başlayan ölçü sistemi, </a:t>
            </a:r>
            <a:r>
              <a:rPr lang="tr-TR" dirty="0" err="1"/>
              <a:t>antropometrik</a:t>
            </a:r>
            <a:r>
              <a:rPr lang="tr-TR" dirty="0"/>
              <a:t> esaslardan kaynaklanan bilimsel değerler sistemi olmaları nedeniyle önemlidir. </a:t>
            </a:r>
            <a:endParaRPr lang="en-US" dirty="0"/>
          </a:p>
          <a:p>
            <a:endParaRPr lang="en-US" dirty="0"/>
          </a:p>
        </p:txBody>
      </p:sp>
      <p:sp>
        <p:nvSpPr>
          <p:cNvPr id="4" name="Date Placeholder 3"/>
          <p:cNvSpPr>
            <a:spLocks noGrp="1"/>
          </p:cNvSpPr>
          <p:nvPr>
            <p:ph type="dt" idx="10"/>
          </p:nvPr>
        </p:nvSpPr>
        <p:spPr/>
        <p:txBody>
          <a:bodyPr/>
          <a:lstStyle/>
          <a:p>
            <a:r>
              <a:rPr lang="tr-TR"/>
              <a:t>2.10.2015</a:t>
            </a:r>
          </a:p>
        </p:txBody>
      </p:sp>
      <p:sp>
        <p:nvSpPr>
          <p:cNvPr id="5" name="Footer Placeholder 4"/>
          <p:cNvSpPr>
            <a:spLocks noGrp="1"/>
          </p:cNvSpPr>
          <p:nvPr>
            <p:ph type="ftr" sz="quarter" idx="11"/>
          </p:nvPr>
        </p:nvSpPr>
        <p:spPr/>
        <p:txBody>
          <a:bodyPr/>
          <a:lstStyle/>
          <a:p>
            <a:r>
              <a:rPr lang="tr-TR"/>
              <a:t>Dr. Çiğdem Canbay Türkyılmaz</a:t>
            </a:r>
          </a:p>
        </p:txBody>
      </p:sp>
      <p:sp>
        <p:nvSpPr>
          <p:cNvPr id="6" name="Slide Number Placeholder 5"/>
          <p:cNvSpPr>
            <a:spLocks noGrp="1"/>
          </p:cNvSpPr>
          <p:nvPr>
            <p:ph type="sldNum" sz="quarter" idx="12"/>
          </p:nvPr>
        </p:nvSpPr>
        <p:spPr/>
        <p:txBody>
          <a:bodyPr/>
          <a:lstStyle/>
          <a:p>
            <a:fld id="{849530F9-C273-41E6-B03C-78E7D6AAF155}" type="slidenum">
              <a:rPr lang="tr-TR" smtClean="0"/>
              <a:t>7</a:t>
            </a:fld>
            <a:endParaRPr lang="tr-TR"/>
          </a:p>
        </p:txBody>
      </p:sp>
    </p:spTree>
    <p:extLst>
      <p:ext uri="{BB962C8B-B14F-4D97-AF65-F5344CB8AC3E}">
        <p14:creationId xmlns:p14="http://schemas.microsoft.com/office/powerpoint/2010/main" val="25300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8160-129D-476F-9367-AC58358154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A5118E-3846-46F9-8A40-FD13B575F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F821D5-34E1-40A4-BB64-4E3B97F7E354}"/>
              </a:ext>
            </a:extLst>
          </p:cNvPr>
          <p:cNvSpPr>
            <a:spLocks noGrp="1"/>
          </p:cNvSpPr>
          <p:nvPr>
            <p:ph type="dt" sz="half" idx="10"/>
          </p:nvPr>
        </p:nvSpPr>
        <p:spPr/>
        <p:txBody>
          <a:bodyPr/>
          <a:lstStyle/>
          <a:p>
            <a:fld id="{7C11B895-A70C-4FD5-B502-AE27B42FF4AE}" type="datetimeFigureOut">
              <a:rPr lang="en-US" smtClean="0"/>
              <a:t>4/6/2020</a:t>
            </a:fld>
            <a:endParaRPr lang="en-US"/>
          </a:p>
        </p:txBody>
      </p:sp>
      <p:sp>
        <p:nvSpPr>
          <p:cNvPr id="5" name="Footer Placeholder 4">
            <a:extLst>
              <a:ext uri="{FF2B5EF4-FFF2-40B4-BE49-F238E27FC236}">
                <a16:creationId xmlns:a16="http://schemas.microsoft.com/office/drawing/2014/main" id="{BB69679B-1F54-454D-9842-67B02E360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06A85-E497-454F-935A-80975E79B5D4}"/>
              </a:ext>
            </a:extLst>
          </p:cNvPr>
          <p:cNvSpPr>
            <a:spLocks noGrp="1"/>
          </p:cNvSpPr>
          <p:nvPr>
            <p:ph type="sldNum" sz="quarter" idx="12"/>
          </p:nvPr>
        </p:nvSpPr>
        <p:spPr/>
        <p:txBody>
          <a:bodyPr/>
          <a:lstStyle/>
          <a:p>
            <a:fld id="{63FF5C3D-B5B2-4356-83D4-B3531B5BCEE2}" type="slidenum">
              <a:rPr lang="en-US" smtClean="0"/>
              <a:t>‹#›</a:t>
            </a:fld>
            <a:endParaRPr lang="en-US"/>
          </a:p>
        </p:txBody>
      </p:sp>
    </p:spTree>
    <p:extLst>
      <p:ext uri="{BB962C8B-B14F-4D97-AF65-F5344CB8AC3E}">
        <p14:creationId xmlns:p14="http://schemas.microsoft.com/office/powerpoint/2010/main" val="3994942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E6A7A-B4F1-4A9C-B9B4-7F1BD2189C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2B78C0-440F-48B1-944F-AF25608080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03335-74C1-4A53-B639-31B28944C366}"/>
              </a:ext>
            </a:extLst>
          </p:cNvPr>
          <p:cNvSpPr>
            <a:spLocks noGrp="1"/>
          </p:cNvSpPr>
          <p:nvPr>
            <p:ph type="dt" sz="half" idx="10"/>
          </p:nvPr>
        </p:nvSpPr>
        <p:spPr/>
        <p:txBody>
          <a:bodyPr/>
          <a:lstStyle/>
          <a:p>
            <a:fld id="{7C11B895-A70C-4FD5-B502-AE27B42FF4AE}" type="datetimeFigureOut">
              <a:rPr lang="en-US" smtClean="0"/>
              <a:t>4/6/2020</a:t>
            </a:fld>
            <a:endParaRPr lang="en-US"/>
          </a:p>
        </p:txBody>
      </p:sp>
      <p:sp>
        <p:nvSpPr>
          <p:cNvPr id="5" name="Footer Placeholder 4">
            <a:extLst>
              <a:ext uri="{FF2B5EF4-FFF2-40B4-BE49-F238E27FC236}">
                <a16:creationId xmlns:a16="http://schemas.microsoft.com/office/drawing/2014/main" id="{E0B9FB30-7AEF-476D-BD71-A7AF1A255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7A7BD5-01A8-499C-9B34-4DE4F1FE1D9D}"/>
              </a:ext>
            </a:extLst>
          </p:cNvPr>
          <p:cNvSpPr>
            <a:spLocks noGrp="1"/>
          </p:cNvSpPr>
          <p:nvPr>
            <p:ph type="sldNum" sz="quarter" idx="12"/>
          </p:nvPr>
        </p:nvSpPr>
        <p:spPr/>
        <p:txBody>
          <a:bodyPr/>
          <a:lstStyle/>
          <a:p>
            <a:fld id="{63FF5C3D-B5B2-4356-83D4-B3531B5BCEE2}" type="slidenum">
              <a:rPr lang="en-US" smtClean="0"/>
              <a:t>‹#›</a:t>
            </a:fld>
            <a:endParaRPr lang="en-US"/>
          </a:p>
        </p:txBody>
      </p:sp>
    </p:spTree>
    <p:extLst>
      <p:ext uri="{BB962C8B-B14F-4D97-AF65-F5344CB8AC3E}">
        <p14:creationId xmlns:p14="http://schemas.microsoft.com/office/powerpoint/2010/main" val="178806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636194-51D4-47B2-A588-E3DA188885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19F176-85DF-499A-A6FC-689FFE1093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B1600-13CF-4D1B-989B-6E82FC475FA3}"/>
              </a:ext>
            </a:extLst>
          </p:cNvPr>
          <p:cNvSpPr>
            <a:spLocks noGrp="1"/>
          </p:cNvSpPr>
          <p:nvPr>
            <p:ph type="dt" sz="half" idx="10"/>
          </p:nvPr>
        </p:nvSpPr>
        <p:spPr/>
        <p:txBody>
          <a:bodyPr/>
          <a:lstStyle/>
          <a:p>
            <a:fld id="{7C11B895-A70C-4FD5-B502-AE27B42FF4AE}" type="datetimeFigureOut">
              <a:rPr lang="en-US" smtClean="0"/>
              <a:t>4/6/2020</a:t>
            </a:fld>
            <a:endParaRPr lang="en-US"/>
          </a:p>
        </p:txBody>
      </p:sp>
      <p:sp>
        <p:nvSpPr>
          <p:cNvPr id="5" name="Footer Placeholder 4">
            <a:extLst>
              <a:ext uri="{FF2B5EF4-FFF2-40B4-BE49-F238E27FC236}">
                <a16:creationId xmlns:a16="http://schemas.microsoft.com/office/drawing/2014/main" id="{76E38239-D195-4077-9002-9C6216904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68DF5-2DCE-4FA3-9619-B45F0CEFB79F}"/>
              </a:ext>
            </a:extLst>
          </p:cNvPr>
          <p:cNvSpPr>
            <a:spLocks noGrp="1"/>
          </p:cNvSpPr>
          <p:nvPr>
            <p:ph type="sldNum" sz="quarter" idx="12"/>
          </p:nvPr>
        </p:nvSpPr>
        <p:spPr/>
        <p:txBody>
          <a:bodyPr/>
          <a:lstStyle/>
          <a:p>
            <a:fld id="{63FF5C3D-B5B2-4356-83D4-B3531B5BCEE2}" type="slidenum">
              <a:rPr lang="en-US" smtClean="0"/>
              <a:t>‹#›</a:t>
            </a:fld>
            <a:endParaRPr lang="en-US"/>
          </a:p>
        </p:txBody>
      </p:sp>
    </p:spTree>
    <p:extLst>
      <p:ext uri="{BB962C8B-B14F-4D97-AF65-F5344CB8AC3E}">
        <p14:creationId xmlns:p14="http://schemas.microsoft.com/office/powerpoint/2010/main" val="3953272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819708"/>
          </a:xfrm>
        </p:spPr>
        <p:txBody>
          <a:bodyPr/>
          <a:lstStyle/>
          <a:p>
            <a:r>
              <a:rPr lang="en-US" dirty="0"/>
              <a:t>Click to edit Master title style</a:t>
            </a:r>
          </a:p>
        </p:txBody>
      </p:sp>
      <p:sp>
        <p:nvSpPr>
          <p:cNvPr id="4" name="Content Placeholder 3"/>
          <p:cNvSpPr>
            <a:spLocks noGrp="1"/>
          </p:cNvSpPr>
          <p:nvPr>
            <p:ph sz="half" idx="2"/>
          </p:nvPr>
        </p:nvSpPr>
        <p:spPr>
          <a:xfrm>
            <a:off x="1097280" y="2971518"/>
            <a:ext cx="4937760" cy="29890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6217920" y="2971518"/>
            <a:ext cx="4937760" cy="2989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sz="1400"/>
            </a:lvl1pPr>
          </a:lstStyle>
          <a:p>
            <a:r>
              <a:rPr lang="tr-TR" dirty="0"/>
              <a:t>21.03.2016</a:t>
            </a:r>
          </a:p>
        </p:txBody>
      </p:sp>
      <p:sp>
        <p:nvSpPr>
          <p:cNvPr id="8" name="Footer Placeholder 7"/>
          <p:cNvSpPr>
            <a:spLocks noGrp="1"/>
          </p:cNvSpPr>
          <p:nvPr>
            <p:ph type="ftr" sz="quarter" idx="11"/>
          </p:nvPr>
        </p:nvSpPr>
        <p:spPr/>
        <p:txBody>
          <a:bodyPr/>
          <a:lstStyle/>
          <a:p>
            <a:r>
              <a:rPr lang="tr-TR" dirty="0"/>
              <a:t>Doç. Dr. Çiğdem Canbay Türkyılmaz</a:t>
            </a:r>
          </a:p>
        </p:txBody>
      </p:sp>
      <p:sp>
        <p:nvSpPr>
          <p:cNvPr id="9" name="Slide Number Placeholder 8"/>
          <p:cNvSpPr>
            <a:spLocks noGrp="1"/>
          </p:cNvSpPr>
          <p:nvPr>
            <p:ph type="sldNum" sz="quarter" idx="12"/>
          </p:nvPr>
        </p:nvSpPr>
        <p:spPr/>
        <p:txBody>
          <a:bodyPr/>
          <a:lstStyle/>
          <a:p>
            <a:fld id="{E69A61C3-2D52-4472-AE91-8AEC3FFFF0E3}" type="slidenum">
              <a:rPr lang="tr-TR" smtClean="0"/>
              <a:t>‹#›</a:t>
            </a:fld>
            <a:endParaRPr lang="tr-TR"/>
          </a:p>
        </p:txBody>
      </p:sp>
      <p:sp>
        <p:nvSpPr>
          <p:cNvPr id="12" name="Text Placeholder 11"/>
          <p:cNvSpPr>
            <a:spLocks noGrp="1"/>
          </p:cNvSpPr>
          <p:nvPr>
            <p:ph type="body" sz="quarter" idx="13"/>
          </p:nvPr>
        </p:nvSpPr>
        <p:spPr>
          <a:xfrm>
            <a:off x="1096963" y="1241778"/>
            <a:ext cx="10058400" cy="15807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Tree>
    <p:extLst>
      <p:ext uri="{BB962C8B-B14F-4D97-AF65-F5344CB8AC3E}">
        <p14:creationId xmlns:p14="http://schemas.microsoft.com/office/powerpoint/2010/main" val="312814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6C43-0833-4A01-BAE6-F54FEE70A0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F826C0-1F6B-4D03-B38C-83A7F7380C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444FF6-F9ED-486A-99C5-4ADF134D222C}"/>
              </a:ext>
            </a:extLst>
          </p:cNvPr>
          <p:cNvSpPr>
            <a:spLocks noGrp="1"/>
          </p:cNvSpPr>
          <p:nvPr>
            <p:ph type="dt" sz="half" idx="10"/>
          </p:nvPr>
        </p:nvSpPr>
        <p:spPr/>
        <p:txBody>
          <a:bodyPr/>
          <a:lstStyle/>
          <a:p>
            <a:fld id="{7C11B895-A70C-4FD5-B502-AE27B42FF4AE}" type="datetimeFigureOut">
              <a:rPr lang="en-US" smtClean="0"/>
              <a:t>4/6/2020</a:t>
            </a:fld>
            <a:endParaRPr lang="en-US"/>
          </a:p>
        </p:txBody>
      </p:sp>
      <p:sp>
        <p:nvSpPr>
          <p:cNvPr id="5" name="Footer Placeholder 4">
            <a:extLst>
              <a:ext uri="{FF2B5EF4-FFF2-40B4-BE49-F238E27FC236}">
                <a16:creationId xmlns:a16="http://schemas.microsoft.com/office/drawing/2014/main" id="{B3A37EDB-29E4-40AF-BC80-A46D98D6D4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8E52F-EC77-415E-B0C4-15EBCED2CBFA}"/>
              </a:ext>
            </a:extLst>
          </p:cNvPr>
          <p:cNvSpPr>
            <a:spLocks noGrp="1"/>
          </p:cNvSpPr>
          <p:nvPr>
            <p:ph type="sldNum" sz="quarter" idx="12"/>
          </p:nvPr>
        </p:nvSpPr>
        <p:spPr/>
        <p:txBody>
          <a:bodyPr/>
          <a:lstStyle/>
          <a:p>
            <a:fld id="{63FF5C3D-B5B2-4356-83D4-B3531B5BCEE2}" type="slidenum">
              <a:rPr lang="en-US" smtClean="0"/>
              <a:t>‹#›</a:t>
            </a:fld>
            <a:endParaRPr lang="en-US"/>
          </a:p>
        </p:txBody>
      </p:sp>
    </p:spTree>
    <p:extLst>
      <p:ext uri="{BB962C8B-B14F-4D97-AF65-F5344CB8AC3E}">
        <p14:creationId xmlns:p14="http://schemas.microsoft.com/office/powerpoint/2010/main" val="3066084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85F7A-679F-4124-AF8F-1E2ACC86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11D117-B3AA-47B3-AA62-371D3FDC40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9085C-3D4C-41CE-A90A-8817CF7475B1}"/>
              </a:ext>
            </a:extLst>
          </p:cNvPr>
          <p:cNvSpPr>
            <a:spLocks noGrp="1"/>
          </p:cNvSpPr>
          <p:nvPr>
            <p:ph type="dt" sz="half" idx="10"/>
          </p:nvPr>
        </p:nvSpPr>
        <p:spPr/>
        <p:txBody>
          <a:bodyPr/>
          <a:lstStyle/>
          <a:p>
            <a:fld id="{7C11B895-A70C-4FD5-B502-AE27B42FF4AE}" type="datetimeFigureOut">
              <a:rPr lang="en-US" smtClean="0"/>
              <a:t>4/6/2020</a:t>
            </a:fld>
            <a:endParaRPr lang="en-US"/>
          </a:p>
        </p:txBody>
      </p:sp>
      <p:sp>
        <p:nvSpPr>
          <p:cNvPr id="5" name="Footer Placeholder 4">
            <a:extLst>
              <a:ext uri="{FF2B5EF4-FFF2-40B4-BE49-F238E27FC236}">
                <a16:creationId xmlns:a16="http://schemas.microsoft.com/office/drawing/2014/main" id="{BA70047E-FE11-45C0-9C4F-BA1A736D93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A7F4E-5518-4FEA-AD98-09C58D9CF663}"/>
              </a:ext>
            </a:extLst>
          </p:cNvPr>
          <p:cNvSpPr>
            <a:spLocks noGrp="1"/>
          </p:cNvSpPr>
          <p:nvPr>
            <p:ph type="sldNum" sz="quarter" idx="12"/>
          </p:nvPr>
        </p:nvSpPr>
        <p:spPr/>
        <p:txBody>
          <a:bodyPr/>
          <a:lstStyle/>
          <a:p>
            <a:fld id="{63FF5C3D-B5B2-4356-83D4-B3531B5BCEE2}" type="slidenum">
              <a:rPr lang="en-US" smtClean="0"/>
              <a:t>‹#›</a:t>
            </a:fld>
            <a:endParaRPr lang="en-US"/>
          </a:p>
        </p:txBody>
      </p:sp>
    </p:spTree>
    <p:extLst>
      <p:ext uri="{BB962C8B-B14F-4D97-AF65-F5344CB8AC3E}">
        <p14:creationId xmlns:p14="http://schemas.microsoft.com/office/powerpoint/2010/main" val="352459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109A9-2B59-4D0C-AB6F-7BB3FA472E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AB5ED9-290E-4B70-80AC-034D1FDC59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009AED-1AEE-4479-B81A-863A56B90D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C91F58-B9E8-4802-A835-0482A89C09F3}"/>
              </a:ext>
            </a:extLst>
          </p:cNvPr>
          <p:cNvSpPr>
            <a:spLocks noGrp="1"/>
          </p:cNvSpPr>
          <p:nvPr>
            <p:ph type="dt" sz="half" idx="10"/>
          </p:nvPr>
        </p:nvSpPr>
        <p:spPr/>
        <p:txBody>
          <a:bodyPr/>
          <a:lstStyle/>
          <a:p>
            <a:fld id="{7C11B895-A70C-4FD5-B502-AE27B42FF4AE}" type="datetimeFigureOut">
              <a:rPr lang="en-US" smtClean="0"/>
              <a:t>4/6/2020</a:t>
            </a:fld>
            <a:endParaRPr lang="en-US"/>
          </a:p>
        </p:txBody>
      </p:sp>
      <p:sp>
        <p:nvSpPr>
          <p:cNvPr id="6" name="Footer Placeholder 5">
            <a:extLst>
              <a:ext uri="{FF2B5EF4-FFF2-40B4-BE49-F238E27FC236}">
                <a16:creationId xmlns:a16="http://schemas.microsoft.com/office/drawing/2014/main" id="{3D24122E-3DAF-4403-B235-1CBBF0BF34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819CB-ABA4-450D-99D5-F7B9FB8C1084}"/>
              </a:ext>
            </a:extLst>
          </p:cNvPr>
          <p:cNvSpPr>
            <a:spLocks noGrp="1"/>
          </p:cNvSpPr>
          <p:nvPr>
            <p:ph type="sldNum" sz="quarter" idx="12"/>
          </p:nvPr>
        </p:nvSpPr>
        <p:spPr/>
        <p:txBody>
          <a:bodyPr/>
          <a:lstStyle/>
          <a:p>
            <a:fld id="{63FF5C3D-B5B2-4356-83D4-B3531B5BCEE2}" type="slidenum">
              <a:rPr lang="en-US" smtClean="0"/>
              <a:t>‹#›</a:t>
            </a:fld>
            <a:endParaRPr lang="en-US"/>
          </a:p>
        </p:txBody>
      </p:sp>
    </p:spTree>
    <p:extLst>
      <p:ext uri="{BB962C8B-B14F-4D97-AF65-F5344CB8AC3E}">
        <p14:creationId xmlns:p14="http://schemas.microsoft.com/office/powerpoint/2010/main" val="2555896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6169-E33C-45D5-A105-EDF0E8A0FA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84C7CB-380F-40C2-B9FA-82F498D60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358FB6-1AD0-4280-A8BB-C50371B15E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3E3D0-BDB8-4140-8461-F2AC6847FB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3A691C-7158-4687-A851-233199FADD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F5D7B0-B42F-4B99-8092-B49A504C25C7}"/>
              </a:ext>
            </a:extLst>
          </p:cNvPr>
          <p:cNvSpPr>
            <a:spLocks noGrp="1"/>
          </p:cNvSpPr>
          <p:nvPr>
            <p:ph type="dt" sz="half" idx="10"/>
          </p:nvPr>
        </p:nvSpPr>
        <p:spPr/>
        <p:txBody>
          <a:bodyPr/>
          <a:lstStyle/>
          <a:p>
            <a:fld id="{7C11B895-A70C-4FD5-B502-AE27B42FF4AE}" type="datetimeFigureOut">
              <a:rPr lang="en-US" smtClean="0"/>
              <a:t>4/6/2020</a:t>
            </a:fld>
            <a:endParaRPr lang="en-US"/>
          </a:p>
        </p:txBody>
      </p:sp>
      <p:sp>
        <p:nvSpPr>
          <p:cNvPr id="8" name="Footer Placeholder 7">
            <a:extLst>
              <a:ext uri="{FF2B5EF4-FFF2-40B4-BE49-F238E27FC236}">
                <a16:creationId xmlns:a16="http://schemas.microsoft.com/office/drawing/2014/main" id="{BFEC8E01-24B6-4BA8-9A73-5FE2C09C00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EF36A4-E749-4EA2-A74F-1D467FDA60D2}"/>
              </a:ext>
            </a:extLst>
          </p:cNvPr>
          <p:cNvSpPr>
            <a:spLocks noGrp="1"/>
          </p:cNvSpPr>
          <p:nvPr>
            <p:ph type="sldNum" sz="quarter" idx="12"/>
          </p:nvPr>
        </p:nvSpPr>
        <p:spPr/>
        <p:txBody>
          <a:bodyPr/>
          <a:lstStyle/>
          <a:p>
            <a:fld id="{63FF5C3D-B5B2-4356-83D4-B3531B5BCEE2}" type="slidenum">
              <a:rPr lang="en-US" smtClean="0"/>
              <a:t>‹#›</a:t>
            </a:fld>
            <a:endParaRPr lang="en-US"/>
          </a:p>
        </p:txBody>
      </p:sp>
    </p:spTree>
    <p:extLst>
      <p:ext uri="{BB962C8B-B14F-4D97-AF65-F5344CB8AC3E}">
        <p14:creationId xmlns:p14="http://schemas.microsoft.com/office/powerpoint/2010/main" val="379832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E593-0040-4B9E-A2A1-584A0B69C9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9A3B69-8BEB-440E-B6D1-713CFBF7FD33}"/>
              </a:ext>
            </a:extLst>
          </p:cNvPr>
          <p:cNvSpPr>
            <a:spLocks noGrp="1"/>
          </p:cNvSpPr>
          <p:nvPr>
            <p:ph type="dt" sz="half" idx="10"/>
          </p:nvPr>
        </p:nvSpPr>
        <p:spPr/>
        <p:txBody>
          <a:bodyPr/>
          <a:lstStyle/>
          <a:p>
            <a:fld id="{7C11B895-A70C-4FD5-B502-AE27B42FF4AE}" type="datetimeFigureOut">
              <a:rPr lang="en-US" smtClean="0"/>
              <a:t>4/6/2020</a:t>
            </a:fld>
            <a:endParaRPr lang="en-US"/>
          </a:p>
        </p:txBody>
      </p:sp>
      <p:sp>
        <p:nvSpPr>
          <p:cNvPr id="4" name="Footer Placeholder 3">
            <a:extLst>
              <a:ext uri="{FF2B5EF4-FFF2-40B4-BE49-F238E27FC236}">
                <a16:creationId xmlns:a16="http://schemas.microsoft.com/office/drawing/2014/main" id="{3C69E72A-0D6E-4FD3-B906-8821BEEFF5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1D6EB1-7DC7-4724-99F4-9256D1B38020}"/>
              </a:ext>
            </a:extLst>
          </p:cNvPr>
          <p:cNvSpPr>
            <a:spLocks noGrp="1"/>
          </p:cNvSpPr>
          <p:nvPr>
            <p:ph type="sldNum" sz="quarter" idx="12"/>
          </p:nvPr>
        </p:nvSpPr>
        <p:spPr/>
        <p:txBody>
          <a:bodyPr/>
          <a:lstStyle/>
          <a:p>
            <a:fld id="{63FF5C3D-B5B2-4356-83D4-B3531B5BCEE2}" type="slidenum">
              <a:rPr lang="en-US" smtClean="0"/>
              <a:t>‹#›</a:t>
            </a:fld>
            <a:endParaRPr lang="en-US"/>
          </a:p>
        </p:txBody>
      </p:sp>
    </p:spTree>
    <p:extLst>
      <p:ext uri="{BB962C8B-B14F-4D97-AF65-F5344CB8AC3E}">
        <p14:creationId xmlns:p14="http://schemas.microsoft.com/office/powerpoint/2010/main" val="215151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B7D04B-F306-4906-B2F2-5B6D40CA659D}"/>
              </a:ext>
            </a:extLst>
          </p:cNvPr>
          <p:cNvSpPr>
            <a:spLocks noGrp="1"/>
          </p:cNvSpPr>
          <p:nvPr>
            <p:ph type="dt" sz="half" idx="10"/>
          </p:nvPr>
        </p:nvSpPr>
        <p:spPr/>
        <p:txBody>
          <a:bodyPr/>
          <a:lstStyle/>
          <a:p>
            <a:fld id="{7C11B895-A70C-4FD5-B502-AE27B42FF4AE}" type="datetimeFigureOut">
              <a:rPr lang="en-US" smtClean="0"/>
              <a:t>4/6/2020</a:t>
            </a:fld>
            <a:endParaRPr lang="en-US"/>
          </a:p>
        </p:txBody>
      </p:sp>
      <p:sp>
        <p:nvSpPr>
          <p:cNvPr id="3" name="Footer Placeholder 2">
            <a:extLst>
              <a:ext uri="{FF2B5EF4-FFF2-40B4-BE49-F238E27FC236}">
                <a16:creationId xmlns:a16="http://schemas.microsoft.com/office/drawing/2014/main" id="{479A46EE-9294-42A9-AA1E-6A043AB0EA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1370E4-C246-4DD1-B9B3-F3EBC2416D9F}"/>
              </a:ext>
            </a:extLst>
          </p:cNvPr>
          <p:cNvSpPr>
            <a:spLocks noGrp="1"/>
          </p:cNvSpPr>
          <p:nvPr>
            <p:ph type="sldNum" sz="quarter" idx="12"/>
          </p:nvPr>
        </p:nvSpPr>
        <p:spPr/>
        <p:txBody>
          <a:bodyPr/>
          <a:lstStyle/>
          <a:p>
            <a:fld id="{63FF5C3D-B5B2-4356-83D4-B3531B5BCEE2}" type="slidenum">
              <a:rPr lang="en-US" smtClean="0"/>
              <a:t>‹#›</a:t>
            </a:fld>
            <a:endParaRPr lang="en-US"/>
          </a:p>
        </p:txBody>
      </p:sp>
    </p:spTree>
    <p:extLst>
      <p:ext uri="{BB962C8B-B14F-4D97-AF65-F5344CB8AC3E}">
        <p14:creationId xmlns:p14="http://schemas.microsoft.com/office/powerpoint/2010/main" val="1299266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6E9E6-FD77-4A43-88CB-1A24B263D2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93551A-B828-42E5-A22D-C0A86A808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9150AE-A042-47C8-991F-F12C7AA1B5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75FE3-300F-446D-B75F-A5661BBD75A1}"/>
              </a:ext>
            </a:extLst>
          </p:cNvPr>
          <p:cNvSpPr>
            <a:spLocks noGrp="1"/>
          </p:cNvSpPr>
          <p:nvPr>
            <p:ph type="dt" sz="half" idx="10"/>
          </p:nvPr>
        </p:nvSpPr>
        <p:spPr/>
        <p:txBody>
          <a:bodyPr/>
          <a:lstStyle/>
          <a:p>
            <a:fld id="{7C11B895-A70C-4FD5-B502-AE27B42FF4AE}" type="datetimeFigureOut">
              <a:rPr lang="en-US" smtClean="0"/>
              <a:t>4/6/2020</a:t>
            </a:fld>
            <a:endParaRPr lang="en-US"/>
          </a:p>
        </p:txBody>
      </p:sp>
      <p:sp>
        <p:nvSpPr>
          <p:cNvPr id="6" name="Footer Placeholder 5">
            <a:extLst>
              <a:ext uri="{FF2B5EF4-FFF2-40B4-BE49-F238E27FC236}">
                <a16:creationId xmlns:a16="http://schemas.microsoft.com/office/drawing/2014/main" id="{EBF61B46-C612-48A3-A03D-4FD2E0D14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93E2A8-215D-4DF4-85F0-B7EAD90AE4E3}"/>
              </a:ext>
            </a:extLst>
          </p:cNvPr>
          <p:cNvSpPr>
            <a:spLocks noGrp="1"/>
          </p:cNvSpPr>
          <p:nvPr>
            <p:ph type="sldNum" sz="quarter" idx="12"/>
          </p:nvPr>
        </p:nvSpPr>
        <p:spPr/>
        <p:txBody>
          <a:bodyPr/>
          <a:lstStyle/>
          <a:p>
            <a:fld id="{63FF5C3D-B5B2-4356-83D4-B3531B5BCEE2}" type="slidenum">
              <a:rPr lang="en-US" smtClean="0"/>
              <a:t>‹#›</a:t>
            </a:fld>
            <a:endParaRPr lang="en-US"/>
          </a:p>
        </p:txBody>
      </p:sp>
    </p:spTree>
    <p:extLst>
      <p:ext uri="{BB962C8B-B14F-4D97-AF65-F5344CB8AC3E}">
        <p14:creationId xmlns:p14="http://schemas.microsoft.com/office/powerpoint/2010/main" val="2350200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0AF90-9A5A-432C-9947-B07AC77F41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070D02-8D54-4FC9-BAA2-7C397DFB4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026EAD-40FD-4F04-8E90-43F3CB9E5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B31EA-21A2-4B43-B729-1DFCE5C53519}"/>
              </a:ext>
            </a:extLst>
          </p:cNvPr>
          <p:cNvSpPr>
            <a:spLocks noGrp="1"/>
          </p:cNvSpPr>
          <p:nvPr>
            <p:ph type="dt" sz="half" idx="10"/>
          </p:nvPr>
        </p:nvSpPr>
        <p:spPr/>
        <p:txBody>
          <a:bodyPr/>
          <a:lstStyle/>
          <a:p>
            <a:fld id="{7C11B895-A70C-4FD5-B502-AE27B42FF4AE}" type="datetimeFigureOut">
              <a:rPr lang="en-US" smtClean="0"/>
              <a:t>4/6/2020</a:t>
            </a:fld>
            <a:endParaRPr lang="en-US"/>
          </a:p>
        </p:txBody>
      </p:sp>
      <p:sp>
        <p:nvSpPr>
          <p:cNvPr id="6" name="Footer Placeholder 5">
            <a:extLst>
              <a:ext uri="{FF2B5EF4-FFF2-40B4-BE49-F238E27FC236}">
                <a16:creationId xmlns:a16="http://schemas.microsoft.com/office/drawing/2014/main" id="{6E83AE56-C9A5-489F-9B2F-25F7821706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73C3C8-7433-44FB-92DB-6B2DC94D07AB}"/>
              </a:ext>
            </a:extLst>
          </p:cNvPr>
          <p:cNvSpPr>
            <a:spLocks noGrp="1"/>
          </p:cNvSpPr>
          <p:nvPr>
            <p:ph type="sldNum" sz="quarter" idx="12"/>
          </p:nvPr>
        </p:nvSpPr>
        <p:spPr/>
        <p:txBody>
          <a:bodyPr/>
          <a:lstStyle/>
          <a:p>
            <a:fld id="{63FF5C3D-B5B2-4356-83D4-B3531B5BCEE2}" type="slidenum">
              <a:rPr lang="en-US" smtClean="0"/>
              <a:t>‹#›</a:t>
            </a:fld>
            <a:endParaRPr lang="en-US"/>
          </a:p>
        </p:txBody>
      </p:sp>
    </p:spTree>
    <p:extLst>
      <p:ext uri="{BB962C8B-B14F-4D97-AF65-F5344CB8AC3E}">
        <p14:creationId xmlns:p14="http://schemas.microsoft.com/office/powerpoint/2010/main" val="591811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8141E-1ACA-41CC-93FA-8B1561C1E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278A87-3529-4DF5-9389-DD9D0133DA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911B5-ED63-4877-BB8A-A8CDDFB7CC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1B895-A70C-4FD5-B502-AE27B42FF4AE}" type="datetimeFigureOut">
              <a:rPr lang="en-US" smtClean="0"/>
              <a:t>4/6/2020</a:t>
            </a:fld>
            <a:endParaRPr lang="en-US"/>
          </a:p>
        </p:txBody>
      </p:sp>
      <p:sp>
        <p:nvSpPr>
          <p:cNvPr id="5" name="Footer Placeholder 4">
            <a:extLst>
              <a:ext uri="{FF2B5EF4-FFF2-40B4-BE49-F238E27FC236}">
                <a16:creationId xmlns:a16="http://schemas.microsoft.com/office/drawing/2014/main" id="{54A5BC4D-41CF-4F7C-978F-5526692D83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8817BC-A4AC-4D56-B686-3AC6209591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F5C3D-B5B2-4356-83D4-B3531B5BCEE2}" type="slidenum">
              <a:rPr lang="en-US" smtClean="0"/>
              <a:t>‹#›</a:t>
            </a:fld>
            <a:endParaRPr lang="en-US"/>
          </a:p>
        </p:txBody>
      </p:sp>
    </p:spTree>
    <p:extLst>
      <p:ext uri="{BB962C8B-B14F-4D97-AF65-F5344CB8AC3E}">
        <p14:creationId xmlns:p14="http://schemas.microsoft.com/office/powerpoint/2010/main" val="2707717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53FA2-19A3-4F64-ABC6-8EB34A68FF07}"/>
              </a:ext>
            </a:extLst>
          </p:cNvPr>
          <p:cNvSpPr>
            <a:spLocks noGrp="1"/>
          </p:cNvSpPr>
          <p:nvPr>
            <p:ph type="ctrTitle"/>
          </p:nvPr>
        </p:nvSpPr>
        <p:spPr/>
        <p:txBody>
          <a:bodyPr>
            <a:normAutofit/>
          </a:bodyPr>
          <a:lstStyle/>
          <a:p>
            <a:r>
              <a:rPr lang="en-US" sz="4400" b="1" dirty="0" err="1"/>
              <a:t>Mekansal</a:t>
            </a:r>
            <a:r>
              <a:rPr lang="en-US" sz="4400" b="1" dirty="0"/>
              <a:t>, </a:t>
            </a:r>
            <a:r>
              <a:rPr lang="en-US" sz="4400" b="1" dirty="0" err="1"/>
              <a:t>Görsel</a:t>
            </a:r>
            <a:r>
              <a:rPr lang="en-US" sz="4400" b="1" dirty="0"/>
              <a:t>, </a:t>
            </a:r>
            <a:r>
              <a:rPr lang="en-US" sz="4400" b="1" dirty="0" err="1"/>
              <a:t>İşitsel</a:t>
            </a:r>
            <a:r>
              <a:rPr lang="en-US" sz="4400" b="1" dirty="0"/>
              <a:t> </a:t>
            </a:r>
            <a:r>
              <a:rPr lang="en-US" sz="4400" b="1" dirty="0" err="1"/>
              <a:t>ve</a:t>
            </a:r>
            <a:r>
              <a:rPr lang="en-US" sz="4400" b="1" dirty="0"/>
              <a:t> </a:t>
            </a:r>
            <a:r>
              <a:rPr lang="en-US" sz="4400" b="1" dirty="0" err="1"/>
              <a:t>Termal</a:t>
            </a:r>
            <a:r>
              <a:rPr lang="en-US" sz="4400" b="1" dirty="0"/>
              <a:t> </a:t>
            </a:r>
            <a:r>
              <a:rPr lang="en-US" sz="4400" b="1" dirty="0" err="1"/>
              <a:t>Konfor</a:t>
            </a:r>
            <a:r>
              <a:rPr lang="en-US" sz="4400" b="1" dirty="0"/>
              <a:t> </a:t>
            </a:r>
            <a:r>
              <a:rPr lang="en-US" sz="4400" b="1" dirty="0" err="1"/>
              <a:t>Koşulları</a:t>
            </a:r>
            <a:endParaRPr lang="en-US" sz="4400" b="1" dirty="0"/>
          </a:p>
        </p:txBody>
      </p:sp>
      <p:sp>
        <p:nvSpPr>
          <p:cNvPr id="3" name="Subtitle 2">
            <a:extLst>
              <a:ext uri="{FF2B5EF4-FFF2-40B4-BE49-F238E27FC236}">
                <a16:creationId xmlns:a16="http://schemas.microsoft.com/office/drawing/2014/main" id="{B9E59130-7404-416C-A754-F587955CB76D}"/>
              </a:ext>
            </a:extLst>
          </p:cNvPr>
          <p:cNvSpPr>
            <a:spLocks noGrp="1"/>
          </p:cNvSpPr>
          <p:nvPr>
            <p:ph type="subTitle" idx="1"/>
          </p:nvPr>
        </p:nvSpPr>
        <p:spPr/>
        <p:txBody>
          <a:bodyPr/>
          <a:lstStyle/>
          <a:p>
            <a:r>
              <a:rPr lang="en-US" dirty="0" err="1"/>
              <a:t>Doç</a:t>
            </a:r>
            <a:r>
              <a:rPr lang="en-US" dirty="0"/>
              <a:t>. Dr. Çiğdem Canbay Türkyılmaz</a:t>
            </a:r>
          </a:p>
          <a:p>
            <a:r>
              <a:rPr lang="en-US" dirty="0" err="1"/>
              <a:t>Mimarlıkta</a:t>
            </a:r>
            <a:r>
              <a:rPr lang="en-US" dirty="0"/>
              <a:t> </a:t>
            </a:r>
            <a:r>
              <a:rPr lang="en-US" dirty="0" err="1"/>
              <a:t>Mekan</a:t>
            </a:r>
            <a:r>
              <a:rPr lang="en-US" dirty="0"/>
              <a:t> </a:t>
            </a:r>
            <a:r>
              <a:rPr lang="en-US" dirty="0" err="1"/>
              <a:t>Kavramı</a:t>
            </a:r>
            <a:r>
              <a:rPr lang="en-US"/>
              <a:t> </a:t>
            </a:r>
            <a:endParaRPr lang="en-US" dirty="0"/>
          </a:p>
        </p:txBody>
      </p:sp>
    </p:spTree>
    <p:extLst>
      <p:ext uri="{BB962C8B-B14F-4D97-AF65-F5344CB8AC3E}">
        <p14:creationId xmlns:p14="http://schemas.microsoft.com/office/powerpoint/2010/main" val="4140468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b="1" dirty="0"/>
              <a:t>MEKANSAL KONFOR</a:t>
            </a:r>
            <a:endParaRPr lang="en-US" b="1" dirty="0"/>
          </a:p>
        </p:txBody>
      </p:sp>
      <p:sp>
        <p:nvSpPr>
          <p:cNvPr id="3" name="Content Placeholder 2"/>
          <p:cNvSpPr>
            <a:spLocks noGrp="1"/>
          </p:cNvSpPr>
          <p:nvPr>
            <p:ph idx="1"/>
          </p:nvPr>
        </p:nvSpPr>
        <p:spPr/>
        <p:txBody>
          <a:bodyPr>
            <a:normAutofit/>
          </a:bodyPr>
          <a:lstStyle/>
          <a:p>
            <a:r>
              <a:rPr lang="tr-TR" dirty="0"/>
              <a:t>İnsan vücudunun fiziksel özelliklerinin, vücut bölüm ve öğelerinin boyutlarının (boy, ağırlık, hacim gibi) ölçümü ilgilenen antropometri, aynı zamanda eylem (hareket) sınırları, beden biçimleri, güç gibi insana ilişkin özelliklerin ölçülmesini kapsar. </a:t>
            </a:r>
            <a:endParaRPr lang="en-US" dirty="0"/>
          </a:p>
          <a:p>
            <a:r>
              <a:rPr lang="tr-TR" dirty="0"/>
              <a:t>Antropometrik çalışmalar belirli bir ölçünün farklılıklarını, belli bir ırk, meslek, cinsiyet ya da yaş gruplarının bu ölçüden ne oranda uzaklaştıklarını ve toplum içindeki sapmaları inceler.</a:t>
            </a:r>
          </a:p>
          <a:p>
            <a:pPr algn="just"/>
            <a:endParaRPr lang="en-US"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10</a:t>
            </a:fld>
            <a:endParaRPr lang="tr-TR"/>
          </a:p>
        </p:txBody>
      </p:sp>
    </p:spTree>
    <p:extLst>
      <p:ext uri="{BB962C8B-B14F-4D97-AF65-F5344CB8AC3E}">
        <p14:creationId xmlns:p14="http://schemas.microsoft.com/office/powerpoint/2010/main" val="1141862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b="1" dirty="0"/>
              <a:t>MEKANSAL KONFOR</a:t>
            </a:r>
            <a:endParaRPr lang="en-US" b="1" dirty="0"/>
          </a:p>
        </p:txBody>
      </p:sp>
      <p:sp>
        <p:nvSpPr>
          <p:cNvPr id="3" name="Content Placeholder 2"/>
          <p:cNvSpPr>
            <a:spLocks noGrp="1"/>
          </p:cNvSpPr>
          <p:nvPr>
            <p:ph idx="1"/>
          </p:nvPr>
        </p:nvSpPr>
        <p:spPr/>
        <p:txBody>
          <a:bodyPr>
            <a:normAutofit/>
          </a:bodyPr>
          <a:lstStyle/>
          <a:p>
            <a:r>
              <a:rPr lang="en-US" dirty="0" err="1"/>
              <a:t>Mekanların</a:t>
            </a:r>
            <a:r>
              <a:rPr lang="en-US" dirty="0"/>
              <a:t>, </a:t>
            </a:r>
            <a:r>
              <a:rPr lang="tr-TR" dirty="0"/>
              <a:t>insanın boyutlarına uygunlaştırılmış olması esastır. Burada karşı karşıya kalınan önemli problem, </a:t>
            </a:r>
            <a:r>
              <a:rPr lang="tr-TR" dirty="0">
                <a:solidFill>
                  <a:srgbClr val="FF0000"/>
                </a:solidFill>
              </a:rPr>
              <a:t>farklı ırkların ve </a:t>
            </a:r>
            <a:r>
              <a:rPr lang="en-US" dirty="0" err="1">
                <a:solidFill>
                  <a:srgbClr val="FF0000"/>
                </a:solidFill>
              </a:rPr>
              <a:t>kadın</a:t>
            </a:r>
            <a:r>
              <a:rPr lang="en-US" dirty="0">
                <a:solidFill>
                  <a:srgbClr val="FF0000"/>
                </a:solidFill>
              </a:rPr>
              <a:t> </a:t>
            </a:r>
            <a:r>
              <a:rPr lang="en-US" dirty="0" err="1">
                <a:solidFill>
                  <a:srgbClr val="FF0000"/>
                </a:solidFill>
              </a:rPr>
              <a:t>ve</a:t>
            </a:r>
            <a:r>
              <a:rPr lang="en-US" dirty="0">
                <a:solidFill>
                  <a:srgbClr val="FF0000"/>
                </a:solidFill>
              </a:rPr>
              <a:t> </a:t>
            </a:r>
            <a:r>
              <a:rPr lang="en-US" dirty="0" err="1">
                <a:solidFill>
                  <a:srgbClr val="FF0000"/>
                </a:solidFill>
              </a:rPr>
              <a:t>erkeğin</a:t>
            </a:r>
            <a:r>
              <a:rPr lang="en-US" dirty="0">
                <a:solidFill>
                  <a:srgbClr val="FF0000"/>
                </a:solidFill>
              </a:rPr>
              <a:t> </a:t>
            </a:r>
            <a:r>
              <a:rPr lang="tr-TR" dirty="0">
                <a:solidFill>
                  <a:srgbClr val="FF0000"/>
                </a:solidFill>
              </a:rPr>
              <a:t>farklı boyutlarının çeşitliliğidir.</a:t>
            </a:r>
          </a:p>
          <a:p>
            <a:r>
              <a:rPr lang="tr-TR" dirty="0"/>
              <a:t>Bu farkların en önemlilerini şöyle sıralayabiliriz:</a:t>
            </a:r>
          </a:p>
          <a:p>
            <a:pPr lvl="1">
              <a:buFont typeface="Wingdings" charset="2"/>
              <a:buChar char="§"/>
            </a:pPr>
            <a:r>
              <a:rPr lang="tr-TR" dirty="0">
                <a:solidFill>
                  <a:srgbClr val="FF0000"/>
                </a:solidFill>
              </a:rPr>
              <a:t>Uluslararası farklar</a:t>
            </a:r>
          </a:p>
          <a:p>
            <a:pPr lvl="1">
              <a:buFont typeface="Wingdings" charset="2"/>
              <a:buChar char="§"/>
            </a:pPr>
            <a:r>
              <a:rPr lang="tr-TR" dirty="0">
                <a:solidFill>
                  <a:srgbClr val="FF0000"/>
                </a:solidFill>
              </a:rPr>
              <a:t>Bölgeler arası farklar</a:t>
            </a:r>
          </a:p>
          <a:p>
            <a:pPr lvl="1">
              <a:buFont typeface="Wingdings" charset="2"/>
              <a:buChar char="§"/>
            </a:pPr>
            <a:r>
              <a:rPr lang="tr-TR" dirty="0">
                <a:solidFill>
                  <a:srgbClr val="FF0000"/>
                </a:solidFill>
              </a:rPr>
              <a:t>Meslek grupları arası farklar</a:t>
            </a:r>
          </a:p>
          <a:p>
            <a:pPr lvl="1">
              <a:buFont typeface="Wingdings" charset="2"/>
              <a:buChar char="§"/>
            </a:pPr>
            <a:r>
              <a:rPr lang="tr-TR" dirty="0">
                <a:solidFill>
                  <a:srgbClr val="FF0000"/>
                </a:solidFill>
              </a:rPr>
              <a:t>Yaş farklılıkları</a:t>
            </a:r>
          </a:p>
          <a:p>
            <a:pPr lvl="1">
              <a:buFont typeface="Wingdings" charset="2"/>
              <a:buChar char="§"/>
            </a:pPr>
            <a:r>
              <a:rPr lang="tr-TR" dirty="0">
                <a:solidFill>
                  <a:srgbClr val="FF0000"/>
                </a:solidFill>
              </a:rPr>
              <a:t>Cinsiyet farkları</a:t>
            </a:r>
          </a:p>
          <a:p>
            <a:endParaRPr lang="tr-TR" dirty="0"/>
          </a:p>
          <a:p>
            <a:endParaRPr lang="tr-TR" dirty="0"/>
          </a:p>
          <a:p>
            <a:endParaRPr lang="en-US"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11</a:t>
            </a:fld>
            <a:endParaRPr lang="tr-TR"/>
          </a:p>
        </p:txBody>
      </p:sp>
    </p:spTree>
    <p:extLst>
      <p:ext uri="{BB962C8B-B14F-4D97-AF65-F5344CB8AC3E}">
        <p14:creationId xmlns:p14="http://schemas.microsoft.com/office/powerpoint/2010/main" val="56692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b="1" dirty="0"/>
              <a:t>MEKANSAL KONFOR</a:t>
            </a:r>
            <a:endParaRPr lang="en-US" b="1" dirty="0"/>
          </a:p>
        </p:txBody>
      </p:sp>
      <p:sp>
        <p:nvSpPr>
          <p:cNvPr id="3" name="Content Placeholder 2"/>
          <p:cNvSpPr>
            <a:spLocks noGrp="1"/>
          </p:cNvSpPr>
          <p:nvPr>
            <p:ph idx="1"/>
          </p:nvPr>
        </p:nvSpPr>
        <p:spPr/>
        <p:txBody>
          <a:bodyPr/>
          <a:lstStyle/>
          <a:p>
            <a:r>
              <a:rPr lang="tr-TR" dirty="0"/>
              <a:t>Bu nedenle, bir </a:t>
            </a:r>
            <a:r>
              <a:rPr lang="en-US" dirty="0" err="1"/>
              <a:t>mekanı</a:t>
            </a:r>
            <a:r>
              <a:rPr lang="en-US" dirty="0"/>
              <a:t> </a:t>
            </a:r>
            <a:r>
              <a:rPr lang="tr-TR" dirty="0"/>
              <a:t>ortalama bir insan boyutu için tasarlamak yeterli bir kural değildir. Değişen kullanıcı boyutları nedeniyle, tasarlanan donatıların bütün insanlara uygun kullanıma sahip </a:t>
            </a:r>
            <a:r>
              <a:rPr lang="en-US" dirty="0" err="1"/>
              <a:t>olması</a:t>
            </a:r>
            <a:r>
              <a:rPr lang="en-US" dirty="0"/>
              <a:t> </a:t>
            </a:r>
            <a:r>
              <a:rPr lang="en-US" dirty="0" err="1"/>
              <a:t>için</a:t>
            </a:r>
            <a:r>
              <a:rPr lang="en-US" dirty="0"/>
              <a:t> </a:t>
            </a:r>
            <a:r>
              <a:rPr lang="en-US" dirty="0" err="1"/>
              <a:t>gerekli</a:t>
            </a:r>
            <a:r>
              <a:rPr lang="en-US" dirty="0"/>
              <a:t> </a:t>
            </a:r>
            <a:r>
              <a:rPr lang="en-US" dirty="0" err="1"/>
              <a:t>düzenlemeler</a:t>
            </a:r>
            <a:r>
              <a:rPr lang="en-US" dirty="0"/>
              <a:t> </a:t>
            </a:r>
            <a:r>
              <a:rPr lang="en-US" dirty="0" err="1"/>
              <a:t>yapılmalıdır</a:t>
            </a:r>
            <a:r>
              <a:rPr lang="en-US" dirty="0"/>
              <a:t>.</a:t>
            </a:r>
            <a:endParaRPr lang="tr-TR" dirty="0"/>
          </a:p>
          <a:p>
            <a:r>
              <a:rPr lang="tr-TR" dirty="0"/>
              <a:t>Örneğin</a:t>
            </a:r>
            <a:r>
              <a:rPr lang="en-US" dirty="0"/>
              <a:t> </a:t>
            </a:r>
            <a:r>
              <a:rPr lang="tr-TR" dirty="0"/>
              <a:t>18. yüzyılda ise, bel korsajlı, teller ve jüponlarla kabarıklaştırılan uzun eteklerden oluşan giysileri, kadınların hareket imkanlarını oldukça kısıtlamakta idi.</a:t>
            </a:r>
            <a:endParaRPr lang="en-US" dirty="0"/>
          </a:p>
          <a:p>
            <a:r>
              <a:rPr lang="tr-TR" dirty="0"/>
              <a:t> Japonlar, zencilerden daha kısa bir ırktır. Hindistan’daki şoförler dinsel inançları nedeniyle türban giymektedirler, bu onların toplam yüksekliğini arttırır. </a:t>
            </a: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12</a:t>
            </a:fld>
            <a:endParaRPr lang="tr-TR"/>
          </a:p>
        </p:txBody>
      </p:sp>
    </p:spTree>
    <p:extLst>
      <p:ext uri="{BB962C8B-B14F-4D97-AF65-F5344CB8AC3E}">
        <p14:creationId xmlns:p14="http://schemas.microsoft.com/office/powerpoint/2010/main" val="230782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200" b="1" dirty="0"/>
              <a:t>MEKANIN BOYUTSAL ÖZELLİKLERİNİN BELİRLENMESİ VE ERGONOMİ</a:t>
            </a:r>
          </a:p>
        </p:txBody>
      </p:sp>
      <p:sp>
        <p:nvSpPr>
          <p:cNvPr id="3" name="Content Placeholder 2"/>
          <p:cNvSpPr>
            <a:spLocks noGrp="1"/>
          </p:cNvSpPr>
          <p:nvPr>
            <p:ph idx="1"/>
          </p:nvPr>
        </p:nvSpPr>
        <p:spPr/>
        <p:txBody>
          <a:bodyPr/>
          <a:lstStyle/>
          <a:p>
            <a:r>
              <a:rPr lang="tr-TR" dirty="0"/>
              <a:t>Mimar tarafından oluşturulacak mimari çevre, amacına uygun olarak bazı eylem gruplarının içinde yer alacağı</a:t>
            </a:r>
            <a:r>
              <a:rPr lang="en-US" dirty="0"/>
              <a:t> </a:t>
            </a:r>
            <a:r>
              <a:rPr lang="en-US" dirty="0" err="1"/>
              <a:t>biçimsel</a:t>
            </a:r>
            <a:r>
              <a:rPr lang="en-US" dirty="0"/>
              <a:t> </a:t>
            </a:r>
            <a:r>
              <a:rPr lang="en-US" dirty="0" err="1"/>
              <a:t>organizasyonu</a:t>
            </a:r>
            <a:r>
              <a:rPr lang="en-US" dirty="0"/>
              <a:t> </a:t>
            </a:r>
            <a:r>
              <a:rPr lang="tr-TR" dirty="0"/>
              <a:t>ve dolayısıyla mekan düzenlemeyi kapsamaktadır ve insan gereksinmeleri ancak eylemlere bağlı olarak anlam kazanmaktadır. </a:t>
            </a:r>
          </a:p>
          <a:p>
            <a:r>
              <a:rPr lang="tr-TR" dirty="0"/>
              <a:t>Bir binada yer alacak ana eylem gruplarından hareket edilerek, eylem analizlerinin yapıl</a:t>
            </a:r>
            <a:r>
              <a:rPr lang="en-US" dirty="0"/>
              <a:t>arak </a:t>
            </a:r>
            <a:r>
              <a:rPr lang="tr-TR" dirty="0"/>
              <a:t>eylemlerin düzenlenmesi mümkün olabilir.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13</a:t>
            </a:fld>
            <a:endParaRPr lang="tr-TR"/>
          </a:p>
        </p:txBody>
      </p:sp>
    </p:spTree>
    <p:extLst>
      <p:ext uri="{BB962C8B-B14F-4D97-AF65-F5344CB8AC3E}">
        <p14:creationId xmlns:p14="http://schemas.microsoft.com/office/powerpoint/2010/main" val="627514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200" b="1" dirty="0"/>
              <a:t>MEKANIN BOYUTSAL ÖZELLİKLERİNİN BELİRLENMESİ VE ERGONOMİ</a:t>
            </a:r>
          </a:p>
        </p:txBody>
      </p:sp>
      <p:sp>
        <p:nvSpPr>
          <p:cNvPr id="3" name="Content Placeholder 2"/>
          <p:cNvSpPr>
            <a:spLocks noGrp="1"/>
          </p:cNvSpPr>
          <p:nvPr>
            <p:ph idx="1"/>
          </p:nvPr>
        </p:nvSpPr>
        <p:spPr/>
        <p:txBody>
          <a:bodyPr>
            <a:normAutofit/>
          </a:bodyPr>
          <a:lstStyle/>
          <a:p>
            <a:r>
              <a:rPr lang="tr-TR" dirty="0"/>
              <a:t>Mekansal ihtiyaçların (fonksiyonel ve boyutsal gereksinmeler bütünü) karşılanmasında eylem analizleri, mekanın düzenlenmesi ve dolayısıyla boyutlandırılması için gereklidir.</a:t>
            </a:r>
          </a:p>
          <a:p>
            <a:r>
              <a:rPr lang="tr-TR" dirty="0"/>
              <a:t>Eylem yapılış biçimleri ile ilgili ergonomik araştırmaların sonuçları ise boyutsal gereksinmelerin belirlenmesinde veri oluşturmaktadır. </a:t>
            </a: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14</a:t>
            </a:fld>
            <a:endParaRPr lang="tr-TR"/>
          </a:p>
        </p:txBody>
      </p:sp>
    </p:spTree>
    <p:extLst>
      <p:ext uri="{BB962C8B-B14F-4D97-AF65-F5344CB8AC3E}">
        <p14:creationId xmlns:p14="http://schemas.microsoft.com/office/powerpoint/2010/main" val="2409744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200" b="1" dirty="0"/>
              <a:t>MEKANIN BOYUTSAL ÖZELLİKLERİNİN BELİRLENMESİ VE ERGONOMİ</a:t>
            </a:r>
          </a:p>
        </p:txBody>
      </p:sp>
      <p:sp>
        <p:nvSpPr>
          <p:cNvPr id="3" name="Content Placeholder 2"/>
          <p:cNvSpPr>
            <a:spLocks noGrp="1"/>
          </p:cNvSpPr>
          <p:nvPr>
            <p:ph idx="1"/>
          </p:nvPr>
        </p:nvSpPr>
        <p:spPr/>
        <p:txBody>
          <a:bodyPr/>
          <a:lstStyle/>
          <a:p>
            <a:r>
              <a:rPr lang="tr-TR" dirty="0"/>
              <a:t>Tek mekan ölçeğinde çakışmalar göz önüne alınarak bir araya gelen alt eylemlerin ve eylemlerin toplam alanları ve eylem yardımcı araçları olan donatıların (ekipman, mobilya) toplam alanları, mekanın döşeme alanına ilişkin ölçüsünün belirlenmesinde temel ölçütlerden biridir. </a:t>
            </a:r>
          </a:p>
          <a:p>
            <a:r>
              <a:rPr lang="tr-TR" dirty="0"/>
              <a:t>Ancak, hiçbir eylem yer aldığı mekanda tüm hacmi kaplamaz. Kullanıcı, ekipman, mobilya ve bunları çevreleyen kabuk arasında dikkate değer hacimsel bir tolerans vardır.  Bu tolerans, insan boyutlarındaki değişmeler, hareket örnekleri ve algılama yönlerinden, fizyolojik ve psikolojik sebeplere dayanabilir.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15</a:t>
            </a:fld>
            <a:endParaRPr lang="tr-TR"/>
          </a:p>
        </p:txBody>
      </p:sp>
    </p:spTree>
    <p:extLst>
      <p:ext uri="{BB962C8B-B14F-4D97-AF65-F5344CB8AC3E}">
        <p14:creationId xmlns:p14="http://schemas.microsoft.com/office/powerpoint/2010/main" val="3295812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38200" y="1690688"/>
            <a:ext cx="5478088" cy="4486275"/>
          </a:xfrm>
        </p:spPr>
        <p:txBody>
          <a:bodyPr>
            <a:normAutofit fontScale="70000" lnSpcReduction="20000"/>
          </a:bodyPr>
          <a:lstStyle/>
          <a:p>
            <a:r>
              <a:rPr lang="tr-TR" dirty="0"/>
              <a:t>Uygulamalarda çoğu kez bir mekanın büyüklüğü, içinde yaşayacak kullanıcıya, kullanıcının eylemlerine, yapılacak eyleme bağlı olarak kullanılan araçlardan hareket edilerek saptanmaya çalışılır.</a:t>
            </a:r>
            <a:endParaRPr lang="en-US" dirty="0"/>
          </a:p>
          <a:p>
            <a:r>
              <a:rPr lang="tr-TR" dirty="0"/>
              <a:t> Araçların kapladığı alana gerekli görüldüğü kadar geçiş olanakları eklenir, alışkanlıklara, geçmiş deneylere dayanılarak, bu çıkan toplamın genel olarak biraz fazlası o mekanın büyüklüğü olarak saptanır. </a:t>
            </a:r>
            <a:endParaRPr lang="en-US" dirty="0"/>
          </a:p>
          <a:p>
            <a:r>
              <a:rPr lang="tr-TR" dirty="0"/>
              <a:t>Sözü edilen fazlalığı Broadbent (1973) </a:t>
            </a:r>
            <a:r>
              <a:rPr lang="tr-TR" dirty="0">
                <a:solidFill>
                  <a:srgbClr val="FF0000"/>
                </a:solidFill>
              </a:rPr>
              <a:t>«çevresel tolerans» </a:t>
            </a:r>
            <a:r>
              <a:rPr lang="tr-TR" dirty="0"/>
              <a:t>olarak tanımlamaktadır. Bu bir tolerans olmaktan çok sayısal değerler ile anlatılması denenmemiş öznel değerlerle ilgili büyüklüklerdir. </a:t>
            </a:r>
            <a:r>
              <a:rPr lang="tr-TR" dirty="0" err="1"/>
              <a:t>Broadbent</a:t>
            </a:r>
            <a:r>
              <a:rPr lang="tr-TR" dirty="0"/>
              <a:t> boyutsal gereksinmelerin fiziksel verilerin ölçülerinden oluştuğunu ancak psikolojik büyüklüğün eklenmesi gerektiğini belirtmektedir. </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16288" y="1309687"/>
            <a:ext cx="5098600" cy="4839185"/>
          </a:xfrm>
        </p:spPr>
      </p:pic>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16</a:t>
            </a:fld>
            <a:endParaRPr lang="tr-TR"/>
          </a:p>
        </p:txBody>
      </p:sp>
      <p:sp>
        <p:nvSpPr>
          <p:cNvPr id="7" name="Title 6"/>
          <p:cNvSpPr>
            <a:spLocks noGrp="1"/>
          </p:cNvSpPr>
          <p:nvPr>
            <p:ph type="title"/>
          </p:nvPr>
        </p:nvSpPr>
        <p:spPr/>
        <p:txBody>
          <a:bodyPr>
            <a:noAutofit/>
          </a:bodyPr>
          <a:lstStyle/>
          <a:p>
            <a:r>
              <a:rPr lang="tr-TR" sz="3200" b="1" dirty="0"/>
              <a:t>MEKANIN BOYUTSAL ÖZELLİKLERİNİN BELİRLENMESİ VE ERGONOMİ</a:t>
            </a:r>
          </a:p>
        </p:txBody>
      </p:sp>
    </p:spTree>
    <p:extLst>
      <p:ext uri="{BB962C8B-B14F-4D97-AF65-F5344CB8AC3E}">
        <p14:creationId xmlns:p14="http://schemas.microsoft.com/office/powerpoint/2010/main" val="917017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200" b="1" dirty="0"/>
              <a:t>MEKANIN BOYUTSAL ÖZELLİKLERİNİN BELİRLENMESİ VE ERGONOMİ</a:t>
            </a:r>
          </a:p>
        </p:txBody>
      </p:sp>
      <p:sp>
        <p:nvSpPr>
          <p:cNvPr id="3" name="Content Placeholder 2"/>
          <p:cNvSpPr>
            <a:spLocks noGrp="1"/>
          </p:cNvSpPr>
          <p:nvPr>
            <p:ph idx="1"/>
          </p:nvPr>
        </p:nvSpPr>
        <p:spPr/>
        <p:txBody>
          <a:bodyPr/>
          <a:lstStyle/>
          <a:p>
            <a:r>
              <a:rPr lang="tr-TR" dirty="0"/>
              <a:t>Mekanın alan ve yükseklikleri, içinde yer alan eylemin türünün gereklerine göre düzlem veya kademeli gibi çözümler gerektirir ki, bu noktada da mekanın biçimlenişini etkileyen yine insandır.</a:t>
            </a:r>
          </a:p>
          <a:p>
            <a:r>
              <a:rPr lang="tr-TR" dirty="0"/>
              <a:t>İnsan sayısına göre bazı eylemler insanın göz seviyesinin ve görme açısının, tribünlerde, tiyatroda olduğu gibi, etkin bir şekilde göz önüne alınmasını gerektirir. Dolayısıyla mekan biçimi, tavan yüksekliği ve döşeme alanı fiziksel gereksinmelerle farklılaşır. Bir opera binasında ise, işitsel gereksinmeleri göre, biçim ve mekanı oluşturan yüzeyler farklı şekilde düzenlenmek durumundadır.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17</a:t>
            </a:fld>
            <a:endParaRPr lang="tr-TR"/>
          </a:p>
        </p:txBody>
      </p:sp>
    </p:spTree>
    <p:extLst>
      <p:ext uri="{BB962C8B-B14F-4D97-AF65-F5344CB8AC3E}">
        <p14:creationId xmlns:p14="http://schemas.microsoft.com/office/powerpoint/2010/main" val="1725063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200" b="1" dirty="0"/>
              <a:t>MEKANIN BOYUTSAL ÖZELLİKLERİNİN BELİRLENMESİ VE ERGONOMİ</a:t>
            </a:r>
          </a:p>
        </p:txBody>
      </p:sp>
      <p:sp>
        <p:nvSpPr>
          <p:cNvPr id="3" name="Content Placeholder 2"/>
          <p:cNvSpPr>
            <a:spLocks noGrp="1"/>
          </p:cNvSpPr>
          <p:nvPr>
            <p:ph idx="1"/>
          </p:nvPr>
        </p:nvSpPr>
        <p:spPr/>
        <p:txBody>
          <a:bodyPr>
            <a:normAutofit fontScale="92500" lnSpcReduction="10000"/>
          </a:bodyPr>
          <a:lstStyle/>
          <a:p>
            <a:r>
              <a:rPr lang="tr-TR" dirty="0"/>
              <a:t>Mekan hacmi ve oranlarının da, insan üzerinde etkileri olduğunu söyleyebiliriz. Bu özellikle belirli bir eyleme gerekli alanın belirlenmesi ile birlikte mekan yüksekliğinin de insanın psikolojik gereksinmelerine uygun düzenlenmesi gereğini ortaya çıkarmaktadır. Fransa'da duvarları ve tavanı hareketli deney mekanında yapılan deneyler ile </a:t>
            </a:r>
            <a:endParaRPr lang="en-US" dirty="0"/>
          </a:p>
          <a:p>
            <a:r>
              <a:rPr lang="tr-TR" dirty="0"/>
              <a:t>12 m</a:t>
            </a:r>
            <a:r>
              <a:rPr lang="tr-TR" baseline="30000" dirty="0"/>
              <a:t>2</a:t>
            </a:r>
            <a:r>
              <a:rPr lang="tr-TR" dirty="0"/>
              <a:t> lik mekan için :</a:t>
            </a:r>
          </a:p>
          <a:p>
            <a:pPr lvl="1"/>
            <a:r>
              <a:rPr lang="tr-TR" dirty="0">
                <a:solidFill>
                  <a:srgbClr val="FF0000"/>
                </a:solidFill>
              </a:rPr>
              <a:t>Ayakta duran insanların 2.54 m.</a:t>
            </a:r>
          </a:p>
          <a:p>
            <a:pPr lvl="1"/>
            <a:r>
              <a:rPr lang="tr-TR" dirty="0">
                <a:solidFill>
                  <a:srgbClr val="FF0000"/>
                </a:solidFill>
              </a:rPr>
              <a:t>Oturan insanların 2.47 m.</a:t>
            </a:r>
          </a:p>
          <a:p>
            <a:r>
              <a:rPr lang="tr-TR" dirty="0"/>
              <a:t>30 m</a:t>
            </a:r>
            <a:r>
              <a:rPr lang="tr-TR" baseline="30000" dirty="0"/>
              <a:t>2</a:t>
            </a:r>
            <a:r>
              <a:rPr lang="tr-TR" dirty="0"/>
              <a:t> alanı olan mekan için ;</a:t>
            </a:r>
          </a:p>
          <a:p>
            <a:pPr lvl="1"/>
            <a:r>
              <a:rPr lang="tr-TR" dirty="0">
                <a:solidFill>
                  <a:srgbClr val="FF0000"/>
                </a:solidFill>
              </a:rPr>
              <a:t>Ayakta duran insanların 2.70 m.</a:t>
            </a:r>
          </a:p>
          <a:p>
            <a:pPr lvl="1"/>
            <a:r>
              <a:rPr lang="tr-TR" dirty="0">
                <a:solidFill>
                  <a:srgbClr val="FF0000"/>
                </a:solidFill>
              </a:rPr>
              <a:t>Oturan insanların 2.64 m.</a:t>
            </a:r>
          </a:p>
          <a:p>
            <a:pPr marL="0" indent="0">
              <a:buNone/>
            </a:pPr>
            <a:r>
              <a:rPr lang="en-US" dirty="0"/>
              <a:t> </a:t>
            </a:r>
            <a:r>
              <a:rPr lang="tr-TR" dirty="0"/>
              <a:t>yüksekliği tercih ettikleri belirlenmiştir.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18</a:t>
            </a:fld>
            <a:endParaRPr lang="tr-TR"/>
          </a:p>
        </p:txBody>
      </p:sp>
    </p:spTree>
    <p:extLst>
      <p:ext uri="{BB962C8B-B14F-4D97-AF65-F5344CB8AC3E}">
        <p14:creationId xmlns:p14="http://schemas.microsoft.com/office/powerpoint/2010/main" val="422852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r>
              <a:rPr lang="tr-TR" dirty="0"/>
              <a:t>Bir mekanda bulunan insanların görsel alanları, insanın mekan içindeki duruşuna bağlı olarak, mekanı sınırlayan öğelerin ve mekandaki nesnelerin algılanmasında temel oluşturmaktadır. </a:t>
            </a:r>
          </a:p>
          <a:p>
            <a:r>
              <a:rPr lang="tr-TR" dirty="0">
                <a:solidFill>
                  <a:srgbClr val="FF0000"/>
                </a:solidFill>
              </a:rPr>
              <a:t>Tasarım esnasında, mekanda gerçekleştirilecek eylemler ve eylem yapılış tarzları göz önüne alınmak suretiyle, insanın, estetik gibi </a:t>
            </a:r>
            <a:r>
              <a:rPr lang="tr-TR" dirty="0" err="1">
                <a:solidFill>
                  <a:srgbClr val="FF0000"/>
                </a:solidFill>
              </a:rPr>
              <a:t>psiko</a:t>
            </a:r>
            <a:r>
              <a:rPr lang="tr-TR" dirty="0">
                <a:solidFill>
                  <a:srgbClr val="FF0000"/>
                </a:solidFill>
              </a:rPr>
              <a:t>-sosyal gereksinmelerini de tatmin edecek, mekan sınırlayıcı yüzeylerin oluşturulması, bu öğelerin doku, renk gibi özelliklerine göre malzeme seçiminin yapılması mümkün olabilir. </a:t>
            </a:r>
          </a:p>
          <a:p>
            <a:r>
              <a:rPr lang="tr-TR" dirty="0"/>
              <a:t>Yandaki şekil, ayakta, oturan ve yatan bir insanın görsel alanına giren tavan, döşeme gibi yatay mekan sınırlayıcı yüzeyleri ve düşey düzlemlerin oranlarını yaklaşık olarak göstermektedir.</a:t>
            </a:r>
          </a:p>
          <a:p>
            <a:endParaRPr lang="tr-TR"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680719" y="420473"/>
            <a:ext cx="4888429" cy="5737622"/>
          </a:xfrm>
        </p:spPr>
      </p:pic>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19</a:t>
            </a:fld>
            <a:endParaRPr lang="tr-TR"/>
          </a:p>
        </p:txBody>
      </p:sp>
      <p:sp>
        <p:nvSpPr>
          <p:cNvPr id="7" name="Title 6"/>
          <p:cNvSpPr>
            <a:spLocks noGrp="1"/>
          </p:cNvSpPr>
          <p:nvPr>
            <p:ph type="title"/>
          </p:nvPr>
        </p:nvSpPr>
        <p:spPr/>
        <p:txBody>
          <a:bodyPr/>
          <a:lstStyle/>
          <a:p>
            <a:r>
              <a:rPr lang="tr-TR" b="1" dirty="0"/>
              <a:t>GÖRSEL </a:t>
            </a:r>
            <a:r>
              <a:rPr lang="en-US" b="1" dirty="0"/>
              <a:t>KONFOR</a:t>
            </a:r>
            <a:r>
              <a:rPr lang="tr-TR" b="1" dirty="0"/>
              <a:t> VE TASARIM</a:t>
            </a:r>
          </a:p>
        </p:txBody>
      </p:sp>
    </p:spTree>
    <p:extLst>
      <p:ext uri="{BB962C8B-B14F-4D97-AF65-F5344CB8AC3E}">
        <p14:creationId xmlns:p14="http://schemas.microsoft.com/office/powerpoint/2010/main" val="145588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b="1" dirty="0"/>
              <a:t>MEKANSAL KONFOR</a:t>
            </a:r>
            <a:endParaRPr lang="en-US" sz="4000" b="1" dirty="0"/>
          </a:p>
        </p:txBody>
      </p:sp>
      <p:sp>
        <p:nvSpPr>
          <p:cNvPr id="3" name="Content Placeholder 2"/>
          <p:cNvSpPr>
            <a:spLocks noGrp="1"/>
          </p:cNvSpPr>
          <p:nvPr>
            <p:ph idx="1"/>
          </p:nvPr>
        </p:nvSpPr>
        <p:spPr/>
        <p:txBody>
          <a:bodyPr/>
          <a:lstStyle/>
          <a:p>
            <a:r>
              <a:rPr lang="tr-TR" dirty="0">
                <a:solidFill>
                  <a:srgbClr val="FF0000"/>
                </a:solidFill>
              </a:rPr>
              <a:t>«İnsan vücudunun boyutları ve oranları, mimaride insan ölçeğinin temelidir». (</a:t>
            </a:r>
            <a:r>
              <a:rPr lang="tr-TR" dirty="0" err="1">
                <a:solidFill>
                  <a:srgbClr val="FF0000"/>
                </a:solidFill>
              </a:rPr>
              <a:t>F.Ching</a:t>
            </a:r>
            <a:r>
              <a:rPr lang="tr-TR" dirty="0">
                <a:solidFill>
                  <a:srgbClr val="FF0000"/>
                </a:solidFill>
              </a:rPr>
              <a:t>)</a:t>
            </a:r>
          </a:p>
          <a:p>
            <a:r>
              <a:rPr lang="tr-TR" dirty="0"/>
              <a:t>Mimarlık ve insan vücudu daha somut birer şekilde ergonomik düzeyde buluşurlar.</a:t>
            </a:r>
          </a:p>
          <a:p>
            <a:r>
              <a:rPr lang="tr-TR" dirty="0"/>
              <a:t>Mimarlık, insan ölçeği ile yakından ilgilenir. M.Ö.1 </a:t>
            </a:r>
            <a:r>
              <a:rPr lang="tr-TR" dirty="0" err="1"/>
              <a:t>yy.da</a:t>
            </a:r>
            <a:r>
              <a:rPr lang="tr-TR" dirty="0"/>
              <a:t> yaşayan </a:t>
            </a:r>
            <a:r>
              <a:rPr lang="tr-TR" dirty="0" err="1"/>
              <a:t>Vitruvius</a:t>
            </a:r>
            <a:r>
              <a:rPr lang="tr-TR" dirty="0"/>
              <a:t>, insan boyutlarını, simetrisini, oranlarını araştırmıştır.</a:t>
            </a:r>
          </a:p>
          <a:p>
            <a:endParaRPr lang="en-US"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Çiğdem Canbay Türkyılmaz</a:t>
            </a:r>
          </a:p>
        </p:txBody>
      </p:sp>
      <p:sp>
        <p:nvSpPr>
          <p:cNvPr id="6" name="Slide Number Placeholder 5"/>
          <p:cNvSpPr>
            <a:spLocks noGrp="1"/>
          </p:cNvSpPr>
          <p:nvPr>
            <p:ph type="sldNum" sz="quarter" idx="12"/>
          </p:nvPr>
        </p:nvSpPr>
        <p:spPr/>
        <p:txBody>
          <a:bodyPr/>
          <a:lstStyle/>
          <a:p>
            <a:fld id="{E69A61C3-2D52-4472-AE91-8AEC3FFFF0E3}" type="slidenum">
              <a:rPr lang="tr-TR" smtClean="0"/>
              <a:t>2</a:t>
            </a:fld>
            <a:endParaRPr lang="tr-TR"/>
          </a:p>
        </p:txBody>
      </p:sp>
    </p:spTree>
    <p:extLst>
      <p:ext uri="{BB962C8B-B14F-4D97-AF65-F5344CB8AC3E}">
        <p14:creationId xmlns:p14="http://schemas.microsoft.com/office/powerpoint/2010/main" val="796053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tr-TR" dirty="0"/>
              <a:t>Düşey biçimler ve yüzeyler yatay düzleme göre, görsel alanda daha aktiftirler ve kapalılık ve sağlamlık (güçlülük, dayanıklılık: </a:t>
            </a:r>
            <a:r>
              <a:rPr lang="tr-TR" dirty="0" err="1"/>
              <a:t>strong</a:t>
            </a:r>
            <a:r>
              <a:rPr lang="tr-TR" dirty="0"/>
              <a:t>: müstahkem) duygusu vermeleri halinde, mekan ve biçimi belirlemede yardımcıdırlar.</a:t>
            </a:r>
          </a:p>
          <a:p>
            <a:endParaRPr lang="tr-TR"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46230" y="1309511"/>
            <a:ext cx="5589587" cy="3966237"/>
          </a:xfrm>
        </p:spPr>
      </p:pic>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20</a:t>
            </a:fld>
            <a:endParaRPr lang="tr-TR"/>
          </a:p>
        </p:txBody>
      </p:sp>
      <p:sp>
        <p:nvSpPr>
          <p:cNvPr id="7" name="Title 6"/>
          <p:cNvSpPr>
            <a:spLocks noGrp="1"/>
          </p:cNvSpPr>
          <p:nvPr>
            <p:ph type="title"/>
          </p:nvPr>
        </p:nvSpPr>
        <p:spPr/>
        <p:txBody>
          <a:bodyPr/>
          <a:lstStyle/>
          <a:p>
            <a:r>
              <a:rPr lang="tr-TR" b="1" dirty="0"/>
              <a:t>GÖRSEL </a:t>
            </a:r>
            <a:r>
              <a:rPr lang="en-US" b="1" dirty="0"/>
              <a:t>KONFOR </a:t>
            </a:r>
            <a:r>
              <a:rPr lang="tr-TR" b="1" dirty="0"/>
              <a:t>VE TASARIM</a:t>
            </a:r>
          </a:p>
        </p:txBody>
      </p:sp>
    </p:spTree>
    <p:extLst>
      <p:ext uri="{BB962C8B-B14F-4D97-AF65-F5344CB8AC3E}">
        <p14:creationId xmlns:p14="http://schemas.microsoft.com/office/powerpoint/2010/main" val="1951756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r>
              <a:rPr lang="tr-TR" dirty="0"/>
              <a:t>Bazı eylemlerin yapılacağı mekanların biçimlenişi de göz seviyesi ile birlikte görsel alan dikkate alınarak çözümlenmektedir. </a:t>
            </a:r>
          </a:p>
          <a:p>
            <a:pPr algn="just"/>
            <a:r>
              <a:rPr lang="tr-TR" dirty="0">
                <a:solidFill>
                  <a:srgbClr val="FF0000"/>
                </a:solidFill>
              </a:rPr>
              <a:t>Örneğin açık hava tiyatroları, spor salonu, tribünler gibi seyir mekanlarında, mekanı sınırlayan düzlemlerden olan döşeme yüzeyi, seyir eyleminin gerçekleştirilmesi için görüş konisi içinde kalacak görsel alandan hareket edilerek, kademeli ya da eğik olarak çözümlenebilmektedir. </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26480" y="3099560"/>
            <a:ext cx="5589587" cy="2248519"/>
          </a:xfrm>
        </p:spPr>
      </p:pic>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21</a:t>
            </a:fld>
            <a:endParaRPr lang="tr-TR"/>
          </a:p>
        </p:txBody>
      </p:sp>
      <p:sp>
        <p:nvSpPr>
          <p:cNvPr id="7" name="Title 6"/>
          <p:cNvSpPr>
            <a:spLocks noGrp="1"/>
          </p:cNvSpPr>
          <p:nvPr>
            <p:ph type="title"/>
          </p:nvPr>
        </p:nvSpPr>
        <p:spPr/>
        <p:txBody>
          <a:bodyPr/>
          <a:lstStyle/>
          <a:p>
            <a:r>
              <a:rPr lang="tr-TR" b="1" dirty="0"/>
              <a:t>GÖRSEL </a:t>
            </a:r>
            <a:r>
              <a:rPr lang="en-US" b="1" dirty="0"/>
              <a:t>KONFOR</a:t>
            </a:r>
            <a:r>
              <a:rPr lang="tr-TR" b="1" dirty="0"/>
              <a:t> VE TASARIM</a:t>
            </a:r>
          </a:p>
        </p:txBody>
      </p:sp>
    </p:spTree>
    <p:extLst>
      <p:ext uri="{BB962C8B-B14F-4D97-AF65-F5344CB8AC3E}">
        <p14:creationId xmlns:p14="http://schemas.microsoft.com/office/powerpoint/2010/main" val="3144012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GÖRSEL </a:t>
            </a:r>
            <a:r>
              <a:rPr lang="en-US" b="1" dirty="0"/>
              <a:t>KONFOR</a:t>
            </a:r>
            <a:r>
              <a:rPr lang="tr-TR" b="1" dirty="0"/>
              <a:t> VE TASARIM</a:t>
            </a:r>
          </a:p>
        </p:txBody>
      </p:sp>
      <p:sp>
        <p:nvSpPr>
          <p:cNvPr id="3" name="Content Placeholder 2"/>
          <p:cNvSpPr>
            <a:spLocks noGrp="1"/>
          </p:cNvSpPr>
          <p:nvPr>
            <p:ph idx="1"/>
          </p:nvPr>
        </p:nvSpPr>
        <p:spPr/>
        <p:txBody>
          <a:bodyPr/>
          <a:lstStyle/>
          <a:p>
            <a:r>
              <a:rPr lang="tr-TR" dirty="0"/>
              <a:t>İnsanların hareket halinde olduğu mekanlarda, mekandaki nesnelerin ve mekanı sınırlayan yüzeylerin görülebilmesi ve mekan ile dış dünya arasında ilişki kurulabilmesi de, görsel alana (görüş çizgisi) bağlıdır. </a:t>
            </a:r>
          </a:p>
          <a:p>
            <a:r>
              <a:rPr lang="tr-TR" dirty="0">
                <a:solidFill>
                  <a:srgbClr val="FF0000"/>
                </a:solidFill>
              </a:rPr>
              <a:t>Mekanı sınırlayan yüzeylerde yer alan pencere ve kapıların boyutlandırılması, oturan ya da ayakta duran insanların görüş alanına giren dış dünyanın özellikleri ve mekanlardaki eylemler göz önüne alınarak yapılmalıdır.</a:t>
            </a:r>
          </a:p>
          <a:p>
            <a:endParaRPr lang="tr-TR" dirty="0">
              <a:solidFill>
                <a:srgbClr val="FF0000"/>
              </a:solidFill>
            </a:endParaRP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22</a:t>
            </a:fld>
            <a:endParaRPr lang="tr-TR"/>
          </a:p>
        </p:txBody>
      </p:sp>
    </p:spTree>
    <p:extLst>
      <p:ext uri="{BB962C8B-B14F-4D97-AF65-F5344CB8AC3E}">
        <p14:creationId xmlns:p14="http://schemas.microsoft.com/office/powerpoint/2010/main" val="3291981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r>
              <a:rPr lang="tr-TR" dirty="0"/>
              <a:t>İnsanın </a:t>
            </a:r>
            <a:r>
              <a:rPr lang="tr-TR" dirty="0" err="1"/>
              <a:t>psiko</a:t>
            </a:r>
            <a:r>
              <a:rPr lang="tr-TR" dirty="0"/>
              <a:t>-sosyal gereksinmelerinin karşılanması sırasında, insanlar arasındaki ilişkide, mekan ve şehir mekanının tasarımında, insanın siluetinin görünüşünü kapsayan bilgilerin de göz önüne alınması gerekir. Bu nedenle, özellikle görüş açısına ve mesafeye göre değişen, görme alanındaki nesnelerin görünüş niteliğinden kaynaklanan insanlar arası ilişki uzaklıkları hatırlamak uygun olur.</a:t>
            </a:r>
          </a:p>
          <a:p>
            <a:pPr marL="0" indent="0">
              <a:buNone/>
            </a:pPr>
            <a:r>
              <a:rPr lang="tr-TR" dirty="0">
                <a:solidFill>
                  <a:srgbClr val="FF0000"/>
                </a:solidFill>
              </a:rPr>
              <a:t>2.10-3.60 m. : Konuşan iki insan arasındaki uzaklık</a:t>
            </a:r>
          </a:p>
          <a:p>
            <a:pPr marL="0" indent="0">
              <a:buNone/>
            </a:pPr>
            <a:r>
              <a:rPr lang="tr-TR" dirty="0">
                <a:solidFill>
                  <a:srgbClr val="FF0000"/>
                </a:solidFill>
              </a:rPr>
              <a:t> 9 m. : Görsel ilişki imkanının kaybolmaya başladığı uzaklık</a:t>
            </a:r>
          </a:p>
          <a:p>
            <a:pPr marL="0" indent="0">
              <a:buNone/>
            </a:pPr>
            <a:r>
              <a:rPr lang="tr-TR" dirty="0">
                <a:solidFill>
                  <a:srgbClr val="FF0000"/>
                </a:solidFill>
              </a:rPr>
              <a:t>12 m : Bir yüzün ifadesini görmek için maksimum uzaklık</a:t>
            </a:r>
          </a:p>
          <a:p>
            <a:pPr marL="0" indent="0">
              <a:buNone/>
            </a:pPr>
            <a:r>
              <a:rPr lang="tr-TR" dirty="0">
                <a:solidFill>
                  <a:srgbClr val="FF0000"/>
                </a:solidFill>
              </a:rPr>
              <a:t>24 m : Bir yüz görmek için maksimum uzaklık</a:t>
            </a:r>
          </a:p>
          <a:p>
            <a:endParaRPr lang="tr-TR" dirty="0"/>
          </a:p>
        </p:txBody>
      </p:sp>
      <p:sp>
        <p:nvSpPr>
          <p:cNvPr id="3" name="Content Placeholder 2"/>
          <p:cNvSpPr>
            <a:spLocks noGrp="1"/>
          </p:cNvSpPr>
          <p:nvPr>
            <p:ph sz="half" idx="2"/>
          </p:nvPr>
        </p:nvSpPr>
        <p:spPr/>
        <p:txBody>
          <a:bodyPr>
            <a:normAutofit fontScale="70000" lnSpcReduction="20000"/>
          </a:bodyPr>
          <a:lstStyle/>
          <a:p>
            <a:r>
              <a:rPr lang="tr-TR" dirty="0">
                <a:solidFill>
                  <a:srgbClr val="FF0000"/>
                </a:solidFill>
              </a:rPr>
              <a:t>135 m : Yapılan bir eylemin ne olduğunu ayırt etme limiti (ortaçağ şehir meydanlarında ortalama boyutlar 57 m x 140m.dir)</a:t>
            </a:r>
          </a:p>
          <a:p>
            <a:pPr marL="0" indent="0">
              <a:buNone/>
            </a:pPr>
            <a:r>
              <a:rPr lang="tr-TR" dirty="0">
                <a:solidFill>
                  <a:srgbClr val="FF0000"/>
                </a:solidFill>
              </a:rPr>
              <a:t> 1200 m : Bir insan siluetini ayırt etmek için limit</a:t>
            </a:r>
          </a:p>
          <a:p>
            <a:pPr marL="0" indent="0">
              <a:buNone/>
            </a:pPr>
            <a:r>
              <a:rPr lang="tr-TR" dirty="0">
                <a:solidFill>
                  <a:srgbClr val="FF0000"/>
                </a:solidFill>
              </a:rPr>
              <a:t> 4500 m : Göz seviyesi 1.64 m de bulunan bir insan için </a:t>
            </a:r>
            <a:r>
              <a:rPr lang="tr-TR" dirty="0" err="1">
                <a:solidFill>
                  <a:srgbClr val="FF0000"/>
                </a:solidFill>
              </a:rPr>
              <a:t>ufuğun</a:t>
            </a:r>
            <a:r>
              <a:rPr lang="tr-TR" dirty="0">
                <a:solidFill>
                  <a:srgbClr val="FF0000"/>
                </a:solidFill>
              </a:rPr>
              <a:t> uzaklığı</a:t>
            </a:r>
          </a:p>
          <a:p>
            <a:r>
              <a:rPr lang="tr-TR" dirty="0"/>
              <a:t>Bu sayılar statik bir görüş, yani, baş hareket ettirilmediği zaman insanlar ve onların eylemlerinin anlaşılması imkanlarını temel alan boyutsal bir ölçek sunmaktadırlar. Bu tip verilerden, özellikle çevrenin </a:t>
            </a:r>
            <a:r>
              <a:rPr lang="tr-TR" dirty="0" err="1"/>
              <a:t>mekansal</a:t>
            </a:r>
            <a:r>
              <a:rPr lang="tr-TR" dirty="0"/>
              <a:t> derinliği ve iki boyutlu (en ve yükseklik) kesitlerin belirlenmesinde yararlanılabilir.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23</a:t>
            </a:fld>
            <a:endParaRPr lang="tr-TR"/>
          </a:p>
        </p:txBody>
      </p:sp>
      <p:sp>
        <p:nvSpPr>
          <p:cNvPr id="7" name="Title 6"/>
          <p:cNvSpPr>
            <a:spLocks noGrp="1"/>
          </p:cNvSpPr>
          <p:nvPr>
            <p:ph type="title"/>
          </p:nvPr>
        </p:nvSpPr>
        <p:spPr/>
        <p:txBody>
          <a:bodyPr/>
          <a:lstStyle/>
          <a:p>
            <a:r>
              <a:rPr lang="tr-TR" b="1" dirty="0"/>
              <a:t>GÖRSEL </a:t>
            </a:r>
            <a:r>
              <a:rPr lang="en-US" b="1" dirty="0"/>
              <a:t>KONFOR</a:t>
            </a:r>
            <a:r>
              <a:rPr lang="tr-TR" b="1" dirty="0"/>
              <a:t> VE TASARIM</a:t>
            </a:r>
          </a:p>
        </p:txBody>
      </p:sp>
    </p:spTree>
    <p:extLst>
      <p:ext uri="{BB962C8B-B14F-4D97-AF65-F5344CB8AC3E}">
        <p14:creationId xmlns:p14="http://schemas.microsoft.com/office/powerpoint/2010/main" val="507478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20000"/>
          </a:bodyPr>
          <a:lstStyle/>
          <a:p>
            <a:pPr algn="just"/>
            <a:r>
              <a:rPr lang="en-US" dirty="0">
                <a:solidFill>
                  <a:srgbClr val="FF0000"/>
                </a:solidFill>
              </a:rPr>
              <a:t>Ö</a:t>
            </a:r>
            <a:r>
              <a:rPr lang="tr-TR" dirty="0">
                <a:solidFill>
                  <a:srgbClr val="FF0000"/>
                </a:solidFill>
              </a:rPr>
              <a:t>zellikle kentsel mekanda, cadde ve sokak kesitlerinin belirlenmesinde, kent mekanını kuran nesnelerin boyutları (yükseklikleri ve genişlikleri) arasındaki oranlar görsel alan limitine göre düşey görme açılarına bağlı olabilir. </a:t>
            </a:r>
          </a:p>
          <a:p>
            <a:pPr algn="just"/>
            <a:r>
              <a:rPr lang="tr-TR" dirty="0"/>
              <a:t>Yani, boyun hareketi yapmaksızın, insanın göz yüksekliğinden geçen yatay bir doğrudan başlayan 60 </a:t>
            </a:r>
            <a:r>
              <a:rPr lang="tr-TR" dirty="0" err="1"/>
              <a:t>lik</a:t>
            </a:r>
            <a:r>
              <a:rPr lang="tr-TR" dirty="0"/>
              <a:t> normal görme açısı veya nesnelerin görülmesi için uygun olan 30 </a:t>
            </a:r>
            <a:r>
              <a:rPr lang="tr-TR" dirty="0" err="1"/>
              <a:t>lik</a:t>
            </a:r>
            <a:r>
              <a:rPr lang="tr-TR" dirty="0"/>
              <a:t> açı ve yarısı olan 15 </a:t>
            </a:r>
            <a:r>
              <a:rPr lang="tr-TR" dirty="0" err="1"/>
              <a:t>lik</a:t>
            </a:r>
            <a:r>
              <a:rPr lang="tr-TR" dirty="0"/>
              <a:t> açılardan hareket edilerek, yol ve meydan genişliklerine göre, görsel alanda kalacak şekilde bina yükseklikleri belirlenebilir. </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034063" y="1309688"/>
            <a:ext cx="3957936" cy="4559300"/>
          </a:xfrm>
        </p:spPr>
      </p:pic>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24</a:t>
            </a:fld>
            <a:endParaRPr lang="tr-TR"/>
          </a:p>
        </p:txBody>
      </p:sp>
      <p:sp>
        <p:nvSpPr>
          <p:cNvPr id="7" name="Title 6"/>
          <p:cNvSpPr>
            <a:spLocks noGrp="1"/>
          </p:cNvSpPr>
          <p:nvPr>
            <p:ph type="title"/>
          </p:nvPr>
        </p:nvSpPr>
        <p:spPr/>
        <p:txBody>
          <a:bodyPr/>
          <a:lstStyle/>
          <a:p>
            <a:r>
              <a:rPr lang="tr-TR" b="1" dirty="0"/>
              <a:t>GÖRSEL </a:t>
            </a:r>
            <a:r>
              <a:rPr lang="en-US" b="1" dirty="0"/>
              <a:t>KONFOR</a:t>
            </a:r>
            <a:r>
              <a:rPr lang="tr-TR" b="1" dirty="0"/>
              <a:t> VE TASARIM</a:t>
            </a:r>
          </a:p>
        </p:txBody>
      </p:sp>
    </p:spTree>
    <p:extLst>
      <p:ext uri="{BB962C8B-B14F-4D97-AF65-F5344CB8AC3E}">
        <p14:creationId xmlns:p14="http://schemas.microsoft.com/office/powerpoint/2010/main" val="1979266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dirty="0"/>
              <a:t> </a:t>
            </a:r>
            <a:r>
              <a:rPr lang="tr-TR" sz="4400" b="1" dirty="0"/>
              <a:t>İŞİTSEL KONFOR</a:t>
            </a:r>
            <a:r>
              <a:rPr lang="en-US" sz="4400" b="1" dirty="0"/>
              <a:t> VE GÜRÜLTÜ KONTROLÜ</a:t>
            </a:r>
            <a:endParaRPr lang="tr-TR" sz="4400" b="1" dirty="0"/>
          </a:p>
        </p:txBody>
      </p:sp>
      <p:sp>
        <p:nvSpPr>
          <p:cNvPr id="3" name="Content Placeholder 2"/>
          <p:cNvSpPr>
            <a:spLocks noGrp="1"/>
          </p:cNvSpPr>
          <p:nvPr>
            <p:ph idx="1"/>
          </p:nvPr>
        </p:nvSpPr>
        <p:spPr/>
        <p:txBody>
          <a:bodyPr>
            <a:normAutofit/>
          </a:bodyPr>
          <a:lstStyle/>
          <a:p>
            <a:r>
              <a:rPr lang="tr-TR" dirty="0"/>
              <a:t>Çalışma mekanlarında basınç düzeyi 85 </a:t>
            </a:r>
            <a:r>
              <a:rPr lang="tr-TR" dirty="0" err="1"/>
              <a:t>dB’in</a:t>
            </a:r>
            <a:r>
              <a:rPr lang="tr-TR" dirty="0"/>
              <a:t> altında kalan gürültü kaynaklarının fizyolojik yönden 8 saatlik çalışma süresinde insan üzerinde önemli bir kötü etkisi olmadığı kabul edilmektedir. </a:t>
            </a:r>
          </a:p>
          <a:p>
            <a:r>
              <a:rPr lang="tr-TR" dirty="0"/>
              <a:t>90 </a:t>
            </a:r>
            <a:r>
              <a:rPr lang="tr-TR" dirty="0" err="1"/>
              <a:t>dB</a:t>
            </a:r>
            <a:r>
              <a:rPr lang="tr-TR" dirty="0"/>
              <a:t> veya daha fazla gürültü düzeyine neden olan ses kaynaklarının, uzun sürede insanların işitme kayıplarına neden olmaları yanı sıra, baş dönmesi, sinirlilik, yüksek tansiyon gibi yan etkileri de görülmektedir.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25</a:t>
            </a:fld>
            <a:endParaRPr lang="tr-TR"/>
          </a:p>
        </p:txBody>
      </p:sp>
    </p:spTree>
    <p:extLst>
      <p:ext uri="{BB962C8B-B14F-4D97-AF65-F5344CB8AC3E}">
        <p14:creationId xmlns:p14="http://schemas.microsoft.com/office/powerpoint/2010/main" val="912691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İŞİTSEL KONFOR</a:t>
            </a:r>
            <a:r>
              <a:rPr lang="en-US" b="1" dirty="0"/>
              <a:t> VE GÜRÜLTÜ KONTROLÜ</a:t>
            </a:r>
            <a:endParaRPr lang="tr-TR" b="1" dirty="0"/>
          </a:p>
        </p:txBody>
      </p:sp>
      <p:sp>
        <p:nvSpPr>
          <p:cNvPr id="3" name="Content Placeholder 2"/>
          <p:cNvSpPr>
            <a:spLocks noGrp="1"/>
          </p:cNvSpPr>
          <p:nvPr>
            <p:ph idx="1"/>
          </p:nvPr>
        </p:nvSpPr>
        <p:spPr/>
        <p:txBody>
          <a:bodyPr>
            <a:normAutofit fontScale="92500" lnSpcReduction="10000"/>
          </a:bodyPr>
          <a:lstStyle/>
          <a:p>
            <a:r>
              <a:rPr lang="tr-TR" dirty="0"/>
              <a:t>Gürültünün uyku düzenine etkisi de oldukça önemlidir. Gürültünün, uykunun kalite ve süresini etkilediği çeşitli araştırmacılarca belirlenmiştir. Gürültünün uykudan uyandırdığı herkes tarafından bilinmektedir. Ancak, tanıdık gürültülerin tanıdık olmayan gürültülerden daha az uyanmaya neden olduğu deneylerle belirlenmiştir. Örneğin demir yolu yakınında oturan insanlar, trenin geçişi esnasında uyanmadıkları halde, çocukları hasta olan anne, çocuğun öksürmesi veya nefes almasından dolayı merakla uyanır. Bu beynin gürültüye karşı savunma mekanizmasının sonucu olmaktadır.</a:t>
            </a:r>
          </a:p>
          <a:p>
            <a:r>
              <a:rPr lang="tr-TR" dirty="0"/>
              <a:t>Deneyler bazı durumlarda gürültüye alışıldığını, adapte olunduğunu göstermiştir. Bu olgu çeşitli dış koşullara ve psikolojik faktörlere bağlıdır ve genellemek mümkün değildir. Bazı işyerlerindeki kişiler gürültüden şikâyetçi oldukları halde, bazıları etkilenmemektedir.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26</a:t>
            </a:fld>
            <a:endParaRPr lang="tr-TR"/>
          </a:p>
        </p:txBody>
      </p:sp>
    </p:spTree>
    <p:extLst>
      <p:ext uri="{BB962C8B-B14F-4D97-AF65-F5344CB8AC3E}">
        <p14:creationId xmlns:p14="http://schemas.microsoft.com/office/powerpoint/2010/main" val="3342678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İŞİTSEL KONFOR</a:t>
            </a:r>
            <a:r>
              <a:rPr lang="en-US" dirty="0"/>
              <a:t> VE GÜRÜLTÜ KONTROLÜ</a:t>
            </a:r>
            <a:endParaRPr lang="tr-TR" dirty="0"/>
          </a:p>
        </p:txBody>
      </p:sp>
      <p:sp>
        <p:nvSpPr>
          <p:cNvPr id="3" name="Content Placeholder 2"/>
          <p:cNvSpPr>
            <a:spLocks noGrp="1"/>
          </p:cNvSpPr>
          <p:nvPr>
            <p:ph idx="1"/>
          </p:nvPr>
        </p:nvSpPr>
        <p:spPr/>
        <p:txBody>
          <a:bodyPr>
            <a:normAutofit/>
          </a:bodyPr>
          <a:lstStyle/>
          <a:p>
            <a:r>
              <a:rPr lang="tr-TR" dirty="0"/>
              <a:t>Gürültünün performans üzerindeki etkileri incelendiğinde, günlük hayattaki birçok örnek göstermektedir ki, gürültü konsantrasyonu bozar. O halde, gürültünün performansı etkilediği düşünülebilir. Bu alanda yapılan çalışmalar, bazı uygun durumlarda gürültünün uyaran etkiyi yapabildiğini, sıkıcı bir çalışmada performansı arttırabildiğini göstermiştir. Dolayısıyla bu alandaki çalışmaların karşıt sonuçlar verdiği; gürültünün performansı iyileştirebileceği veya bozabileceği şeklinde olduğu söylenebilir.</a:t>
            </a:r>
          </a:p>
          <a:p>
            <a:pPr marL="0" indent="0">
              <a:buNone/>
            </a:pPr>
            <a:endParaRPr lang="tr-TR" dirty="0"/>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27</a:t>
            </a:fld>
            <a:endParaRPr lang="tr-TR"/>
          </a:p>
        </p:txBody>
      </p:sp>
    </p:spTree>
    <p:extLst>
      <p:ext uri="{BB962C8B-B14F-4D97-AF65-F5344CB8AC3E}">
        <p14:creationId xmlns:p14="http://schemas.microsoft.com/office/powerpoint/2010/main" val="1840439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İŞİTSEL KONFOR</a:t>
            </a:r>
            <a:r>
              <a:rPr lang="en-US" dirty="0"/>
              <a:t> VE GÜRÜLTÜ KONTROLÜ</a:t>
            </a:r>
            <a:endParaRPr lang="tr-TR" dirty="0"/>
          </a:p>
        </p:txBody>
      </p:sp>
      <p:sp>
        <p:nvSpPr>
          <p:cNvPr id="3" name="Content Placeholder 2"/>
          <p:cNvSpPr>
            <a:spLocks noGrp="1"/>
          </p:cNvSpPr>
          <p:nvPr>
            <p:ph idx="1"/>
          </p:nvPr>
        </p:nvSpPr>
        <p:spPr/>
        <p:txBody>
          <a:bodyPr>
            <a:normAutofit/>
          </a:bodyPr>
          <a:lstStyle/>
          <a:p>
            <a:r>
              <a:rPr lang="tr-TR" dirty="0"/>
              <a:t>Konuşmanın </a:t>
            </a:r>
            <a:r>
              <a:rPr lang="tr-TR" dirty="0" err="1"/>
              <a:t>anlaşılabilirliği</a:t>
            </a:r>
            <a:r>
              <a:rPr lang="tr-TR" dirty="0"/>
              <a:t> ve konuşma gizliliği ise gürültü ile birlikte ele alınması gereken konfor koşullarındandır. Konuşma gizliliği kriteri, istenmeyen ve kabul edilebilen gürültü seviyeleri arasındaki farkın büyüklüğü ile belirlenen bir ölçektir. 0 ile 1 arasında değer alır.</a:t>
            </a:r>
          </a:p>
          <a:p>
            <a:r>
              <a:rPr lang="tr-TR" dirty="0"/>
              <a:t>Bir </a:t>
            </a:r>
            <a:r>
              <a:rPr lang="en-US" dirty="0" err="1"/>
              <a:t>mekanda</a:t>
            </a:r>
            <a:r>
              <a:rPr lang="en-US" dirty="0"/>
              <a:t> </a:t>
            </a:r>
            <a:r>
              <a:rPr lang="tr-TR" dirty="0"/>
              <a:t>sözlerin anlaşılması, fondaki gürültü seviyesine ve kapsanan sesin gücüne büyük oranda bağlıdır.</a:t>
            </a:r>
          </a:p>
          <a:p>
            <a:endParaRPr lang="tr-TR" dirty="0">
              <a:solidFill>
                <a:srgbClr val="FF0000"/>
              </a:solidFill>
            </a:endParaRP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28</a:t>
            </a:fld>
            <a:endParaRPr lang="tr-TR"/>
          </a:p>
        </p:txBody>
      </p:sp>
    </p:spTree>
    <p:extLst>
      <p:ext uri="{BB962C8B-B14F-4D97-AF65-F5344CB8AC3E}">
        <p14:creationId xmlns:p14="http://schemas.microsoft.com/office/powerpoint/2010/main" val="3114897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İŞİTSEL KONFOR</a:t>
            </a:r>
            <a:r>
              <a:rPr lang="en-US" dirty="0"/>
              <a:t> VE GÜRÜLTÜ KONTROLÜ</a:t>
            </a:r>
            <a:endParaRPr lang="tr-TR" dirty="0"/>
          </a:p>
        </p:txBody>
      </p:sp>
      <p:sp>
        <p:nvSpPr>
          <p:cNvPr id="3" name="Content Placeholder 2"/>
          <p:cNvSpPr>
            <a:spLocks noGrp="1"/>
          </p:cNvSpPr>
          <p:nvPr>
            <p:ph idx="1"/>
          </p:nvPr>
        </p:nvSpPr>
        <p:spPr/>
        <p:txBody>
          <a:bodyPr>
            <a:normAutofit/>
          </a:bodyPr>
          <a:lstStyle/>
          <a:p>
            <a:r>
              <a:rPr lang="tr-TR" dirty="0"/>
              <a:t>Deneyler göstermiştir ki, bir çok durumda, </a:t>
            </a:r>
            <a:r>
              <a:rPr lang="en-US" dirty="0" err="1"/>
              <a:t>çalışma</a:t>
            </a:r>
            <a:r>
              <a:rPr lang="en-US" dirty="0"/>
              <a:t> </a:t>
            </a:r>
            <a:r>
              <a:rPr lang="en-US" dirty="0" err="1"/>
              <a:t>yapılan</a:t>
            </a:r>
            <a:r>
              <a:rPr lang="en-US" dirty="0"/>
              <a:t> </a:t>
            </a:r>
            <a:r>
              <a:rPr lang="en-US" dirty="0" err="1"/>
              <a:t>mekanlarda</a:t>
            </a:r>
            <a:r>
              <a:rPr lang="en-US" dirty="0"/>
              <a:t> (</a:t>
            </a:r>
            <a:r>
              <a:rPr lang="en-US" dirty="0" err="1"/>
              <a:t>fabrika</a:t>
            </a:r>
            <a:r>
              <a:rPr lang="en-US" dirty="0"/>
              <a:t>, </a:t>
            </a:r>
            <a:r>
              <a:rPr lang="en-US" dirty="0" err="1"/>
              <a:t>atölye</a:t>
            </a:r>
            <a:r>
              <a:rPr lang="en-US" dirty="0"/>
              <a:t>, </a:t>
            </a:r>
            <a:r>
              <a:rPr lang="en-US" dirty="0" err="1"/>
              <a:t>büro</a:t>
            </a:r>
            <a:r>
              <a:rPr lang="en-US" dirty="0"/>
              <a:t> </a:t>
            </a:r>
            <a:r>
              <a:rPr lang="en-US" dirty="0" err="1"/>
              <a:t>gibi</a:t>
            </a:r>
            <a:r>
              <a:rPr lang="en-US" dirty="0"/>
              <a:t>) </a:t>
            </a:r>
            <a:r>
              <a:rPr lang="tr-TR" dirty="0"/>
              <a:t>sözlerin anlaşılması, fondaki gürültü seviyesinin konuşulan sesin seviyesinden 10 dB daha az olması halinde mümkün olabilmektedir.</a:t>
            </a:r>
          </a:p>
          <a:p>
            <a:r>
              <a:rPr lang="tr-TR" dirty="0"/>
              <a:t>Büyük trafik gürültüsüne maruz yola yakın </a:t>
            </a:r>
            <a:r>
              <a:rPr lang="en-US" dirty="0" err="1"/>
              <a:t>mekanlarda</a:t>
            </a:r>
            <a:r>
              <a:rPr lang="tr-TR" dirty="0"/>
              <a:t> fondaki gürültünün 55-60 dB (hatta daha fazla; Barbaros Bulvarında yapılan bir çalışmada 95 dB ölçülmüştür) civarında olması mümkündür. Yazın, pencereler açıksa, beklenen gürültü seviyesi 70-75 </a:t>
            </a:r>
            <a:r>
              <a:rPr lang="tr-TR" dirty="0" err="1"/>
              <a:t>dB</a:t>
            </a:r>
            <a:r>
              <a:rPr lang="tr-TR" dirty="0"/>
              <a:t> olacaktır. Bu durumda, böyle </a:t>
            </a:r>
            <a:r>
              <a:rPr lang="en-US" dirty="0" err="1"/>
              <a:t>mekanlarda</a:t>
            </a:r>
            <a:r>
              <a:rPr lang="tr-TR" dirty="0"/>
              <a:t>, pencerelerin sürekli kapalı kalmasına imkan veren klimatizasyon sistemleri kullanılması önerilir. </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29</a:t>
            </a:fld>
            <a:endParaRPr lang="tr-TR"/>
          </a:p>
        </p:txBody>
      </p:sp>
    </p:spTree>
    <p:extLst>
      <p:ext uri="{BB962C8B-B14F-4D97-AF65-F5344CB8AC3E}">
        <p14:creationId xmlns:p14="http://schemas.microsoft.com/office/powerpoint/2010/main" val="822307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r>
              <a:rPr lang="tr-TR" dirty="0"/>
              <a:t>İnsan vücudunun oranları ve sınırlamaları genelde, tasarımların temeli olmuştur. </a:t>
            </a:r>
            <a:r>
              <a:rPr lang="tr-TR" dirty="0" err="1"/>
              <a:t>Pythagoras’cuların</a:t>
            </a:r>
            <a:r>
              <a:rPr lang="tr-TR" dirty="0"/>
              <a:t>  belirttiği gibi </a:t>
            </a:r>
            <a:r>
              <a:rPr lang="tr-TR" dirty="0" err="1"/>
              <a:t>gibi</a:t>
            </a:r>
            <a:r>
              <a:rPr lang="tr-TR" dirty="0"/>
              <a:t> </a:t>
            </a:r>
            <a:r>
              <a:rPr lang="tr-TR" dirty="0">
                <a:solidFill>
                  <a:srgbClr val="FF0000"/>
                </a:solidFill>
              </a:rPr>
              <a:t>«bütün nesnelerin ölçüsü insandır». </a:t>
            </a:r>
            <a:r>
              <a:rPr lang="tr-TR" dirty="0"/>
              <a:t>Daha sonda </a:t>
            </a:r>
            <a:r>
              <a:rPr lang="tr-TR" dirty="0" err="1"/>
              <a:t>Euclid</a:t>
            </a:r>
            <a:r>
              <a:rPr lang="tr-TR" dirty="0"/>
              <a:t> benzer bir düşünceyi, altın oranla ilgili dikdörtgeni, matematiksel olarak ifade etmiş ve 15. yüzyılda Leonardo da Vinci, </a:t>
            </a:r>
            <a:r>
              <a:rPr lang="tr-TR" dirty="0" err="1"/>
              <a:t>Euclid’in</a:t>
            </a:r>
            <a:r>
              <a:rPr lang="tr-TR" dirty="0"/>
              <a:t> formülünü şekle dönüştürmüş, </a:t>
            </a:r>
            <a:r>
              <a:rPr lang="tr-TR" dirty="0" err="1"/>
              <a:t>Vitruvian</a:t>
            </a:r>
            <a:r>
              <a:rPr lang="tr-TR" dirty="0"/>
              <a:t> adam normuna </a:t>
            </a:r>
            <a:r>
              <a:rPr lang="tr-TR"/>
              <a:t>dayalı insan </a:t>
            </a:r>
            <a:r>
              <a:rPr lang="tr-TR" dirty="0"/>
              <a:t>figürü çizimini yapmıştır.</a:t>
            </a:r>
          </a:p>
          <a:p>
            <a:endParaRPr lang="en-US" dirty="0"/>
          </a:p>
        </p:txBody>
      </p:sp>
      <p:pic>
        <p:nvPicPr>
          <p:cNvPr id="8" name="İçerik Yer Tutucusu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908800" y="1402229"/>
            <a:ext cx="3124803" cy="4249400"/>
          </a:xfrm>
        </p:spPr>
      </p:pic>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3</a:t>
            </a:fld>
            <a:endParaRPr lang="tr-TR"/>
          </a:p>
        </p:txBody>
      </p:sp>
      <p:sp>
        <p:nvSpPr>
          <p:cNvPr id="7" name="Title 6"/>
          <p:cNvSpPr>
            <a:spLocks noGrp="1"/>
          </p:cNvSpPr>
          <p:nvPr>
            <p:ph type="title"/>
          </p:nvPr>
        </p:nvSpPr>
        <p:spPr/>
        <p:txBody>
          <a:bodyPr/>
          <a:lstStyle/>
          <a:p>
            <a:r>
              <a:rPr lang="tr-TR" sz="4000" b="1" dirty="0"/>
              <a:t>MEKANSAL KONFOR</a:t>
            </a:r>
            <a:endParaRPr lang="en-US" b="1" dirty="0"/>
          </a:p>
        </p:txBody>
      </p:sp>
    </p:spTree>
    <p:extLst>
      <p:ext uri="{BB962C8B-B14F-4D97-AF65-F5344CB8AC3E}">
        <p14:creationId xmlns:p14="http://schemas.microsoft.com/office/powerpoint/2010/main" val="40776403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3600" dirty="0"/>
              <a:t>GÜRÜLTÜ KON</a:t>
            </a:r>
            <a:r>
              <a:rPr lang="en-US" sz="3600" dirty="0"/>
              <a:t>TROLÜNÜN</a:t>
            </a:r>
            <a:r>
              <a:rPr lang="tr-TR" sz="3600" dirty="0"/>
              <a:t> SAĞLANMASINDA TASARIM</a:t>
            </a: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8612" y="2882339"/>
            <a:ext cx="5497551" cy="2365749"/>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75358" y="2581103"/>
            <a:ext cx="4937125" cy="2968223"/>
          </a:xfrm>
        </p:spPr>
      </p:pic>
      <p:sp>
        <p:nvSpPr>
          <p:cNvPr id="5" name="Date Placeholder 4"/>
          <p:cNvSpPr>
            <a:spLocks noGrp="1"/>
          </p:cNvSpPr>
          <p:nvPr>
            <p:ph type="dt" sz="half" idx="10"/>
          </p:nvPr>
        </p:nvSpPr>
        <p:spPr/>
        <p:txBody>
          <a:bodyPr/>
          <a:lstStyle/>
          <a:p>
            <a:endParaRPr lang="tr-TR" dirty="0"/>
          </a:p>
        </p:txBody>
      </p:sp>
      <p:sp>
        <p:nvSpPr>
          <p:cNvPr id="6" name="Footer Placeholder 5"/>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7" name="Slide Number Placeholder 6"/>
          <p:cNvSpPr>
            <a:spLocks noGrp="1"/>
          </p:cNvSpPr>
          <p:nvPr>
            <p:ph type="sldNum" sz="quarter" idx="12"/>
          </p:nvPr>
        </p:nvSpPr>
        <p:spPr/>
        <p:txBody>
          <a:bodyPr/>
          <a:lstStyle/>
          <a:p>
            <a:fld id="{E69A61C3-2D52-4472-AE91-8AEC3FFFF0E3}" type="slidenum">
              <a:rPr lang="tr-TR" smtClean="0"/>
              <a:t>30</a:t>
            </a:fld>
            <a:endParaRPr lang="tr-TR"/>
          </a:p>
        </p:txBody>
      </p:sp>
      <p:sp>
        <p:nvSpPr>
          <p:cNvPr id="8" name="Text Placeholder 7"/>
          <p:cNvSpPr>
            <a:spLocks noGrp="1"/>
          </p:cNvSpPr>
          <p:nvPr>
            <p:ph type="body" sz="quarter" idx="13"/>
          </p:nvPr>
        </p:nvSpPr>
        <p:spPr/>
        <p:txBody>
          <a:bodyPr/>
          <a:lstStyle/>
          <a:p>
            <a:r>
              <a:rPr lang="tr-TR" dirty="0"/>
              <a:t>Gürültüye karşı koruma, tasarımın çeşitli ölçeklerinde alınacak önlemlerle mümkün olabilir.</a:t>
            </a:r>
          </a:p>
          <a:p>
            <a:endParaRPr lang="tr-TR" dirty="0"/>
          </a:p>
        </p:txBody>
      </p:sp>
    </p:spTree>
    <p:extLst>
      <p:ext uri="{BB962C8B-B14F-4D97-AF65-F5344CB8AC3E}">
        <p14:creationId xmlns:p14="http://schemas.microsoft.com/office/powerpoint/2010/main" val="252436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t>GÜRÜLTÜ KON</a:t>
            </a:r>
            <a:r>
              <a:rPr lang="en-US" sz="3600" dirty="0"/>
              <a:t>TROLÜNÜN </a:t>
            </a:r>
            <a:r>
              <a:rPr lang="tr-TR" sz="3600" dirty="0"/>
              <a:t>SAĞLANMASINDA TASARIM</a:t>
            </a:r>
            <a:endParaRPr lang="tr-TR" dirty="0"/>
          </a:p>
        </p:txBody>
      </p:sp>
      <p:sp>
        <p:nvSpPr>
          <p:cNvPr id="3" name="Content Placeholder 2"/>
          <p:cNvSpPr>
            <a:spLocks noGrp="1"/>
          </p:cNvSpPr>
          <p:nvPr>
            <p:ph idx="1"/>
          </p:nvPr>
        </p:nvSpPr>
        <p:spPr/>
        <p:txBody>
          <a:bodyPr>
            <a:normAutofit fontScale="92500" lnSpcReduction="10000"/>
          </a:bodyPr>
          <a:lstStyle/>
          <a:p>
            <a:r>
              <a:rPr lang="tr-TR" dirty="0"/>
              <a:t>Kent planlaması açısından, hava orijinli sokak-trafik gürültülerinin kontrolü ile endüstri bölgelerinin gürültüsünden korunma, yerleşmelerin konumlandırılması ve yolların biçimlendirilmesi ile komşuluk ünitelerinin planlanması ile sağlanabilir.</a:t>
            </a:r>
          </a:p>
          <a:p>
            <a:r>
              <a:rPr lang="tr-TR" dirty="0">
                <a:solidFill>
                  <a:srgbClr val="FF0000"/>
                </a:solidFill>
              </a:rPr>
              <a:t>Trafik gürültüsünün (karayolu, demiryolu) baskın olduğu bölgelerde planlanacak yerleşmelerde, uzaklık faktörü göz önüne alınarak, ana yollara minimum uzaklıklar ve maksimum yüksekliklerin saptanması gerekir. </a:t>
            </a:r>
          </a:p>
          <a:p>
            <a:r>
              <a:rPr lang="tr-TR" dirty="0">
                <a:solidFill>
                  <a:srgbClr val="FF0000"/>
                </a:solidFill>
              </a:rPr>
              <a:t>Hakim rüzgar yönünün gürültüyü iletmeye veya uzaklaştırmaya etkisi belirlenerek, arazi topoğrafyası, bitki örtüsü gibi gürültüyü yutucu ve engel olacak özelliklerin tespiti ile gürültü kırıcı perdelerin oluşturulması yoluna gidil</a:t>
            </a:r>
            <a:r>
              <a:rPr lang="en-US" dirty="0" err="1">
                <a:solidFill>
                  <a:srgbClr val="FF0000"/>
                </a:solidFill>
              </a:rPr>
              <a:t>ebilir</a:t>
            </a:r>
            <a:r>
              <a:rPr lang="tr-TR" dirty="0">
                <a:solidFill>
                  <a:srgbClr val="FF0000"/>
                </a:solidFill>
              </a:rPr>
              <a:t>, </a:t>
            </a:r>
            <a:r>
              <a:rPr lang="en-US" dirty="0">
                <a:solidFill>
                  <a:srgbClr val="FF0000"/>
                </a:solidFill>
              </a:rPr>
              <a:t> </a:t>
            </a:r>
            <a:r>
              <a:rPr lang="en-US" dirty="0" err="1">
                <a:solidFill>
                  <a:srgbClr val="FF0000"/>
                </a:solidFill>
              </a:rPr>
              <a:t>ayrıca</a:t>
            </a:r>
            <a:r>
              <a:rPr lang="en-US" dirty="0">
                <a:solidFill>
                  <a:srgbClr val="FF0000"/>
                </a:solidFill>
              </a:rPr>
              <a:t> </a:t>
            </a:r>
            <a:r>
              <a:rPr lang="tr-TR" dirty="0">
                <a:solidFill>
                  <a:srgbClr val="FF0000"/>
                </a:solidFill>
              </a:rPr>
              <a:t>uygun karayolu döşemesi seçimi </a:t>
            </a:r>
            <a:r>
              <a:rPr lang="en-US" dirty="0" err="1">
                <a:solidFill>
                  <a:srgbClr val="FF0000"/>
                </a:solidFill>
              </a:rPr>
              <a:t>ve</a:t>
            </a:r>
            <a:r>
              <a:rPr lang="en-US" dirty="0">
                <a:solidFill>
                  <a:srgbClr val="FF0000"/>
                </a:solidFill>
              </a:rPr>
              <a:t> </a:t>
            </a:r>
            <a:r>
              <a:rPr lang="tr-TR" dirty="0">
                <a:solidFill>
                  <a:srgbClr val="FF0000"/>
                </a:solidFill>
              </a:rPr>
              <a:t> demiryollarında traverslerinin kullanımı ile de gürültü kısmen kaynağında azaltılmalıdır.</a:t>
            </a:r>
          </a:p>
          <a:p>
            <a:endParaRPr lang="tr-TR" dirty="0">
              <a:solidFill>
                <a:srgbClr val="FF0000"/>
              </a:solidFill>
            </a:endParaRP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31</a:t>
            </a:fld>
            <a:endParaRPr lang="tr-TR"/>
          </a:p>
        </p:txBody>
      </p:sp>
    </p:spTree>
    <p:extLst>
      <p:ext uri="{BB962C8B-B14F-4D97-AF65-F5344CB8AC3E}">
        <p14:creationId xmlns:p14="http://schemas.microsoft.com/office/powerpoint/2010/main" val="3739127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t>GÜRÜLTÜ KON</a:t>
            </a:r>
            <a:r>
              <a:rPr lang="en-US" sz="3600" dirty="0"/>
              <a:t>TROLÜNÜN</a:t>
            </a:r>
            <a:r>
              <a:rPr lang="tr-TR" sz="3600" dirty="0"/>
              <a:t> SAĞLANMASINDA TASARIM</a:t>
            </a:r>
            <a:endParaRPr lang="tr-TR" dirty="0"/>
          </a:p>
        </p:txBody>
      </p:sp>
      <p:sp>
        <p:nvSpPr>
          <p:cNvPr id="3" name="Content Placeholder 2"/>
          <p:cNvSpPr>
            <a:spLocks noGrp="1"/>
          </p:cNvSpPr>
          <p:nvPr>
            <p:ph idx="1"/>
          </p:nvPr>
        </p:nvSpPr>
        <p:spPr/>
        <p:txBody>
          <a:bodyPr/>
          <a:lstStyle/>
          <a:p>
            <a:r>
              <a:rPr lang="tr-TR" dirty="0"/>
              <a:t>Komşuluk ünitelerinde ise, ünite içindeki binaların gürültüyü yansıtmaları ve engel olmaları açısından tasarlanmaları gerekir. Bina kabuğunda ek yalıtım önlemlerinin alınması, gürültüye daha az duyarlı işlevleri kapsayan yapıların, örneğin ticari ve idari binaların ana yola yakın, konutların ise daha az gürültülü korunmuş bölgelerde de yapılması konutların aynı eylemlere ilişkin mekanlarının yakın düzenlenmesi gibi ara tasarım kararlarının verilmesi gerekir.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32</a:t>
            </a:fld>
            <a:endParaRPr lang="tr-TR"/>
          </a:p>
        </p:txBody>
      </p:sp>
    </p:spTree>
    <p:extLst>
      <p:ext uri="{BB962C8B-B14F-4D97-AF65-F5344CB8AC3E}">
        <p14:creationId xmlns:p14="http://schemas.microsoft.com/office/powerpoint/2010/main" val="1398112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t>GÜRÜLTÜ </a:t>
            </a:r>
            <a:r>
              <a:rPr lang="en-US" sz="3600" dirty="0"/>
              <a:t>KONTROLÜNÜN</a:t>
            </a:r>
            <a:r>
              <a:rPr lang="tr-TR" sz="3600" dirty="0"/>
              <a:t> SAĞLANMASINDA TASARIM</a:t>
            </a:r>
            <a:endParaRPr lang="tr-TR" dirty="0"/>
          </a:p>
        </p:txBody>
      </p:sp>
      <p:sp>
        <p:nvSpPr>
          <p:cNvPr id="3" name="Content Placeholder 2"/>
          <p:cNvSpPr>
            <a:spLocks noGrp="1"/>
          </p:cNvSpPr>
          <p:nvPr>
            <p:ph idx="1"/>
          </p:nvPr>
        </p:nvSpPr>
        <p:spPr/>
        <p:txBody>
          <a:bodyPr>
            <a:normAutofit fontScale="92500" lnSpcReduction="10000"/>
          </a:bodyPr>
          <a:lstStyle/>
          <a:p>
            <a:r>
              <a:rPr lang="tr-TR" dirty="0"/>
              <a:t>Bina planlamasında, çeşitli amaçlar için kullanılacak mekanların gürültüye duyarlılıklarına ve gürültü kaynağı olan mekanlara bağlı olarak mekan organizasyonunun gerçekleştirilmesi gerekir. </a:t>
            </a:r>
          </a:p>
          <a:p>
            <a:r>
              <a:rPr lang="tr-TR" dirty="0"/>
              <a:t>Gürültü kaynağından uzaklaştıkça gürültü düzeyi azalacağından, büroların, çizim atölyelerinin, zihinsel çalışma gerektiren bütün mekanların, yatak odalarının sokağın gürültüsünden mümkün olduğu kadar uzak konumlandırılmaları tercih edilir.</a:t>
            </a:r>
          </a:p>
          <a:p>
            <a:r>
              <a:rPr lang="tr-TR" dirty="0"/>
              <a:t>Bir fabrikada veya bir konutta gürültülü çalışan mekanlar ve mekanik donanımların (asansör, hidrofor) gibi bulunduğu yerler ile gürültü düzeyinin daha düşük olması istenen, konsantrasyon isteyen çalışma mahalleri ile yatak odalarının arasında gürültünün azalması için, gürültüye toleransı olabilen mekanları yerleştirmek gürültü kontrolü için bir önlem olabilir.</a:t>
            </a: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33</a:t>
            </a:fld>
            <a:endParaRPr lang="tr-TR"/>
          </a:p>
        </p:txBody>
      </p:sp>
    </p:spTree>
    <p:extLst>
      <p:ext uri="{BB962C8B-B14F-4D97-AF65-F5344CB8AC3E}">
        <p14:creationId xmlns:p14="http://schemas.microsoft.com/office/powerpoint/2010/main" val="1981482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t>GÜRÜLTÜ KO</a:t>
            </a:r>
            <a:r>
              <a:rPr lang="en-US" sz="3600" dirty="0"/>
              <a:t>NTROLÜNÜN</a:t>
            </a:r>
            <a:r>
              <a:rPr lang="tr-TR" sz="3600" dirty="0"/>
              <a:t> SAĞLANMASINDA TASARIM</a:t>
            </a:r>
            <a:endParaRPr lang="tr-TR" dirty="0"/>
          </a:p>
        </p:txBody>
      </p:sp>
      <p:sp>
        <p:nvSpPr>
          <p:cNvPr id="3" name="Content Placeholder 2"/>
          <p:cNvSpPr>
            <a:spLocks noGrp="1"/>
          </p:cNvSpPr>
          <p:nvPr>
            <p:ph idx="1"/>
          </p:nvPr>
        </p:nvSpPr>
        <p:spPr/>
        <p:txBody>
          <a:bodyPr>
            <a:normAutofit lnSpcReduction="10000"/>
          </a:bodyPr>
          <a:lstStyle/>
          <a:p>
            <a:r>
              <a:rPr lang="tr-TR" dirty="0"/>
              <a:t>Bunlar mümkün olamadığı takdirde, mekanı oluşturan yüzeylerin, işitsel açıdan konforlu olan çevrenin sağlanması için, her türlü yalıtım önlemleri ile birlikte tasarlanması gerekir. Duvar, çatı, döşeme gibi yapı elemanlarının kesit ve malzeme açısından özellikleri ve boyutları, ses yutma özellikleri değerlendirilmelidir. Kapı ve pencere boşluklarının boyutlandırılmasında ve malzeme seçiminde de, görsel konfor ile birlikte işitsel konfor da göz önüne alınmalıdır.</a:t>
            </a:r>
          </a:p>
          <a:p>
            <a:r>
              <a:rPr lang="tr-TR" dirty="0"/>
              <a:t>Gürültüyü kaynağında önleme ise en rasyonel şekildir. Sert yüzeylerdeki bazı makinaların gürültüsü darbe sesi etkisi yapabilir. Bu durumda bazen gürültüyü hafifletmek için, makine ile temas eden yüzeyleri daha yumuşak bir malzeme ile kaplamak yeterli olabilir (</a:t>
            </a:r>
            <a:r>
              <a:rPr lang="tr-TR" dirty="0" err="1"/>
              <a:t>vulkanize</a:t>
            </a:r>
            <a:r>
              <a:rPr lang="tr-TR" dirty="0"/>
              <a:t> kauçuk, keçe gibi).</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34</a:t>
            </a:fld>
            <a:endParaRPr lang="tr-TR"/>
          </a:p>
        </p:txBody>
      </p:sp>
    </p:spTree>
    <p:extLst>
      <p:ext uri="{BB962C8B-B14F-4D97-AF65-F5344CB8AC3E}">
        <p14:creationId xmlns:p14="http://schemas.microsoft.com/office/powerpoint/2010/main" val="1033675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t>GÜRÜLTÜ KON</a:t>
            </a:r>
            <a:r>
              <a:rPr lang="en-US" sz="3600" dirty="0"/>
              <a:t>TROLÜNÜN</a:t>
            </a:r>
            <a:r>
              <a:rPr lang="tr-TR" sz="3600" dirty="0"/>
              <a:t> SAĞLANMASINDA TASARIM</a:t>
            </a:r>
            <a:endParaRPr lang="tr-TR" dirty="0"/>
          </a:p>
        </p:txBody>
      </p:sp>
      <p:sp>
        <p:nvSpPr>
          <p:cNvPr id="3" name="Content Placeholder 2"/>
          <p:cNvSpPr>
            <a:spLocks noGrp="1"/>
          </p:cNvSpPr>
          <p:nvPr>
            <p:ph idx="1"/>
          </p:nvPr>
        </p:nvSpPr>
        <p:spPr/>
        <p:txBody>
          <a:bodyPr>
            <a:normAutofit fontScale="92500" lnSpcReduction="20000"/>
          </a:bodyPr>
          <a:lstStyle/>
          <a:p>
            <a:r>
              <a:rPr lang="tr-TR" dirty="0"/>
              <a:t>Tasarlanan mekanın işitsel mekan etkisi ve işitsel mahremiyete ilişkin insanın </a:t>
            </a:r>
            <a:r>
              <a:rPr lang="tr-TR" dirty="0" err="1"/>
              <a:t>psiko</a:t>
            </a:r>
            <a:r>
              <a:rPr lang="tr-TR" dirty="0"/>
              <a:t>-sosyal gereksinmeleri de yine gürültü kontrolünde olduğu gibi, mekan, mekan örgütlenmesi, dış çevre ile ilişkiler göz önüne alınarak çözümlenmelidir. </a:t>
            </a:r>
          </a:p>
          <a:p>
            <a:r>
              <a:rPr lang="tr-TR" dirty="0"/>
              <a:t>Bir yatak odasında, üst ya da alt kattaki komşuların rezervuarını çekişini duymak ve duyulduğunu bilmek, gürültü kaynağı insan ile gürültüyü duyan insanın tepkileri açısından oldukça hoşnutsuzluk yaratıcı olmaktadır. </a:t>
            </a:r>
          </a:p>
          <a:p>
            <a:r>
              <a:rPr lang="tr-TR" dirty="0"/>
              <a:t>Konuşmanın </a:t>
            </a:r>
            <a:r>
              <a:rPr lang="tr-TR" dirty="0" err="1"/>
              <a:t>anlaşılabilirliği</a:t>
            </a:r>
            <a:r>
              <a:rPr lang="tr-TR" dirty="0"/>
              <a:t> ile aynı prensipten hareket eden konuşma gizliliğinin sağlanması da, işitsel mahremiyet açısından önemlidir. Kültüre göre değişmekle birlikte, her eylem için kabul edilebilir gürültü düzeylerinin aşılması, daha önce de bahsedildiği gibi depresyona varabilen agresif davranışları davet eden olumsuz çevre koşulları olmaktadır. Fiziksel açıdan sağırlığa varabilen bozukluklarda ancak çevrenin işitsel konfor şartlarına uygunluğu sağlanarak önlenebilir.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35</a:t>
            </a:fld>
            <a:endParaRPr lang="tr-TR"/>
          </a:p>
        </p:txBody>
      </p:sp>
    </p:spTree>
    <p:extLst>
      <p:ext uri="{BB962C8B-B14F-4D97-AF65-F5344CB8AC3E}">
        <p14:creationId xmlns:p14="http://schemas.microsoft.com/office/powerpoint/2010/main" val="30089023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3600" dirty="0"/>
              <a:t>GÜRÜLTÜ KON</a:t>
            </a:r>
            <a:r>
              <a:rPr lang="en-US" sz="3600" dirty="0"/>
              <a:t>TROLÜNÜN</a:t>
            </a:r>
            <a:r>
              <a:rPr lang="tr-TR" sz="3600" dirty="0"/>
              <a:t> SAĞLANMASINDA TASARIM</a:t>
            </a:r>
            <a:endParaRPr lang="tr-TR" dirty="0"/>
          </a:p>
        </p:txBody>
      </p:sp>
      <p:sp>
        <p:nvSpPr>
          <p:cNvPr id="3" name="Content Placeholder 2"/>
          <p:cNvSpPr>
            <a:spLocks noGrp="1"/>
          </p:cNvSpPr>
          <p:nvPr>
            <p:ph idx="1"/>
          </p:nvPr>
        </p:nvSpPr>
        <p:spPr/>
        <p:txBody>
          <a:bodyPr>
            <a:normAutofit fontScale="92500" lnSpcReduction="10000"/>
          </a:bodyPr>
          <a:lstStyle/>
          <a:p>
            <a:r>
              <a:rPr lang="tr-TR" dirty="0"/>
              <a:t>Gürültü kaynağının yalıtımı da diğer bir yöntemdir. Uygun bir malzemeden gerçekleştirilen bir kabin yayılan gürültüyü 20-30 </a:t>
            </a:r>
            <a:r>
              <a:rPr lang="tr-TR" dirty="0" err="1"/>
              <a:t>dB</a:t>
            </a:r>
            <a:r>
              <a:rPr lang="tr-TR" dirty="0"/>
              <a:t> azaltabilir.</a:t>
            </a:r>
          </a:p>
          <a:p>
            <a:r>
              <a:rPr lang="tr-TR" dirty="0"/>
              <a:t>Kaynağında gürültü düzeyinin azaltılması mümkün olmadığı takdirde (trafik gürültüsü gibi) ses geçirmez panolar (akustik kaplamalar) ile sesin yansıması ve eko etkisi azaltılarak, ses yutulabilir. </a:t>
            </a:r>
          </a:p>
          <a:p>
            <a:r>
              <a:rPr lang="tr-TR" dirty="0"/>
              <a:t>İşitsel konfor öğesi olarak, bazı çalışma şekillerinde müzik de kullanılmaktadır. Özellikle monoton ve tekrarlayan işlerde, olumlu fizyolojik ve psikolojik etkileri olduğu belirlenmiştir. </a:t>
            </a:r>
            <a:endParaRPr lang="en-US" dirty="0"/>
          </a:p>
          <a:p>
            <a:r>
              <a:rPr lang="tr-TR" dirty="0"/>
              <a:t>Mimar</a:t>
            </a:r>
            <a:r>
              <a:rPr lang="en-US" dirty="0"/>
              <a:t>lar</a:t>
            </a:r>
            <a:r>
              <a:rPr lang="tr-TR" dirty="0"/>
              <a:t>, donatı öğeleri de dahil olmak üzere, mekanlar ve mekan organizasyonlarını, insanın işitsel konforunu sağlayacak tedbirleri düşünerek</a:t>
            </a:r>
            <a:r>
              <a:rPr lang="en-US" dirty="0"/>
              <a:t> </a:t>
            </a:r>
            <a:r>
              <a:rPr lang="en-US" dirty="0" err="1"/>
              <a:t>oluşturmalıdır</a:t>
            </a:r>
            <a:r>
              <a:rPr lang="en-US" dirty="0"/>
              <a:t>. </a:t>
            </a:r>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36</a:t>
            </a:fld>
            <a:endParaRPr lang="tr-TR"/>
          </a:p>
        </p:txBody>
      </p:sp>
    </p:spTree>
    <p:extLst>
      <p:ext uri="{BB962C8B-B14F-4D97-AF65-F5344CB8AC3E}">
        <p14:creationId xmlns:p14="http://schemas.microsoft.com/office/powerpoint/2010/main" val="1912429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400" dirty="0"/>
              <a:t>TERMAL KONFOR</a:t>
            </a:r>
          </a:p>
        </p:txBody>
      </p:sp>
      <p:sp>
        <p:nvSpPr>
          <p:cNvPr id="3" name="Content Placeholder 2"/>
          <p:cNvSpPr>
            <a:spLocks noGrp="1"/>
          </p:cNvSpPr>
          <p:nvPr>
            <p:ph idx="1"/>
          </p:nvPr>
        </p:nvSpPr>
        <p:spPr/>
        <p:txBody>
          <a:bodyPr/>
          <a:lstStyle/>
          <a:p>
            <a:r>
              <a:rPr lang="tr-TR" dirty="0"/>
              <a:t>Fiziksel çevrenin termal özellikleri, eylemin içinde sürdüğü mekanın ısı ile ilgili fiziksel koşullarını kapsamaktadır. Termal çevrenin uyaran olarak kabul edilen temel parametreleri (ısı alışverişini etkileyen </a:t>
            </a:r>
            <a:r>
              <a:rPr lang="tr-TR" dirty="0" err="1"/>
              <a:t>klimatik</a:t>
            </a:r>
            <a:r>
              <a:rPr lang="tr-TR" dirty="0"/>
              <a:t> faktörler) ;</a:t>
            </a:r>
          </a:p>
          <a:p>
            <a:pPr lvl="0"/>
            <a:r>
              <a:rPr lang="tr-TR" dirty="0">
                <a:solidFill>
                  <a:srgbClr val="FF0000"/>
                </a:solidFill>
              </a:rPr>
              <a:t>hava sıcaklığı,</a:t>
            </a:r>
          </a:p>
          <a:p>
            <a:pPr lvl="0"/>
            <a:r>
              <a:rPr lang="tr-TR" dirty="0">
                <a:solidFill>
                  <a:srgbClr val="FF0000"/>
                </a:solidFill>
              </a:rPr>
              <a:t>mekanı oluşturan yüzeylerin ve donatı yüzeylerinin sıcaklığı (duvarlar, tavan, zemin gibi yüzeylerle radyasyon yolu ile ısı alışverişi),</a:t>
            </a:r>
          </a:p>
          <a:p>
            <a:pPr lvl="0"/>
            <a:r>
              <a:rPr lang="tr-TR" dirty="0">
                <a:solidFill>
                  <a:srgbClr val="FF0000"/>
                </a:solidFill>
              </a:rPr>
              <a:t>havanın nemi (terlemenin buharlaşması ile ısı kaybı oluşur),</a:t>
            </a:r>
          </a:p>
          <a:p>
            <a:pPr lvl="0"/>
            <a:r>
              <a:rPr lang="tr-TR" dirty="0">
                <a:solidFill>
                  <a:srgbClr val="FF0000"/>
                </a:solidFill>
              </a:rPr>
              <a:t>hava hareketleridir.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37</a:t>
            </a:fld>
            <a:endParaRPr lang="tr-TR"/>
          </a:p>
        </p:txBody>
      </p:sp>
    </p:spTree>
    <p:extLst>
      <p:ext uri="{BB962C8B-B14F-4D97-AF65-F5344CB8AC3E}">
        <p14:creationId xmlns:p14="http://schemas.microsoft.com/office/powerpoint/2010/main" val="2424935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400" dirty="0"/>
              <a:t>TERMAL KONFOR</a:t>
            </a:r>
            <a:endParaRPr lang="tr-TR" dirty="0"/>
          </a:p>
        </p:txBody>
      </p:sp>
      <p:sp>
        <p:nvSpPr>
          <p:cNvPr id="3" name="Content Placeholder 2"/>
          <p:cNvSpPr>
            <a:spLocks noGrp="1"/>
          </p:cNvSpPr>
          <p:nvPr>
            <p:ph idx="1"/>
          </p:nvPr>
        </p:nvSpPr>
        <p:spPr/>
        <p:txBody>
          <a:bodyPr/>
          <a:lstStyle/>
          <a:p>
            <a:r>
              <a:rPr lang="tr-TR" dirty="0"/>
              <a:t>Termal çevredeki en önemli sorun, çok sıcak havanın </a:t>
            </a:r>
            <a:r>
              <a:rPr lang="en-US" dirty="0" err="1"/>
              <a:t>mekanda</a:t>
            </a:r>
            <a:r>
              <a:rPr lang="en-US" dirty="0"/>
              <a:t> </a:t>
            </a:r>
            <a:r>
              <a:rPr lang="en-US" dirty="0" err="1"/>
              <a:t>yarattığı</a:t>
            </a:r>
            <a:r>
              <a:rPr lang="en-US" dirty="0"/>
              <a:t> </a:t>
            </a:r>
            <a:r>
              <a:rPr lang="en-US" dirty="0" err="1"/>
              <a:t>rahatsızlıktır</a:t>
            </a:r>
            <a:r>
              <a:rPr lang="en-US" dirty="0"/>
              <a:t>.</a:t>
            </a:r>
          </a:p>
          <a:p>
            <a:r>
              <a:rPr lang="tr-TR" dirty="0"/>
              <a:t>Fizyolojik deneyler çevreleyen havanın soğuk olması halinde, içten dışa doğru, vücut sıcaklığında bir azalma olduğunu göstermiştir.</a:t>
            </a:r>
            <a:r>
              <a:rPr lang="en-US" dirty="0"/>
              <a:t> </a:t>
            </a:r>
            <a:r>
              <a:rPr lang="tr-TR" dirty="0"/>
              <a:t>İnsanın havadaki sıcaklık değişimlerine adaptasyon kapasitesi, organizmanın vücudun tamamında birkaç yüz kilokaloriyi bulabilen ısı kaybına geçici olarak dayanmasına izin verir.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38</a:t>
            </a:fld>
            <a:endParaRPr lang="tr-TR"/>
          </a:p>
        </p:txBody>
      </p:sp>
    </p:spTree>
    <p:extLst>
      <p:ext uri="{BB962C8B-B14F-4D97-AF65-F5344CB8AC3E}">
        <p14:creationId xmlns:p14="http://schemas.microsoft.com/office/powerpoint/2010/main" val="2005540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92500" lnSpcReduction="10000"/>
          </a:bodyPr>
          <a:lstStyle/>
          <a:p>
            <a:r>
              <a:rPr lang="tr-TR" dirty="0"/>
              <a:t>İnsan ile çevresi arasında değişmez bir karşılıklı ilişki vardır, bu kısmen fizyolojik bir kontrol kısmen de geçerli fizik kuralları tarafından düzenlenmiştir. Fizik kurallarını içeren dört süreçte insan ile çevresi arasındaki ısı alışverişi gerçekleşir: </a:t>
            </a:r>
          </a:p>
          <a:p>
            <a:r>
              <a:rPr lang="tr-TR" dirty="0" err="1">
                <a:solidFill>
                  <a:srgbClr val="FF0000"/>
                </a:solidFill>
              </a:rPr>
              <a:t>Kondüksiyon</a:t>
            </a:r>
            <a:r>
              <a:rPr lang="tr-TR" dirty="0">
                <a:solidFill>
                  <a:srgbClr val="FF0000"/>
                </a:solidFill>
              </a:rPr>
              <a:t> (sıcaklığın iletimi)</a:t>
            </a:r>
          </a:p>
          <a:p>
            <a:pPr lvl="0"/>
            <a:r>
              <a:rPr lang="tr-TR" dirty="0">
                <a:solidFill>
                  <a:srgbClr val="FF0000"/>
                </a:solidFill>
              </a:rPr>
              <a:t>Konveksiyon</a:t>
            </a:r>
          </a:p>
          <a:p>
            <a:pPr lvl="0"/>
            <a:r>
              <a:rPr lang="tr-TR" dirty="0" err="1">
                <a:solidFill>
                  <a:srgbClr val="FF0000"/>
                </a:solidFill>
              </a:rPr>
              <a:t>Evaporasyon</a:t>
            </a:r>
            <a:r>
              <a:rPr lang="tr-TR" dirty="0">
                <a:solidFill>
                  <a:srgbClr val="FF0000"/>
                </a:solidFill>
              </a:rPr>
              <a:t> </a:t>
            </a:r>
          </a:p>
          <a:p>
            <a:pPr lvl="0"/>
            <a:r>
              <a:rPr lang="tr-TR" dirty="0">
                <a:solidFill>
                  <a:srgbClr val="FF0000"/>
                </a:solidFill>
              </a:rPr>
              <a:t>Radyasyon</a:t>
            </a:r>
          </a:p>
          <a:p>
            <a:endParaRPr lang="tr-TR"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8792" y="1410647"/>
            <a:ext cx="4689781" cy="4233528"/>
          </a:xfrm>
        </p:spPr>
      </p:pic>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39</a:t>
            </a:fld>
            <a:endParaRPr lang="tr-TR"/>
          </a:p>
        </p:txBody>
      </p:sp>
      <p:sp>
        <p:nvSpPr>
          <p:cNvPr id="7" name="Title 6"/>
          <p:cNvSpPr>
            <a:spLocks noGrp="1"/>
          </p:cNvSpPr>
          <p:nvPr>
            <p:ph type="title"/>
          </p:nvPr>
        </p:nvSpPr>
        <p:spPr/>
        <p:txBody>
          <a:bodyPr/>
          <a:lstStyle/>
          <a:p>
            <a:r>
              <a:rPr lang="tr-TR" sz="4400" b="1" dirty="0"/>
              <a:t>TERMAL KONFOR</a:t>
            </a:r>
            <a:endParaRPr lang="tr-TR" b="1" dirty="0"/>
          </a:p>
        </p:txBody>
      </p:sp>
    </p:spTree>
    <p:extLst>
      <p:ext uri="{BB962C8B-B14F-4D97-AF65-F5344CB8AC3E}">
        <p14:creationId xmlns:p14="http://schemas.microsoft.com/office/powerpoint/2010/main" val="2341824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tr-TR" dirty="0"/>
              <a:t>16. yüzyılda, </a:t>
            </a:r>
            <a:r>
              <a:rPr lang="tr-TR" dirty="0" err="1"/>
              <a:t>Cesare</a:t>
            </a:r>
            <a:r>
              <a:rPr lang="tr-TR" dirty="0"/>
              <a:t> </a:t>
            </a:r>
            <a:r>
              <a:rPr lang="tr-TR" dirty="0" err="1"/>
              <a:t>Cesariona</a:t>
            </a:r>
            <a:r>
              <a:rPr lang="tr-TR" dirty="0"/>
              <a:t> </a:t>
            </a:r>
            <a:r>
              <a:rPr lang="tr-TR" dirty="0">
                <a:solidFill>
                  <a:srgbClr val="FF0000"/>
                </a:solidFill>
              </a:rPr>
              <a:t>«insan vücudunu </a:t>
            </a:r>
            <a:r>
              <a:rPr lang="tr-TR" dirty="0" err="1">
                <a:solidFill>
                  <a:srgbClr val="FF0000"/>
                </a:solidFill>
              </a:rPr>
              <a:t>geometrikleştirme</a:t>
            </a:r>
            <a:r>
              <a:rPr lang="tr-TR" dirty="0">
                <a:solidFill>
                  <a:srgbClr val="FF0000"/>
                </a:solidFill>
              </a:rPr>
              <a:t>»</a:t>
            </a:r>
            <a:r>
              <a:rPr lang="tr-TR" dirty="0"/>
              <a:t> yaklaşımı ile insanın el ve ayaklarının karenin açılarına yerleştirildiği </a:t>
            </a:r>
            <a:r>
              <a:rPr lang="tr-TR" dirty="0" err="1">
                <a:solidFill>
                  <a:srgbClr val="FF0000"/>
                </a:solidFill>
              </a:rPr>
              <a:t>Vitruvian</a:t>
            </a:r>
            <a:r>
              <a:rPr lang="tr-TR" dirty="0"/>
              <a:t> adam çizimini yapmıştır. </a:t>
            </a:r>
            <a:endParaRPr lang="en-US" dirty="0"/>
          </a:p>
        </p:txBody>
      </p:sp>
      <p:pic>
        <p:nvPicPr>
          <p:cNvPr id="8" name="Content Placeholder 7" descr="Scan 20 Mar 2016 14.24 page 1.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t="8190" b="8190"/>
          <a:stretch>
            <a:fillRect/>
          </a:stretch>
        </p:blipFill>
        <p:spPr>
          <a:xfrm>
            <a:off x="6265545" y="1362278"/>
            <a:ext cx="5116830" cy="4173442"/>
          </a:xfrm>
        </p:spPr>
      </p:pic>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4</a:t>
            </a:fld>
            <a:endParaRPr lang="tr-TR"/>
          </a:p>
        </p:txBody>
      </p:sp>
      <p:sp>
        <p:nvSpPr>
          <p:cNvPr id="7" name="Title 6"/>
          <p:cNvSpPr>
            <a:spLocks noGrp="1"/>
          </p:cNvSpPr>
          <p:nvPr>
            <p:ph type="title"/>
          </p:nvPr>
        </p:nvSpPr>
        <p:spPr/>
        <p:txBody>
          <a:bodyPr/>
          <a:lstStyle/>
          <a:p>
            <a:r>
              <a:rPr lang="tr-TR" sz="4000" b="1" dirty="0"/>
              <a:t>MEKANSAL KONFOR</a:t>
            </a:r>
            <a:endParaRPr lang="en-US" b="1" dirty="0"/>
          </a:p>
        </p:txBody>
      </p:sp>
    </p:spTree>
    <p:extLst>
      <p:ext uri="{BB962C8B-B14F-4D97-AF65-F5344CB8AC3E}">
        <p14:creationId xmlns:p14="http://schemas.microsoft.com/office/powerpoint/2010/main" val="4069063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400" b="1" dirty="0"/>
              <a:t>TERMAL KONFOR</a:t>
            </a:r>
            <a:endParaRPr lang="tr-TR" b="1" dirty="0"/>
          </a:p>
        </p:txBody>
      </p:sp>
      <p:sp>
        <p:nvSpPr>
          <p:cNvPr id="3" name="Content Placeholder 2"/>
          <p:cNvSpPr>
            <a:spLocks noGrp="1"/>
          </p:cNvSpPr>
          <p:nvPr>
            <p:ph idx="1"/>
          </p:nvPr>
        </p:nvSpPr>
        <p:spPr/>
        <p:txBody>
          <a:bodyPr/>
          <a:lstStyle/>
          <a:p>
            <a:r>
              <a:rPr lang="tr-TR" dirty="0" err="1"/>
              <a:t>Kondüksiyon</a:t>
            </a:r>
            <a:r>
              <a:rPr lang="tr-TR" dirty="0"/>
              <a:t>, deri ile temasta bulunan malzeme ve nesnelerin iletkenliği tarafından, ısı alışverişine bağlıdır. Kışın, önce bir taşa, sonra ağaç kütüğüne oturan biri, görmesine gerek olmadan farklı hisseder. Taşın teması soğuktur. Malzemelerin iletkenliği, zemin kaplaması seçimi, mobilyalar ve deri ile temasta olacak </a:t>
            </a:r>
            <a:r>
              <a:rPr lang="en-US" dirty="0"/>
              <a:t>donate </a:t>
            </a:r>
            <a:r>
              <a:rPr lang="tr-TR" dirty="0"/>
              <a:t>ve ekipmanların seçiminde önemlidir.</a:t>
            </a:r>
          </a:p>
          <a:p>
            <a:r>
              <a:rPr lang="tr-TR" dirty="0"/>
              <a:t>Konveksiyon tarafından ısı alışverişi, önemli oranda hava hareketleri ve çevreleyen hava ve deri arasındaki sıcaklık farklılığına bağlıdır.</a:t>
            </a:r>
          </a:p>
          <a:p>
            <a:r>
              <a:rPr lang="tr-TR" dirty="0"/>
              <a:t>Terin buharlaşmasında ise, çevrenin bağıl nemliliği önemli bir öğedir.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40</a:t>
            </a:fld>
            <a:endParaRPr lang="tr-TR"/>
          </a:p>
        </p:txBody>
      </p:sp>
    </p:spTree>
    <p:extLst>
      <p:ext uri="{BB962C8B-B14F-4D97-AF65-F5344CB8AC3E}">
        <p14:creationId xmlns:p14="http://schemas.microsoft.com/office/powerpoint/2010/main" val="22393548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400" b="1" dirty="0"/>
              <a:t>TERMAL KONFOR</a:t>
            </a:r>
            <a:endParaRPr lang="tr-TR" b="1" dirty="0"/>
          </a:p>
        </p:txBody>
      </p:sp>
      <p:sp>
        <p:nvSpPr>
          <p:cNvPr id="3" name="Content Placeholder 2"/>
          <p:cNvSpPr>
            <a:spLocks noGrp="1"/>
          </p:cNvSpPr>
          <p:nvPr>
            <p:ph idx="1"/>
          </p:nvPr>
        </p:nvSpPr>
        <p:spPr/>
        <p:txBody>
          <a:bodyPr/>
          <a:lstStyle/>
          <a:p>
            <a:r>
              <a:rPr lang="tr-TR" dirty="0"/>
              <a:t>Radyasyon, ise, sıcak cisimlerin, diğer cisimler yüzeyler, nesneler tarafından </a:t>
            </a:r>
            <a:r>
              <a:rPr lang="tr-TR" dirty="0" err="1"/>
              <a:t>absorbe</a:t>
            </a:r>
            <a:r>
              <a:rPr lang="tr-TR" dirty="0"/>
              <a:t> edilen ve ısıya çevrilen oldukça büyük dalga uzunluğunda elektromanyetik dalgalar yaymasıdır. </a:t>
            </a:r>
          </a:p>
          <a:p>
            <a:r>
              <a:rPr lang="tr-TR" dirty="0"/>
              <a:t>Bu enfraruj ışıldama veya ambiyans (</a:t>
            </a:r>
            <a:r>
              <a:rPr lang="tr-TR" dirty="0" err="1"/>
              <a:t>ortamsal</a:t>
            </a:r>
            <a:r>
              <a:rPr lang="tr-TR" dirty="0"/>
              <a:t>) sıcaklık adını alır. Ilımlı iklime sahip ülkelerde, çevreyi oluşturan yüzeyler ve nesneler, alışıldığı üzere deriden daha serindir. Böylece insan vücudu gün boyunca, radyasyon ile büyük bir miktarda sıcaklık kaybeder. Radyasyon ile ısı kaybı çok aşırı değilse algılanamaz. Fakat büyük bir pencere veya soğuk duvar yanında durulduğu zaman mekanın sıcaklığı yeterli değilse konfor bozulur.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41</a:t>
            </a:fld>
            <a:endParaRPr lang="tr-TR"/>
          </a:p>
        </p:txBody>
      </p:sp>
    </p:spTree>
    <p:extLst>
      <p:ext uri="{BB962C8B-B14F-4D97-AF65-F5344CB8AC3E}">
        <p14:creationId xmlns:p14="http://schemas.microsoft.com/office/powerpoint/2010/main" val="3849280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400" b="1" dirty="0"/>
              <a:t>TERMAL KONFOR</a:t>
            </a:r>
            <a:endParaRPr lang="tr-TR" b="1" dirty="0"/>
          </a:p>
        </p:txBody>
      </p:sp>
      <p:sp>
        <p:nvSpPr>
          <p:cNvPr id="3" name="Content Placeholder 2"/>
          <p:cNvSpPr>
            <a:spLocks noGrp="1"/>
          </p:cNvSpPr>
          <p:nvPr>
            <p:ph idx="1"/>
          </p:nvPr>
        </p:nvSpPr>
        <p:spPr/>
        <p:txBody>
          <a:bodyPr/>
          <a:lstStyle/>
          <a:p>
            <a:r>
              <a:rPr lang="tr-TR" dirty="0"/>
              <a:t>Konforun fizyolojik temeli, bir mekanda insanın kendini iyi hissettiğinde mevcut sıcaklıktır. İç mekanda konforlu bir termal ortam, insanın kendini iyi hissetmesi ve maksimum verimlilik elde edebilmek için esastır. Bu ise bir mekanda insanın çevredeki termal koşullar ile dengesi ile sağlanır. Termal konfor </a:t>
            </a:r>
            <a:r>
              <a:rPr lang="tr-TR" dirty="0" err="1"/>
              <a:t>zonu</a:t>
            </a:r>
            <a:r>
              <a:rPr lang="tr-TR" dirty="0"/>
              <a:t> çok değişkendir. İnsanın giyimine, beslenmesine, mevsime, güne, yaşa, cinsi göre değişir.</a:t>
            </a:r>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42</a:t>
            </a:fld>
            <a:endParaRPr lang="tr-TR"/>
          </a:p>
        </p:txBody>
      </p:sp>
    </p:spTree>
    <p:extLst>
      <p:ext uri="{BB962C8B-B14F-4D97-AF65-F5344CB8AC3E}">
        <p14:creationId xmlns:p14="http://schemas.microsoft.com/office/powerpoint/2010/main" val="942989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400" b="1" dirty="0"/>
              <a:t>TERMAL KONFOR</a:t>
            </a:r>
            <a:endParaRPr lang="tr-TR" b="1" dirty="0"/>
          </a:p>
        </p:txBody>
      </p:sp>
      <p:sp>
        <p:nvSpPr>
          <p:cNvPr id="3" name="Content Placeholder 2"/>
          <p:cNvSpPr>
            <a:spLocks noGrp="1"/>
          </p:cNvSpPr>
          <p:nvPr>
            <p:ph idx="1"/>
          </p:nvPr>
        </p:nvSpPr>
        <p:spPr/>
        <p:txBody>
          <a:bodyPr>
            <a:normAutofit lnSpcReduction="10000"/>
          </a:bodyPr>
          <a:lstStyle/>
          <a:p>
            <a:r>
              <a:rPr lang="tr-TR" dirty="0"/>
              <a:t>Havanın neminin çok az olması yani hava kuruluğu, konut</a:t>
            </a:r>
            <a:r>
              <a:rPr lang="en-US" dirty="0" err="1"/>
              <a:t>larda</a:t>
            </a:r>
            <a:r>
              <a:rPr lang="tr-TR" dirty="0"/>
              <a:t> olduğu gibi çalışma </a:t>
            </a:r>
            <a:r>
              <a:rPr lang="en-US" dirty="0" err="1"/>
              <a:t>mekanlarında</a:t>
            </a:r>
            <a:r>
              <a:rPr lang="tr-TR" dirty="0"/>
              <a:t> d</a:t>
            </a:r>
            <a:r>
              <a:rPr lang="en-US" dirty="0"/>
              <a:t>a</a:t>
            </a:r>
            <a:r>
              <a:rPr lang="tr-TR" dirty="0"/>
              <a:t> sağlık açısından önemli bir sorundur. Bağıl nemlilik derecesinin ısıtma aygıtları ile azaltılması nezle, burun yollarında kronik iltihaplanmalar gibi rahatsızlıklara neden olmaktadır.</a:t>
            </a:r>
          </a:p>
          <a:p>
            <a:r>
              <a:rPr lang="tr-TR" dirty="0"/>
              <a:t>Nem, insanın içinde bulunduğu çevrenin sıcak veya soğukluk değişimlerine karşı koyabilmesinde etken olmaktadır. Nem, yüksek sıcaklıklara dayanma gücünü azaltmakta, düşük sıcaklıklarda ise çok etkin olmamaktadır.</a:t>
            </a:r>
          </a:p>
          <a:p>
            <a:r>
              <a:rPr lang="tr-TR" dirty="0">
                <a:solidFill>
                  <a:srgbClr val="FF0000"/>
                </a:solidFill>
              </a:rPr>
              <a:t>Yaz aylarında doğal bağıl nemlili</a:t>
            </a:r>
            <a:r>
              <a:rPr lang="en-US" dirty="0" err="1">
                <a:solidFill>
                  <a:srgbClr val="FF0000"/>
                </a:solidFill>
              </a:rPr>
              <a:t>ğin</a:t>
            </a:r>
            <a:r>
              <a:rPr lang="tr-TR" dirty="0">
                <a:solidFill>
                  <a:srgbClr val="FF0000"/>
                </a:solidFill>
              </a:rPr>
              <a:t>, %40-60 arasındaki </a:t>
            </a:r>
            <a:r>
              <a:rPr lang="en-US" dirty="0" err="1">
                <a:solidFill>
                  <a:srgbClr val="FF0000"/>
                </a:solidFill>
              </a:rPr>
              <a:t>değişimleri</a:t>
            </a:r>
            <a:r>
              <a:rPr lang="en-US" dirty="0">
                <a:solidFill>
                  <a:srgbClr val="FF0000"/>
                </a:solidFill>
              </a:rPr>
              <a:t> </a:t>
            </a:r>
            <a:r>
              <a:rPr lang="en-US" dirty="0" err="1">
                <a:solidFill>
                  <a:srgbClr val="FF0000"/>
                </a:solidFill>
              </a:rPr>
              <a:t>uygun</a:t>
            </a:r>
            <a:r>
              <a:rPr lang="en-US" dirty="0">
                <a:solidFill>
                  <a:srgbClr val="FF0000"/>
                </a:solidFill>
              </a:rPr>
              <a:t> </a:t>
            </a:r>
            <a:r>
              <a:rPr lang="en-US" dirty="0" err="1">
                <a:solidFill>
                  <a:srgbClr val="FF0000"/>
                </a:solidFill>
              </a:rPr>
              <a:t>kabul</a:t>
            </a:r>
            <a:r>
              <a:rPr lang="en-US" dirty="0">
                <a:solidFill>
                  <a:srgbClr val="FF0000"/>
                </a:solidFill>
              </a:rPr>
              <a:t> </a:t>
            </a:r>
            <a:r>
              <a:rPr lang="tr-TR" dirty="0">
                <a:solidFill>
                  <a:srgbClr val="FF0000"/>
                </a:solidFill>
              </a:rPr>
              <a:t>edilmektedir. Bağıl nemin</a:t>
            </a:r>
            <a:r>
              <a:rPr lang="en-US" dirty="0">
                <a:solidFill>
                  <a:srgbClr val="FF0000"/>
                </a:solidFill>
              </a:rPr>
              <a:t> </a:t>
            </a:r>
            <a:r>
              <a:rPr lang="en-US" dirty="0" err="1">
                <a:solidFill>
                  <a:srgbClr val="FF0000"/>
                </a:solidFill>
              </a:rPr>
              <a:t>bir</a:t>
            </a:r>
            <a:r>
              <a:rPr lang="en-US" dirty="0">
                <a:solidFill>
                  <a:srgbClr val="FF0000"/>
                </a:solidFill>
              </a:rPr>
              <a:t> </a:t>
            </a:r>
            <a:r>
              <a:rPr lang="en-US" dirty="0" err="1">
                <a:solidFill>
                  <a:srgbClr val="FF0000"/>
                </a:solidFill>
              </a:rPr>
              <a:t>mekanda</a:t>
            </a:r>
            <a:r>
              <a:rPr lang="tr-TR" dirty="0">
                <a:solidFill>
                  <a:srgbClr val="FF0000"/>
                </a:solidFill>
              </a:rPr>
              <a:t> %70’i geçmemesi ve %30’un altına inmemesi tavsiye edilmektedir.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43</a:t>
            </a:fld>
            <a:endParaRPr lang="tr-TR"/>
          </a:p>
        </p:txBody>
      </p:sp>
    </p:spTree>
    <p:extLst>
      <p:ext uri="{BB962C8B-B14F-4D97-AF65-F5344CB8AC3E}">
        <p14:creationId xmlns:p14="http://schemas.microsoft.com/office/powerpoint/2010/main" val="5962955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400" b="1" dirty="0"/>
              <a:t>TERMAL KONFOR</a:t>
            </a:r>
            <a:endParaRPr lang="tr-TR" b="1" dirty="0"/>
          </a:p>
        </p:txBody>
      </p:sp>
      <p:sp>
        <p:nvSpPr>
          <p:cNvPr id="3" name="Content Placeholder 2"/>
          <p:cNvSpPr>
            <a:spLocks noGrp="1"/>
          </p:cNvSpPr>
          <p:nvPr>
            <p:ph idx="1"/>
          </p:nvPr>
        </p:nvSpPr>
        <p:spPr/>
        <p:txBody>
          <a:bodyPr/>
          <a:lstStyle/>
          <a:p>
            <a:r>
              <a:rPr lang="tr-TR" dirty="0"/>
              <a:t>Fizik efor sarf edilmeden oturarak çalışmada, çalışma mekanının kış sıcaklığı 20</a:t>
            </a:r>
            <a:r>
              <a:rPr lang="tr-TR" baseline="30000" dirty="0"/>
              <a:t>o</a:t>
            </a:r>
            <a:r>
              <a:rPr lang="tr-TR" dirty="0"/>
              <a:t>C, yaz sıcaklığı 20-24</a:t>
            </a:r>
            <a:r>
              <a:rPr lang="tr-TR" baseline="30000" dirty="0"/>
              <a:t>o</a:t>
            </a:r>
            <a:r>
              <a:rPr lang="tr-TR" dirty="0"/>
              <a:t> C arasında değiştiği takdirde konfor izlenimi artmaktadır. </a:t>
            </a:r>
          </a:p>
          <a:p>
            <a:r>
              <a:rPr lang="tr-TR" dirty="0"/>
              <a:t>Mekandaki nesnelerin ve mekanı oluşturan yüzeylerin sıcaklıkları ortamdaki havanın sıcaklığına yaklaşık olarak eşit olmalı veya 2</a:t>
            </a:r>
            <a:r>
              <a:rPr lang="tr-TR" baseline="30000" dirty="0"/>
              <a:t>o</a:t>
            </a:r>
            <a:r>
              <a:rPr lang="tr-TR" dirty="0"/>
              <a:t>-3</a:t>
            </a:r>
            <a:r>
              <a:rPr lang="tr-TR" baseline="30000" dirty="0"/>
              <a:t>o</a:t>
            </a:r>
            <a:r>
              <a:rPr lang="tr-TR" dirty="0"/>
              <a:t>C den fazla fark olmamalıdır.</a:t>
            </a:r>
          </a:p>
          <a:p>
            <a:r>
              <a:rPr lang="tr-TR" dirty="0"/>
              <a:t>Fiziksel bir aktiviteye girişildiği andan itibaren, ısı üretimi hızlı bir şekilde yükselir. Bir insan çok aktifse, çok ısı üretir. Mekanda insanın iyi hissetmesi isteniyorsa, ısının fazlasını vücudundan atması için odanın sıcaklığını azaltmak gerekir.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44</a:t>
            </a:fld>
            <a:endParaRPr lang="tr-TR"/>
          </a:p>
        </p:txBody>
      </p:sp>
    </p:spTree>
    <p:extLst>
      <p:ext uri="{BB962C8B-B14F-4D97-AF65-F5344CB8AC3E}">
        <p14:creationId xmlns:p14="http://schemas.microsoft.com/office/powerpoint/2010/main" val="1097718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400" b="1" dirty="0"/>
              <a:t>TERMAL KONFOR</a:t>
            </a:r>
            <a:endParaRPr lang="tr-TR" b="1"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572290" y="2971800"/>
            <a:ext cx="1988057" cy="2989263"/>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097587" y="2958041"/>
            <a:ext cx="4292275" cy="2989263"/>
          </a:xfrm>
        </p:spPr>
      </p:pic>
      <p:sp>
        <p:nvSpPr>
          <p:cNvPr id="5" name="Date Placeholder 4"/>
          <p:cNvSpPr>
            <a:spLocks noGrp="1"/>
          </p:cNvSpPr>
          <p:nvPr>
            <p:ph type="dt" sz="half" idx="10"/>
          </p:nvPr>
        </p:nvSpPr>
        <p:spPr/>
        <p:txBody>
          <a:bodyPr/>
          <a:lstStyle/>
          <a:p>
            <a:endParaRPr lang="tr-TR" dirty="0"/>
          </a:p>
        </p:txBody>
      </p:sp>
      <p:sp>
        <p:nvSpPr>
          <p:cNvPr id="6" name="Footer Placeholder 5"/>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7" name="Slide Number Placeholder 6"/>
          <p:cNvSpPr>
            <a:spLocks noGrp="1"/>
          </p:cNvSpPr>
          <p:nvPr>
            <p:ph type="sldNum" sz="quarter" idx="12"/>
          </p:nvPr>
        </p:nvSpPr>
        <p:spPr/>
        <p:txBody>
          <a:bodyPr/>
          <a:lstStyle/>
          <a:p>
            <a:fld id="{E69A61C3-2D52-4472-AE91-8AEC3FFFF0E3}" type="slidenum">
              <a:rPr lang="tr-TR" smtClean="0"/>
              <a:t>45</a:t>
            </a:fld>
            <a:endParaRPr lang="tr-TR"/>
          </a:p>
        </p:txBody>
      </p:sp>
      <p:sp>
        <p:nvSpPr>
          <p:cNvPr id="8" name="Text Placeholder 7"/>
          <p:cNvSpPr>
            <a:spLocks noGrp="1"/>
          </p:cNvSpPr>
          <p:nvPr>
            <p:ph type="body" sz="quarter" idx="13"/>
          </p:nvPr>
        </p:nvSpPr>
        <p:spPr/>
        <p:txBody>
          <a:bodyPr>
            <a:normAutofit fontScale="85000" lnSpcReduction="10000"/>
          </a:bodyPr>
          <a:lstStyle/>
          <a:p>
            <a:pPr lvl="0">
              <a:buClr>
                <a:srgbClr val="4A66AC"/>
              </a:buClr>
            </a:pPr>
            <a:r>
              <a:rPr lang="tr-TR" dirty="0">
                <a:solidFill>
                  <a:prstClr val="black">
                    <a:lumMod val="75000"/>
                    <a:lumOff val="25000"/>
                  </a:prstClr>
                </a:solidFill>
              </a:rPr>
              <a:t>Günümüz</a:t>
            </a:r>
            <a:r>
              <a:rPr lang="en-US" dirty="0">
                <a:solidFill>
                  <a:prstClr val="black">
                    <a:lumMod val="75000"/>
                    <a:lumOff val="25000"/>
                  </a:prstClr>
                </a:solidFill>
              </a:rPr>
              <a:t> </a:t>
            </a:r>
            <a:r>
              <a:rPr lang="en-US" dirty="0" err="1">
                <a:solidFill>
                  <a:prstClr val="black">
                    <a:lumMod val="75000"/>
                    <a:lumOff val="25000"/>
                  </a:prstClr>
                </a:solidFill>
              </a:rPr>
              <a:t>yapılarında</a:t>
            </a:r>
            <a:r>
              <a:rPr lang="en-US" dirty="0">
                <a:solidFill>
                  <a:prstClr val="black">
                    <a:lumMod val="75000"/>
                    <a:lumOff val="25000"/>
                  </a:prstClr>
                </a:solidFill>
              </a:rPr>
              <a:t> </a:t>
            </a:r>
            <a:r>
              <a:rPr lang="tr-TR" dirty="0">
                <a:solidFill>
                  <a:prstClr val="black">
                    <a:lumMod val="75000"/>
                    <a:lumOff val="25000"/>
                  </a:prstClr>
                </a:solidFill>
              </a:rPr>
              <a:t>, mekan yükseklikleri</a:t>
            </a:r>
            <a:r>
              <a:rPr lang="en-US" dirty="0">
                <a:solidFill>
                  <a:prstClr val="black">
                    <a:lumMod val="75000"/>
                    <a:lumOff val="25000"/>
                  </a:prstClr>
                </a:solidFill>
              </a:rPr>
              <a:t> </a:t>
            </a:r>
            <a:r>
              <a:rPr lang="en-US" dirty="0" err="1">
                <a:solidFill>
                  <a:prstClr val="black">
                    <a:lumMod val="75000"/>
                    <a:lumOff val="25000"/>
                  </a:prstClr>
                </a:solidFill>
              </a:rPr>
              <a:t>daha</a:t>
            </a:r>
            <a:r>
              <a:rPr lang="en-US" dirty="0">
                <a:solidFill>
                  <a:prstClr val="black">
                    <a:lumMod val="75000"/>
                    <a:lumOff val="25000"/>
                  </a:prstClr>
                </a:solidFill>
              </a:rPr>
              <a:t> </a:t>
            </a:r>
            <a:r>
              <a:rPr lang="tr-TR" dirty="0">
                <a:solidFill>
                  <a:prstClr val="black">
                    <a:lumMod val="75000"/>
                    <a:lumOff val="25000"/>
                  </a:prstClr>
                </a:solidFill>
              </a:rPr>
              <a:t> az ve cam yüzeyler daha fazladır. Alçak tavanlar, temiz hava ihtiyacının artışı anlamına gelir. Geniş cam yüzeyler ise kışın soğuk, yazın sıcak </a:t>
            </a:r>
            <a:r>
              <a:rPr lang="tr-TR" dirty="0" err="1">
                <a:solidFill>
                  <a:prstClr val="black">
                    <a:lumMod val="75000"/>
                    <a:lumOff val="25000"/>
                  </a:prstClr>
                </a:solidFill>
              </a:rPr>
              <a:t>zonlar</a:t>
            </a:r>
            <a:r>
              <a:rPr lang="tr-TR" dirty="0">
                <a:solidFill>
                  <a:prstClr val="black">
                    <a:lumMod val="75000"/>
                    <a:lumOff val="25000"/>
                  </a:prstClr>
                </a:solidFill>
              </a:rPr>
              <a:t> yaratırlar. Eski yapılarda dış yüzeylerin yaklaşık %15-30’u cam, günümüzde ise %50’si camlı olduğundan binalarda termal dengenin sağlanması önem kazanmıştır.</a:t>
            </a:r>
          </a:p>
          <a:p>
            <a:endParaRPr lang="tr-TR" dirty="0"/>
          </a:p>
        </p:txBody>
      </p:sp>
    </p:spTree>
    <p:extLst>
      <p:ext uri="{BB962C8B-B14F-4D97-AF65-F5344CB8AC3E}">
        <p14:creationId xmlns:p14="http://schemas.microsoft.com/office/powerpoint/2010/main" val="6009478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400" b="1" dirty="0"/>
              <a:t>TERMAL KONFOR</a:t>
            </a:r>
            <a:endParaRPr lang="tr-TR" b="1" dirty="0"/>
          </a:p>
        </p:txBody>
      </p:sp>
      <p:sp>
        <p:nvSpPr>
          <p:cNvPr id="3" name="Content Placeholder 2"/>
          <p:cNvSpPr>
            <a:spLocks noGrp="1"/>
          </p:cNvSpPr>
          <p:nvPr>
            <p:ph idx="1"/>
          </p:nvPr>
        </p:nvSpPr>
        <p:spPr/>
        <p:txBody>
          <a:bodyPr/>
          <a:lstStyle/>
          <a:p>
            <a:r>
              <a:rPr lang="tr-TR" dirty="0"/>
              <a:t>Yapay olarak ısıtma ve klimatizasyon sistemleri sakıncaları ortadan kaldırarak termal konforun sağlanmasında kullanılabilmektedir. </a:t>
            </a:r>
            <a:endParaRPr lang="en-US" dirty="0"/>
          </a:p>
          <a:p>
            <a:r>
              <a:rPr lang="tr-TR" dirty="0"/>
              <a:t>Ayrıca, oluşturan yüzeylerde kullanılan malzemelerin ısı iletkenlikleri, görsel nitelikleri oluşturan renk ve doku özellikleri ile birlikte kişiyi etkilemektedir. </a:t>
            </a:r>
            <a:endParaRPr lang="en-US" dirty="0"/>
          </a:p>
          <a:p>
            <a:r>
              <a:rPr lang="en-US" dirty="0" err="1"/>
              <a:t>Örneğin</a:t>
            </a:r>
            <a:r>
              <a:rPr lang="en-US" dirty="0"/>
              <a:t>, s</a:t>
            </a:r>
            <a:r>
              <a:rPr lang="tr-TR" dirty="0"/>
              <a:t>ıcak renkler</a:t>
            </a:r>
            <a:r>
              <a:rPr lang="en-US" dirty="0"/>
              <a:t> </a:t>
            </a:r>
            <a:r>
              <a:rPr lang="en-US" dirty="0" err="1"/>
              <a:t>ve</a:t>
            </a:r>
            <a:r>
              <a:rPr lang="en-US" dirty="0"/>
              <a:t> </a:t>
            </a:r>
            <a:r>
              <a:rPr lang="tr-TR" dirty="0"/>
              <a:t>sert dokuların sıcak etki yaptığı belirlenmiştir.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46</a:t>
            </a:fld>
            <a:endParaRPr lang="tr-TR"/>
          </a:p>
        </p:txBody>
      </p:sp>
    </p:spTree>
    <p:extLst>
      <p:ext uri="{BB962C8B-B14F-4D97-AF65-F5344CB8AC3E}">
        <p14:creationId xmlns:p14="http://schemas.microsoft.com/office/powerpoint/2010/main" val="5160292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400" b="1" dirty="0"/>
              <a:t>TERMAL KONFOR</a:t>
            </a:r>
            <a:endParaRPr lang="tr-TR" b="1" dirty="0"/>
          </a:p>
        </p:txBody>
      </p:sp>
      <p:sp>
        <p:nvSpPr>
          <p:cNvPr id="3" name="Content Placeholder 2"/>
          <p:cNvSpPr>
            <a:spLocks noGrp="1"/>
          </p:cNvSpPr>
          <p:nvPr>
            <p:ph idx="1"/>
          </p:nvPr>
        </p:nvSpPr>
        <p:spPr/>
        <p:txBody>
          <a:bodyPr/>
          <a:lstStyle/>
          <a:p>
            <a:r>
              <a:rPr lang="tr-TR" dirty="0"/>
              <a:t>Dolayısıyla, termal koşulların bina biçimlenişini etkilediğinden söz etmek gerekmektedir. İklim koşulları gibi makro çevrenin termal özellikleri, bina biçimini ekonomik ve konforlu olacak şekilde çözümlemeye doğru mimarları yönlendirmektedir. Güneş enerjisi kullanımının artışı günümüzde gerek yapıların formunu gerekse pencerelerin oran ve yönlendirmesini etkilemektedir. </a:t>
            </a:r>
            <a:endParaRPr lang="en-US" dirty="0"/>
          </a:p>
          <a:p>
            <a:r>
              <a:rPr lang="tr-TR" dirty="0"/>
              <a:t>Kısacası, mimar</a:t>
            </a:r>
            <a:r>
              <a:rPr lang="en-US" dirty="0"/>
              <a:t> </a:t>
            </a:r>
            <a:r>
              <a:rPr lang="en-US" dirty="0" err="1"/>
              <a:t>mekansal</a:t>
            </a:r>
            <a:r>
              <a:rPr lang="en-US" dirty="0"/>
              <a:t>, </a:t>
            </a:r>
            <a:r>
              <a:rPr lang="en-US" dirty="0" err="1"/>
              <a:t>görsel</a:t>
            </a:r>
            <a:r>
              <a:rPr lang="en-US" dirty="0"/>
              <a:t> </a:t>
            </a:r>
            <a:r>
              <a:rPr lang="en-US" dirty="0" err="1"/>
              <a:t>ve</a:t>
            </a:r>
            <a:r>
              <a:rPr lang="en-US" dirty="0"/>
              <a:t> </a:t>
            </a:r>
            <a:r>
              <a:rPr lang="en-US" dirty="0" err="1"/>
              <a:t>işitsel</a:t>
            </a:r>
            <a:r>
              <a:rPr lang="en-US" dirty="0"/>
              <a:t> </a:t>
            </a:r>
            <a:r>
              <a:rPr lang="en-US" dirty="0" err="1"/>
              <a:t>konfor</a:t>
            </a:r>
            <a:r>
              <a:rPr lang="en-US" dirty="0"/>
              <a:t> </a:t>
            </a:r>
            <a:r>
              <a:rPr lang="en-US" dirty="0" err="1"/>
              <a:t>koşullarına</a:t>
            </a:r>
            <a:r>
              <a:rPr lang="en-US" dirty="0"/>
              <a:t> </a:t>
            </a:r>
            <a:r>
              <a:rPr lang="en-US" dirty="0" err="1"/>
              <a:t>dikkat</a:t>
            </a:r>
            <a:r>
              <a:rPr lang="en-US" dirty="0"/>
              <a:t> </a:t>
            </a:r>
            <a:r>
              <a:rPr lang="en-US" dirty="0" err="1"/>
              <a:t>ederek</a:t>
            </a:r>
            <a:r>
              <a:rPr lang="tr-TR" dirty="0"/>
              <a:t> tasarladığı çevre</a:t>
            </a:r>
            <a:r>
              <a:rPr lang="en-US" dirty="0"/>
              <a:t>de</a:t>
            </a:r>
            <a:r>
              <a:rPr lang="tr-TR" dirty="0"/>
              <a:t> </a:t>
            </a:r>
            <a:r>
              <a:rPr lang="en-US" dirty="0" err="1"/>
              <a:t>aynı</a:t>
            </a:r>
            <a:r>
              <a:rPr lang="en-US" dirty="0"/>
              <a:t> </a:t>
            </a:r>
            <a:r>
              <a:rPr lang="en-US" dirty="0" err="1"/>
              <a:t>zamanda</a:t>
            </a:r>
            <a:r>
              <a:rPr lang="tr-TR" dirty="0"/>
              <a:t> termal çevre koşullarının doğru düzenlenmesini sağlayacak </a:t>
            </a:r>
            <a:r>
              <a:rPr lang="en-US" dirty="0" err="1"/>
              <a:t>kararları</a:t>
            </a:r>
            <a:r>
              <a:rPr lang="en-US" dirty="0"/>
              <a:t> da </a:t>
            </a:r>
            <a:r>
              <a:rPr lang="tr-TR" dirty="0"/>
              <a:t>veren kişidir.</a:t>
            </a:r>
          </a:p>
          <a:p>
            <a:endParaRPr lang="tr-TR"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dirty="0"/>
              <a:t>Doç. Dr. Ç</a:t>
            </a:r>
            <a:r>
              <a:rPr lang="en-US" dirty="0" err="1"/>
              <a:t>i</a:t>
            </a:r>
            <a:r>
              <a:rPr lang="tr-TR" dirty="0"/>
              <a:t>ğdem Canbay Türky</a:t>
            </a:r>
            <a:r>
              <a:rPr lang="en-US" dirty="0" err="1"/>
              <a:t>ılmaz</a:t>
            </a:r>
            <a:endParaRPr lang="tr-TR" dirty="0"/>
          </a:p>
          <a:p>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47</a:t>
            </a:fld>
            <a:endParaRPr lang="tr-TR"/>
          </a:p>
        </p:txBody>
      </p:sp>
    </p:spTree>
    <p:extLst>
      <p:ext uri="{BB962C8B-B14F-4D97-AF65-F5344CB8AC3E}">
        <p14:creationId xmlns:p14="http://schemas.microsoft.com/office/powerpoint/2010/main" val="1840211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79500" y="1309512"/>
            <a:ext cx="10636250" cy="674864"/>
          </a:xfrm>
        </p:spPr>
        <p:txBody>
          <a:bodyPr/>
          <a:lstStyle/>
          <a:p>
            <a:r>
              <a:rPr lang="tr-TR" dirty="0" err="1"/>
              <a:t>Albrecht</a:t>
            </a:r>
            <a:r>
              <a:rPr lang="tr-TR" dirty="0"/>
              <a:t> Dürer ise, 16. yüzyılda insan vücudu oranlarını araştırmıştır. </a:t>
            </a:r>
          </a:p>
          <a:p>
            <a:endParaRPr lang="en-US" dirty="0"/>
          </a:p>
        </p:txBody>
      </p:sp>
      <p:pic>
        <p:nvPicPr>
          <p:cNvPr id="8" name="Content Placeholder 7" descr="Scan 20 Mar 2016 14.24 page 2.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974" r="1708"/>
          <a:stretch/>
        </p:blipFill>
        <p:spPr>
          <a:xfrm>
            <a:off x="1793875" y="2028443"/>
            <a:ext cx="7364637" cy="4093498"/>
          </a:xfrm>
        </p:spPr>
      </p:pic>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5</a:t>
            </a:fld>
            <a:endParaRPr lang="tr-TR"/>
          </a:p>
        </p:txBody>
      </p:sp>
      <p:sp>
        <p:nvSpPr>
          <p:cNvPr id="7" name="Title 6"/>
          <p:cNvSpPr>
            <a:spLocks noGrp="1"/>
          </p:cNvSpPr>
          <p:nvPr>
            <p:ph type="title"/>
          </p:nvPr>
        </p:nvSpPr>
        <p:spPr/>
        <p:txBody>
          <a:bodyPr/>
          <a:lstStyle/>
          <a:p>
            <a:r>
              <a:rPr lang="tr-TR" sz="4000" b="1" dirty="0"/>
              <a:t>MEKANSAL KONFOR</a:t>
            </a:r>
            <a:endParaRPr lang="en-US" b="1" dirty="0"/>
          </a:p>
        </p:txBody>
      </p:sp>
    </p:spTree>
    <p:extLst>
      <p:ext uri="{BB962C8B-B14F-4D97-AF65-F5344CB8AC3E}">
        <p14:creationId xmlns:p14="http://schemas.microsoft.com/office/powerpoint/2010/main" val="105100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lgn="just"/>
            <a:r>
              <a:rPr lang="tr-TR" dirty="0"/>
              <a:t>Mimarlık tarihi boyunca, estetik ve sembolik nedenlerle, insan vücudunun yapılanışı ile mimari arasında analoji yapılmıştır. </a:t>
            </a:r>
          </a:p>
          <a:p>
            <a:pPr algn="just"/>
            <a:r>
              <a:rPr lang="tr-TR" dirty="0"/>
              <a:t>İnsan vücudu birincil bir referans öğesi oluşturmaktadır. Sağlıklı bir insan vücudu dengeli görünür; zayıf-şişman, geniş-dar, kuvvetli-zayıf, büyük-küçük gibi karşılaştırmalar yapılabilir.</a:t>
            </a:r>
          </a:p>
          <a:p>
            <a:endParaRPr lang="en-US" dirty="0"/>
          </a:p>
        </p:txBody>
      </p:sp>
      <p:pic>
        <p:nvPicPr>
          <p:cNvPr id="8" name="Content Placeholder 7" descr="Scan 20 Mar 2016 14.24 page 3.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1821" b="-1279"/>
          <a:stretch/>
        </p:blipFill>
        <p:spPr>
          <a:xfrm>
            <a:off x="6756033" y="920750"/>
            <a:ext cx="3769092" cy="5476876"/>
          </a:xfrm>
          <a:prstGeom prst="rect">
            <a:avLst/>
          </a:prstGeom>
          <a:noFill/>
          <a:ln>
            <a:noFill/>
          </a:ln>
        </p:spPr>
      </p:pic>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6</a:t>
            </a:fld>
            <a:endParaRPr lang="tr-TR"/>
          </a:p>
        </p:txBody>
      </p:sp>
      <p:sp>
        <p:nvSpPr>
          <p:cNvPr id="7" name="Title 6"/>
          <p:cNvSpPr>
            <a:spLocks noGrp="1"/>
          </p:cNvSpPr>
          <p:nvPr>
            <p:ph type="title"/>
          </p:nvPr>
        </p:nvSpPr>
        <p:spPr/>
        <p:txBody>
          <a:bodyPr/>
          <a:lstStyle/>
          <a:p>
            <a:r>
              <a:rPr lang="tr-TR" sz="4000" b="1" dirty="0"/>
              <a:t>MEKANSAL KONFOR</a:t>
            </a:r>
            <a:endParaRPr lang="en-US" b="1" dirty="0"/>
          </a:p>
        </p:txBody>
      </p:sp>
    </p:spTree>
    <p:extLst>
      <p:ext uri="{BB962C8B-B14F-4D97-AF65-F5344CB8AC3E}">
        <p14:creationId xmlns:p14="http://schemas.microsoft.com/office/powerpoint/2010/main" val="424355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b="1" dirty="0"/>
              <a:t>MEKANSAL KONFOR</a:t>
            </a:r>
            <a:endParaRPr lang="en-US" b="1" dirty="0"/>
          </a:p>
        </p:txBody>
      </p:sp>
      <p:pic>
        <p:nvPicPr>
          <p:cNvPr id="9" name="Content Placeholder 8" descr="Scan 20 Mar 2016 14.24 page 4.jpg"/>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4985" t="-531" r="-5344" b="531"/>
          <a:stretch/>
        </p:blipFill>
        <p:spPr>
          <a:xfrm>
            <a:off x="-762000" y="2971518"/>
            <a:ext cx="10953750" cy="2989016"/>
          </a:xfrm>
        </p:spPr>
      </p:pic>
      <p:sp>
        <p:nvSpPr>
          <p:cNvPr id="4" name="Content Placeholder 3"/>
          <p:cNvSpPr>
            <a:spLocks noGrp="1"/>
          </p:cNvSpPr>
          <p:nvPr>
            <p:ph sz="quarter" idx="4"/>
          </p:nvPr>
        </p:nvSpPr>
        <p:spPr/>
        <p:txBody>
          <a:bodyPr/>
          <a:lstStyle/>
          <a:p>
            <a:endParaRPr lang="en-US" dirty="0"/>
          </a:p>
        </p:txBody>
      </p:sp>
      <p:sp>
        <p:nvSpPr>
          <p:cNvPr id="5" name="Date Placeholder 4"/>
          <p:cNvSpPr>
            <a:spLocks noGrp="1"/>
          </p:cNvSpPr>
          <p:nvPr>
            <p:ph type="dt" sz="half" idx="10"/>
          </p:nvPr>
        </p:nvSpPr>
        <p:spPr/>
        <p:txBody>
          <a:bodyPr/>
          <a:lstStyle/>
          <a:p>
            <a:endParaRPr lang="tr-TR" dirty="0"/>
          </a:p>
        </p:txBody>
      </p:sp>
      <p:sp>
        <p:nvSpPr>
          <p:cNvPr id="6" name="Footer Placeholder 5"/>
          <p:cNvSpPr>
            <a:spLocks noGrp="1"/>
          </p:cNvSpPr>
          <p:nvPr>
            <p:ph type="ftr" sz="quarter" idx="11"/>
          </p:nvPr>
        </p:nvSpPr>
        <p:spPr/>
        <p:txBody>
          <a:bodyPr/>
          <a:lstStyle/>
          <a:p>
            <a:r>
              <a:rPr lang="tr-TR"/>
              <a:t>Doç. Dr. Çiğdem Canbay Türkyılmaz</a:t>
            </a:r>
            <a:endParaRPr lang="tr-TR" dirty="0"/>
          </a:p>
        </p:txBody>
      </p:sp>
      <p:sp>
        <p:nvSpPr>
          <p:cNvPr id="7" name="Slide Number Placeholder 6"/>
          <p:cNvSpPr>
            <a:spLocks noGrp="1"/>
          </p:cNvSpPr>
          <p:nvPr>
            <p:ph type="sldNum" sz="quarter" idx="12"/>
          </p:nvPr>
        </p:nvSpPr>
        <p:spPr/>
        <p:txBody>
          <a:bodyPr/>
          <a:lstStyle/>
          <a:p>
            <a:fld id="{E69A61C3-2D52-4472-AE91-8AEC3FFFF0E3}" type="slidenum">
              <a:rPr lang="tr-TR" smtClean="0"/>
              <a:t>7</a:t>
            </a:fld>
            <a:endParaRPr lang="tr-TR"/>
          </a:p>
        </p:txBody>
      </p:sp>
      <p:sp>
        <p:nvSpPr>
          <p:cNvPr id="8" name="Text Placeholder 7"/>
          <p:cNvSpPr>
            <a:spLocks noGrp="1"/>
          </p:cNvSpPr>
          <p:nvPr>
            <p:ph type="body" sz="quarter" idx="13"/>
          </p:nvPr>
        </p:nvSpPr>
        <p:spPr/>
        <p:txBody>
          <a:bodyPr>
            <a:normAutofit fontScale="85000" lnSpcReduction="10000"/>
          </a:bodyPr>
          <a:lstStyle/>
          <a:p>
            <a:r>
              <a:rPr lang="tr-TR" dirty="0"/>
              <a:t>Le </a:t>
            </a:r>
            <a:r>
              <a:rPr lang="tr-TR" dirty="0" err="1"/>
              <a:t>Corbusier</a:t>
            </a:r>
            <a:r>
              <a:rPr lang="tr-TR" dirty="0"/>
              <a:t>, matematik ve form arasındaki ilişkiyle ilgilenmiş ve bunu kendi çalışmasında, büyük bir duyarlılıkla geliştirmiş ve </a:t>
            </a:r>
            <a:r>
              <a:rPr lang="tr-TR" dirty="0" err="1">
                <a:solidFill>
                  <a:srgbClr val="FF0000"/>
                </a:solidFill>
              </a:rPr>
              <a:t>Modulor</a:t>
            </a:r>
            <a:r>
              <a:rPr lang="tr-TR" dirty="0" err="1"/>
              <a:t>’u</a:t>
            </a:r>
            <a:r>
              <a:rPr lang="tr-TR" dirty="0"/>
              <a:t> kurmuştur. Le </a:t>
            </a:r>
            <a:r>
              <a:rPr lang="tr-TR" dirty="0" err="1"/>
              <a:t>Corbusier</a:t>
            </a:r>
            <a:r>
              <a:rPr lang="tr-TR" dirty="0"/>
              <a:t> insan boyutları arasındaki oranlar sistemini </a:t>
            </a:r>
            <a:r>
              <a:rPr lang="tr-TR" dirty="0" err="1"/>
              <a:t>Modulor</a:t>
            </a:r>
            <a:r>
              <a:rPr lang="tr-TR" dirty="0"/>
              <a:t> adını vererek yeniden düzenlenmiştir. Ortalama insan boyunu 183 cm. olarak kabul ederek, </a:t>
            </a:r>
            <a:r>
              <a:rPr lang="tr-TR" dirty="0" err="1"/>
              <a:t>Fibonacci</a:t>
            </a:r>
            <a:r>
              <a:rPr lang="tr-TR" dirty="0"/>
              <a:t> dizisi denilen oranlar sistemi ile insan boyuna ulaşmıştır.</a:t>
            </a:r>
            <a:endParaRPr lang="en-US" dirty="0"/>
          </a:p>
        </p:txBody>
      </p:sp>
    </p:spTree>
    <p:extLst>
      <p:ext uri="{BB962C8B-B14F-4D97-AF65-F5344CB8AC3E}">
        <p14:creationId xmlns:p14="http://schemas.microsoft.com/office/powerpoint/2010/main" val="2897235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2843" y="1309511"/>
            <a:ext cx="5413024" cy="4559583"/>
          </a:xfrm>
        </p:spPr>
        <p:txBody>
          <a:bodyPr>
            <a:normAutofit fontScale="85000" lnSpcReduction="20000"/>
          </a:bodyPr>
          <a:lstStyle/>
          <a:p>
            <a:pPr algn="just"/>
            <a:r>
              <a:rPr lang="tr-TR" dirty="0" err="1"/>
              <a:t>Modulor’un</a:t>
            </a:r>
            <a:r>
              <a:rPr lang="tr-TR" dirty="0"/>
              <a:t> amacı, mekanlar ve donatı öğeleri arasında boyutsal oranların kurulması ile, toplu üretimin binalara uygulanabilmesini sağlamaktır. </a:t>
            </a:r>
          </a:p>
          <a:p>
            <a:pPr algn="just"/>
            <a:r>
              <a:rPr lang="tr-TR" dirty="0"/>
              <a:t>Sandalye, banko, tezgah vb. diğer insan formu ile ilgili tüm donatı öğelerinin boyutlarının </a:t>
            </a:r>
            <a:r>
              <a:rPr lang="tr-TR" dirty="0" err="1"/>
              <a:t>Modulor’dan</a:t>
            </a:r>
            <a:r>
              <a:rPr lang="tr-TR" dirty="0"/>
              <a:t> elde edilebileceği söyleyen Le </a:t>
            </a:r>
            <a:r>
              <a:rPr lang="tr-TR" dirty="0" err="1"/>
              <a:t>Corbusier</a:t>
            </a:r>
            <a:r>
              <a:rPr lang="tr-TR" dirty="0"/>
              <a:t>, </a:t>
            </a:r>
            <a:r>
              <a:rPr lang="tr-TR" dirty="0" err="1"/>
              <a:t>Modulor’u</a:t>
            </a:r>
            <a:r>
              <a:rPr lang="tr-TR" dirty="0"/>
              <a:t> insan ölçeği için </a:t>
            </a:r>
            <a:r>
              <a:rPr lang="tr-TR" dirty="0" err="1"/>
              <a:t>harmonik</a:t>
            </a:r>
            <a:r>
              <a:rPr lang="tr-TR" dirty="0"/>
              <a:t> ölçü, mimarlık ve mekaniğe uygulanabilen </a:t>
            </a:r>
            <a:r>
              <a:rPr lang="tr-TR" dirty="0" err="1"/>
              <a:t>evsensellik</a:t>
            </a:r>
            <a:r>
              <a:rPr lang="tr-TR" dirty="0"/>
              <a:t> olarak tanımlanmaktadır. </a:t>
            </a:r>
          </a:p>
          <a:p>
            <a:pPr algn="just"/>
            <a:r>
              <a:rPr lang="tr-TR" dirty="0"/>
              <a:t>Le Corbusier, Modulor’un çalışma prensiplerini Marsilya’daki Unite d’habitation’da</a:t>
            </a:r>
            <a:r>
              <a:rPr lang="en-US" dirty="0"/>
              <a:t> </a:t>
            </a:r>
            <a:r>
              <a:rPr lang="tr-TR" dirty="0"/>
              <a:t>(1946-1952)uygulanmıştır. </a:t>
            </a:r>
            <a:endParaRPr lang="en-US" dirty="0"/>
          </a:p>
        </p:txBody>
      </p:sp>
      <p:pic>
        <p:nvPicPr>
          <p:cNvPr id="8" name="İçerik Yer Tutucusu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42407" y="1286933"/>
            <a:ext cx="3435246" cy="2286000"/>
          </a:xfrm>
        </p:spPr>
      </p:pic>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8</a:t>
            </a:fld>
            <a:endParaRPr lang="tr-TR"/>
          </a:p>
        </p:txBody>
      </p:sp>
      <p:sp>
        <p:nvSpPr>
          <p:cNvPr id="7" name="Title 6"/>
          <p:cNvSpPr>
            <a:spLocks noGrp="1"/>
          </p:cNvSpPr>
          <p:nvPr>
            <p:ph type="title"/>
          </p:nvPr>
        </p:nvSpPr>
        <p:spPr/>
        <p:txBody>
          <a:bodyPr/>
          <a:lstStyle/>
          <a:p>
            <a:r>
              <a:rPr lang="tr-TR" sz="4000" b="1" dirty="0"/>
              <a:t>MEKANSAL KONFOR</a:t>
            </a:r>
            <a:endParaRPr lang="en-US" b="1" dirty="0"/>
          </a:p>
        </p:txBody>
      </p:sp>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6135" y="3693372"/>
            <a:ext cx="3259667" cy="2542539"/>
          </a:xfrm>
          <a:prstGeom prst="rect">
            <a:avLst/>
          </a:prstGeom>
        </p:spPr>
      </p:pic>
    </p:spTree>
    <p:extLst>
      <p:ext uri="{BB962C8B-B14F-4D97-AF65-F5344CB8AC3E}">
        <p14:creationId xmlns:p14="http://schemas.microsoft.com/office/powerpoint/2010/main" val="3530418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4000" b="1" dirty="0"/>
              <a:t>MEKANSAL KONFOR</a:t>
            </a:r>
            <a:endParaRPr lang="en-US" b="1" dirty="0"/>
          </a:p>
        </p:txBody>
      </p:sp>
      <p:sp>
        <p:nvSpPr>
          <p:cNvPr id="3" name="Content Placeholder 2"/>
          <p:cNvSpPr>
            <a:spLocks noGrp="1"/>
          </p:cNvSpPr>
          <p:nvPr>
            <p:ph idx="1"/>
          </p:nvPr>
        </p:nvSpPr>
        <p:spPr/>
        <p:txBody>
          <a:bodyPr>
            <a:normAutofit lnSpcReduction="10000"/>
          </a:bodyPr>
          <a:lstStyle/>
          <a:p>
            <a:r>
              <a:rPr lang="tr-TR" dirty="0" err="1">
                <a:solidFill>
                  <a:srgbClr val="FF0000"/>
                </a:solidFill>
              </a:rPr>
              <a:t>Antropomorfik</a:t>
            </a:r>
            <a:r>
              <a:rPr lang="tr-TR" dirty="0">
                <a:solidFill>
                  <a:srgbClr val="FF0000"/>
                </a:solidFill>
              </a:rPr>
              <a:t> oranlama sistemi,</a:t>
            </a:r>
            <a:r>
              <a:rPr lang="tr-TR" dirty="0"/>
              <a:t> insan vücudunun oranlarını ve boyutlarını temel olarak alır. İşlevsel olarak, mimaride biçim ve mekanların büyüklükleri içerik (işlev) ve insan vücudunun boyutlarıyla belirlenebilir.</a:t>
            </a:r>
          </a:p>
          <a:p>
            <a:r>
              <a:rPr lang="tr-TR" dirty="0" err="1"/>
              <a:t>Antropomorfik</a:t>
            </a:r>
            <a:r>
              <a:rPr lang="tr-TR" dirty="0"/>
              <a:t> oranlamanın zorluğu, verilerin doğasından kaynaklanır. Ortalama boyutlar, yaş, cins, ırk gibi nedenlerle değişebilir. İnsan vücudunun boyutlar ve oranları, donatı elemanları arasındaki mesafelerin ve donatı öğeleri boyutlarının belirlenmesinde bir etkendir. Bir yapıda kullanılan donatı elemanlarının toplamı, hareket, işlev ve diğer gerekliliklerle birlikte insan vücudunun boyutu, mekanın ölçüsünün belirlenmesinde önemlidir.</a:t>
            </a:r>
          </a:p>
          <a:p>
            <a:endParaRPr lang="en-US" dirty="0"/>
          </a:p>
        </p:txBody>
      </p:sp>
      <p:sp>
        <p:nvSpPr>
          <p:cNvPr id="4" name="Date Placeholder 3"/>
          <p:cNvSpPr>
            <a:spLocks noGrp="1"/>
          </p:cNvSpPr>
          <p:nvPr>
            <p:ph type="dt" sz="half" idx="10"/>
          </p:nvPr>
        </p:nvSpPr>
        <p:spPr/>
        <p:txBody>
          <a:bodyPr/>
          <a:lstStyle/>
          <a:p>
            <a:endParaRPr lang="tr-TR" sz="1400" dirty="0"/>
          </a:p>
        </p:txBody>
      </p:sp>
      <p:sp>
        <p:nvSpPr>
          <p:cNvPr id="5" name="Footer Placeholder 4"/>
          <p:cNvSpPr>
            <a:spLocks noGrp="1"/>
          </p:cNvSpPr>
          <p:nvPr>
            <p:ph type="ftr" sz="quarter" idx="11"/>
          </p:nvPr>
        </p:nvSpPr>
        <p:spPr/>
        <p:txBody>
          <a:bodyPr/>
          <a:lstStyle/>
          <a:p>
            <a:r>
              <a:rPr lang="tr-TR"/>
              <a:t>Doç. Dr. Çiğdem Canbay Türkyılmaz</a:t>
            </a:r>
            <a:endParaRPr lang="tr-TR" dirty="0"/>
          </a:p>
        </p:txBody>
      </p:sp>
      <p:sp>
        <p:nvSpPr>
          <p:cNvPr id="6" name="Slide Number Placeholder 5"/>
          <p:cNvSpPr>
            <a:spLocks noGrp="1"/>
          </p:cNvSpPr>
          <p:nvPr>
            <p:ph type="sldNum" sz="quarter" idx="12"/>
          </p:nvPr>
        </p:nvSpPr>
        <p:spPr/>
        <p:txBody>
          <a:bodyPr/>
          <a:lstStyle/>
          <a:p>
            <a:fld id="{E69A61C3-2D52-4472-AE91-8AEC3FFFF0E3}" type="slidenum">
              <a:rPr lang="tr-TR" smtClean="0"/>
              <a:t>9</a:t>
            </a:fld>
            <a:endParaRPr lang="tr-TR"/>
          </a:p>
        </p:txBody>
      </p:sp>
    </p:spTree>
    <p:extLst>
      <p:ext uri="{BB962C8B-B14F-4D97-AF65-F5344CB8AC3E}">
        <p14:creationId xmlns:p14="http://schemas.microsoft.com/office/powerpoint/2010/main" val="2508311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57BF97E93CE9054482E30C3D2624F464" ma:contentTypeVersion="10" ma:contentTypeDescription="Yeni belge oluşturun." ma:contentTypeScope="" ma:versionID="e967421529f59c1e9f5bdfd460d361e0">
  <xsd:schema xmlns:xsd="http://www.w3.org/2001/XMLSchema" xmlns:xs="http://www.w3.org/2001/XMLSchema" xmlns:p="http://schemas.microsoft.com/office/2006/metadata/properties" xmlns:ns3="ffdecfd7-8878-4d08-951a-1452aef7036d" targetNamespace="http://schemas.microsoft.com/office/2006/metadata/properties" ma:root="true" ma:fieldsID="c640cc8f50652b2fd05ee5ab880b449b" ns3:_="">
    <xsd:import namespace="ffdecfd7-8878-4d08-951a-1452aef7036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ecfd7-8878-4d08-951a-1452aef70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A2E8A7-3B2D-40A8-998F-072B4295C71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2CE1009-C628-49E5-B2B0-56278662C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ecfd7-8878-4d08-951a-1452aef70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C37F02-14FF-47F6-8A70-E5166F1F3C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376</TotalTime>
  <Words>4045</Words>
  <Application>Microsoft Office PowerPoint</Application>
  <PresentationFormat>Widescreen</PresentationFormat>
  <Paragraphs>266</Paragraphs>
  <Slides>47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Wingdings</vt:lpstr>
      <vt:lpstr>Office Theme</vt:lpstr>
      <vt:lpstr>Mekansal, Görsel, İşitsel ve Termal Konfor Koşulları</vt:lpstr>
      <vt:lpstr>MEKANSAL KONFOR</vt:lpstr>
      <vt:lpstr>MEKANSAL KONFOR</vt:lpstr>
      <vt:lpstr>MEKANSAL KONFOR</vt:lpstr>
      <vt:lpstr>MEKANSAL KONFOR</vt:lpstr>
      <vt:lpstr>MEKANSAL KONFOR</vt:lpstr>
      <vt:lpstr>MEKANSAL KONFOR</vt:lpstr>
      <vt:lpstr>MEKANSAL KONFOR</vt:lpstr>
      <vt:lpstr>MEKANSAL KONFOR</vt:lpstr>
      <vt:lpstr>MEKANSAL KONFOR</vt:lpstr>
      <vt:lpstr>MEKANSAL KONFOR</vt:lpstr>
      <vt:lpstr>MEKANSAL KONFOR</vt:lpstr>
      <vt:lpstr>MEKANIN BOYUTSAL ÖZELLİKLERİNİN BELİRLENMESİ VE ERGONOMİ</vt:lpstr>
      <vt:lpstr>MEKANIN BOYUTSAL ÖZELLİKLERİNİN BELİRLENMESİ VE ERGONOMİ</vt:lpstr>
      <vt:lpstr>MEKANIN BOYUTSAL ÖZELLİKLERİNİN BELİRLENMESİ VE ERGONOMİ</vt:lpstr>
      <vt:lpstr>MEKANIN BOYUTSAL ÖZELLİKLERİNİN BELİRLENMESİ VE ERGONOMİ</vt:lpstr>
      <vt:lpstr>MEKANIN BOYUTSAL ÖZELLİKLERİNİN BELİRLENMESİ VE ERGONOMİ</vt:lpstr>
      <vt:lpstr>MEKANIN BOYUTSAL ÖZELLİKLERİNİN BELİRLENMESİ VE ERGONOMİ</vt:lpstr>
      <vt:lpstr>GÖRSEL KONFOR VE TASARIM</vt:lpstr>
      <vt:lpstr>GÖRSEL KONFOR VE TASARIM</vt:lpstr>
      <vt:lpstr>GÖRSEL KONFOR VE TASARIM</vt:lpstr>
      <vt:lpstr>GÖRSEL KONFOR VE TASARIM</vt:lpstr>
      <vt:lpstr>GÖRSEL KONFOR VE TASARIM</vt:lpstr>
      <vt:lpstr>GÖRSEL KONFOR VE TASARIM</vt:lpstr>
      <vt:lpstr> İŞİTSEL KONFOR VE GÜRÜLTÜ KONTROLÜ</vt:lpstr>
      <vt:lpstr>İŞİTSEL KONFOR VE GÜRÜLTÜ KONTROLÜ</vt:lpstr>
      <vt:lpstr>İŞİTSEL KONFOR VE GÜRÜLTÜ KONTROLÜ</vt:lpstr>
      <vt:lpstr>İŞİTSEL KONFOR VE GÜRÜLTÜ KONTROLÜ</vt:lpstr>
      <vt:lpstr>İŞİTSEL KONFOR VE GÜRÜLTÜ KONTROLÜ</vt:lpstr>
      <vt:lpstr>GÜRÜLTÜ KONTROLÜNÜN SAĞLANMASINDA TASARIM</vt:lpstr>
      <vt:lpstr>GÜRÜLTÜ KONTROLÜNÜN SAĞLANMASINDA TASARIM</vt:lpstr>
      <vt:lpstr>GÜRÜLTÜ KONTROLÜNÜN SAĞLANMASINDA TASARIM</vt:lpstr>
      <vt:lpstr>GÜRÜLTÜ KONTROLÜNÜN SAĞLANMASINDA TASARIM</vt:lpstr>
      <vt:lpstr>GÜRÜLTÜ KONTROLÜNÜN SAĞLANMASINDA TASARIM</vt:lpstr>
      <vt:lpstr>GÜRÜLTÜ KONTROLÜNÜN SAĞLANMASINDA TASARIM</vt:lpstr>
      <vt:lpstr>GÜRÜLTÜ KONTROLÜNÜN SAĞLANMASINDA TASARIM</vt:lpstr>
      <vt:lpstr>TERMAL KONFOR</vt:lpstr>
      <vt:lpstr>TERMAL KONFOR</vt:lpstr>
      <vt:lpstr>TERMAL KONFOR</vt:lpstr>
      <vt:lpstr>TERMAL KONFOR</vt:lpstr>
      <vt:lpstr>TERMAL KONFOR</vt:lpstr>
      <vt:lpstr>TERMAL KONFOR</vt:lpstr>
      <vt:lpstr>TERMAL KONFOR</vt:lpstr>
      <vt:lpstr>TERMAL KONFOR</vt:lpstr>
      <vt:lpstr>TERMAL KONFOR</vt:lpstr>
      <vt:lpstr>TERMAL KONFOR</vt:lpstr>
      <vt:lpstr>TERMAL KONFOR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Çiğdem Canbay Türkyılmaz</dc:creator>
  <cp:lastModifiedBy>Çiğdem Canbay Türkyılmaz</cp:lastModifiedBy>
  <cp:revision>2</cp:revision>
  <dcterms:created xsi:type="dcterms:W3CDTF">2020-04-05T14:12:48Z</dcterms:created>
  <dcterms:modified xsi:type="dcterms:W3CDTF">2020-04-06T07:50:30Z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0x01010057BF97E93CE9054482E30C3D2624F464</vt:lpwstr>
  </property>
</Properties>
</file>