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329" r:id="rId4"/>
    <p:sldId id="330" r:id="rId5"/>
    <p:sldId id="331" r:id="rId6"/>
    <p:sldId id="333" r:id="rId7"/>
    <p:sldId id="306" r:id="rId8"/>
    <p:sldId id="334" r:id="rId9"/>
    <p:sldId id="335" r:id="rId10"/>
    <p:sldId id="314" r:id="rId11"/>
    <p:sldId id="336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>
        <p:scale>
          <a:sx n="66" d="100"/>
          <a:sy n="66" d="100"/>
        </p:scale>
        <p:origin x="-81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70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214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16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529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291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485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880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27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90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241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87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991CE-DAFE-43F1-B0D0-101561E42ABB}" type="datetimeFigureOut">
              <a:rPr lang="tr-TR" smtClean="0"/>
              <a:t>28.03.2019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4068C-B3B5-4D6C-B91C-4856DA793A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664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0E157F01-72BD-4871-9FE0-47BA94D89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9144000" cy="6858000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xmlns="" id="{9AA3DEB2-0931-420C-B6CB-B8D66D3CEBDC}"/>
              </a:ext>
            </a:extLst>
          </p:cNvPr>
          <p:cNvSpPr/>
          <p:nvPr/>
        </p:nvSpPr>
        <p:spPr>
          <a:xfrm>
            <a:off x="1427803" y="171391"/>
            <a:ext cx="7716198" cy="907408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C41FAA47-7CEB-475B-87D0-D96E6171139A}"/>
              </a:ext>
            </a:extLst>
          </p:cNvPr>
          <p:cNvSpPr/>
          <p:nvPr/>
        </p:nvSpPr>
        <p:spPr>
          <a:xfrm>
            <a:off x="-1524000" y="5889918"/>
            <a:ext cx="10668000" cy="806902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-1524000" y="5879179"/>
            <a:ext cx="11775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ea typeface="Times New Roman" panose="02020603050405020304" pitchFamily="18" charset="0"/>
                <a:cs typeface="GreekC" panose="00000400000000000000" pitchFamily="2" charset="0"/>
              </a:rPr>
              <a:t>MIM3032 YAPI ÇÖZÜMLEMESİ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5BCAB466-2780-46DC-849B-EAB78895D715}"/>
              </a:ext>
            </a:extLst>
          </p:cNvPr>
          <p:cNvSpPr/>
          <p:nvPr/>
        </p:nvSpPr>
        <p:spPr>
          <a:xfrm>
            <a:off x="-1524000" y="6293369"/>
            <a:ext cx="10668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700" b="1" dirty="0" smtClean="0">
                <a:cs typeface="GreekC" panose="00000400000000000000" pitchFamily="2" charset="0"/>
              </a:rPr>
              <a:t>Doç. Dr. Aynur ÇİFTÇİ, Dr. </a:t>
            </a:r>
            <a:r>
              <a:rPr lang="tr-TR" sz="1700" b="1" dirty="0" err="1" smtClean="0">
                <a:cs typeface="GreekC" panose="00000400000000000000" pitchFamily="2" charset="0"/>
              </a:rPr>
              <a:t>Öğr</a:t>
            </a:r>
            <a:r>
              <a:rPr lang="tr-TR" sz="1700" b="1" dirty="0" smtClean="0">
                <a:cs typeface="GreekC" panose="00000400000000000000" pitchFamily="2" charset="0"/>
              </a:rPr>
              <a:t>. Üyesi Uzay YERGÜN, Arş. Gör. Zeynep UZUN AKTAŞ, Arş. Gör. Tuğçe DARENDELİ 	</a:t>
            </a:r>
            <a:endParaRPr lang="tr-TR" sz="1700" b="1" dirty="0">
              <a:cs typeface="GreekC" panose="00000400000000000000" pitchFamily="2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1427803" y="172277"/>
            <a:ext cx="761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cs typeface="GreekC" panose="00000400000000000000" pitchFamily="2" charset="0"/>
              </a:rPr>
              <a:t>2. </a:t>
            </a:r>
            <a:r>
              <a:rPr lang="tr-TR" sz="2400" b="1" dirty="0" smtClean="0">
                <a:cs typeface="GreekC" panose="00000400000000000000" pitchFamily="2" charset="0"/>
              </a:rPr>
              <a:t>ÖDEV: </a:t>
            </a:r>
            <a:r>
              <a:rPr lang="tr-TR" sz="2400" b="1" dirty="0">
                <a:cs typeface="GreekC" panose="00000400000000000000" pitchFamily="2" charset="0"/>
              </a:rPr>
              <a:t>TARİHİ BİR YAPININ CEPHESİNİN ÇÖZÜMLENMESİ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306963FF-AC26-4F46-B523-5A3C1954C08B}"/>
              </a:ext>
            </a:extLst>
          </p:cNvPr>
          <p:cNvSpPr/>
          <p:nvPr/>
        </p:nvSpPr>
        <p:spPr>
          <a:xfrm>
            <a:off x="1523999" y="564290"/>
            <a:ext cx="653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cs typeface="GreekC" panose="00000400000000000000" pitchFamily="2" charset="0"/>
              </a:rPr>
              <a:t>2018 –19 </a:t>
            </a:r>
            <a:r>
              <a:rPr lang="tr-TR" sz="2400" b="1" dirty="0" smtClean="0">
                <a:cs typeface="GreekC" panose="00000400000000000000" pitchFamily="2" charset="0"/>
              </a:rPr>
              <a:t>BAHAR DÖNEMİ </a:t>
            </a:r>
            <a:endParaRPr lang="tr-TR" sz="2400" b="1" dirty="0">
              <a:cs typeface="Greek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ncere\Desktop\kürsü\DÖNEMLER_DERSLER\2018-19_2_bahar\lisans\yapi_cöz\2. ödev\Yeni klasör - Kopy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3932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2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Dr. </a:t>
            </a:r>
            <a:r>
              <a:rPr lang="tr-TR" sz="2000" dirty="0" err="1" smtClean="0"/>
              <a:t>Öğr</a:t>
            </a:r>
            <a:r>
              <a:rPr lang="tr-TR" sz="2000" dirty="0" smtClean="0"/>
              <a:t>. Üyesi Uzay YERGÜN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dirty="0"/>
              <a:t>2</a:t>
            </a:r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MÜNİR </a:t>
            </a:r>
            <a:r>
              <a:rPr lang="tr-TR" dirty="0"/>
              <a:t>GÜNGÖR</a:t>
            </a:r>
          </a:p>
          <a:p>
            <a:r>
              <a:rPr lang="tr-TR" dirty="0"/>
              <a:t>BEKİR İLHAN</a:t>
            </a:r>
          </a:p>
          <a:p>
            <a:r>
              <a:rPr lang="tr-TR" dirty="0"/>
              <a:t>OSMAN KURNAZ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dirty="0" smtClean="0"/>
              <a:t>Yazıcıoğlu Kafe ve Paşalı Erkek Kuaförü Üzerindeki Cephe – 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35B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6172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ncere\Desktop\kürsü\DÖNEMLER_DERSLER\2018-19_2_bahar\lisans\yapi_cöz\2. ödev\Yeni klasör - Kopya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10416" cy="45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38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Dr. </a:t>
            </a:r>
            <a:r>
              <a:rPr lang="tr-TR" sz="2000" dirty="0" err="1" smtClean="0"/>
              <a:t>Öğr</a:t>
            </a:r>
            <a:r>
              <a:rPr lang="tr-TR" sz="2000" dirty="0" smtClean="0"/>
              <a:t>. Üyesi Uzay YERGÜN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dirty="0" smtClean="0"/>
              <a:t>38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/>
              <a:t>CEREN EZGİ İRDEM</a:t>
            </a:r>
          </a:p>
          <a:p>
            <a:r>
              <a:rPr lang="tr-TR" dirty="0"/>
              <a:t>ESRA ÇÖZGEN</a:t>
            </a:r>
          </a:p>
          <a:p>
            <a:r>
              <a:rPr lang="tr-TR" dirty="0"/>
              <a:t>FATMA SUZAN </a:t>
            </a:r>
            <a:r>
              <a:rPr lang="tr-TR" dirty="0" smtClean="0"/>
              <a:t>GÖKBAŞ</a:t>
            </a:r>
          </a:p>
          <a:p>
            <a:endParaRPr lang="tr-TR" dirty="0"/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Yenikapı </a:t>
            </a:r>
            <a:r>
              <a:rPr lang="tr-TR" sz="2000" dirty="0"/>
              <a:t>Sok. </a:t>
            </a:r>
            <a:r>
              <a:rPr lang="tr-TR" sz="2000" dirty="0" smtClean="0"/>
              <a:t>üzerinde, kapı no:9 </a:t>
            </a:r>
            <a:endParaRPr lang="tr-TR" sz="2000" dirty="0"/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5019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Pencere\Desktop\kürsü\DÖNEMLER_DERSLER\2018-19_2_bahar\lisans\yapi_cöz\2. ödev\Yeni klasör - Kopya\1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81629" y="961308"/>
            <a:ext cx="5774711" cy="38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Dr. </a:t>
            </a:r>
            <a:r>
              <a:rPr lang="tr-TR" sz="2000" dirty="0" err="1" smtClean="0"/>
              <a:t>Öğr</a:t>
            </a:r>
            <a:r>
              <a:rPr lang="tr-TR" sz="2000" dirty="0" smtClean="0"/>
              <a:t>. Üyesi Uzay YERGÜN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14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/>
              <a:t>FATMA KUZU </a:t>
            </a:r>
          </a:p>
          <a:p>
            <a:r>
              <a:rPr lang="tr-TR" dirty="0"/>
              <a:t>ALİ SELO</a:t>
            </a:r>
          </a:p>
          <a:p>
            <a:r>
              <a:rPr lang="tr-TR" dirty="0"/>
              <a:t>SELEN MİRİOĞLU</a:t>
            </a:r>
          </a:p>
          <a:p>
            <a:r>
              <a:rPr lang="tr-TR" dirty="0"/>
              <a:t>MELİH TALHA </a:t>
            </a:r>
            <a:r>
              <a:rPr lang="tr-TR" dirty="0" smtClean="0"/>
              <a:t>BİRCAN</a:t>
            </a:r>
            <a:endParaRPr lang="tr-TR" dirty="0"/>
          </a:p>
          <a:p>
            <a:r>
              <a:rPr lang="tr-TR" sz="2000" b="1" dirty="0"/>
              <a:t>Adres</a:t>
            </a:r>
            <a:r>
              <a:rPr lang="tr-TR" sz="2000" b="1" dirty="0" smtClean="0"/>
              <a:t>: </a:t>
            </a:r>
            <a:r>
              <a:rPr lang="tr-TR" sz="2000" dirty="0" smtClean="0"/>
              <a:t>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6 - Sarı cepheli </a:t>
            </a:r>
            <a:r>
              <a:rPr lang="tr-TR" sz="2000" dirty="0"/>
              <a:t>terkedilmiş yapı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14</a:t>
            </a:r>
            <a:endParaRPr lang="tr-TR" sz="2800" b="1" dirty="0">
              <a:solidFill>
                <a:srgbClr val="B40000"/>
              </a:solidFill>
            </a:endParaRPr>
          </a:p>
        </p:txBody>
      </p:sp>
      <p:pic>
        <p:nvPicPr>
          <p:cNvPr id="3075" name="Picture 3" descr="C:\Users\Pencere\Desktop\kürsü\DÖNEMLER_DERSLER\2018-19_2_bahar\lisans\yapi_cöz\2. ödev\Yeni klasör - Kopya\1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0452" y="632916"/>
            <a:ext cx="3720700" cy="24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xmlns="" id="{48DA6B3A-549E-429F-B142-CB247407DC32}"/>
              </a:ext>
            </a:extLst>
          </p:cNvPr>
          <p:cNvSpPr/>
          <p:nvPr/>
        </p:nvSpPr>
        <p:spPr>
          <a:xfrm>
            <a:off x="921657" y="13534"/>
            <a:ext cx="1792514" cy="49648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4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pic>
        <p:nvPicPr>
          <p:cNvPr id="1027" name="Picture 3" descr="C:\Users\Pencere\Desktop\kürsü\DÖNEMLER_DERSLER\2018-19_2_bahar\lisans\yapi_cöz\2. ödev\Yeni klasör - Kopya\24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b="24462"/>
          <a:stretch/>
        </p:blipFill>
        <p:spPr bwMode="auto">
          <a:xfrm>
            <a:off x="4183483" y="-30780"/>
            <a:ext cx="5163372" cy="31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encere\Desktop\kürsü\DÖNEMLER_DERSLER\2018-19_2_bahar\lisans\yapi_cöz\2. ödev\Yeni klasör - Kopya\24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0"/>
          <a:stretch/>
        </p:blipFill>
        <p:spPr bwMode="auto">
          <a:xfrm>
            <a:off x="-43142" y="0"/>
            <a:ext cx="4237772" cy="31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Dr. </a:t>
            </a:r>
            <a:r>
              <a:rPr lang="tr-TR" sz="2000" dirty="0" err="1" smtClean="0"/>
              <a:t>Öğr</a:t>
            </a:r>
            <a:r>
              <a:rPr lang="tr-TR" sz="2000" dirty="0" smtClean="0"/>
              <a:t>. Üyesi Uzay YERGÜN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24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/>
              <a:t>NİHAL KÜÇÜKYURT</a:t>
            </a:r>
          </a:p>
          <a:p>
            <a:r>
              <a:rPr lang="tr-TR" dirty="0"/>
              <a:t>GÜLŞAH BİLGİN</a:t>
            </a:r>
          </a:p>
          <a:p>
            <a:r>
              <a:rPr lang="tr-TR" dirty="0"/>
              <a:t>CANSU KIVRIK</a:t>
            </a:r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Şair Nevi Sok. Kapı no:16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B40000"/>
                </a:solidFill>
              </a:rPr>
              <a:t>24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48DA6B3A-549E-429F-B142-CB247407DC32}"/>
              </a:ext>
            </a:extLst>
          </p:cNvPr>
          <p:cNvSpPr/>
          <p:nvPr/>
        </p:nvSpPr>
        <p:spPr>
          <a:xfrm>
            <a:off x="1698170" y="-30779"/>
            <a:ext cx="2177143" cy="331094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0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ncere\Desktop\kürsü\DÖNEMLER_DERSLER\2018-19_2_bahar\lisans\yapi_cöz\2. ödev\Yeni klasör - Kopya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506691" cy="50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Zeynep UZUN AKTAŞ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15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sz="2000" dirty="0"/>
              <a:t>BERNA ÇEBİ</a:t>
            </a:r>
          </a:p>
          <a:p>
            <a:r>
              <a:rPr lang="tr-TR" sz="2000" dirty="0"/>
              <a:t>GİZEM UÇAR</a:t>
            </a:r>
          </a:p>
          <a:p>
            <a:r>
              <a:rPr lang="tr-TR" sz="2000" dirty="0"/>
              <a:t>TUĞBA BALTA</a:t>
            </a:r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Helvacı Ahmet Sok. Üzerindeki Cephe, Kapı no:4 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B40000"/>
                </a:solidFill>
              </a:rPr>
              <a:t>1</a:t>
            </a:r>
            <a:r>
              <a:rPr lang="tr-TR" sz="2800" b="1" dirty="0" smtClean="0">
                <a:solidFill>
                  <a:srgbClr val="B40000"/>
                </a:solidFill>
              </a:rPr>
              <a:t>5</a:t>
            </a:r>
            <a:endParaRPr lang="tr-TR" sz="2800" b="1" dirty="0">
              <a:solidFill>
                <a:srgbClr val="B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encere\Desktop\kürsü\DÖNEMLER_DERSLER\2018-19_2_bahar\lisans\yapi_cöz\2. ödev\Yeni klasör - Kopya\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61964" y="1141644"/>
            <a:ext cx="6858000" cy="45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Zeynep UZUN AKTAŞ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49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sz="2000" dirty="0"/>
              <a:t>BÜŞRA ŞENGEL</a:t>
            </a:r>
          </a:p>
          <a:p>
            <a:r>
              <a:rPr lang="tr-TR" sz="2000" dirty="0"/>
              <a:t>EBUBEKİR KARTAL</a:t>
            </a:r>
          </a:p>
          <a:p>
            <a:r>
              <a:rPr lang="tr-TR" sz="2000" dirty="0"/>
              <a:t>KAAN BÜYÜKMIHÇI</a:t>
            </a:r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Fener </a:t>
            </a:r>
            <a:r>
              <a:rPr lang="tr-TR" sz="2000" dirty="0" err="1" smtClean="0"/>
              <a:t>Kireçhanesi</a:t>
            </a:r>
            <a:r>
              <a:rPr lang="tr-TR" sz="2000" dirty="0" smtClean="0"/>
              <a:t> Sok. Kapı No:3 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B40000"/>
                </a:solidFill>
              </a:rPr>
              <a:t>49</a:t>
            </a:r>
            <a:endParaRPr lang="tr-TR" sz="2800" b="1" dirty="0">
              <a:solidFill>
                <a:srgbClr val="B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encere\Desktop\kürsü\DÖNEMLER_DERSLER\2018-19_2_bahar\lisans\yapi_cöz\2. ödev\Yeni klasör - Kopya\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6768" y="1115988"/>
            <a:ext cx="6888779" cy="45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Zeynep UZUN AKTAŞ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62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sz="2000" dirty="0"/>
              <a:t>MUSTAFA BAYBURT</a:t>
            </a:r>
          </a:p>
          <a:p>
            <a:r>
              <a:rPr lang="tr-TR" sz="2000" dirty="0"/>
              <a:t>HÜSEYİN TÜRKYILMAZ</a:t>
            </a:r>
          </a:p>
          <a:p>
            <a:r>
              <a:rPr lang="tr-TR" sz="2000" dirty="0"/>
              <a:t>ASLI UZUNOĞLU</a:t>
            </a:r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Kapı No:22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B40000"/>
                </a:solidFill>
              </a:rPr>
              <a:t>62</a:t>
            </a:r>
            <a:endParaRPr lang="tr-TR" sz="2800" b="1" dirty="0">
              <a:solidFill>
                <a:srgbClr val="B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ncere\Desktop\kürsü\DÖNEMLER_DERSLER\2018-19_2_bahar\lisans\yapi_cöz\2. ödev\Yeni klasör - Kopya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6767" y="1146767"/>
            <a:ext cx="6888780" cy="459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4053534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4169784"/>
            <a:ext cx="56905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Zeynep UZUN AKTAŞ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45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sz="2000" dirty="0" smtClean="0"/>
              <a:t>MERVENUR SEZER</a:t>
            </a:r>
            <a:endParaRPr lang="tr-TR" sz="2000" dirty="0"/>
          </a:p>
          <a:p>
            <a:r>
              <a:rPr lang="tr-TR" sz="2000" dirty="0" smtClean="0"/>
              <a:t>RUKİYE İLER</a:t>
            </a:r>
            <a:endParaRPr lang="tr-TR" sz="2000" dirty="0"/>
          </a:p>
          <a:p>
            <a:r>
              <a:rPr lang="tr-TR" sz="2000" dirty="0" smtClean="0"/>
              <a:t>ENES YAŞAR</a:t>
            </a:r>
            <a:endParaRPr lang="tr-TR" sz="2000" dirty="0"/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Kapı No:3 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B40000"/>
                </a:solidFill>
              </a:rPr>
              <a:t>45</a:t>
            </a:r>
            <a:endParaRPr lang="tr-TR" sz="2800" b="1" dirty="0">
              <a:solidFill>
                <a:srgbClr val="B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ncere\Desktop\kürsü\DÖNEMLER_DERSLER\2018-19_2_bahar\lisans\yapi_cöz\2. ödev\Yeni klasör - Kopya\6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5219" y="864439"/>
            <a:ext cx="5377691" cy="35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C:\Users\Pencere\Desktop\kürsü\DÖNEMLER_DERSLER\2018-19_2_bahar\lisans\yapi_cöz\2. ödev\Yeni klasör - Kopya\63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31774" y="655481"/>
            <a:ext cx="3937558" cy="26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5303873-1792-4F37-BB76-C88D9B0CEA96}"/>
              </a:ext>
            </a:extLst>
          </p:cNvPr>
          <p:cNvSpPr/>
          <p:nvPr/>
        </p:nvSpPr>
        <p:spPr>
          <a:xfrm>
            <a:off x="3170847" y="3821310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83829DDC-172A-406C-A874-ABED01C8113E}"/>
              </a:ext>
            </a:extLst>
          </p:cNvPr>
          <p:cNvSpPr txBox="1"/>
          <p:nvPr/>
        </p:nvSpPr>
        <p:spPr>
          <a:xfrm>
            <a:off x="3302493" y="3937560"/>
            <a:ext cx="56905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Zeynep UZUN AKTAŞ</a:t>
            </a:r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b="1" dirty="0" smtClean="0"/>
              <a:t>63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sz="2000" dirty="0" smtClean="0"/>
              <a:t>ALP EREN ÖZALP</a:t>
            </a:r>
            <a:endParaRPr lang="tr-TR" sz="2000" dirty="0"/>
          </a:p>
          <a:p>
            <a:r>
              <a:rPr lang="tr-TR" sz="2000" dirty="0" smtClean="0"/>
              <a:t>YAREN KAYA</a:t>
            </a:r>
            <a:endParaRPr lang="tr-TR" sz="2000" dirty="0"/>
          </a:p>
          <a:p>
            <a:r>
              <a:rPr lang="tr-TR" sz="2000" dirty="0" smtClean="0"/>
              <a:t>HÜSEYİN FATİH KEÇECİ</a:t>
            </a:r>
            <a:endParaRPr lang="tr-TR" sz="2000" dirty="0"/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Kapı No:25a</a:t>
            </a:r>
            <a:endParaRPr lang="tr-TR" sz="20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B40000"/>
                </a:solidFill>
              </a:rPr>
              <a:t>63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48DA6B3A-549E-429F-B142-CB247407DC32}"/>
              </a:ext>
            </a:extLst>
          </p:cNvPr>
          <p:cNvSpPr/>
          <p:nvPr/>
        </p:nvSpPr>
        <p:spPr>
          <a:xfrm>
            <a:off x="312256" y="584774"/>
            <a:ext cx="2024543" cy="455311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ncere\Desktop\kürsü\DÖNEMLER_DERSLER\2018-19_2_bahar\lisans\yapi_cöz\2. ödev\yapilar_numaralar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-30779"/>
            <a:ext cx="7248209" cy="48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11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Doç. Dr. Aynur ÇİFTÇİ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11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BOĞAÇHAN ŞERBETÇİOĞLU</a:t>
            </a:r>
          </a:p>
          <a:p>
            <a:r>
              <a:rPr lang="tr-TR" dirty="0" smtClean="0"/>
              <a:t>GİZEM YÜCEL</a:t>
            </a:r>
          </a:p>
          <a:p>
            <a:r>
              <a:rPr lang="tr-TR" dirty="0" smtClean="0"/>
              <a:t>SEVDENUR KOÇ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</a:t>
            </a:r>
            <a:r>
              <a:rPr lang="tr-TR" sz="2000" dirty="0"/>
              <a:t> </a:t>
            </a:r>
            <a:r>
              <a:rPr lang="tr-TR" sz="2000" dirty="0" smtClean="0"/>
              <a:t>Küçük Mustafa Paşa Caddesi</a:t>
            </a:r>
          </a:p>
          <a:p>
            <a:r>
              <a:rPr lang="tr-TR" sz="2000" dirty="0" smtClean="0"/>
              <a:t>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4, </a:t>
            </a:r>
            <a:r>
              <a:rPr lang="tr-TR" sz="2000" i="1" dirty="0" smtClean="0"/>
              <a:t>Yeşil Sahil Seyahat Cephesi 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4014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105266" y="988274"/>
            <a:ext cx="8727440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ÖDEV KAPSAMI</a:t>
            </a:r>
            <a:endParaRPr lang="tr-T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Verilen çalışma alanında daha önceden seçilen sivil mimarlık örneği ahşap veya kâgir bir yapının 3 kişilik gruplara dağıtılması,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Alana giden öğrencilerin seçilen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yapılarının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cephesine ait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krokileri hazırlayıp ölçülerini almaları,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Cephede </a:t>
            </a:r>
            <a:r>
              <a:rPr lang="tr-T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eşelli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mimari fotoğraf çekimi yapılması,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Cephe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rölövesinin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çizimi (görünüş, Ö: 1/20-1/50)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Seçilen yapıların ön cephesinin elemanlarının tanımlanması +Malzeme analizi +Bozulma analizi + Dönem analizi (görünüş, Ö: 1/20-1/50 )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TESLİM;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Krokiler + Fotoğraf paftaları + CD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Yapının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cephe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rölövesi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(Ö: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1/20 – mimari elemanların ve ölçülerin yazılı olduğu) 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Cephe </a:t>
            </a:r>
            <a:r>
              <a:rPr lang="tr-T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rölövesi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üzerinde malzeme analizi + bozulma analizi + dönem analizi (Ö: 1/20 – A3 kağıt) </a:t>
            </a: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Pafta düzeni ve içeriği hakkındaki detaylı bilgiler 1. teslim için sizlerle paylaşılmıştı. Teslimlerinizi istenilen düzende yaptığınızdan emin olun lütfen. </a:t>
            </a:r>
            <a:endParaRPr lang="tr-T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3734D7B8-CA21-494C-8A95-AEA9D2011491}"/>
              </a:ext>
            </a:extLst>
          </p:cNvPr>
          <p:cNvSpPr/>
          <p:nvPr/>
        </p:nvSpPr>
        <p:spPr>
          <a:xfrm>
            <a:off x="1" y="1276"/>
            <a:ext cx="9144000" cy="664549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A9D5FA1-84F1-4EDD-9207-05A33C9F4AE9}"/>
              </a:ext>
            </a:extLst>
          </p:cNvPr>
          <p:cNvSpPr/>
          <p:nvPr/>
        </p:nvSpPr>
        <p:spPr>
          <a:xfrm>
            <a:off x="39585" y="89339"/>
            <a:ext cx="761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cs typeface="GreekC" panose="00000400000000000000" pitchFamily="2" charset="0"/>
              </a:rPr>
              <a:t>2. </a:t>
            </a:r>
            <a:r>
              <a:rPr lang="tr-TR" sz="2400" b="1" dirty="0" smtClean="0">
                <a:cs typeface="GreekC" panose="00000400000000000000" pitchFamily="2" charset="0"/>
              </a:rPr>
              <a:t>ÖDEV: </a:t>
            </a:r>
            <a:r>
              <a:rPr lang="tr-TR" sz="2400" b="1" dirty="0">
                <a:cs typeface="GreekC" panose="00000400000000000000" pitchFamily="2" charset="0"/>
              </a:rPr>
              <a:t>TARİHİ BİR YAPININ CEPHESİNİN ÇÖZÜMLENMESİ</a:t>
            </a:r>
          </a:p>
        </p:txBody>
      </p:sp>
    </p:spTree>
    <p:extLst>
      <p:ext uri="{BB962C8B-B14F-4D97-AF65-F5344CB8AC3E}">
        <p14:creationId xmlns:p14="http://schemas.microsoft.com/office/powerpoint/2010/main" val="10276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2865" y="1683791"/>
            <a:ext cx="6224752" cy="4149835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17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/>
              <a:t>Doç. Dr. Aynur ÇİFTÇİ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17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M. OKAN SAYIR</a:t>
            </a:r>
          </a:p>
          <a:p>
            <a:r>
              <a:rPr lang="tr-TR" dirty="0" smtClean="0"/>
              <a:t>HAKAN KAYMAK</a:t>
            </a:r>
          </a:p>
          <a:p>
            <a:r>
              <a:rPr lang="tr-TR" sz="2000" dirty="0" smtClean="0"/>
              <a:t>MEHMET KARA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b="1" dirty="0" smtClean="0"/>
              <a:t> </a:t>
            </a:r>
            <a:r>
              <a:rPr lang="tr-TR" sz="2000" dirty="0" smtClean="0"/>
              <a:t>Tahir Ağası </a:t>
            </a:r>
            <a:r>
              <a:rPr lang="tr-TR" sz="2000" dirty="0" err="1" smtClean="0"/>
              <a:t>Sk</a:t>
            </a:r>
            <a:r>
              <a:rPr lang="tr-TR" sz="2000" dirty="0" smtClean="0"/>
              <a:t>. Üzerindeki Cephe </a:t>
            </a:r>
            <a:r>
              <a:rPr lang="tr-TR" sz="2000" i="1" dirty="0" smtClean="0"/>
              <a:t>(Satılık Ev İlanı Var)</a:t>
            </a:r>
            <a:endParaRPr lang="tr-TR" sz="2000" i="1" dirty="0"/>
          </a:p>
        </p:txBody>
      </p:sp>
      <p:pic>
        <p:nvPicPr>
          <p:cNvPr id="2050" name="Picture 2" descr="C:\Users\Pencere\Desktop\kürsü\DÖNEMLER_DERSLER\2018-19_2_bahar\lisans\yapi_cöz\2. ödev\yapilar_numaralar\17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29" y="-30780"/>
            <a:ext cx="4920048" cy="32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48DA6B3A-549E-429F-B142-CB247407DC32}"/>
              </a:ext>
            </a:extLst>
          </p:cNvPr>
          <p:cNvSpPr/>
          <p:nvPr/>
        </p:nvSpPr>
        <p:spPr>
          <a:xfrm>
            <a:off x="94594" y="584774"/>
            <a:ext cx="2242206" cy="561282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9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ncere\Desktop\kürsü\DÖNEMLER_DERSLER\2018-19_2_bahar\lisans\yapi_cöz\2. ödev\yapilar_numaralar\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84786" y="1141641"/>
            <a:ext cx="6858001" cy="457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67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/>
              <a:t>Doç. Dr. Aynur ÇİFTÇİ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67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AYŞEGÜL SARUHAN</a:t>
            </a:r>
          </a:p>
          <a:p>
            <a:r>
              <a:rPr lang="tr-TR" dirty="0" smtClean="0"/>
              <a:t>ŞEYMA YILDIRIM </a:t>
            </a:r>
          </a:p>
          <a:p>
            <a:r>
              <a:rPr lang="tr-TR" dirty="0"/>
              <a:t>BEREN EREN</a:t>
            </a:r>
          </a:p>
          <a:p>
            <a:endParaRPr lang="tr-TR" dirty="0" smtClean="0"/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dirty="0" smtClean="0"/>
              <a:t>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</a:t>
            </a:r>
            <a:r>
              <a:rPr lang="tr-TR" sz="2000" dirty="0"/>
              <a:t>9</a:t>
            </a:r>
            <a:r>
              <a:rPr lang="tr-TR" sz="2000" dirty="0" smtClean="0"/>
              <a:t> 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378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/>
          <a:stretch/>
        </p:blipFill>
        <p:spPr>
          <a:xfrm>
            <a:off x="0" y="1099404"/>
            <a:ext cx="5303560" cy="423299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28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</a:t>
            </a:r>
            <a:r>
              <a:rPr lang="tr-TR" sz="2000" b="1" dirty="0" smtClean="0"/>
              <a:t>:</a:t>
            </a:r>
            <a:r>
              <a:rPr lang="tr-TR" sz="2000" dirty="0"/>
              <a:t>Doç. Dr. Aynur ÇİFTÇİ</a:t>
            </a:r>
          </a:p>
          <a:p>
            <a:endParaRPr lang="tr-TR" sz="2000" dirty="0"/>
          </a:p>
          <a:p>
            <a:r>
              <a:rPr lang="tr-TR" sz="2000" b="1" dirty="0"/>
              <a:t>Yapı No: </a:t>
            </a:r>
            <a:r>
              <a:rPr lang="tr-TR" sz="2000" dirty="0" smtClean="0"/>
              <a:t>28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AYYILDIZ BEREN</a:t>
            </a:r>
          </a:p>
          <a:p>
            <a:r>
              <a:rPr lang="tr-TR" dirty="0" smtClean="0"/>
              <a:t>MERYEM YAZAR</a:t>
            </a:r>
          </a:p>
          <a:p>
            <a:r>
              <a:rPr lang="tr-TR" sz="2000" dirty="0" smtClean="0"/>
              <a:t>MARİA ŞAHOVA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b="1" dirty="0" smtClean="0"/>
              <a:t> </a:t>
            </a:r>
            <a:r>
              <a:rPr lang="tr-TR" sz="2000" dirty="0" err="1" smtClean="0"/>
              <a:t>Aykabı</a:t>
            </a:r>
            <a:r>
              <a:rPr lang="tr-TR" sz="2000" dirty="0" smtClean="0"/>
              <a:t> Cad. Üzerindeki Cephe Kapı No: 25</a:t>
            </a:r>
          </a:p>
          <a:p>
            <a:r>
              <a:rPr lang="tr-TR" sz="2000" i="1" dirty="0" smtClean="0"/>
              <a:t>Altınay Balık </a:t>
            </a:r>
            <a:endParaRPr lang="tr-TR" sz="2000" i="1" dirty="0"/>
          </a:p>
        </p:txBody>
      </p:sp>
      <p:sp>
        <p:nvSpPr>
          <p:cNvPr id="8" name="Dikdörtgen 7">
            <a:extLst>
              <a:ext uri="{FF2B5EF4-FFF2-40B4-BE49-F238E27FC236}">
                <a16:creationId xmlns="" xmlns:a16="http://schemas.microsoft.com/office/drawing/2014/main" id="{48DA6B3A-549E-429F-B142-CB247407DC32}"/>
              </a:ext>
            </a:extLst>
          </p:cNvPr>
          <p:cNvSpPr/>
          <p:nvPr/>
        </p:nvSpPr>
        <p:spPr>
          <a:xfrm>
            <a:off x="838200" y="914400"/>
            <a:ext cx="2010276" cy="441799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2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8130" y="1148130"/>
            <a:ext cx="6888779" cy="4592519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44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/>
              <a:t>Doç. Dr. Aynur ÇİFTÇİ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44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SEVDE ŞAHİN</a:t>
            </a:r>
          </a:p>
          <a:p>
            <a:r>
              <a:rPr lang="tr-TR" dirty="0" smtClean="0"/>
              <a:t>MERVE ALTIN</a:t>
            </a:r>
          </a:p>
          <a:p>
            <a:r>
              <a:rPr lang="tr-TR" sz="2000" dirty="0" smtClean="0"/>
              <a:t>NURŞAH BÜTÜNER</a:t>
            </a:r>
          </a:p>
          <a:p>
            <a:r>
              <a:rPr lang="tr-TR" sz="2000" b="1" dirty="0" smtClean="0"/>
              <a:t>Adres: </a:t>
            </a:r>
            <a:r>
              <a:rPr lang="tr-TR" sz="2000" dirty="0" smtClean="0"/>
              <a:t>Yıldırım Cad. Üzerindeki Cephe</a:t>
            </a:r>
            <a:endParaRPr lang="tr-TR" sz="2000" dirty="0"/>
          </a:p>
        </p:txBody>
      </p:sp>
      <p:sp>
        <p:nvSpPr>
          <p:cNvPr id="8" name="Dikdörtgen 7">
            <a:extLst>
              <a:ext uri="{FF2B5EF4-FFF2-40B4-BE49-F238E27FC236}">
                <a16:creationId xmlns="" xmlns:a16="http://schemas.microsoft.com/office/drawing/2014/main" id="{48DA6B3A-549E-429F-B142-CB247407DC32}"/>
              </a:ext>
            </a:extLst>
          </p:cNvPr>
          <p:cNvSpPr/>
          <p:nvPr/>
        </p:nvSpPr>
        <p:spPr>
          <a:xfrm>
            <a:off x="312256" y="342900"/>
            <a:ext cx="2839316" cy="61341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43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74110" y="1174111"/>
            <a:ext cx="6858000" cy="4509778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10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Tuğçe DARENDELİ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10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ŞEVVAL NUR KAŞOĞLU</a:t>
            </a:r>
          </a:p>
          <a:p>
            <a:r>
              <a:rPr lang="tr-TR" dirty="0" smtClean="0"/>
              <a:t>ERDEM KUZU</a:t>
            </a:r>
          </a:p>
          <a:p>
            <a:r>
              <a:rPr lang="tr-TR" dirty="0" smtClean="0"/>
              <a:t>BERİL DANACI</a:t>
            </a:r>
          </a:p>
          <a:p>
            <a:r>
              <a:rPr lang="tr-TR" sz="2000" b="1" dirty="0" smtClean="0"/>
              <a:t>Adres</a:t>
            </a:r>
            <a:r>
              <a:rPr lang="tr-TR" sz="2000" dirty="0"/>
              <a:t>: </a:t>
            </a:r>
            <a:r>
              <a:rPr lang="tr-TR" sz="2000" dirty="0" smtClean="0"/>
              <a:t> Helvacı Ahmet Sok. Üzerindeki Cephe – 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6 </a:t>
            </a:r>
            <a:r>
              <a:rPr lang="tr-TR" sz="2000" i="1" dirty="0" smtClean="0"/>
              <a:t>( Altınay Malikanesi)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0135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ncere\Desktop\kürsü\DÖNEMLER_DERSLER\2018-19_2_bahar\lisans\yapi_cöz\2. ödev\yapilar_numaralar\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1644" y="1141644"/>
            <a:ext cx="6858000" cy="45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70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Tuğçe DARENDELİ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70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EBRAR ŞEKER</a:t>
            </a:r>
          </a:p>
          <a:p>
            <a:r>
              <a:rPr lang="tr-TR" dirty="0" smtClean="0"/>
              <a:t>SERAY ERTEN</a:t>
            </a:r>
          </a:p>
          <a:p>
            <a:r>
              <a:rPr lang="tr-TR" dirty="0" smtClean="0"/>
              <a:t>İLAYDA ÇETİN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dirty="0"/>
              <a:t> </a:t>
            </a:r>
            <a:r>
              <a:rPr lang="tr-TR" sz="2000" dirty="0" smtClean="0"/>
              <a:t>Kapı No: 6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14744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92167" y="1112878"/>
            <a:ext cx="6894144" cy="4596096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60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Tuğçe DARENDELİ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60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HİCRET KADRİYE YILMAZ</a:t>
            </a:r>
          </a:p>
          <a:p>
            <a:r>
              <a:rPr lang="tr-TR" dirty="0" smtClean="0"/>
              <a:t>SİNEM BAYINDIR</a:t>
            </a:r>
          </a:p>
          <a:p>
            <a:r>
              <a:rPr lang="tr-TR" dirty="0" smtClean="0"/>
              <a:t>EMİNE YAZICI</a:t>
            </a:r>
          </a:p>
          <a:p>
            <a:r>
              <a:rPr lang="tr-TR" sz="2000" b="1" dirty="0" smtClean="0"/>
              <a:t>Adres</a:t>
            </a:r>
            <a:r>
              <a:rPr lang="tr-TR" sz="2000" b="1" dirty="0"/>
              <a:t>: </a:t>
            </a:r>
            <a:r>
              <a:rPr lang="tr-TR" sz="2000" dirty="0" smtClean="0"/>
              <a:t>Fener </a:t>
            </a:r>
            <a:r>
              <a:rPr lang="tr-TR" sz="2000" dirty="0" err="1" smtClean="0"/>
              <a:t>Kireçhanesi</a:t>
            </a:r>
            <a:r>
              <a:rPr lang="tr-TR" sz="2000" dirty="0" smtClean="0"/>
              <a:t> Sok.</a:t>
            </a:r>
            <a:r>
              <a:rPr lang="tr-TR" sz="2000" b="1" dirty="0" smtClean="0"/>
              <a:t> </a:t>
            </a:r>
            <a:r>
              <a:rPr lang="tr-TR" sz="2000" dirty="0" smtClean="0"/>
              <a:t>Üzerindeki Cephe – 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19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1262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91273" y="1117350"/>
            <a:ext cx="6888780" cy="459252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56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Tuğçe DARENDELİ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No: </a:t>
            </a:r>
            <a:r>
              <a:rPr lang="tr-TR" sz="2000" dirty="0" smtClean="0"/>
              <a:t>56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FATİH GENÇ</a:t>
            </a:r>
          </a:p>
          <a:p>
            <a:r>
              <a:rPr lang="tr-TR" dirty="0" smtClean="0"/>
              <a:t>İKRAM ÇİTFÇİ</a:t>
            </a:r>
          </a:p>
          <a:p>
            <a:r>
              <a:rPr lang="tr-TR" dirty="0" smtClean="0"/>
              <a:t>UMUT GÜÇER</a:t>
            </a:r>
          </a:p>
          <a:p>
            <a:r>
              <a:rPr lang="tr-TR" sz="2000" b="1" dirty="0" smtClean="0"/>
              <a:t>Adres</a:t>
            </a:r>
            <a:r>
              <a:rPr lang="tr-TR" sz="2000" dirty="0"/>
              <a:t>: </a:t>
            </a:r>
            <a:r>
              <a:rPr lang="tr-TR" sz="2000" dirty="0" smtClean="0"/>
              <a:t> Baki Dede </a:t>
            </a:r>
            <a:r>
              <a:rPr lang="tr-TR" sz="2000" dirty="0" err="1" smtClean="0"/>
              <a:t>Sk</a:t>
            </a:r>
            <a:r>
              <a:rPr lang="tr-TR" sz="2000" dirty="0" smtClean="0"/>
              <a:t>. Üzerindeki Cephe – 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21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7636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23420"/>
          <a:stretch/>
        </p:blipFill>
        <p:spPr>
          <a:xfrm>
            <a:off x="-43143" y="0"/>
            <a:ext cx="5383076" cy="52959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="" xmlns:a16="http://schemas.microsoft.com/office/drawing/2014/main" id="{8A72F119-F24B-4DA0-8585-147F6DF034DB}"/>
              </a:ext>
            </a:extLst>
          </p:cNvPr>
          <p:cNvSpPr/>
          <p:nvPr/>
        </p:nvSpPr>
        <p:spPr>
          <a:xfrm>
            <a:off x="-20320" y="0"/>
            <a:ext cx="629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Dikdörtgen 2">
            <a:extLst>
              <a:ext uri="{FF2B5EF4-FFF2-40B4-BE49-F238E27FC236}">
                <a16:creationId xmlns="" xmlns:a16="http://schemas.microsoft.com/office/drawing/2014/main" id="{D324D05A-F965-4AAF-85BB-B0D21EAE46C7}"/>
              </a:ext>
            </a:extLst>
          </p:cNvPr>
          <p:cNvSpPr/>
          <p:nvPr/>
        </p:nvSpPr>
        <p:spPr>
          <a:xfrm>
            <a:off x="-43143" y="-30779"/>
            <a:ext cx="65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B40000"/>
                </a:solidFill>
              </a:rPr>
              <a:t>30</a:t>
            </a:r>
            <a:endParaRPr lang="tr-TR" sz="2800" b="1" dirty="0">
              <a:solidFill>
                <a:srgbClr val="B40000"/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65303873-1792-4F37-BB76-C88D9B0CEA96}"/>
              </a:ext>
            </a:extLst>
          </p:cNvPr>
          <p:cNvSpPr/>
          <p:nvPr/>
        </p:nvSpPr>
        <p:spPr>
          <a:xfrm>
            <a:off x="3170847" y="3806796"/>
            <a:ext cx="5973154" cy="30512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83829DDC-172A-406C-A874-ABED01C8113E}"/>
              </a:ext>
            </a:extLst>
          </p:cNvPr>
          <p:cNvSpPr txBox="1"/>
          <p:nvPr/>
        </p:nvSpPr>
        <p:spPr>
          <a:xfrm>
            <a:off x="3302493" y="3923046"/>
            <a:ext cx="56905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Grup Yürütücüsü : </a:t>
            </a:r>
            <a:r>
              <a:rPr lang="tr-TR" sz="2000" dirty="0" smtClean="0"/>
              <a:t>Arş. Gör. Tuğçe DARENDELİ</a:t>
            </a:r>
          </a:p>
          <a:p>
            <a:r>
              <a:rPr lang="tr-TR" sz="2000" b="1" dirty="0" smtClean="0"/>
              <a:t>Yapı </a:t>
            </a:r>
            <a:r>
              <a:rPr lang="tr-TR" sz="2000" b="1" dirty="0"/>
              <a:t>No</a:t>
            </a:r>
            <a:r>
              <a:rPr lang="tr-TR" sz="2000" b="1"/>
              <a:t>: </a:t>
            </a:r>
            <a:r>
              <a:rPr lang="tr-TR" sz="2000" smtClean="0"/>
              <a:t>30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sz="2000" b="1" dirty="0"/>
              <a:t>Sorumlu Öğrenciler: </a:t>
            </a:r>
            <a:endParaRPr lang="tr-TR" sz="2000" b="1" dirty="0" smtClean="0"/>
          </a:p>
          <a:p>
            <a:r>
              <a:rPr lang="tr-TR" dirty="0" smtClean="0"/>
              <a:t>MALİKE MAMADOVA</a:t>
            </a:r>
          </a:p>
          <a:p>
            <a:r>
              <a:rPr lang="tr-TR" dirty="0" smtClean="0"/>
              <a:t>ESRA ERMİŞ</a:t>
            </a:r>
          </a:p>
          <a:p>
            <a:endParaRPr lang="tr-TR" dirty="0" smtClean="0"/>
          </a:p>
          <a:p>
            <a:r>
              <a:rPr lang="tr-TR" sz="2000" b="1" dirty="0" smtClean="0"/>
              <a:t>Adres</a:t>
            </a:r>
            <a:r>
              <a:rPr lang="tr-TR" sz="2000" dirty="0"/>
              <a:t>: </a:t>
            </a:r>
            <a:r>
              <a:rPr lang="tr-TR" sz="2000" dirty="0" smtClean="0"/>
              <a:t> Gül Cami Kuyu Sok. Üzerindeki Cephe –     Kapı </a:t>
            </a:r>
            <a:r>
              <a:rPr lang="tr-TR" sz="2000" dirty="0" err="1" smtClean="0"/>
              <a:t>no</a:t>
            </a:r>
            <a:r>
              <a:rPr lang="tr-TR" sz="2000" dirty="0" smtClean="0"/>
              <a:t>: </a:t>
            </a:r>
            <a:r>
              <a:rPr lang="tr-TR" sz="2000" dirty="0"/>
              <a:t>7</a:t>
            </a:r>
            <a:r>
              <a:rPr lang="tr-TR" sz="2000" dirty="0" smtClean="0"/>
              <a:t> (Kuş Kabartmalı Pembe Renkli  Yapı)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0165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3734D7B8-CA21-494C-8A95-AEA9D2011491}"/>
              </a:ext>
            </a:extLst>
          </p:cNvPr>
          <p:cNvSpPr/>
          <p:nvPr/>
        </p:nvSpPr>
        <p:spPr>
          <a:xfrm>
            <a:off x="1" y="1276"/>
            <a:ext cx="9144000" cy="664549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A9D5FA1-84F1-4EDD-9207-05A33C9F4AE9}"/>
              </a:ext>
            </a:extLst>
          </p:cNvPr>
          <p:cNvSpPr/>
          <p:nvPr/>
        </p:nvSpPr>
        <p:spPr>
          <a:xfrm>
            <a:off x="39584" y="89339"/>
            <a:ext cx="9104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ÖRNEK ÇALIŞMA – FOTOĞRAF PAFTASI – RÖLÖVE ÇİZİMİ </a:t>
            </a:r>
            <a:endParaRPr lang="tr-TR" sz="2400" b="1" dirty="0">
              <a:cs typeface="GreekC" panose="00000400000000000000" pitchFamily="2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2613" y="1503388"/>
            <a:ext cx="6265809" cy="444341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6" y="592191"/>
            <a:ext cx="4444295" cy="62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3734D7B8-CA21-494C-8A95-AEA9D2011491}"/>
              </a:ext>
            </a:extLst>
          </p:cNvPr>
          <p:cNvSpPr/>
          <p:nvPr/>
        </p:nvSpPr>
        <p:spPr>
          <a:xfrm>
            <a:off x="1" y="1276"/>
            <a:ext cx="9144000" cy="664549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A9D5FA1-84F1-4EDD-9207-05A33C9F4AE9}"/>
              </a:ext>
            </a:extLst>
          </p:cNvPr>
          <p:cNvSpPr/>
          <p:nvPr/>
        </p:nvSpPr>
        <p:spPr>
          <a:xfrm>
            <a:off x="39584" y="89339"/>
            <a:ext cx="9104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ÖRNEK ÇALIŞMA – BOZULMA – MALZEME ANALİZİ</a:t>
            </a:r>
            <a:endParaRPr lang="tr-TR" sz="2400" b="1" dirty="0">
              <a:cs typeface="GreekC" panose="00000400000000000000" pitchFamily="2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6356" y="1561947"/>
            <a:ext cx="6099309" cy="432534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65825"/>
            <a:ext cx="4367291" cy="61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3734D7B8-CA21-494C-8A95-AEA9D2011491}"/>
              </a:ext>
            </a:extLst>
          </p:cNvPr>
          <p:cNvSpPr/>
          <p:nvPr/>
        </p:nvSpPr>
        <p:spPr>
          <a:xfrm>
            <a:off x="1" y="1276"/>
            <a:ext cx="9144000" cy="664549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A9D5FA1-84F1-4EDD-9207-05A33C9F4AE9}"/>
              </a:ext>
            </a:extLst>
          </p:cNvPr>
          <p:cNvSpPr/>
          <p:nvPr/>
        </p:nvSpPr>
        <p:spPr>
          <a:xfrm>
            <a:off x="39584" y="89339"/>
            <a:ext cx="9104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ÖRNEK ÇALIŞMA – DÖNEM ANALİZİ</a:t>
            </a:r>
            <a:endParaRPr lang="tr-TR" sz="2400" b="1" dirty="0">
              <a:cs typeface="GreekC" panose="00000400000000000000" pitchFamily="2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505" y="665825"/>
            <a:ext cx="4382572" cy="62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9FB8913-45FD-4D0D-A787-FA8733DE0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9" y="1276"/>
            <a:ext cx="6934529" cy="6840547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9AA3DEB2-0931-420C-B6CB-B8D66D3CEBDC}"/>
              </a:ext>
            </a:extLst>
          </p:cNvPr>
          <p:cNvSpPr/>
          <p:nvPr/>
        </p:nvSpPr>
        <p:spPr>
          <a:xfrm>
            <a:off x="0" y="1276"/>
            <a:ext cx="9144000" cy="4537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0" y="-16409"/>
            <a:ext cx="2351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ÇALIŞMA SAHASI</a:t>
            </a:r>
            <a:endParaRPr lang="tr-TR" sz="2400" b="1" dirty="0">
              <a:cs typeface="GreekC" panose="00000400000000000000" pitchFamily="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283363" y="2510971"/>
            <a:ext cx="1943266" cy="275771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6226629" y="236840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cs typeface="GreekC" panose="00000400000000000000" pitchFamily="2" charset="0"/>
              </a:rPr>
              <a:t>1</a:t>
            </a:r>
            <a:endParaRPr lang="tr-TR" sz="2400" b="1" dirty="0">
              <a:solidFill>
                <a:srgbClr val="FF0000"/>
              </a:solidFill>
              <a:cs typeface="Greek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2DCF7C1-CAAA-4565-B066-DFEF50489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>
          <a:xfrm>
            <a:off x="537029" y="146231"/>
            <a:ext cx="7997233" cy="6737488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9AA3DEB2-0931-420C-B6CB-B8D66D3CEBDC}"/>
              </a:ext>
            </a:extLst>
          </p:cNvPr>
          <p:cNvSpPr/>
          <p:nvPr/>
        </p:nvSpPr>
        <p:spPr>
          <a:xfrm>
            <a:off x="0" y="1276"/>
            <a:ext cx="9144000" cy="4537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0" y="-16409"/>
            <a:ext cx="281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ÇALIŞMA SAHASI - 1</a:t>
            </a:r>
            <a:endParaRPr lang="tr-TR" sz="2400" b="1" dirty="0">
              <a:cs typeface="Greek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9FB8913-45FD-4D0D-A787-FA8733DE0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9" y="1276"/>
            <a:ext cx="6934529" cy="6840547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9AA3DEB2-0931-420C-B6CB-B8D66D3CEBDC}"/>
              </a:ext>
            </a:extLst>
          </p:cNvPr>
          <p:cNvSpPr/>
          <p:nvPr/>
        </p:nvSpPr>
        <p:spPr>
          <a:xfrm>
            <a:off x="0" y="1276"/>
            <a:ext cx="9144000" cy="4537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0" y="-16409"/>
            <a:ext cx="2351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ÇALIŞMA SAHASI</a:t>
            </a:r>
            <a:endParaRPr lang="tr-TR" sz="2400" b="1" dirty="0">
              <a:cs typeface="GreekC" panose="00000400000000000000" pitchFamily="2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524000" y="1523999"/>
            <a:ext cx="2759363" cy="177074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4283363" y="1521207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cs typeface="GreekC" panose="00000400000000000000" pitchFamily="2" charset="0"/>
              </a:rPr>
              <a:t>2</a:t>
            </a:r>
            <a:endParaRPr lang="tr-TR" sz="2400" b="1" dirty="0">
              <a:solidFill>
                <a:srgbClr val="FF0000"/>
              </a:solidFill>
              <a:cs typeface="Greek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8CF0E5E-1FAB-4A3B-9354-EF4ADF43C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3"/>
          <a:stretch/>
        </p:blipFill>
        <p:spPr>
          <a:xfrm>
            <a:off x="0" y="59332"/>
            <a:ext cx="9144000" cy="667555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9AA3DEB2-0931-420C-B6CB-B8D66D3CEBDC}"/>
              </a:ext>
            </a:extLst>
          </p:cNvPr>
          <p:cNvSpPr/>
          <p:nvPr/>
        </p:nvSpPr>
        <p:spPr>
          <a:xfrm>
            <a:off x="0" y="1276"/>
            <a:ext cx="9144000" cy="453704"/>
          </a:xfrm>
          <a:prstGeom prst="rect">
            <a:avLst/>
          </a:prstGeom>
          <a:solidFill>
            <a:srgbClr val="CDCDCD">
              <a:alpha val="7607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r-TR" b="1" dirty="0">
              <a:cs typeface="GreekC" panose="00000400000000000000" pitchFamily="2" charset="0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xmlns="" id="{73237FA3-0C0A-4808-854F-41CF9A5FCE27}"/>
              </a:ext>
            </a:extLst>
          </p:cNvPr>
          <p:cNvSpPr/>
          <p:nvPr/>
        </p:nvSpPr>
        <p:spPr>
          <a:xfrm>
            <a:off x="0" y="-16409"/>
            <a:ext cx="2670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cs typeface="GreekC" panose="00000400000000000000" pitchFamily="2" charset="0"/>
              </a:rPr>
              <a:t>ÇALIŞMA SAHASI -2</a:t>
            </a:r>
            <a:endParaRPr lang="tr-TR" sz="2400" b="1" dirty="0">
              <a:cs typeface="GreekC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</TotalTime>
  <Words>877</Words>
  <Application>Microsoft Office PowerPoint</Application>
  <PresentationFormat>Ekran Gösterisi (4:3)</PresentationFormat>
  <Paragraphs>185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29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Supervisor_pc</dc:creator>
  <cp:lastModifiedBy>Pencere</cp:lastModifiedBy>
  <cp:revision>86</cp:revision>
  <dcterms:created xsi:type="dcterms:W3CDTF">2018-03-20T06:56:51Z</dcterms:created>
  <dcterms:modified xsi:type="dcterms:W3CDTF">2019-03-28T06:49:44Z</dcterms:modified>
</cp:coreProperties>
</file>