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6" y="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924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634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921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63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913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084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083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43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661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16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429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23.09.2019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84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11560" y="2921248"/>
            <a:ext cx="7776864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 I. </a:t>
            </a:r>
            <a:r>
              <a:rPr lang="tr-TR" sz="2400" dirty="0" err="1" smtClean="0"/>
              <a:t>Introduction</a:t>
            </a:r>
            <a:r>
              <a:rPr lang="tr-TR" sz="2400" dirty="0" smtClean="0"/>
              <a:t> : Automotive </a:t>
            </a:r>
            <a:r>
              <a:rPr lang="tr-TR" sz="2400" dirty="0" err="1" smtClean="0"/>
              <a:t>Materials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/>
              <a:t/>
            </a:r>
            <a:br>
              <a:rPr lang="tr-TR" sz="2400" dirty="0"/>
            </a:br>
            <a:r>
              <a:rPr lang="tr-TR" sz="2400" dirty="0" err="1" smtClean="0"/>
              <a:t>The</a:t>
            </a:r>
            <a:r>
              <a:rPr lang="tr-TR" sz="2400" dirty="0" smtClean="0"/>
              <a:t> First </a:t>
            </a:r>
            <a:r>
              <a:rPr lang="tr-TR" sz="2400" dirty="0" smtClean="0"/>
              <a:t>135 </a:t>
            </a:r>
            <a:r>
              <a:rPr lang="tr-TR" sz="2400" dirty="0" err="1" smtClean="0"/>
              <a:t>Years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Automotive </a:t>
            </a:r>
            <a:r>
              <a:rPr lang="tr-TR" sz="2400" dirty="0" err="1" smtClean="0"/>
              <a:t>Industry</a:t>
            </a:r>
            <a:r>
              <a:rPr lang="tr-TR" sz="2400" dirty="0" smtClean="0"/>
              <a:t>; </a:t>
            </a:r>
            <a:br>
              <a:rPr lang="tr-TR" sz="2400" dirty="0" smtClean="0"/>
            </a:br>
            <a:r>
              <a:rPr lang="tr-TR" sz="2400" dirty="0" err="1" smtClean="0"/>
              <a:t>Evolution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Modern Design</a:t>
            </a:r>
            <a:endParaRPr lang="tr-TR" sz="24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03648" y="5087901"/>
            <a:ext cx="6400800" cy="1752600"/>
          </a:xfrm>
        </p:spPr>
        <p:txBody>
          <a:bodyPr>
            <a:noAutofit/>
          </a:bodyPr>
          <a:lstStyle/>
          <a:p>
            <a:pPr algn="ctr"/>
            <a:r>
              <a:rPr lang="tr-TR" sz="1800" dirty="0" err="1" smtClean="0"/>
              <a:t>Prof.Dr.Mustafa</a:t>
            </a:r>
            <a:r>
              <a:rPr lang="tr-TR" sz="1800" dirty="0" smtClean="0"/>
              <a:t> Çiğdem</a:t>
            </a:r>
          </a:p>
          <a:p>
            <a:pPr algn="ctr"/>
            <a:r>
              <a:rPr lang="tr-TR" sz="1800" dirty="0" smtClean="0"/>
              <a:t>Yıldız Technical </a:t>
            </a:r>
            <a:r>
              <a:rPr lang="tr-TR" sz="1800" dirty="0" err="1" smtClean="0"/>
              <a:t>University</a:t>
            </a:r>
            <a:endParaRPr lang="tr-TR" sz="1800" dirty="0" smtClean="0"/>
          </a:p>
          <a:p>
            <a:pPr algn="ctr"/>
            <a:r>
              <a:rPr lang="tr-TR" sz="1800" dirty="0" err="1" smtClean="0"/>
              <a:t>Department</a:t>
            </a:r>
            <a:r>
              <a:rPr lang="tr-TR" sz="1800" dirty="0" smtClean="0"/>
              <a:t> of </a:t>
            </a:r>
            <a:r>
              <a:rPr lang="tr-TR" sz="1800" dirty="0" err="1" smtClean="0"/>
              <a:t>Metallurgy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Materials</a:t>
            </a:r>
            <a:r>
              <a:rPr lang="tr-TR" sz="1800" dirty="0" smtClean="0"/>
              <a:t> </a:t>
            </a:r>
          </a:p>
          <a:p>
            <a:pPr algn="ctr"/>
            <a:r>
              <a:rPr lang="tr-TR" sz="1800" dirty="0" err="1" smtClean="0"/>
              <a:t>Engineering</a:t>
            </a:r>
            <a:endParaRPr lang="tr-TR" sz="18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792" y="0"/>
            <a:ext cx="3705225" cy="28194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863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35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53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4" y="0"/>
            <a:ext cx="91537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08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697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"/>
            <a:ext cx="9144000" cy="685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40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56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19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4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289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7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122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66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8"/>
            <a:ext cx="9144000" cy="6871237"/>
          </a:xfrm>
        </p:spPr>
      </p:pic>
    </p:spTree>
    <p:extLst>
      <p:ext uri="{BB962C8B-B14F-4D97-AF65-F5344CB8AC3E}">
        <p14:creationId xmlns:p14="http://schemas.microsoft.com/office/powerpoint/2010/main" val="12063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690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168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49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0" y="0"/>
            <a:ext cx="9150140" cy="6858000"/>
          </a:xfrm>
        </p:spPr>
      </p:pic>
    </p:spTree>
    <p:extLst>
      <p:ext uri="{BB962C8B-B14F-4D97-AF65-F5344CB8AC3E}">
        <p14:creationId xmlns:p14="http://schemas.microsoft.com/office/powerpoint/2010/main" val="12643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11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082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253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26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16923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11</Words>
  <Application>Microsoft Office PowerPoint</Application>
  <PresentationFormat>Ekran Gösterisi (4:3)</PresentationFormat>
  <Paragraphs>5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4" baseType="lpstr">
      <vt:lpstr>Arial</vt:lpstr>
      <vt:lpstr>Calibri</vt:lpstr>
      <vt:lpstr>Ofis Teması</vt:lpstr>
      <vt:lpstr>  I. Introduction : Automotive Materials  The First 135 Years of the Automotive Industry;  Evolution to Modern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Otomotiv Malzemelerine Giriş</dc:title>
  <dc:creator>AIR JORDAN</dc:creator>
  <cp:lastModifiedBy>PENCERE-PC</cp:lastModifiedBy>
  <cp:revision>10</cp:revision>
  <dcterms:created xsi:type="dcterms:W3CDTF">2013-02-04T13:01:37Z</dcterms:created>
  <dcterms:modified xsi:type="dcterms:W3CDTF">2019-09-23T10:34:08Z</dcterms:modified>
</cp:coreProperties>
</file>