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60" r:id="rId2"/>
    <p:sldId id="476" r:id="rId3"/>
    <p:sldId id="477" r:id="rId4"/>
    <p:sldId id="478" r:id="rId5"/>
    <p:sldId id="479" r:id="rId6"/>
    <p:sldId id="480" r:id="rId7"/>
    <p:sldId id="481" r:id="rId8"/>
    <p:sldId id="482" r:id="rId9"/>
    <p:sldId id="475" r:id="rId10"/>
    <p:sldId id="484" r:id="rId11"/>
    <p:sldId id="485" r:id="rId12"/>
    <p:sldId id="487" r:id="rId13"/>
    <p:sldId id="486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8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98" r:id="rId37"/>
    <p:sldId id="499" r:id="rId38"/>
    <p:sldId id="500" r:id="rId39"/>
    <p:sldId id="501" r:id="rId40"/>
    <p:sldId id="502" r:id="rId41"/>
    <p:sldId id="503" r:id="rId42"/>
    <p:sldId id="463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1" r:id="rId56"/>
    <p:sldId id="462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AKIM VE DİRENÇ SORU ÇÖZÜMÜ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2684-545C-44BC-8EFC-AD126144A3EF}" type="datetimeFigureOut">
              <a:rPr lang="tr-TR" smtClean="0"/>
              <a:t>11.12.2022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B5F5-988B-47EC-8B33-9E394BC75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0845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AKIM VE DİRENÇ SORU ÇÖZÜMÜ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E1334-4C0E-4060-8D88-15E9CED8020B}" type="datetimeFigureOut">
              <a:rPr lang="tr-TR" smtClean="0"/>
              <a:t>11.12.2022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9C57-8D76-4C02-9808-494E123209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8343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15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2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2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1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9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8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1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33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89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0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66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26.03.2020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YILDIZ TEKNİK ÜNİVERSİTESİ FEN EDEBİYAT FAKÜLTESİ FİZİK BÖLÜMÜ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BACA-4D67-49C6-B372-AD1FA4BF7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99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119"/>
            <a:ext cx="10389852" cy="3418811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4097215" y="1855177"/>
            <a:ext cx="712177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2069122" y="2895600"/>
            <a:ext cx="712177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754" y="3881440"/>
            <a:ext cx="8492399" cy="29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" y="734468"/>
            <a:ext cx="9732114" cy="464342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930" y="4204930"/>
            <a:ext cx="2995070" cy="251239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8642838" y="1943100"/>
            <a:ext cx="940777" cy="360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4014174" y="2518911"/>
            <a:ext cx="469904" cy="408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727026" y="3428769"/>
            <a:ext cx="1182874" cy="408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2153970" y="4732961"/>
            <a:ext cx="562853" cy="408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05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88" y="1831330"/>
            <a:ext cx="8504734" cy="446396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584" y="734469"/>
            <a:ext cx="1407908" cy="85578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734408" y="1831330"/>
            <a:ext cx="545123" cy="270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4" idx="0"/>
          </p:cNvCxnSpPr>
          <p:nvPr/>
        </p:nvCxnSpPr>
        <p:spPr>
          <a:xfrm flipV="1">
            <a:off x="3006970" y="1424354"/>
            <a:ext cx="360484" cy="406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930" y="4204930"/>
            <a:ext cx="2995070" cy="2512393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1207479" y="3464169"/>
            <a:ext cx="445476" cy="24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7971693" y="4084767"/>
            <a:ext cx="908537" cy="355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05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8" y="933313"/>
            <a:ext cx="11118220" cy="544111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25315" y="5662246"/>
            <a:ext cx="5222631" cy="677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315307" y="1295399"/>
            <a:ext cx="375139" cy="199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5949461" y="2277208"/>
            <a:ext cx="521677" cy="187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282353" y="4698023"/>
            <a:ext cx="521677" cy="187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8" y="734468"/>
            <a:ext cx="1082134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2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7" y="848038"/>
            <a:ext cx="9101422" cy="5449441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46185" y="1345223"/>
            <a:ext cx="1538653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47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46185" y="1345223"/>
            <a:ext cx="1538653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389"/>
            <a:ext cx="11091638" cy="49516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961685" y="5161085"/>
            <a:ext cx="1090246" cy="624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84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46185" y="1345223"/>
            <a:ext cx="1538653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9961685" y="5161085"/>
            <a:ext cx="1090246" cy="624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65" y="743261"/>
            <a:ext cx="10111650" cy="603093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10254" y="2945423"/>
            <a:ext cx="720969" cy="325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50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46185" y="1345223"/>
            <a:ext cx="1538653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9961685" y="5161085"/>
            <a:ext cx="1090246" cy="624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10254" y="2945423"/>
            <a:ext cx="720969" cy="325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1" y="1060797"/>
            <a:ext cx="10534634" cy="54056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52854" y="1652954"/>
            <a:ext cx="351692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46184" y="6052038"/>
            <a:ext cx="4897315" cy="414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78" y="734468"/>
            <a:ext cx="1082134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46185" y="1345223"/>
            <a:ext cx="1538653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9961685" y="5161085"/>
            <a:ext cx="1090246" cy="624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10254" y="2945423"/>
            <a:ext cx="720969" cy="325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52854" y="1652954"/>
            <a:ext cx="351692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46184" y="6052038"/>
            <a:ext cx="4897315" cy="414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8" y="734468"/>
            <a:ext cx="1082134" cy="2895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9" y="2358668"/>
            <a:ext cx="11795164" cy="270570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250831" y="2655277"/>
            <a:ext cx="509954" cy="29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08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40" y="211645"/>
            <a:ext cx="3216613" cy="64332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19" y="946112"/>
            <a:ext cx="7875381" cy="548237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468315" y="1066613"/>
            <a:ext cx="430823" cy="24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543907" y="1790513"/>
            <a:ext cx="430823" cy="243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7093730" y="5292782"/>
            <a:ext cx="1144662" cy="387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895983" y="6253086"/>
            <a:ext cx="1539485" cy="387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677" y="2115117"/>
            <a:ext cx="3886200" cy="37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40" y="211645"/>
            <a:ext cx="3216613" cy="6433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6113"/>
            <a:ext cx="8553930" cy="531401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930" y="2115117"/>
            <a:ext cx="3638070" cy="372627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815862" y="1011115"/>
            <a:ext cx="562707" cy="281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7524553" y="1833762"/>
            <a:ext cx="1029377" cy="39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7149414" y="2677457"/>
            <a:ext cx="1029377" cy="39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3278563" y="2752758"/>
            <a:ext cx="1442906" cy="39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7282620" y="3143449"/>
            <a:ext cx="1442906" cy="39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412029" y="4408392"/>
            <a:ext cx="6028586" cy="998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84999" y="4603739"/>
            <a:ext cx="6028586" cy="894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2468687" y="5748636"/>
            <a:ext cx="643790" cy="221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31" y="6027692"/>
            <a:ext cx="8167083" cy="8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74" y="712178"/>
            <a:ext cx="10715431" cy="350813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63969" y="1160585"/>
            <a:ext cx="659423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029807" y="1477108"/>
            <a:ext cx="1781908" cy="3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9806353" y="2649416"/>
            <a:ext cx="981809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6991190" y="3355732"/>
            <a:ext cx="754834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223" y="4030793"/>
            <a:ext cx="3452260" cy="27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82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40" y="211645"/>
            <a:ext cx="3216613" cy="6433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1625"/>
            <a:ext cx="11939954" cy="503336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084277" y="5161085"/>
            <a:ext cx="2699238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5058508" y="1726223"/>
            <a:ext cx="2699238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5254869" y="3285392"/>
            <a:ext cx="556846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96716" y="3531786"/>
            <a:ext cx="1002322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54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40" y="211645"/>
            <a:ext cx="3216613" cy="6433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9" y="2316353"/>
            <a:ext cx="9103829" cy="41899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240" y="0"/>
            <a:ext cx="2994920" cy="295681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125415" y="2831123"/>
            <a:ext cx="290147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48054" y="4953000"/>
            <a:ext cx="3997569" cy="405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128679" y="5155746"/>
            <a:ext cx="3997569" cy="202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17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40" y="211645"/>
            <a:ext cx="3216613" cy="6433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240" y="0"/>
            <a:ext cx="2994920" cy="29568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73" y="1066613"/>
            <a:ext cx="7205980" cy="553760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480560" y="5638800"/>
            <a:ext cx="60960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982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940" y="211645"/>
            <a:ext cx="3216613" cy="64332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480560" y="5638800"/>
            <a:ext cx="60960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8" y="854968"/>
            <a:ext cx="4578442" cy="5640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977" y="1678717"/>
            <a:ext cx="6521977" cy="41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53345"/>
            <a:ext cx="8947321" cy="414067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1160585" y="879231"/>
            <a:ext cx="509953" cy="23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153698" y="3317631"/>
            <a:ext cx="897705" cy="461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8049615" y="4411846"/>
            <a:ext cx="897705" cy="461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178" y="350746"/>
            <a:ext cx="2749530" cy="25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27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5" y="1085556"/>
            <a:ext cx="9821400" cy="5401771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9746531" y="3324477"/>
            <a:ext cx="897705" cy="461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9028493" y="5505219"/>
            <a:ext cx="897705" cy="461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9400701" y="1305426"/>
            <a:ext cx="897705" cy="461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1824663" y="2161210"/>
            <a:ext cx="470130" cy="247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580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08" y="1174574"/>
            <a:ext cx="11590332" cy="431182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44062" y="1793631"/>
            <a:ext cx="6479930" cy="44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 rot="10800000" flipV="1">
            <a:off x="8765931" y="1174574"/>
            <a:ext cx="2743200" cy="44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 rot="10800000" flipV="1">
            <a:off x="9448800" y="4914236"/>
            <a:ext cx="2743200" cy="44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 rot="10800000" flipV="1">
            <a:off x="2303585" y="2457941"/>
            <a:ext cx="553915" cy="403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993" y="5345549"/>
            <a:ext cx="3887075" cy="14592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70262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4468"/>
            <a:ext cx="9601200" cy="31344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110" y="0"/>
            <a:ext cx="1729890" cy="24462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164" y="2543496"/>
            <a:ext cx="2202836" cy="370949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393" y="3532412"/>
            <a:ext cx="1684960" cy="3287053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7025054" y="1758462"/>
            <a:ext cx="1828800" cy="29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6110654" y="2931925"/>
            <a:ext cx="606669" cy="29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79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5" y="1095179"/>
            <a:ext cx="10795033" cy="26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4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5" y="1095179"/>
            <a:ext cx="10795033" cy="26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3" y="884704"/>
            <a:ext cx="9116653" cy="427529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387862" y="1828800"/>
            <a:ext cx="870438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838326" y="3022350"/>
            <a:ext cx="672127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300" y="884703"/>
            <a:ext cx="2832382" cy="2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29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2323"/>
            <a:ext cx="8287264" cy="223945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58100" y="1063869"/>
            <a:ext cx="404446" cy="23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238" y="367234"/>
            <a:ext cx="3435230" cy="31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9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58100" y="1063869"/>
            <a:ext cx="404446" cy="23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2" y="1706235"/>
            <a:ext cx="10097111" cy="501161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262" y="0"/>
            <a:ext cx="3435230" cy="31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38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58100" y="1063869"/>
            <a:ext cx="404446" cy="23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206"/>
            <a:ext cx="9132591" cy="262544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375904" y="1408176"/>
            <a:ext cx="466344" cy="237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551" y="3385495"/>
            <a:ext cx="3722449" cy="33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7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58100" y="1063869"/>
            <a:ext cx="404446" cy="23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206"/>
            <a:ext cx="9132591" cy="262544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375904" y="1408176"/>
            <a:ext cx="466344" cy="237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9388"/>
            <a:ext cx="11164824" cy="58240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866" y="93752"/>
            <a:ext cx="2687134" cy="24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0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58100" y="1063869"/>
            <a:ext cx="404446" cy="23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375904" y="1408176"/>
            <a:ext cx="466344" cy="237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866" y="93752"/>
            <a:ext cx="2687134" cy="241501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43" y="2508771"/>
            <a:ext cx="11881672" cy="41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2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658100" y="1063869"/>
            <a:ext cx="404446" cy="23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375904" y="1408176"/>
            <a:ext cx="466344" cy="237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866" y="93752"/>
            <a:ext cx="2687134" cy="24150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2" y="2857449"/>
            <a:ext cx="11793377" cy="23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20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1" y="804102"/>
            <a:ext cx="11693769" cy="554864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156438" y="4923692"/>
            <a:ext cx="1151502" cy="263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874368" y="1582617"/>
            <a:ext cx="2836985" cy="33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926016" y="1863969"/>
            <a:ext cx="553916" cy="307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47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7" y="734468"/>
            <a:ext cx="6623451" cy="258902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52855" y="1441938"/>
            <a:ext cx="509954" cy="29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46" y="0"/>
            <a:ext cx="4015154" cy="31181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07" y="3323492"/>
            <a:ext cx="6644430" cy="100232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23" y="4321109"/>
            <a:ext cx="5305124" cy="24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7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46" y="0"/>
            <a:ext cx="4015154" cy="31181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" y="918967"/>
            <a:ext cx="6158853" cy="55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4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46" y="0"/>
            <a:ext cx="4015154" cy="31181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93" y="808577"/>
            <a:ext cx="6060724" cy="10026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02" y="4076362"/>
            <a:ext cx="11685339" cy="19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3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098" y="160791"/>
            <a:ext cx="2571533" cy="25376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663" y="2915747"/>
            <a:ext cx="2856402" cy="292073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3719"/>
            <a:ext cx="9250628" cy="394953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108" y="4673256"/>
            <a:ext cx="3634618" cy="2184743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48408" y="1732085"/>
            <a:ext cx="615461" cy="21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973956" y="2013530"/>
            <a:ext cx="615461" cy="21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262387" y="2632352"/>
            <a:ext cx="615461" cy="21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2790534" y="3542900"/>
            <a:ext cx="615461" cy="21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0" y="3519974"/>
            <a:ext cx="615461" cy="21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967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6" y="824862"/>
            <a:ext cx="10937631" cy="594578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954215" y="1318846"/>
            <a:ext cx="545123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57907" y="5841023"/>
            <a:ext cx="5272455" cy="700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360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" y="734468"/>
            <a:ext cx="10334462" cy="601300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25515" y="1266092"/>
            <a:ext cx="545123" cy="263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83361" y="6060829"/>
            <a:ext cx="5006324" cy="797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44268" y="3050041"/>
            <a:ext cx="466847" cy="32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358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5" y="1467557"/>
            <a:ext cx="1672581" cy="69690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74" y="1280270"/>
            <a:ext cx="4774654" cy="8841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224" y="1727907"/>
            <a:ext cx="8961776" cy="450205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72" y="2340587"/>
            <a:ext cx="2940193" cy="45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5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5" y="1467557"/>
            <a:ext cx="1672581" cy="69690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74" y="1280270"/>
            <a:ext cx="4774654" cy="88419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567" y="140459"/>
            <a:ext cx="4462782" cy="31638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50" y="3125165"/>
            <a:ext cx="9779850" cy="322954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89235" y="3946967"/>
            <a:ext cx="578866" cy="4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513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5" y="1467557"/>
            <a:ext cx="1672581" cy="69690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74" y="1280270"/>
            <a:ext cx="4774654" cy="88419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567" y="140459"/>
            <a:ext cx="4462782" cy="31638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57" y="2351751"/>
            <a:ext cx="5570954" cy="297432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607" y="4465828"/>
            <a:ext cx="5848020" cy="20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9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5" y="1467557"/>
            <a:ext cx="1672581" cy="69690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74" y="1280270"/>
            <a:ext cx="4774654" cy="88419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567" y="140459"/>
            <a:ext cx="4462782" cy="31638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46" y="2164465"/>
            <a:ext cx="7253721" cy="44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17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7641"/>
            <a:ext cx="8662717" cy="3918848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752" y="0"/>
            <a:ext cx="3500248" cy="35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93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752" y="0"/>
            <a:ext cx="3500248" cy="357168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" y="3639895"/>
            <a:ext cx="10577915" cy="23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96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403" y="52162"/>
            <a:ext cx="3105944" cy="316933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463"/>
            <a:ext cx="9213377" cy="451412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882359" y="3507129"/>
            <a:ext cx="1169044" cy="29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8044333" y="4501935"/>
            <a:ext cx="1169044" cy="2255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735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65" y="2039790"/>
            <a:ext cx="8582158" cy="469403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152" y="0"/>
            <a:ext cx="3316848" cy="52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64" y="1113738"/>
            <a:ext cx="9971605" cy="417641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792308" y="2708031"/>
            <a:ext cx="694592" cy="29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9674469" y="1796562"/>
            <a:ext cx="876299" cy="366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9674468" y="4481147"/>
            <a:ext cx="876299" cy="366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750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5" y="2343223"/>
            <a:ext cx="7650143" cy="255655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58815" y="4501935"/>
            <a:ext cx="520861" cy="30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4849792" y="2926691"/>
            <a:ext cx="520861" cy="30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955" y="28166"/>
            <a:ext cx="3887559" cy="344423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306" y="3590762"/>
            <a:ext cx="3609608" cy="32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9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955" y="28166"/>
            <a:ext cx="3887559" cy="344423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97" y="2114698"/>
            <a:ext cx="6866672" cy="16470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873" y="4109012"/>
            <a:ext cx="8388041" cy="25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58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234" y="104267"/>
            <a:ext cx="3609608" cy="3236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91" y="3234648"/>
            <a:ext cx="9520131" cy="3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32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22" y="2697416"/>
            <a:ext cx="7058995" cy="303205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155311" y="4386805"/>
            <a:ext cx="497712" cy="418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795" y="0"/>
            <a:ext cx="5592206" cy="26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8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8096491" y="4970866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795" y="0"/>
            <a:ext cx="5592206" cy="269741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00" y="2766349"/>
            <a:ext cx="8979324" cy="35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70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17" y="2663938"/>
            <a:ext cx="6892488" cy="367599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02825" y="3530278"/>
            <a:ext cx="523873" cy="33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157" y="0"/>
            <a:ext cx="3387843" cy="357525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9079" y="3530279"/>
            <a:ext cx="3019679" cy="32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2980" cy="1280271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8275899" y="4132162"/>
            <a:ext cx="775504" cy="50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92719" y="4617065"/>
            <a:ext cx="405114" cy="37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370653" y="3761772"/>
            <a:ext cx="613458" cy="37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17894" y="2766349"/>
            <a:ext cx="416689" cy="3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5" y="1524230"/>
            <a:ext cx="2370025" cy="396274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523544" y="4386805"/>
            <a:ext cx="358815" cy="23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840638" y="4805540"/>
            <a:ext cx="416689" cy="18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157" y="0"/>
            <a:ext cx="3387843" cy="357525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079" y="3530279"/>
            <a:ext cx="3019679" cy="328573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24" y="2580693"/>
            <a:ext cx="7872265" cy="31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296" y="4331149"/>
            <a:ext cx="3374704" cy="240299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749"/>
            <a:ext cx="9267092" cy="419915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658100" y="2576146"/>
            <a:ext cx="589085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08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296" y="4331149"/>
            <a:ext cx="3374704" cy="240299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658100" y="2576146"/>
            <a:ext cx="589085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8" y="845545"/>
            <a:ext cx="8906748" cy="485187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34108" y="1134208"/>
            <a:ext cx="888023" cy="439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056685" y="2148732"/>
            <a:ext cx="888023" cy="439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56684" y="4973994"/>
            <a:ext cx="888023" cy="439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13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296" y="4331149"/>
            <a:ext cx="3374704" cy="240299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" y="0"/>
            <a:ext cx="7419971" cy="10310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658100" y="2576146"/>
            <a:ext cx="589085" cy="307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34108" y="1134208"/>
            <a:ext cx="888023" cy="439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056685" y="2148732"/>
            <a:ext cx="888023" cy="439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056684" y="4973994"/>
            <a:ext cx="888023" cy="439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08" y="822537"/>
            <a:ext cx="5769651" cy="534581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772108" y="931985"/>
            <a:ext cx="509746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745732" y="2285011"/>
            <a:ext cx="509746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967258" y="4128926"/>
            <a:ext cx="1899034" cy="2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744" y="786920"/>
            <a:ext cx="5646556" cy="1343113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7696485" y="1190429"/>
            <a:ext cx="1255911" cy="280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975" y="2612198"/>
            <a:ext cx="5723836" cy="1344339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9239945" y="3763485"/>
            <a:ext cx="2773563" cy="44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20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7940" cy="7344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815"/>
            <a:ext cx="9113444" cy="222031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444" y="367234"/>
            <a:ext cx="2685833" cy="367534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376746" y="923191"/>
            <a:ext cx="1165198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117128"/>
            <a:ext cx="9280393" cy="2492364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776046" y="3279475"/>
            <a:ext cx="175846" cy="184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2957146" y="4365917"/>
            <a:ext cx="410308" cy="294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25669" y="5003333"/>
            <a:ext cx="1356946" cy="294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7280872" y="4913453"/>
            <a:ext cx="386020" cy="294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930" y="4204930"/>
            <a:ext cx="2995070" cy="25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0</Words>
  <Application>Microsoft Office PowerPoint</Application>
  <PresentationFormat>Geniş ekran</PresentationFormat>
  <Paragraphs>0</Paragraphs>
  <Slides>56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AKIM VE DİRENÇ SORU ÇÖZÜMÜ</dc:title>
  <dc:creator>sony</dc:creator>
  <cp:lastModifiedBy>SÜREYYA AYDIN YÜKSEL</cp:lastModifiedBy>
  <cp:revision>378</cp:revision>
  <dcterms:created xsi:type="dcterms:W3CDTF">2020-03-25T17:45:21Z</dcterms:created>
  <dcterms:modified xsi:type="dcterms:W3CDTF">2022-12-11T05:02:44Z</dcterms:modified>
</cp:coreProperties>
</file>