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36" r:id="rId3"/>
    <p:sldId id="437" r:id="rId4"/>
    <p:sldId id="438" r:id="rId5"/>
    <p:sldId id="442" r:id="rId6"/>
    <p:sldId id="439" r:id="rId7"/>
    <p:sldId id="441" r:id="rId8"/>
    <p:sldId id="440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43" r:id="rId22"/>
    <p:sldId id="444" r:id="rId23"/>
    <p:sldId id="445" r:id="rId24"/>
    <p:sldId id="446" r:id="rId25"/>
    <p:sldId id="447" r:id="rId26"/>
    <p:sldId id="506" r:id="rId27"/>
    <p:sldId id="507" r:id="rId28"/>
    <p:sldId id="508" r:id="rId29"/>
    <p:sldId id="509" r:id="rId30"/>
    <p:sldId id="510" r:id="rId31"/>
    <p:sldId id="505" r:id="rId32"/>
    <p:sldId id="515" r:id="rId33"/>
    <p:sldId id="511" r:id="rId34"/>
    <p:sldId id="512" r:id="rId35"/>
    <p:sldId id="516" r:id="rId36"/>
    <p:sldId id="513" r:id="rId37"/>
    <p:sldId id="518" r:id="rId38"/>
    <p:sldId id="514" r:id="rId39"/>
    <p:sldId id="517" r:id="rId40"/>
    <p:sldId id="520" r:id="rId41"/>
    <p:sldId id="519" r:id="rId42"/>
    <p:sldId id="521" r:id="rId43"/>
    <p:sldId id="522" r:id="rId44"/>
    <p:sldId id="523" r:id="rId45"/>
    <p:sldId id="524" r:id="rId46"/>
    <p:sldId id="526" r:id="rId47"/>
    <p:sldId id="527" r:id="rId48"/>
    <p:sldId id="525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36" r:id="rId58"/>
    <p:sldId id="537" r:id="rId59"/>
    <p:sldId id="538" r:id="rId60"/>
    <p:sldId id="539" r:id="rId6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AKIM VE DİRENÇ SORU ÇÖZÜMÜ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2684-545C-44BC-8EFC-AD126144A3EF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B5F5-988B-47EC-8B33-9E394BC75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0845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AKIM VE DİRENÇ SORU ÇÖZÜMÜ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E1334-4C0E-4060-8D88-15E9CED8020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9C57-8D76-4C02-9808-494E123209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8343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D9C57-8D76-4C02-9808-494E1232090E}" type="slidenum">
              <a:rPr lang="tr-TR" smtClean="0"/>
              <a:t>1</a:t>
            </a:fld>
            <a:endParaRPr lang="tr-TR"/>
          </a:p>
        </p:txBody>
      </p:sp>
      <p:sp>
        <p:nvSpPr>
          <p:cNvPr id="5" name="Üstbilgi Yer Tutucusu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AKIM VE DİRENÇ SORU ÇÖZÜMÜ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10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5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2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9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8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1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8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0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6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9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7" Type="http://schemas.openxmlformats.org/officeDocument/2006/relationships/image" Target="../media/image545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955409"/>
            <a:ext cx="9144000" cy="296493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2022-2023</a:t>
            </a:r>
            <a:b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FİZİK 1 DERSİ</a:t>
            </a:r>
            <a:b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FIZ1001</a:t>
            </a:r>
            <a:br>
              <a:rPr lang="tr-TR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tr-TR" sz="33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8" y="532562"/>
            <a:ext cx="11585312" cy="385856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65" y="933856"/>
            <a:ext cx="7275936" cy="31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658"/>
            <a:ext cx="11585312" cy="38585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58" y="1013601"/>
            <a:ext cx="7413142" cy="33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658"/>
            <a:ext cx="11585312" cy="38585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59" y="1034980"/>
            <a:ext cx="7062553" cy="92455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74" y="1951751"/>
            <a:ext cx="6887219" cy="24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" y="374356"/>
            <a:ext cx="11456956" cy="30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" y="374356"/>
            <a:ext cx="11456956" cy="309232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41" y="1021405"/>
            <a:ext cx="6818843" cy="233463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1" y="374356"/>
            <a:ext cx="9717932" cy="47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4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" y="374356"/>
            <a:ext cx="11456956" cy="309232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1" y="374356"/>
            <a:ext cx="9717932" cy="47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16" y="1079769"/>
            <a:ext cx="7149420" cy="22179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37" y="3945427"/>
            <a:ext cx="7958131" cy="17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" y="374356"/>
            <a:ext cx="11456956" cy="309232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1" y="374356"/>
            <a:ext cx="9717932" cy="47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090" y="915567"/>
            <a:ext cx="7461909" cy="23431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3" y="3831796"/>
            <a:ext cx="8612460" cy="189014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862" y="5506794"/>
            <a:ext cx="2035441" cy="11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89" y="603115"/>
            <a:ext cx="10834814" cy="34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" y="0"/>
            <a:ext cx="10834814" cy="348250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22" y="3739627"/>
            <a:ext cx="8821663" cy="2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" y="0"/>
            <a:ext cx="10834814" cy="348250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7" y="591623"/>
            <a:ext cx="6903244" cy="36892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64" y="4280857"/>
            <a:ext cx="9443345" cy="20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114"/>
            <a:ext cx="10515600" cy="60359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KÜTLE MERKEZİ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2</a:t>
            </a:fld>
            <a:endParaRPr lang="tr-TR"/>
          </a:p>
        </p:txBody>
      </p:sp>
      <p:grpSp>
        <p:nvGrpSpPr>
          <p:cNvPr id="48" name="Grup 47"/>
          <p:cNvGrpSpPr/>
          <p:nvPr/>
        </p:nvGrpSpPr>
        <p:grpSpPr>
          <a:xfrm>
            <a:off x="174651" y="1350361"/>
            <a:ext cx="3613098" cy="2609597"/>
            <a:chOff x="272688" y="802050"/>
            <a:chExt cx="3613098" cy="2609597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688" y="820847"/>
              <a:ext cx="3552825" cy="2590800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3295462" y="1757310"/>
              <a:ext cx="4475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m</a:t>
              </a:r>
              <a:r>
                <a:rPr lang="tr-TR" baseline="-25000" dirty="0" smtClean="0"/>
                <a:t>2</a:t>
              </a:r>
              <a:endParaRPr lang="tr-TR" baseline="-25000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3601734" y="2042140"/>
              <a:ext cx="284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x</a:t>
              </a:r>
              <a:endParaRPr lang="tr-TR" baseline="-25000" dirty="0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395299" y="802050"/>
              <a:ext cx="2888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y</a:t>
              </a:r>
              <a:endParaRPr lang="tr-TR" baseline="-25000" dirty="0"/>
            </a:p>
          </p:txBody>
        </p:sp>
        <p:cxnSp>
          <p:nvCxnSpPr>
            <p:cNvPr id="17" name="Düz Bağlayıcı 16"/>
            <p:cNvCxnSpPr/>
            <p:nvPr/>
          </p:nvCxnSpPr>
          <p:spPr>
            <a:xfrm>
              <a:off x="461727" y="1171382"/>
              <a:ext cx="9053" cy="2157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 flipH="1">
              <a:off x="284310" y="2125300"/>
              <a:ext cx="3317424" cy="291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240325" y="2073243"/>
              <a:ext cx="144855" cy="15356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31405" y="2029315"/>
              <a:ext cx="264057" cy="26121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3" name="Düz Bağlayıcı 22"/>
            <p:cNvCxnSpPr/>
            <p:nvPr/>
          </p:nvCxnSpPr>
          <p:spPr>
            <a:xfrm flipH="1">
              <a:off x="526743" y="3080560"/>
              <a:ext cx="1111934" cy="77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 flipH="1">
              <a:off x="1919471" y="3088264"/>
              <a:ext cx="1243962" cy="77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26"/>
            <p:cNvCxnSpPr/>
            <p:nvPr/>
          </p:nvCxnSpPr>
          <p:spPr>
            <a:xfrm flipH="1">
              <a:off x="1385180" y="2522483"/>
              <a:ext cx="751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/>
            <p:nvPr/>
          </p:nvCxnSpPr>
          <p:spPr>
            <a:xfrm flipH="1">
              <a:off x="2316179" y="2522483"/>
              <a:ext cx="751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/>
            <p:nvPr/>
          </p:nvCxnSpPr>
          <p:spPr>
            <a:xfrm flipH="1">
              <a:off x="501713" y="1579413"/>
              <a:ext cx="751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Düz Bağlayıcı 30"/>
            <p:cNvCxnSpPr/>
            <p:nvPr/>
          </p:nvCxnSpPr>
          <p:spPr>
            <a:xfrm flipH="1">
              <a:off x="1673381" y="1579413"/>
              <a:ext cx="751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üz Bağlayıcı 31"/>
            <p:cNvCxnSpPr/>
            <p:nvPr/>
          </p:nvCxnSpPr>
          <p:spPr>
            <a:xfrm flipH="1" flipV="1">
              <a:off x="501714" y="2529065"/>
              <a:ext cx="314606" cy="42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Düz Bağlayıcı 34"/>
            <p:cNvCxnSpPr/>
            <p:nvPr/>
          </p:nvCxnSpPr>
          <p:spPr>
            <a:xfrm flipH="1" flipV="1">
              <a:off x="938545" y="2518216"/>
              <a:ext cx="314606" cy="42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etin kutusu 35"/>
            <p:cNvSpPr txBox="1"/>
            <p:nvPr/>
          </p:nvSpPr>
          <p:spPr>
            <a:xfrm>
              <a:off x="750387" y="1728985"/>
              <a:ext cx="4475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m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1559151" y="2863158"/>
              <a:ext cx="36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2</a:t>
              </a:r>
              <a:endParaRPr lang="tr-TR" baseline="-25000" dirty="0"/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639008" y="2331047"/>
              <a:ext cx="36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2057413" y="2413738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d</a:t>
              </a:r>
              <a:endParaRPr lang="tr-TR" baseline="-25000" dirty="0"/>
            </a:p>
          </p:txBody>
        </p:sp>
      </p:grpSp>
      <p:pic>
        <p:nvPicPr>
          <p:cNvPr id="40" name="Resim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9978"/>
            <a:ext cx="2962275" cy="1133475"/>
          </a:xfrm>
          <a:prstGeom prst="rect">
            <a:avLst/>
          </a:prstGeom>
        </p:spPr>
      </p:pic>
      <p:sp>
        <p:nvSpPr>
          <p:cNvPr id="43" name="Dikdörtgen 42"/>
          <p:cNvSpPr/>
          <p:nvPr/>
        </p:nvSpPr>
        <p:spPr>
          <a:xfrm>
            <a:off x="4089570" y="14045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x-ekseni </a:t>
            </a:r>
            <a:r>
              <a:rPr lang="tr-TR" dirty="0"/>
              <a:t>üzerine </a:t>
            </a:r>
            <a:r>
              <a:rPr lang="tr-TR" dirty="0" smtClean="0"/>
              <a:t>yerleştirilmiş n </a:t>
            </a:r>
            <a:r>
              <a:rPr lang="tr-TR" dirty="0"/>
              <a:t>tane parçacık </a:t>
            </a:r>
            <a:r>
              <a:rPr lang="tr-TR" dirty="0" smtClean="0"/>
              <a:t>olması durumunda </a:t>
            </a:r>
            <a:r>
              <a:rPr lang="tr-TR" dirty="0"/>
              <a:t>bu bağıntı</a:t>
            </a:r>
            <a:r>
              <a:rPr lang="tr-TR" dirty="0" smtClean="0"/>
              <a:t>:</a:t>
            </a:r>
            <a:endParaRPr lang="tr-TR" dirty="0"/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614003"/>
            <a:ext cx="2857500" cy="123825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982940"/>
            <a:ext cx="2762250" cy="112395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00" y="2057256"/>
            <a:ext cx="2781300" cy="112395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30" y="4404578"/>
            <a:ext cx="38862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" y="0"/>
            <a:ext cx="10834814" cy="348250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0" y="419627"/>
            <a:ext cx="10411562" cy="63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7" y="154663"/>
            <a:ext cx="104489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742950"/>
            <a:ext cx="10401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1021344"/>
            <a:ext cx="102679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752475"/>
            <a:ext cx="106013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50" y="257125"/>
            <a:ext cx="11412041" cy="668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552575"/>
            <a:ext cx="105441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" y="356378"/>
            <a:ext cx="11667391" cy="60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" y="66330"/>
            <a:ext cx="8797256" cy="67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96" y="597877"/>
            <a:ext cx="11492450" cy="36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7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4" y="0"/>
            <a:ext cx="9574822" cy="66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114"/>
            <a:ext cx="10515600" cy="60359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KÜTLE MERKEZİ-KATI CİSMİN KÜTLE MERKEZİ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25" y="1009039"/>
            <a:ext cx="2667000" cy="12001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9" y="2766871"/>
            <a:ext cx="7972425" cy="2609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22" y="3756669"/>
            <a:ext cx="38671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2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" y="94957"/>
            <a:ext cx="7649308" cy="67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Ok Bağlayıcısı 11"/>
          <p:cNvCxnSpPr/>
          <p:nvPr/>
        </p:nvCxnSpPr>
        <p:spPr>
          <a:xfrm flipV="1">
            <a:off x="6538031" y="6182008"/>
            <a:ext cx="5395864" cy="18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6690431" y="1894149"/>
            <a:ext cx="36294" cy="4458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6716244" y="3754169"/>
            <a:ext cx="4310796" cy="74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406560" y="4482702"/>
            <a:ext cx="1008582" cy="1691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0112721" y="2344847"/>
            <a:ext cx="914320" cy="1410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6204401" y="35761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m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196774" y="43058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2m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8161377" y="615833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2m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247793" y="615833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m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6178588" y="20886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  <a:r>
              <a:rPr lang="tr-TR" dirty="0" smtClean="0"/>
              <a:t>m</a:t>
            </a:r>
            <a:endParaRPr lang="tr-TR" dirty="0"/>
          </a:p>
        </p:txBody>
      </p:sp>
      <p:cxnSp>
        <p:nvCxnSpPr>
          <p:cNvPr id="22" name="Düz Bağlayıcı 21"/>
          <p:cNvCxnSpPr/>
          <p:nvPr/>
        </p:nvCxnSpPr>
        <p:spPr>
          <a:xfrm flipH="1">
            <a:off x="6708578" y="2335794"/>
            <a:ext cx="342225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10784025" y="61498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  <a:r>
              <a:rPr lang="tr-TR" dirty="0" smtClean="0"/>
              <a:t>m</a:t>
            </a:r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10082059" y="61678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4m</a:t>
            </a:r>
            <a:endParaRPr lang="tr-TR" dirty="0"/>
          </a:p>
        </p:txBody>
      </p:sp>
      <p:cxnSp>
        <p:nvCxnSpPr>
          <p:cNvPr id="29" name="Düz Bağlayıcı 28"/>
          <p:cNvCxnSpPr/>
          <p:nvPr/>
        </p:nvCxnSpPr>
        <p:spPr>
          <a:xfrm flipV="1">
            <a:off x="10168026" y="4514197"/>
            <a:ext cx="1" cy="17095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 flipV="1">
            <a:off x="11009395" y="4436087"/>
            <a:ext cx="1" cy="17095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8703261" y="4522567"/>
            <a:ext cx="7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409957" y="2297264"/>
            <a:ext cx="7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>
                <a:off x="9319652" y="147979"/>
                <a:ext cx="2788199" cy="56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652" y="147979"/>
                <a:ext cx="2788199" cy="5671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Düz Ok Bağlayıcısı 37"/>
          <p:cNvCxnSpPr/>
          <p:nvPr/>
        </p:nvCxnSpPr>
        <p:spPr>
          <a:xfrm flipV="1">
            <a:off x="6673541" y="4158269"/>
            <a:ext cx="2688919" cy="2032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/>
          <p:cNvSpPr txBox="1"/>
          <p:nvPr/>
        </p:nvSpPr>
        <p:spPr>
          <a:xfrm>
            <a:off x="7174005" y="5020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r</a:t>
            </a:r>
            <a:r>
              <a:rPr lang="tr-TR" b="1" baseline="-25000" dirty="0" err="1" smtClean="0"/>
              <a:t>km</a:t>
            </a:r>
            <a:endParaRPr lang="tr-TR" b="1" baseline="-25000" dirty="0"/>
          </a:p>
        </p:txBody>
      </p:sp>
      <p:cxnSp>
        <p:nvCxnSpPr>
          <p:cNvPr id="40" name="Düz Bağlayıcı 39"/>
          <p:cNvCxnSpPr/>
          <p:nvPr/>
        </p:nvCxnSpPr>
        <p:spPr>
          <a:xfrm>
            <a:off x="5061080" y="4639072"/>
            <a:ext cx="93311" cy="10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/>
          <p:cNvCxnSpPr/>
          <p:nvPr/>
        </p:nvCxnSpPr>
        <p:spPr>
          <a:xfrm flipH="1">
            <a:off x="5070717" y="4622580"/>
            <a:ext cx="93311" cy="10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etin kutusu 41"/>
          <p:cNvSpPr txBox="1"/>
          <p:nvPr/>
        </p:nvSpPr>
        <p:spPr>
          <a:xfrm>
            <a:off x="10496831" y="3922772"/>
            <a:ext cx="7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7797522" y="389991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(2.5m,2.5m)</a:t>
            </a:r>
            <a:endParaRPr lang="tr-TR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8303954" y="517466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(2.5m,1 m)</a:t>
            </a:r>
            <a:endParaRPr lang="tr-TR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10030606" y="2889095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(4.5m,4m)</a:t>
            </a:r>
            <a:endParaRPr lang="tr-TR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7880049" y="3654527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X</a:t>
            </a:r>
            <a:r>
              <a:rPr lang="tr-TR" baseline="-25000" dirty="0" err="1" smtClean="0"/>
              <a:t>km</a:t>
            </a:r>
            <a:r>
              <a:rPr lang="tr-TR" dirty="0" smtClean="0"/>
              <a:t>, </a:t>
            </a:r>
            <a:r>
              <a:rPr lang="tr-TR" dirty="0" err="1"/>
              <a:t>y</a:t>
            </a:r>
            <a:r>
              <a:rPr lang="tr-TR" baseline="-25000" dirty="0" err="1" smtClean="0"/>
              <a:t>km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10086712" y="249098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X</a:t>
            </a:r>
            <a:r>
              <a:rPr lang="tr-TR" baseline="-25000" dirty="0" err="1" smtClean="0"/>
              <a:t>km</a:t>
            </a:r>
            <a:r>
              <a:rPr lang="tr-TR" dirty="0" smtClean="0"/>
              <a:t>, </a:t>
            </a:r>
            <a:r>
              <a:rPr lang="tr-TR" dirty="0" err="1"/>
              <a:t>y</a:t>
            </a:r>
            <a:r>
              <a:rPr lang="tr-TR" baseline="-25000" dirty="0" err="1" smtClean="0"/>
              <a:t>km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9451763" y="1088244"/>
                <a:ext cx="2740237" cy="56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763" y="1088244"/>
                <a:ext cx="2740237" cy="567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Metin kutusu 51"/>
          <p:cNvSpPr txBox="1"/>
          <p:nvPr/>
        </p:nvSpPr>
        <p:spPr>
          <a:xfrm>
            <a:off x="1135086" y="370150"/>
            <a:ext cx="2781659" cy="567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pic>
        <p:nvPicPr>
          <p:cNvPr id="58" name="Resim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52" y="1104807"/>
            <a:ext cx="2072009" cy="897871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1" y="-2326"/>
            <a:ext cx="1906824" cy="770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440205" y="281328"/>
                <a:ext cx="2877839" cy="549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205" y="281328"/>
                <a:ext cx="2877839" cy="5498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Metin kutusu 52"/>
              <p:cNvSpPr txBox="1"/>
              <p:nvPr/>
            </p:nvSpPr>
            <p:spPr>
              <a:xfrm>
                <a:off x="3231054" y="1278796"/>
                <a:ext cx="2884508" cy="549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3" name="Metin kutusu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54" y="1278796"/>
                <a:ext cx="2884508" cy="5498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Dirsek Bağlayıcısı 53"/>
          <p:cNvCxnSpPr/>
          <p:nvPr/>
        </p:nvCxnSpPr>
        <p:spPr>
          <a:xfrm flipV="1">
            <a:off x="6337426" y="1140737"/>
            <a:ext cx="3657600" cy="41300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irsek Bağlayıcısı 55"/>
          <p:cNvCxnSpPr>
            <a:endCxn id="34" idx="1"/>
          </p:cNvCxnSpPr>
          <p:nvPr/>
        </p:nvCxnSpPr>
        <p:spPr>
          <a:xfrm flipV="1">
            <a:off x="8647407" y="431551"/>
            <a:ext cx="672245" cy="9403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/>
          <p:cNvSpPr txBox="1"/>
          <p:nvPr/>
        </p:nvSpPr>
        <p:spPr>
          <a:xfrm>
            <a:off x="8368083" y="491557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X</a:t>
            </a:r>
            <a:r>
              <a:rPr lang="tr-TR" baseline="-25000" dirty="0" err="1" smtClean="0"/>
              <a:t>km</a:t>
            </a:r>
            <a:r>
              <a:rPr lang="tr-TR" dirty="0" smtClean="0"/>
              <a:t>, </a:t>
            </a:r>
            <a:r>
              <a:rPr lang="tr-TR" dirty="0" err="1"/>
              <a:t>y</a:t>
            </a:r>
            <a:r>
              <a:rPr lang="tr-TR" baseline="-25000" dirty="0" err="1" smtClean="0"/>
              <a:t>km</a:t>
            </a:r>
            <a:r>
              <a:rPr lang="tr-TR" dirty="0" smtClean="0"/>
              <a:t>)</a:t>
            </a:r>
            <a:endParaRPr lang="tr-TR" dirty="0"/>
          </a:p>
        </p:txBody>
      </p:sp>
      <p:cxnSp>
        <p:nvCxnSpPr>
          <p:cNvPr id="3" name="Düz Bağlayıcı 2"/>
          <p:cNvCxnSpPr/>
          <p:nvPr/>
        </p:nvCxnSpPr>
        <p:spPr>
          <a:xfrm flipV="1">
            <a:off x="8419703" y="4481929"/>
            <a:ext cx="994387" cy="161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/>
        </p:nvCxnSpPr>
        <p:spPr>
          <a:xfrm>
            <a:off x="10168026" y="3729215"/>
            <a:ext cx="859014" cy="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6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7" y="1588594"/>
            <a:ext cx="11650544" cy="24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37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9" y="232468"/>
            <a:ext cx="11275212" cy="40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3" y="311248"/>
            <a:ext cx="11904831" cy="36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0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7605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7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3" y="616517"/>
            <a:ext cx="11683089" cy="20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488"/>
            <a:ext cx="12080631" cy="65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2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239"/>
            <a:ext cx="12019142" cy="20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451338"/>
            <a:ext cx="11720146" cy="58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479"/>
            <a:ext cx="12106275" cy="275272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0" y="3269716"/>
            <a:ext cx="10953750" cy="131445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01" y="4947436"/>
            <a:ext cx="5657850" cy="120015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56" y="5028351"/>
            <a:ext cx="15049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6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" y="571500"/>
            <a:ext cx="11968357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1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" y="420625"/>
            <a:ext cx="11942239" cy="17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1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0" y="96480"/>
            <a:ext cx="8080619" cy="67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8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3" y="114161"/>
            <a:ext cx="11110211" cy="6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6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0"/>
            <a:ext cx="11298115" cy="67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3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2" y="1"/>
            <a:ext cx="9934123" cy="68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731"/>
            <a:ext cx="11571004" cy="22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6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" y="146964"/>
            <a:ext cx="11631934" cy="44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36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8262" cy="41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59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342402"/>
            <a:ext cx="11641015" cy="60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27" y="284901"/>
            <a:ext cx="5657850" cy="120015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82" y="365816"/>
            <a:ext cx="1504950" cy="8572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985" y="1842521"/>
            <a:ext cx="2371725" cy="10001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94" y="1728174"/>
            <a:ext cx="1743075" cy="104775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1160494" y="3449748"/>
            <a:ext cx="4011015" cy="990600"/>
            <a:chOff x="2583020" y="3866207"/>
            <a:chExt cx="4011015" cy="99060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8385" y="3866207"/>
              <a:ext cx="3295650" cy="990600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3020" y="4056707"/>
              <a:ext cx="923925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507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0" y="197299"/>
            <a:ext cx="12026420" cy="23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8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352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211"/>
            <a:ext cx="11873232" cy="41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0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1" y="720969"/>
            <a:ext cx="11531320" cy="54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9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" y="-17586"/>
            <a:ext cx="11748094" cy="5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22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7" y="1127492"/>
            <a:ext cx="10847741" cy="46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1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7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299"/>
            <a:ext cx="8837958" cy="4543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019" y="73389"/>
            <a:ext cx="4861981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6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101"/>
            <a:ext cx="7578185" cy="39393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019" y="73389"/>
            <a:ext cx="4861981" cy="39856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366" y="4938279"/>
            <a:ext cx="6917937" cy="12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3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6" y="78165"/>
            <a:ext cx="11905076" cy="35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114"/>
            <a:ext cx="10515600" cy="60359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KÜTLE MERKEZİ-KATI CİSMİN KÜTLE MERKEZİ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19731" y="4343400"/>
            <a:ext cx="1213164" cy="51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8401194" y="977774"/>
            <a:ext cx="1955970" cy="1901228"/>
          </a:xfrm>
          <a:custGeom>
            <a:avLst/>
            <a:gdLst>
              <a:gd name="connsiteX0" fmla="*/ 422 w 1955970"/>
              <a:gd name="connsiteY0" fmla="*/ 416460 h 1901228"/>
              <a:gd name="connsiteX1" fmla="*/ 422 w 1955970"/>
              <a:gd name="connsiteY1" fmla="*/ 416460 h 1901228"/>
              <a:gd name="connsiteX2" fmla="*/ 9475 w 1955970"/>
              <a:gd name="connsiteY2" fmla="*/ 742384 h 1901228"/>
              <a:gd name="connsiteX3" fmla="*/ 235812 w 1955970"/>
              <a:gd name="connsiteY3" fmla="*/ 1376127 h 1901228"/>
              <a:gd name="connsiteX4" fmla="*/ 308240 w 1955970"/>
              <a:gd name="connsiteY4" fmla="*/ 1493822 h 1901228"/>
              <a:gd name="connsiteX5" fmla="*/ 362560 w 1955970"/>
              <a:gd name="connsiteY5" fmla="*/ 1593410 h 1901228"/>
              <a:gd name="connsiteX6" fmla="*/ 498362 w 1955970"/>
              <a:gd name="connsiteY6" fmla="*/ 1738266 h 1901228"/>
              <a:gd name="connsiteX7" fmla="*/ 525523 w 1955970"/>
              <a:gd name="connsiteY7" fmla="*/ 1774479 h 1901228"/>
              <a:gd name="connsiteX8" fmla="*/ 588897 w 1955970"/>
              <a:gd name="connsiteY8" fmla="*/ 1810693 h 1901228"/>
              <a:gd name="connsiteX9" fmla="*/ 652271 w 1955970"/>
              <a:gd name="connsiteY9" fmla="*/ 1837854 h 1901228"/>
              <a:gd name="connsiteX10" fmla="*/ 706592 w 1955970"/>
              <a:gd name="connsiteY10" fmla="*/ 1874068 h 1901228"/>
              <a:gd name="connsiteX11" fmla="*/ 751859 w 1955970"/>
              <a:gd name="connsiteY11" fmla="*/ 1883121 h 1901228"/>
              <a:gd name="connsiteX12" fmla="*/ 779020 w 1955970"/>
              <a:gd name="connsiteY12" fmla="*/ 1892175 h 1901228"/>
              <a:gd name="connsiteX13" fmla="*/ 878608 w 1955970"/>
              <a:gd name="connsiteY13" fmla="*/ 1901228 h 1901228"/>
              <a:gd name="connsiteX14" fmla="*/ 1177372 w 1955970"/>
              <a:gd name="connsiteY14" fmla="*/ 1892175 h 1901228"/>
              <a:gd name="connsiteX15" fmla="*/ 1286014 w 1955970"/>
              <a:gd name="connsiteY15" fmla="*/ 1846907 h 1901228"/>
              <a:gd name="connsiteX16" fmla="*/ 1331281 w 1955970"/>
              <a:gd name="connsiteY16" fmla="*/ 1837854 h 1901228"/>
              <a:gd name="connsiteX17" fmla="*/ 1376549 w 1955970"/>
              <a:gd name="connsiteY17" fmla="*/ 1810693 h 1901228"/>
              <a:gd name="connsiteX18" fmla="*/ 1430869 w 1955970"/>
              <a:gd name="connsiteY18" fmla="*/ 1792586 h 1901228"/>
              <a:gd name="connsiteX19" fmla="*/ 1467083 w 1955970"/>
              <a:gd name="connsiteY19" fmla="*/ 1774479 h 1901228"/>
              <a:gd name="connsiteX20" fmla="*/ 1539511 w 1955970"/>
              <a:gd name="connsiteY20" fmla="*/ 1747319 h 1901228"/>
              <a:gd name="connsiteX21" fmla="*/ 1620992 w 1955970"/>
              <a:gd name="connsiteY21" fmla="*/ 1702052 h 1901228"/>
              <a:gd name="connsiteX22" fmla="*/ 1648153 w 1955970"/>
              <a:gd name="connsiteY22" fmla="*/ 1683945 h 1901228"/>
              <a:gd name="connsiteX23" fmla="*/ 1684366 w 1955970"/>
              <a:gd name="connsiteY23" fmla="*/ 1665838 h 1901228"/>
              <a:gd name="connsiteX24" fmla="*/ 1729634 w 1955970"/>
              <a:gd name="connsiteY24" fmla="*/ 1620571 h 1901228"/>
              <a:gd name="connsiteX25" fmla="*/ 1802061 w 1955970"/>
              <a:gd name="connsiteY25" fmla="*/ 1557196 h 1901228"/>
              <a:gd name="connsiteX26" fmla="*/ 1856382 w 1955970"/>
              <a:gd name="connsiteY26" fmla="*/ 1466662 h 1901228"/>
              <a:gd name="connsiteX27" fmla="*/ 1865436 w 1955970"/>
              <a:gd name="connsiteY27" fmla="*/ 1439501 h 1901228"/>
              <a:gd name="connsiteX28" fmla="*/ 1874489 w 1955970"/>
              <a:gd name="connsiteY28" fmla="*/ 1403287 h 1901228"/>
              <a:gd name="connsiteX29" fmla="*/ 1919756 w 1955970"/>
              <a:gd name="connsiteY29" fmla="*/ 1348967 h 1901228"/>
              <a:gd name="connsiteX30" fmla="*/ 1937863 w 1955970"/>
              <a:gd name="connsiteY30" fmla="*/ 1312753 h 1901228"/>
              <a:gd name="connsiteX31" fmla="*/ 1955970 w 1955970"/>
              <a:gd name="connsiteY31" fmla="*/ 1258432 h 1901228"/>
              <a:gd name="connsiteX32" fmla="*/ 1946917 w 1955970"/>
              <a:gd name="connsiteY32" fmla="*/ 1222218 h 1901228"/>
              <a:gd name="connsiteX33" fmla="*/ 1910703 w 1955970"/>
              <a:gd name="connsiteY33" fmla="*/ 1167897 h 1901228"/>
              <a:gd name="connsiteX34" fmla="*/ 1847329 w 1955970"/>
              <a:gd name="connsiteY34" fmla="*/ 1122630 h 1901228"/>
              <a:gd name="connsiteX35" fmla="*/ 1829222 w 1955970"/>
              <a:gd name="connsiteY35" fmla="*/ 1086416 h 1901228"/>
              <a:gd name="connsiteX36" fmla="*/ 1756794 w 1955970"/>
              <a:gd name="connsiteY36" fmla="*/ 1032095 h 1901228"/>
              <a:gd name="connsiteX37" fmla="*/ 1729634 w 1955970"/>
              <a:gd name="connsiteY37" fmla="*/ 977775 h 1901228"/>
              <a:gd name="connsiteX38" fmla="*/ 1711527 w 1955970"/>
              <a:gd name="connsiteY38" fmla="*/ 950614 h 1901228"/>
              <a:gd name="connsiteX39" fmla="*/ 1675313 w 1955970"/>
              <a:gd name="connsiteY39" fmla="*/ 851026 h 1901228"/>
              <a:gd name="connsiteX40" fmla="*/ 1648153 w 1955970"/>
              <a:gd name="connsiteY40" fmla="*/ 805759 h 1901228"/>
              <a:gd name="connsiteX41" fmla="*/ 1639099 w 1955970"/>
              <a:gd name="connsiteY41" fmla="*/ 760491 h 1901228"/>
              <a:gd name="connsiteX42" fmla="*/ 1611939 w 1955970"/>
              <a:gd name="connsiteY42" fmla="*/ 688064 h 1901228"/>
              <a:gd name="connsiteX43" fmla="*/ 1584778 w 1955970"/>
              <a:gd name="connsiteY43" fmla="*/ 606582 h 1901228"/>
              <a:gd name="connsiteX44" fmla="*/ 1548564 w 1955970"/>
              <a:gd name="connsiteY44" fmla="*/ 497941 h 1901228"/>
              <a:gd name="connsiteX45" fmla="*/ 1512351 w 1955970"/>
              <a:gd name="connsiteY45" fmla="*/ 262551 h 1901228"/>
              <a:gd name="connsiteX46" fmla="*/ 1476137 w 1955970"/>
              <a:gd name="connsiteY46" fmla="*/ 235390 h 1901228"/>
              <a:gd name="connsiteX47" fmla="*/ 1448976 w 1955970"/>
              <a:gd name="connsiteY47" fmla="*/ 217283 h 1901228"/>
              <a:gd name="connsiteX48" fmla="*/ 1340335 w 1955970"/>
              <a:gd name="connsiteY48" fmla="*/ 144856 h 1901228"/>
              <a:gd name="connsiteX49" fmla="*/ 1258854 w 1955970"/>
              <a:gd name="connsiteY49" fmla="*/ 117695 h 1901228"/>
              <a:gd name="connsiteX50" fmla="*/ 1195479 w 1955970"/>
              <a:gd name="connsiteY50" fmla="*/ 81481 h 1901228"/>
              <a:gd name="connsiteX51" fmla="*/ 1123052 w 1955970"/>
              <a:gd name="connsiteY51" fmla="*/ 54321 h 1901228"/>
              <a:gd name="connsiteX52" fmla="*/ 1059677 w 1955970"/>
              <a:gd name="connsiteY52" fmla="*/ 27161 h 1901228"/>
              <a:gd name="connsiteX53" fmla="*/ 1005356 w 1955970"/>
              <a:gd name="connsiteY53" fmla="*/ 18107 h 1901228"/>
              <a:gd name="connsiteX54" fmla="*/ 869555 w 1955970"/>
              <a:gd name="connsiteY54" fmla="*/ 0 h 1901228"/>
              <a:gd name="connsiteX55" fmla="*/ 643218 w 1955970"/>
              <a:gd name="connsiteY55" fmla="*/ 9054 h 1901228"/>
              <a:gd name="connsiteX56" fmla="*/ 607004 w 1955970"/>
              <a:gd name="connsiteY56" fmla="*/ 18107 h 1901228"/>
              <a:gd name="connsiteX57" fmla="*/ 552683 w 1955970"/>
              <a:gd name="connsiteY57" fmla="*/ 72428 h 1901228"/>
              <a:gd name="connsiteX58" fmla="*/ 534576 w 1955970"/>
              <a:gd name="connsiteY58" fmla="*/ 99588 h 1901228"/>
              <a:gd name="connsiteX59" fmla="*/ 480256 w 1955970"/>
              <a:gd name="connsiteY59" fmla="*/ 135802 h 1901228"/>
              <a:gd name="connsiteX60" fmla="*/ 444042 w 1955970"/>
              <a:gd name="connsiteY60" fmla="*/ 162963 h 1901228"/>
              <a:gd name="connsiteX61" fmla="*/ 317293 w 1955970"/>
              <a:gd name="connsiteY61" fmla="*/ 199176 h 1901228"/>
              <a:gd name="connsiteX62" fmla="*/ 163384 w 1955970"/>
              <a:gd name="connsiteY62" fmla="*/ 217283 h 1901228"/>
              <a:gd name="connsiteX63" fmla="*/ 90956 w 1955970"/>
              <a:gd name="connsiteY63" fmla="*/ 280658 h 1901228"/>
              <a:gd name="connsiteX64" fmla="*/ 81903 w 1955970"/>
              <a:gd name="connsiteY64" fmla="*/ 307818 h 1901228"/>
              <a:gd name="connsiteX65" fmla="*/ 45689 w 1955970"/>
              <a:gd name="connsiteY65" fmla="*/ 362139 h 1901228"/>
              <a:gd name="connsiteX66" fmla="*/ 36636 w 1955970"/>
              <a:gd name="connsiteY66" fmla="*/ 389299 h 1901228"/>
              <a:gd name="connsiteX67" fmla="*/ 422 w 1955970"/>
              <a:gd name="connsiteY67" fmla="*/ 416460 h 190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5970" h="1901228">
                <a:moveTo>
                  <a:pt x="422" y="416460"/>
                </a:moveTo>
                <a:lnTo>
                  <a:pt x="422" y="416460"/>
                </a:lnTo>
                <a:cubicBezTo>
                  <a:pt x="3440" y="525101"/>
                  <a:pt x="-6719" y="634914"/>
                  <a:pt x="9475" y="742384"/>
                </a:cubicBezTo>
                <a:cubicBezTo>
                  <a:pt x="36498" y="921716"/>
                  <a:pt x="139209" y="1219148"/>
                  <a:pt x="235812" y="1376127"/>
                </a:cubicBezTo>
                <a:cubicBezTo>
                  <a:pt x="259955" y="1415359"/>
                  <a:pt x="285029" y="1454032"/>
                  <a:pt x="308240" y="1493822"/>
                </a:cubicBezTo>
                <a:cubicBezTo>
                  <a:pt x="327293" y="1526484"/>
                  <a:pt x="340703" y="1562554"/>
                  <a:pt x="362560" y="1593410"/>
                </a:cubicBezTo>
                <a:cubicBezTo>
                  <a:pt x="570714" y="1887274"/>
                  <a:pt x="392022" y="1631926"/>
                  <a:pt x="498362" y="1738266"/>
                </a:cubicBezTo>
                <a:cubicBezTo>
                  <a:pt x="509032" y="1748936"/>
                  <a:pt x="514853" y="1763810"/>
                  <a:pt x="525523" y="1774479"/>
                </a:cubicBezTo>
                <a:cubicBezTo>
                  <a:pt x="552930" y="1801886"/>
                  <a:pt x="557820" y="1800334"/>
                  <a:pt x="588897" y="1810693"/>
                </a:cubicBezTo>
                <a:cubicBezTo>
                  <a:pt x="687753" y="1876598"/>
                  <a:pt x="535351" y="1779394"/>
                  <a:pt x="652271" y="1837854"/>
                </a:cubicBezTo>
                <a:cubicBezTo>
                  <a:pt x="671735" y="1847586"/>
                  <a:pt x="685253" y="1869800"/>
                  <a:pt x="706592" y="1874068"/>
                </a:cubicBezTo>
                <a:cubicBezTo>
                  <a:pt x="721681" y="1877086"/>
                  <a:pt x="736931" y="1879389"/>
                  <a:pt x="751859" y="1883121"/>
                </a:cubicBezTo>
                <a:cubicBezTo>
                  <a:pt x="761117" y="1885436"/>
                  <a:pt x="769572" y="1890825"/>
                  <a:pt x="779020" y="1892175"/>
                </a:cubicBezTo>
                <a:cubicBezTo>
                  <a:pt x="812018" y="1896889"/>
                  <a:pt x="845412" y="1898210"/>
                  <a:pt x="878608" y="1901228"/>
                </a:cubicBezTo>
                <a:lnTo>
                  <a:pt x="1177372" y="1892175"/>
                </a:lnTo>
                <a:cubicBezTo>
                  <a:pt x="1216260" y="1886990"/>
                  <a:pt x="1247544" y="1854601"/>
                  <a:pt x="1286014" y="1846907"/>
                </a:cubicBezTo>
                <a:lnTo>
                  <a:pt x="1331281" y="1837854"/>
                </a:lnTo>
                <a:cubicBezTo>
                  <a:pt x="1346370" y="1828800"/>
                  <a:pt x="1360529" y="1817975"/>
                  <a:pt x="1376549" y="1810693"/>
                </a:cubicBezTo>
                <a:cubicBezTo>
                  <a:pt x="1393924" y="1802795"/>
                  <a:pt x="1413798" y="1801122"/>
                  <a:pt x="1430869" y="1792586"/>
                </a:cubicBezTo>
                <a:cubicBezTo>
                  <a:pt x="1442940" y="1786550"/>
                  <a:pt x="1454678" y="1779795"/>
                  <a:pt x="1467083" y="1774479"/>
                </a:cubicBezTo>
                <a:cubicBezTo>
                  <a:pt x="1504806" y="1758313"/>
                  <a:pt x="1493652" y="1772333"/>
                  <a:pt x="1539511" y="1747319"/>
                </a:cubicBezTo>
                <a:cubicBezTo>
                  <a:pt x="1637347" y="1693954"/>
                  <a:pt x="1557587" y="1723186"/>
                  <a:pt x="1620992" y="1702052"/>
                </a:cubicBezTo>
                <a:cubicBezTo>
                  <a:pt x="1630046" y="1696016"/>
                  <a:pt x="1638706" y="1689344"/>
                  <a:pt x="1648153" y="1683945"/>
                </a:cubicBezTo>
                <a:cubicBezTo>
                  <a:pt x="1659871" y="1677249"/>
                  <a:pt x="1673713" y="1674124"/>
                  <a:pt x="1684366" y="1665838"/>
                </a:cubicBezTo>
                <a:cubicBezTo>
                  <a:pt x="1701210" y="1652737"/>
                  <a:pt x="1713773" y="1634846"/>
                  <a:pt x="1729634" y="1620571"/>
                </a:cubicBezTo>
                <a:cubicBezTo>
                  <a:pt x="1753593" y="1599008"/>
                  <a:pt x="1781981" y="1583013"/>
                  <a:pt x="1802061" y="1557196"/>
                </a:cubicBezTo>
                <a:cubicBezTo>
                  <a:pt x="1822542" y="1530864"/>
                  <a:pt x="1842943" y="1498018"/>
                  <a:pt x="1856382" y="1466662"/>
                </a:cubicBezTo>
                <a:cubicBezTo>
                  <a:pt x="1860141" y="1457890"/>
                  <a:pt x="1862814" y="1448677"/>
                  <a:pt x="1865436" y="1439501"/>
                </a:cubicBezTo>
                <a:cubicBezTo>
                  <a:pt x="1868854" y="1427537"/>
                  <a:pt x="1869588" y="1414724"/>
                  <a:pt x="1874489" y="1403287"/>
                </a:cubicBezTo>
                <a:cubicBezTo>
                  <a:pt x="1889883" y="1367367"/>
                  <a:pt x="1896451" y="1381594"/>
                  <a:pt x="1919756" y="1348967"/>
                </a:cubicBezTo>
                <a:cubicBezTo>
                  <a:pt x="1927600" y="1337985"/>
                  <a:pt x="1932851" y="1325284"/>
                  <a:pt x="1937863" y="1312753"/>
                </a:cubicBezTo>
                <a:cubicBezTo>
                  <a:pt x="1944952" y="1295032"/>
                  <a:pt x="1955970" y="1258432"/>
                  <a:pt x="1955970" y="1258432"/>
                </a:cubicBezTo>
                <a:cubicBezTo>
                  <a:pt x="1952952" y="1246361"/>
                  <a:pt x="1952482" y="1233347"/>
                  <a:pt x="1946917" y="1222218"/>
                </a:cubicBezTo>
                <a:cubicBezTo>
                  <a:pt x="1937185" y="1202754"/>
                  <a:pt x="1925161" y="1184162"/>
                  <a:pt x="1910703" y="1167897"/>
                </a:cubicBezTo>
                <a:cubicBezTo>
                  <a:pt x="1902538" y="1158712"/>
                  <a:pt x="1860540" y="1131438"/>
                  <a:pt x="1847329" y="1122630"/>
                </a:cubicBezTo>
                <a:cubicBezTo>
                  <a:pt x="1841293" y="1110559"/>
                  <a:pt x="1838765" y="1095959"/>
                  <a:pt x="1829222" y="1086416"/>
                </a:cubicBezTo>
                <a:cubicBezTo>
                  <a:pt x="1753849" y="1011043"/>
                  <a:pt x="1832770" y="1140632"/>
                  <a:pt x="1756794" y="1032095"/>
                </a:cubicBezTo>
                <a:cubicBezTo>
                  <a:pt x="1745185" y="1015511"/>
                  <a:pt x="1739465" y="995471"/>
                  <a:pt x="1729634" y="977775"/>
                </a:cubicBezTo>
                <a:cubicBezTo>
                  <a:pt x="1724350" y="968263"/>
                  <a:pt x="1715946" y="960557"/>
                  <a:pt x="1711527" y="950614"/>
                </a:cubicBezTo>
                <a:cubicBezTo>
                  <a:pt x="1677723" y="874555"/>
                  <a:pt x="1709498" y="919396"/>
                  <a:pt x="1675313" y="851026"/>
                </a:cubicBezTo>
                <a:cubicBezTo>
                  <a:pt x="1667444" y="835287"/>
                  <a:pt x="1657206" y="820848"/>
                  <a:pt x="1648153" y="805759"/>
                </a:cubicBezTo>
                <a:cubicBezTo>
                  <a:pt x="1645135" y="790670"/>
                  <a:pt x="1643521" y="775230"/>
                  <a:pt x="1639099" y="760491"/>
                </a:cubicBezTo>
                <a:cubicBezTo>
                  <a:pt x="1626633" y="718937"/>
                  <a:pt x="1620738" y="723258"/>
                  <a:pt x="1611939" y="688064"/>
                </a:cubicBezTo>
                <a:cubicBezTo>
                  <a:pt x="1594389" y="617864"/>
                  <a:pt x="1614897" y="666820"/>
                  <a:pt x="1584778" y="606582"/>
                </a:cubicBezTo>
                <a:cubicBezTo>
                  <a:pt x="1563398" y="521062"/>
                  <a:pt x="1577800" y="556413"/>
                  <a:pt x="1548564" y="497941"/>
                </a:cubicBezTo>
                <a:cubicBezTo>
                  <a:pt x="1547981" y="493860"/>
                  <a:pt x="1517932" y="276504"/>
                  <a:pt x="1512351" y="262551"/>
                </a:cubicBezTo>
                <a:cubicBezTo>
                  <a:pt x="1506747" y="248541"/>
                  <a:pt x="1488416" y="244160"/>
                  <a:pt x="1476137" y="235390"/>
                </a:cubicBezTo>
                <a:cubicBezTo>
                  <a:pt x="1467283" y="229065"/>
                  <a:pt x="1457681" y="223812"/>
                  <a:pt x="1448976" y="217283"/>
                </a:cubicBezTo>
                <a:cubicBezTo>
                  <a:pt x="1401709" y="181834"/>
                  <a:pt x="1399082" y="170558"/>
                  <a:pt x="1340335" y="144856"/>
                </a:cubicBezTo>
                <a:cubicBezTo>
                  <a:pt x="1314106" y="133381"/>
                  <a:pt x="1285083" y="129170"/>
                  <a:pt x="1258854" y="117695"/>
                </a:cubicBezTo>
                <a:cubicBezTo>
                  <a:pt x="1236563" y="107943"/>
                  <a:pt x="1217527" y="91770"/>
                  <a:pt x="1195479" y="81481"/>
                </a:cubicBezTo>
                <a:cubicBezTo>
                  <a:pt x="1172114" y="70577"/>
                  <a:pt x="1146992" y="63897"/>
                  <a:pt x="1123052" y="54321"/>
                </a:cubicBezTo>
                <a:cubicBezTo>
                  <a:pt x="1101713" y="45785"/>
                  <a:pt x="1081644" y="33920"/>
                  <a:pt x="1059677" y="27161"/>
                </a:cubicBezTo>
                <a:cubicBezTo>
                  <a:pt x="1042132" y="21763"/>
                  <a:pt x="1023499" y="20898"/>
                  <a:pt x="1005356" y="18107"/>
                </a:cubicBezTo>
                <a:cubicBezTo>
                  <a:pt x="951246" y="9782"/>
                  <a:pt x="925132" y="6948"/>
                  <a:pt x="869555" y="0"/>
                </a:cubicBezTo>
                <a:cubicBezTo>
                  <a:pt x="794109" y="3018"/>
                  <a:pt x="718545" y="3859"/>
                  <a:pt x="643218" y="9054"/>
                </a:cubicBezTo>
                <a:cubicBezTo>
                  <a:pt x="630805" y="9910"/>
                  <a:pt x="617198" y="10972"/>
                  <a:pt x="607004" y="18107"/>
                </a:cubicBezTo>
                <a:cubicBezTo>
                  <a:pt x="586026" y="32792"/>
                  <a:pt x="570790" y="54321"/>
                  <a:pt x="552683" y="72428"/>
                </a:cubicBezTo>
                <a:cubicBezTo>
                  <a:pt x="544989" y="80122"/>
                  <a:pt x="542765" y="92423"/>
                  <a:pt x="534576" y="99588"/>
                </a:cubicBezTo>
                <a:cubicBezTo>
                  <a:pt x="518199" y="113918"/>
                  <a:pt x="497665" y="122745"/>
                  <a:pt x="480256" y="135802"/>
                </a:cubicBezTo>
                <a:cubicBezTo>
                  <a:pt x="468185" y="144856"/>
                  <a:pt x="456838" y="154966"/>
                  <a:pt x="444042" y="162963"/>
                </a:cubicBezTo>
                <a:cubicBezTo>
                  <a:pt x="403062" y="188576"/>
                  <a:pt x="369161" y="192692"/>
                  <a:pt x="317293" y="199176"/>
                </a:cubicBezTo>
                <a:cubicBezTo>
                  <a:pt x="217749" y="211620"/>
                  <a:pt x="269047" y="205543"/>
                  <a:pt x="163384" y="217283"/>
                </a:cubicBezTo>
                <a:cubicBezTo>
                  <a:pt x="100009" y="259533"/>
                  <a:pt x="121134" y="235390"/>
                  <a:pt x="90956" y="280658"/>
                </a:cubicBezTo>
                <a:cubicBezTo>
                  <a:pt x="87938" y="289711"/>
                  <a:pt x="86537" y="299476"/>
                  <a:pt x="81903" y="307818"/>
                </a:cubicBezTo>
                <a:cubicBezTo>
                  <a:pt x="71335" y="326841"/>
                  <a:pt x="45689" y="362139"/>
                  <a:pt x="45689" y="362139"/>
                </a:cubicBezTo>
                <a:cubicBezTo>
                  <a:pt x="42671" y="371192"/>
                  <a:pt x="40904" y="380763"/>
                  <a:pt x="36636" y="389299"/>
                </a:cubicBezTo>
                <a:cubicBezTo>
                  <a:pt x="26398" y="409776"/>
                  <a:pt x="6458" y="411933"/>
                  <a:pt x="422" y="4164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46061" y="1302225"/>
            <a:ext cx="566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Katı cisim M kütleli A yüzey alanlı ince plaka ise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379179" y="1531197"/>
            <a:ext cx="525101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dm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650571" y="2084620"/>
            <a:ext cx="525101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1170726" y="3364517"/>
                <a:ext cx="5242461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𝐾𝑀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26" y="3364517"/>
                <a:ext cx="5242461" cy="11301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890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6" y="152520"/>
            <a:ext cx="10277011" cy="65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rbest Form 2"/>
          <p:cNvSpPr/>
          <p:nvPr/>
        </p:nvSpPr>
        <p:spPr>
          <a:xfrm>
            <a:off x="8356349" y="1448554"/>
            <a:ext cx="2164633" cy="1674892"/>
          </a:xfrm>
          <a:custGeom>
            <a:avLst/>
            <a:gdLst>
              <a:gd name="connsiteX0" fmla="*/ 0 w 2164633"/>
              <a:gd name="connsiteY0" fmla="*/ 0 h 1674892"/>
              <a:gd name="connsiteX1" fmla="*/ 0 w 2164633"/>
              <a:gd name="connsiteY1" fmla="*/ 0 h 1674892"/>
              <a:gd name="connsiteX2" fmla="*/ 18106 w 2164633"/>
              <a:gd name="connsiteY2" fmla="*/ 226337 h 1674892"/>
              <a:gd name="connsiteX3" fmla="*/ 36213 w 2164633"/>
              <a:gd name="connsiteY3" fmla="*/ 307818 h 1674892"/>
              <a:gd name="connsiteX4" fmla="*/ 63374 w 2164633"/>
              <a:gd name="connsiteY4" fmla="*/ 425513 h 1674892"/>
              <a:gd name="connsiteX5" fmla="*/ 81481 w 2164633"/>
              <a:gd name="connsiteY5" fmla="*/ 488888 h 1674892"/>
              <a:gd name="connsiteX6" fmla="*/ 99588 w 2164633"/>
              <a:gd name="connsiteY6" fmla="*/ 552262 h 1674892"/>
              <a:gd name="connsiteX7" fmla="*/ 135801 w 2164633"/>
              <a:gd name="connsiteY7" fmla="*/ 597529 h 1674892"/>
              <a:gd name="connsiteX8" fmla="*/ 162962 w 2164633"/>
              <a:gd name="connsiteY8" fmla="*/ 688064 h 1674892"/>
              <a:gd name="connsiteX9" fmla="*/ 181069 w 2164633"/>
              <a:gd name="connsiteY9" fmla="*/ 742385 h 1674892"/>
              <a:gd name="connsiteX10" fmla="*/ 190122 w 2164633"/>
              <a:gd name="connsiteY10" fmla="*/ 778598 h 1674892"/>
              <a:gd name="connsiteX11" fmla="*/ 199176 w 2164633"/>
              <a:gd name="connsiteY11" fmla="*/ 1068309 h 1674892"/>
              <a:gd name="connsiteX12" fmla="*/ 208229 w 2164633"/>
              <a:gd name="connsiteY12" fmla="*/ 1186004 h 1674892"/>
              <a:gd name="connsiteX13" fmla="*/ 217283 w 2164633"/>
              <a:gd name="connsiteY13" fmla="*/ 1222218 h 1674892"/>
              <a:gd name="connsiteX14" fmla="*/ 226336 w 2164633"/>
              <a:gd name="connsiteY14" fmla="*/ 1267486 h 1674892"/>
              <a:gd name="connsiteX15" fmla="*/ 235390 w 2164633"/>
              <a:gd name="connsiteY15" fmla="*/ 1303699 h 1674892"/>
              <a:gd name="connsiteX16" fmla="*/ 253497 w 2164633"/>
              <a:gd name="connsiteY16" fmla="*/ 1385181 h 1674892"/>
              <a:gd name="connsiteX17" fmla="*/ 262550 w 2164633"/>
              <a:gd name="connsiteY17" fmla="*/ 1412341 h 1674892"/>
              <a:gd name="connsiteX18" fmla="*/ 298764 w 2164633"/>
              <a:gd name="connsiteY18" fmla="*/ 1466662 h 1674892"/>
              <a:gd name="connsiteX19" fmla="*/ 362138 w 2164633"/>
              <a:gd name="connsiteY19" fmla="*/ 1520983 h 1674892"/>
              <a:gd name="connsiteX20" fmla="*/ 416459 w 2164633"/>
              <a:gd name="connsiteY20" fmla="*/ 1557196 h 1674892"/>
              <a:gd name="connsiteX21" fmla="*/ 470780 w 2164633"/>
              <a:gd name="connsiteY21" fmla="*/ 1602464 h 1674892"/>
              <a:gd name="connsiteX22" fmla="*/ 497940 w 2164633"/>
              <a:gd name="connsiteY22" fmla="*/ 1611517 h 1674892"/>
              <a:gd name="connsiteX23" fmla="*/ 570368 w 2164633"/>
              <a:gd name="connsiteY23" fmla="*/ 1638678 h 1674892"/>
              <a:gd name="connsiteX24" fmla="*/ 624689 w 2164633"/>
              <a:gd name="connsiteY24" fmla="*/ 1656785 h 1674892"/>
              <a:gd name="connsiteX25" fmla="*/ 706170 w 2164633"/>
              <a:gd name="connsiteY25" fmla="*/ 1674892 h 1674892"/>
              <a:gd name="connsiteX26" fmla="*/ 1077362 w 2164633"/>
              <a:gd name="connsiteY26" fmla="*/ 1665838 h 1674892"/>
              <a:gd name="connsiteX27" fmla="*/ 1204110 w 2164633"/>
              <a:gd name="connsiteY27" fmla="*/ 1647731 h 1674892"/>
              <a:gd name="connsiteX28" fmla="*/ 1339912 w 2164633"/>
              <a:gd name="connsiteY28" fmla="*/ 1638678 h 1674892"/>
              <a:gd name="connsiteX29" fmla="*/ 1412340 w 2164633"/>
              <a:gd name="connsiteY29" fmla="*/ 1593410 h 1674892"/>
              <a:gd name="connsiteX30" fmla="*/ 1475714 w 2164633"/>
              <a:gd name="connsiteY30" fmla="*/ 1566250 h 1674892"/>
              <a:gd name="connsiteX31" fmla="*/ 1502875 w 2164633"/>
              <a:gd name="connsiteY31" fmla="*/ 1539090 h 1674892"/>
              <a:gd name="connsiteX32" fmla="*/ 1530035 w 2164633"/>
              <a:gd name="connsiteY32" fmla="*/ 1530036 h 1674892"/>
              <a:gd name="connsiteX33" fmla="*/ 1566249 w 2164633"/>
              <a:gd name="connsiteY33" fmla="*/ 1511929 h 1674892"/>
              <a:gd name="connsiteX34" fmla="*/ 1593409 w 2164633"/>
              <a:gd name="connsiteY34" fmla="*/ 1502876 h 1674892"/>
              <a:gd name="connsiteX35" fmla="*/ 1629623 w 2164633"/>
              <a:gd name="connsiteY35" fmla="*/ 1484769 h 1674892"/>
              <a:gd name="connsiteX36" fmla="*/ 1656784 w 2164633"/>
              <a:gd name="connsiteY36" fmla="*/ 1466662 h 1674892"/>
              <a:gd name="connsiteX37" fmla="*/ 1711104 w 2164633"/>
              <a:gd name="connsiteY37" fmla="*/ 1448555 h 1674892"/>
              <a:gd name="connsiteX38" fmla="*/ 1765425 w 2164633"/>
              <a:gd name="connsiteY38" fmla="*/ 1430448 h 1674892"/>
              <a:gd name="connsiteX39" fmla="*/ 1837853 w 2164633"/>
              <a:gd name="connsiteY39" fmla="*/ 1412341 h 1674892"/>
              <a:gd name="connsiteX40" fmla="*/ 1892174 w 2164633"/>
              <a:gd name="connsiteY40" fmla="*/ 1394234 h 1674892"/>
              <a:gd name="connsiteX41" fmla="*/ 1919334 w 2164633"/>
              <a:gd name="connsiteY41" fmla="*/ 1385181 h 1674892"/>
              <a:gd name="connsiteX42" fmla="*/ 1946495 w 2164633"/>
              <a:gd name="connsiteY42" fmla="*/ 1367074 h 1674892"/>
              <a:gd name="connsiteX43" fmla="*/ 1982708 w 2164633"/>
              <a:gd name="connsiteY43" fmla="*/ 1358020 h 1674892"/>
              <a:gd name="connsiteX44" fmla="*/ 2009869 w 2164633"/>
              <a:gd name="connsiteY44" fmla="*/ 1330860 h 1674892"/>
              <a:gd name="connsiteX45" fmla="*/ 2073243 w 2164633"/>
              <a:gd name="connsiteY45" fmla="*/ 1222218 h 1674892"/>
              <a:gd name="connsiteX46" fmla="*/ 2091350 w 2164633"/>
              <a:gd name="connsiteY46" fmla="*/ 1176951 h 1674892"/>
              <a:gd name="connsiteX47" fmla="*/ 2109457 w 2164633"/>
              <a:gd name="connsiteY47" fmla="*/ 1149791 h 1674892"/>
              <a:gd name="connsiteX48" fmla="*/ 2136617 w 2164633"/>
              <a:gd name="connsiteY48" fmla="*/ 1095470 h 1674892"/>
              <a:gd name="connsiteX49" fmla="*/ 2163778 w 2164633"/>
              <a:gd name="connsiteY49" fmla="*/ 1004935 h 1674892"/>
              <a:gd name="connsiteX50" fmla="*/ 2136617 w 2164633"/>
              <a:gd name="connsiteY50" fmla="*/ 832919 h 1674892"/>
              <a:gd name="connsiteX51" fmla="*/ 2109457 w 2164633"/>
              <a:gd name="connsiteY51" fmla="*/ 805759 h 1674892"/>
              <a:gd name="connsiteX52" fmla="*/ 2100403 w 2164633"/>
              <a:gd name="connsiteY52" fmla="*/ 778598 h 1674892"/>
              <a:gd name="connsiteX53" fmla="*/ 2082297 w 2164633"/>
              <a:gd name="connsiteY53" fmla="*/ 751438 h 1674892"/>
              <a:gd name="connsiteX54" fmla="*/ 2064190 w 2164633"/>
              <a:gd name="connsiteY54" fmla="*/ 697117 h 1674892"/>
              <a:gd name="connsiteX55" fmla="*/ 2018922 w 2164633"/>
              <a:gd name="connsiteY55" fmla="*/ 579422 h 1674892"/>
              <a:gd name="connsiteX56" fmla="*/ 2000815 w 2164633"/>
              <a:gd name="connsiteY56" fmla="*/ 552262 h 1674892"/>
              <a:gd name="connsiteX57" fmla="*/ 1937441 w 2164633"/>
              <a:gd name="connsiteY57" fmla="*/ 470781 h 1674892"/>
              <a:gd name="connsiteX58" fmla="*/ 1874067 w 2164633"/>
              <a:gd name="connsiteY58" fmla="*/ 398353 h 1674892"/>
              <a:gd name="connsiteX59" fmla="*/ 1846906 w 2164633"/>
              <a:gd name="connsiteY59" fmla="*/ 371193 h 1674892"/>
              <a:gd name="connsiteX60" fmla="*/ 1792586 w 2164633"/>
              <a:gd name="connsiteY60" fmla="*/ 334979 h 1674892"/>
              <a:gd name="connsiteX61" fmla="*/ 1747318 w 2164633"/>
              <a:gd name="connsiteY61" fmla="*/ 298765 h 1674892"/>
              <a:gd name="connsiteX62" fmla="*/ 1692998 w 2164633"/>
              <a:gd name="connsiteY62" fmla="*/ 262551 h 1674892"/>
              <a:gd name="connsiteX63" fmla="*/ 1665837 w 2164633"/>
              <a:gd name="connsiteY63" fmla="*/ 244444 h 1674892"/>
              <a:gd name="connsiteX64" fmla="*/ 1638677 w 2164633"/>
              <a:gd name="connsiteY64" fmla="*/ 235391 h 1674892"/>
              <a:gd name="connsiteX65" fmla="*/ 1638677 w 2164633"/>
              <a:gd name="connsiteY65" fmla="*/ 217284 h 1674892"/>
              <a:gd name="connsiteX66" fmla="*/ 1656784 w 2164633"/>
              <a:gd name="connsiteY66" fmla="*/ 262551 h 167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4633" h="1674892">
                <a:moveTo>
                  <a:pt x="0" y="0"/>
                </a:moveTo>
                <a:lnTo>
                  <a:pt x="0" y="0"/>
                </a:lnTo>
                <a:cubicBezTo>
                  <a:pt x="2484" y="37260"/>
                  <a:pt x="10279" y="176766"/>
                  <a:pt x="18106" y="226337"/>
                </a:cubicBezTo>
                <a:cubicBezTo>
                  <a:pt x="22445" y="253819"/>
                  <a:pt x="30383" y="280613"/>
                  <a:pt x="36213" y="307818"/>
                </a:cubicBezTo>
                <a:cubicBezTo>
                  <a:pt x="57115" y="405360"/>
                  <a:pt x="30267" y="293083"/>
                  <a:pt x="63374" y="425513"/>
                </a:cubicBezTo>
                <a:cubicBezTo>
                  <a:pt x="91681" y="538743"/>
                  <a:pt x="55500" y="397954"/>
                  <a:pt x="81481" y="488888"/>
                </a:cubicBezTo>
                <a:cubicBezTo>
                  <a:pt x="83364" y="495478"/>
                  <a:pt x="93874" y="543120"/>
                  <a:pt x="99588" y="552262"/>
                </a:cubicBezTo>
                <a:cubicBezTo>
                  <a:pt x="109829" y="568648"/>
                  <a:pt x="123730" y="582440"/>
                  <a:pt x="135801" y="597529"/>
                </a:cubicBezTo>
                <a:cubicBezTo>
                  <a:pt x="149484" y="652260"/>
                  <a:pt x="140920" y="621939"/>
                  <a:pt x="162962" y="688064"/>
                </a:cubicBezTo>
                <a:cubicBezTo>
                  <a:pt x="168998" y="706171"/>
                  <a:pt x="176440" y="723868"/>
                  <a:pt x="181069" y="742385"/>
                </a:cubicBezTo>
                <a:lnTo>
                  <a:pt x="190122" y="778598"/>
                </a:lnTo>
                <a:cubicBezTo>
                  <a:pt x="193140" y="875168"/>
                  <a:pt x="194886" y="971787"/>
                  <a:pt x="199176" y="1068309"/>
                </a:cubicBezTo>
                <a:cubicBezTo>
                  <a:pt x="200923" y="1107618"/>
                  <a:pt x="203632" y="1146926"/>
                  <a:pt x="208229" y="1186004"/>
                </a:cubicBezTo>
                <a:cubicBezTo>
                  <a:pt x="209683" y="1198362"/>
                  <a:pt x="214584" y="1210071"/>
                  <a:pt x="217283" y="1222218"/>
                </a:cubicBezTo>
                <a:cubicBezTo>
                  <a:pt x="220621" y="1237240"/>
                  <a:pt x="222998" y="1252464"/>
                  <a:pt x="226336" y="1267486"/>
                </a:cubicBezTo>
                <a:cubicBezTo>
                  <a:pt x="229035" y="1279632"/>
                  <a:pt x="232691" y="1291553"/>
                  <a:pt x="235390" y="1303699"/>
                </a:cubicBezTo>
                <a:cubicBezTo>
                  <a:pt x="244730" y="1345730"/>
                  <a:pt x="242451" y="1346521"/>
                  <a:pt x="253497" y="1385181"/>
                </a:cubicBezTo>
                <a:cubicBezTo>
                  <a:pt x="256119" y="1394357"/>
                  <a:pt x="257916" y="1403999"/>
                  <a:pt x="262550" y="1412341"/>
                </a:cubicBezTo>
                <a:cubicBezTo>
                  <a:pt x="273118" y="1431364"/>
                  <a:pt x="283376" y="1451274"/>
                  <a:pt x="298764" y="1466662"/>
                </a:cubicBezTo>
                <a:cubicBezTo>
                  <a:pt x="330022" y="1497920"/>
                  <a:pt x="323427" y="1493886"/>
                  <a:pt x="362138" y="1520983"/>
                </a:cubicBezTo>
                <a:cubicBezTo>
                  <a:pt x="379966" y="1533462"/>
                  <a:pt x="401071" y="1541808"/>
                  <a:pt x="416459" y="1557196"/>
                </a:cubicBezTo>
                <a:cubicBezTo>
                  <a:pt x="436483" y="1577221"/>
                  <a:pt x="445569" y="1589859"/>
                  <a:pt x="470780" y="1602464"/>
                </a:cubicBezTo>
                <a:cubicBezTo>
                  <a:pt x="479316" y="1606732"/>
                  <a:pt x="488887" y="1608499"/>
                  <a:pt x="497940" y="1611517"/>
                </a:cubicBezTo>
                <a:cubicBezTo>
                  <a:pt x="545206" y="1643027"/>
                  <a:pt x="504105" y="1620606"/>
                  <a:pt x="570368" y="1638678"/>
                </a:cubicBezTo>
                <a:cubicBezTo>
                  <a:pt x="588782" y="1643700"/>
                  <a:pt x="606582" y="1650749"/>
                  <a:pt x="624689" y="1656785"/>
                </a:cubicBezTo>
                <a:cubicBezTo>
                  <a:pt x="651084" y="1665583"/>
                  <a:pt x="679010" y="1668856"/>
                  <a:pt x="706170" y="1674892"/>
                </a:cubicBezTo>
                <a:lnTo>
                  <a:pt x="1077362" y="1665838"/>
                </a:lnTo>
                <a:cubicBezTo>
                  <a:pt x="1272774" y="1658021"/>
                  <a:pt x="1076504" y="1660492"/>
                  <a:pt x="1204110" y="1647731"/>
                </a:cubicBezTo>
                <a:cubicBezTo>
                  <a:pt x="1249253" y="1643217"/>
                  <a:pt x="1294645" y="1641696"/>
                  <a:pt x="1339912" y="1638678"/>
                </a:cubicBezTo>
                <a:cubicBezTo>
                  <a:pt x="1364055" y="1623589"/>
                  <a:pt x="1385331" y="1602412"/>
                  <a:pt x="1412340" y="1593410"/>
                </a:cubicBezTo>
                <a:cubicBezTo>
                  <a:pt x="1434507" y="1586021"/>
                  <a:pt x="1456133" y="1580236"/>
                  <a:pt x="1475714" y="1566250"/>
                </a:cubicBezTo>
                <a:cubicBezTo>
                  <a:pt x="1486133" y="1558808"/>
                  <a:pt x="1492222" y="1546192"/>
                  <a:pt x="1502875" y="1539090"/>
                </a:cubicBezTo>
                <a:cubicBezTo>
                  <a:pt x="1510815" y="1533796"/>
                  <a:pt x="1521264" y="1533795"/>
                  <a:pt x="1530035" y="1530036"/>
                </a:cubicBezTo>
                <a:cubicBezTo>
                  <a:pt x="1542440" y="1524719"/>
                  <a:pt x="1553844" y="1517245"/>
                  <a:pt x="1566249" y="1511929"/>
                </a:cubicBezTo>
                <a:cubicBezTo>
                  <a:pt x="1575020" y="1508170"/>
                  <a:pt x="1584638" y="1506635"/>
                  <a:pt x="1593409" y="1502876"/>
                </a:cubicBezTo>
                <a:cubicBezTo>
                  <a:pt x="1605814" y="1497560"/>
                  <a:pt x="1617905" y="1491465"/>
                  <a:pt x="1629623" y="1484769"/>
                </a:cubicBezTo>
                <a:cubicBezTo>
                  <a:pt x="1639070" y="1479370"/>
                  <a:pt x="1646841" y="1471081"/>
                  <a:pt x="1656784" y="1466662"/>
                </a:cubicBezTo>
                <a:cubicBezTo>
                  <a:pt x="1674225" y="1458910"/>
                  <a:pt x="1692997" y="1454591"/>
                  <a:pt x="1711104" y="1448555"/>
                </a:cubicBezTo>
                <a:cubicBezTo>
                  <a:pt x="1711114" y="1448552"/>
                  <a:pt x="1765414" y="1430451"/>
                  <a:pt x="1765425" y="1430448"/>
                </a:cubicBezTo>
                <a:cubicBezTo>
                  <a:pt x="1789568" y="1424412"/>
                  <a:pt x="1814244" y="1420211"/>
                  <a:pt x="1837853" y="1412341"/>
                </a:cubicBezTo>
                <a:lnTo>
                  <a:pt x="1892174" y="1394234"/>
                </a:lnTo>
                <a:lnTo>
                  <a:pt x="1919334" y="1385181"/>
                </a:lnTo>
                <a:cubicBezTo>
                  <a:pt x="1928388" y="1379145"/>
                  <a:pt x="1936494" y="1371360"/>
                  <a:pt x="1946495" y="1367074"/>
                </a:cubicBezTo>
                <a:cubicBezTo>
                  <a:pt x="1957931" y="1362173"/>
                  <a:pt x="1971905" y="1364193"/>
                  <a:pt x="1982708" y="1358020"/>
                </a:cubicBezTo>
                <a:cubicBezTo>
                  <a:pt x="1993825" y="1351668"/>
                  <a:pt x="2001537" y="1340581"/>
                  <a:pt x="2009869" y="1330860"/>
                </a:cubicBezTo>
                <a:cubicBezTo>
                  <a:pt x="2038798" y="1297110"/>
                  <a:pt x="2056088" y="1265106"/>
                  <a:pt x="2073243" y="1222218"/>
                </a:cubicBezTo>
                <a:cubicBezTo>
                  <a:pt x="2079279" y="1207129"/>
                  <a:pt x="2084082" y="1191487"/>
                  <a:pt x="2091350" y="1176951"/>
                </a:cubicBezTo>
                <a:cubicBezTo>
                  <a:pt x="2096216" y="1167219"/>
                  <a:pt x="2103421" y="1158844"/>
                  <a:pt x="2109457" y="1149791"/>
                </a:cubicBezTo>
                <a:cubicBezTo>
                  <a:pt x="2142469" y="1050748"/>
                  <a:pt x="2089822" y="1200757"/>
                  <a:pt x="2136617" y="1095470"/>
                </a:cubicBezTo>
                <a:cubicBezTo>
                  <a:pt x="2149211" y="1067134"/>
                  <a:pt x="2156254" y="1035030"/>
                  <a:pt x="2163778" y="1004935"/>
                </a:cubicBezTo>
                <a:cubicBezTo>
                  <a:pt x="2158096" y="914031"/>
                  <a:pt x="2180649" y="885757"/>
                  <a:pt x="2136617" y="832919"/>
                </a:cubicBezTo>
                <a:cubicBezTo>
                  <a:pt x="2128421" y="823083"/>
                  <a:pt x="2118510" y="814812"/>
                  <a:pt x="2109457" y="805759"/>
                </a:cubicBezTo>
                <a:cubicBezTo>
                  <a:pt x="2106439" y="796705"/>
                  <a:pt x="2104671" y="787134"/>
                  <a:pt x="2100403" y="778598"/>
                </a:cubicBezTo>
                <a:cubicBezTo>
                  <a:pt x="2095537" y="768866"/>
                  <a:pt x="2086716" y="761381"/>
                  <a:pt x="2082297" y="751438"/>
                </a:cubicBezTo>
                <a:cubicBezTo>
                  <a:pt x="2074545" y="733997"/>
                  <a:pt x="2064190" y="697117"/>
                  <a:pt x="2064190" y="697117"/>
                </a:cubicBezTo>
                <a:cubicBezTo>
                  <a:pt x="2052058" y="612200"/>
                  <a:pt x="2066973" y="651498"/>
                  <a:pt x="2018922" y="579422"/>
                </a:cubicBezTo>
                <a:lnTo>
                  <a:pt x="2000815" y="552262"/>
                </a:lnTo>
                <a:cubicBezTo>
                  <a:pt x="1976079" y="478049"/>
                  <a:pt x="2018864" y="592916"/>
                  <a:pt x="1937441" y="470781"/>
                </a:cubicBezTo>
                <a:cubicBezTo>
                  <a:pt x="1872561" y="373461"/>
                  <a:pt x="1930649" y="445504"/>
                  <a:pt x="1874067" y="398353"/>
                </a:cubicBezTo>
                <a:cubicBezTo>
                  <a:pt x="1864231" y="390156"/>
                  <a:pt x="1857013" y="379054"/>
                  <a:pt x="1846906" y="371193"/>
                </a:cubicBezTo>
                <a:cubicBezTo>
                  <a:pt x="1829728" y="357833"/>
                  <a:pt x="1792586" y="334979"/>
                  <a:pt x="1792586" y="334979"/>
                </a:cubicBezTo>
                <a:cubicBezTo>
                  <a:pt x="1752089" y="274233"/>
                  <a:pt x="1799796" y="333750"/>
                  <a:pt x="1747318" y="298765"/>
                </a:cubicBezTo>
                <a:cubicBezTo>
                  <a:pt x="1679500" y="253553"/>
                  <a:pt x="1757579" y="284077"/>
                  <a:pt x="1692998" y="262551"/>
                </a:cubicBezTo>
                <a:cubicBezTo>
                  <a:pt x="1683944" y="256515"/>
                  <a:pt x="1675569" y="249310"/>
                  <a:pt x="1665837" y="244444"/>
                </a:cubicBezTo>
                <a:cubicBezTo>
                  <a:pt x="1657301" y="240176"/>
                  <a:pt x="1645425" y="242139"/>
                  <a:pt x="1638677" y="235391"/>
                </a:cubicBezTo>
                <a:lnTo>
                  <a:pt x="1638677" y="217284"/>
                </a:lnTo>
                <a:lnTo>
                  <a:pt x="1656784" y="262551"/>
                </a:ln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114"/>
            <a:ext cx="10515600" cy="60359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KÜTLE MERKEZİ-KATI CİSMİN KÜTLE MERKEZİ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19731" y="4343400"/>
            <a:ext cx="1213164" cy="51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8401194" y="977774"/>
            <a:ext cx="1955970" cy="1901228"/>
          </a:xfrm>
          <a:custGeom>
            <a:avLst/>
            <a:gdLst>
              <a:gd name="connsiteX0" fmla="*/ 422 w 1955970"/>
              <a:gd name="connsiteY0" fmla="*/ 416460 h 1901228"/>
              <a:gd name="connsiteX1" fmla="*/ 422 w 1955970"/>
              <a:gd name="connsiteY1" fmla="*/ 416460 h 1901228"/>
              <a:gd name="connsiteX2" fmla="*/ 9475 w 1955970"/>
              <a:gd name="connsiteY2" fmla="*/ 742384 h 1901228"/>
              <a:gd name="connsiteX3" fmla="*/ 235812 w 1955970"/>
              <a:gd name="connsiteY3" fmla="*/ 1376127 h 1901228"/>
              <a:gd name="connsiteX4" fmla="*/ 308240 w 1955970"/>
              <a:gd name="connsiteY4" fmla="*/ 1493822 h 1901228"/>
              <a:gd name="connsiteX5" fmla="*/ 362560 w 1955970"/>
              <a:gd name="connsiteY5" fmla="*/ 1593410 h 1901228"/>
              <a:gd name="connsiteX6" fmla="*/ 498362 w 1955970"/>
              <a:gd name="connsiteY6" fmla="*/ 1738266 h 1901228"/>
              <a:gd name="connsiteX7" fmla="*/ 525523 w 1955970"/>
              <a:gd name="connsiteY7" fmla="*/ 1774479 h 1901228"/>
              <a:gd name="connsiteX8" fmla="*/ 588897 w 1955970"/>
              <a:gd name="connsiteY8" fmla="*/ 1810693 h 1901228"/>
              <a:gd name="connsiteX9" fmla="*/ 652271 w 1955970"/>
              <a:gd name="connsiteY9" fmla="*/ 1837854 h 1901228"/>
              <a:gd name="connsiteX10" fmla="*/ 706592 w 1955970"/>
              <a:gd name="connsiteY10" fmla="*/ 1874068 h 1901228"/>
              <a:gd name="connsiteX11" fmla="*/ 751859 w 1955970"/>
              <a:gd name="connsiteY11" fmla="*/ 1883121 h 1901228"/>
              <a:gd name="connsiteX12" fmla="*/ 779020 w 1955970"/>
              <a:gd name="connsiteY12" fmla="*/ 1892175 h 1901228"/>
              <a:gd name="connsiteX13" fmla="*/ 878608 w 1955970"/>
              <a:gd name="connsiteY13" fmla="*/ 1901228 h 1901228"/>
              <a:gd name="connsiteX14" fmla="*/ 1177372 w 1955970"/>
              <a:gd name="connsiteY14" fmla="*/ 1892175 h 1901228"/>
              <a:gd name="connsiteX15" fmla="*/ 1286014 w 1955970"/>
              <a:gd name="connsiteY15" fmla="*/ 1846907 h 1901228"/>
              <a:gd name="connsiteX16" fmla="*/ 1331281 w 1955970"/>
              <a:gd name="connsiteY16" fmla="*/ 1837854 h 1901228"/>
              <a:gd name="connsiteX17" fmla="*/ 1376549 w 1955970"/>
              <a:gd name="connsiteY17" fmla="*/ 1810693 h 1901228"/>
              <a:gd name="connsiteX18" fmla="*/ 1430869 w 1955970"/>
              <a:gd name="connsiteY18" fmla="*/ 1792586 h 1901228"/>
              <a:gd name="connsiteX19" fmla="*/ 1467083 w 1955970"/>
              <a:gd name="connsiteY19" fmla="*/ 1774479 h 1901228"/>
              <a:gd name="connsiteX20" fmla="*/ 1539511 w 1955970"/>
              <a:gd name="connsiteY20" fmla="*/ 1747319 h 1901228"/>
              <a:gd name="connsiteX21" fmla="*/ 1620992 w 1955970"/>
              <a:gd name="connsiteY21" fmla="*/ 1702052 h 1901228"/>
              <a:gd name="connsiteX22" fmla="*/ 1648153 w 1955970"/>
              <a:gd name="connsiteY22" fmla="*/ 1683945 h 1901228"/>
              <a:gd name="connsiteX23" fmla="*/ 1684366 w 1955970"/>
              <a:gd name="connsiteY23" fmla="*/ 1665838 h 1901228"/>
              <a:gd name="connsiteX24" fmla="*/ 1729634 w 1955970"/>
              <a:gd name="connsiteY24" fmla="*/ 1620571 h 1901228"/>
              <a:gd name="connsiteX25" fmla="*/ 1802061 w 1955970"/>
              <a:gd name="connsiteY25" fmla="*/ 1557196 h 1901228"/>
              <a:gd name="connsiteX26" fmla="*/ 1856382 w 1955970"/>
              <a:gd name="connsiteY26" fmla="*/ 1466662 h 1901228"/>
              <a:gd name="connsiteX27" fmla="*/ 1865436 w 1955970"/>
              <a:gd name="connsiteY27" fmla="*/ 1439501 h 1901228"/>
              <a:gd name="connsiteX28" fmla="*/ 1874489 w 1955970"/>
              <a:gd name="connsiteY28" fmla="*/ 1403287 h 1901228"/>
              <a:gd name="connsiteX29" fmla="*/ 1919756 w 1955970"/>
              <a:gd name="connsiteY29" fmla="*/ 1348967 h 1901228"/>
              <a:gd name="connsiteX30" fmla="*/ 1937863 w 1955970"/>
              <a:gd name="connsiteY30" fmla="*/ 1312753 h 1901228"/>
              <a:gd name="connsiteX31" fmla="*/ 1955970 w 1955970"/>
              <a:gd name="connsiteY31" fmla="*/ 1258432 h 1901228"/>
              <a:gd name="connsiteX32" fmla="*/ 1946917 w 1955970"/>
              <a:gd name="connsiteY32" fmla="*/ 1222218 h 1901228"/>
              <a:gd name="connsiteX33" fmla="*/ 1910703 w 1955970"/>
              <a:gd name="connsiteY33" fmla="*/ 1167897 h 1901228"/>
              <a:gd name="connsiteX34" fmla="*/ 1847329 w 1955970"/>
              <a:gd name="connsiteY34" fmla="*/ 1122630 h 1901228"/>
              <a:gd name="connsiteX35" fmla="*/ 1829222 w 1955970"/>
              <a:gd name="connsiteY35" fmla="*/ 1086416 h 1901228"/>
              <a:gd name="connsiteX36" fmla="*/ 1756794 w 1955970"/>
              <a:gd name="connsiteY36" fmla="*/ 1032095 h 1901228"/>
              <a:gd name="connsiteX37" fmla="*/ 1729634 w 1955970"/>
              <a:gd name="connsiteY37" fmla="*/ 977775 h 1901228"/>
              <a:gd name="connsiteX38" fmla="*/ 1711527 w 1955970"/>
              <a:gd name="connsiteY38" fmla="*/ 950614 h 1901228"/>
              <a:gd name="connsiteX39" fmla="*/ 1675313 w 1955970"/>
              <a:gd name="connsiteY39" fmla="*/ 851026 h 1901228"/>
              <a:gd name="connsiteX40" fmla="*/ 1648153 w 1955970"/>
              <a:gd name="connsiteY40" fmla="*/ 805759 h 1901228"/>
              <a:gd name="connsiteX41" fmla="*/ 1639099 w 1955970"/>
              <a:gd name="connsiteY41" fmla="*/ 760491 h 1901228"/>
              <a:gd name="connsiteX42" fmla="*/ 1611939 w 1955970"/>
              <a:gd name="connsiteY42" fmla="*/ 688064 h 1901228"/>
              <a:gd name="connsiteX43" fmla="*/ 1584778 w 1955970"/>
              <a:gd name="connsiteY43" fmla="*/ 606582 h 1901228"/>
              <a:gd name="connsiteX44" fmla="*/ 1548564 w 1955970"/>
              <a:gd name="connsiteY44" fmla="*/ 497941 h 1901228"/>
              <a:gd name="connsiteX45" fmla="*/ 1512351 w 1955970"/>
              <a:gd name="connsiteY45" fmla="*/ 262551 h 1901228"/>
              <a:gd name="connsiteX46" fmla="*/ 1476137 w 1955970"/>
              <a:gd name="connsiteY46" fmla="*/ 235390 h 1901228"/>
              <a:gd name="connsiteX47" fmla="*/ 1448976 w 1955970"/>
              <a:gd name="connsiteY47" fmla="*/ 217283 h 1901228"/>
              <a:gd name="connsiteX48" fmla="*/ 1340335 w 1955970"/>
              <a:gd name="connsiteY48" fmla="*/ 144856 h 1901228"/>
              <a:gd name="connsiteX49" fmla="*/ 1258854 w 1955970"/>
              <a:gd name="connsiteY49" fmla="*/ 117695 h 1901228"/>
              <a:gd name="connsiteX50" fmla="*/ 1195479 w 1955970"/>
              <a:gd name="connsiteY50" fmla="*/ 81481 h 1901228"/>
              <a:gd name="connsiteX51" fmla="*/ 1123052 w 1955970"/>
              <a:gd name="connsiteY51" fmla="*/ 54321 h 1901228"/>
              <a:gd name="connsiteX52" fmla="*/ 1059677 w 1955970"/>
              <a:gd name="connsiteY52" fmla="*/ 27161 h 1901228"/>
              <a:gd name="connsiteX53" fmla="*/ 1005356 w 1955970"/>
              <a:gd name="connsiteY53" fmla="*/ 18107 h 1901228"/>
              <a:gd name="connsiteX54" fmla="*/ 869555 w 1955970"/>
              <a:gd name="connsiteY54" fmla="*/ 0 h 1901228"/>
              <a:gd name="connsiteX55" fmla="*/ 643218 w 1955970"/>
              <a:gd name="connsiteY55" fmla="*/ 9054 h 1901228"/>
              <a:gd name="connsiteX56" fmla="*/ 607004 w 1955970"/>
              <a:gd name="connsiteY56" fmla="*/ 18107 h 1901228"/>
              <a:gd name="connsiteX57" fmla="*/ 552683 w 1955970"/>
              <a:gd name="connsiteY57" fmla="*/ 72428 h 1901228"/>
              <a:gd name="connsiteX58" fmla="*/ 534576 w 1955970"/>
              <a:gd name="connsiteY58" fmla="*/ 99588 h 1901228"/>
              <a:gd name="connsiteX59" fmla="*/ 480256 w 1955970"/>
              <a:gd name="connsiteY59" fmla="*/ 135802 h 1901228"/>
              <a:gd name="connsiteX60" fmla="*/ 444042 w 1955970"/>
              <a:gd name="connsiteY60" fmla="*/ 162963 h 1901228"/>
              <a:gd name="connsiteX61" fmla="*/ 317293 w 1955970"/>
              <a:gd name="connsiteY61" fmla="*/ 199176 h 1901228"/>
              <a:gd name="connsiteX62" fmla="*/ 163384 w 1955970"/>
              <a:gd name="connsiteY62" fmla="*/ 217283 h 1901228"/>
              <a:gd name="connsiteX63" fmla="*/ 90956 w 1955970"/>
              <a:gd name="connsiteY63" fmla="*/ 280658 h 1901228"/>
              <a:gd name="connsiteX64" fmla="*/ 81903 w 1955970"/>
              <a:gd name="connsiteY64" fmla="*/ 307818 h 1901228"/>
              <a:gd name="connsiteX65" fmla="*/ 45689 w 1955970"/>
              <a:gd name="connsiteY65" fmla="*/ 362139 h 1901228"/>
              <a:gd name="connsiteX66" fmla="*/ 36636 w 1955970"/>
              <a:gd name="connsiteY66" fmla="*/ 389299 h 1901228"/>
              <a:gd name="connsiteX67" fmla="*/ 422 w 1955970"/>
              <a:gd name="connsiteY67" fmla="*/ 416460 h 190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5970" h="1901228">
                <a:moveTo>
                  <a:pt x="422" y="416460"/>
                </a:moveTo>
                <a:lnTo>
                  <a:pt x="422" y="416460"/>
                </a:lnTo>
                <a:cubicBezTo>
                  <a:pt x="3440" y="525101"/>
                  <a:pt x="-6719" y="634914"/>
                  <a:pt x="9475" y="742384"/>
                </a:cubicBezTo>
                <a:cubicBezTo>
                  <a:pt x="36498" y="921716"/>
                  <a:pt x="139209" y="1219148"/>
                  <a:pt x="235812" y="1376127"/>
                </a:cubicBezTo>
                <a:cubicBezTo>
                  <a:pt x="259955" y="1415359"/>
                  <a:pt x="285029" y="1454032"/>
                  <a:pt x="308240" y="1493822"/>
                </a:cubicBezTo>
                <a:cubicBezTo>
                  <a:pt x="327293" y="1526484"/>
                  <a:pt x="340703" y="1562554"/>
                  <a:pt x="362560" y="1593410"/>
                </a:cubicBezTo>
                <a:cubicBezTo>
                  <a:pt x="570714" y="1887274"/>
                  <a:pt x="392022" y="1631926"/>
                  <a:pt x="498362" y="1738266"/>
                </a:cubicBezTo>
                <a:cubicBezTo>
                  <a:pt x="509032" y="1748936"/>
                  <a:pt x="514853" y="1763810"/>
                  <a:pt x="525523" y="1774479"/>
                </a:cubicBezTo>
                <a:cubicBezTo>
                  <a:pt x="552930" y="1801886"/>
                  <a:pt x="557820" y="1800334"/>
                  <a:pt x="588897" y="1810693"/>
                </a:cubicBezTo>
                <a:cubicBezTo>
                  <a:pt x="687753" y="1876598"/>
                  <a:pt x="535351" y="1779394"/>
                  <a:pt x="652271" y="1837854"/>
                </a:cubicBezTo>
                <a:cubicBezTo>
                  <a:pt x="671735" y="1847586"/>
                  <a:pt x="685253" y="1869800"/>
                  <a:pt x="706592" y="1874068"/>
                </a:cubicBezTo>
                <a:cubicBezTo>
                  <a:pt x="721681" y="1877086"/>
                  <a:pt x="736931" y="1879389"/>
                  <a:pt x="751859" y="1883121"/>
                </a:cubicBezTo>
                <a:cubicBezTo>
                  <a:pt x="761117" y="1885436"/>
                  <a:pt x="769572" y="1890825"/>
                  <a:pt x="779020" y="1892175"/>
                </a:cubicBezTo>
                <a:cubicBezTo>
                  <a:pt x="812018" y="1896889"/>
                  <a:pt x="845412" y="1898210"/>
                  <a:pt x="878608" y="1901228"/>
                </a:cubicBezTo>
                <a:lnTo>
                  <a:pt x="1177372" y="1892175"/>
                </a:lnTo>
                <a:cubicBezTo>
                  <a:pt x="1216260" y="1886990"/>
                  <a:pt x="1247544" y="1854601"/>
                  <a:pt x="1286014" y="1846907"/>
                </a:cubicBezTo>
                <a:lnTo>
                  <a:pt x="1331281" y="1837854"/>
                </a:lnTo>
                <a:cubicBezTo>
                  <a:pt x="1346370" y="1828800"/>
                  <a:pt x="1360529" y="1817975"/>
                  <a:pt x="1376549" y="1810693"/>
                </a:cubicBezTo>
                <a:cubicBezTo>
                  <a:pt x="1393924" y="1802795"/>
                  <a:pt x="1413798" y="1801122"/>
                  <a:pt x="1430869" y="1792586"/>
                </a:cubicBezTo>
                <a:cubicBezTo>
                  <a:pt x="1442940" y="1786550"/>
                  <a:pt x="1454678" y="1779795"/>
                  <a:pt x="1467083" y="1774479"/>
                </a:cubicBezTo>
                <a:cubicBezTo>
                  <a:pt x="1504806" y="1758313"/>
                  <a:pt x="1493652" y="1772333"/>
                  <a:pt x="1539511" y="1747319"/>
                </a:cubicBezTo>
                <a:cubicBezTo>
                  <a:pt x="1637347" y="1693954"/>
                  <a:pt x="1557587" y="1723186"/>
                  <a:pt x="1620992" y="1702052"/>
                </a:cubicBezTo>
                <a:cubicBezTo>
                  <a:pt x="1630046" y="1696016"/>
                  <a:pt x="1638706" y="1689344"/>
                  <a:pt x="1648153" y="1683945"/>
                </a:cubicBezTo>
                <a:cubicBezTo>
                  <a:pt x="1659871" y="1677249"/>
                  <a:pt x="1673713" y="1674124"/>
                  <a:pt x="1684366" y="1665838"/>
                </a:cubicBezTo>
                <a:cubicBezTo>
                  <a:pt x="1701210" y="1652737"/>
                  <a:pt x="1713773" y="1634846"/>
                  <a:pt x="1729634" y="1620571"/>
                </a:cubicBezTo>
                <a:cubicBezTo>
                  <a:pt x="1753593" y="1599008"/>
                  <a:pt x="1781981" y="1583013"/>
                  <a:pt x="1802061" y="1557196"/>
                </a:cubicBezTo>
                <a:cubicBezTo>
                  <a:pt x="1822542" y="1530864"/>
                  <a:pt x="1842943" y="1498018"/>
                  <a:pt x="1856382" y="1466662"/>
                </a:cubicBezTo>
                <a:cubicBezTo>
                  <a:pt x="1860141" y="1457890"/>
                  <a:pt x="1862814" y="1448677"/>
                  <a:pt x="1865436" y="1439501"/>
                </a:cubicBezTo>
                <a:cubicBezTo>
                  <a:pt x="1868854" y="1427537"/>
                  <a:pt x="1869588" y="1414724"/>
                  <a:pt x="1874489" y="1403287"/>
                </a:cubicBezTo>
                <a:cubicBezTo>
                  <a:pt x="1889883" y="1367367"/>
                  <a:pt x="1896451" y="1381594"/>
                  <a:pt x="1919756" y="1348967"/>
                </a:cubicBezTo>
                <a:cubicBezTo>
                  <a:pt x="1927600" y="1337985"/>
                  <a:pt x="1932851" y="1325284"/>
                  <a:pt x="1937863" y="1312753"/>
                </a:cubicBezTo>
                <a:cubicBezTo>
                  <a:pt x="1944952" y="1295032"/>
                  <a:pt x="1955970" y="1258432"/>
                  <a:pt x="1955970" y="1258432"/>
                </a:cubicBezTo>
                <a:cubicBezTo>
                  <a:pt x="1952952" y="1246361"/>
                  <a:pt x="1952482" y="1233347"/>
                  <a:pt x="1946917" y="1222218"/>
                </a:cubicBezTo>
                <a:cubicBezTo>
                  <a:pt x="1937185" y="1202754"/>
                  <a:pt x="1925161" y="1184162"/>
                  <a:pt x="1910703" y="1167897"/>
                </a:cubicBezTo>
                <a:cubicBezTo>
                  <a:pt x="1902538" y="1158712"/>
                  <a:pt x="1860540" y="1131438"/>
                  <a:pt x="1847329" y="1122630"/>
                </a:cubicBezTo>
                <a:cubicBezTo>
                  <a:pt x="1841293" y="1110559"/>
                  <a:pt x="1838765" y="1095959"/>
                  <a:pt x="1829222" y="1086416"/>
                </a:cubicBezTo>
                <a:cubicBezTo>
                  <a:pt x="1753849" y="1011043"/>
                  <a:pt x="1832770" y="1140632"/>
                  <a:pt x="1756794" y="1032095"/>
                </a:cubicBezTo>
                <a:cubicBezTo>
                  <a:pt x="1745185" y="1015511"/>
                  <a:pt x="1739465" y="995471"/>
                  <a:pt x="1729634" y="977775"/>
                </a:cubicBezTo>
                <a:cubicBezTo>
                  <a:pt x="1724350" y="968263"/>
                  <a:pt x="1715946" y="960557"/>
                  <a:pt x="1711527" y="950614"/>
                </a:cubicBezTo>
                <a:cubicBezTo>
                  <a:pt x="1677723" y="874555"/>
                  <a:pt x="1709498" y="919396"/>
                  <a:pt x="1675313" y="851026"/>
                </a:cubicBezTo>
                <a:cubicBezTo>
                  <a:pt x="1667444" y="835287"/>
                  <a:pt x="1657206" y="820848"/>
                  <a:pt x="1648153" y="805759"/>
                </a:cubicBezTo>
                <a:cubicBezTo>
                  <a:pt x="1645135" y="790670"/>
                  <a:pt x="1643521" y="775230"/>
                  <a:pt x="1639099" y="760491"/>
                </a:cubicBezTo>
                <a:cubicBezTo>
                  <a:pt x="1626633" y="718937"/>
                  <a:pt x="1620738" y="723258"/>
                  <a:pt x="1611939" y="688064"/>
                </a:cubicBezTo>
                <a:cubicBezTo>
                  <a:pt x="1594389" y="617864"/>
                  <a:pt x="1614897" y="666820"/>
                  <a:pt x="1584778" y="606582"/>
                </a:cubicBezTo>
                <a:cubicBezTo>
                  <a:pt x="1563398" y="521062"/>
                  <a:pt x="1577800" y="556413"/>
                  <a:pt x="1548564" y="497941"/>
                </a:cubicBezTo>
                <a:cubicBezTo>
                  <a:pt x="1547981" y="493860"/>
                  <a:pt x="1517932" y="276504"/>
                  <a:pt x="1512351" y="262551"/>
                </a:cubicBezTo>
                <a:cubicBezTo>
                  <a:pt x="1506747" y="248541"/>
                  <a:pt x="1488416" y="244160"/>
                  <a:pt x="1476137" y="235390"/>
                </a:cubicBezTo>
                <a:cubicBezTo>
                  <a:pt x="1467283" y="229065"/>
                  <a:pt x="1457681" y="223812"/>
                  <a:pt x="1448976" y="217283"/>
                </a:cubicBezTo>
                <a:cubicBezTo>
                  <a:pt x="1401709" y="181834"/>
                  <a:pt x="1399082" y="170558"/>
                  <a:pt x="1340335" y="144856"/>
                </a:cubicBezTo>
                <a:cubicBezTo>
                  <a:pt x="1314106" y="133381"/>
                  <a:pt x="1285083" y="129170"/>
                  <a:pt x="1258854" y="117695"/>
                </a:cubicBezTo>
                <a:cubicBezTo>
                  <a:pt x="1236563" y="107943"/>
                  <a:pt x="1217527" y="91770"/>
                  <a:pt x="1195479" y="81481"/>
                </a:cubicBezTo>
                <a:cubicBezTo>
                  <a:pt x="1172114" y="70577"/>
                  <a:pt x="1146992" y="63897"/>
                  <a:pt x="1123052" y="54321"/>
                </a:cubicBezTo>
                <a:cubicBezTo>
                  <a:pt x="1101713" y="45785"/>
                  <a:pt x="1081644" y="33920"/>
                  <a:pt x="1059677" y="27161"/>
                </a:cubicBezTo>
                <a:cubicBezTo>
                  <a:pt x="1042132" y="21763"/>
                  <a:pt x="1023499" y="20898"/>
                  <a:pt x="1005356" y="18107"/>
                </a:cubicBezTo>
                <a:cubicBezTo>
                  <a:pt x="951246" y="9782"/>
                  <a:pt x="925132" y="6948"/>
                  <a:pt x="869555" y="0"/>
                </a:cubicBezTo>
                <a:cubicBezTo>
                  <a:pt x="794109" y="3018"/>
                  <a:pt x="718545" y="3859"/>
                  <a:pt x="643218" y="9054"/>
                </a:cubicBezTo>
                <a:cubicBezTo>
                  <a:pt x="630805" y="9910"/>
                  <a:pt x="617198" y="10972"/>
                  <a:pt x="607004" y="18107"/>
                </a:cubicBezTo>
                <a:cubicBezTo>
                  <a:pt x="586026" y="32792"/>
                  <a:pt x="570790" y="54321"/>
                  <a:pt x="552683" y="72428"/>
                </a:cubicBezTo>
                <a:cubicBezTo>
                  <a:pt x="544989" y="80122"/>
                  <a:pt x="542765" y="92423"/>
                  <a:pt x="534576" y="99588"/>
                </a:cubicBezTo>
                <a:cubicBezTo>
                  <a:pt x="518199" y="113918"/>
                  <a:pt x="497665" y="122745"/>
                  <a:pt x="480256" y="135802"/>
                </a:cubicBezTo>
                <a:cubicBezTo>
                  <a:pt x="468185" y="144856"/>
                  <a:pt x="456838" y="154966"/>
                  <a:pt x="444042" y="162963"/>
                </a:cubicBezTo>
                <a:cubicBezTo>
                  <a:pt x="403062" y="188576"/>
                  <a:pt x="369161" y="192692"/>
                  <a:pt x="317293" y="199176"/>
                </a:cubicBezTo>
                <a:cubicBezTo>
                  <a:pt x="217749" y="211620"/>
                  <a:pt x="269047" y="205543"/>
                  <a:pt x="163384" y="217283"/>
                </a:cubicBezTo>
                <a:cubicBezTo>
                  <a:pt x="100009" y="259533"/>
                  <a:pt x="121134" y="235390"/>
                  <a:pt x="90956" y="280658"/>
                </a:cubicBezTo>
                <a:cubicBezTo>
                  <a:pt x="87938" y="289711"/>
                  <a:pt x="86537" y="299476"/>
                  <a:pt x="81903" y="307818"/>
                </a:cubicBezTo>
                <a:cubicBezTo>
                  <a:pt x="71335" y="326841"/>
                  <a:pt x="45689" y="362139"/>
                  <a:pt x="45689" y="362139"/>
                </a:cubicBezTo>
                <a:cubicBezTo>
                  <a:pt x="42671" y="371192"/>
                  <a:pt x="40904" y="380763"/>
                  <a:pt x="36636" y="389299"/>
                </a:cubicBezTo>
                <a:cubicBezTo>
                  <a:pt x="26398" y="409776"/>
                  <a:pt x="6458" y="411933"/>
                  <a:pt x="422" y="4164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46061" y="1302225"/>
            <a:ext cx="566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Katı cisim M kütleli V hacimli ise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379179" y="1531197"/>
            <a:ext cx="525101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dm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650571" y="2084620"/>
            <a:ext cx="525101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dv</a:t>
            </a:r>
            <a:endParaRPr lang="tr-TR" dirty="0"/>
          </a:p>
        </p:txBody>
      </p:sp>
      <p:sp>
        <p:nvSpPr>
          <p:cNvPr id="5" name="Küp 4"/>
          <p:cNvSpPr/>
          <p:nvPr/>
        </p:nvSpPr>
        <p:spPr>
          <a:xfrm>
            <a:off x="9650571" y="1828800"/>
            <a:ext cx="253709" cy="25582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1170726" y="3364517"/>
                <a:ext cx="5239127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𝐾𝑀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26" y="3364517"/>
                <a:ext cx="5239127" cy="11301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12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1" y="1099382"/>
            <a:ext cx="2333625" cy="176212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55" y="3282965"/>
            <a:ext cx="17811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8" y="532562"/>
            <a:ext cx="11585312" cy="38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117</Words>
  <Application>Microsoft Office PowerPoint</Application>
  <PresentationFormat>Geniş ekran</PresentationFormat>
  <Paragraphs>47</Paragraphs>
  <Slides>60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Teması</vt:lpstr>
      <vt:lpstr>2022-2023 FİZİK 1 DERSİ FIZ1001 </vt:lpstr>
      <vt:lpstr>KÜTLE MERKEZİ</vt:lpstr>
      <vt:lpstr>KÜTLE MERKEZİ-KATI CİSMİN KÜTLE MERKEZİ</vt:lpstr>
      <vt:lpstr>PowerPoint Sunusu</vt:lpstr>
      <vt:lpstr>PowerPoint Sunusu</vt:lpstr>
      <vt:lpstr>KÜTLE MERKEZİ-KATI CİSMİN KÜTLE MERKEZİ</vt:lpstr>
      <vt:lpstr>KÜTLE MERKEZİ-KATI CİSMİN KÜTLE MERKEZİ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AKIM VE DİRENÇ SORU ÇÖZÜMÜ</dc:title>
  <dc:creator>sony</dc:creator>
  <cp:lastModifiedBy>SÜREYYA AYDIN YÜKSEL</cp:lastModifiedBy>
  <cp:revision>206</cp:revision>
  <dcterms:created xsi:type="dcterms:W3CDTF">2020-03-25T17:45:21Z</dcterms:created>
  <dcterms:modified xsi:type="dcterms:W3CDTF">2022-11-28T11:08:11Z</dcterms:modified>
</cp:coreProperties>
</file>