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0"/>
  </p:notesMasterIdLst>
  <p:handoutMasterIdLst>
    <p:handoutMasterId r:id="rId71"/>
  </p:handoutMasterIdLst>
  <p:sldIdLst>
    <p:sldId id="463" r:id="rId2"/>
    <p:sldId id="464" r:id="rId3"/>
    <p:sldId id="465" r:id="rId4"/>
    <p:sldId id="466" r:id="rId5"/>
    <p:sldId id="467" r:id="rId6"/>
    <p:sldId id="468" r:id="rId7"/>
    <p:sldId id="469" r:id="rId8"/>
    <p:sldId id="470" r:id="rId9"/>
    <p:sldId id="471" r:id="rId10"/>
    <p:sldId id="472" r:id="rId11"/>
    <p:sldId id="473" r:id="rId12"/>
    <p:sldId id="474" r:id="rId13"/>
    <p:sldId id="475" r:id="rId14"/>
    <p:sldId id="476" r:id="rId15"/>
    <p:sldId id="477" r:id="rId16"/>
    <p:sldId id="478" r:id="rId17"/>
    <p:sldId id="479" r:id="rId18"/>
    <p:sldId id="480" r:id="rId19"/>
    <p:sldId id="481" r:id="rId20"/>
    <p:sldId id="482" r:id="rId21"/>
    <p:sldId id="483" r:id="rId22"/>
    <p:sldId id="484" r:id="rId23"/>
    <p:sldId id="485" r:id="rId24"/>
    <p:sldId id="486" r:id="rId25"/>
    <p:sldId id="487" r:id="rId26"/>
    <p:sldId id="488" r:id="rId27"/>
    <p:sldId id="489" r:id="rId28"/>
    <p:sldId id="490" r:id="rId29"/>
    <p:sldId id="491" r:id="rId30"/>
    <p:sldId id="492" r:id="rId31"/>
    <p:sldId id="493" r:id="rId32"/>
    <p:sldId id="494" r:id="rId33"/>
    <p:sldId id="495" r:id="rId34"/>
    <p:sldId id="496" r:id="rId35"/>
    <p:sldId id="497" r:id="rId36"/>
    <p:sldId id="498" r:id="rId37"/>
    <p:sldId id="499" r:id="rId38"/>
    <p:sldId id="500" r:id="rId39"/>
    <p:sldId id="501" r:id="rId40"/>
    <p:sldId id="502" r:id="rId41"/>
    <p:sldId id="503" r:id="rId42"/>
    <p:sldId id="504" r:id="rId43"/>
    <p:sldId id="505" r:id="rId44"/>
    <p:sldId id="506" r:id="rId45"/>
    <p:sldId id="507" r:id="rId46"/>
    <p:sldId id="508" r:id="rId47"/>
    <p:sldId id="509" r:id="rId48"/>
    <p:sldId id="510" r:id="rId49"/>
    <p:sldId id="511" r:id="rId50"/>
    <p:sldId id="512" r:id="rId51"/>
    <p:sldId id="513" r:id="rId52"/>
    <p:sldId id="514" r:id="rId53"/>
    <p:sldId id="515" r:id="rId54"/>
    <p:sldId id="516" r:id="rId55"/>
    <p:sldId id="517" r:id="rId56"/>
    <p:sldId id="518" r:id="rId57"/>
    <p:sldId id="519" r:id="rId58"/>
    <p:sldId id="520" r:id="rId59"/>
    <p:sldId id="521" r:id="rId60"/>
    <p:sldId id="522" r:id="rId61"/>
    <p:sldId id="523" r:id="rId62"/>
    <p:sldId id="524" r:id="rId63"/>
    <p:sldId id="525" r:id="rId64"/>
    <p:sldId id="526" r:id="rId65"/>
    <p:sldId id="527" r:id="rId66"/>
    <p:sldId id="528" r:id="rId67"/>
    <p:sldId id="529" r:id="rId68"/>
    <p:sldId id="530" r:id="rId69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4556" autoAdjust="0"/>
    <p:restoredTop sz="94660"/>
  </p:normalViewPr>
  <p:slideViewPr>
    <p:cSldViewPr snapToGrid="0">
      <p:cViewPr varScale="1">
        <p:scale>
          <a:sx n="87" d="100"/>
          <a:sy n="87" d="100"/>
        </p:scale>
        <p:origin x="86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notesMaster" Target="notesMasters/notesMaster1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tr-TR" smtClean="0"/>
              <a:t>AKIM VE DİRENÇ SORU ÇÖZÜMÜ</a:t>
            </a:r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742684-545C-44BC-8EFC-AD126144A3EF}" type="datetimeFigureOut">
              <a:rPr lang="tr-TR" smtClean="0"/>
              <a:t>2.01.2023</a:t>
            </a:fld>
            <a:endParaRPr 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C6B5F5-988B-47EC-8B33-9E394BC7560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57084598"/>
      </p:ext>
    </p:extLst>
  </p:cSld>
  <p:clrMap bg1="lt1" tx1="dk1" bg2="lt2" tx2="dk2" accent1="accent1" accent2="accent2" accent3="accent3" accent4="accent4" accent5="accent5" accent6="accent6" hlink="hlink" folHlink="folHlink"/>
  <p:hf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tr-TR" smtClean="0"/>
              <a:t>AKIM VE DİRENÇ SORU ÇÖZÜMÜ</a:t>
            </a:r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4E1334-4C0E-4060-8D88-15E9CED8020B}" type="datetimeFigureOut">
              <a:rPr lang="tr-TR" smtClean="0"/>
              <a:t>2.01.2023</a:t>
            </a:fld>
            <a:endParaRPr lang="tr-TR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3D9C57-8D76-4C02-9808-494E1232090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22834354"/>
      </p:ext>
    </p:extLst>
  </p:cSld>
  <p:clrMap bg1="lt1" tx1="dk1" bg2="lt2" tx2="dk2" accent1="accent1" accent2="accent2" accent3="accent3" accent4="accent4" accent5="accent5" accent6="accent6" hlink="hlink" folHlink="folHlink"/>
  <p:hf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3D9C57-8D76-4C02-9808-494E1232090E}" type="slidenum">
              <a:rPr lang="tr-TR" smtClean="0"/>
              <a:t>21</a:t>
            </a:fld>
            <a:endParaRPr lang="tr-TR"/>
          </a:p>
        </p:txBody>
      </p:sp>
      <p:sp>
        <p:nvSpPr>
          <p:cNvPr id="5" name="Üstbilgi Yer Tutucusu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tr-TR" smtClean="0"/>
              <a:t>AKIM VE DİRENÇ SORU ÇÖZÜMÜ</a:t>
            </a:r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418605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3D9C57-8D76-4C02-9808-494E1232090E}" type="slidenum">
              <a:rPr lang="tr-TR" smtClean="0"/>
              <a:t>30</a:t>
            </a:fld>
            <a:endParaRPr lang="tr-TR"/>
          </a:p>
        </p:txBody>
      </p:sp>
      <p:sp>
        <p:nvSpPr>
          <p:cNvPr id="5" name="Üstbilgi Yer Tutucusu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tr-TR" smtClean="0"/>
              <a:t>AKIM VE DİRENÇ SORU ÇÖZÜMÜ</a:t>
            </a:r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128221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3D9C57-8D76-4C02-9808-494E1232090E}" type="slidenum">
              <a:rPr lang="tr-TR" smtClean="0"/>
              <a:t>31</a:t>
            </a:fld>
            <a:endParaRPr lang="tr-TR"/>
          </a:p>
        </p:txBody>
      </p:sp>
      <p:sp>
        <p:nvSpPr>
          <p:cNvPr id="5" name="Üstbilgi Yer Tutucusu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tr-TR" smtClean="0"/>
              <a:t>AKIM VE DİRENÇ SORU ÇÖZÜMÜ</a:t>
            </a:r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290165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3D9C57-8D76-4C02-9808-494E1232090E}" type="slidenum">
              <a:rPr lang="tr-TR" smtClean="0"/>
              <a:t>32</a:t>
            </a:fld>
            <a:endParaRPr lang="tr-TR"/>
          </a:p>
        </p:txBody>
      </p:sp>
      <p:sp>
        <p:nvSpPr>
          <p:cNvPr id="5" name="Üstbilgi Yer Tutucusu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tr-TR" smtClean="0"/>
              <a:t>AKIM VE DİRENÇ SORU ÇÖZÜMÜ</a:t>
            </a:r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5142777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3D9C57-8D76-4C02-9808-494E1232090E}" type="slidenum">
              <a:rPr lang="tr-TR" smtClean="0"/>
              <a:t>33</a:t>
            </a:fld>
            <a:endParaRPr lang="tr-TR"/>
          </a:p>
        </p:txBody>
      </p:sp>
      <p:sp>
        <p:nvSpPr>
          <p:cNvPr id="5" name="Üstbilgi Yer Tutucusu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tr-TR" smtClean="0"/>
              <a:t>AKIM VE DİRENÇ SORU ÇÖZÜMÜ</a:t>
            </a:r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223807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3D9C57-8D76-4C02-9808-494E1232090E}" type="slidenum">
              <a:rPr lang="tr-TR" smtClean="0"/>
              <a:t>34</a:t>
            </a:fld>
            <a:endParaRPr lang="tr-TR"/>
          </a:p>
        </p:txBody>
      </p:sp>
      <p:sp>
        <p:nvSpPr>
          <p:cNvPr id="5" name="Üstbilgi Yer Tutucusu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tr-TR" smtClean="0"/>
              <a:t>AKIM VE DİRENÇ SORU ÇÖZÜMÜ</a:t>
            </a:r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6377756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3D9C57-8D76-4C02-9808-494E1232090E}" type="slidenum">
              <a:rPr lang="tr-TR" smtClean="0"/>
              <a:t>35</a:t>
            </a:fld>
            <a:endParaRPr lang="tr-TR"/>
          </a:p>
        </p:txBody>
      </p:sp>
      <p:sp>
        <p:nvSpPr>
          <p:cNvPr id="5" name="Üstbilgi Yer Tutucusu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tr-TR" smtClean="0"/>
              <a:t>AKIM VE DİRENÇ SORU ÇÖZÜMÜ</a:t>
            </a:r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26081262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3D9C57-8D76-4C02-9808-494E1232090E}" type="slidenum">
              <a:rPr lang="tr-TR" smtClean="0"/>
              <a:t>36</a:t>
            </a:fld>
            <a:endParaRPr lang="tr-TR"/>
          </a:p>
        </p:txBody>
      </p:sp>
      <p:sp>
        <p:nvSpPr>
          <p:cNvPr id="5" name="Üstbilgi Yer Tutucusu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tr-TR" smtClean="0"/>
              <a:t>AKIM VE DİRENÇ SORU ÇÖZÜMÜ</a:t>
            </a:r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3729510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3D9C57-8D76-4C02-9808-494E1232090E}" type="slidenum">
              <a:rPr lang="tr-TR" smtClean="0"/>
              <a:t>37</a:t>
            </a:fld>
            <a:endParaRPr lang="tr-TR"/>
          </a:p>
        </p:txBody>
      </p:sp>
      <p:sp>
        <p:nvSpPr>
          <p:cNvPr id="5" name="Üstbilgi Yer Tutucusu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tr-TR" smtClean="0"/>
              <a:t>AKIM VE DİRENÇ SORU ÇÖZÜMÜ</a:t>
            </a:r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5932620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3D9C57-8D76-4C02-9808-494E1232090E}" type="slidenum">
              <a:rPr lang="tr-TR" smtClean="0"/>
              <a:t>38</a:t>
            </a:fld>
            <a:endParaRPr lang="tr-TR"/>
          </a:p>
        </p:txBody>
      </p:sp>
      <p:sp>
        <p:nvSpPr>
          <p:cNvPr id="5" name="Üstbilgi Yer Tutucusu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tr-TR" smtClean="0"/>
              <a:t>AKIM VE DİRENÇ SORU ÇÖZÜMÜ</a:t>
            </a:r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4676339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3D9C57-8D76-4C02-9808-494E1232090E}" type="slidenum">
              <a:rPr lang="tr-TR" smtClean="0"/>
              <a:t>39</a:t>
            </a:fld>
            <a:endParaRPr lang="tr-TR"/>
          </a:p>
        </p:txBody>
      </p:sp>
      <p:sp>
        <p:nvSpPr>
          <p:cNvPr id="5" name="Üstbilgi Yer Tutucusu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tr-TR" smtClean="0"/>
              <a:t>AKIM VE DİRENÇ SORU ÇÖZÜMÜ</a:t>
            </a:r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363093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3D9C57-8D76-4C02-9808-494E1232090E}" type="slidenum">
              <a:rPr lang="tr-TR" smtClean="0"/>
              <a:t>22</a:t>
            </a:fld>
            <a:endParaRPr lang="tr-TR"/>
          </a:p>
        </p:txBody>
      </p:sp>
      <p:sp>
        <p:nvSpPr>
          <p:cNvPr id="5" name="Üstbilgi Yer Tutucusu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tr-TR" smtClean="0"/>
              <a:t>AKIM VE DİRENÇ SORU ÇÖZÜMÜ</a:t>
            </a:r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2788049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3D9C57-8D76-4C02-9808-494E1232090E}" type="slidenum">
              <a:rPr lang="tr-TR" smtClean="0"/>
              <a:t>40</a:t>
            </a:fld>
            <a:endParaRPr lang="tr-TR"/>
          </a:p>
        </p:txBody>
      </p:sp>
      <p:sp>
        <p:nvSpPr>
          <p:cNvPr id="5" name="Üstbilgi Yer Tutucusu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tr-TR" smtClean="0"/>
              <a:t>AKIM VE DİRENÇ SORU ÇÖZÜMÜ</a:t>
            </a:r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3644988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3D9C57-8D76-4C02-9808-494E1232090E}" type="slidenum">
              <a:rPr lang="tr-TR" smtClean="0"/>
              <a:t>41</a:t>
            </a:fld>
            <a:endParaRPr lang="tr-TR"/>
          </a:p>
        </p:txBody>
      </p:sp>
      <p:sp>
        <p:nvSpPr>
          <p:cNvPr id="5" name="Üstbilgi Yer Tutucusu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tr-TR" smtClean="0"/>
              <a:t>AKIM VE DİRENÇ SORU ÇÖZÜMÜ</a:t>
            </a:r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8864800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3D9C57-8D76-4C02-9808-494E1232090E}" type="slidenum">
              <a:rPr lang="tr-TR" smtClean="0"/>
              <a:t>42</a:t>
            </a:fld>
            <a:endParaRPr lang="tr-TR"/>
          </a:p>
        </p:txBody>
      </p:sp>
      <p:sp>
        <p:nvSpPr>
          <p:cNvPr id="5" name="Üstbilgi Yer Tutucusu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tr-TR" smtClean="0"/>
              <a:t>AKIM VE DİRENÇ SORU ÇÖZÜMÜ</a:t>
            </a:r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7801170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3D9C57-8D76-4C02-9808-494E1232090E}" type="slidenum">
              <a:rPr lang="tr-TR" smtClean="0"/>
              <a:t>43</a:t>
            </a:fld>
            <a:endParaRPr lang="tr-TR"/>
          </a:p>
        </p:txBody>
      </p:sp>
      <p:sp>
        <p:nvSpPr>
          <p:cNvPr id="5" name="Üstbilgi Yer Tutucusu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tr-TR" smtClean="0"/>
              <a:t>AKIM VE DİRENÇ SORU ÇÖZÜMÜ</a:t>
            </a:r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1769711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3D9C57-8D76-4C02-9808-494E1232090E}" type="slidenum">
              <a:rPr lang="tr-TR" smtClean="0"/>
              <a:t>44</a:t>
            </a:fld>
            <a:endParaRPr lang="tr-TR"/>
          </a:p>
        </p:txBody>
      </p:sp>
      <p:sp>
        <p:nvSpPr>
          <p:cNvPr id="5" name="Üstbilgi Yer Tutucusu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tr-TR" smtClean="0"/>
              <a:t>AKIM VE DİRENÇ SORU ÇÖZÜMÜ</a:t>
            </a:r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9133729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3D9C57-8D76-4C02-9808-494E1232090E}" type="slidenum">
              <a:rPr lang="tr-TR" smtClean="0"/>
              <a:t>45</a:t>
            </a:fld>
            <a:endParaRPr lang="tr-TR"/>
          </a:p>
        </p:txBody>
      </p:sp>
      <p:sp>
        <p:nvSpPr>
          <p:cNvPr id="5" name="Üstbilgi Yer Tutucusu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tr-TR" smtClean="0"/>
              <a:t>AKIM VE DİRENÇ SORU ÇÖZÜMÜ</a:t>
            </a:r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8644369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3D9C57-8D76-4C02-9808-494E1232090E}" type="slidenum">
              <a:rPr lang="tr-TR" smtClean="0"/>
              <a:t>46</a:t>
            </a:fld>
            <a:endParaRPr lang="tr-TR"/>
          </a:p>
        </p:txBody>
      </p:sp>
      <p:sp>
        <p:nvSpPr>
          <p:cNvPr id="5" name="Üstbilgi Yer Tutucusu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tr-TR" smtClean="0"/>
              <a:t>AKIM VE DİRENÇ SORU ÇÖZÜMÜ</a:t>
            </a:r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27952961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3D9C57-8D76-4C02-9808-494E1232090E}" type="slidenum">
              <a:rPr lang="tr-TR" smtClean="0"/>
              <a:t>47</a:t>
            </a:fld>
            <a:endParaRPr lang="tr-TR"/>
          </a:p>
        </p:txBody>
      </p:sp>
      <p:sp>
        <p:nvSpPr>
          <p:cNvPr id="5" name="Üstbilgi Yer Tutucusu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tr-TR" smtClean="0"/>
              <a:t>AKIM VE DİRENÇ SORU ÇÖZÜMÜ</a:t>
            </a:r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0391242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3D9C57-8D76-4C02-9808-494E1232090E}" type="slidenum">
              <a:rPr lang="tr-TR" smtClean="0"/>
              <a:t>48</a:t>
            </a:fld>
            <a:endParaRPr lang="tr-TR"/>
          </a:p>
        </p:txBody>
      </p:sp>
      <p:sp>
        <p:nvSpPr>
          <p:cNvPr id="5" name="Üstbilgi Yer Tutucusu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tr-TR" smtClean="0"/>
              <a:t>AKIM VE DİRENÇ SORU ÇÖZÜMÜ</a:t>
            </a:r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5040167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3D9C57-8D76-4C02-9808-494E1232090E}" type="slidenum">
              <a:rPr lang="tr-TR" smtClean="0"/>
              <a:t>49</a:t>
            </a:fld>
            <a:endParaRPr lang="tr-TR"/>
          </a:p>
        </p:txBody>
      </p:sp>
      <p:sp>
        <p:nvSpPr>
          <p:cNvPr id="5" name="Üstbilgi Yer Tutucusu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tr-TR" smtClean="0"/>
              <a:t>AKIM VE DİRENÇ SORU ÇÖZÜMÜ</a:t>
            </a:r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63203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3D9C57-8D76-4C02-9808-494E1232090E}" type="slidenum">
              <a:rPr lang="tr-TR" smtClean="0"/>
              <a:t>23</a:t>
            </a:fld>
            <a:endParaRPr lang="tr-TR"/>
          </a:p>
        </p:txBody>
      </p:sp>
      <p:sp>
        <p:nvSpPr>
          <p:cNvPr id="5" name="Üstbilgi Yer Tutucusu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tr-TR" smtClean="0"/>
              <a:t>AKIM VE DİRENÇ SORU ÇÖZÜMÜ</a:t>
            </a:r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7567523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3D9C57-8D76-4C02-9808-494E1232090E}" type="slidenum">
              <a:rPr lang="tr-TR" smtClean="0"/>
              <a:t>50</a:t>
            </a:fld>
            <a:endParaRPr lang="tr-TR"/>
          </a:p>
        </p:txBody>
      </p:sp>
      <p:sp>
        <p:nvSpPr>
          <p:cNvPr id="5" name="Üstbilgi Yer Tutucusu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tr-TR" smtClean="0"/>
              <a:t>AKIM VE DİRENÇ SORU ÇÖZÜMÜ</a:t>
            </a:r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22493665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3D9C57-8D76-4C02-9808-494E1232090E}" type="slidenum">
              <a:rPr lang="tr-TR" smtClean="0"/>
              <a:t>51</a:t>
            </a:fld>
            <a:endParaRPr lang="tr-TR"/>
          </a:p>
        </p:txBody>
      </p:sp>
      <p:sp>
        <p:nvSpPr>
          <p:cNvPr id="5" name="Üstbilgi Yer Tutucusu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tr-TR" smtClean="0"/>
              <a:t>AKIM VE DİRENÇ SORU ÇÖZÜMÜ</a:t>
            </a:r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603456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3D9C57-8D76-4C02-9808-494E1232090E}" type="slidenum">
              <a:rPr lang="tr-TR" smtClean="0"/>
              <a:t>52</a:t>
            </a:fld>
            <a:endParaRPr lang="tr-TR"/>
          </a:p>
        </p:txBody>
      </p:sp>
      <p:sp>
        <p:nvSpPr>
          <p:cNvPr id="5" name="Üstbilgi Yer Tutucusu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tr-TR" smtClean="0"/>
              <a:t>AKIM VE DİRENÇ SORU ÇÖZÜMÜ</a:t>
            </a:r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4011919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3D9C57-8D76-4C02-9808-494E1232090E}" type="slidenum">
              <a:rPr lang="tr-TR" smtClean="0"/>
              <a:t>53</a:t>
            </a:fld>
            <a:endParaRPr lang="tr-TR"/>
          </a:p>
        </p:txBody>
      </p:sp>
      <p:sp>
        <p:nvSpPr>
          <p:cNvPr id="5" name="Üstbilgi Yer Tutucusu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tr-TR" smtClean="0"/>
              <a:t>AKIM VE DİRENÇ SORU ÇÖZÜMÜ</a:t>
            </a:r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7949351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3D9C57-8D76-4C02-9808-494E1232090E}" type="slidenum">
              <a:rPr lang="tr-TR" smtClean="0"/>
              <a:t>54</a:t>
            </a:fld>
            <a:endParaRPr lang="tr-TR"/>
          </a:p>
        </p:txBody>
      </p:sp>
      <p:sp>
        <p:nvSpPr>
          <p:cNvPr id="5" name="Üstbilgi Yer Tutucusu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tr-TR" smtClean="0"/>
              <a:t>AKIM VE DİRENÇ SORU ÇÖZÜMÜ</a:t>
            </a:r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143710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3D9C57-8D76-4C02-9808-494E1232090E}" type="slidenum">
              <a:rPr lang="tr-TR" smtClean="0"/>
              <a:t>55</a:t>
            </a:fld>
            <a:endParaRPr lang="tr-TR"/>
          </a:p>
        </p:txBody>
      </p:sp>
      <p:sp>
        <p:nvSpPr>
          <p:cNvPr id="5" name="Üstbilgi Yer Tutucusu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tr-TR" smtClean="0"/>
              <a:t>AKIM VE DİRENÇ SORU ÇÖZÜMÜ</a:t>
            </a:r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0979584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3D9C57-8D76-4C02-9808-494E1232090E}" type="slidenum">
              <a:rPr lang="tr-TR" smtClean="0"/>
              <a:t>56</a:t>
            </a:fld>
            <a:endParaRPr lang="tr-TR"/>
          </a:p>
        </p:txBody>
      </p:sp>
      <p:sp>
        <p:nvSpPr>
          <p:cNvPr id="5" name="Üstbilgi Yer Tutucusu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tr-TR" smtClean="0"/>
              <a:t>AKIM VE DİRENÇ SORU ÇÖZÜMÜ</a:t>
            </a:r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3781853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3D9C57-8D76-4C02-9808-494E1232090E}" type="slidenum">
              <a:rPr lang="tr-TR" smtClean="0"/>
              <a:t>57</a:t>
            </a:fld>
            <a:endParaRPr lang="tr-TR"/>
          </a:p>
        </p:txBody>
      </p:sp>
      <p:sp>
        <p:nvSpPr>
          <p:cNvPr id="5" name="Üstbilgi Yer Tutucusu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tr-TR" smtClean="0"/>
              <a:t>AKIM VE DİRENÇ SORU ÇÖZÜMÜ</a:t>
            </a:r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20290032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3D9C57-8D76-4C02-9808-494E1232090E}" type="slidenum">
              <a:rPr lang="tr-TR" smtClean="0"/>
              <a:t>58</a:t>
            </a:fld>
            <a:endParaRPr lang="tr-TR"/>
          </a:p>
        </p:txBody>
      </p:sp>
      <p:sp>
        <p:nvSpPr>
          <p:cNvPr id="5" name="Üstbilgi Yer Tutucusu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tr-TR" smtClean="0"/>
              <a:t>AKIM VE DİRENÇ SORU ÇÖZÜMÜ</a:t>
            </a:r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1740841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3D9C57-8D76-4C02-9808-494E1232090E}" type="slidenum">
              <a:rPr lang="tr-TR" smtClean="0"/>
              <a:t>59</a:t>
            </a:fld>
            <a:endParaRPr lang="tr-TR"/>
          </a:p>
        </p:txBody>
      </p:sp>
      <p:sp>
        <p:nvSpPr>
          <p:cNvPr id="5" name="Üstbilgi Yer Tutucusu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tr-TR" smtClean="0"/>
              <a:t>AKIM VE DİRENÇ SORU ÇÖZÜMÜ</a:t>
            </a:r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2002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3D9C57-8D76-4C02-9808-494E1232090E}" type="slidenum">
              <a:rPr lang="tr-TR" smtClean="0"/>
              <a:t>24</a:t>
            </a:fld>
            <a:endParaRPr lang="tr-TR"/>
          </a:p>
        </p:txBody>
      </p:sp>
      <p:sp>
        <p:nvSpPr>
          <p:cNvPr id="5" name="Üstbilgi Yer Tutucusu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tr-TR" smtClean="0"/>
              <a:t>AKIM VE DİRENÇ SORU ÇÖZÜMÜ</a:t>
            </a:r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6757627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3D9C57-8D76-4C02-9808-494E1232090E}" type="slidenum">
              <a:rPr lang="tr-TR" smtClean="0"/>
              <a:t>60</a:t>
            </a:fld>
            <a:endParaRPr lang="tr-TR"/>
          </a:p>
        </p:txBody>
      </p:sp>
      <p:sp>
        <p:nvSpPr>
          <p:cNvPr id="5" name="Üstbilgi Yer Tutucusu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tr-TR" smtClean="0"/>
              <a:t>AKIM VE DİRENÇ SORU ÇÖZÜMÜ</a:t>
            </a:r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1342697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3D9C57-8D76-4C02-9808-494E1232090E}" type="slidenum">
              <a:rPr lang="tr-TR" smtClean="0"/>
              <a:t>61</a:t>
            </a:fld>
            <a:endParaRPr lang="tr-TR"/>
          </a:p>
        </p:txBody>
      </p:sp>
      <p:sp>
        <p:nvSpPr>
          <p:cNvPr id="5" name="Üstbilgi Yer Tutucusu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tr-TR" smtClean="0"/>
              <a:t>AKIM VE DİRENÇ SORU ÇÖZÜMÜ</a:t>
            </a:r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8979251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3D9C57-8D76-4C02-9808-494E1232090E}" type="slidenum">
              <a:rPr lang="tr-TR" smtClean="0"/>
              <a:t>62</a:t>
            </a:fld>
            <a:endParaRPr lang="tr-TR"/>
          </a:p>
        </p:txBody>
      </p:sp>
      <p:sp>
        <p:nvSpPr>
          <p:cNvPr id="5" name="Üstbilgi Yer Tutucusu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tr-TR" smtClean="0"/>
              <a:t>AKIM VE DİRENÇ SORU ÇÖZÜMÜ</a:t>
            </a:r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3548084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3D9C57-8D76-4C02-9808-494E1232090E}" type="slidenum">
              <a:rPr lang="tr-TR" smtClean="0"/>
              <a:t>63</a:t>
            </a:fld>
            <a:endParaRPr lang="tr-TR"/>
          </a:p>
        </p:txBody>
      </p:sp>
      <p:sp>
        <p:nvSpPr>
          <p:cNvPr id="5" name="Üstbilgi Yer Tutucusu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tr-TR" smtClean="0"/>
              <a:t>AKIM VE DİRENÇ SORU ÇÖZÜMÜ</a:t>
            </a:r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6445497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3D9C57-8D76-4C02-9808-494E1232090E}" type="slidenum">
              <a:rPr lang="tr-TR" smtClean="0"/>
              <a:t>64</a:t>
            </a:fld>
            <a:endParaRPr lang="tr-TR"/>
          </a:p>
        </p:txBody>
      </p:sp>
      <p:sp>
        <p:nvSpPr>
          <p:cNvPr id="5" name="Üstbilgi Yer Tutucusu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tr-TR" smtClean="0"/>
              <a:t>AKIM VE DİRENÇ SORU ÇÖZÜMÜ</a:t>
            </a:r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3849661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3D9C57-8D76-4C02-9808-494E1232090E}" type="slidenum">
              <a:rPr lang="tr-TR" smtClean="0"/>
              <a:t>65</a:t>
            </a:fld>
            <a:endParaRPr lang="tr-TR"/>
          </a:p>
        </p:txBody>
      </p:sp>
      <p:sp>
        <p:nvSpPr>
          <p:cNvPr id="5" name="Üstbilgi Yer Tutucusu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tr-TR" smtClean="0"/>
              <a:t>AKIM VE DİRENÇ SORU ÇÖZÜMÜ</a:t>
            </a:r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17255796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3D9C57-8D76-4C02-9808-494E1232090E}" type="slidenum">
              <a:rPr lang="tr-TR" smtClean="0"/>
              <a:t>66</a:t>
            </a:fld>
            <a:endParaRPr lang="tr-TR"/>
          </a:p>
        </p:txBody>
      </p:sp>
      <p:sp>
        <p:nvSpPr>
          <p:cNvPr id="5" name="Üstbilgi Yer Tutucusu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tr-TR" smtClean="0"/>
              <a:t>AKIM VE DİRENÇ SORU ÇÖZÜMÜ</a:t>
            </a:r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46116767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3D9C57-8D76-4C02-9808-494E1232090E}" type="slidenum">
              <a:rPr lang="tr-TR" smtClean="0"/>
              <a:t>67</a:t>
            </a:fld>
            <a:endParaRPr lang="tr-TR"/>
          </a:p>
        </p:txBody>
      </p:sp>
      <p:sp>
        <p:nvSpPr>
          <p:cNvPr id="5" name="Üstbilgi Yer Tutucusu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tr-TR" smtClean="0"/>
              <a:t>AKIM VE DİRENÇ SORU ÇÖZÜMÜ</a:t>
            </a:r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83416857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3D9C57-8D76-4C02-9808-494E1232090E}" type="slidenum">
              <a:rPr lang="tr-TR" smtClean="0"/>
              <a:t>68</a:t>
            </a:fld>
            <a:endParaRPr lang="tr-TR"/>
          </a:p>
        </p:txBody>
      </p:sp>
      <p:sp>
        <p:nvSpPr>
          <p:cNvPr id="5" name="Üstbilgi Yer Tutucusu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tr-TR" smtClean="0"/>
              <a:t>AKIM VE DİRENÇ SORU ÇÖZÜMÜ</a:t>
            </a:r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310681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3D9C57-8D76-4C02-9808-494E1232090E}" type="slidenum">
              <a:rPr lang="tr-TR" smtClean="0"/>
              <a:t>25</a:t>
            </a:fld>
            <a:endParaRPr lang="tr-TR"/>
          </a:p>
        </p:txBody>
      </p:sp>
      <p:sp>
        <p:nvSpPr>
          <p:cNvPr id="5" name="Üstbilgi Yer Tutucusu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tr-TR" smtClean="0"/>
              <a:t>AKIM VE DİRENÇ SORU ÇÖZÜMÜ</a:t>
            </a:r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338711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3D9C57-8D76-4C02-9808-494E1232090E}" type="slidenum">
              <a:rPr lang="tr-TR" smtClean="0"/>
              <a:t>26</a:t>
            </a:fld>
            <a:endParaRPr lang="tr-TR"/>
          </a:p>
        </p:txBody>
      </p:sp>
      <p:sp>
        <p:nvSpPr>
          <p:cNvPr id="5" name="Üstbilgi Yer Tutucusu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tr-TR" smtClean="0"/>
              <a:t>AKIM VE DİRENÇ SORU ÇÖZÜMÜ</a:t>
            </a:r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715393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3D9C57-8D76-4C02-9808-494E1232090E}" type="slidenum">
              <a:rPr lang="tr-TR" smtClean="0"/>
              <a:t>27</a:t>
            </a:fld>
            <a:endParaRPr lang="tr-TR"/>
          </a:p>
        </p:txBody>
      </p:sp>
      <p:sp>
        <p:nvSpPr>
          <p:cNvPr id="5" name="Üstbilgi Yer Tutucusu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tr-TR" smtClean="0"/>
              <a:t>AKIM VE DİRENÇ SORU ÇÖZÜMÜ</a:t>
            </a:r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21963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3D9C57-8D76-4C02-9808-494E1232090E}" type="slidenum">
              <a:rPr lang="tr-TR" smtClean="0"/>
              <a:t>28</a:t>
            </a:fld>
            <a:endParaRPr lang="tr-TR"/>
          </a:p>
        </p:txBody>
      </p:sp>
      <p:sp>
        <p:nvSpPr>
          <p:cNvPr id="5" name="Üstbilgi Yer Tutucusu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tr-TR" smtClean="0"/>
              <a:t>AKIM VE DİRENÇ SORU ÇÖZÜMÜ</a:t>
            </a:r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099308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3D9C57-8D76-4C02-9808-494E1232090E}" type="slidenum">
              <a:rPr lang="tr-TR" smtClean="0"/>
              <a:t>29</a:t>
            </a:fld>
            <a:endParaRPr lang="tr-TR"/>
          </a:p>
        </p:txBody>
      </p:sp>
      <p:sp>
        <p:nvSpPr>
          <p:cNvPr id="5" name="Üstbilgi Yer Tutucusu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tr-TR" smtClean="0"/>
              <a:t>AKIM VE DİRENÇ SORU ÇÖZÜMÜ</a:t>
            </a:r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172333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 smtClean="0"/>
              <a:t>Asıl alt başlık stilini düzenlemek için tıklatın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tr-TR" smtClean="0"/>
              <a:t>26.03.2020</a:t>
            </a:r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YILDIZ TEKNİK ÜNİVERSİTESİ FEN EDEBİYAT FAKÜLTESİ FİZİK BÖLÜMÜ</a:t>
            </a:r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1BACA-4D67-49C6-B372-AD1FA4BF7E8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611539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tr-TR" smtClean="0"/>
              <a:t>26.03.2020</a:t>
            </a:r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YILDIZ TEKNİK ÜNİVERSİTESİ FEN EDEBİYAT FAKÜLTESİ FİZİK BÖLÜMÜ</a:t>
            </a:r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1BACA-4D67-49C6-B372-AD1FA4BF7E8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896239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tr-TR" smtClean="0"/>
              <a:t>26.03.2020</a:t>
            </a:r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YILDIZ TEKNİK ÜNİVERSİTESİ FEN EDEBİYAT FAKÜLTESİ FİZİK BÖLÜMÜ</a:t>
            </a:r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1BACA-4D67-49C6-B372-AD1FA4BF7E8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012185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tr-TR" smtClean="0"/>
              <a:t>26.03.2020</a:t>
            </a:r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YILDIZ TEKNİK ÜNİVERSİTESİ FEN EDEBİYAT FAKÜLTESİ FİZİK BÖLÜMÜ</a:t>
            </a:r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1BACA-4D67-49C6-B372-AD1FA4BF7E8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301703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tr-TR" smtClean="0"/>
              <a:t>26.03.2020</a:t>
            </a:r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YILDIZ TEKNİK ÜNİVERSİTESİ FEN EDEBİYAT FAKÜLTESİ FİZİK BÖLÜMÜ</a:t>
            </a:r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1BACA-4D67-49C6-B372-AD1FA4BF7E8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2249428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tr-TR" smtClean="0"/>
              <a:t>26.03.2020</a:t>
            </a:r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YILDIZ TEKNİK ÜNİVERSİTESİ FEN EDEBİYAT FAKÜLTESİ FİZİK BÖLÜMÜ</a:t>
            </a:r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1BACA-4D67-49C6-B372-AD1FA4BF7E8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098228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tr-TR" smtClean="0"/>
              <a:t>26.03.2020</a:t>
            </a:r>
            <a:endParaRPr lang="tr-TR"/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YILDIZ TEKNİK ÜNİVERSİTESİ FEN EDEBİYAT FAKÜLTESİ FİZİK BÖLÜMÜ</a:t>
            </a:r>
            <a:endParaRPr lang="tr-TR"/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1BACA-4D67-49C6-B372-AD1FA4BF7E8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518117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tr-TR" smtClean="0"/>
              <a:t>26.03.2020</a:t>
            </a:r>
            <a:endParaRPr 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YILDIZ TEKNİK ÜNİVERSİTESİ FEN EDEBİYAT FAKÜLTESİ FİZİK BÖLÜMÜ</a:t>
            </a:r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1BACA-4D67-49C6-B372-AD1FA4BF7E8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043361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tr-TR" smtClean="0"/>
              <a:t>26.03.2020</a:t>
            </a:r>
            <a:endParaRPr lang="tr-TR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YILDIZ TEKNİK ÜNİVERSİTESİ FEN EDEBİYAT FAKÜLTESİ FİZİK BÖLÜMÜ</a:t>
            </a:r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1BACA-4D67-49C6-B372-AD1FA4BF7E8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688939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tr-TR" smtClean="0"/>
              <a:t>26.03.2020</a:t>
            </a:r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YILDIZ TEKNİK ÜNİVERSİTESİ FEN EDEBİYAT FAKÜLTESİ FİZİK BÖLÜMÜ</a:t>
            </a:r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1BACA-4D67-49C6-B372-AD1FA4BF7E8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360043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tr-TR" smtClean="0"/>
              <a:t>26.03.2020</a:t>
            </a:r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YILDIZ TEKNİK ÜNİVERSİTESİ FEN EDEBİYAT FAKÜLTESİ FİZİK BÖLÜMÜ</a:t>
            </a:r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1BACA-4D67-49C6-B372-AD1FA4BF7E8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736601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tr-TR" smtClean="0"/>
              <a:t>26.03.2020</a:t>
            </a:r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tr-TR" smtClean="0"/>
              <a:t>YILDIZ TEKNİK ÜNİVERSİTESİ FEN EDEBİYAT FAKÜLTESİ FİZİK BÖLÜMÜ</a:t>
            </a:r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71BACA-4D67-49C6-B372-AD1FA4BF7E8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149994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6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5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0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9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2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6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5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5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1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211" y="128853"/>
            <a:ext cx="3939881" cy="693480"/>
          </a:xfrm>
          <a:prstGeom prst="rect">
            <a:avLst/>
          </a:prstGeom>
        </p:spPr>
      </p:pic>
      <p:pic>
        <p:nvPicPr>
          <p:cNvPr id="8" name="Resim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211" y="822333"/>
            <a:ext cx="8645754" cy="2630721"/>
          </a:xfrm>
          <a:prstGeom prst="rect">
            <a:avLst/>
          </a:prstGeom>
        </p:spPr>
      </p:pic>
      <p:sp>
        <p:nvSpPr>
          <p:cNvPr id="11" name="Dikdörtgen 10"/>
          <p:cNvSpPr/>
          <p:nvPr/>
        </p:nvSpPr>
        <p:spPr>
          <a:xfrm>
            <a:off x="1714500" y="1459523"/>
            <a:ext cx="536331" cy="2549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4" name="Dikdörtgen 13"/>
          <p:cNvSpPr/>
          <p:nvPr/>
        </p:nvSpPr>
        <p:spPr>
          <a:xfrm>
            <a:off x="5014547" y="2834053"/>
            <a:ext cx="536331" cy="2549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15" name="Resim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44224" y="0"/>
            <a:ext cx="2632059" cy="3720860"/>
          </a:xfrm>
          <a:prstGeom prst="rect">
            <a:avLst/>
          </a:prstGeom>
        </p:spPr>
      </p:pic>
      <p:pic>
        <p:nvPicPr>
          <p:cNvPr id="16" name="Resim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091" y="2848680"/>
            <a:ext cx="8645754" cy="3146398"/>
          </a:xfrm>
          <a:prstGeom prst="rect">
            <a:avLst/>
          </a:prstGeom>
        </p:spPr>
      </p:pic>
      <p:sp>
        <p:nvSpPr>
          <p:cNvPr id="17" name="Dikdörtgen 16"/>
          <p:cNvSpPr/>
          <p:nvPr/>
        </p:nvSpPr>
        <p:spPr>
          <a:xfrm>
            <a:off x="4973699" y="2904954"/>
            <a:ext cx="536331" cy="2549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18" name="Resim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16997" y="3865113"/>
            <a:ext cx="2759286" cy="2911973"/>
          </a:xfrm>
          <a:prstGeom prst="rect">
            <a:avLst/>
          </a:prstGeom>
        </p:spPr>
      </p:pic>
      <p:sp>
        <p:nvSpPr>
          <p:cNvPr id="19" name="Dikdörtgen 18"/>
          <p:cNvSpPr/>
          <p:nvPr/>
        </p:nvSpPr>
        <p:spPr>
          <a:xfrm>
            <a:off x="970788" y="4332257"/>
            <a:ext cx="1616964" cy="2549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277852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812" y="178455"/>
            <a:ext cx="6097414" cy="1008507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127" y="1186962"/>
            <a:ext cx="6828280" cy="5622661"/>
          </a:xfrm>
          <a:prstGeom prst="rect">
            <a:avLst/>
          </a:prstGeom>
        </p:spPr>
      </p:pic>
      <p:sp>
        <p:nvSpPr>
          <p:cNvPr id="7" name="Dikdörtgen 6"/>
          <p:cNvSpPr/>
          <p:nvPr/>
        </p:nvSpPr>
        <p:spPr>
          <a:xfrm>
            <a:off x="6101862" y="1266092"/>
            <a:ext cx="1081453" cy="2813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4" name="Dikdörtgen 13"/>
          <p:cNvSpPr/>
          <p:nvPr/>
        </p:nvSpPr>
        <p:spPr>
          <a:xfrm>
            <a:off x="5561135" y="1848064"/>
            <a:ext cx="391257" cy="2813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20619" y="1127606"/>
            <a:ext cx="6771381" cy="2398639"/>
          </a:xfrm>
          <a:prstGeom prst="rect">
            <a:avLst/>
          </a:prstGeom>
        </p:spPr>
      </p:pic>
      <p:sp>
        <p:nvSpPr>
          <p:cNvPr id="4" name="Dikdörtgen 3"/>
          <p:cNvSpPr/>
          <p:nvPr/>
        </p:nvSpPr>
        <p:spPr>
          <a:xfrm>
            <a:off x="478127" y="1644162"/>
            <a:ext cx="5083008" cy="101990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" name="Dikdörtgen 8"/>
          <p:cNvSpPr/>
          <p:nvPr/>
        </p:nvSpPr>
        <p:spPr>
          <a:xfrm>
            <a:off x="6494997" y="1228832"/>
            <a:ext cx="371796" cy="1515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0" name="Dikdörtgen 9"/>
          <p:cNvSpPr/>
          <p:nvPr/>
        </p:nvSpPr>
        <p:spPr>
          <a:xfrm>
            <a:off x="7408136" y="1228832"/>
            <a:ext cx="371796" cy="1515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1" name="Dikdörtgen 10"/>
          <p:cNvSpPr/>
          <p:nvPr/>
        </p:nvSpPr>
        <p:spPr>
          <a:xfrm>
            <a:off x="11304526" y="1358525"/>
            <a:ext cx="697157" cy="2629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2" name="Dikdörtgen 11"/>
          <p:cNvSpPr/>
          <p:nvPr/>
        </p:nvSpPr>
        <p:spPr>
          <a:xfrm>
            <a:off x="5378397" y="1614648"/>
            <a:ext cx="697157" cy="2629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3" name="Dikdörtgen 12"/>
          <p:cNvSpPr/>
          <p:nvPr/>
        </p:nvSpPr>
        <p:spPr>
          <a:xfrm>
            <a:off x="11220200" y="1891185"/>
            <a:ext cx="785880" cy="2382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5" name="Dikdörtgen 14"/>
          <p:cNvSpPr/>
          <p:nvPr/>
        </p:nvSpPr>
        <p:spPr>
          <a:xfrm>
            <a:off x="11215803" y="3144027"/>
            <a:ext cx="785880" cy="2382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6" name="Dikdörtgen 15"/>
          <p:cNvSpPr/>
          <p:nvPr/>
        </p:nvSpPr>
        <p:spPr>
          <a:xfrm>
            <a:off x="11215803" y="2670084"/>
            <a:ext cx="284535" cy="2229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591229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812" y="178455"/>
            <a:ext cx="6097414" cy="1008507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97" y="1186962"/>
            <a:ext cx="8021903" cy="4062046"/>
          </a:xfrm>
          <a:prstGeom prst="rect">
            <a:avLst/>
          </a:prstGeom>
        </p:spPr>
      </p:pic>
      <p:pic>
        <p:nvPicPr>
          <p:cNvPr id="8" name="Resim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4715" y="178455"/>
            <a:ext cx="4017285" cy="4708257"/>
          </a:xfrm>
          <a:prstGeom prst="rect">
            <a:avLst/>
          </a:prstGeom>
        </p:spPr>
      </p:pic>
      <p:sp>
        <p:nvSpPr>
          <p:cNvPr id="19" name="Dikdörtgen 18"/>
          <p:cNvSpPr/>
          <p:nvPr/>
        </p:nvSpPr>
        <p:spPr>
          <a:xfrm>
            <a:off x="1195754" y="4123592"/>
            <a:ext cx="527538" cy="2637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903675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07" y="160831"/>
            <a:ext cx="7201176" cy="3364884"/>
          </a:xfrm>
          <a:prstGeom prst="rect">
            <a:avLst/>
          </a:prstGeom>
        </p:spPr>
      </p:pic>
      <p:pic>
        <p:nvPicPr>
          <p:cNvPr id="4" name="Resi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452" y="3452108"/>
            <a:ext cx="5377423" cy="2447530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69874" y="3561956"/>
            <a:ext cx="5622733" cy="2482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0258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07" y="160831"/>
            <a:ext cx="7201176" cy="3364884"/>
          </a:xfrm>
          <a:prstGeom prst="rect">
            <a:avLst/>
          </a:prstGeom>
        </p:spPr>
      </p:pic>
      <p:pic>
        <p:nvPicPr>
          <p:cNvPr id="2" name="Resi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5950" y="3645548"/>
            <a:ext cx="9199826" cy="2289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0806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415" y="0"/>
            <a:ext cx="7201176" cy="3364884"/>
          </a:xfrm>
          <a:prstGeom prst="rect">
            <a:avLst/>
          </a:prstGeom>
        </p:spPr>
      </p:pic>
      <p:pic>
        <p:nvPicPr>
          <p:cNvPr id="4" name="Resi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0970" y="3229464"/>
            <a:ext cx="6876899" cy="3566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4242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62913"/>
            <a:ext cx="9181559" cy="4218941"/>
          </a:xfrm>
          <a:prstGeom prst="rect">
            <a:avLst/>
          </a:prstGeom>
        </p:spPr>
      </p:pic>
      <p:sp>
        <p:nvSpPr>
          <p:cNvPr id="5" name="Dikdörtgen 4"/>
          <p:cNvSpPr/>
          <p:nvPr/>
        </p:nvSpPr>
        <p:spPr>
          <a:xfrm>
            <a:off x="246185" y="105508"/>
            <a:ext cx="1406769" cy="88802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" name="Dikdörtgen 5"/>
          <p:cNvSpPr/>
          <p:nvPr/>
        </p:nvSpPr>
        <p:spPr>
          <a:xfrm>
            <a:off x="2658209" y="1559169"/>
            <a:ext cx="665284" cy="33996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7" name="Dikdörtgen 6"/>
          <p:cNvSpPr/>
          <p:nvPr/>
        </p:nvSpPr>
        <p:spPr>
          <a:xfrm>
            <a:off x="4111870" y="1585545"/>
            <a:ext cx="1770183" cy="33996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8" name="Resim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15908" y="62913"/>
            <a:ext cx="3276092" cy="4900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8655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ikdörtgen 4"/>
          <p:cNvSpPr/>
          <p:nvPr/>
        </p:nvSpPr>
        <p:spPr>
          <a:xfrm>
            <a:off x="246185" y="105508"/>
            <a:ext cx="1406769" cy="88802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" name="Dikdörtgen 5"/>
          <p:cNvSpPr/>
          <p:nvPr/>
        </p:nvSpPr>
        <p:spPr>
          <a:xfrm>
            <a:off x="2658209" y="1559169"/>
            <a:ext cx="665284" cy="33996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7" name="Dikdörtgen 6"/>
          <p:cNvSpPr/>
          <p:nvPr/>
        </p:nvSpPr>
        <p:spPr>
          <a:xfrm>
            <a:off x="4111870" y="1585545"/>
            <a:ext cx="1770183" cy="33996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8" name="Resim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15908" y="62913"/>
            <a:ext cx="3276092" cy="4900256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17" y="195920"/>
            <a:ext cx="8845191" cy="6315975"/>
          </a:xfrm>
          <a:prstGeom prst="rect">
            <a:avLst/>
          </a:prstGeom>
        </p:spPr>
      </p:pic>
      <p:sp>
        <p:nvSpPr>
          <p:cNvPr id="4" name="Dikdörtgen 3"/>
          <p:cNvSpPr/>
          <p:nvPr/>
        </p:nvSpPr>
        <p:spPr>
          <a:xfrm>
            <a:off x="2303585" y="290146"/>
            <a:ext cx="545123" cy="2373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" name="Dikdörtgen 8"/>
          <p:cNvSpPr/>
          <p:nvPr/>
        </p:nvSpPr>
        <p:spPr>
          <a:xfrm>
            <a:off x="838200" y="290146"/>
            <a:ext cx="700454" cy="2373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638816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ikdörtgen 4"/>
          <p:cNvSpPr/>
          <p:nvPr/>
        </p:nvSpPr>
        <p:spPr>
          <a:xfrm>
            <a:off x="246185" y="105508"/>
            <a:ext cx="1406769" cy="88802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" name="Dikdörtgen 5"/>
          <p:cNvSpPr/>
          <p:nvPr/>
        </p:nvSpPr>
        <p:spPr>
          <a:xfrm>
            <a:off x="2658209" y="1559169"/>
            <a:ext cx="665284" cy="33996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7" name="Dikdörtgen 6"/>
          <p:cNvSpPr/>
          <p:nvPr/>
        </p:nvSpPr>
        <p:spPr>
          <a:xfrm>
            <a:off x="4111870" y="1585545"/>
            <a:ext cx="1770183" cy="33996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8" name="Resim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15908" y="62913"/>
            <a:ext cx="3276092" cy="4900256"/>
          </a:xfrm>
          <a:prstGeom prst="rect">
            <a:avLst/>
          </a:prstGeom>
        </p:spPr>
      </p:pic>
      <p:sp>
        <p:nvSpPr>
          <p:cNvPr id="4" name="Dikdörtgen 3"/>
          <p:cNvSpPr/>
          <p:nvPr/>
        </p:nvSpPr>
        <p:spPr>
          <a:xfrm>
            <a:off x="2303585" y="290146"/>
            <a:ext cx="545123" cy="2373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" name="Dikdörtgen 8"/>
          <p:cNvSpPr/>
          <p:nvPr/>
        </p:nvSpPr>
        <p:spPr>
          <a:xfrm>
            <a:off x="838200" y="290146"/>
            <a:ext cx="700454" cy="2373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478" y="62913"/>
            <a:ext cx="8571530" cy="6582710"/>
          </a:xfrm>
          <a:prstGeom prst="rect">
            <a:avLst/>
          </a:prstGeom>
        </p:spPr>
      </p:pic>
      <p:sp>
        <p:nvSpPr>
          <p:cNvPr id="10" name="Dikdörtgen 9"/>
          <p:cNvSpPr/>
          <p:nvPr/>
        </p:nvSpPr>
        <p:spPr>
          <a:xfrm>
            <a:off x="650631" y="2171700"/>
            <a:ext cx="1125416" cy="29014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2" name="Dikdörtgen 11"/>
          <p:cNvSpPr/>
          <p:nvPr/>
        </p:nvSpPr>
        <p:spPr>
          <a:xfrm>
            <a:off x="6043246" y="4557346"/>
            <a:ext cx="621323" cy="29014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13" name="Resim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9853650">
            <a:off x="6040263" y="3915971"/>
            <a:ext cx="2176470" cy="552754"/>
          </a:xfrm>
          <a:prstGeom prst="rect">
            <a:avLst/>
          </a:prstGeom>
        </p:spPr>
      </p:pic>
      <p:sp>
        <p:nvSpPr>
          <p:cNvPr id="14" name="Dikdörtgen 13"/>
          <p:cNvSpPr/>
          <p:nvPr/>
        </p:nvSpPr>
        <p:spPr>
          <a:xfrm>
            <a:off x="7651043" y="5920154"/>
            <a:ext cx="1125416" cy="29014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15" name="Resim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0567" y="5498954"/>
            <a:ext cx="2942926" cy="980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685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543" y="334107"/>
            <a:ext cx="7311785" cy="4246685"/>
          </a:xfrm>
          <a:prstGeom prst="rect">
            <a:avLst/>
          </a:prstGeom>
        </p:spPr>
      </p:pic>
      <p:pic>
        <p:nvPicPr>
          <p:cNvPr id="11" name="Resim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4845" y="647745"/>
            <a:ext cx="4557155" cy="5738357"/>
          </a:xfrm>
          <a:prstGeom prst="rect">
            <a:avLst/>
          </a:prstGeom>
        </p:spPr>
      </p:pic>
      <p:sp>
        <p:nvSpPr>
          <p:cNvPr id="15" name="Dikdörtgen 14"/>
          <p:cNvSpPr/>
          <p:nvPr/>
        </p:nvSpPr>
        <p:spPr>
          <a:xfrm>
            <a:off x="5460023" y="2136531"/>
            <a:ext cx="747346" cy="2373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6" name="Dikdörtgen 15"/>
          <p:cNvSpPr/>
          <p:nvPr/>
        </p:nvSpPr>
        <p:spPr>
          <a:xfrm>
            <a:off x="4249616" y="2162908"/>
            <a:ext cx="586153" cy="21101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17" name="Resim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454" y="4490467"/>
            <a:ext cx="7235873" cy="2080904"/>
          </a:xfrm>
          <a:prstGeom prst="rect">
            <a:avLst/>
          </a:prstGeom>
        </p:spPr>
      </p:pic>
      <p:sp>
        <p:nvSpPr>
          <p:cNvPr id="18" name="Dikdörtgen 17"/>
          <p:cNvSpPr/>
          <p:nvPr/>
        </p:nvSpPr>
        <p:spPr>
          <a:xfrm>
            <a:off x="6488723" y="5169877"/>
            <a:ext cx="536331" cy="21101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9" name="Dikdörtgen 18"/>
          <p:cNvSpPr/>
          <p:nvPr/>
        </p:nvSpPr>
        <p:spPr>
          <a:xfrm>
            <a:off x="6756888" y="647745"/>
            <a:ext cx="725366" cy="2490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101848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1806508" cy="685800"/>
          </a:xfrm>
          <a:prstGeom prst="rect">
            <a:avLst/>
          </a:prstGeom>
        </p:spPr>
      </p:pic>
      <p:pic>
        <p:nvPicPr>
          <p:cNvPr id="4" name="Resi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294" y="685799"/>
            <a:ext cx="8013082" cy="3859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3709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Resim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91317" y="0"/>
            <a:ext cx="2759286" cy="2911973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107" y="0"/>
            <a:ext cx="8933210" cy="3618159"/>
          </a:xfrm>
          <a:prstGeom prst="rect">
            <a:avLst/>
          </a:prstGeom>
        </p:spPr>
      </p:pic>
      <p:sp>
        <p:nvSpPr>
          <p:cNvPr id="4" name="Dikdörtgen 3"/>
          <p:cNvSpPr/>
          <p:nvPr/>
        </p:nvSpPr>
        <p:spPr>
          <a:xfrm>
            <a:off x="4041648" y="109728"/>
            <a:ext cx="411480" cy="3749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436" y="3618159"/>
            <a:ext cx="9007881" cy="3282166"/>
          </a:xfrm>
          <a:prstGeom prst="rect">
            <a:avLst/>
          </a:prstGeom>
        </p:spPr>
      </p:pic>
      <p:sp>
        <p:nvSpPr>
          <p:cNvPr id="20" name="Dikdörtgen 19"/>
          <p:cNvSpPr/>
          <p:nvPr/>
        </p:nvSpPr>
        <p:spPr>
          <a:xfrm>
            <a:off x="3224784" y="5364480"/>
            <a:ext cx="606552" cy="3749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99094" y="4324345"/>
            <a:ext cx="3192906" cy="2205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7811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7916"/>
            <a:ext cx="12124592" cy="5507441"/>
          </a:xfrm>
          <a:prstGeom prst="rect">
            <a:avLst/>
          </a:prstGeom>
        </p:spPr>
      </p:pic>
      <p:sp>
        <p:nvSpPr>
          <p:cNvPr id="5" name="Dikdörtgen 4"/>
          <p:cNvSpPr/>
          <p:nvPr/>
        </p:nvSpPr>
        <p:spPr>
          <a:xfrm>
            <a:off x="10744200" y="2866292"/>
            <a:ext cx="1151792" cy="4132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" name="Dikdörtgen 5"/>
          <p:cNvSpPr/>
          <p:nvPr/>
        </p:nvSpPr>
        <p:spPr>
          <a:xfrm>
            <a:off x="0" y="4829908"/>
            <a:ext cx="3033346" cy="6477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554815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78" y="111893"/>
            <a:ext cx="12028343" cy="2881563"/>
          </a:xfrm>
          <a:prstGeom prst="rect">
            <a:avLst/>
          </a:prstGeom>
        </p:spPr>
      </p:pic>
      <p:pic>
        <p:nvPicPr>
          <p:cNvPr id="15" name="Resim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040" y="3119085"/>
            <a:ext cx="11449903" cy="3685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705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78" y="111893"/>
            <a:ext cx="12028343" cy="2881563"/>
          </a:xfrm>
          <a:prstGeom prst="rect">
            <a:avLst/>
          </a:prstGeom>
        </p:spPr>
      </p:pic>
      <p:pic>
        <p:nvPicPr>
          <p:cNvPr id="2" name="Resi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068679"/>
            <a:ext cx="12096421" cy="4657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534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78" y="111893"/>
            <a:ext cx="12028343" cy="2881563"/>
          </a:xfrm>
          <a:prstGeom prst="rect">
            <a:avLst/>
          </a:prstGeom>
        </p:spPr>
      </p:pic>
      <p:pic>
        <p:nvPicPr>
          <p:cNvPr id="4" name="Resim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078" y="2533900"/>
            <a:ext cx="10726906" cy="432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564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78" y="111893"/>
            <a:ext cx="12028343" cy="2881563"/>
          </a:xfrm>
          <a:prstGeom prst="rect">
            <a:avLst/>
          </a:prstGeom>
        </p:spPr>
      </p:pic>
      <p:pic>
        <p:nvPicPr>
          <p:cNvPr id="2" name="Resi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078" y="1316037"/>
            <a:ext cx="12037269" cy="5541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177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15800" cy="2895600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728787"/>
            <a:ext cx="12115800" cy="4705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601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15800" cy="2895600"/>
          </a:xfrm>
          <a:prstGeom prst="rect">
            <a:avLst/>
          </a:prstGeom>
        </p:spPr>
      </p:pic>
      <p:pic>
        <p:nvPicPr>
          <p:cNvPr id="2" name="Resi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085974"/>
            <a:ext cx="12074315" cy="2162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314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15800" cy="2895600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895600"/>
            <a:ext cx="12186397" cy="142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631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247650"/>
            <a:ext cx="11968443" cy="1562100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809749"/>
            <a:ext cx="9772650" cy="5063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464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28670"/>
            <a:ext cx="12058650" cy="3376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984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164" y="239092"/>
            <a:ext cx="8073604" cy="6613617"/>
          </a:xfrm>
          <a:prstGeom prst="rect">
            <a:avLst/>
          </a:prstGeom>
        </p:spPr>
      </p:pic>
      <p:sp>
        <p:nvSpPr>
          <p:cNvPr id="7" name="Dikdörtgen 6"/>
          <p:cNvSpPr/>
          <p:nvPr/>
        </p:nvSpPr>
        <p:spPr>
          <a:xfrm>
            <a:off x="7306056" y="3044952"/>
            <a:ext cx="795528" cy="3840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0" name="Dikdörtgen 9"/>
          <p:cNvSpPr/>
          <p:nvPr/>
        </p:nvSpPr>
        <p:spPr>
          <a:xfrm>
            <a:off x="192298" y="3794760"/>
            <a:ext cx="795528" cy="228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1" name="Dikdörtgen 10"/>
          <p:cNvSpPr/>
          <p:nvPr/>
        </p:nvSpPr>
        <p:spPr>
          <a:xfrm>
            <a:off x="6754642" y="3536756"/>
            <a:ext cx="551414" cy="2580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12" name="Resim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95634" y="356616"/>
            <a:ext cx="3311757" cy="4681728"/>
          </a:xfrm>
          <a:prstGeom prst="rect">
            <a:avLst/>
          </a:prstGeom>
        </p:spPr>
      </p:pic>
      <p:sp>
        <p:nvSpPr>
          <p:cNvPr id="13" name="Dikdörtgen 12"/>
          <p:cNvSpPr/>
          <p:nvPr/>
        </p:nvSpPr>
        <p:spPr>
          <a:xfrm>
            <a:off x="3615202" y="689924"/>
            <a:ext cx="551414" cy="2580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4" name="Dikdörtgen 13"/>
          <p:cNvSpPr/>
          <p:nvPr/>
        </p:nvSpPr>
        <p:spPr>
          <a:xfrm>
            <a:off x="4974610" y="689924"/>
            <a:ext cx="551414" cy="2580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5850873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0968673" cy="3409950"/>
          </a:xfrm>
          <a:prstGeom prst="rect">
            <a:avLst/>
          </a:prstGeom>
        </p:spPr>
      </p:pic>
      <p:pic>
        <p:nvPicPr>
          <p:cNvPr id="4" name="Resim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5599" y="3409950"/>
            <a:ext cx="8026971" cy="3448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5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568986"/>
            <a:ext cx="9777848" cy="4289014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28427" y="0"/>
            <a:ext cx="8263573" cy="2568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922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687" y="204786"/>
            <a:ext cx="8014011" cy="4695825"/>
          </a:xfrm>
          <a:prstGeom prst="rect">
            <a:avLst/>
          </a:prstGeom>
        </p:spPr>
      </p:pic>
      <p:pic>
        <p:nvPicPr>
          <p:cNvPr id="4" name="Resim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7337" y="4900612"/>
            <a:ext cx="10434709" cy="1957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730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285751"/>
            <a:ext cx="12192000" cy="3268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847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12191999" cy="6353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547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595" y="923924"/>
            <a:ext cx="11819528" cy="5153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593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138112"/>
            <a:ext cx="12224475" cy="2947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102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820" y="647700"/>
            <a:ext cx="12036708" cy="333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440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2140" y="438150"/>
            <a:ext cx="12234140" cy="4864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038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162" y="0"/>
            <a:ext cx="11950541" cy="2628900"/>
          </a:xfrm>
          <a:prstGeom prst="rect">
            <a:avLst/>
          </a:prstGeom>
        </p:spPr>
      </p:pic>
      <p:pic>
        <p:nvPicPr>
          <p:cNvPr id="4" name="Resim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2628899"/>
            <a:ext cx="12107704" cy="3883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947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Resim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95634" y="356616"/>
            <a:ext cx="3311757" cy="4681728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568" y="980012"/>
            <a:ext cx="8310139" cy="1525796"/>
          </a:xfrm>
          <a:prstGeom prst="rect">
            <a:avLst/>
          </a:prstGeom>
        </p:spPr>
      </p:pic>
      <p:pic>
        <p:nvPicPr>
          <p:cNvPr id="15" name="Resim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54272" y="697210"/>
            <a:ext cx="1390390" cy="808697"/>
          </a:xfrm>
          <a:prstGeom prst="rect">
            <a:avLst/>
          </a:prstGeom>
        </p:spPr>
      </p:pic>
      <p:pic>
        <p:nvPicPr>
          <p:cNvPr id="4" name="Resim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281764"/>
            <a:ext cx="7253654" cy="4560750"/>
          </a:xfrm>
          <a:prstGeom prst="rect">
            <a:avLst/>
          </a:prstGeom>
        </p:spPr>
      </p:pic>
      <p:sp>
        <p:nvSpPr>
          <p:cNvPr id="5" name="Dikdörtgen 4"/>
          <p:cNvSpPr/>
          <p:nvPr/>
        </p:nvSpPr>
        <p:spPr>
          <a:xfrm>
            <a:off x="7746023" y="1742910"/>
            <a:ext cx="827684" cy="3584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6" name="Dikdörtgen 15"/>
          <p:cNvSpPr/>
          <p:nvPr/>
        </p:nvSpPr>
        <p:spPr>
          <a:xfrm>
            <a:off x="1046285" y="2191318"/>
            <a:ext cx="298938" cy="3584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7" name="Dikdörtgen 16"/>
          <p:cNvSpPr/>
          <p:nvPr/>
        </p:nvSpPr>
        <p:spPr>
          <a:xfrm>
            <a:off x="6526822" y="4145276"/>
            <a:ext cx="630115" cy="3584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8" name="Dikdörtgen 17"/>
          <p:cNvSpPr/>
          <p:nvPr/>
        </p:nvSpPr>
        <p:spPr>
          <a:xfrm>
            <a:off x="6392009" y="5100359"/>
            <a:ext cx="764928" cy="3584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9" name="Dikdörtgen 18"/>
          <p:cNvSpPr/>
          <p:nvPr/>
        </p:nvSpPr>
        <p:spPr>
          <a:xfrm>
            <a:off x="6315809" y="6316628"/>
            <a:ext cx="764928" cy="3584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53654" y="4823039"/>
            <a:ext cx="2713894" cy="1982323"/>
          </a:xfrm>
          <a:prstGeom prst="rect">
            <a:avLst/>
          </a:prstGeom>
        </p:spPr>
      </p:pic>
      <p:pic>
        <p:nvPicPr>
          <p:cNvPr id="8" name="Resim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8447" y="1505906"/>
            <a:ext cx="2686738" cy="828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60399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185737"/>
            <a:ext cx="12100259" cy="5967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237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001500" cy="2468316"/>
          </a:xfrm>
          <a:prstGeom prst="rect">
            <a:avLst/>
          </a:prstGeom>
        </p:spPr>
      </p:pic>
      <p:pic>
        <p:nvPicPr>
          <p:cNvPr id="4" name="Resim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608137"/>
            <a:ext cx="12177501" cy="3725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756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001500" cy="2468316"/>
          </a:xfrm>
          <a:prstGeom prst="rect">
            <a:avLst/>
          </a:prstGeom>
        </p:spPr>
      </p:pic>
      <p:pic>
        <p:nvPicPr>
          <p:cNvPr id="2" name="Resi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2347912"/>
            <a:ext cx="12081741" cy="4192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038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3987"/>
            <a:ext cx="12193941" cy="2068513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2222500"/>
            <a:ext cx="12148925" cy="2641600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" y="4406900"/>
            <a:ext cx="5603548" cy="2260600"/>
          </a:xfrm>
          <a:prstGeom prst="rect">
            <a:avLst/>
          </a:prstGeom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77087" y="3684727"/>
            <a:ext cx="3111713" cy="3166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954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3987"/>
            <a:ext cx="12193941" cy="2068513"/>
          </a:xfrm>
          <a:prstGeom prst="rect">
            <a:avLst/>
          </a:prstGeom>
        </p:spPr>
      </p:pic>
      <p:pic>
        <p:nvPicPr>
          <p:cNvPr id="2" name="Resi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200" y="2001837"/>
            <a:ext cx="9347200" cy="4904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041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3987"/>
            <a:ext cx="12193941" cy="2068513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399" y="2222500"/>
            <a:ext cx="5155313" cy="4029075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970" y="2460624"/>
            <a:ext cx="5947414" cy="2606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4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3987"/>
            <a:ext cx="12193941" cy="2068513"/>
          </a:xfrm>
          <a:prstGeom prst="rect">
            <a:avLst/>
          </a:prstGeom>
        </p:spPr>
      </p:pic>
      <p:pic>
        <p:nvPicPr>
          <p:cNvPr id="2" name="Resi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5253" y="2325687"/>
            <a:ext cx="7264422" cy="2386013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5253" y="5069680"/>
            <a:ext cx="7190917" cy="1559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494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3987"/>
            <a:ext cx="12193941" cy="2068513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401" y="2222500"/>
            <a:ext cx="7681874" cy="2774950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7249" y="5157787"/>
            <a:ext cx="6454653" cy="1497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872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3987"/>
            <a:ext cx="12193941" cy="2068513"/>
          </a:xfrm>
          <a:prstGeom prst="rect">
            <a:avLst/>
          </a:prstGeom>
        </p:spPr>
      </p:pic>
      <p:pic>
        <p:nvPicPr>
          <p:cNvPr id="2" name="Resi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097087"/>
            <a:ext cx="5411787" cy="2967754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49693" y="3155950"/>
            <a:ext cx="7142307" cy="3206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389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349" y="101600"/>
            <a:ext cx="11752943" cy="2082800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348" y="1958974"/>
            <a:ext cx="11910593" cy="4403725"/>
          </a:xfrm>
          <a:prstGeom prst="rect">
            <a:avLst/>
          </a:prstGeom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74363" y="5456639"/>
            <a:ext cx="2617637" cy="1401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472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35140"/>
            <a:ext cx="9152792" cy="6016322"/>
          </a:xfrm>
          <a:prstGeom prst="rect">
            <a:avLst/>
          </a:prstGeom>
        </p:spPr>
      </p:pic>
      <p:sp>
        <p:nvSpPr>
          <p:cNvPr id="6" name="Dikdörtgen 5"/>
          <p:cNvSpPr/>
          <p:nvPr/>
        </p:nvSpPr>
        <p:spPr>
          <a:xfrm>
            <a:off x="8001000" y="1354015"/>
            <a:ext cx="1037492" cy="3956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4792817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349" y="2184400"/>
            <a:ext cx="11978409" cy="3175000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349" y="101600"/>
            <a:ext cx="11752943" cy="2082800"/>
          </a:xfrm>
          <a:prstGeom prst="rect">
            <a:avLst/>
          </a:prstGeom>
        </p:spPr>
      </p:pic>
      <p:sp>
        <p:nvSpPr>
          <p:cNvPr id="4" name="Dikdörtgen 3"/>
          <p:cNvSpPr/>
          <p:nvPr/>
        </p:nvSpPr>
        <p:spPr>
          <a:xfrm>
            <a:off x="0" y="2184400"/>
            <a:ext cx="2832100" cy="1016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54193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7238" cy="1739900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300" y="2243138"/>
            <a:ext cx="12025752" cy="4229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298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9700" y="1047322"/>
            <a:ext cx="8369300" cy="5834669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7238" cy="173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854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1053543" cy="676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1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676" y="955139"/>
            <a:ext cx="12073323" cy="4899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143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300" y="309223"/>
            <a:ext cx="11455534" cy="6104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863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787" y="139700"/>
            <a:ext cx="11727728" cy="417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229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187325"/>
            <a:ext cx="3309937" cy="6220686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6924" y="0"/>
            <a:ext cx="5032375" cy="6945266"/>
          </a:xfrm>
          <a:prstGeom prst="rect">
            <a:avLst/>
          </a:prstGeom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02094" y="4770437"/>
            <a:ext cx="3896784" cy="2087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357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10764" cy="270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186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6032499" cy="6656551"/>
          </a:xfrm>
          <a:prstGeom prst="rect">
            <a:avLst/>
          </a:prstGeom>
        </p:spPr>
      </p:pic>
      <p:pic>
        <p:nvPicPr>
          <p:cNvPr id="4" name="Resim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85482" y="0"/>
            <a:ext cx="6648770" cy="482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788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ikdörtgen 5"/>
          <p:cNvSpPr/>
          <p:nvPr/>
        </p:nvSpPr>
        <p:spPr>
          <a:xfrm>
            <a:off x="8001000" y="1354015"/>
            <a:ext cx="1037492" cy="3956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708" y="147972"/>
            <a:ext cx="11952575" cy="1320343"/>
          </a:xfrm>
          <a:prstGeom prst="rect">
            <a:avLst/>
          </a:prstGeom>
        </p:spPr>
      </p:pic>
      <p:pic>
        <p:nvPicPr>
          <p:cNvPr id="4" name="Resi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574" y="1648778"/>
            <a:ext cx="8611917" cy="4286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75334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6032499" cy="6656551"/>
          </a:xfrm>
          <a:prstGeom prst="rect">
            <a:avLst/>
          </a:prstGeom>
        </p:spPr>
      </p:pic>
      <p:pic>
        <p:nvPicPr>
          <p:cNvPr id="2" name="Resi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34024" y="773778"/>
            <a:ext cx="6534949" cy="5512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921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100" y="220871"/>
            <a:ext cx="10642600" cy="6769605"/>
          </a:xfrm>
          <a:prstGeom prst="rect">
            <a:avLst/>
          </a:prstGeom>
        </p:spPr>
      </p:pic>
      <p:sp>
        <p:nvSpPr>
          <p:cNvPr id="5" name="Dikdörtgen 4"/>
          <p:cNvSpPr/>
          <p:nvPr/>
        </p:nvSpPr>
        <p:spPr>
          <a:xfrm>
            <a:off x="4635500" y="0"/>
            <a:ext cx="4203700" cy="8763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65743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161" y="242887"/>
            <a:ext cx="12026430" cy="2157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592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4300"/>
            <a:ext cx="11972294" cy="2222499"/>
          </a:xfrm>
          <a:prstGeom prst="rect">
            <a:avLst/>
          </a:prstGeom>
        </p:spPr>
      </p:pic>
      <p:pic>
        <p:nvPicPr>
          <p:cNvPr id="4" name="Resim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2" y="2239962"/>
            <a:ext cx="12190008" cy="3817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357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1119" y="2123464"/>
            <a:ext cx="7688382" cy="4734535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14300"/>
            <a:ext cx="11972294" cy="2222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329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887" y="2027289"/>
            <a:ext cx="6950113" cy="4830711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14300"/>
            <a:ext cx="11972294" cy="2222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136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124003" cy="416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529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33387"/>
            <a:ext cx="4057650" cy="5670732"/>
          </a:xfrm>
          <a:prstGeom prst="rect">
            <a:avLst/>
          </a:prstGeom>
        </p:spPr>
      </p:pic>
      <p:pic>
        <p:nvPicPr>
          <p:cNvPr id="4" name="Resim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6116" y="433387"/>
            <a:ext cx="8105884" cy="5561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484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33387"/>
            <a:ext cx="4057650" cy="5670732"/>
          </a:xfrm>
          <a:prstGeom prst="rect">
            <a:avLst/>
          </a:prstGeom>
        </p:spPr>
      </p:pic>
      <p:pic>
        <p:nvPicPr>
          <p:cNvPr id="2" name="Resi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27462" y="2830512"/>
            <a:ext cx="8259022" cy="3849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519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812" y="178455"/>
            <a:ext cx="6097414" cy="1008507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14850" y="0"/>
            <a:ext cx="3477150" cy="4258836"/>
          </a:xfrm>
          <a:prstGeom prst="rect">
            <a:avLst/>
          </a:prstGeom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894" y="1169215"/>
            <a:ext cx="8625956" cy="3551864"/>
          </a:xfrm>
          <a:prstGeom prst="rect">
            <a:avLst/>
          </a:prstGeom>
        </p:spPr>
      </p:pic>
      <p:sp>
        <p:nvSpPr>
          <p:cNvPr id="8" name="Dikdörtgen 7"/>
          <p:cNvSpPr/>
          <p:nvPr/>
        </p:nvSpPr>
        <p:spPr>
          <a:xfrm>
            <a:off x="5811715" y="2022231"/>
            <a:ext cx="615462" cy="31652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297516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812" y="178455"/>
            <a:ext cx="6097414" cy="1008507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14850" y="0"/>
            <a:ext cx="3477150" cy="4258836"/>
          </a:xfrm>
          <a:prstGeom prst="rect">
            <a:avLst/>
          </a:prstGeom>
        </p:spPr>
      </p:pic>
      <p:sp>
        <p:nvSpPr>
          <p:cNvPr id="8" name="Dikdörtgen 7"/>
          <p:cNvSpPr/>
          <p:nvPr/>
        </p:nvSpPr>
        <p:spPr>
          <a:xfrm>
            <a:off x="5811715" y="2022231"/>
            <a:ext cx="615462" cy="31652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812" y="1402268"/>
            <a:ext cx="8753796" cy="4363047"/>
          </a:xfrm>
          <a:prstGeom prst="rect">
            <a:avLst/>
          </a:prstGeom>
        </p:spPr>
      </p:pic>
      <p:sp>
        <p:nvSpPr>
          <p:cNvPr id="4" name="Dikdörtgen 3"/>
          <p:cNvSpPr/>
          <p:nvPr/>
        </p:nvSpPr>
        <p:spPr>
          <a:xfrm>
            <a:off x="152812" y="1802423"/>
            <a:ext cx="1236373" cy="3077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" name="Dikdörtgen 8"/>
          <p:cNvSpPr/>
          <p:nvPr/>
        </p:nvSpPr>
        <p:spPr>
          <a:xfrm>
            <a:off x="8183120" y="1559169"/>
            <a:ext cx="1236373" cy="3077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0" name="Dikdörtgen 9"/>
          <p:cNvSpPr/>
          <p:nvPr/>
        </p:nvSpPr>
        <p:spPr>
          <a:xfrm>
            <a:off x="7670235" y="2158543"/>
            <a:ext cx="1236373" cy="3077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1" name="Dikdörtgen 10"/>
          <p:cNvSpPr/>
          <p:nvPr/>
        </p:nvSpPr>
        <p:spPr>
          <a:xfrm>
            <a:off x="7564933" y="3714676"/>
            <a:ext cx="1236373" cy="3077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2" name="Dikdörtgen 11"/>
          <p:cNvSpPr/>
          <p:nvPr/>
        </p:nvSpPr>
        <p:spPr>
          <a:xfrm>
            <a:off x="7564933" y="5199507"/>
            <a:ext cx="1236373" cy="3077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3" name="Dikdörtgen 12"/>
          <p:cNvSpPr/>
          <p:nvPr/>
        </p:nvSpPr>
        <p:spPr>
          <a:xfrm>
            <a:off x="5387166" y="4790374"/>
            <a:ext cx="538849" cy="3077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169426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812" y="178455"/>
            <a:ext cx="6097414" cy="1008507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96811" y="888023"/>
            <a:ext cx="3477150" cy="4258836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127" y="1186962"/>
            <a:ext cx="6828280" cy="5622661"/>
          </a:xfrm>
          <a:prstGeom prst="rect">
            <a:avLst/>
          </a:prstGeom>
        </p:spPr>
      </p:pic>
      <p:sp>
        <p:nvSpPr>
          <p:cNvPr id="7" name="Dikdörtgen 6"/>
          <p:cNvSpPr/>
          <p:nvPr/>
        </p:nvSpPr>
        <p:spPr>
          <a:xfrm>
            <a:off x="6101862" y="1266092"/>
            <a:ext cx="1081453" cy="2813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4" name="Dikdörtgen 13"/>
          <p:cNvSpPr/>
          <p:nvPr/>
        </p:nvSpPr>
        <p:spPr>
          <a:xfrm>
            <a:off x="5561135" y="1848064"/>
            <a:ext cx="391257" cy="2813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8781249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3961</TotalTime>
  <Words>288</Words>
  <Application>Microsoft Office PowerPoint</Application>
  <PresentationFormat>Geniş ekran</PresentationFormat>
  <Paragraphs>96</Paragraphs>
  <Slides>68</Slides>
  <Notes>48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3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68</vt:i4>
      </vt:variant>
    </vt:vector>
  </HeadingPairs>
  <TitlesOfParts>
    <vt:vector size="72" baseType="lpstr">
      <vt:lpstr>Arial</vt:lpstr>
      <vt:lpstr>Calibri</vt:lpstr>
      <vt:lpstr>Calibri Light</vt:lpstr>
      <vt:lpstr>Office Teması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AKIM VE DİRENÇ SORU ÇÖZÜMÜ</dc:title>
  <dc:creator>sony</dc:creator>
  <cp:lastModifiedBy>SÜREYYA AYDIN YÜKSEL</cp:lastModifiedBy>
  <cp:revision>398</cp:revision>
  <dcterms:created xsi:type="dcterms:W3CDTF">2020-03-25T17:45:21Z</dcterms:created>
  <dcterms:modified xsi:type="dcterms:W3CDTF">2023-01-01T23:57:01Z</dcterms:modified>
</cp:coreProperties>
</file>