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handoutMasterIdLst>
    <p:handoutMasterId r:id="rId136"/>
  </p:handoutMasterIdLst>
  <p:sldIdLst>
    <p:sldId id="396" r:id="rId2"/>
    <p:sldId id="395"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6" r:id="rId42"/>
    <p:sldId id="435" r:id="rId43"/>
    <p:sldId id="437" r:id="rId44"/>
    <p:sldId id="438" r:id="rId45"/>
    <p:sldId id="439" r:id="rId46"/>
    <p:sldId id="440" r:id="rId47"/>
    <p:sldId id="441" r:id="rId48"/>
    <p:sldId id="443" r:id="rId49"/>
    <p:sldId id="442" r:id="rId50"/>
    <p:sldId id="444" r:id="rId51"/>
    <p:sldId id="445" r:id="rId52"/>
    <p:sldId id="446" r:id="rId53"/>
    <p:sldId id="447" r:id="rId54"/>
    <p:sldId id="463" r:id="rId55"/>
    <p:sldId id="464" r:id="rId56"/>
    <p:sldId id="466" r:id="rId57"/>
    <p:sldId id="467" r:id="rId58"/>
    <p:sldId id="468" r:id="rId59"/>
    <p:sldId id="469" r:id="rId60"/>
    <p:sldId id="470" r:id="rId61"/>
    <p:sldId id="471" r:id="rId62"/>
    <p:sldId id="472" r:id="rId63"/>
    <p:sldId id="473" r:id="rId64"/>
    <p:sldId id="474" r:id="rId65"/>
    <p:sldId id="475" r:id="rId66"/>
    <p:sldId id="476" r:id="rId67"/>
    <p:sldId id="478" r:id="rId68"/>
    <p:sldId id="479"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 id="497" r:id="rId87"/>
    <p:sldId id="498" r:id="rId88"/>
    <p:sldId id="499" r:id="rId89"/>
    <p:sldId id="500" r:id="rId90"/>
    <p:sldId id="501" r:id="rId91"/>
    <p:sldId id="502" r:id="rId92"/>
    <p:sldId id="503" r:id="rId93"/>
    <p:sldId id="504" r:id="rId94"/>
    <p:sldId id="505" r:id="rId95"/>
    <p:sldId id="506" r:id="rId96"/>
    <p:sldId id="507" r:id="rId97"/>
    <p:sldId id="508" r:id="rId98"/>
    <p:sldId id="509" r:id="rId99"/>
    <p:sldId id="510" r:id="rId100"/>
    <p:sldId id="512" r:id="rId101"/>
    <p:sldId id="513" r:id="rId102"/>
    <p:sldId id="515" r:id="rId103"/>
    <p:sldId id="514" r:id="rId104"/>
    <p:sldId id="364" r:id="rId105"/>
    <p:sldId id="365" r:id="rId106"/>
    <p:sldId id="366" r:id="rId107"/>
    <p:sldId id="367" r:id="rId108"/>
    <p:sldId id="368" r:id="rId109"/>
    <p:sldId id="369" r:id="rId110"/>
    <p:sldId id="370" r:id="rId111"/>
    <p:sldId id="371" r:id="rId112"/>
    <p:sldId id="372" r:id="rId113"/>
    <p:sldId id="373"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94660"/>
  </p:normalViewPr>
  <p:slideViewPr>
    <p:cSldViewPr snapToGrid="0">
      <p:cViewPr varScale="1">
        <p:scale>
          <a:sx n="87" d="100"/>
          <a:sy n="87" d="100"/>
        </p:scale>
        <p:origin x="8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AKIM VE DİRENÇ SORU ÇÖZÜMÜ</a:t>
            </a: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742684-545C-44BC-8EFC-AD126144A3EF}" type="datetimeFigureOut">
              <a:rPr lang="tr-TR" smtClean="0"/>
              <a:t>6.12.2022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C6B5F5-988B-47EC-8B33-9E394BC7560C}" type="slidenum">
              <a:rPr lang="tr-TR" smtClean="0"/>
              <a:t>‹#›</a:t>
            </a:fld>
            <a:endParaRPr lang="tr-TR"/>
          </a:p>
        </p:txBody>
      </p:sp>
    </p:spTree>
    <p:extLst>
      <p:ext uri="{BB962C8B-B14F-4D97-AF65-F5344CB8AC3E}">
        <p14:creationId xmlns:p14="http://schemas.microsoft.com/office/powerpoint/2010/main" val="40570845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AKIM VE DİRENÇ SORU ÇÖZÜMÜ</a:t>
            </a: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E1334-4C0E-4060-8D88-15E9CED8020B}" type="datetimeFigureOut">
              <a:rPr lang="tr-TR" smtClean="0"/>
              <a:t>6.12.2022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D9C57-8D76-4C02-9808-494E1232090E}" type="slidenum">
              <a:rPr lang="tr-TR" smtClean="0"/>
              <a:t>‹#›</a:t>
            </a:fld>
            <a:endParaRPr lang="tr-TR"/>
          </a:p>
        </p:txBody>
      </p:sp>
    </p:spTree>
    <p:extLst>
      <p:ext uri="{BB962C8B-B14F-4D97-AF65-F5344CB8AC3E}">
        <p14:creationId xmlns:p14="http://schemas.microsoft.com/office/powerpoint/2010/main" val="142283435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116115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118962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40121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63017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22494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70982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26.03.2020</a:t>
            </a:r>
            <a:endParaRPr lang="tr-TR"/>
          </a:p>
        </p:txBody>
      </p:sp>
      <p:sp>
        <p:nvSpPr>
          <p:cNvPr id="8" name="Altbilgi Yer Tutucusu 7"/>
          <p:cNvSpPr>
            <a:spLocks noGrp="1"/>
          </p:cNvSpPr>
          <p:nvPr>
            <p:ph type="ftr" sz="quarter" idx="11"/>
          </p:nvPr>
        </p:nvSpPr>
        <p:spPr/>
        <p:txBody>
          <a:bodyPr/>
          <a:lstStyle/>
          <a:p>
            <a:r>
              <a:rPr lang="tr-TR" smtClean="0"/>
              <a:t>YILDIZ TEKNİK ÜNİVERSİTESİ FEN EDEBİYAT FAKÜLTESİ FİZİK BÖLÜMÜ</a:t>
            </a:r>
            <a:endParaRPr lang="tr-TR"/>
          </a:p>
        </p:txBody>
      </p:sp>
      <p:sp>
        <p:nvSpPr>
          <p:cNvPr id="9" name="Slayt Numarası Yer Tutucusu 8"/>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65181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26.03.2020</a:t>
            </a:r>
            <a:endParaRPr lang="tr-TR"/>
          </a:p>
        </p:txBody>
      </p:sp>
      <p:sp>
        <p:nvSpPr>
          <p:cNvPr id="4" name="Altbilgi Yer Tutucusu 3"/>
          <p:cNvSpPr>
            <a:spLocks noGrp="1"/>
          </p:cNvSpPr>
          <p:nvPr>
            <p:ph type="ftr" sz="quarter" idx="11"/>
          </p:nvPr>
        </p:nvSpPr>
        <p:spPr/>
        <p:txBody>
          <a:bodyPr/>
          <a:lstStyle/>
          <a:p>
            <a:r>
              <a:rPr lang="tr-TR" smtClean="0"/>
              <a:t>YILDIZ TEKNİK ÜNİVERSİTESİ FEN EDEBİYAT FAKÜLTESİ FİZİK BÖLÜMÜ</a:t>
            </a:r>
            <a:endParaRPr lang="tr-TR"/>
          </a:p>
        </p:txBody>
      </p:sp>
      <p:sp>
        <p:nvSpPr>
          <p:cNvPr id="5" name="Slayt Numarası Yer Tutucusu 4"/>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410433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26.03.2020</a:t>
            </a:r>
            <a:endParaRPr lang="tr-TR"/>
          </a:p>
        </p:txBody>
      </p:sp>
      <p:sp>
        <p:nvSpPr>
          <p:cNvPr id="3" name="Altbilgi Yer Tutucusu 2"/>
          <p:cNvSpPr>
            <a:spLocks noGrp="1"/>
          </p:cNvSpPr>
          <p:nvPr>
            <p:ph type="ftr" sz="quarter" idx="11"/>
          </p:nvPr>
        </p:nvSpPr>
        <p:spPr/>
        <p:txBody>
          <a:bodyPr/>
          <a:lstStyle/>
          <a:p>
            <a:r>
              <a:rPr lang="tr-TR" smtClean="0"/>
              <a:t>YILDIZ TEKNİK ÜNİVERSİTESİ FEN EDEBİYAT FAKÜLTESİ FİZİK BÖLÜMÜ</a:t>
            </a:r>
            <a:endParaRPr lang="tr-TR"/>
          </a:p>
        </p:txBody>
      </p:sp>
      <p:sp>
        <p:nvSpPr>
          <p:cNvPr id="4" name="Slayt Numarası Yer Tutucusu 3"/>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276889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293600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427366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26.03.2020</a:t>
            </a:r>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BACA-4D67-49C6-B372-AD1FA4BF7E8B}" type="slidenum">
              <a:rPr lang="tr-TR" smtClean="0"/>
              <a:t>‹#›</a:t>
            </a:fld>
            <a:endParaRPr lang="tr-TR"/>
          </a:p>
        </p:txBody>
      </p:sp>
    </p:spTree>
    <p:extLst>
      <p:ext uri="{BB962C8B-B14F-4D97-AF65-F5344CB8AC3E}">
        <p14:creationId xmlns:p14="http://schemas.microsoft.com/office/powerpoint/2010/main" val="111499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1.xml"/><Relationship Id="rId5" Type="http://schemas.openxmlformats.org/officeDocument/2006/relationships/image" Target="../media/image223.png"/><Relationship Id="rId4" Type="http://schemas.openxmlformats.org/officeDocument/2006/relationships/image" Target="../media/image222.png"/></Relationships>
</file>

<file path=ppt/slides/_rels/slide10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1.xml"/><Relationship Id="rId4" Type="http://schemas.openxmlformats.org/officeDocument/2006/relationships/image" Target="../media/image224.png"/></Relationships>
</file>

<file path=ppt/slides/_rels/slide102.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1.png"/><Relationship Id="rId1" Type="http://schemas.openxmlformats.org/officeDocument/2006/relationships/slideLayout" Target="../slideLayouts/slideLayout1.xml"/><Relationship Id="rId4" Type="http://schemas.openxmlformats.org/officeDocument/2006/relationships/image" Target="../media/image227.png"/></Relationships>
</file>

<file path=ppt/slides/_rels/slide104.xml.rels><?xml version="1.0" encoding="UTF-8" standalone="yes"?>
<Relationships xmlns="http://schemas.openxmlformats.org/package/2006/relationships"><Relationship Id="rId2" Type="http://schemas.openxmlformats.org/officeDocument/2006/relationships/image" Target="../media/image228.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3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2" Type="http://schemas.openxmlformats.org/officeDocument/2006/relationships/image" Target="../media/image235.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38.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39.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42.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0.xml.rels><?xml version="1.0" encoding="UTF-8" standalone="yes"?>
<Relationships xmlns="http://schemas.openxmlformats.org/package/2006/relationships"><Relationship Id="rId2" Type="http://schemas.openxmlformats.org/officeDocument/2006/relationships/image" Target="../media/image245.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246.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248.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249.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252.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5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0.xml.rels><?xml version="1.0" encoding="UTF-8" standalone="yes"?>
<Relationships xmlns="http://schemas.openxmlformats.org/package/2006/relationships"><Relationship Id="rId2" Type="http://schemas.openxmlformats.org/officeDocument/2006/relationships/image" Target="../media/image255.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256.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257.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6.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8.png"/></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3.png"/></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10.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7.png"/><Relationship Id="rId4" Type="http://schemas.openxmlformats.org/officeDocument/2006/relationships/image" Target="../media/image106.png"/></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7.png"/></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6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6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6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6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9.png"/><Relationship Id="rId1" Type="http://schemas.openxmlformats.org/officeDocument/2006/relationships/slideLayout" Target="../slideLayouts/slideLayout1.xml"/><Relationship Id="rId4" Type="http://schemas.openxmlformats.org/officeDocument/2006/relationships/image" Target="../media/image132.png"/></Relationships>
</file>

<file path=ppt/slides/_rels/slide7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29.png"/><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7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29.png"/><Relationship Id="rId1" Type="http://schemas.openxmlformats.org/officeDocument/2006/relationships/slideLayout" Target="../slideLayouts/slideLayout1.xml"/><Relationship Id="rId4" Type="http://schemas.openxmlformats.org/officeDocument/2006/relationships/image" Target="../media/image136.png"/></Relationships>
</file>

<file path=ppt/slides/_rels/slide7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xml"/><Relationship Id="rId5" Type="http://schemas.openxmlformats.org/officeDocument/2006/relationships/image" Target="../media/image141.png"/><Relationship Id="rId4" Type="http://schemas.openxmlformats.org/officeDocument/2006/relationships/image" Target="../media/image140.png"/></Relationships>
</file>

<file path=ppt/slides/_rels/slide76.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png"/><Relationship Id="rId1" Type="http://schemas.openxmlformats.org/officeDocument/2006/relationships/slideLayout" Target="../slideLayouts/slideLayout1.xml"/><Relationship Id="rId6" Type="http://schemas.openxmlformats.org/officeDocument/2006/relationships/image" Target="../media/image146.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s>
</file>

<file path=ppt/slides/_rels/slide7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7.png"/><Relationship Id="rId2" Type="http://schemas.openxmlformats.org/officeDocument/2006/relationships/image" Target="../media/image153.png"/><Relationship Id="rId1" Type="http://schemas.openxmlformats.org/officeDocument/2006/relationships/slideLayout" Target="../slideLayouts/slideLayout1.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79.xml.rels><?xml version="1.0" encoding="UTF-8" standalone="yes"?>
<Relationships xmlns="http://schemas.openxmlformats.org/package/2006/relationships"><Relationship Id="rId3" Type="http://schemas.openxmlformats.org/officeDocument/2006/relationships/image" Target="../media/image153.png"/><Relationship Id="rId7" Type="http://schemas.openxmlformats.org/officeDocument/2006/relationships/image" Target="../media/image162.png"/><Relationship Id="rId2" Type="http://schemas.openxmlformats.org/officeDocument/2006/relationships/image" Target="../media/image158.png"/><Relationship Id="rId1" Type="http://schemas.openxmlformats.org/officeDocument/2006/relationships/slideLayout" Target="../slideLayouts/slideLayout1.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67.png"/><Relationship Id="rId2" Type="http://schemas.openxmlformats.org/officeDocument/2006/relationships/image" Target="../media/image163.png"/><Relationship Id="rId1" Type="http://schemas.openxmlformats.org/officeDocument/2006/relationships/slideLayout" Target="../slideLayouts/slideLayout1.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8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1.xml"/><Relationship Id="rId4" Type="http://schemas.openxmlformats.org/officeDocument/2006/relationships/image" Target="../media/image171.png"/></Relationships>
</file>

<file path=ppt/slides/_rels/slide83.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image" Target="../media/image174.png"/><Relationship Id="rId1" Type="http://schemas.openxmlformats.org/officeDocument/2006/relationships/slideLayout" Target="../slideLayouts/slideLayout1.xml"/><Relationship Id="rId6" Type="http://schemas.openxmlformats.org/officeDocument/2006/relationships/image" Target="../media/image178.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png"/></Relationships>
</file>

<file path=ppt/slides/_rels/slide85.xml.rels><?xml version="1.0" encoding="UTF-8" standalone="yes"?>
<Relationships xmlns="http://schemas.openxmlformats.org/package/2006/relationships"><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74.png"/><Relationship Id="rId1" Type="http://schemas.openxmlformats.org/officeDocument/2006/relationships/slideLayout" Target="../slideLayouts/slideLayout1.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8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image" Target="../media/image191.png"/><Relationship Id="rId5" Type="http://schemas.openxmlformats.org/officeDocument/2006/relationships/image" Target="../media/image178.png"/><Relationship Id="rId4" Type="http://schemas.openxmlformats.org/officeDocument/2006/relationships/image" Target="../media/image177.png"/></Relationships>
</file>

<file path=ppt/slides/_rels/slide88.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90.png"/><Relationship Id="rId7" Type="http://schemas.openxmlformats.org/officeDocument/2006/relationships/image" Target="../media/image192.png"/><Relationship Id="rId2"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78.png"/><Relationship Id="rId4" Type="http://schemas.openxmlformats.org/officeDocument/2006/relationships/image" Target="../media/image177.png"/></Relationships>
</file>

<file path=ppt/slides/_rels/slide89.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88.png"/><Relationship Id="rId1" Type="http://schemas.openxmlformats.org/officeDocument/2006/relationships/slideLayout" Target="../slideLayouts/slideLayout1.xml"/><Relationship Id="rId5" Type="http://schemas.openxmlformats.org/officeDocument/2006/relationships/image" Target="../media/image196.png"/><Relationship Id="rId4" Type="http://schemas.openxmlformats.org/officeDocument/2006/relationships/image" Target="../media/image19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3" Type="http://schemas.openxmlformats.org/officeDocument/2006/relationships/image" Target="../media/image188.png"/><Relationship Id="rId7" Type="http://schemas.openxmlformats.org/officeDocument/2006/relationships/image" Target="../media/image196.png"/><Relationship Id="rId2" Type="http://schemas.openxmlformats.org/officeDocument/2006/relationships/image" Target="../media/image197.png"/><Relationship Id="rId1" Type="http://schemas.openxmlformats.org/officeDocument/2006/relationships/slideLayout" Target="../slideLayouts/slideLayout1.xml"/><Relationship Id="rId6" Type="http://schemas.openxmlformats.org/officeDocument/2006/relationships/image" Target="../media/image199.png"/><Relationship Id="rId5" Type="http://schemas.openxmlformats.org/officeDocument/2006/relationships/image" Target="../media/image193.png"/><Relationship Id="rId4" Type="http://schemas.openxmlformats.org/officeDocument/2006/relationships/image" Target="../media/image198.png"/></Relationships>
</file>

<file path=ppt/slides/_rels/slide9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8.png"/><Relationship Id="rId1" Type="http://schemas.openxmlformats.org/officeDocument/2006/relationships/slideLayout" Target="../slideLayouts/slideLayout1.xml"/><Relationship Id="rId5" Type="http://schemas.openxmlformats.org/officeDocument/2006/relationships/image" Target="../media/image196.png"/><Relationship Id="rId4" Type="http://schemas.openxmlformats.org/officeDocument/2006/relationships/image" Target="../media/image201.png"/></Relationships>
</file>

<file path=ppt/slides/_rels/slide93.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188.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1.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96.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10.png"/><Relationship Id="rId7" Type="http://schemas.openxmlformats.org/officeDocument/2006/relationships/image" Target="../media/image178.png"/><Relationship Id="rId2" Type="http://schemas.openxmlformats.org/officeDocument/2006/relationships/image" Target="../media/image205.png"/><Relationship Id="rId1" Type="http://schemas.openxmlformats.org/officeDocument/2006/relationships/slideLayout" Target="../slideLayouts/slideLayout1.xml"/><Relationship Id="rId6" Type="http://schemas.openxmlformats.org/officeDocument/2006/relationships/image" Target="../media/image177.png"/><Relationship Id="rId5" Type="http://schemas.openxmlformats.org/officeDocument/2006/relationships/image" Target="../media/image212.png"/><Relationship Id="rId4" Type="http://schemas.openxmlformats.org/officeDocument/2006/relationships/image" Target="../media/image211.png"/></Relationships>
</file>

<file path=ppt/slides/_rels/slide97.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5.png"/><Relationship Id="rId7" Type="http://schemas.openxmlformats.org/officeDocument/2006/relationships/image" Target="../media/image208.png"/><Relationship Id="rId2" Type="http://schemas.openxmlformats.org/officeDocument/2006/relationships/image" Target="../media/image214.png"/><Relationship Id="rId1" Type="http://schemas.openxmlformats.org/officeDocument/2006/relationships/slideLayout" Target="../slideLayouts/slideLayout1.xml"/><Relationship Id="rId6" Type="http://schemas.openxmlformats.org/officeDocument/2006/relationships/image" Target="../media/image215.png"/><Relationship Id="rId5" Type="http://schemas.openxmlformats.org/officeDocument/2006/relationships/image" Target="../media/image213.png"/><Relationship Id="rId4" Type="http://schemas.openxmlformats.org/officeDocument/2006/relationships/image" Target="../media/image212.png"/></Relationships>
</file>

<file path=ppt/slides/_rels/slide98.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1.xml"/><Relationship Id="rId4" Type="http://schemas.openxmlformats.org/officeDocument/2006/relationships/image" Target="../media/image216.png"/></Relationships>
</file>

<file path=ppt/slides/_rels/slide99.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1.xml"/><Relationship Id="rId5" Type="http://schemas.openxmlformats.org/officeDocument/2006/relationships/image" Target="../media/image219.png"/><Relationship Id="rId4" Type="http://schemas.openxmlformats.org/officeDocument/2006/relationships/image" Target="../media/image2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26.03.2020</a:t>
            </a:r>
            <a:endParaRPr lang="tr-TR"/>
          </a:p>
        </p:txBody>
      </p:sp>
      <p:sp>
        <p:nvSpPr>
          <p:cNvPr id="3" name="Altbilgi Yer Tutucusu 2"/>
          <p:cNvSpPr>
            <a:spLocks noGrp="1"/>
          </p:cNvSpPr>
          <p:nvPr>
            <p:ph type="ftr" sz="quarter" idx="11"/>
          </p:nvPr>
        </p:nvSpPr>
        <p:spPr/>
        <p:txBody>
          <a:bodyPr/>
          <a:lstStyle/>
          <a:p>
            <a:r>
              <a:rPr lang="tr-TR" smtClean="0"/>
              <a:t>YILDIZ TEKNİK ÜNİVERSİTESİ FEN EDEBİYAT FAKÜLTESİ FİZİK BÖLÜMÜ</a:t>
            </a:r>
            <a:endParaRPr lang="tr-TR"/>
          </a:p>
        </p:txBody>
      </p:sp>
      <p:sp>
        <p:nvSpPr>
          <p:cNvPr id="4" name="Slayt Numarası Yer Tutucusu 3"/>
          <p:cNvSpPr>
            <a:spLocks noGrp="1"/>
          </p:cNvSpPr>
          <p:nvPr>
            <p:ph type="sldNum" sz="quarter" idx="12"/>
          </p:nvPr>
        </p:nvSpPr>
        <p:spPr/>
        <p:txBody>
          <a:bodyPr/>
          <a:lstStyle/>
          <a:p>
            <a:fld id="{8671BACA-4D67-49C6-B372-AD1FA4BF7E8B}" type="slidenum">
              <a:rPr lang="tr-TR" smtClean="0"/>
              <a:t>1</a:t>
            </a:fld>
            <a:endParaRPr lang="tr-TR"/>
          </a:p>
        </p:txBody>
      </p:sp>
      <p:sp>
        <p:nvSpPr>
          <p:cNvPr id="5" name="Dikdörtgen 4"/>
          <p:cNvSpPr/>
          <p:nvPr/>
        </p:nvSpPr>
        <p:spPr>
          <a:xfrm>
            <a:off x="342900" y="751344"/>
            <a:ext cx="11324492" cy="2585323"/>
          </a:xfrm>
          <a:prstGeom prst="rect">
            <a:avLst/>
          </a:prstGeom>
        </p:spPr>
        <p:txBody>
          <a:bodyPr wrap="square">
            <a:spAutoFit/>
          </a:bodyPr>
          <a:lstStyle/>
          <a:p>
            <a:pPr marL="285750" indent="-285750" algn="just">
              <a:buFont typeface="Arial" panose="020B0604020202020204" pitchFamily="34" charset="0"/>
              <a:buChar char="•"/>
            </a:pPr>
            <a:r>
              <a:rPr lang="en-US" dirty="0" smtClean="0"/>
              <a:t>Rotational </a:t>
            </a:r>
            <a:r>
              <a:rPr lang="en-US" dirty="0"/>
              <a:t>motion is an important part of everyday life. The rotation of the Earth creates the cycle of day and night, the rotation of wheels enables easy vehicular motion, and modern technology depends on circular motion in a variety of contexts, from the tiny gears in a Swiss watch to the operation of lathes and other machinery. </a:t>
            </a:r>
            <a:endParaRPr lang="tr-TR" dirty="0"/>
          </a:p>
          <a:p>
            <a:pPr marL="285750" indent="-285750" algn="just">
              <a:buFont typeface="Arial" panose="020B0604020202020204" pitchFamily="34" charset="0"/>
              <a:buChar char="•"/>
            </a:pPr>
            <a:r>
              <a:rPr lang="en-US" dirty="0" smtClean="0"/>
              <a:t>The </a:t>
            </a:r>
            <a:r>
              <a:rPr lang="en-US" dirty="0"/>
              <a:t>concepts of angular speed, angular acceleration, and centripetal acceleration are central to understanding the motions of a diverse range of phenomena, from a car moving around a circular racetrack to clusters of galaxies orbiting a common center. </a:t>
            </a:r>
            <a:endParaRPr lang="tr-TR" dirty="0" smtClean="0"/>
          </a:p>
          <a:p>
            <a:pPr marL="285750" indent="-285750" algn="just">
              <a:buFont typeface="Arial" panose="020B0604020202020204" pitchFamily="34" charset="0"/>
              <a:buChar char="•"/>
            </a:pPr>
            <a:r>
              <a:rPr lang="en-US" dirty="0" smtClean="0"/>
              <a:t>Rotational </a:t>
            </a:r>
            <a:r>
              <a:rPr lang="en-US" dirty="0"/>
              <a:t>motion, when combined with Newton’s law of universal gravitation and his laws of motion, can also explain certain facts about space travel and satellite motion, such as where to place a satellite so it will remain fixed in position over the same spot on the Earth. </a:t>
            </a:r>
            <a:endParaRPr lang="tr-TR" dirty="0"/>
          </a:p>
        </p:txBody>
      </p:sp>
      <p:pic>
        <p:nvPicPr>
          <p:cNvPr id="6" name="Resim 5"/>
          <p:cNvPicPr>
            <a:picLocks noChangeAspect="1"/>
          </p:cNvPicPr>
          <p:nvPr/>
        </p:nvPicPr>
        <p:blipFill>
          <a:blip r:embed="rId2"/>
          <a:stretch>
            <a:fillRect/>
          </a:stretch>
        </p:blipFill>
        <p:spPr>
          <a:xfrm>
            <a:off x="289235" y="0"/>
            <a:ext cx="3749365" cy="586791"/>
          </a:xfrm>
          <a:prstGeom prst="rect">
            <a:avLst/>
          </a:prstGeom>
        </p:spPr>
      </p:pic>
    </p:spTree>
    <p:extLst>
      <p:ext uri="{BB962C8B-B14F-4D97-AF65-F5344CB8AC3E}">
        <p14:creationId xmlns:p14="http://schemas.microsoft.com/office/powerpoint/2010/main" val="423688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289235" y="741738"/>
            <a:ext cx="2324301" cy="586791"/>
          </a:xfrm>
          <a:prstGeom prst="rect">
            <a:avLst/>
          </a:prstGeom>
        </p:spPr>
      </p:pic>
      <p:pic>
        <p:nvPicPr>
          <p:cNvPr id="4" name="Resim 3"/>
          <p:cNvPicPr>
            <a:picLocks noChangeAspect="1"/>
          </p:cNvPicPr>
          <p:nvPr/>
        </p:nvPicPr>
        <p:blipFill>
          <a:blip r:embed="rId4"/>
          <a:stretch>
            <a:fillRect/>
          </a:stretch>
        </p:blipFill>
        <p:spPr>
          <a:xfrm>
            <a:off x="77018" y="1328529"/>
            <a:ext cx="12003613" cy="4455741"/>
          </a:xfrm>
          <a:prstGeom prst="rect">
            <a:avLst/>
          </a:prstGeom>
        </p:spPr>
      </p:pic>
    </p:spTree>
    <p:extLst>
      <p:ext uri="{BB962C8B-B14F-4D97-AF65-F5344CB8AC3E}">
        <p14:creationId xmlns:p14="http://schemas.microsoft.com/office/powerpoint/2010/main" val="10508456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536119" y="0"/>
            <a:ext cx="2536276" cy="3744597"/>
          </a:xfrm>
          <a:prstGeom prst="rect">
            <a:avLst/>
          </a:prstGeom>
        </p:spPr>
      </p:pic>
      <p:pic>
        <p:nvPicPr>
          <p:cNvPr id="5" name="Resim 4"/>
          <p:cNvPicPr>
            <a:picLocks noChangeAspect="1"/>
          </p:cNvPicPr>
          <p:nvPr/>
        </p:nvPicPr>
        <p:blipFill>
          <a:blip r:embed="rId3"/>
          <a:stretch>
            <a:fillRect/>
          </a:stretch>
        </p:blipFill>
        <p:spPr>
          <a:xfrm>
            <a:off x="322091" y="406784"/>
            <a:ext cx="2751058" cy="419136"/>
          </a:xfrm>
          <a:prstGeom prst="rect">
            <a:avLst/>
          </a:prstGeom>
        </p:spPr>
      </p:pic>
      <p:pic>
        <p:nvPicPr>
          <p:cNvPr id="6" name="Resim 5"/>
          <p:cNvPicPr>
            <a:picLocks noChangeAspect="1"/>
          </p:cNvPicPr>
          <p:nvPr/>
        </p:nvPicPr>
        <p:blipFill>
          <a:blip r:embed="rId4"/>
          <a:stretch>
            <a:fillRect/>
          </a:stretch>
        </p:blipFill>
        <p:spPr>
          <a:xfrm>
            <a:off x="148822" y="956966"/>
            <a:ext cx="9387297" cy="5309209"/>
          </a:xfrm>
          <a:prstGeom prst="rect">
            <a:avLst/>
          </a:prstGeom>
        </p:spPr>
      </p:pic>
      <p:sp>
        <p:nvSpPr>
          <p:cNvPr id="8" name="Metin kutusu 7"/>
          <p:cNvSpPr txBox="1"/>
          <p:nvPr/>
        </p:nvSpPr>
        <p:spPr>
          <a:xfrm>
            <a:off x="540151" y="956966"/>
            <a:ext cx="1157469" cy="369332"/>
          </a:xfrm>
          <a:prstGeom prst="rect">
            <a:avLst/>
          </a:prstGeom>
          <a:solidFill>
            <a:schemeClr val="bg1"/>
          </a:solidFill>
          <a:ln>
            <a:solidFill>
              <a:schemeClr val="bg1"/>
            </a:solidFill>
          </a:ln>
        </p:spPr>
        <p:txBody>
          <a:bodyPr wrap="square" rtlCol="0">
            <a:spAutoFit/>
          </a:bodyPr>
          <a:lstStyle/>
          <a:p>
            <a:r>
              <a:rPr lang="tr-TR" dirty="0" err="1" smtClean="0"/>
              <a:t>lecture</a:t>
            </a:r>
            <a:endParaRPr lang="tr-TR" dirty="0"/>
          </a:p>
        </p:txBody>
      </p:sp>
      <p:sp>
        <p:nvSpPr>
          <p:cNvPr id="9" name="Dikdörtgen 8"/>
          <p:cNvSpPr/>
          <p:nvPr/>
        </p:nvSpPr>
        <p:spPr>
          <a:xfrm>
            <a:off x="5845215" y="2257063"/>
            <a:ext cx="474562"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5"/>
          <a:stretch>
            <a:fillRect/>
          </a:stretch>
        </p:blipFill>
        <p:spPr>
          <a:xfrm>
            <a:off x="71937" y="4642899"/>
            <a:ext cx="10067486" cy="2106775"/>
          </a:xfrm>
          <a:prstGeom prst="rect">
            <a:avLst/>
          </a:prstGeom>
        </p:spPr>
      </p:pic>
      <p:sp>
        <p:nvSpPr>
          <p:cNvPr id="4" name="Dikdörtgen 3"/>
          <p:cNvSpPr/>
          <p:nvPr/>
        </p:nvSpPr>
        <p:spPr>
          <a:xfrm>
            <a:off x="8831484" y="5845215"/>
            <a:ext cx="1203767" cy="694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15086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536119" y="0"/>
            <a:ext cx="2536276" cy="3744597"/>
          </a:xfrm>
          <a:prstGeom prst="rect">
            <a:avLst/>
          </a:prstGeom>
        </p:spPr>
      </p:pic>
      <p:pic>
        <p:nvPicPr>
          <p:cNvPr id="5" name="Resim 4"/>
          <p:cNvPicPr>
            <a:picLocks noChangeAspect="1"/>
          </p:cNvPicPr>
          <p:nvPr/>
        </p:nvPicPr>
        <p:blipFill>
          <a:blip r:embed="rId3"/>
          <a:stretch>
            <a:fillRect/>
          </a:stretch>
        </p:blipFill>
        <p:spPr>
          <a:xfrm>
            <a:off x="322091" y="406784"/>
            <a:ext cx="2751058" cy="419136"/>
          </a:xfrm>
          <a:prstGeom prst="rect">
            <a:avLst/>
          </a:prstGeom>
        </p:spPr>
      </p:pic>
      <p:pic>
        <p:nvPicPr>
          <p:cNvPr id="7" name="Resim 6"/>
          <p:cNvPicPr>
            <a:picLocks noChangeAspect="1"/>
          </p:cNvPicPr>
          <p:nvPr/>
        </p:nvPicPr>
        <p:blipFill>
          <a:blip r:embed="rId4"/>
          <a:stretch>
            <a:fillRect/>
          </a:stretch>
        </p:blipFill>
        <p:spPr>
          <a:xfrm>
            <a:off x="195695" y="1227644"/>
            <a:ext cx="9277083" cy="4131434"/>
          </a:xfrm>
          <a:prstGeom prst="rect">
            <a:avLst/>
          </a:prstGeom>
        </p:spPr>
      </p:pic>
      <p:sp>
        <p:nvSpPr>
          <p:cNvPr id="10" name="Dikdörtgen 9"/>
          <p:cNvSpPr/>
          <p:nvPr/>
        </p:nvSpPr>
        <p:spPr>
          <a:xfrm>
            <a:off x="8299048" y="2743200"/>
            <a:ext cx="1006998"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8381999" y="4768042"/>
            <a:ext cx="1006998"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575247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22091" y="406784"/>
            <a:ext cx="2751058" cy="419136"/>
          </a:xfrm>
          <a:prstGeom prst="rect">
            <a:avLst/>
          </a:prstGeom>
        </p:spPr>
      </p:pic>
      <p:sp>
        <p:nvSpPr>
          <p:cNvPr id="10" name="Dikdörtgen 9"/>
          <p:cNvSpPr/>
          <p:nvPr/>
        </p:nvSpPr>
        <p:spPr>
          <a:xfrm>
            <a:off x="8299048" y="2743200"/>
            <a:ext cx="1006998"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8381999" y="4768042"/>
            <a:ext cx="1006998"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322091" y="128227"/>
            <a:ext cx="10364100" cy="6729773"/>
          </a:xfrm>
          <a:prstGeom prst="rect">
            <a:avLst/>
          </a:prstGeom>
        </p:spPr>
      </p:pic>
    </p:spTree>
    <p:extLst>
      <p:ext uri="{BB962C8B-B14F-4D97-AF65-F5344CB8AC3E}">
        <p14:creationId xmlns:p14="http://schemas.microsoft.com/office/powerpoint/2010/main" val="10926584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22091" y="406784"/>
            <a:ext cx="2751058" cy="419136"/>
          </a:xfrm>
          <a:prstGeom prst="rect">
            <a:avLst/>
          </a:prstGeom>
        </p:spPr>
      </p:pic>
      <p:sp>
        <p:nvSpPr>
          <p:cNvPr id="10" name="Dikdörtgen 9"/>
          <p:cNvSpPr/>
          <p:nvPr/>
        </p:nvSpPr>
        <p:spPr>
          <a:xfrm>
            <a:off x="8299048" y="2743200"/>
            <a:ext cx="1006998"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8381999" y="4768042"/>
            <a:ext cx="1006998"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0" y="1600695"/>
            <a:ext cx="11963378" cy="3538463"/>
          </a:xfrm>
          <a:prstGeom prst="rect">
            <a:avLst/>
          </a:prstGeom>
        </p:spPr>
      </p:pic>
      <p:sp>
        <p:nvSpPr>
          <p:cNvPr id="4" name="Dikdörtgen 3"/>
          <p:cNvSpPr/>
          <p:nvPr/>
        </p:nvSpPr>
        <p:spPr>
          <a:xfrm>
            <a:off x="0" y="1516284"/>
            <a:ext cx="7072132" cy="520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0" y="3327721"/>
            <a:ext cx="8299048" cy="1707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664330" y="4256589"/>
            <a:ext cx="8299048" cy="1707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4"/>
          <a:stretch>
            <a:fillRect/>
          </a:stretch>
        </p:blipFill>
        <p:spPr>
          <a:xfrm>
            <a:off x="1697620" y="3327721"/>
            <a:ext cx="6373111" cy="3331747"/>
          </a:xfrm>
          <a:prstGeom prst="rect">
            <a:avLst/>
          </a:prstGeom>
        </p:spPr>
      </p:pic>
    </p:spTree>
    <p:extLst>
      <p:ext uri="{BB962C8B-B14F-4D97-AF65-F5344CB8AC3E}">
        <p14:creationId xmlns:p14="http://schemas.microsoft.com/office/powerpoint/2010/main" val="30612752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3518" y="491667"/>
            <a:ext cx="10959745" cy="2427612"/>
          </a:xfrm>
          <a:prstGeom prst="rect">
            <a:avLst/>
          </a:prstGeom>
        </p:spPr>
      </p:pic>
    </p:spTree>
    <p:extLst>
      <p:ext uri="{BB962C8B-B14F-4D97-AF65-F5344CB8AC3E}">
        <p14:creationId xmlns:p14="http://schemas.microsoft.com/office/powerpoint/2010/main" val="23304267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3518" y="491667"/>
            <a:ext cx="10959745" cy="2427612"/>
          </a:xfrm>
          <a:prstGeom prst="rect">
            <a:avLst/>
          </a:prstGeom>
        </p:spPr>
      </p:pic>
      <p:pic>
        <p:nvPicPr>
          <p:cNvPr id="2" name="Resim 1"/>
          <p:cNvPicPr>
            <a:picLocks noChangeAspect="1"/>
          </p:cNvPicPr>
          <p:nvPr/>
        </p:nvPicPr>
        <p:blipFill>
          <a:blip r:embed="rId3"/>
          <a:stretch>
            <a:fillRect/>
          </a:stretch>
        </p:blipFill>
        <p:spPr>
          <a:xfrm>
            <a:off x="613438" y="1705472"/>
            <a:ext cx="10350570" cy="4801013"/>
          </a:xfrm>
          <a:prstGeom prst="rect">
            <a:avLst/>
          </a:prstGeom>
        </p:spPr>
      </p:pic>
    </p:spTree>
    <p:extLst>
      <p:ext uri="{BB962C8B-B14F-4D97-AF65-F5344CB8AC3E}">
        <p14:creationId xmlns:p14="http://schemas.microsoft.com/office/powerpoint/2010/main" val="256503325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168471"/>
            <a:ext cx="12118128" cy="1510859"/>
          </a:xfrm>
          <a:prstGeom prst="rect">
            <a:avLst/>
          </a:prstGeom>
        </p:spPr>
      </p:pic>
      <p:pic>
        <p:nvPicPr>
          <p:cNvPr id="6" name="Resim 5"/>
          <p:cNvPicPr>
            <a:picLocks noChangeAspect="1"/>
          </p:cNvPicPr>
          <p:nvPr/>
        </p:nvPicPr>
        <p:blipFill>
          <a:blip r:embed="rId3"/>
          <a:stretch>
            <a:fillRect/>
          </a:stretch>
        </p:blipFill>
        <p:spPr>
          <a:xfrm>
            <a:off x="-1" y="1679330"/>
            <a:ext cx="7871431" cy="3323493"/>
          </a:xfrm>
          <a:prstGeom prst="rect">
            <a:avLst/>
          </a:prstGeom>
        </p:spPr>
      </p:pic>
    </p:spTree>
    <p:extLst>
      <p:ext uri="{BB962C8B-B14F-4D97-AF65-F5344CB8AC3E}">
        <p14:creationId xmlns:p14="http://schemas.microsoft.com/office/powerpoint/2010/main" val="29034659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23093"/>
            <a:ext cx="11925315" cy="5099538"/>
          </a:xfrm>
          <a:prstGeom prst="rect">
            <a:avLst/>
          </a:prstGeom>
        </p:spPr>
      </p:pic>
    </p:spTree>
    <p:extLst>
      <p:ext uri="{BB962C8B-B14F-4D97-AF65-F5344CB8AC3E}">
        <p14:creationId xmlns:p14="http://schemas.microsoft.com/office/powerpoint/2010/main" val="41301093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18729" y="206200"/>
            <a:ext cx="9848463" cy="6259754"/>
          </a:xfrm>
          <a:prstGeom prst="rect">
            <a:avLst/>
          </a:prstGeom>
        </p:spPr>
      </p:pic>
    </p:spTree>
    <p:extLst>
      <p:ext uri="{BB962C8B-B14F-4D97-AF65-F5344CB8AC3E}">
        <p14:creationId xmlns:p14="http://schemas.microsoft.com/office/powerpoint/2010/main" val="13259063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18727" y="0"/>
            <a:ext cx="9848463" cy="6259754"/>
          </a:xfrm>
          <a:prstGeom prst="rect">
            <a:avLst/>
          </a:prstGeom>
        </p:spPr>
      </p:pic>
      <p:pic>
        <p:nvPicPr>
          <p:cNvPr id="2" name="Resim 1"/>
          <p:cNvPicPr>
            <a:picLocks noChangeAspect="1"/>
          </p:cNvPicPr>
          <p:nvPr/>
        </p:nvPicPr>
        <p:blipFill>
          <a:blip r:embed="rId3"/>
          <a:stretch>
            <a:fillRect/>
          </a:stretch>
        </p:blipFill>
        <p:spPr>
          <a:xfrm>
            <a:off x="456118" y="5325729"/>
            <a:ext cx="9373679" cy="1382802"/>
          </a:xfrm>
          <a:prstGeom prst="rect">
            <a:avLst/>
          </a:prstGeom>
        </p:spPr>
      </p:pic>
    </p:spTree>
    <p:extLst>
      <p:ext uri="{BB962C8B-B14F-4D97-AF65-F5344CB8AC3E}">
        <p14:creationId xmlns:p14="http://schemas.microsoft.com/office/powerpoint/2010/main" val="17698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5685" y="1118217"/>
            <a:ext cx="12136315" cy="4144800"/>
          </a:xfrm>
          <a:prstGeom prst="rect">
            <a:avLst/>
          </a:prstGeom>
        </p:spPr>
      </p:pic>
      <p:pic>
        <p:nvPicPr>
          <p:cNvPr id="6" name="Resim 5"/>
          <p:cNvPicPr>
            <a:picLocks noChangeAspect="1"/>
          </p:cNvPicPr>
          <p:nvPr/>
        </p:nvPicPr>
        <p:blipFill>
          <a:blip r:embed="rId3"/>
          <a:stretch>
            <a:fillRect/>
          </a:stretch>
        </p:blipFill>
        <p:spPr>
          <a:xfrm>
            <a:off x="289235" y="0"/>
            <a:ext cx="3749365" cy="586791"/>
          </a:xfrm>
          <a:prstGeom prst="rect">
            <a:avLst/>
          </a:prstGeom>
        </p:spPr>
      </p:pic>
      <p:pic>
        <p:nvPicPr>
          <p:cNvPr id="7" name="Resim 6"/>
          <p:cNvPicPr>
            <a:picLocks noChangeAspect="1"/>
          </p:cNvPicPr>
          <p:nvPr/>
        </p:nvPicPr>
        <p:blipFill>
          <a:blip r:embed="rId4"/>
          <a:stretch>
            <a:fillRect/>
          </a:stretch>
        </p:blipFill>
        <p:spPr>
          <a:xfrm>
            <a:off x="289235" y="741738"/>
            <a:ext cx="2324301" cy="586791"/>
          </a:xfrm>
          <a:prstGeom prst="rect">
            <a:avLst/>
          </a:prstGeom>
        </p:spPr>
      </p:pic>
      <p:sp>
        <p:nvSpPr>
          <p:cNvPr id="3" name="Dikdörtgen 2"/>
          <p:cNvSpPr/>
          <p:nvPr/>
        </p:nvSpPr>
        <p:spPr>
          <a:xfrm>
            <a:off x="7781192" y="2171700"/>
            <a:ext cx="931985" cy="861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5"/>
          <a:stretch>
            <a:fillRect/>
          </a:stretch>
        </p:blipFill>
        <p:spPr>
          <a:xfrm>
            <a:off x="4411951" y="5040001"/>
            <a:ext cx="7670466" cy="1817999"/>
          </a:xfrm>
          <a:prstGeom prst="rect">
            <a:avLst/>
          </a:prstGeom>
        </p:spPr>
      </p:pic>
    </p:spTree>
    <p:extLst>
      <p:ext uri="{BB962C8B-B14F-4D97-AF65-F5344CB8AC3E}">
        <p14:creationId xmlns:p14="http://schemas.microsoft.com/office/powerpoint/2010/main" val="9170751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950" y="459728"/>
            <a:ext cx="11801529" cy="4842033"/>
          </a:xfrm>
          <a:prstGeom prst="rect">
            <a:avLst/>
          </a:prstGeom>
        </p:spPr>
      </p:pic>
    </p:spTree>
    <p:extLst>
      <p:ext uri="{BB962C8B-B14F-4D97-AF65-F5344CB8AC3E}">
        <p14:creationId xmlns:p14="http://schemas.microsoft.com/office/powerpoint/2010/main" val="85349336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82126"/>
            <a:ext cx="9988062" cy="6103815"/>
          </a:xfrm>
          <a:prstGeom prst="rect">
            <a:avLst/>
          </a:prstGeom>
        </p:spPr>
      </p:pic>
    </p:spTree>
    <p:extLst>
      <p:ext uri="{BB962C8B-B14F-4D97-AF65-F5344CB8AC3E}">
        <p14:creationId xmlns:p14="http://schemas.microsoft.com/office/powerpoint/2010/main" val="27141390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0"/>
            <a:ext cx="11877668" cy="4053254"/>
          </a:xfrm>
          <a:prstGeom prst="rect">
            <a:avLst/>
          </a:prstGeom>
        </p:spPr>
      </p:pic>
    </p:spTree>
    <p:extLst>
      <p:ext uri="{BB962C8B-B14F-4D97-AF65-F5344CB8AC3E}">
        <p14:creationId xmlns:p14="http://schemas.microsoft.com/office/powerpoint/2010/main" val="36564896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1465169" cy="6403418"/>
          </a:xfrm>
          <a:prstGeom prst="rect">
            <a:avLst/>
          </a:prstGeom>
        </p:spPr>
      </p:pic>
    </p:spTree>
    <p:extLst>
      <p:ext uri="{BB962C8B-B14F-4D97-AF65-F5344CB8AC3E}">
        <p14:creationId xmlns:p14="http://schemas.microsoft.com/office/powerpoint/2010/main" val="22000807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4199" y="-1"/>
            <a:ext cx="11761455" cy="3864477"/>
          </a:xfrm>
          <a:prstGeom prst="rect">
            <a:avLst/>
          </a:prstGeom>
        </p:spPr>
      </p:pic>
    </p:spTree>
    <p:extLst>
      <p:ext uri="{BB962C8B-B14F-4D97-AF65-F5344CB8AC3E}">
        <p14:creationId xmlns:p14="http://schemas.microsoft.com/office/powerpoint/2010/main" val="18213789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2016" y="121802"/>
            <a:ext cx="11723638" cy="5200820"/>
          </a:xfrm>
          <a:prstGeom prst="rect">
            <a:avLst/>
          </a:prstGeom>
        </p:spPr>
      </p:pic>
    </p:spTree>
    <p:extLst>
      <p:ext uri="{BB962C8B-B14F-4D97-AF65-F5344CB8AC3E}">
        <p14:creationId xmlns:p14="http://schemas.microsoft.com/office/powerpoint/2010/main" val="13532189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0"/>
            <a:ext cx="10823331" cy="6662917"/>
          </a:xfrm>
          <a:prstGeom prst="rect">
            <a:avLst/>
          </a:prstGeom>
        </p:spPr>
      </p:pic>
    </p:spTree>
    <p:extLst>
      <p:ext uri="{BB962C8B-B14F-4D97-AF65-F5344CB8AC3E}">
        <p14:creationId xmlns:p14="http://schemas.microsoft.com/office/powerpoint/2010/main" val="42734895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9601" y="215060"/>
            <a:ext cx="11077878" cy="2361085"/>
          </a:xfrm>
          <a:prstGeom prst="rect">
            <a:avLst/>
          </a:prstGeom>
        </p:spPr>
      </p:pic>
    </p:spTree>
    <p:extLst>
      <p:ext uri="{BB962C8B-B14F-4D97-AF65-F5344CB8AC3E}">
        <p14:creationId xmlns:p14="http://schemas.microsoft.com/office/powerpoint/2010/main" val="14405529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9601" y="215060"/>
            <a:ext cx="11077878" cy="2361085"/>
          </a:xfrm>
          <a:prstGeom prst="rect">
            <a:avLst/>
          </a:prstGeom>
        </p:spPr>
      </p:pic>
      <p:pic>
        <p:nvPicPr>
          <p:cNvPr id="3" name="Resim 2"/>
          <p:cNvPicPr>
            <a:picLocks noChangeAspect="1"/>
          </p:cNvPicPr>
          <p:nvPr/>
        </p:nvPicPr>
        <p:blipFill>
          <a:blip r:embed="rId3"/>
          <a:stretch>
            <a:fillRect/>
          </a:stretch>
        </p:blipFill>
        <p:spPr>
          <a:xfrm>
            <a:off x="0" y="151988"/>
            <a:ext cx="11998386" cy="5281657"/>
          </a:xfrm>
          <a:prstGeom prst="rect">
            <a:avLst/>
          </a:prstGeom>
        </p:spPr>
      </p:pic>
    </p:spTree>
    <p:extLst>
      <p:ext uri="{BB962C8B-B14F-4D97-AF65-F5344CB8AC3E}">
        <p14:creationId xmlns:p14="http://schemas.microsoft.com/office/powerpoint/2010/main" val="414841787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9601" y="215060"/>
            <a:ext cx="11077878" cy="2361085"/>
          </a:xfrm>
          <a:prstGeom prst="rect">
            <a:avLst/>
          </a:prstGeom>
        </p:spPr>
      </p:pic>
      <p:pic>
        <p:nvPicPr>
          <p:cNvPr id="4" name="Resim 3"/>
          <p:cNvPicPr>
            <a:picLocks noChangeAspect="1"/>
          </p:cNvPicPr>
          <p:nvPr/>
        </p:nvPicPr>
        <p:blipFill>
          <a:blip r:embed="rId3"/>
          <a:stretch>
            <a:fillRect/>
          </a:stretch>
        </p:blipFill>
        <p:spPr>
          <a:xfrm>
            <a:off x="0" y="0"/>
            <a:ext cx="10445262" cy="6806874"/>
          </a:xfrm>
          <a:prstGeom prst="rect">
            <a:avLst/>
          </a:prstGeom>
        </p:spPr>
      </p:pic>
    </p:spTree>
    <p:extLst>
      <p:ext uri="{BB962C8B-B14F-4D97-AF65-F5344CB8AC3E}">
        <p14:creationId xmlns:p14="http://schemas.microsoft.com/office/powerpoint/2010/main" val="251136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sp>
        <p:nvSpPr>
          <p:cNvPr id="3" name="Dikdörtgen 2"/>
          <p:cNvSpPr/>
          <p:nvPr/>
        </p:nvSpPr>
        <p:spPr>
          <a:xfrm>
            <a:off x="7781192" y="2171700"/>
            <a:ext cx="931985" cy="861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stretch>
            <a:fillRect/>
          </a:stretch>
        </p:blipFill>
        <p:spPr>
          <a:xfrm>
            <a:off x="289235" y="659863"/>
            <a:ext cx="3810330" cy="655377"/>
          </a:xfrm>
          <a:prstGeom prst="rect">
            <a:avLst/>
          </a:prstGeom>
        </p:spPr>
      </p:pic>
      <p:pic>
        <p:nvPicPr>
          <p:cNvPr id="5" name="Resim 4"/>
          <p:cNvPicPr>
            <a:picLocks noChangeAspect="1"/>
          </p:cNvPicPr>
          <p:nvPr/>
        </p:nvPicPr>
        <p:blipFill>
          <a:blip r:embed="rId4"/>
          <a:stretch>
            <a:fillRect/>
          </a:stretch>
        </p:blipFill>
        <p:spPr>
          <a:xfrm>
            <a:off x="1121454" y="1315240"/>
            <a:ext cx="9348426" cy="5409152"/>
          </a:xfrm>
          <a:prstGeom prst="rect">
            <a:avLst/>
          </a:prstGeom>
        </p:spPr>
      </p:pic>
      <p:sp>
        <p:nvSpPr>
          <p:cNvPr id="8" name="Metin kutusu 7"/>
          <p:cNvSpPr txBox="1"/>
          <p:nvPr/>
        </p:nvSpPr>
        <p:spPr>
          <a:xfrm>
            <a:off x="4099565" y="5175504"/>
            <a:ext cx="1542283" cy="369332"/>
          </a:xfrm>
          <a:prstGeom prst="rect">
            <a:avLst/>
          </a:prstGeom>
          <a:solidFill>
            <a:schemeClr val="bg1"/>
          </a:solidFill>
          <a:ln>
            <a:solidFill>
              <a:schemeClr val="bg1"/>
            </a:solidFill>
          </a:ln>
        </p:spPr>
        <p:txBody>
          <a:bodyPr wrap="square" rtlCol="0">
            <a:spAutoFit/>
          </a:bodyPr>
          <a:lstStyle/>
          <a:p>
            <a:r>
              <a:rPr lang="tr-TR" dirty="0" err="1" smtClean="0"/>
              <a:t>Before</a:t>
            </a:r>
            <a:r>
              <a:rPr lang="tr-TR" dirty="0" smtClean="0"/>
              <a:t> </a:t>
            </a:r>
            <a:r>
              <a:rPr lang="tr-TR" dirty="0" err="1" smtClean="0"/>
              <a:t>lecture</a:t>
            </a:r>
            <a:endParaRPr lang="tr-TR" dirty="0"/>
          </a:p>
        </p:txBody>
      </p:sp>
    </p:spTree>
    <p:extLst>
      <p:ext uri="{BB962C8B-B14F-4D97-AF65-F5344CB8AC3E}">
        <p14:creationId xmlns:p14="http://schemas.microsoft.com/office/powerpoint/2010/main" val="7116626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1"/>
            <a:ext cx="12071838" cy="5440827"/>
          </a:xfrm>
          <a:prstGeom prst="rect">
            <a:avLst/>
          </a:prstGeom>
        </p:spPr>
      </p:pic>
    </p:spTree>
    <p:extLst>
      <p:ext uri="{BB962C8B-B14F-4D97-AF65-F5344CB8AC3E}">
        <p14:creationId xmlns:p14="http://schemas.microsoft.com/office/powerpoint/2010/main" val="200065357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88888" y="-26272"/>
            <a:ext cx="9551927" cy="6884272"/>
          </a:xfrm>
          <a:prstGeom prst="rect">
            <a:avLst/>
          </a:prstGeom>
        </p:spPr>
      </p:pic>
    </p:spTree>
    <p:extLst>
      <p:ext uri="{BB962C8B-B14F-4D97-AF65-F5344CB8AC3E}">
        <p14:creationId xmlns:p14="http://schemas.microsoft.com/office/powerpoint/2010/main" val="37341988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98682"/>
            <a:ext cx="11948746" cy="3820555"/>
          </a:xfrm>
          <a:prstGeom prst="rect">
            <a:avLst/>
          </a:prstGeom>
        </p:spPr>
      </p:pic>
    </p:spTree>
    <p:extLst>
      <p:ext uri="{BB962C8B-B14F-4D97-AF65-F5344CB8AC3E}">
        <p14:creationId xmlns:p14="http://schemas.microsoft.com/office/powerpoint/2010/main" val="42927250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9733085" cy="6807000"/>
          </a:xfrm>
          <a:prstGeom prst="rect">
            <a:avLst/>
          </a:prstGeom>
        </p:spPr>
      </p:pic>
    </p:spTree>
    <p:extLst>
      <p:ext uri="{BB962C8B-B14F-4D97-AF65-F5344CB8AC3E}">
        <p14:creationId xmlns:p14="http://schemas.microsoft.com/office/powerpoint/2010/main" val="13822909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4039" y="0"/>
            <a:ext cx="11800982" cy="5855677"/>
          </a:xfrm>
          <a:prstGeom prst="rect">
            <a:avLst/>
          </a:prstGeom>
        </p:spPr>
      </p:pic>
    </p:spTree>
    <p:extLst>
      <p:ext uri="{BB962C8B-B14F-4D97-AF65-F5344CB8AC3E}">
        <p14:creationId xmlns:p14="http://schemas.microsoft.com/office/powerpoint/2010/main" val="403819359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
            <a:ext cx="12047220" cy="4484077"/>
          </a:xfrm>
          <a:prstGeom prst="rect">
            <a:avLst/>
          </a:prstGeom>
        </p:spPr>
      </p:pic>
    </p:spTree>
    <p:extLst>
      <p:ext uri="{BB962C8B-B14F-4D97-AF65-F5344CB8AC3E}">
        <p14:creationId xmlns:p14="http://schemas.microsoft.com/office/powerpoint/2010/main" val="2335134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77883" y="105083"/>
            <a:ext cx="10791632" cy="5735312"/>
          </a:xfrm>
          <a:prstGeom prst="rect">
            <a:avLst/>
          </a:prstGeom>
        </p:spPr>
      </p:pic>
    </p:spTree>
    <p:extLst>
      <p:ext uri="{BB962C8B-B14F-4D97-AF65-F5344CB8AC3E}">
        <p14:creationId xmlns:p14="http://schemas.microsoft.com/office/powerpoint/2010/main" val="8086062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0140" y="232035"/>
            <a:ext cx="11922264" cy="3979479"/>
          </a:xfrm>
          <a:prstGeom prst="rect">
            <a:avLst/>
          </a:prstGeom>
        </p:spPr>
      </p:pic>
    </p:spTree>
    <p:extLst>
      <p:ext uri="{BB962C8B-B14F-4D97-AF65-F5344CB8AC3E}">
        <p14:creationId xmlns:p14="http://schemas.microsoft.com/office/powerpoint/2010/main" val="273904838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28689" y="-1"/>
            <a:ext cx="11886178" cy="5125915"/>
          </a:xfrm>
          <a:prstGeom prst="rect">
            <a:avLst/>
          </a:prstGeom>
        </p:spPr>
      </p:pic>
    </p:spTree>
    <p:extLst>
      <p:ext uri="{BB962C8B-B14F-4D97-AF65-F5344CB8AC3E}">
        <p14:creationId xmlns:p14="http://schemas.microsoft.com/office/powerpoint/2010/main" val="41843777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1745122" cy="5310554"/>
          </a:xfrm>
          <a:prstGeom prst="rect">
            <a:avLst/>
          </a:prstGeom>
        </p:spPr>
      </p:pic>
    </p:spTree>
    <p:extLst>
      <p:ext uri="{BB962C8B-B14F-4D97-AF65-F5344CB8AC3E}">
        <p14:creationId xmlns:p14="http://schemas.microsoft.com/office/powerpoint/2010/main" val="206295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sp>
        <p:nvSpPr>
          <p:cNvPr id="3" name="Dikdörtgen 2"/>
          <p:cNvSpPr/>
          <p:nvPr/>
        </p:nvSpPr>
        <p:spPr>
          <a:xfrm>
            <a:off x="7781192" y="2171700"/>
            <a:ext cx="931985" cy="861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stretch>
            <a:fillRect/>
          </a:stretch>
        </p:blipFill>
        <p:spPr>
          <a:xfrm>
            <a:off x="289235" y="659863"/>
            <a:ext cx="3810330" cy="655377"/>
          </a:xfrm>
          <a:prstGeom prst="rect">
            <a:avLst/>
          </a:prstGeom>
        </p:spPr>
      </p:pic>
      <p:pic>
        <p:nvPicPr>
          <p:cNvPr id="2" name="Resim 1"/>
          <p:cNvPicPr>
            <a:picLocks noChangeAspect="1"/>
          </p:cNvPicPr>
          <p:nvPr/>
        </p:nvPicPr>
        <p:blipFill>
          <a:blip r:embed="rId4"/>
          <a:stretch>
            <a:fillRect/>
          </a:stretch>
        </p:blipFill>
        <p:spPr>
          <a:xfrm>
            <a:off x="289235" y="1661627"/>
            <a:ext cx="11849031" cy="3358781"/>
          </a:xfrm>
          <a:prstGeom prst="rect">
            <a:avLst/>
          </a:prstGeom>
        </p:spPr>
      </p:pic>
      <p:sp>
        <p:nvSpPr>
          <p:cNvPr id="7" name="Dikdörtgen 6"/>
          <p:cNvSpPr/>
          <p:nvPr/>
        </p:nvSpPr>
        <p:spPr>
          <a:xfrm>
            <a:off x="9741877" y="2734408"/>
            <a:ext cx="931985" cy="1169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715537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4787" y="0"/>
            <a:ext cx="10219798" cy="6626385"/>
          </a:xfrm>
          <a:prstGeom prst="rect">
            <a:avLst/>
          </a:prstGeom>
        </p:spPr>
      </p:pic>
    </p:spTree>
    <p:extLst>
      <p:ext uri="{BB962C8B-B14F-4D97-AF65-F5344CB8AC3E}">
        <p14:creationId xmlns:p14="http://schemas.microsoft.com/office/powerpoint/2010/main" val="560766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1"/>
            <a:ext cx="11983915" cy="4019449"/>
          </a:xfrm>
          <a:prstGeom prst="rect">
            <a:avLst/>
          </a:prstGeom>
        </p:spPr>
      </p:pic>
    </p:spTree>
    <p:extLst>
      <p:ext uri="{BB962C8B-B14F-4D97-AF65-F5344CB8AC3E}">
        <p14:creationId xmlns:p14="http://schemas.microsoft.com/office/powerpoint/2010/main" val="329597677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 y="0"/>
            <a:ext cx="11808069" cy="6146894"/>
          </a:xfrm>
          <a:prstGeom prst="rect">
            <a:avLst/>
          </a:prstGeom>
        </p:spPr>
      </p:pic>
    </p:spTree>
    <p:extLst>
      <p:ext uri="{BB962C8B-B14F-4D97-AF65-F5344CB8AC3E}">
        <p14:creationId xmlns:p14="http://schemas.microsoft.com/office/powerpoint/2010/main" val="356593203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299" y="162258"/>
            <a:ext cx="11569716" cy="5802880"/>
          </a:xfrm>
          <a:prstGeom prst="rect">
            <a:avLst/>
          </a:prstGeom>
        </p:spPr>
      </p:pic>
    </p:spTree>
    <p:extLst>
      <p:ext uri="{BB962C8B-B14F-4D97-AF65-F5344CB8AC3E}">
        <p14:creationId xmlns:p14="http://schemas.microsoft.com/office/powerpoint/2010/main" val="1717031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4" name="Resim 3"/>
          <p:cNvPicPr>
            <a:picLocks noChangeAspect="1"/>
          </p:cNvPicPr>
          <p:nvPr/>
        </p:nvPicPr>
        <p:blipFill>
          <a:blip r:embed="rId3"/>
          <a:stretch>
            <a:fillRect/>
          </a:stretch>
        </p:blipFill>
        <p:spPr>
          <a:xfrm>
            <a:off x="289235" y="659863"/>
            <a:ext cx="3810330" cy="655377"/>
          </a:xfrm>
          <a:prstGeom prst="rect">
            <a:avLst/>
          </a:prstGeom>
        </p:spPr>
      </p:pic>
      <p:pic>
        <p:nvPicPr>
          <p:cNvPr id="5" name="Resim 4"/>
          <p:cNvPicPr>
            <a:picLocks noChangeAspect="1"/>
          </p:cNvPicPr>
          <p:nvPr/>
        </p:nvPicPr>
        <p:blipFill>
          <a:blip r:embed="rId4"/>
          <a:stretch>
            <a:fillRect/>
          </a:stretch>
        </p:blipFill>
        <p:spPr>
          <a:xfrm>
            <a:off x="0" y="1547446"/>
            <a:ext cx="11957549" cy="1195754"/>
          </a:xfrm>
          <a:prstGeom prst="rect">
            <a:avLst/>
          </a:prstGeom>
        </p:spPr>
      </p:pic>
      <p:pic>
        <p:nvPicPr>
          <p:cNvPr id="8" name="Resim 7"/>
          <p:cNvPicPr>
            <a:picLocks noChangeAspect="1"/>
          </p:cNvPicPr>
          <p:nvPr/>
        </p:nvPicPr>
        <p:blipFill>
          <a:blip r:embed="rId5"/>
          <a:stretch>
            <a:fillRect/>
          </a:stretch>
        </p:blipFill>
        <p:spPr>
          <a:xfrm>
            <a:off x="61855" y="2904631"/>
            <a:ext cx="11895693" cy="2319376"/>
          </a:xfrm>
          <a:prstGeom prst="rect">
            <a:avLst/>
          </a:prstGeom>
        </p:spPr>
      </p:pic>
    </p:spTree>
    <p:extLst>
      <p:ext uri="{BB962C8B-B14F-4D97-AF65-F5344CB8AC3E}">
        <p14:creationId xmlns:p14="http://schemas.microsoft.com/office/powerpoint/2010/main" val="39059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4" name="Resim 3"/>
          <p:cNvPicPr>
            <a:picLocks noChangeAspect="1"/>
          </p:cNvPicPr>
          <p:nvPr/>
        </p:nvPicPr>
        <p:blipFill>
          <a:blip r:embed="rId3"/>
          <a:stretch>
            <a:fillRect/>
          </a:stretch>
        </p:blipFill>
        <p:spPr>
          <a:xfrm>
            <a:off x="289235" y="659863"/>
            <a:ext cx="3810330" cy="655377"/>
          </a:xfrm>
          <a:prstGeom prst="rect">
            <a:avLst/>
          </a:prstGeom>
        </p:spPr>
      </p:pic>
      <p:pic>
        <p:nvPicPr>
          <p:cNvPr id="5" name="Resim 4"/>
          <p:cNvPicPr>
            <a:picLocks noChangeAspect="1"/>
          </p:cNvPicPr>
          <p:nvPr/>
        </p:nvPicPr>
        <p:blipFill>
          <a:blip r:embed="rId4"/>
          <a:stretch>
            <a:fillRect/>
          </a:stretch>
        </p:blipFill>
        <p:spPr>
          <a:xfrm>
            <a:off x="0" y="1547446"/>
            <a:ext cx="11957549" cy="1195754"/>
          </a:xfrm>
          <a:prstGeom prst="rect">
            <a:avLst/>
          </a:prstGeom>
        </p:spPr>
      </p:pic>
      <p:pic>
        <p:nvPicPr>
          <p:cNvPr id="2" name="Resim 1"/>
          <p:cNvPicPr>
            <a:picLocks noChangeAspect="1"/>
          </p:cNvPicPr>
          <p:nvPr/>
        </p:nvPicPr>
        <p:blipFill>
          <a:blip r:embed="rId5"/>
          <a:stretch>
            <a:fillRect/>
          </a:stretch>
        </p:blipFill>
        <p:spPr>
          <a:xfrm>
            <a:off x="457200" y="2743200"/>
            <a:ext cx="10374923" cy="4034007"/>
          </a:xfrm>
          <a:prstGeom prst="rect">
            <a:avLst/>
          </a:prstGeom>
        </p:spPr>
      </p:pic>
      <p:sp>
        <p:nvSpPr>
          <p:cNvPr id="3" name="Dikdörtgen 2"/>
          <p:cNvSpPr/>
          <p:nvPr/>
        </p:nvSpPr>
        <p:spPr>
          <a:xfrm>
            <a:off x="4290646" y="3464169"/>
            <a:ext cx="316523" cy="325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2941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108891" y="687238"/>
            <a:ext cx="3093988" cy="647756"/>
          </a:xfrm>
          <a:prstGeom prst="rect">
            <a:avLst/>
          </a:prstGeom>
        </p:spPr>
      </p:pic>
      <p:pic>
        <p:nvPicPr>
          <p:cNvPr id="8" name="Resim 7"/>
          <p:cNvPicPr>
            <a:picLocks noChangeAspect="1"/>
          </p:cNvPicPr>
          <p:nvPr/>
        </p:nvPicPr>
        <p:blipFill>
          <a:blip r:embed="rId4"/>
          <a:stretch>
            <a:fillRect/>
          </a:stretch>
        </p:blipFill>
        <p:spPr>
          <a:xfrm>
            <a:off x="9270239" y="36479"/>
            <a:ext cx="2665674" cy="2597030"/>
          </a:xfrm>
          <a:prstGeom prst="rect">
            <a:avLst/>
          </a:prstGeom>
        </p:spPr>
      </p:pic>
      <p:pic>
        <p:nvPicPr>
          <p:cNvPr id="9" name="Resim 8"/>
          <p:cNvPicPr>
            <a:picLocks noChangeAspect="1"/>
          </p:cNvPicPr>
          <p:nvPr/>
        </p:nvPicPr>
        <p:blipFill>
          <a:blip r:embed="rId5"/>
          <a:stretch>
            <a:fillRect/>
          </a:stretch>
        </p:blipFill>
        <p:spPr>
          <a:xfrm>
            <a:off x="108890" y="1578047"/>
            <a:ext cx="9284543" cy="4101784"/>
          </a:xfrm>
          <a:prstGeom prst="rect">
            <a:avLst/>
          </a:prstGeom>
        </p:spPr>
      </p:pic>
      <p:sp>
        <p:nvSpPr>
          <p:cNvPr id="10" name="Dikdörtgen 9"/>
          <p:cNvSpPr/>
          <p:nvPr/>
        </p:nvSpPr>
        <p:spPr>
          <a:xfrm>
            <a:off x="3754315" y="2101362"/>
            <a:ext cx="413239" cy="298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1443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108891" y="687238"/>
            <a:ext cx="3093988" cy="647756"/>
          </a:xfrm>
          <a:prstGeom prst="rect">
            <a:avLst/>
          </a:prstGeom>
        </p:spPr>
      </p:pic>
      <p:sp>
        <p:nvSpPr>
          <p:cNvPr id="10" name="Dikdörtgen 9"/>
          <p:cNvSpPr/>
          <p:nvPr/>
        </p:nvSpPr>
        <p:spPr>
          <a:xfrm>
            <a:off x="3754315" y="2101362"/>
            <a:ext cx="413239" cy="298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162893" y="1653445"/>
            <a:ext cx="10019802" cy="3595563"/>
          </a:xfrm>
          <a:prstGeom prst="rect">
            <a:avLst/>
          </a:prstGeom>
        </p:spPr>
      </p:pic>
      <p:pic>
        <p:nvPicPr>
          <p:cNvPr id="8" name="Resim 7"/>
          <p:cNvPicPr>
            <a:picLocks noChangeAspect="1"/>
          </p:cNvPicPr>
          <p:nvPr/>
        </p:nvPicPr>
        <p:blipFill>
          <a:blip r:embed="rId5"/>
          <a:stretch>
            <a:fillRect/>
          </a:stretch>
        </p:blipFill>
        <p:spPr>
          <a:xfrm>
            <a:off x="8136032" y="221118"/>
            <a:ext cx="2665674" cy="2597030"/>
          </a:xfrm>
          <a:prstGeom prst="rect">
            <a:avLst/>
          </a:prstGeom>
        </p:spPr>
      </p:pic>
      <p:sp>
        <p:nvSpPr>
          <p:cNvPr id="3" name="Dikdörtgen 2"/>
          <p:cNvSpPr/>
          <p:nvPr/>
        </p:nvSpPr>
        <p:spPr>
          <a:xfrm>
            <a:off x="2092569" y="3736731"/>
            <a:ext cx="386862" cy="23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7186245" y="4870938"/>
            <a:ext cx="797169" cy="34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3511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108891" y="687238"/>
            <a:ext cx="3093988" cy="647756"/>
          </a:xfrm>
          <a:prstGeom prst="rect">
            <a:avLst/>
          </a:prstGeom>
        </p:spPr>
      </p:pic>
      <p:sp>
        <p:nvSpPr>
          <p:cNvPr id="10" name="Dikdörtgen 9"/>
          <p:cNvSpPr/>
          <p:nvPr/>
        </p:nvSpPr>
        <p:spPr>
          <a:xfrm>
            <a:off x="3754315" y="2101362"/>
            <a:ext cx="413239" cy="298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a:stretch>
            <a:fillRect/>
          </a:stretch>
        </p:blipFill>
        <p:spPr>
          <a:xfrm>
            <a:off x="8136032" y="221118"/>
            <a:ext cx="2665674" cy="2597030"/>
          </a:xfrm>
          <a:prstGeom prst="rect">
            <a:avLst/>
          </a:prstGeom>
        </p:spPr>
      </p:pic>
      <p:sp>
        <p:nvSpPr>
          <p:cNvPr id="3" name="Dikdörtgen 2"/>
          <p:cNvSpPr/>
          <p:nvPr/>
        </p:nvSpPr>
        <p:spPr>
          <a:xfrm>
            <a:off x="2092569" y="3736731"/>
            <a:ext cx="386862" cy="23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7186245" y="4870938"/>
            <a:ext cx="797169" cy="34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5"/>
          <a:stretch>
            <a:fillRect/>
          </a:stretch>
        </p:blipFill>
        <p:spPr>
          <a:xfrm>
            <a:off x="108891" y="1519633"/>
            <a:ext cx="8489986" cy="4838518"/>
          </a:xfrm>
          <a:prstGeom prst="rect">
            <a:avLst/>
          </a:prstGeom>
        </p:spPr>
      </p:pic>
      <p:sp>
        <p:nvSpPr>
          <p:cNvPr id="5" name="Dikdörtgen 4"/>
          <p:cNvSpPr/>
          <p:nvPr/>
        </p:nvSpPr>
        <p:spPr>
          <a:xfrm>
            <a:off x="7789985" y="1916723"/>
            <a:ext cx="413238" cy="18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629508" y="2992315"/>
            <a:ext cx="413238" cy="18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957298" y="4017476"/>
            <a:ext cx="413238" cy="18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6602567" y="4503984"/>
            <a:ext cx="413238" cy="18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721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108891" y="687238"/>
            <a:ext cx="3093988" cy="647756"/>
          </a:xfrm>
          <a:prstGeom prst="rect">
            <a:avLst/>
          </a:prstGeom>
        </p:spPr>
      </p:pic>
      <p:pic>
        <p:nvPicPr>
          <p:cNvPr id="8" name="Resim 7"/>
          <p:cNvPicPr>
            <a:picLocks noChangeAspect="1"/>
          </p:cNvPicPr>
          <p:nvPr/>
        </p:nvPicPr>
        <p:blipFill>
          <a:blip r:embed="rId4"/>
          <a:stretch>
            <a:fillRect/>
          </a:stretch>
        </p:blipFill>
        <p:spPr>
          <a:xfrm>
            <a:off x="8136032" y="221118"/>
            <a:ext cx="2665674" cy="2597030"/>
          </a:xfrm>
          <a:prstGeom prst="rect">
            <a:avLst/>
          </a:prstGeom>
        </p:spPr>
      </p:pic>
      <p:pic>
        <p:nvPicPr>
          <p:cNvPr id="2" name="Resim 1"/>
          <p:cNvPicPr>
            <a:picLocks noChangeAspect="1"/>
          </p:cNvPicPr>
          <p:nvPr/>
        </p:nvPicPr>
        <p:blipFill>
          <a:blip r:embed="rId5"/>
          <a:stretch>
            <a:fillRect/>
          </a:stretch>
        </p:blipFill>
        <p:spPr>
          <a:xfrm>
            <a:off x="0" y="2918595"/>
            <a:ext cx="8639622" cy="3334126"/>
          </a:xfrm>
          <a:prstGeom prst="rect">
            <a:avLst/>
          </a:prstGeom>
        </p:spPr>
      </p:pic>
      <p:sp>
        <p:nvSpPr>
          <p:cNvPr id="9" name="Dikdörtgen 8"/>
          <p:cNvSpPr/>
          <p:nvPr/>
        </p:nvSpPr>
        <p:spPr>
          <a:xfrm>
            <a:off x="7499838" y="4237892"/>
            <a:ext cx="923193" cy="492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289235" y="5621215"/>
            <a:ext cx="8195342" cy="492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6685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9381392" y="0"/>
            <a:ext cx="2810608" cy="3032496"/>
          </a:xfrm>
          <a:prstGeom prst="rect">
            <a:avLst/>
          </a:prstGeom>
        </p:spPr>
      </p:pic>
      <p:sp>
        <p:nvSpPr>
          <p:cNvPr id="2" name="Veri Yer Tutucusu 1"/>
          <p:cNvSpPr>
            <a:spLocks noGrp="1"/>
          </p:cNvSpPr>
          <p:nvPr>
            <p:ph type="dt" sz="half" idx="10"/>
          </p:nvPr>
        </p:nvSpPr>
        <p:spPr/>
        <p:txBody>
          <a:bodyPr/>
          <a:lstStyle/>
          <a:p>
            <a:r>
              <a:rPr lang="tr-TR" smtClean="0"/>
              <a:t>26.03.2020</a:t>
            </a:r>
            <a:endParaRPr lang="tr-TR"/>
          </a:p>
        </p:txBody>
      </p:sp>
      <p:sp>
        <p:nvSpPr>
          <p:cNvPr id="3" name="Altbilgi Yer Tutucusu 2"/>
          <p:cNvSpPr>
            <a:spLocks noGrp="1"/>
          </p:cNvSpPr>
          <p:nvPr>
            <p:ph type="ftr" sz="quarter" idx="11"/>
          </p:nvPr>
        </p:nvSpPr>
        <p:spPr/>
        <p:txBody>
          <a:bodyPr/>
          <a:lstStyle/>
          <a:p>
            <a:r>
              <a:rPr lang="tr-TR" smtClean="0"/>
              <a:t>YILDIZ TEKNİK ÜNİVERSİTESİ FEN EDEBİYAT FAKÜLTESİ FİZİK BÖLÜMÜ</a:t>
            </a:r>
            <a:endParaRPr lang="tr-TR"/>
          </a:p>
        </p:txBody>
      </p:sp>
      <p:sp>
        <p:nvSpPr>
          <p:cNvPr id="4" name="Slayt Numarası Yer Tutucusu 3"/>
          <p:cNvSpPr>
            <a:spLocks noGrp="1"/>
          </p:cNvSpPr>
          <p:nvPr>
            <p:ph type="sldNum" sz="quarter" idx="12"/>
          </p:nvPr>
        </p:nvSpPr>
        <p:spPr/>
        <p:txBody>
          <a:bodyPr/>
          <a:lstStyle/>
          <a:p>
            <a:fld id="{8671BACA-4D67-49C6-B372-AD1FA4BF7E8B}" type="slidenum">
              <a:rPr lang="tr-TR" smtClean="0"/>
              <a:t>2</a:t>
            </a:fld>
            <a:endParaRPr lang="tr-TR"/>
          </a:p>
        </p:txBody>
      </p:sp>
      <p:pic>
        <p:nvPicPr>
          <p:cNvPr id="6" name="Resim 5"/>
          <p:cNvPicPr>
            <a:picLocks noChangeAspect="1"/>
          </p:cNvPicPr>
          <p:nvPr/>
        </p:nvPicPr>
        <p:blipFill>
          <a:blip r:embed="rId3"/>
          <a:stretch>
            <a:fillRect/>
          </a:stretch>
        </p:blipFill>
        <p:spPr>
          <a:xfrm>
            <a:off x="289235" y="0"/>
            <a:ext cx="3749365" cy="586791"/>
          </a:xfrm>
          <a:prstGeom prst="rect">
            <a:avLst/>
          </a:prstGeom>
        </p:spPr>
      </p:pic>
      <p:pic>
        <p:nvPicPr>
          <p:cNvPr id="7" name="Resim 6"/>
          <p:cNvPicPr>
            <a:picLocks noChangeAspect="1"/>
          </p:cNvPicPr>
          <p:nvPr/>
        </p:nvPicPr>
        <p:blipFill>
          <a:blip r:embed="rId4"/>
          <a:stretch>
            <a:fillRect/>
          </a:stretch>
        </p:blipFill>
        <p:spPr>
          <a:xfrm>
            <a:off x="289235" y="741738"/>
            <a:ext cx="2324301" cy="586791"/>
          </a:xfrm>
          <a:prstGeom prst="rect">
            <a:avLst/>
          </a:prstGeom>
        </p:spPr>
      </p:pic>
      <p:pic>
        <p:nvPicPr>
          <p:cNvPr id="8" name="Resim 7"/>
          <p:cNvPicPr>
            <a:picLocks noChangeAspect="1"/>
          </p:cNvPicPr>
          <p:nvPr/>
        </p:nvPicPr>
        <p:blipFill>
          <a:blip r:embed="rId5"/>
          <a:stretch>
            <a:fillRect/>
          </a:stretch>
        </p:blipFill>
        <p:spPr>
          <a:xfrm>
            <a:off x="-126259" y="1756740"/>
            <a:ext cx="9885721" cy="2074002"/>
          </a:xfrm>
          <a:prstGeom prst="rect">
            <a:avLst/>
          </a:prstGeom>
        </p:spPr>
      </p:pic>
      <p:pic>
        <p:nvPicPr>
          <p:cNvPr id="11" name="Resim 10"/>
          <p:cNvPicPr>
            <a:picLocks noChangeAspect="1"/>
          </p:cNvPicPr>
          <p:nvPr/>
        </p:nvPicPr>
        <p:blipFill>
          <a:blip r:embed="rId6"/>
          <a:stretch>
            <a:fillRect/>
          </a:stretch>
        </p:blipFill>
        <p:spPr>
          <a:xfrm>
            <a:off x="0" y="3790282"/>
            <a:ext cx="9831305" cy="1959887"/>
          </a:xfrm>
          <a:prstGeom prst="rect">
            <a:avLst/>
          </a:prstGeom>
        </p:spPr>
      </p:pic>
    </p:spTree>
    <p:extLst>
      <p:ext uri="{BB962C8B-B14F-4D97-AF65-F5344CB8AC3E}">
        <p14:creationId xmlns:p14="http://schemas.microsoft.com/office/powerpoint/2010/main" val="214577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108891" y="687238"/>
            <a:ext cx="3093988" cy="647756"/>
          </a:xfrm>
          <a:prstGeom prst="rect">
            <a:avLst/>
          </a:prstGeom>
        </p:spPr>
      </p:pic>
      <p:pic>
        <p:nvPicPr>
          <p:cNvPr id="3" name="Resim 2"/>
          <p:cNvPicPr>
            <a:picLocks noChangeAspect="1"/>
          </p:cNvPicPr>
          <p:nvPr/>
        </p:nvPicPr>
        <p:blipFill>
          <a:blip r:embed="rId4"/>
          <a:stretch>
            <a:fillRect/>
          </a:stretch>
        </p:blipFill>
        <p:spPr>
          <a:xfrm>
            <a:off x="108890" y="1575230"/>
            <a:ext cx="12067097" cy="1308647"/>
          </a:xfrm>
          <a:prstGeom prst="rect">
            <a:avLst/>
          </a:prstGeom>
        </p:spPr>
      </p:pic>
      <p:pic>
        <p:nvPicPr>
          <p:cNvPr id="4" name="Resim 3"/>
          <p:cNvPicPr>
            <a:picLocks noChangeAspect="1"/>
          </p:cNvPicPr>
          <p:nvPr/>
        </p:nvPicPr>
        <p:blipFill>
          <a:blip r:embed="rId5"/>
          <a:stretch>
            <a:fillRect/>
          </a:stretch>
        </p:blipFill>
        <p:spPr>
          <a:xfrm>
            <a:off x="1142089" y="2803160"/>
            <a:ext cx="8977857" cy="3873425"/>
          </a:xfrm>
          <a:prstGeom prst="rect">
            <a:avLst/>
          </a:prstGeom>
        </p:spPr>
      </p:pic>
      <p:sp>
        <p:nvSpPr>
          <p:cNvPr id="5" name="Dikdörtgen 4"/>
          <p:cNvSpPr/>
          <p:nvPr/>
        </p:nvSpPr>
        <p:spPr>
          <a:xfrm>
            <a:off x="2163917" y="4352192"/>
            <a:ext cx="245175"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957704" y="5480539"/>
            <a:ext cx="400958" cy="23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002400" y="6353908"/>
            <a:ext cx="400958" cy="23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5033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108891" y="687238"/>
            <a:ext cx="3093988" cy="647756"/>
          </a:xfrm>
          <a:prstGeom prst="rect">
            <a:avLst/>
          </a:prstGeom>
        </p:spPr>
      </p:pic>
      <p:pic>
        <p:nvPicPr>
          <p:cNvPr id="2" name="Resim 1"/>
          <p:cNvPicPr>
            <a:picLocks noChangeAspect="1"/>
          </p:cNvPicPr>
          <p:nvPr/>
        </p:nvPicPr>
        <p:blipFill>
          <a:blip r:embed="rId4"/>
          <a:stretch>
            <a:fillRect/>
          </a:stretch>
        </p:blipFill>
        <p:spPr>
          <a:xfrm>
            <a:off x="108891" y="1334994"/>
            <a:ext cx="9051969" cy="2497094"/>
          </a:xfrm>
          <a:prstGeom prst="rect">
            <a:avLst/>
          </a:prstGeom>
        </p:spPr>
      </p:pic>
      <p:sp>
        <p:nvSpPr>
          <p:cNvPr id="8" name="Dikdörtgen 7"/>
          <p:cNvSpPr/>
          <p:nvPr/>
        </p:nvSpPr>
        <p:spPr>
          <a:xfrm>
            <a:off x="4677508" y="2145323"/>
            <a:ext cx="4703884" cy="1758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829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108891" y="687238"/>
            <a:ext cx="3093988" cy="647756"/>
          </a:xfrm>
          <a:prstGeom prst="rect">
            <a:avLst/>
          </a:prstGeom>
        </p:spPr>
      </p:pic>
      <p:pic>
        <p:nvPicPr>
          <p:cNvPr id="3" name="Resim 2"/>
          <p:cNvPicPr>
            <a:picLocks noChangeAspect="1"/>
          </p:cNvPicPr>
          <p:nvPr/>
        </p:nvPicPr>
        <p:blipFill>
          <a:blip r:embed="rId4"/>
          <a:stretch>
            <a:fillRect/>
          </a:stretch>
        </p:blipFill>
        <p:spPr>
          <a:xfrm>
            <a:off x="627636" y="1334994"/>
            <a:ext cx="9439555" cy="5403640"/>
          </a:xfrm>
          <a:prstGeom prst="rect">
            <a:avLst/>
          </a:prstGeom>
        </p:spPr>
      </p:pic>
    </p:spTree>
    <p:extLst>
      <p:ext uri="{BB962C8B-B14F-4D97-AF65-F5344CB8AC3E}">
        <p14:creationId xmlns:p14="http://schemas.microsoft.com/office/powerpoint/2010/main" val="189893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2" name="Resim 1"/>
          <p:cNvPicPr>
            <a:picLocks noChangeAspect="1"/>
          </p:cNvPicPr>
          <p:nvPr/>
        </p:nvPicPr>
        <p:blipFill>
          <a:blip r:embed="rId3"/>
          <a:stretch>
            <a:fillRect/>
          </a:stretch>
        </p:blipFill>
        <p:spPr>
          <a:xfrm>
            <a:off x="289235" y="725055"/>
            <a:ext cx="2598645" cy="396274"/>
          </a:xfrm>
          <a:prstGeom prst="rect">
            <a:avLst/>
          </a:prstGeom>
        </p:spPr>
      </p:pic>
      <p:pic>
        <p:nvPicPr>
          <p:cNvPr id="4" name="Resim 3"/>
          <p:cNvPicPr>
            <a:picLocks noChangeAspect="1"/>
          </p:cNvPicPr>
          <p:nvPr/>
        </p:nvPicPr>
        <p:blipFill>
          <a:blip r:embed="rId4"/>
          <a:stretch>
            <a:fillRect/>
          </a:stretch>
        </p:blipFill>
        <p:spPr>
          <a:xfrm>
            <a:off x="8716323" y="586791"/>
            <a:ext cx="2977445" cy="4804803"/>
          </a:xfrm>
          <a:prstGeom prst="rect">
            <a:avLst/>
          </a:prstGeom>
        </p:spPr>
      </p:pic>
      <p:pic>
        <p:nvPicPr>
          <p:cNvPr id="5" name="Resim 4"/>
          <p:cNvPicPr>
            <a:picLocks noChangeAspect="1"/>
          </p:cNvPicPr>
          <p:nvPr/>
        </p:nvPicPr>
        <p:blipFill>
          <a:blip r:embed="rId5"/>
          <a:stretch>
            <a:fillRect/>
          </a:stretch>
        </p:blipFill>
        <p:spPr>
          <a:xfrm>
            <a:off x="289235" y="1259592"/>
            <a:ext cx="8242721" cy="4288353"/>
          </a:xfrm>
          <a:prstGeom prst="rect">
            <a:avLst/>
          </a:prstGeom>
        </p:spPr>
      </p:pic>
      <p:sp>
        <p:nvSpPr>
          <p:cNvPr id="8" name="Dikdörtgen 7"/>
          <p:cNvSpPr/>
          <p:nvPr/>
        </p:nvSpPr>
        <p:spPr>
          <a:xfrm>
            <a:off x="1090246" y="1336431"/>
            <a:ext cx="29893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376853" y="4064977"/>
            <a:ext cx="29893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7784123" y="2464777"/>
            <a:ext cx="747833" cy="313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7784122" y="5078002"/>
            <a:ext cx="747833" cy="313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8708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2" name="Resim 1"/>
          <p:cNvPicPr>
            <a:picLocks noChangeAspect="1"/>
          </p:cNvPicPr>
          <p:nvPr/>
        </p:nvPicPr>
        <p:blipFill>
          <a:blip r:embed="rId3"/>
          <a:stretch>
            <a:fillRect/>
          </a:stretch>
        </p:blipFill>
        <p:spPr>
          <a:xfrm>
            <a:off x="289235" y="725055"/>
            <a:ext cx="2598645" cy="396274"/>
          </a:xfrm>
          <a:prstGeom prst="rect">
            <a:avLst/>
          </a:prstGeom>
        </p:spPr>
      </p:pic>
      <p:pic>
        <p:nvPicPr>
          <p:cNvPr id="3" name="Resim 2"/>
          <p:cNvPicPr>
            <a:picLocks noChangeAspect="1"/>
          </p:cNvPicPr>
          <p:nvPr/>
        </p:nvPicPr>
        <p:blipFill>
          <a:blip r:embed="rId4"/>
          <a:stretch>
            <a:fillRect/>
          </a:stretch>
        </p:blipFill>
        <p:spPr>
          <a:xfrm>
            <a:off x="173882" y="1121329"/>
            <a:ext cx="8266733" cy="5156740"/>
          </a:xfrm>
          <a:prstGeom prst="rect">
            <a:avLst/>
          </a:prstGeom>
        </p:spPr>
      </p:pic>
      <p:sp>
        <p:nvSpPr>
          <p:cNvPr id="7" name="Dikdörtgen 6"/>
          <p:cNvSpPr/>
          <p:nvPr/>
        </p:nvSpPr>
        <p:spPr>
          <a:xfrm>
            <a:off x="4624754" y="1259593"/>
            <a:ext cx="246184" cy="23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464776" y="1259593"/>
            <a:ext cx="423103" cy="22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887914" y="2062624"/>
            <a:ext cx="423103" cy="22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7535006" y="2637054"/>
            <a:ext cx="905609"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247291" y="3400122"/>
            <a:ext cx="454271"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3291253" y="4502486"/>
            <a:ext cx="454271"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2793021" y="4945032"/>
            <a:ext cx="249118"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2685120" y="5257792"/>
            <a:ext cx="249118"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p:cNvPicPr>
            <a:picLocks noChangeAspect="1"/>
          </p:cNvPicPr>
          <p:nvPr/>
        </p:nvPicPr>
        <p:blipFill>
          <a:blip r:embed="rId5"/>
          <a:stretch>
            <a:fillRect/>
          </a:stretch>
        </p:blipFill>
        <p:spPr>
          <a:xfrm>
            <a:off x="9024940" y="2681175"/>
            <a:ext cx="3029313" cy="3943822"/>
          </a:xfrm>
          <a:prstGeom prst="rect">
            <a:avLst/>
          </a:prstGeom>
        </p:spPr>
      </p:pic>
    </p:spTree>
    <p:extLst>
      <p:ext uri="{BB962C8B-B14F-4D97-AF65-F5344CB8AC3E}">
        <p14:creationId xmlns:p14="http://schemas.microsoft.com/office/powerpoint/2010/main" val="8054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2" name="Resim 1"/>
          <p:cNvPicPr>
            <a:picLocks noChangeAspect="1"/>
          </p:cNvPicPr>
          <p:nvPr/>
        </p:nvPicPr>
        <p:blipFill>
          <a:blip r:embed="rId3"/>
          <a:stretch>
            <a:fillRect/>
          </a:stretch>
        </p:blipFill>
        <p:spPr>
          <a:xfrm>
            <a:off x="289235" y="725055"/>
            <a:ext cx="2598645" cy="396274"/>
          </a:xfrm>
          <a:prstGeom prst="rect">
            <a:avLst/>
          </a:prstGeom>
        </p:spPr>
      </p:pic>
      <p:pic>
        <p:nvPicPr>
          <p:cNvPr id="3" name="Resim 2"/>
          <p:cNvPicPr>
            <a:picLocks noChangeAspect="1"/>
          </p:cNvPicPr>
          <p:nvPr/>
        </p:nvPicPr>
        <p:blipFill>
          <a:blip r:embed="rId4"/>
          <a:stretch>
            <a:fillRect/>
          </a:stretch>
        </p:blipFill>
        <p:spPr>
          <a:xfrm>
            <a:off x="173882" y="1121329"/>
            <a:ext cx="8266733" cy="5156740"/>
          </a:xfrm>
          <a:prstGeom prst="rect">
            <a:avLst/>
          </a:prstGeom>
        </p:spPr>
      </p:pic>
      <p:sp>
        <p:nvSpPr>
          <p:cNvPr id="7" name="Dikdörtgen 6"/>
          <p:cNvSpPr/>
          <p:nvPr/>
        </p:nvSpPr>
        <p:spPr>
          <a:xfrm>
            <a:off x="4624754" y="1259593"/>
            <a:ext cx="246184" cy="23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464776" y="1259593"/>
            <a:ext cx="423103" cy="22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887914" y="2062624"/>
            <a:ext cx="423103" cy="22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7535006" y="2637054"/>
            <a:ext cx="905609"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247291" y="3400122"/>
            <a:ext cx="454271"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3291253" y="4502486"/>
            <a:ext cx="454271"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2793021" y="4945032"/>
            <a:ext cx="249118"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2685120" y="5257792"/>
            <a:ext cx="249118"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p:cNvPicPr>
            <a:picLocks noChangeAspect="1"/>
          </p:cNvPicPr>
          <p:nvPr/>
        </p:nvPicPr>
        <p:blipFill>
          <a:blip r:embed="rId5"/>
          <a:stretch>
            <a:fillRect/>
          </a:stretch>
        </p:blipFill>
        <p:spPr>
          <a:xfrm>
            <a:off x="9024940" y="2681175"/>
            <a:ext cx="3029313" cy="3943822"/>
          </a:xfrm>
          <a:prstGeom prst="rect">
            <a:avLst/>
          </a:prstGeom>
        </p:spPr>
      </p:pic>
      <p:pic>
        <p:nvPicPr>
          <p:cNvPr id="4" name="Resim 3"/>
          <p:cNvPicPr>
            <a:picLocks noChangeAspect="1"/>
          </p:cNvPicPr>
          <p:nvPr/>
        </p:nvPicPr>
        <p:blipFill>
          <a:blip r:embed="rId6"/>
          <a:stretch>
            <a:fillRect/>
          </a:stretch>
        </p:blipFill>
        <p:spPr>
          <a:xfrm>
            <a:off x="322715" y="1248435"/>
            <a:ext cx="8205823" cy="5267610"/>
          </a:xfrm>
          <a:prstGeom prst="rect">
            <a:avLst/>
          </a:prstGeom>
        </p:spPr>
      </p:pic>
      <p:sp>
        <p:nvSpPr>
          <p:cNvPr id="5" name="Dikdörtgen 4"/>
          <p:cNvSpPr/>
          <p:nvPr/>
        </p:nvSpPr>
        <p:spPr>
          <a:xfrm>
            <a:off x="7535006" y="1517603"/>
            <a:ext cx="905609" cy="1498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7535005" y="5863244"/>
            <a:ext cx="905609" cy="450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3749917" y="2029230"/>
            <a:ext cx="373676"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6124178" y="3912429"/>
            <a:ext cx="452467"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90178" y="4196714"/>
            <a:ext cx="452467"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1496493" y="5354248"/>
            <a:ext cx="452467"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5008726" y="5403527"/>
            <a:ext cx="452467"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65833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2" name="Resim 1"/>
          <p:cNvPicPr>
            <a:picLocks noChangeAspect="1"/>
          </p:cNvPicPr>
          <p:nvPr/>
        </p:nvPicPr>
        <p:blipFill>
          <a:blip r:embed="rId3"/>
          <a:stretch>
            <a:fillRect/>
          </a:stretch>
        </p:blipFill>
        <p:spPr>
          <a:xfrm>
            <a:off x="289235" y="725055"/>
            <a:ext cx="2598645" cy="396274"/>
          </a:xfrm>
          <a:prstGeom prst="rect">
            <a:avLst/>
          </a:prstGeom>
        </p:spPr>
      </p:pic>
      <p:pic>
        <p:nvPicPr>
          <p:cNvPr id="3" name="Resim 2"/>
          <p:cNvPicPr>
            <a:picLocks noChangeAspect="1"/>
          </p:cNvPicPr>
          <p:nvPr/>
        </p:nvPicPr>
        <p:blipFill>
          <a:blip r:embed="rId4"/>
          <a:stretch>
            <a:fillRect/>
          </a:stretch>
        </p:blipFill>
        <p:spPr>
          <a:xfrm>
            <a:off x="173882" y="1121329"/>
            <a:ext cx="8266733" cy="5156740"/>
          </a:xfrm>
          <a:prstGeom prst="rect">
            <a:avLst/>
          </a:prstGeom>
        </p:spPr>
      </p:pic>
      <p:sp>
        <p:nvSpPr>
          <p:cNvPr id="7" name="Dikdörtgen 6"/>
          <p:cNvSpPr/>
          <p:nvPr/>
        </p:nvSpPr>
        <p:spPr>
          <a:xfrm>
            <a:off x="4624754" y="1259593"/>
            <a:ext cx="246184" cy="235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464776" y="1259593"/>
            <a:ext cx="423103" cy="22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887914" y="2062624"/>
            <a:ext cx="423103" cy="22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7535006" y="2637054"/>
            <a:ext cx="905609"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247291" y="3400122"/>
            <a:ext cx="454271"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3291253" y="4502486"/>
            <a:ext cx="454271"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2793021" y="4945032"/>
            <a:ext cx="249118"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2685120" y="5257792"/>
            <a:ext cx="249118" cy="281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p:cNvPicPr>
            <a:picLocks noChangeAspect="1"/>
          </p:cNvPicPr>
          <p:nvPr/>
        </p:nvPicPr>
        <p:blipFill>
          <a:blip r:embed="rId5"/>
          <a:stretch>
            <a:fillRect/>
          </a:stretch>
        </p:blipFill>
        <p:spPr>
          <a:xfrm>
            <a:off x="9024940" y="2681175"/>
            <a:ext cx="3029313" cy="3943822"/>
          </a:xfrm>
          <a:prstGeom prst="rect">
            <a:avLst/>
          </a:prstGeom>
        </p:spPr>
      </p:pic>
      <p:pic>
        <p:nvPicPr>
          <p:cNvPr id="4" name="Resim 3"/>
          <p:cNvPicPr>
            <a:picLocks noChangeAspect="1"/>
          </p:cNvPicPr>
          <p:nvPr/>
        </p:nvPicPr>
        <p:blipFill>
          <a:blip r:embed="rId6"/>
          <a:stretch>
            <a:fillRect/>
          </a:stretch>
        </p:blipFill>
        <p:spPr>
          <a:xfrm>
            <a:off x="322715" y="1248435"/>
            <a:ext cx="8205823" cy="5267610"/>
          </a:xfrm>
          <a:prstGeom prst="rect">
            <a:avLst/>
          </a:prstGeom>
        </p:spPr>
      </p:pic>
      <p:sp>
        <p:nvSpPr>
          <p:cNvPr id="5" name="Dikdörtgen 4"/>
          <p:cNvSpPr/>
          <p:nvPr/>
        </p:nvSpPr>
        <p:spPr>
          <a:xfrm>
            <a:off x="7535006" y="1517603"/>
            <a:ext cx="905609" cy="1498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7535005" y="5863244"/>
            <a:ext cx="905609" cy="450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3749917" y="2029230"/>
            <a:ext cx="373676"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6124178" y="3912429"/>
            <a:ext cx="452467"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90178" y="4196714"/>
            <a:ext cx="452467"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1496493" y="5354248"/>
            <a:ext cx="452467"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5008726" y="5403527"/>
            <a:ext cx="452467" cy="371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7"/>
          <a:stretch>
            <a:fillRect/>
          </a:stretch>
        </p:blipFill>
        <p:spPr>
          <a:xfrm>
            <a:off x="173882" y="1471240"/>
            <a:ext cx="8969659" cy="4842514"/>
          </a:xfrm>
          <a:prstGeom prst="rect">
            <a:avLst/>
          </a:prstGeom>
        </p:spPr>
      </p:pic>
      <p:sp>
        <p:nvSpPr>
          <p:cNvPr id="9" name="Dikdörtgen 8"/>
          <p:cNvSpPr/>
          <p:nvPr/>
        </p:nvSpPr>
        <p:spPr>
          <a:xfrm>
            <a:off x="7877908" y="5539783"/>
            <a:ext cx="764930" cy="440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85959" y="1088126"/>
            <a:ext cx="764930" cy="440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3171824" y="3121831"/>
            <a:ext cx="1285875" cy="440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1297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2" name="Resim 1"/>
          <p:cNvPicPr>
            <a:picLocks noChangeAspect="1"/>
          </p:cNvPicPr>
          <p:nvPr/>
        </p:nvPicPr>
        <p:blipFill>
          <a:blip r:embed="rId3"/>
          <a:stretch>
            <a:fillRect/>
          </a:stretch>
        </p:blipFill>
        <p:spPr>
          <a:xfrm>
            <a:off x="289235" y="725055"/>
            <a:ext cx="2598645" cy="396274"/>
          </a:xfrm>
          <a:prstGeom prst="rect">
            <a:avLst/>
          </a:prstGeom>
        </p:spPr>
      </p:pic>
      <p:pic>
        <p:nvPicPr>
          <p:cNvPr id="10" name="Resim 9"/>
          <p:cNvPicPr>
            <a:picLocks noChangeAspect="1"/>
          </p:cNvPicPr>
          <p:nvPr/>
        </p:nvPicPr>
        <p:blipFill>
          <a:blip r:embed="rId4"/>
          <a:stretch>
            <a:fillRect/>
          </a:stretch>
        </p:blipFill>
        <p:spPr>
          <a:xfrm>
            <a:off x="0" y="1259592"/>
            <a:ext cx="11737822" cy="1211045"/>
          </a:xfrm>
          <a:prstGeom prst="rect">
            <a:avLst/>
          </a:prstGeom>
        </p:spPr>
      </p:pic>
      <p:pic>
        <p:nvPicPr>
          <p:cNvPr id="11" name="Resim 10"/>
          <p:cNvPicPr>
            <a:picLocks noChangeAspect="1"/>
          </p:cNvPicPr>
          <p:nvPr/>
        </p:nvPicPr>
        <p:blipFill>
          <a:blip r:embed="rId5"/>
          <a:stretch>
            <a:fillRect/>
          </a:stretch>
        </p:blipFill>
        <p:spPr>
          <a:xfrm>
            <a:off x="0" y="2470637"/>
            <a:ext cx="12045469" cy="3613640"/>
          </a:xfrm>
          <a:prstGeom prst="rect">
            <a:avLst/>
          </a:prstGeom>
        </p:spPr>
      </p:pic>
      <p:sp>
        <p:nvSpPr>
          <p:cNvPr id="28" name="Dikdörtgen 27"/>
          <p:cNvSpPr/>
          <p:nvPr/>
        </p:nvSpPr>
        <p:spPr>
          <a:xfrm>
            <a:off x="2655277" y="3552092"/>
            <a:ext cx="492369" cy="33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671548" y="4539761"/>
            <a:ext cx="492369" cy="33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42673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2" name="Resim 1"/>
          <p:cNvPicPr>
            <a:picLocks noChangeAspect="1"/>
          </p:cNvPicPr>
          <p:nvPr/>
        </p:nvPicPr>
        <p:blipFill>
          <a:blip r:embed="rId3"/>
          <a:stretch>
            <a:fillRect/>
          </a:stretch>
        </p:blipFill>
        <p:spPr>
          <a:xfrm>
            <a:off x="289235" y="725055"/>
            <a:ext cx="2598645" cy="396274"/>
          </a:xfrm>
          <a:prstGeom prst="rect">
            <a:avLst/>
          </a:prstGeom>
        </p:spPr>
      </p:pic>
      <p:pic>
        <p:nvPicPr>
          <p:cNvPr id="10" name="Resim 9"/>
          <p:cNvPicPr>
            <a:picLocks noChangeAspect="1"/>
          </p:cNvPicPr>
          <p:nvPr/>
        </p:nvPicPr>
        <p:blipFill>
          <a:blip r:embed="rId4"/>
          <a:stretch>
            <a:fillRect/>
          </a:stretch>
        </p:blipFill>
        <p:spPr>
          <a:xfrm>
            <a:off x="0" y="1259592"/>
            <a:ext cx="11737822" cy="1211045"/>
          </a:xfrm>
          <a:prstGeom prst="rect">
            <a:avLst/>
          </a:prstGeom>
        </p:spPr>
      </p:pic>
      <p:sp>
        <p:nvSpPr>
          <p:cNvPr id="28" name="Dikdörtgen 27"/>
          <p:cNvSpPr/>
          <p:nvPr/>
        </p:nvSpPr>
        <p:spPr>
          <a:xfrm>
            <a:off x="2655277" y="3552092"/>
            <a:ext cx="492369" cy="33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671548" y="4539761"/>
            <a:ext cx="492369" cy="33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5"/>
          <a:stretch>
            <a:fillRect/>
          </a:stretch>
        </p:blipFill>
        <p:spPr>
          <a:xfrm>
            <a:off x="221827" y="3672517"/>
            <a:ext cx="11294168" cy="1295138"/>
          </a:xfrm>
          <a:prstGeom prst="rect">
            <a:avLst/>
          </a:prstGeom>
        </p:spPr>
      </p:pic>
      <p:sp>
        <p:nvSpPr>
          <p:cNvPr id="4" name="Dikdörtgen 3"/>
          <p:cNvSpPr/>
          <p:nvPr/>
        </p:nvSpPr>
        <p:spPr>
          <a:xfrm>
            <a:off x="2787162" y="4220308"/>
            <a:ext cx="474784" cy="319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3179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sp>
        <p:nvSpPr>
          <p:cNvPr id="28" name="Dikdörtgen 27"/>
          <p:cNvSpPr/>
          <p:nvPr/>
        </p:nvSpPr>
        <p:spPr>
          <a:xfrm>
            <a:off x="2655277" y="3552092"/>
            <a:ext cx="492369" cy="33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1671548" y="4539761"/>
            <a:ext cx="492369" cy="33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2787162" y="4220308"/>
            <a:ext cx="474784" cy="319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3"/>
          <a:stretch>
            <a:fillRect/>
          </a:stretch>
        </p:blipFill>
        <p:spPr>
          <a:xfrm>
            <a:off x="4038600" y="293395"/>
            <a:ext cx="7913542" cy="3144153"/>
          </a:xfrm>
          <a:prstGeom prst="rect">
            <a:avLst/>
          </a:prstGeom>
        </p:spPr>
      </p:pic>
      <p:pic>
        <p:nvPicPr>
          <p:cNvPr id="7" name="Resim 6"/>
          <p:cNvPicPr>
            <a:picLocks noChangeAspect="1"/>
          </p:cNvPicPr>
          <p:nvPr/>
        </p:nvPicPr>
        <p:blipFill>
          <a:blip r:embed="rId4"/>
          <a:stretch>
            <a:fillRect/>
          </a:stretch>
        </p:blipFill>
        <p:spPr>
          <a:xfrm>
            <a:off x="0" y="662108"/>
            <a:ext cx="4224586" cy="517581"/>
          </a:xfrm>
          <a:prstGeom prst="rect">
            <a:avLst/>
          </a:prstGeom>
        </p:spPr>
      </p:pic>
      <p:pic>
        <p:nvPicPr>
          <p:cNvPr id="9" name="Resim 8"/>
          <p:cNvPicPr>
            <a:picLocks noChangeAspect="1"/>
          </p:cNvPicPr>
          <p:nvPr/>
        </p:nvPicPr>
        <p:blipFill>
          <a:blip r:embed="rId5"/>
          <a:stretch>
            <a:fillRect/>
          </a:stretch>
        </p:blipFill>
        <p:spPr>
          <a:xfrm>
            <a:off x="460139" y="1570342"/>
            <a:ext cx="3660623" cy="1476553"/>
          </a:xfrm>
          <a:prstGeom prst="rect">
            <a:avLst/>
          </a:prstGeom>
        </p:spPr>
      </p:pic>
      <p:sp>
        <p:nvSpPr>
          <p:cNvPr id="11" name="Dikdörtgen 10"/>
          <p:cNvSpPr/>
          <p:nvPr/>
        </p:nvSpPr>
        <p:spPr>
          <a:xfrm>
            <a:off x="497711" y="1570342"/>
            <a:ext cx="1420021" cy="391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6"/>
          <a:stretch>
            <a:fillRect/>
          </a:stretch>
        </p:blipFill>
        <p:spPr>
          <a:xfrm>
            <a:off x="289235" y="3437548"/>
            <a:ext cx="11551534" cy="3372304"/>
          </a:xfrm>
          <a:prstGeom prst="rect">
            <a:avLst/>
          </a:prstGeom>
        </p:spPr>
      </p:pic>
      <p:sp>
        <p:nvSpPr>
          <p:cNvPr id="14" name="Metin kutusu 13"/>
          <p:cNvSpPr txBox="1"/>
          <p:nvPr/>
        </p:nvSpPr>
        <p:spPr>
          <a:xfrm>
            <a:off x="5079785" y="3437548"/>
            <a:ext cx="1817226" cy="461665"/>
          </a:xfrm>
          <a:prstGeom prst="rect">
            <a:avLst/>
          </a:prstGeom>
          <a:solidFill>
            <a:schemeClr val="bg1"/>
          </a:solidFill>
        </p:spPr>
        <p:txBody>
          <a:bodyPr wrap="square" rtlCol="0">
            <a:spAutoFit/>
          </a:bodyPr>
          <a:lstStyle/>
          <a:p>
            <a:r>
              <a:rPr lang="tr-TR" sz="2400" dirty="0" err="1" smtClean="0"/>
              <a:t>before</a:t>
            </a:r>
            <a:endParaRPr lang="tr-TR" sz="2400" dirty="0"/>
          </a:p>
        </p:txBody>
      </p:sp>
      <p:sp>
        <p:nvSpPr>
          <p:cNvPr id="15" name="Dikdörtgen 14"/>
          <p:cNvSpPr/>
          <p:nvPr/>
        </p:nvSpPr>
        <p:spPr>
          <a:xfrm>
            <a:off x="4340506" y="5312780"/>
            <a:ext cx="416689" cy="382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5442030" y="5965758"/>
            <a:ext cx="416689" cy="382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0567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9381392" y="0"/>
            <a:ext cx="2810608" cy="3032496"/>
          </a:xfrm>
          <a:prstGeom prst="rect">
            <a:avLst/>
          </a:prstGeom>
        </p:spPr>
      </p:pic>
      <p:sp>
        <p:nvSpPr>
          <p:cNvPr id="2" name="Veri Yer Tutucusu 1"/>
          <p:cNvSpPr>
            <a:spLocks noGrp="1"/>
          </p:cNvSpPr>
          <p:nvPr>
            <p:ph type="dt" sz="half" idx="10"/>
          </p:nvPr>
        </p:nvSpPr>
        <p:spPr/>
        <p:txBody>
          <a:bodyPr/>
          <a:lstStyle/>
          <a:p>
            <a:r>
              <a:rPr lang="tr-TR" smtClean="0"/>
              <a:t>26.03.2020</a:t>
            </a:r>
            <a:endParaRPr lang="tr-TR"/>
          </a:p>
        </p:txBody>
      </p:sp>
      <p:sp>
        <p:nvSpPr>
          <p:cNvPr id="3" name="Altbilgi Yer Tutucusu 2"/>
          <p:cNvSpPr>
            <a:spLocks noGrp="1"/>
          </p:cNvSpPr>
          <p:nvPr>
            <p:ph type="ftr" sz="quarter" idx="11"/>
          </p:nvPr>
        </p:nvSpPr>
        <p:spPr/>
        <p:txBody>
          <a:bodyPr/>
          <a:lstStyle/>
          <a:p>
            <a:r>
              <a:rPr lang="tr-TR" smtClean="0"/>
              <a:t>YILDIZ TEKNİK ÜNİVERSİTESİ FEN EDEBİYAT FAKÜLTESİ FİZİK BÖLÜMÜ</a:t>
            </a:r>
            <a:endParaRPr lang="tr-TR"/>
          </a:p>
        </p:txBody>
      </p:sp>
      <p:sp>
        <p:nvSpPr>
          <p:cNvPr id="4" name="Slayt Numarası Yer Tutucusu 3"/>
          <p:cNvSpPr>
            <a:spLocks noGrp="1"/>
          </p:cNvSpPr>
          <p:nvPr>
            <p:ph type="sldNum" sz="quarter" idx="12"/>
          </p:nvPr>
        </p:nvSpPr>
        <p:spPr/>
        <p:txBody>
          <a:bodyPr/>
          <a:lstStyle/>
          <a:p>
            <a:fld id="{8671BACA-4D67-49C6-B372-AD1FA4BF7E8B}" type="slidenum">
              <a:rPr lang="tr-TR" smtClean="0"/>
              <a:t>3</a:t>
            </a:fld>
            <a:endParaRPr lang="tr-TR"/>
          </a:p>
        </p:txBody>
      </p:sp>
      <p:pic>
        <p:nvPicPr>
          <p:cNvPr id="6" name="Resim 5"/>
          <p:cNvPicPr>
            <a:picLocks noChangeAspect="1"/>
          </p:cNvPicPr>
          <p:nvPr/>
        </p:nvPicPr>
        <p:blipFill>
          <a:blip r:embed="rId3"/>
          <a:stretch>
            <a:fillRect/>
          </a:stretch>
        </p:blipFill>
        <p:spPr>
          <a:xfrm>
            <a:off x="289235" y="0"/>
            <a:ext cx="3749365" cy="586791"/>
          </a:xfrm>
          <a:prstGeom prst="rect">
            <a:avLst/>
          </a:prstGeom>
        </p:spPr>
      </p:pic>
      <p:pic>
        <p:nvPicPr>
          <p:cNvPr id="7" name="Resim 6"/>
          <p:cNvPicPr>
            <a:picLocks noChangeAspect="1"/>
          </p:cNvPicPr>
          <p:nvPr/>
        </p:nvPicPr>
        <p:blipFill>
          <a:blip r:embed="rId4"/>
          <a:stretch>
            <a:fillRect/>
          </a:stretch>
        </p:blipFill>
        <p:spPr>
          <a:xfrm>
            <a:off x="289235" y="741738"/>
            <a:ext cx="2324301" cy="586791"/>
          </a:xfrm>
          <a:prstGeom prst="rect">
            <a:avLst/>
          </a:prstGeom>
        </p:spPr>
      </p:pic>
      <p:pic>
        <p:nvPicPr>
          <p:cNvPr id="5" name="Resim 4"/>
          <p:cNvPicPr>
            <a:picLocks noChangeAspect="1"/>
          </p:cNvPicPr>
          <p:nvPr/>
        </p:nvPicPr>
        <p:blipFill>
          <a:blip r:embed="rId5"/>
          <a:stretch>
            <a:fillRect/>
          </a:stretch>
        </p:blipFill>
        <p:spPr>
          <a:xfrm>
            <a:off x="0" y="1483476"/>
            <a:ext cx="8323016" cy="1319171"/>
          </a:xfrm>
          <a:prstGeom prst="rect">
            <a:avLst/>
          </a:prstGeom>
        </p:spPr>
      </p:pic>
      <p:sp>
        <p:nvSpPr>
          <p:cNvPr id="11" name="Dikdörtgen 10"/>
          <p:cNvSpPr/>
          <p:nvPr/>
        </p:nvSpPr>
        <p:spPr>
          <a:xfrm>
            <a:off x="7719646" y="2110154"/>
            <a:ext cx="756139" cy="701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6"/>
          <a:stretch>
            <a:fillRect/>
          </a:stretch>
        </p:blipFill>
        <p:spPr>
          <a:xfrm>
            <a:off x="130511" y="2957594"/>
            <a:ext cx="11704701" cy="2252384"/>
          </a:xfrm>
          <a:prstGeom prst="rect">
            <a:avLst/>
          </a:prstGeom>
        </p:spPr>
      </p:pic>
      <p:sp>
        <p:nvSpPr>
          <p:cNvPr id="13" name="Dikdörtgen 12"/>
          <p:cNvSpPr/>
          <p:nvPr/>
        </p:nvSpPr>
        <p:spPr>
          <a:xfrm>
            <a:off x="3763108" y="3187443"/>
            <a:ext cx="398400" cy="380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5697600" y="3961937"/>
            <a:ext cx="398400" cy="380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7"/>
          <a:stretch>
            <a:fillRect/>
          </a:stretch>
        </p:blipFill>
        <p:spPr>
          <a:xfrm>
            <a:off x="0" y="5439827"/>
            <a:ext cx="11303915" cy="774494"/>
          </a:xfrm>
          <a:prstGeom prst="rect">
            <a:avLst/>
          </a:prstGeom>
        </p:spPr>
      </p:pic>
    </p:spTree>
    <p:extLst>
      <p:ext uri="{BB962C8B-B14F-4D97-AF65-F5344CB8AC3E}">
        <p14:creationId xmlns:p14="http://schemas.microsoft.com/office/powerpoint/2010/main" val="397644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0" y="662108"/>
            <a:ext cx="4224586" cy="517581"/>
          </a:xfrm>
          <a:prstGeom prst="rect">
            <a:avLst/>
          </a:prstGeom>
        </p:spPr>
      </p:pic>
      <p:pic>
        <p:nvPicPr>
          <p:cNvPr id="2" name="Resim 1"/>
          <p:cNvPicPr>
            <a:picLocks noChangeAspect="1"/>
          </p:cNvPicPr>
          <p:nvPr/>
        </p:nvPicPr>
        <p:blipFill>
          <a:blip r:embed="rId4"/>
          <a:stretch>
            <a:fillRect/>
          </a:stretch>
        </p:blipFill>
        <p:spPr>
          <a:xfrm>
            <a:off x="8549083" y="0"/>
            <a:ext cx="3642917" cy="6737785"/>
          </a:xfrm>
          <a:prstGeom prst="rect">
            <a:avLst/>
          </a:prstGeom>
        </p:spPr>
      </p:pic>
      <p:pic>
        <p:nvPicPr>
          <p:cNvPr id="3" name="Resim 2"/>
          <p:cNvPicPr>
            <a:picLocks noChangeAspect="1"/>
          </p:cNvPicPr>
          <p:nvPr/>
        </p:nvPicPr>
        <p:blipFill>
          <a:blip r:embed="rId5"/>
          <a:stretch>
            <a:fillRect/>
          </a:stretch>
        </p:blipFill>
        <p:spPr>
          <a:xfrm>
            <a:off x="0" y="1472443"/>
            <a:ext cx="8751530" cy="2173582"/>
          </a:xfrm>
          <a:prstGeom prst="rect">
            <a:avLst/>
          </a:prstGeom>
        </p:spPr>
      </p:pic>
      <p:sp>
        <p:nvSpPr>
          <p:cNvPr id="8" name="Dikdörtgen 7"/>
          <p:cNvSpPr/>
          <p:nvPr/>
        </p:nvSpPr>
        <p:spPr>
          <a:xfrm>
            <a:off x="1412111" y="1736203"/>
            <a:ext cx="509286" cy="277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6842566" y="1736203"/>
            <a:ext cx="509286" cy="277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559442" y="2308881"/>
            <a:ext cx="509286" cy="277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80498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4" name="Resim 3"/>
          <p:cNvPicPr>
            <a:picLocks noChangeAspect="1"/>
          </p:cNvPicPr>
          <p:nvPr/>
        </p:nvPicPr>
        <p:blipFill>
          <a:blip r:embed="rId3"/>
          <a:stretch>
            <a:fillRect/>
          </a:stretch>
        </p:blipFill>
        <p:spPr>
          <a:xfrm>
            <a:off x="0" y="799168"/>
            <a:ext cx="11659946" cy="3599212"/>
          </a:xfrm>
          <a:prstGeom prst="rect">
            <a:avLst/>
          </a:prstGeom>
        </p:spPr>
      </p:pic>
      <p:pic>
        <p:nvPicPr>
          <p:cNvPr id="5" name="Resim 4"/>
          <p:cNvPicPr>
            <a:picLocks noChangeAspect="1"/>
          </p:cNvPicPr>
          <p:nvPr/>
        </p:nvPicPr>
        <p:blipFill>
          <a:blip r:embed="rId4"/>
          <a:stretch>
            <a:fillRect/>
          </a:stretch>
        </p:blipFill>
        <p:spPr>
          <a:xfrm>
            <a:off x="102667" y="4267827"/>
            <a:ext cx="11532138" cy="1693135"/>
          </a:xfrm>
          <a:prstGeom prst="rect">
            <a:avLst/>
          </a:prstGeom>
        </p:spPr>
      </p:pic>
    </p:spTree>
    <p:extLst>
      <p:ext uri="{BB962C8B-B14F-4D97-AF65-F5344CB8AC3E}">
        <p14:creationId xmlns:p14="http://schemas.microsoft.com/office/powerpoint/2010/main" val="143053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81115" y="5221050"/>
            <a:ext cx="10439203" cy="1558339"/>
          </a:xfrm>
          <a:prstGeom prst="rect">
            <a:avLst/>
          </a:prstGeom>
        </p:spPr>
      </p:pic>
      <p:pic>
        <p:nvPicPr>
          <p:cNvPr id="6" name="Resim 5"/>
          <p:cNvPicPr>
            <a:picLocks noChangeAspect="1"/>
          </p:cNvPicPr>
          <p:nvPr/>
        </p:nvPicPr>
        <p:blipFill>
          <a:blip r:embed="rId3"/>
          <a:stretch>
            <a:fillRect/>
          </a:stretch>
        </p:blipFill>
        <p:spPr>
          <a:xfrm>
            <a:off x="289235" y="0"/>
            <a:ext cx="3749365" cy="586791"/>
          </a:xfrm>
          <a:prstGeom prst="rect">
            <a:avLst/>
          </a:prstGeom>
        </p:spPr>
      </p:pic>
      <p:pic>
        <p:nvPicPr>
          <p:cNvPr id="2" name="Resim 1"/>
          <p:cNvPicPr>
            <a:picLocks noChangeAspect="1"/>
          </p:cNvPicPr>
          <p:nvPr/>
        </p:nvPicPr>
        <p:blipFill>
          <a:blip r:embed="rId4"/>
          <a:stretch>
            <a:fillRect/>
          </a:stretch>
        </p:blipFill>
        <p:spPr>
          <a:xfrm>
            <a:off x="8993529" y="139624"/>
            <a:ext cx="2970052" cy="3188777"/>
          </a:xfrm>
          <a:prstGeom prst="rect">
            <a:avLst/>
          </a:prstGeom>
        </p:spPr>
      </p:pic>
      <p:pic>
        <p:nvPicPr>
          <p:cNvPr id="3" name="Resim 2"/>
          <p:cNvPicPr>
            <a:picLocks noChangeAspect="1"/>
          </p:cNvPicPr>
          <p:nvPr/>
        </p:nvPicPr>
        <p:blipFill>
          <a:blip r:embed="rId5"/>
          <a:stretch>
            <a:fillRect/>
          </a:stretch>
        </p:blipFill>
        <p:spPr>
          <a:xfrm>
            <a:off x="289235" y="750501"/>
            <a:ext cx="4541914" cy="472481"/>
          </a:xfrm>
          <a:prstGeom prst="rect">
            <a:avLst/>
          </a:prstGeom>
        </p:spPr>
      </p:pic>
      <p:pic>
        <p:nvPicPr>
          <p:cNvPr id="7" name="Resim 6"/>
          <p:cNvPicPr>
            <a:picLocks noChangeAspect="1"/>
          </p:cNvPicPr>
          <p:nvPr/>
        </p:nvPicPr>
        <p:blipFill>
          <a:blip r:embed="rId6"/>
          <a:stretch>
            <a:fillRect/>
          </a:stretch>
        </p:blipFill>
        <p:spPr>
          <a:xfrm>
            <a:off x="0" y="1133692"/>
            <a:ext cx="9077056" cy="4319627"/>
          </a:xfrm>
          <a:prstGeom prst="rect">
            <a:avLst/>
          </a:prstGeom>
        </p:spPr>
      </p:pic>
      <p:sp>
        <p:nvSpPr>
          <p:cNvPr id="8" name="Dikdörtgen 7"/>
          <p:cNvSpPr/>
          <p:nvPr/>
        </p:nvSpPr>
        <p:spPr>
          <a:xfrm>
            <a:off x="8046334" y="1467794"/>
            <a:ext cx="416689" cy="266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254678" y="4898284"/>
            <a:ext cx="738850" cy="542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49741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4" name="Resim 3"/>
          <p:cNvPicPr>
            <a:picLocks noChangeAspect="1"/>
          </p:cNvPicPr>
          <p:nvPr/>
        </p:nvPicPr>
        <p:blipFill>
          <a:blip r:embed="rId3"/>
          <a:stretch>
            <a:fillRect/>
          </a:stretch>
        </p:blipFill>
        <p:spPr>
          <a:xfrm>
            <a:off x="0" y="679092"/>
            <a:ext cx="7309701" cy="2391960"/>
          </a:xfrm>
          <a:prstGeom prst="rect">
            <a:avLst/>
          </a:prstGeom>
        </p:spPr>
      </p:pic>
      <p:sp>
        <p:nvSpPr>
          <p:cNvPr id="5" name="Dikdörtgen 4"/>
          <p:cNvSpPr/>
          <p:nvPr/>
        </p:nvSpPr>
        <p:spPr>
          <a:xfrm>
            <a:off x="5000263" y="1597306"/>
            <a:ext cx="486137" cy="312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4"/>
          <a:stretch>
            <a:fillRect/>
          </a:stretch>
        </p:blipFill>
        <p:spPr>
          <a:xfrm>
            <a:off x="7891434" y="382140"/>
            <a:ext cx="4030490" cy="6075592"/>
          </a:xfrm>
          <a:prstGeom prst="rect">
            <a:avLst/>
          </a:prstGeom>
        </p:spPr>
      </p:pic>
      <p:pic>
        <p:nvPicPr>
          <p:cNvPr id="12" name="Resim 11"/>
          <p:cNvPicPr>
            <a:picLocks noChangeAspect="1"/>
          </p:cNvPicPr>
          <p:nvPr/>
        </p:nvPicPr>
        <p:blipFill>
          <a:blip r:embed="rId5"/>
          <a:stretch>
            <a:fillRect/>
          </a:stretch>
        </p:blipFill>
        <p:spPr>
          <a:xfrm>
            <a:off x="1711955" y="2828037"/>
            <a:ext cx="5597746" cy="3894083"/>
          </a:xfrm>
          <a:prstGeom prst="rect">
            <a:avLst/>
          </a:prstGeom>
        </p:spPr>
      </p:pic>
    </p:spTree>
    <p:extLst>
      <p:ext uri="{BB962C8B-B14F-4D97-AF65-F5344CB8AC3E}">
        <p14:creationId xmlns:p14="http://schemas.microsoft.com/office/powerpoint/2010/main" val="402397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3" name="Resim 2"/>
          <p:cNvPicPr>
            <a:picLocks noChangeAspect="1"/>
          </p:cNvPicPr>
          <p:nvPr/>
        </p:nvPicPr>
        <p:blipFill>
          <a:blip r:embed="rId3"/>
          <a:stretch>
            <a:fillRect/>
          </a:stretch>
        </p:blipFill>
        <p:spPr>
          <a:xfrm>
            <a:off x="-1" y="724756"/>
            <a:ext cx="6319777" cy="6206924"/>
          </a:xfrm>
          <a:prstGeom prst="rect">
            <a:avLst/>
          </a:prstGeom>
        </p:spPr>
      </p:pic>
      <p:pic>
        <p:nvPicPr>
          <p:cNvPr id="2" name="Resim 1"/>
          <p:cNvPicPr>
            <a:picLocks noChangeAspect="1"/>
          </p:cNvPicPr>
          <p:nvPr/>
        </p:nvPicPr>
        <p:blipFill>
          <a:blip r:embed="rId4"/>
          <a:stretch>
            <a:fillRect/>
          </a:stretch>
        </p:blipFill>
        <p:spPr>
          <a:xfrm>
            <a:off x="4969121" y="1442020"/>
            <a:ext cx="5382504" cy="4772396"/>
          </a:xfrm>
          <a:prstGeom prst="rect">
            <a:avLst/>
          </a:prstGeom>
        </p:spPr>
      </p:pic>
    </p:spTree>
    <p:extLst>
      <p:ext uri="{BB962C8B-B14F-4D97-AF65-F5344CB8AC3E}">
        <p14:creationId xmlns:p14="http://schemas.microsoft.com/office/powerpoint/2010/main" val="2232473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2" name="Resim 1"/>
          <p:cNvPicPr>
            <a:picLocks noChangeAspect="1"/>
          </p:cNvPicPr>
          <p:nvPr/>
        </p:nvPicPr>
        <p:blipFill>
          <a:blip r:embed="rId3"/>
          <a:stretch>
            <a:fillRect/>
          </a:stretch>
        </p:blipFill>
        <p:spPr>
          <a:xfrm>
            <a:off x="6809496" y="0"/>
            <a:ext cx="5382504" cy="4772396"/>
          </a:xfrm>
          <a:prstGeom prst="rect">
            <a:avLst/>
          </a:prstGeom>
        </p:spPr>
      </p:pic>
      <p:pic>
        <p:nvPicPr>
          <p:cNvPr id="4" name="Resim 3"/>
          <p:cNvPicPr>
            <a:picLocks noChangeAspect="1"/>
          </p:cNvPicPr>
          <p:nvPr/>
        </p:nvPicPr>
        <p:blipFill>
          <a:blip r:embed="rId4"/>
          <a:stretch>
            <a:fillRect/>
          </a:stretch>
        </p:blipFill>
        <p:spPr>
          <a:xfrm>
            <a:off x="1082928" y="713318"/>
            <a:ext cx="4970632" cy="5748529"/>
          </a:xfrm>
          <a:prstGeom prst="rect">
            <a:avLst/>
          </a:prstGeom>
        </p:spPr>
      </p:pic>
    </p:spTree>
    <p:extLst>
      <p:ext uri="{BB962C8B-B14F-4D97-AF65-F5344CB8AC3E}">
        <p14:creationId xmlns:p14="http://schemas.microsoft.com/office/powerpoint/2010/main" val="3911906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3" name="Resim 2"/>
          <p:cNvPicPr>
            <a:picLocks noChangeAspect="1"/>
          </p:cNvPicPr>
          <p:nvPr/>
        </p:nvPicPr>
        <p:blipFill>
          <a:blip r:embed="rId3"/>
          <a:stretch>
            <a:fillRect/>
          </a:stretch>
        </p:blipFill>
        <p:spPr>
          <a:xfrm>
            <a:off x="6489023" y="0"/>
            <a:ext cx="5513923" cy="3544664"/>
          </a:xfrm>
          <a:prstGeom prst="rect">
            <a:avLst/>
          </a:prstGeom>
        </p:spPr>
      </p:pic>
      <p:pic>
        <p:nvPicPr>
          <p:cNvPr id="5" name="Resim 4"/>
          <p:cNvPicPr>
            <a:picLocks noChangeAspect="1"/>
          </p:cNvPicPr>
          <p:nvPr/>
        </p:nvPicPr>
        <p:blipFill>
          <a:blip r:embed="rId4"/>
          <a:stretch>
            <a:fillRect/>
          </a:stretch>
        </p:blipFill>
        <p:spPr>
          <a:xfrm>
            <a:off x="-1" y="3200880"/>
            <a:ext cx="9337759" cy="2968425"/>
          </a:xfrm>
          <a:prstGeom prst="rect">
            <a:avLst/>
          </a:prstGeom>
        </p:spPr>
      </p:pic>
      <p:sp>
        <p:nvSpPr>
          <p:cNvPr id="7" name="Dikdörtgen 6"/>
          <p:cNvSpPr/>
          <p:nvPr/>
        </p:nvSpPr>
        <p:spPr>
          <a:xfrm>
            <a:off x="3102015" y="3356658"/>
            <a:ext cx="497712" cy="324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0921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3" name="Resim 2"/>
          <p:cNvPicPr>
            <a:picLocks noChangeAspect="1"/>
          </p:cNvPicPr>
          <p:nvPr/>
        </p:nvPicPr>
        <p:blipFill>
          <a:blip r:embed="rId3"/>
          <a:stretch>
            <a:fillRect/>
          </a:stretch>
        </p:blipFill>
        <p:spPr>
          <a:xfrm>
            <a:off x="6489023" y="0"/>
            <a:ext cx="5513923" cy="3544664"/>
          </a:xfrm>
          <a:prstGeom prst="rect">
            <a:avLst/>
          </a:prstGeom>
        </p:spPr>
      </p:pic>
      <p:pic>
        <p:nvPicPr>
          <p:cNvPr id="2" name="Resim 1"/>
          <p:cNvPicPr>
            <a:picLocks noChangeAspect="1"/>
          </p:cNvPicPr>
          <p:nvPr/>
        </p:nvPicPr>
        <p:blipFill>
          <a:blip r:embed="rId4"/>
          <a:stretch>
            <a:fillRect/>
          </a:stretch>
        </p:blipFill>
        <p:spPr>
          <a:xfrm>
            <a:off x="937417" y="586792"/>
            <a:ext cx="4398512" cy="5907922"/>
          </a:xfrm>
          <a:prstGeom prst="rect">
            <a:avLst/>
          </a:prstGeom>
        </p:spPr>
      </p:pic>
      <p:pic>
        <p:nvPicPr>
          <p:cNvPr id="4" name="Resim 3"/>
          <p:cNvPicPr>
            <a:picLocks noChangeAspect="1"/>
          </p:cNvPicPr>
          <p:nvPr/>
        </p:nvPicPr>
        <p:blipFill>
          <a:blip r:embed="rId5"/>
          <a:stretch>
            <a:fillRect/>
          </a:stretch>
        </p:blipFill>
        <p:spPr>
          <a:xfrm>
            <a:off x="7118429" y="4881945"/>
            <a:ext cx="4799145" cy="844653"/>
          </a:xfrm>
          <a:prstGeom prst="rect">
            <a:avLst/>
          </a:prstGeom>
        </p:spPr>
      </p:pic>
    </p:spTree>
    <p:extLst>
      <p:ext uri="{BB962C8B-B14F-4D97-AF65-F5344CB8AC3E}">
        <p14:creationId xmlns:p14="http://schemas.microsoft.com/office/powerpoint/2010/main" val="2840466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5" name="Resim 4"/>
          <p:cNvPicPr>
            <a:picLocks noChangeAspect="1"/>
          </p:cNvPicPr>
          <p:nvPr/>
        </p:nvPicPr>
        <p:blipFill>
          <a:blip r:embed="rId3"/>
          <a:stretch>
            <a:fillRect/>
          </a:stretch>
        </p:blipFill>
        <p:spPr>
          <a:xfrm>
            <a:off x="0" y="0"/>
            <a:ext cx="5082980" cy="1280271"/>
          </a:xfrm>
          <a:prstGeom prst="rect">
            <a:avLst/>
          </a:prstGeom>
        </p:spPr>
      </p:pic>
      <p:pic>
        <p:nvPicPr>
          <p:cNvPr id="7" name="Resim 6"/>
          <p:cNvPicPr>
            <a:picLocks noChangeAspect="1"/>
          </p:cNvPicPr>
          <p:nvPr/>
        </p:nvPicPr>
        <p:blipFill>
          <a:blip r:embed="rId4"/>
          <a:stretch>
            <a:fillRect/>
          </a:stretch>
        </p:blipFill>
        <p:spPr>
          <a:xfrm>
            <a:off x="196771" y="1422807"/>
            <a:ext cx="11398482" cy="3878398"/>
          </a:xfrm>
          <a:prstGeom prst="rect">
            <a:avLst/>
          </a:prstGeom>
        </p:spPr>
      </p:pic>
    </p:spTree>
    <p:extLst>
      <p:ext uri="{BB962C8B-B14F-4D97-AF65-F5344CB8AC3E}">
        <p14:creationId xmlns:p14="http://schemas.microsoft.com/office/powerpoint/2010/main" val="267532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5" name="Resim 4"/>
          <p:cNvPicPr>
            <a:picLocks noChangeAspect="1"/>
          </p:cNvPicPr>
          <p:nvPr/>
        </p:nvPicPr>
        <p:blipFill>
          <a:blip r:embed="rId3"/>
          <a:stretch>
            <a:fillRect/>
          </a:stretch>
        </p:blipFill>
        <p:spPr>
          <a:xfrm>
            <a:off x="0" y="0"/>
            <a:ext cx="5082980" cy="1280271"/>
          </a:xfrm>
          <a:prstGeom prst="rect">
            <a:avLst/>
          </a:prstGeom>
        </p:spPr>
      </p:pic>
      <p:pic>
        <p:nvPicPr>
          <p:cNvPr id="2" name="Resim 1"/>
          <p:cNvPicPr>
            <a:picLocks noChangeAspect="1"/>
          </p:cNvPicPr>
          <p:nvPr/>
        </p:nvPicPr>
        <p:blipFill>
          <a:blip r:embed="rId4"/>
          <a:stretch>
            <a:fillRect/>
          </a:stretch>
        </p:blipFill>
        <p:spPr>
          <a:xfrm>
            <a:off x="289235" y="1280271"/>
            <a:ext cx="11690430" cy="5589429"/>
          </a:xfrm>
          <a:prstGeom prst="rect">
            <a:avLst/>
          </a:prstGeom>
        </p:spPr>
      </p:pic>
    </p:spTree>
    <p:extLst>
      <p:ext uri="{BB962C8B-B14F-4D97-AF65-F5344CB8AC3E}">
        <p14:creationId xmlns:p14="http://schemas.microsoft.com/office/powerpoint/2010/main" val="163559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289235" y="741738"/>
            <a:ext cx="2324301" cy="586791"/>
          </a:xfrm>
          <a:prstGeom prst="rect">
            <a:avLst/>
          </a:prstGeom>
        </p:spPr>
      </p:pic>
      <p:pic>
        <p:nvPicPr>
          <p:cNvPr id="8" name="Resim 7"/>
          <p:cNvPicPr>
            <a:picLocks noChangeAspect="1"/>
          </p:cNvPicPr>
          <p:nvPr/>
        </p:nvPicPr>
        <p:blipFill>
          <a:blip r:embed="rId4"/>
          <a:stretch>
            <a:fillRect/>
          </a:stretch>
        </p:blipFill>
        <p:spPr>
          <a:xfrm>
            <a:off x="8006483" y="586791"/>
            <a:ext cx="4185517" cy="5390685"/>
          </a:xfrm>
          <a:prstGeom prst="rect">
            <a:avLst/>
          </a:prstGeom>
        </p:spPr>
      </p:pic>
      <p:pic>
        <p:nvPicPr>
          <p:cNvPr id="9" name="Resim 8"/>
          <p:cNvPicPr>
            <a:picLocks noChangeAspect="1"/>
          </p:cNvPicPr>
          <p:nvPr/>
        </p:nvPicPr>
        <p:blipFill>
          <a:blip r:embed="rId5"/>
          <a:stretch>
            <a:fillRect/>
          </a:stretch>
        </p:blipFill>
        <p:spPr>
          <a:xfrm>
            <a:off x="0" y="1483475"/>
            <a:ext cx="8326107" cy="3756739"/>
          </a:xfrm>
          <a:prstGeom prst="rect">
            <a:avLst/>
          </a:prstGeom>
        </p:spPr>
      </p:pic>
      <p:sp>
        <p:nvSpPr>
          <p:cNvPr id="16" name="Dikdörtgen 15"/>
          <p:cNvSpPr/>
          <p:nvPr/>
        </p:nvSpPr>
        <p:spPr>
          <a:xfrm>
            <a:off x="3499338" y="1820008"/>
            <a:ext cx="290147" cy="23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5322276" y="3458308"/>
            <a:ext cx="290147" cy="23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847721" y="3933093"/>
            <a:ext cx="290147" cy="23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94137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5" name="Resim 4"/>
          <p:cNvPicPr>
            <a:picLocks noChangeAspect="1"/>
          </p:cNvPicPr>
          <p:nvPr/>
        </p:nvPicPr>
        <p:blipFill>
          <a:blip r:embed="rId3"/>
          <a:stretch>
            <a:fillRect/>
          </a:stretch>
        </p:blipFill>
        <p:spPr>
          <a:xfrm>
            <a:off x="0" y="0"/>
            <a:ext cx="5082980" cy="1280271"/>
          </a:xfrm>
          <a:prstGeom prst="rect">
            <a:avLst/>
          </a:prstGeom>
        </p:spPr>
      </p:pic>
      <p:pic>
        <p:nvPicPr>
          <p:cNvPr id="3" name="Resim 2"/>
          <p:cNvPicPr>
            <a:picLocks noChangeAspect="1"/>
          </p:cNvPicPr>
          <p:nvPr/>
        </p:nvPicPr>
        <p:blipFill>
          <a:blip r:embed="rId4"/>
          <a:stretch>
            <a:fillRect/>
          </a:stretch>
        </p:blipFill>
        <p:spPr>
          <a:xfrm>
            <a:off x="289235" y="1467557"/>
            <a:ext cx="1672581" cy="696909"/>
          </a:xfrm>
          <a:prstGeom prst="rect">
            <a:avLst/>
          </a:prstGeom>
        </p:spPr>
      </p:pic>
      <p:pic>
        <p:nvPicPr>
          <p:cNvPr id="4" name="Resim 3"/>
          <p:cNvPicPr>
            <a:picLocks noChangeAspect="1"/>
          </p:cNvPicPr>
          <p:nvPr/>
        </p:nvPicPr>
        <p:blipFill>
          <a:blip r:embed="rId5"/>
          <a:stretch>
            <a:fillRect/>
          </a:stretch>
        </p:blipFill>
        <p:spPr>
          <a:xfrm>
            <a:off x="8515652" y="479157"/>
            <a:ext cx="3676348" cy="1336854"/>
          </a:xfrm>
          <a:prstGeom prst="rect">
            <a:avLst/>
          </a:prstGeom>
        </p:spPr>
      </p:pic>
      <p:pic>
        <p:nvPicPr>
          <p:cNvPr id="7" name="Resim 6"/>
          <p:cNvPicPr>
            <a:picLocks noChangeAspect="1"/>
          </p:cNvPicPr>
          <p:nvPr/>
        </p:nvPicPr>
        <p:blipFill>
          <a:blip r:embed="rId6"/>
          <a:stretch>
            <a:fillRect/>
          </a:stretch>
        </p:blipFill>
        <p:spPr>
          <a:xfrm>
            <a:off x="568526" y="2164466"/>
            <a:ext cx="8841691" cy="4614932"/>
          </a:xfrm>
          <a:prstGeom prst="rect">
            <a:avLst/>
          </a:prstGeom>
        </p:spPr>
      </p:pic>
      <p:sp>
        <p:nvSpPr>
          <p:cNvPr id="8" name="Dikdörtgen 7"/>
          <p:cNvSpPr/>
          <p:nvPr/>
        </p:nvSpPr>
        <p:spPr>
          <a:xfrm>
            <a:off x="1643605" y="2777924"/>
            <a:ext cx="318211"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961816" y="4807183"/>
            <a:ext cx="318211"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49592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pic>
        <p:nvPicPr>
          <p:cNvPr id="2" name="Resim 1"/>
          <p:cNvPicPr>
            <a:picLocks noChangeAspect="1"/>
          </p:cNvPicPr>
          <p:nvPr/>
        </p:nvPicPr>
        <p:blipFill>
          <a:blip r:embed="rId4"/>
          <a:stretch>
            <a:fillRect/>
          </a:stretch>
        </p:blipFill>
        <p:spPr>
          <a:xfrm>
            <a:off x="185824" y="2792804"/>
            <a:ext cx="12006176" cy="3794405"/>
          </a:xfrm>
          <a:prstGeom prst="rect">
            <a:avLst/>
          </a:prstGeom>
        </p:spPr>
      </p:pic>
      <p:pic>
        <p:nvPicPr>
          <p:cNvPr id="10" name="Resim 9"/>
          <p:cNvPicPr>
            <a:picLocks noChangeAspect="1"/>
          </p:cNvPicPr>
          <p:nvPr/>
        </p:nvPicPr>
        <p:blipFill>
          <a:blip r:embed="rId5"/>
          <a:stretch>
            <a:fillRect/>
          </a:stretch>
        </p:blipFill>
        <p:spPr>
          <a:xfrm>
            <a:off x="8515652" y="479157"/>
            <a:ext cx="3676348" cy="1336854"/>
          </a:xfrm>
          <a:prstGeom prst="rect">
            <a:avLst/>
          </a:prstGeom>
        </p:spPr>
      </p:pic>
      <p:sp>
        <p:nvSpPr>
          <p:cNvPr id="11" name="Dikdörtgen 10"/>
          <p:cNvSpPr/>
          <p:nvPr/>
        </p:nvSpPr>
        <p:spPr>
          <a:xfrm>
            <a:off x="10266745" y="4340506"/>
            <a:ext cx="1192192"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6"/>
          <a:stretch>
            <a:fillRect/>
          </a:stretch>
        </p:blipFill>
        <p:spPr>
          <a:xfrm>
            <a:off x="185824" y="2295969"/>
            <a:ext cx="4598235" cy="668834"/>
          </a:xfrm>
          <a:prstGeom prst="rect">
            <a:avLst/>
          </a:prstGeom>
        </p:spPr>
      </p:pic>
    </p:spTree>
    <p:extLst>
      <p:ext uri="{BB962C8B-B14F-4D97-AF65-F5344CB8AC3E}">
        <p14:creationId xmlns:p14="http://schemas.microsoft.com/office/powerpoint/2010/main" val="1757776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1" name="Dikdörtgen 10"/>
          <p:cNvSpPr/>
          <p:nvPr/>
        </p:nvSpPr>
        <p:spPr>
          <a:xfrm>
            <a:off x="10185722" y="3946967"/>
            <a:ext cx="1192192"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4"/>
          <a:stretch>
            <a:fillRect/>
          </a:stretch>
        </p:blipFill>
        <p:spPr>
          <a:xfrm>
            <a:off x="4980972" y="156461"/>
            <a:ext cx="7211028" cy="2622192"/>
          </a:xfrm>
          <a:prstGeom prst="rect">
            <a:avLst/>
          </a:prstGeom>
        </p:spPr>
      </p:pic>
      <p:pic>
        <p:nvPicPr>
          <p:cNvPr id="13" name="Resim 12"/>
          <p:cNvPicPr>
            <a:picLocks noChangeAspect="1"/>
          </p:cNvPicPr>
          <p:nvPr/>
        </p:nvPicPr>
        <p:blipFill>
          <a:blip r:embed="rId5"/>
          <a:stretch>
            <a:fillRect/>
          </a:stretch>
        </p:blipFill>
        <p:spPr>
          <a:xfrm>
            <a:off x="148602" y="2909140"/>
            <a:ext cx="11912218" cy="3452266"/>
          </a:xfrm>
          <a:prstGeom prst="rect">
            <a:avLst/>
          </a:prstGeom>
        </p:spPr>
      </p:pic>
      <p:sp>
        <p:nvSpPr>
          <p:cNvPr id="14" name="Dikdörtgen 13"/>
          <p:cNvSpPr/>
          <p:nvPr/>
        </p:nvSpPr>
        <p:spPr>
          <a:xfrm>
            <a:off x="5301205" y="2965938"/>
            <a:ext cx="1053296" cy="390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7303625" y="2935114"/>
            <a:ext cx="511215" cy="368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4173171" y="3716178"/>
            <a:ext cx="1615602" cy="461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p:cNvPicPr>
            <a:picLocks noChangeAspect="1"/>
          </p:cNvPicPr>
          <p:nvPr/>
        </p:nvPicPr>
        <p:blipFill>
          <a:blip r:embed="rId6"/>
          <a:stretch>
            <a:fillRect/>
          </a:stretch>
        </p:blipFill>
        <p:spPr>
          <a:xfrm>
            <a:off x="3148549" y="1280271"/>
            <a:ext cx="1265030" cy="1417443"/>
          </a:xfrm>
          <a:prstGeom prst="rect">
            <a:avLst/>
          </a:prstGeom>
        </p:spPr>
      </p:pic>
      <p:cxnSp>
        <p:nvCxnSpPr>
          <p:cNvPr id="19" name="Düz Ok Bağlayıcısı 18"/>
          <p:cNvCxnSpPr/>
          <p:nvPr/>
        </p:nvCxnSpPr>
        <p:spPr>
          <a:xfrm flipH="1" flipV="1">
            <a:off x="4173171" y="2603938"/>
            <a:ext cx="491426" cy="134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564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1" name="Dikdörtgen 10"/>
          <p:cNvSpPr/>
          <p:nvPr/>
        </p:nvSpPr>
        <p:spPr>
          <a:xfrm>
            <a:off x="10185722" y="3946967"/>
            <a:ext cx="1192192"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4"/>
          <a:stretch>
            <a:fillRect/>
          </a:stretch>
        </p:blipFill>
        <p:spPr>
          <a:xfrm>
            <a:off x="4980972" y="156461"/>
            <a:ext cx="7211028" cy="2622192"/>
          </a:xfrm>
          <a:prstGeom prst="rect">
            <a:avLst/>
          </a:prstGeom>
        </p:spPr>
      </p:pic>
      <p:pic>
        <p:nvPicPr>
          <p:cNvPr id="2" name="Resim 1"/>
          <p:cNvPicPr>
            <a:picLocks noChangeAspect="1"/>
          </p:cNvPicPr>
          <p:nvPr/>
        </p:nvPicPr>
        <p:blipFill>
          <a:blip r:embed="rId5"/>
          <a:stretch>
            <a:fillRect/>
          </a:stretch>
        </p:blipFill>
        <p:spPr>
          <a:xfrm>
            <a:off x="131276" y="2778653"/>
            <a:ext cx="11699794" cy="1975044"/>
          </a:xfrm>
          <a:prstGeom prst="rect">
            <a:avLst/>
          </a:prstGeom>
        </p:spPr>
      </p:pic>
      <p:pic>
        <p:nvPicPr>
          <p:cNvPr id="4" name="Resim 3"/>
          <p:cNvPicPr>
            <a:picLocks noChangeAspect="1"/>
          </p:cNvPicPr>
          <p:nvPr/>
        </p:nvPicPr>
        <p:blipFill>
          <a:blip r:embed="rId6"/>
          <a:stretch>
            <a:fillRect/>
          </a:stretch>
        </p:blipFill>
        <p:spPr>
          <a:xfrm>
            <a:off x="131276" y="4821773"/>
            <a:ext cx="11406677" cy="1913619"/>
          </a:xfrm>
          <a:prstGeom prst="rect">
            <a:avLst/>
          </a:prstGeom>
        </p:spPr>
      </p:pic>
    </p:spTree>
    <p:extLst>
      <p:ext uri="{BB962C8B-B14F-4D97-AF65-F5344CB8AC3E}">
        <p14:creationId xmlns:p14="http://schemas.microsoft.com/office/powerpoint/2010/main" val="113347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1" name="Dikdörtgen 10"/>
          <p:cNvSpPr/>
          <p:nvPr/>
        </p:nvSpPr>
        <p:spPr>
          <a:xfrm>
            <a:off x="10185722" y="3946967"/>
            <a:ext cx="1192192"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4"/>
          <a:stretch>
            <a:fillRect/>
          </a:stretch>
        </p:blipFill>
        <p:spPr>
          <a:xfrm>
            <a:off x="112606" y="3229337"/>
            <a:ext cx="11289398" cy="2104501"/>
          </a:xfrm>
          <a:prstGeom prst="rect">
            <a:avLst/>
          </a:prstGeom>
        </p:spPr>
      </p:pic>
      <p:sp>
        <p:nvSpPr>
          <p:cNvPr id="7" name="Dikdörtgen 6"/>
          <p:cNvSpPr/>
          <p:nvPr/>
        </p:nvSpPr>
        <p:spPr>
          <a:xfrm>
            <a:off x="627814" y="3870464"/>
            <a:ext cx="497711" cy="243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5"/>
          <a:stretch>
            <a:fillRect/>
          </a:stretch>
        </p:blipFill>
        <p:spPr>
          <a:xfrm>
            <a:off x="8306605" y="73661"/>
            <a:ext cx="3758233" cy="3406399"/>
          </a:xfrm>
          <a:prstGeom prst="rect">
            <a:avLst/>
          </a:prstGeom>
        </p:spPr>
      </p:pic>
    </p:spTree>
    <p:extLst>
      <p:ext uri="{BB962C8B-B14F-4D97-AF65-F5344CB8AC3E}">
        <p14:creationId xmlns:p14="http://schemas.microsoft.com/office/powerpoint/2010/main" val="2503704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1" name="Dikdörtgen 10"/>
          <p:cNvSpPr/>
          <p:nvPr/>
        </p:nvSpPr>
        <p:spPr>
          <a:xfrm>
            <a:off x="10185722" y="3946967"/>
            <a:ext cx="1192192"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a:stretch>
            <a:fillRect/>
          </a:stretch>
        </p:blipFill>
        <p:spPr>
          <a:xfrm>
            <a:off x="8306605" y="73661"/>
            <a:ext cx="3758233" cy="3406399"/>
          </a:xfrm>
          <a:prstGeom prst="rect">
            <a:avLst/>
          </a:prstGeom>
        </p:spPr>
      </p:pic>
      <p:pic>
        <p:nvPicPr>
          <p:cNvPr id="2" name="Resim 1"/>
          <p:cNvPicPr>
            <a:picLocks noChangeAspect="1"/>
          </p:cNvPicPr>
          <p:nvPr/>
        </p:nvPicPr>
        <p:blipFill>
          <a:blip r:embed="rId5"/>
          <a:stretch>
            <a:fillRect/>
          </a:stretch>
        </p:blipFill>
        <p:spPr>
          <a:xfrm>
            <a:off x="786350" y="2931288"/>
            <a:ext cx="8251645" cy="3049929"/>
          </a:xfrm>
          <a:prstGeom prst="rect">
            <a:avLst/>
          </a:prstGeom>
        </p:spPr>
      </p:pic>
    </p:spTree>
    <p:extLst>
      <p:ext uri="{BB962C8B-B14F-4D97-AF65-F5344CB8AC3E}">
        <p14:creationId xmlns:p14="http://schemas.microsoft.com/office/powerpoint/2010/main" val="2075882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1" name="Dikdörtgen 10"/>
          <p:cNvSpPr/>
          <p:nvPr/>
        </p:nvSpPr>
        <p:spPr>
          <a:xfrm>
            <a:off x="10185722" y="3946967"/>
            <a:ext cx="1192192"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4"/>
          <a:stretch>
            <a:fillRect/>
          </a:stretch>
        </p:blipFill>
        <p:spPr>
          <a:xfrm>
            <a:off x="-92597" y="2591194"/>
            <a:ext cx="9612805" cy="4139485"/>
          </a:xfrm>
          <a:prstGeom prst="rect">
            <a:avLst/>
          </a:prstGeom>
        </p:spPr>
      </p:pic>
      <p:sp>
        <p:nvSpPr>
          <p:cNvPr id="6" name="Dikdörtgen 5"/>
          <p:cNvSpPr/>
          <p:nvPr/>
        </p:nvSpPr>
        <p:spPr>
          <a:xfrm>
            <a:off x="8171727" y="3264061"/>
            <a:ext cx="381965" cy="231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807385" y="3250557"/>
            <a:ext cx="1196081" cy="244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96638" y="3537728"/>
            <a:ext cx="486269" cy="196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312780" y="4132162"/>
            <a:ext cx="291296" cy="196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5"/>
          <a:stretch>
            <a:fillRect/>
          </a:stretch>
        </p:blipFill>
        <p:spPr>
          <a:xfrm>
            <a:off x="9390545" y="15433"/>
            <a:ext cx="2782545" cy="3308699"/>
          </a:xfrm>
          <a:prstGeom prst="rect">
            <a:avLst/>
          </a:prstGeom>
        </p:spPr>
      </p:pic>
    </p:spTree>
    <p:extLst>
      <p:ext uri="{BB962C8B-B14F-4D97-AF65-F5344CB8AC3E}">
        <p14:creationId xmlns:p14="http://schemas.microsoft.com/office/powerpoint/2010/main" val="3235456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4"/>
          <a:stretch>
            <a:fillRect/>
          </a:stretch>
        </p:blipFill>
        <p:spPr>
          <a:xfrm>
            <a:off x="5290765" y="100911"/>
            <a:ext cx="6901235" cy="3430199"/>
          </a:xfrm>
          <a:prstGeom prst="rect">
            <a:avLst/>
          </a:prstGeom>
        </p:spPr>
      </p:pic>
      <p:pic>
        <p:nvPicPr>
          <p:cNvPr id="15" name="Resim 14"/>
          <p:cNvPicPr>
            <a:picLocks noChangeAspect="1"/>
          </p:cNvPicPr>
          <p:nvPr/>
        </p:nvPicPr>
        <p:blipFill>
          <a:blip r:embed="rId5"/>
          <a:stretch>
            <a:fillRect/>
          </a:stretch>
        </p:blipFill>
        <p:spPr>
          <a:xfrm>
            <a:off x="0" y="4028291"/>
            <a:ext cx="11859370" cy="2036843"/>
          </a:xfrm>
          <a:prstGeom prst="rect">
            <a:avLst/>
          </a:prstGeom>
        </p:spPr>
      </p:pic>
      <p:sp>
        <p:nvSpPr>
          <p:cNvPr id="16" name="Dikdörtgen 15"/>
          <p:cNvSpPr/>
          <p:nvPr/>
        </p:nvSpPr>
        <p:spPr>
          <a:xfrm>
            <a:off x="289235" y="4953965"/>
            <a:ext cx="497843" cy="312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81818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4"/>
          <a:stretch>
            <a:fillRect/>
          </a:stretch>
        </p:blipFill>
        <p:spPr>
          <a:xfrm>
            <a:off x="289235" y="3436759"/>
            <a:ext cx="11823610" cy="3114512"/>
          </a:xfrm>
          <a:prstGeom prst="rect">
            <a:avLst/>
          </a:prstGeom>
        </p:spPr>
      </p:pic>
      <p:pic>
        <p:nvPicPr>
          <p:cNvPr id="6" name="Resim 5"/>
          <p:cNvPicPr>
            <a:picLocks noChangeAspect="1"/>
          </p:cNvPicPr>
          <p:nvPr/>
        </p:nvPicPr>
        <p:blipFill>
          <a:blip r:embed="rId5"/>
          <a:stretch>
            <a:fillRect/>
          </a:stretch>
        </p:blipFill>
        <p:spPr>
          <a:xfrm>
            <a:off x="5277496" y="723259"/>
            <a:ext cx="4465337" cy="2077353"/>
          </a:xfrm>
          <a:prstGeom prst="rect">
            <a:avLst/>
          </a:prstGeom>
        </p:spPr>
      </p:pic>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29214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9360534" y="0"/>
            <a:ext cx="2831466" cy="3344772"/>
          </a:xfrm>
          <a:prstGeom prst="rect">
            <a:avLst/>
          </a:prstGeom>
        </p:spPr>
      </p:pic>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5"/>
          <a:stretch>
            <a:fillRect/>
          </a:stretch>
        </p:blipFill>
        <p:spPr>
          <a:xfrm>
            <a:off x="89952" y="3344772"/>
            <a:ext cx="11972896" cy="3214587"/>
          </a:xfrm>
          <a:prstGeom prst="rect">
            <a:avLst/>
          </a:prstGeom>
        </p:spPr>
      </p:pic>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2365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289235" y="741738"/>
            <a:ext cx="2324301" cy="586791"/>
          </a:xfrm>
          <a:prstGeom prst="rect">
            <a:avLst/>
          </a:prstGeom>
        </p:spPr>
      </p:pic>
      <p:pic>
        <p:nvPicPr>
          <p:cNvPr id="2" name="Resim 1"/>
          <p:cNvPicPr>
            <a:picLocks noChangeAspect="1"/>
          </p:cNvPicPr>
          <p:nvPr/>
        </p:nvPicPr>
        <p:blipFill>
          <a:blip r:embed="rId4"/>
          <a:stretch>
            <a:fillRect/>
          </a:stretch>
        </p:blipFill>
        <p:spPr>
          <a:xfrm>
            <a:off x="105011" y="1547967"/>
            <a:ext cx="9796312" cy="3111956"/>
          </a:xfrm>
          <a:prstGeom prst="rect">
            <a:avLst/>
          </a:prstGeom>
        </p:spPr>
      </p:pic>
      <p:pic>
        <p:nvPicPr>
          <p:cNvPr id="3" name="Resim 2"/>
          <p:cNvPicPr>
            <a:picLocks noChangeAspect="1"/>
          </p:cNvPicPr>
          <p:nvPr/>
        </p:nvPicPr>
        <p:blipFill>
          <a:blip r:embed="rId5"/>
          <a:stretch>
            <a:fillRect/>
          </a:stretch>
        </p:blipFill>
        <p:spPr>
          <a:xfrm>
            <a:off x="7570177" y="3243296"/>
            <a:ext cx="3683976" cy="3570373"/>
          </a:xfrm>
          <a:prstGeom prst="rect">
            <a:avLst/>
          </a:prstGeom>
        </p:spPr>
      </p:pic>
      <p:sp>
        <p:nvSpPr>
          <p:cNvPr id="4" name="Dikdörtgen 3"/>
          <p:cNvSpPr/>
          <p:nvPr/>
        </p:nvSpPr>
        <p:spPr>
          <a:xfrm>
            <a:off x="1776046" y="1547967"/>
            <a:ext cx="351692" cy="377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24729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9360534" y="0"/>
            <a:ext cx="2831466" cy="3344772"/>
          </a:xfrm>
          <a:prstGeom prst="rect">
            <a:avLst/>
          </a:prstGeom>
        </p:spPr>
      </p:pic>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5"/>
          <a:stretch>
            <a:fillRect/>
          </a:stretch>
        </p:blipFill>
        <p:spPr>
          <a:xfrm>
            <a:off x="289235" y="2164466"/>
            <a:ext cx="9410350" cy="804832"/>
          </a:xfrm>
          <a:prstGeom prst="rect">
            <a:avLst/>
          </a:prstGeom>
        </p:spPr>
      </p:pic>
      <p:sp>
        <p:nvSpPr>
          <p:cNvPr id="6" name="Dikdörtgen 5"/>
          <p:cNvSpPr/>
          <p:nvPr/>
        </p:nvSpPr>
        <p:spPr>
          <a:xfrm>
            <a:off x="5492187" y="2241869"/>
            <a:ext cx="370390" cy="325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6"/>
          <a:stretch>
            <a:fillRect/>
          </a:stretch>
        </p:blipFill>
        <p:spPr>
          <a:xfrm>
            <a:off x="218596" y="3503513"/>
            <a:ext cx="10547181" cy="2914796"/>
          </a:xfrm>
          <a:prstGeom prst="rect">
            <a:avLst/>
          </a:prstGeom>
        </p:spPr>
      </p:pic>
    </p:spTree>
    <p:extLst>
      <p:ext uri="{BB962C8B-B14F-4D97-AF65-F5344CB8AC3E}">
        <p14:creationId xmlns:p14="http://schemas.microsoft.com/office/powerpoint/2010/main" val="3987958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a:stretch>
            <a:fillRect/>
          </a:stretch>
        </p:blipFill>
        <p:spPr>
          <a:xfrm>
            <a:off x="8041665" y="181464"/>
            <a:ext cx="4150335" cy="4306952"/>
          </a:xfrm>
          <a:prstGeom prst="rect">
            <a:avLst/>
          </a:prstGeom>
        </p:spPr>
      </p:pic>
      <p:pic>
        <p:nvPicPr>
          <p:cNvPr id="11" name="Resim 10"/>
          <p:cNvPicPr>
            <a:picLocks noChangeAspect="1"/>
          </p:cNvPicPr>
          <p:nvPr/>
        </p:nvPicPr>
        <p:blipFill>
          <a:blip r:embed="rId5"/>
          <a:stretch>
            <a:fillRect/>
          </a:stretch>
        </p:blipFill>
        <p:spPr>
          <a:xfrm>
            <a:off x="49643" y="2436664"/>
            <a:ext cx="8067312" cy="2771944"/>
          </a:xfrm>
          <a:prstGeom prst="rect">
            <a:avLst/>
          </a:prstGeom>
        </p:spPr>
      </p:pic>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30952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3" name="Resim 2"/>
          <p:cNvPicPr>
            <a:picLocks noChangeAspect="1"/>
          </p:cNvPicPr>
          <p:nvPr/>
        </p:nvPicPr>
        <p:blipFill>
          <a:blip r:embed="rId3"/>
          <a:stretch>
            <a:fillRect/>
          </a:stretch>
        </p:blipFill>
        <p:spPr>
          <a:xfrm>
            <a:off x="289235" y="1467557"/>
            <a:ext cx="1672581" cy="696909"/>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a:stretch>
            <a:fillRect/>
          </a:stretch>
        </p:blipFill>
        <p:spPr>
          <a:xfrm>
            <a:off x="8041665" y="181464"/>
            <a:ext cx="4150335" cy="4306952"/>
          </a:xfrm>
          <a:prstGeom prst="rect">
            <a:avLst/>
          </a:prstGeom>
        </p:spPr>
      </p:pic>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5"/>
          <a:stretch>
            <a:fillRect/>
          </a:stretch>
        </p:blipFill>
        <p:spPr>
          <a:xfrm>
            <a:off x="0" y="2334940"/>
            <a:ext cx="7750752" cy="4087096"/>
          </a:xfrm>
          <a:prstGeom prst="rect">
            <a:avLst/>
          </a:prstGeom>
        </p:spPr>
      </p:pic>
    </p:spTree>
    <p:extLst>
      <p:ext uri="{BB962C8B-B14F-4D97-AF65-F5344CB8AC3E}">
        <p14:creationId xmlns:p14="http://schemas.microsoft.com/office/powerpoint/2010/main" val="902374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pic>
        <p:nvPicPr>
          <p:cNvPr id="14" name="Resim 13"/>
          <p:cNvPicPr>
            <a:picLocks noChangeAspect="1"/>
          </p:cNvPicPr>
          <p:nvPr/>
        </p:nvPicPr>
        <p:blipFill>
          <a:blip r:embed="rId4"/>
          <a:stretch>
            <a:fillRect/>
          </a:stretch>
        </p:blipFill>
        <p:spPr>
          <a:xfrm>
            <a:off x="0" y="2510058"/>
            <a:ext cx="8508529" cy="2681888"/>
          </a:xfrm>
          <a:prstGeom prst="rect">
            <a:avLst/>
          </a:prstGeom>
        </p:spPr>
      </p:pic>
      <p:sp>
        <p:nvSpPr>
          <p:cNvPr id="15" name="Dikdörtgen 14"/>
          <p:cNvSpPr/>
          <p:nvPr/>
        </p:nvSpPr>
        <p:spPr>
          <a:xfrm>
            <a:off x="3321934" y="3493011"/>
            <a:ext cx="486137" cy="231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p:nvPicPr>
        <p:blipFill>
          <a:blip r:embed="rId5"/>
          <a:stretch>
            <a:fillRect/>
          </a:stretch>
        </p:blipFill>
        <p:spPr>
          <a:xfrm>
            <a:off x="8275899" y="48791"/>
            <a:ext cx="3827598" cy="2896966"/>
          </a:xfrm>
          <a:prstGeom prst="rect">
            <a:avLst/>
          </a:prstGeom>
        </p:spPr>
      </p:pic>
      <p:pic>
        <p:nvPicPr>
          <p:cNvPr id="17" name="Resim 16"/>
          <p:cNvPicPr>
            <a:picLocks noChangeAspect="1"/>
          </p:cNvPicPr>
          <p:nvPr/>
        </p:nvPicPr>
        <p:blipFill>
          <a:blip r:embed="rId6"/>
          <a:stretch>
            <a:fillRect/>
          </a:stretch>
        </p:blipFill>
        <p:spPr>
          <a:xfrm>
            <a:off x="5677382" y="5113904"/>
            <a:ext cx="6239189" cy="1744096"/>
          </a:xfrm>
          <a:prstGeom prst="rect">
            <a:avLst/>
          </a:prstGeom>
        </p:spPr>
      </p:pic>
    </p:spTree>
    <p:extLst>
      <p:ext uri="{BB962C8B-B14F-4D97-AF65-F5344CB8AC3E}">
        <p14:creationId xmlns:p14="http://schemas.microsoft.com/office/powerpoint/2010/main" val="4174861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pic>
        <p:nvPicPr>
          <p:cNvPr id="16" name="Resim 15"/>
          <p:cNvPicPr>
            <a:picLocks noChangeAspect="1"/>
          </p:cNvPicPr>
          <p:nvPr/>
        </p:nvPicPr>
        <p:blipFill>
          <a:blip r:embed="rId4"/>
          <a:stretch>
            <a:fillRect/>
          </a:stretch>
        </p:blipFill>
        <p:spPr>
          <a:xfrm>
            <a:off x="8275899" y="48791"/>
            <a:ext cx="3827598" cy="2896966"/>
          </a:xfrm>
          <a:prstGeom prst="rect">
            <a:avLst/>
          </a:prstGeom>
        </p:spPr>
      </p:pic>
      <p:pic>
        <p:nvPicPr>
          <p:cNvPr id="2" name="Resim 1"/>
          <p:cNvPicPr>
            <a:picLocks noChangeAspect="1"/>
          </p:cNvPicPr>
          <p:nvPr/>
        </p:nvPicPr>
        <p:blipFill>
          <a:blip r:embed="rId5"/>
          <a:stretch>
            <a:fillRect/>
          </a:stretch>
        </p:blipFill>
        <p:spPr>
          <a:xfrm>
            <a:off x="237040" y="2945757"/>
            <a:ext cx="8972620" cy="3748056"/>
          </a:xfrm>
          <a:prstGeom prst="rect">
            <a:avLst/>
          </a:prstGeom>
        </p:spPr>
      </p:pic>
      <p:sp>
        <p:nvSpPr>
          <p:cNvPr id="3" name="Dikdörtgen 2"/>
          <p:cNvSpPr/>
          <p:nvPr/>
        </p:nvSpPr>
        <p:spPr>
          <a:xfrm>
            <a:off x="8275899" y="3611301"/>
            <a:ext cx="775504" cy="520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8368602" y="4886339"/>
            <a:ext cx="775504" cy="520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1529893" y="5146770"/>
            <a:ext cx="379930" cy="397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54942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pic>
        <p:nvPicPr>
          <p:cNvPr id="6" name="Resim 5"/>
          <p:cNvPicPr>
            <a:picLocks noChangeAspect="1"/>
          </p:cNvPicPr>
          <p:nvPr/>
        </p:nvPicPr>
        <p:blipFill>
          <a:blip r:embed="rId4"/>
          <a:stretch>
            <a:fillRect/>
          </a:stretch>
        </p:blipFill>
        <p:spPr>
          <a:xfrm>
            <a:off x="9791492" y="82469"/>
            <a:ext cx="2400508" cy="2225233"/>
          </a:xfrm>
          <a:prstGeom prst="rect">
            <a:avLst/>
          </a:prstGeom>
        </p:spPr>
      </p:pic>
      <p:pic>
        <p:nvPicPr>
          <p:cNvPr id="8" name="Resim 7"/>
          <p:cNvPicPr>
            <a:picLocks noChangeAspect="1"/>
          </p:cNvPicPr>
          <p:nvPr/>
        </p:nvPicPr>
        <p:blipFill>
          <a:blip r:embed="rId5"/>
          <a:stretch>
            <a:fillRect/>
          </a:stretch>
        </p:blipFill>
        <p:spPr>
          <a:xfrm>
            <a:off x="9955336" y="2558496"/>
            <a:ext cx="2072820" cy="2377646"/>
          </a:xfrm>
          <a:prstGeom prst="rect">
            <a:avLst/>
          </a:prstGeom>
        </p:spPr>
      </p:pic>
      <p:pic>
        <p:nvPicPr>
          <p:cNvPr id="10" name="Resim 9"/>
          <p:cNvPicPr>
            <a:picLocks noChangeAspect="1"/>
          </p:cNvPicPr>
          <p:nvPr/>
        </p:nvPicPr>
        <p:blipFill>
          <a:blip r:embed="rId6"/>
          <a:stretch>
            <a:fillRect/>
          </a:stretch>
        </p:blipFill>
        <p:spPr>
          <a:xfrm>
            <a:off x="200279" y="1298371"/>
            <a:ext cx="8353412" cy="5479407"/>
          </a:xfrm>
          <a:prstGeom prst="rect">
            <a:avLst/>
          </a:prstGeom>
        </p:spPr>
      </p:pic>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34018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pic>
        <p:nvPicPr>
          <p:cNvPr id="6" name="Resim 5"/>
          <p:cNvPicPr>
            <a:picLocks noChangeAspect="1"/>
          </p:cNvPicPr>
          <p:nvPr/>
        </p:nvPicPr>
        <p:blipFill>
          <a:blip r:embed="rId4"/>
          <a:stretch>
            <a:fillRect/>
          </a:stretch>
        </p:blipFill>
        <p:spPr>
          <a:xfrm>
            <a:off x="9791492" y="82469"/>
            <a:ext cx="2400508" cy="2225233"/>
          </a:xfrm>
          <a:prstGeom prst="rect">
            <a:avLst/>
          </a:prstGeom>
        </p:spPr>
      </p:pic>
      <p:pic>
        <p:nvPicPr>
          <p:cNvPr id="8" name="Resim 7"/>
          <p:cNvPicPr>
            <a:picLocks noChangeAspect="1"/>
          </p:cNvPicPr>
          <p:nvPr/>
        </p:nvPicPr>
        <p:blipFill>
          <a:blip r:embed="rId5"/>
          <a:stretch>
            <a:fillRect/>
          </a:stretch>
        </p:blipFill>
        <p:spPr>
          <a:xfrm>
            <a:off x="9955336" y="2558496"/>
            <a:ext cx="2072820" cy="2377646"/>
          </a:xfrm>
          <a:prstGeom prst="rect">
            <a:avLst/>
          </a:prstGeom>
        </p:spPr>
      </p:pic>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6"/>
          <a:stretch>
            <a:fillRect/>
          </a:stretch>
        </p:blipFill>
        <p:spPr>
          <a:xfrm>
            <a:off x="248615" y="3747319"/>
            <a:ext cx="8600678" cy="2447460"/>
          </a:xfrm>
          <a:prstGeom prst="rect">
            <a:avLst/>
          </a:prstGeom>
        </p:spPr>
      </p:pic>
      <p:pic>
        <p:nvPicPr>
          <p:cNvPr id="3" name="Resim 2"/>
          <p:cNvPicPr>
            <a:picLocks noChangeAspect="1"/>
          </p:cNvPicPr>
          <p:nvPr/>
        </p:nvPicPr>
        <p:blipFill>
          <a:blip r:embed="rId7"/>
          <a:stretch>
            <a:fillRect/>
          </a:stretch>
        </p:blipFill>
        <p:spPr>
          <a:xfrm>
            <a:off x="3271215" y="2485680"/>
            <a:ext cx="2663013" cy="1065204"/>
          </a:xfrm>
          <a:prstGeom prst="rect">
            <a:avLst/>
          </a:prstGeom>
        </p:spPr>
      </p:pic>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49980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4"/>
          <a:stretch>
            <a:fillRect/>
          </a:stretch>
        </p:blipFill>
        <p:spPr>
          <a:xfrm>
            <a:off x="0" y="1381067"/>
            <a:ext cx="9408719" cy="3612947"/>
          </a:xfrm>
          <a:prstGeom prst="rect">
            <a:avLst/>
          </a:prstGeom>
        </p:spPr>
      </p:pic>
      <p:sp>
        <p:nvSpPr>
          <p:cNvPr id="15" name="Dikdörtgen 14"/>
          <p:cNvSpPr/>
          <p:nvPr/>
        </p:nvSpPr>
        <p:spPr>
          <a:xfrm>
            <a:off x="5370653" y="2988762"/>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p:nvPicPr>
        <p:blipFill>
          <a:blip r:embed="rId5"/>
          <a:stretch>
            <a:fillRect/>
          </a:stretch>
        </p:blipFill>
        <p:spPr>
          <a:xfrm>
            <a:off x="9470285" y="1428700"/>
            <a:ext cx="2643323" cy="3999767"/>
          </a:xfrm>
          <a:prstGeom prst="rect">
            <a:avLst/>
          </a:prstGeom>
        </p:spPr>
      </p:pic>
    </p:spTree>
    <p:extLst>
      <p:ext uri="{BB962C8B-B14F-4D97-AF65-F5344CB8AC3E}">
        <p14:creationId xmlns:p14="http://schemas.microsoft.com/office/powerpoint/2010/main" val="3863914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4"/>
          <a:stretch>
            <a:fillRect/>
          </a:stretch>
        </p:blipFill>
        <p:spPr>
          <a:xfrm>
            <a:off x="0" y="1381067"/>
            <a:ext cx="9408719" cy="3612947"/>
          </a:xfrm>
          <a:prstGeom prst="rect">
            <a:avLst/>
          </a:prstGeom>
        </p:spPr>
      </p:pic>
      <p:sp>
        <p:nvSpPr>
          <p:cNvPr id="15" name="Dikdörtgen 14"/>
          <p:cNvSpPr/>
          <p:nvPr/>
        </p:nvSpPr>
        <p:spPr>
          <a:xfrm>
            <a:off x="5370653" y="2988762"/>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p:nvPicPr>
        <p:blipFill>
          <a:blip r:embed="rId5"/>
          <a:stretch>
            <a:fillRect/>
          </a:stretch>
        </p:blipFill>
        <p:spPr>
          <a:xfrm>
            <a:off x="9470285" y="1428700"/>
            <a:ext cx="2643323" cy="3999767"/>
          </a:xfrm>
          <a:prstGeom prst="rect">
            <a:avLst/>
          </a:prstGeom>
        </p:spPr>
      </p:pic>
      <p:pic>
        <p:nvPicPr>
          <p:cNvPr id="2" name="Resim 1"/>
          <p:cNvPicPr>
            <a:picLocks noChangeAspect="1"/>
          </p:cNvPicPr>
          <p:nvPr/>
        </p:nvPicPr>
        <p:blipFill>
          <a:blip r:embed="rId6"/>
          <a:stretch>
            <a:fillRect/>
          </a:stretch>
        </p:blipFill>
        <p:spPr>
          <a:xfrm>
            <a:off x="0" y="2046276"/>
            <a:ext cx="9861630" cy="3685987"/>
          </a:xfrm>
          <a:prstGeom prst="rect">
            <a:avLst/>
          </a:prstGeom>
        </p:spPr>
      </p:pic>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3579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4"/>
          <a:stretch>
            <a:fillRect/>
          </a:stretch>
        </p:blipFill>
        <p:spPr>
          <a:xfrm>
            <a:off x="98933" y="1501506"/>
            <a:ext cx="7861954" cy="2695527"/>
          </a:xfrm>
          <a:prstGeom prst="rect">
            <a:avLst/>
          </a:prstGeom>
        </p:spPr>
      </p:pic>
      <p:sp>
        <p:nvSpPr>
          <p:cNvPr id="8" name="Dikdörtgen 7"/>
          <p:cNvSpPr/>
          <p:nvPr/>
        </p:nvSpPr>
        <p:spPr>
          <a:xfrm>
            <a:off x="5082980" y="2230681"/>
            <a:ext cx="438144" cy="281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4619017" y="3480747"/>
            <a:ext cx="2140597" cy="382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p:cNvPicPr>
            <a:picLocks noChangeAspect="1"/>
          </p:cNvPicPr>
          <p:nvPr/>
        </p:nvPicPr>
        <p:blipFill>
          <a:blip r:embed="rId5"/>
          <a:stretch>
            <a:fillRect/>
          </a:stretch>
        </p:blipFill>
        <p:spPr>
          <a:xfrm>
            <a:off x="8663650" y="272453"/>
            <a:ext cx="3204177" cy="3714577"/>
          </a:xfrm>
          <a:prstGeom prst="rect">
            <a:avLst/>
          </a:prstGeom>
        </p:spPr>
      </p:pic>
      <p:pic>
        <p:nvPicPr>
          <p:cNvPr id="18" name="Resim 17"/>
          <p:cNvPicPr>
            <a:picLocks noChangeAspect="1"/>
          </p:cNvPicPr>
          <p:nvPr/>
        </p:nvPicPr>
        <p:blipFill>
          <a:blip r:embed="rId6"/>
          <a:stretch>
            <a:fillRect/>
          </a:stretch>
        </p:blipFill>
        <p:spPr>
          <a:xfrm>
            <a:off x="9051403" y="3869724"/>
            <a:ext cx="2710090" cy="2889891"/>
          </a:xfrm>
          <a:prstGeom prst="rect">
            <a:avLst/>
          </a:prstGeom>
        </p:spPr>
      </p:pic>
      <p:cxnSp>
        <p:nvCxnSpPr>
          <p:cNvPr id="28" name="Düz Ok Bağlayıcısı 27"/>
          <p:cNvCxnSpPr/>
          <p:nvPr/>
        </p:nvCxnSpPr>
        <p:spPr>
          <a:xfrm>
            <a:off x="5342391" y="3622876"/>
            <a:ext cx="3523817" cy="137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63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289235" y="741738"/>
            <a:ext cx="2324301" cy="586791"/>
          </a:xfrm>
          <a:prstGeom prst="rect">
            <a:avLst/>
          </a:prstGeom>
        </p:spPr>
      </p:pic>
      <p:pic>
        <p:nvPicPr>
          <p:cNvPr id="5" name="Resim 4"/>
          <p:cNvPicPr>
            <a:picLocks noChangeAspect="1"/>
          </p:cNvPicPr>
          <p:nvPr/>
        </p:nvPicPr>
        <p:blipFill>
          <a:blip r:embed="rId4"/>
          <a:stretch>
            <a:fillRect/>
          </a:stretch>
        </p:blipFill>
        <p:spPr>
          <a:xfrm>
            <a:off x="0" y="1993391"/>
            <a:ext cx="9231035" cy="4864609"/>
          </a:xfrm>
          <a:prstGeom prst="rect">
            <a:avLst/>
          </a:prstGeom>
        </p:spPr>
      </p:pic>
      <p:pic>
        <p:nvPicPr>
          <p:cNvPr id="8" name="Resim 7"/>
          <p:cNvPicPr>
            <a:picLocks noChangeAspect="1"/>
          </p:cNvPicPr>
          <p:nvPr/>
        </p:nvPicPr>
        <p:blipFill>
          <a:blip r:embed="rId5"/>
          <a:stretch>
            <a:fillRect/>
          </a:stretch>
        </p:blipFill>
        <p:spPr>
          <a:xfrm>
            <a:off x="9347525" y="73152"/>
            <a:ext cx="2775307" cy="2689725"/>
          </a:xfrm>
          <a:prstGeom prst="rect">
            <a:avLst/>
          </a:prstGeom>
        </p:spPr>
      </p:pic>
      <p:pic>
        <p:nvPicPr>
          <p:cNvPr id="10" name="Resim 9"/>
          <p:cNvPicPr>
            <a:picLocks noChangeAspect="1"/>
          </p:cNvPicPr>
          <p:nvPr/>
        </p:nvPicPr>
        <p:blipFill>
          <a:blip r:embed="rId6"/>
          <a:stretch>
            <a:fillRect/>
          </a:stretch>
        </p:blipFill>
        <p:spPr>
          <a:xfrm>
            <a:off x="3131001" y="3264407"/>
            <a:ext cx="1376991" cy="404643"/>
          </a:xfrm>
          <a:prstGeom prst="rect">
            <a:avLst/>
          </a:prstGeom>
        </p:spPr>
      </p:pic>
      <p:pic>
        <p:nvPicPr>
          <p:cNvPr id="11" name="Resim 10"/>
          <p:cNvPicPr>
            <a:picLocks noChangeAspect="1"/>
          </p:cNvPicPr>
          <p:nvPr/>
        </p:nvPicPr>
        <p:blipFill>
          <a:blip r:embed="rId7"/>
          <a:stretch>
            <a:fillRect/>
          </a:stretch>
        </p:blipFill>
        <p:spPr>
          <a:xfrm>
            <a:off x="4615517" y="3264407"/>
            <a:ext cx="1363252" cy="426757"/>
          </a:xfrm>
          <a:prstGeom prst="rect">
            <a:avLst/>
          </a:prstGeom>
        </p:spPr>
      </p:pic>
    </p:spTree>
    <p:extLst>
      <p:ext uri="{BB962C8B-B14F-4D97-AF65-F5344CB8AC3E}">
        <p14:creationId xmlns:p14="http://schemas.microsoft.com/office/powerpoint/2010/main" val="727171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163139" y="1483983"/>
            <a:ext cx="7163635" cy="4832882"/>
          </a:xfrm>
          <a:prstGeom prst="rect">
            <a:avLst/>
          </a:prstGeom>
        </p:spPr>
      </p:pic>
      <p:pic>
        <p:nvPicPr>
          <p:cNvPr id="17" name="Resim 16"/>
          <p:cNvPicPr>
            <a:picLocks noChangeAspect="1"/>
          </p:cNvPicPr>
          <p:nvPr/>
        </p:nvPicPr>
        <p:blipFill>
          <a:blip r:embed="rId5"/>
          <a:stretch>
            <a:fillRect/>
          </a:stretch>
        </p:blipFill>
        <p:spPr>
          <a:xfrm>
            <a:off x="6443055" y="542992"/>
            <a:ext cx="2521986" cy="2923718"/>
          </a:xfrm>
          <a:prstGeom prst="rect">
            <a:avLst/>
          </a:prstGeom>
        </p:spPr>
      </p:pic>
      <p:sp>
        <p:nvSpPr>
          <p:cNvPr id="30" name="Dikdörtgen 29"/>
          <p:cNvSpPr/>
          <p:nvPr/>
        </p:nvSpPr>
        <p:spPr>
          <a:xfrm>
            <a:off x="310020" y="4309562"/>
            <a:ext cx="7016753" cy="2291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994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163139" y="1483983"/>
            <a:ext cx="7163635" cy="4832882"/>
          </a:xfrm>
          <a:prstGeom prst="rect">
            <a:avLst/>
          </a:prstGeom>
        </p:spPr>
      </p:pic>
      <p:pic>
        <p:nvPicPr>
          <p:cNvPr id="27" name="Resim 26"/>
          <p:cNvPicPr>
            <a:picLocks noChangeAspect="1"/>
          </p:cNvPicPr>
          <p:nvPr/>
        </p:nvPicPr>
        <p:blipFill>
          <a:blip r:embed="rId5"/>
          <a:stretch>
            <a:fillRect/>
          </a:stretch>
        </p:blipFill>
        <p:spPr>
          <a:xfrm>
            <a:off x="8529448" y="3313140"/>
            <a:ext cx="3232045" cy="3446475"/>
          </a:xfrm>
          <a:prstGeom prst="rect">
            <a:avLst/>
          </a:prstGeom>
        </p:spPr>
      </p:pic>
      <p:sp>
        <p:nvSpPr>
          <p:cNvPr id="6" name="Dikdörtgen 5"/>
          <p:cNvSpPr/>
          <p:nvPr/>
        </p:nvSpPr>
        <p:spPr>
          <a:xfrm>
            <a:off x="81023" y="1655180"/>
            <a:ext cx="6331352" cy="2291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34065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237040" y="1381068"/>
            <a:ext cx="5105351" cy="1130637"/>
          </a:xfrm>
          <a:prstGeom prst="rect">
            <a:avLst/>
          </a:prstGeom>
        </p:spPr>
      </p:pic>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a:stretch>
            <a:fillRect/>
          </a:stretch>
        </p:blipFill>
        <p:spPr>
          <a:xfrm>
            <a:off x="0" y="1300019"/>
            <a:ext cx="8958442" cy="4558055"/>
          </a:xfrm>
          <a:prstGeom prst="rect">
            <a:avLst/>
          </a:prstGeom>
        </p:spPr>
      </p:pic>
      <p:sp>
        <p:nvSpPr>
          <p:cNvPr id="10" name="Dikdörtgen 9"/>
          <p:cNvSpPr/>
          <p:nvPr/>
        </p:nvSpPr>
        <p:spPr>
          <a:xfrm>
            <a:off x="5185458" y="3391381"/>
            <a:ext cx="532436"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6884198" y="1796953"/>
            <a:ext cx="401390"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5"/>
          <a:stretch>
            <a:fillRect/>
          </a:stretch>
        </p:blipFill>
        <p:spPr>
          <a:xfrm>
            <a:off x="8827395" y="44201"/>
            <a:ext cx="3234079" cy="3262448"/>
          </a:xfrm>
          <a:prstGeom prst="rect">
            <a:avLst/>
          </a:prstGeom>
        </p:spPr>
      </p:pic>
    </p:spTree>
    <p:extLst>
      <p:ext uri="{BB962C8B-B14F-4D97-AF65-F5344CB8AC3E}">
        <p14:creationId xmlns:p14="http://schemas.microsoft.com/office/powerpoint/2010/main" val="2103614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185458" y="3391381"/>
            <a:ext cx="532436"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6884198" y="1796953"/>
            <a:ext cx="401390"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stretch>
            <a:fillRect/>
          </a:stretch>
        </p:blipFill>
        <p:spPr>
          <a:xfrm>
            <a:off x="8827395" y="44201"/>
            <a:ext cx="3234079" cy="3262448"/>
          </a:xfrm>
          <a:prstGeom prst="rect">
            <a:avLst/>
          </a:prstGeom>
        </p:spPr>
      </p:pic>
      <p:sp>
        <p:nvSpPr>
          <p:cNvPr id="6" name="Dikdörtgen 5"/>
          <p:cNvSpPr/>
          <p:nvPr/>
        </p:nvSpPr>
        <p:spPr>
          <a:xfrm>
            <a:off x="4365789" y="138896"/>
            <a:ext cx="950902" cy="30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p:nvPicPr>
        <p:blipFill>
          <a:blip r:embed="rId4"/>
          <a:stretch>
            <a:fillRect/>
          </a:stretch>
        </p:blipFill>
        <p:spPr>
          <a:xfrm>
            <a:off x="77496" y="3319994"/>
            <a:ext cx="10721684" cy="2838597"/>
          </a:xfrm>
          <a:prstGeom prst="rect">
            <a:avLst/>
          </a:prstGeom>
        </p:spPr>
      </p:pic>
      <p:sp>
        <p:nvSpPr>
          <p:cNvPr id="14" name="Dikdörtgen 13"/>
          <p:cNvSpPr/>
          <p:nvPr/>
        </p:nvSpPr>
        <p:spPr>
          <a:xfrm>
            <a:off x="9387069" y="5732263"/>
            <a:ext cx="1961910" cy="380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3028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185458" y="3391381"/>
            <a:ext cx="532436"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6884198" y="1796953"/>
            <a:ext cx="401390"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stretch>
            <a:fillRect/>
          </a:stretch>
        </p:blipFill>
        <p:spPr>
          <a:xfrm>
            <a:off x="8827395" y="44201"/>
            <a:ext cx="3234079" cy="3262448"/>
          </a:xfrm>
          <a:prstGeom prst="rect">
            <a:avLst/>
          </a:prstGeom>
        </p:spPr>
      </p:pic>
      <p:pic>
        <p:nvPicPr>
          <p:cNvPr id="2" name="Resim 1"/>
          <p:cNvPicPr>
            <a:picLocks noChangeAspect="1"/>
          </p:cNvPicPr>
          <p:nvPr/>
        </p:nvPicPr>
        <p:blipFill>
          <a:blip r:embed="rId4"/>
          <a:stretch>
            <a:fillRect/>
          </a:stretch>
        </p:blipFill>
        <p:spPr>
          <a:xfrm>
            <a:off x="4286903" y="59795"/>
            <a:ext cx="7707497" cy="6541554"/>
          </a:xfrm>
          <a:prstGeom prst="rect">
            <a:avLst/>
          </a:prstGeom>
        </p:spPr>
      </p:pic>
      <p:sp>
        <p:nvSpPr>
          <p:cNvPr id="6" name="Dikdörtgen 5"/>
          <p:cNvSpPr/>
          <p:nvPr/>
        </p:nvSpPr>
        <p:spPr>
          <a:xfrm>
            <a:off x="4365789" y="138896"/>
            <a:ext cx="950902" cy="30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51160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185458" y="3391381"/>
            <a:ext cx="532436"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6884198" y="1796953"/>
            <a:ext cx="401390"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stretch>
            <a:fillRect/>
          </a:stretch>
        </p:blipFill>
        <p:spPr>
          <a:xfrm>
            <a:off x="8827395" y="44201"/>
            <a:ext cx="3234079" cy="3262448"/>
          </a:xfrm>
          <a:prstGeom prst="rect">
            <a:avLst/>
          </a:prstGeom>
        </p:spPr>
      </p:pic>
      <p:pic>
        <p:nvPicPr>
          <p:cNvPr id="2" name="Resim 1"/>
          <p:cNvPicPr>
            <a:picLocks noChangeAspect="1"/>
          </p:cNvPicPr>
          <p:nvPr/>
        </p:nvPicPr>
        <p:blipFill>
          <a:blip r:embed="rId4"/>
          <a:stretch>
            <a:fillRect/>
          </a:stretch>
        </p:blipFill>
        <p:spPr>
          <a:xfrm>
            <a:off x="6730285" y="59795"/>
            <a:ext cx="5264115" cy="4467792"/>
          </a:xfrm>
          <a:prstGeom prst="rect">
            <a:avLst/>
          </a:prstGeom>
        </p:spPr>
      </p:pic>
      <p:sp>
        <p:nvSpPr>
          <p:cNvPr id="6" name="Dikdörtgen 5"/>
          <p:cNvSpPr/>
          <p:nvPr/>
        </p:nvSpPr>
        <p:spPr>
          <a:xfrm>
            <a:off x="4365789" y="138896"/>
            <a:ext cx="950902" cy="30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5"/>
          <a:stretch>
            <a:fillRect/>
          </a:stretch>
        </p:blipFill>
        <p:spPr>
          <a:xfrm>
            <a:off x="12323" y="3379755"/>
            <a:ext cx="8815072" cy="3474345"/>
          </a:xfrm>
          <a:prstGeom prst="rect">
            <a:avLst/>
          </a:prstGeom>
        </p:spPr>
      </p:pic>
      <p:sp>
        <p:nvSpPr>
          <p:cNvPr id="11" name="Dikdörtgen 10"/>
          <p:cNvSpPr/>
          <p:nvPr/>
        </p:nvSpPr>
        <p:spPr>
          <a:xfrm>
            <a:off x="5451676" y="6053559"/>
            <a:ext cx="474562" cy="211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22949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185458" y="3391381"/>
            <a:ext cx="532436"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6884198" y="1796953"/>
            <a:ext cx="401390"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4365789" y="138896"/>
            <a:ext cx="950902" cy="30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5451676" y="6053559"/>
            <a:ext cx="474562" cy="211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p:nvPicPr>
        <p:blipFill>
          <a:blip r:embed="rId3"/>
          <a:stretch>
            <a:fillRect/>
          </a:stretch>
        </p:blipFill>
        <p:spPr>
          <a:xfrm>
            <a:off x="78284" y="1526746"/>
            <a:ext cx="11804035" cy="3214371"/>
          </a:xfrm>
          <a:prstGeom prst="rect">
            <a:avLst/>
          </a:prstGeom>
        </p:spPr>
      </p:pic>
      <p:sp>
        <p:nvSpPr>
          <p:cNvPr id="17" name="Dikdörtgen 16"/>
          <p:cNvSpPr/>
          <p:nvPr/>
        </p:nvSpPr>
        <p:spPr>
          <a:xfrm>
            <a:off x="81023" y="1516284"/>
            <a:ext cx="5289630" cy="714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5370653" y="3138357"/>
            <a:ext cx="3317245" cy="714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78284" y="3148668"/>
            <a:ext cx="477301" cy="242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9599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sp>
        <p:nvSpPr>
          <p:cNvPr id="13" name="Dikdörtgen 12"/>
          <p:cNvSpPr/>
          <p:nvPr/>
        </p:nvSpPr>
        <p:spPr>
          <a:xfrm>
            <a:off x="8275899" y="4132162"/>
            <a:ext cx="775504" cy="50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92719" y="4617065"/>
            <a:ext cx="405114" cy="3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370653" y="3761772"/>
            <a:ext cx="613458" cy="370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717894" y="2766349"/>
            <a:ext cx="416689" cy="358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6412375" y="2141316"/>
            <a:ext cx="1203767"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766385" y="1879960"/>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123007" y="2433605"/>
            <a:ext cx="449219" cy="24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826680" y="312516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712031" y="5218174"/>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757232" y="6335132"/>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7960887" y="5591858"/>
            <a:ext cx="727011" cy="2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07939" y="3863065"/>
            <a:ext cx="370390" cy="26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014258" y="4199963"/>
            <a:ext cx="497712" cy="37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268638" y="5428467"/>
            <a:ext cx="416689" cy="3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185458" y="3391381"/>
            <a:ext cx="532436"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6884198" y="1796953"/>
            <a:ext cx="401390" cy="471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4365789" y="138896"/>
            <a:ext cx="950902" cy="30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5451676" y="6053559"/>
            <a:ext cx="474562" cy="211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p:nvPicPr>
        <p:blipFill>
          <a:blip r:embed="rId3"/>
          <a:stretch>
            <a:fillRect/>
          </a:stretch>
        </p:blipFill>
        <p:spPr>
          <a:xfrm>
            <a:off x="78284" y="1526746"/>
            <a:ext cx="11804035" cy="3214371"/>
          </a:xfrm>
          <a:prstGeom prst="rect">
            <a:avLst/>
          </a:prstGeom>
        </p:spPr>
      </p:pic>
      <p:sp>
        <p:nvSpPr>
          <p:cNvPr id="17" name="Dikdörtgen 16"/>
          <p:cNvSpPr/>
          <p:nvPr/>
        </p:nvSpPr>
        <p:spPr>
          <a:xfrm>
            <a:off x="81023" y="1516284"/>
            <a:ext cx="5289630" cy="714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5370653" y="3138357"/>
            <a:ext cx="3317245" cy="714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78284" y="3148668"/>
            <a:ext cx="477301" cy="242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78284" y="1139886"/>
            <a:ext cx="8063408" cy="5718114"/>
          </a:xfrm>
          <a:prstGeom prst="rect">
            <a:avLst/>
          </a:prstGeom>
        </p:spPr>
      </p:pic>
      <p:sp>
        <p:nvSpPr>
          <p:cNvPr id="8" name="Dikdörtgen 7"/>
          <p:cNvSpPr/>
          <p:nvPr/>
        </p:nvSpPr>
        <p:spPr>
          <a:xfrm>
            <a:off x="7960887" y="4132162"/>
            <a:ext cx="3636946" cy="441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59719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5082980" cy="1280271"/>
          </a:xfrm>
          <a:prstGeom prst="rect">
            <a:avLst/>
          </a:prstGeom>
        </p:spPr>
      </p:pic>
      <p:pic>
        <p:nvPicPr>
          <p:cNvPr id="15" name="Resim 14"/>
          <p:cNvPicPr>
            <a:picLocks noChangeAspect="1"/>
          </p:cNvPicPr>
          <p:nvPr/>
        </p:nvPicPr>
        <p:blipFill>
          <a:blip r:embed="rId3"/>
          <a:stretch>
            <a:fillRect/>
          </a:stretch>
        </p:blipFill>
        <p:spPr>
          <a:xfrm>
            <a:off x="0" y="0"/>
            <a:ext cx="6486916" cy="3320887"/>
          </a:xfrm>
          <a:prstGeom prst="rect">
            <a:avLst/>
          </a:prstGeom>
        </p:spPr>
      </p:pic>
      <p:sp>
        <p:nvSpPr>
          <p:cNvPr id="18" name="Dikdörtgen 17"/>
          <p:cNvSpPr/>
          <p:nvPr/>
        </p:nvSpPr>
        <p:spPr>
          <a:xfrm>
            <a:off x="5231757" y="902825"/>
            <a:ext cx="520861"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p:cNvPicPr>
            <a:picLocks noChangeAspect="1"/>
          </p:cNvPicPr>
          <p:nvPr/>
        </p:nvPicPr>
        <p:blipFill>
          <a:blip r:embed="rId4"/>
          <a:stretch>
            <a:fillRect/>
          </a:stretch>
        </p:blipFill>
        <p:spPr>
          <a:xfrm>
            <a:off x="9292092" y="0"/>
            <a:ext cx="2899908" cy="3368121"/>
          </a:xfrm>
          <a:prstGeom prst="rect">
            <a:avLst/>
          </a:prstGeom>
        </p:spPr>
      </p:pic>
    </p:spTree>
    <p:extLst>
      <p:ext uri="{BB962C8B-B14F-4D97-AF65-F5344CB8AC3E}">
        <p14:creationId xmlns:p14="http://schemas.microsoft.com/office/powerpoint/2010/main" val="812433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5231757" y="902825"/>
            <a:ext cx="520861" cy="254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p:cNvPicPr>
            <a:picLocks noChangeAspect="1"/>
          </p:cNvPicPr>
          <p:nvPr/>
        </p:nvPicPr>
        <p:blipFill>
          <a:blip r:embed="rId2"/>
          <a:stretch>
            <a:fillRect/>
          </a:stretch>
        </p:blipFill>
        <p:spPr>
          <a:xfrm>
            <a:off x="9292092" y="0"/>
            <a:ext cx="2899908" cy="3368121"/>
          </a:xfrm>
          <a:prstGeom prst="rect">
            <a:avLst/>
          </a:prstGeom>
        </p:spPr>
      </p:pic>
      <p:pic>
        <p:nvPicPr>
          <p:cNvPr id="2" name="Resim 1"/>
          <p:cNvPicPr>
            <a:picLocks noChangeAspect="1"/>
          </p:cNvPicPr>
          <p:nvPr/>
        </p:nvPicPr>
        <p:blipFill>
          <a:blip r:embed="rId3"/>
          <a:stretch>
            <a:fillRect/>
          </a:stretch>
        </p:blipFill>
        <p:spPr>
          <a:xfrm>
            <a:off x="8085185" y="141086"/>
            <a:ext cx="3871463" cy="3085948"/>
          </a:xfrm>
          <a:prstGeom prst="rect">
            <a:avLst/>
          </a:prstGeom>
        </p:spPr>
      </p:pic>
      <p:pic>
        <p:nvPicPr>
          <p:cNvPr id="4" name="Resim 3"/>
          <p:cNvPicPr>
            <a:picLocks noChangeAspect="1"/>
          </p:cNvPicPr>
          <p:nvPr/>
        </p:nvPicPr>
        <p:blipFill>
          <a:blip r:embed="rId4"/>
          <a:stretch>
            <a:fillRect/>
          </a:stretch>
        </p:blipFill>
        <p:spPr>
          <a:xfrm>
            <a:off x="182021" y="167444"/>
            <a:ext cx="6612317" cy="6691983"/>
          </a:xfrm>
          <a:prstGeom prst="rect">
            <a:avLst/>
          </a:prstGeom>
        </p:spPr>
      </p:pic>
    </p:spTree>
    <p:extLst>
      <p:ext uri="{BB962C8B-B14F-4D97-AF65-F5344CB8AC3E}">
        <p14:creationId xmlns:p14="http://schemas.microsoft.com/office/powerpoint/2010/main" val="242361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289235" y="741738"/>
            <a:ext cx="2324301" cy="586791"/>
          </a:xfrm>
          <a:prstGeom prst="rect">
            <a:avLst/>
          </a:prstGeom>
        </p:spPr>
      </p:pic>
      <p:pic>
        <p:nvPicPr>
          <p:cNvPr id="8" name="Resim 7"/>
          <p:cNvPicPr>
            <a:picLocks noChangeAspect="1"/>
          </p:cNvPicPr>
          <p:nvPr/>
        </p:nvPicPr>
        <p:blipFill>
          <a:blip r:embed="rId4"/>
          <a:stretch>
            <a:fillRect/>
          </a:stretch>
        </p:blipFill>
        <p:spPr>
          <a:xfrm>
            <a:off x="9347525" y="73152"/>
            <a:ext cx="2775307" cy="2689725"/>
          </a:xfrm>
          <a:prstGeom prst="rect">
            <a:avLst/>
          </a:prstGeom>
        </p:spPr>
      </p:pic>
      <p:pic>
        <p:nvPicPr>
          <p:cNvPr id="2" name="Resim 1"/>
          <p:cNvPicPr>
            <a:picLocks noChangeAspect="1"/>
          </p:cNvPicPr>
          <p:nvPr/>
        </p:nvPicPr>
        <p:blipFill>
          <a:blip r:embed="rId5"/>
          <a:stretch>
            <a:fillRect/>
          </a:stretch>
        </p:blipFill>
        <p:spPr>
          <a:xfrm>
            <a:off x="281613" y="1684553"/>
            <a:ext cx="8849115" cy="4091993"/>
          </a:xfrm>
          <a:prstGeom prst="rect">
            <a:avLst/>
          </a:prstGeom>
        </p:spPr>
      </p:pic>
      <p:sp>
        <p:nvSpPr>
          <p:cNvPr id="3" name="Dikdörtgen 2"/>
          <p:cNvSpPr/>
          <p:nvPr/>
        </p:nvSpPr>
        <p:spPr>
          <a:xfrm>
            <a:off x="8036169" y="3323492"/>
            <a:ext cx="861646" cy="62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09929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5943601" y="3399182"/>
            <a:ext cx="6242480" cy="3458818"/>
          </a:xfrm>
          <a:prstGeom prst="rect">
            <a:avLst/>
          </a:prstGeom>
        </p:spPr>
      </p:pic>
      <p:pic>
        <p:nvPicPr>
          <p:cNvPr id="8" name="Resim 7"/>
          <p:cNvPicPr>
            <a:picLocks noChangeAspect="1"/>
          </p:cNvPicPr>
          <p:nvPr/>
        </p:nvPicPr>
        <p:blipFill>
          <a:blip r:embed="rId3"/>
          <a:stretch>
            <a:fillRect/>
          </a:stretch>
        </p:blipFill>
        <p:spPr>
          <a:xfrm>
            <a:off x="240610" y="178075"/>
            <a:ext cx="9745214" cy="3221107"/>
          </a:xfrm>
          <a:prstGeom prst="rect">
            <a:avLst/>
          </a:prstGeom>
        </p:spPr>
      </p:pic>
    </p:spTree>
    <p:extLst>
      <p:ext uri="{BB962C8B-B14F-4D97-AF65-F5344CB8AC3E}">
        <p14:creationId xmlns:p14="http://schemas.microsoft.com/office/powerpoint/2010/main" val="39919205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4765603" y="0"/>
            <a:ext cx="7426397" cy="4114800"/>
          </a:xfrm>
          <a:prstGeom prst="rect">
            <a:avLst/>
          </a:prstGeom>
        </p:spPr>
      </p:pic>
      <p:pic>
        <p:nvPicPr>
          <p:cNvPr id="2" name="Resim 1"/>
          <p:cNvPicPr>
            <a:picLocks noChangeAspect="1"/>
          </p:cNvPicPr>
          <p:nvPr/>
        </p:nvPicPr>
        <p:blipFill>
          <a:blip r:embed="rId3"/>
          <a:stretch>
            <a:fillRect/>
          </a:stretch>
        </p:blipFill>
        <p:spPr>
          <a:xfrm>
            <a:off x="254731" y="3957637"/>
            <a:ext cx="7399227" cy="1349859"/>
          </a:xfrm>
          <a:prstGeom prst="rect">
            <a:avLst/>
          </a:prstGeom>
        </p:spPr>
      </p:pic>
      <p:pic>
        <p:nvPicPr>
          <p:cNvPr id="3" name="Resim 2"/>
          <p:cNvPicPr>
            <a:picLocks noChangeAspect="1"/>
          </p:cNvPicPr>
          <p:nvPr/>
        </p:nvPicPr>
        <p:blipFill>
          <a:blip r:embed="rId4"/>
          <a:stretch>
            <a:fillRect/>
          </a:stretch>
        </p:blipFill>
        <p:spPr>
          <a:xfrm>
            <a:off x="295655" y="5415790"/>
            <a:ext cx="7317378" cy="1094340"/>
          </a:xfrm>
          <a:prstGeom prst="rect">
            <a:avLst/>
          </a:prstGeom>
        </p:spPr>
      </p:pic>
    </p:spTree>
    <p:extLst>
      <p:ext uri="{BB962C8B-B14F-4D97-AF65-F5344CB8AC3E}">
        <p14:creationId xmlns:p14="http://schemas.microsoft.com/office/powerpoint/2010/main" val="15946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4765603" y="0"/>
            <a:ext cx="7426397" cy="4114800"/>
          </a:xfrm>
          <a:prstGeom prst="rect">
            <a:avLst/>
          </a:prstGeom>
        </p:spPr>
      </p:pic>
      <p:pic>
        <p:nvPicPr>
          <p:cNvPr id="3" name="Resim 2"/>
          <p:cNvPicPr>
            <a:picLocks noChangeAspect="1"/>
          </p:cNvPicPr>
          <p:nvPr/>
        </p:nvPicPr>
        <p:blipFill>
          <a:blip r:embed="rId3"/>
          <a:stretch>
            <a:fillRect/>
          </a:stretch>
        </p:blipFill>
        <p:spPr>
          <a:xfrm>
            <a:off x="1333538" y="3234151"/>
            <a:ext cx="4260536" cy="1526692"/>
          </a:xfrm>
          <a:prstGeom prst="rect">
            <a:avLst/>
          </a:prstGeom>
        </p:spPr>
      </p:pic>
      <p:pic>
        <p:nvPicPr>
          <p:cNvPr id="4" name="Resim 3"/>
          <p:cNvPicPr>
            <a:picLocks noChangeAspect="1"/>
          </p:cNvPicPr>
          <p:nvPr/>
        </p:nvPicPr>
        <p:blipFill>
          <a:blip r:embed="rId4"/>
          <a:stretch>
            <a:fillRect/>
          </a:stretch>
        </p:blipFill>
        <p:spPr>
          <a:xfrm>
            <a:off x="1253805" y="4973084"/>
            <a:ext cx="4325150" cy="1248811"/>
          </a:xfrm>
          <a:prstGeom prst="rect">
            <a:avLst/>
          </a:prstGeom>
        </p:spPr>
      </p:pic>
    </p:spTree>
    <p:extLst>
      <p:ext uri="{BB962C8B-B14F-4D97-AF65-F5344CB8AC3E}">
        <p14:creationId xmlns:p14="http://schemas.microsoft.com/office/powerpoint/2010/main" val="17391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4765603" y="0"/>
            <a:ext cx="7426397" cy="4114800"/>
          </a:xfrm>
          <a:prstGeom prst="rect">
            <a:avLst/>
          </a:prstGeom>
        </p:spPr>
      </p:pic>
      <p:pic>
        <p:nvPicPr>
          <p:cNvPr id="2" name="Resim 1"/>
          <p:cNvPicPr>
            <a:picLocks noChangeAspect="1"/>
          </p:cNvPicPr>
          <p:nvPr/>
        </p:nvPicPr>
        <p:blipFill>
          <a:blip r:embed="rId3"/>
          <a:stretch>
            <a:fillRect/>
          </a:stretch>
        </p:blipFill>
        <p:spPr>
          <a:xfrm>
            <a:off x="0" y="4352303"/>
            <a:ext cx="10093875" cy="1004888"/>
          </a:xfrm>
          <a:prstGeom prst="rect">
            <a:avLst/>
          </a:prstGeom>
        </p:spPr>
      </p:pic>
      <p:pic>
        <p:nvPicPr>
          <p:cNvPr id="5" name="Resim 4"/>
          <p:cNvPicPr>
            <a:picLocks noChangeAspect="1"/>
          </p:cNvPicPr>
          <p:nvPr/>
        </p:nvPicPr>
        <p:blipFill>
          <a:blip r:embed="rId4"/>
          <a:stretch>
            <a:fillRect/>
          </a:stretch>
        </p:blipFill>
        <p:spPr>
          <a:xfrm>
            <a:off x="146102" y="5357191"/>
            <a:ext cx="9239002" cy="1122087"/>
          </a:xfrm>
          <a:prstGeom prst="rect">
            <a:avLst/>
          </a:prstGeom>
        </p:spPr>
      </p:pic>
    </p:spTree>
    <p:extLst>
      <p:ext uri="{BB962C8B-B14F-4D97-AF65-F5344CB8AC3E}">
        <p14:creationId xmlns:p14="http://schemas.microsoft.com/office/powerpoint/2010/main" val="30207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4765603" y="0"/>
            <a:ext cx="7426397" cy="4114800"/>
          </a:xfrm>
          <a:prstGeom prst="rect">
            <a:avLst/>
          </a:prstGeom>
        </p:spPr>
      </p:pic>
      <p:pic>
        <p:nvPicPr>
          <p:cNvPr id="3" name="Resim 2"/>
          <p:cNvPicPr>
            <a:picLocks noChangeAspect="1"/>
          </p:cNvPicPr>
          <p:nvPr/>
        </p:nvPicPr>
        <p:blipFill>
          <a:blip r:embed="rId3"/>
          <a:stretch>
            <a:fillRect/>
          </a:stretch>
        </p:blipFill>
        <p:spPr>
          <a:xfrm>
            <a:off x="181802" y="4234276"/>
            <a:ext cx="11546371" cy="1945837"/>
          </a:xfrm>
          <a:prstGeom prst="rect">
            <a:avLst/>
          </a:prstGeom>
        </p:spPr>
      </p:pic>
      <p:sp>
        <p:nvSpPr>
          <p:cNvPr id="4" name="Dikdörtgen 3"/>
          <p:cNvSpPr/>
          <p:nvPr/>
        </p:nvSpPr>
        <p:spPr>
          <a:xfrm>
            <a:off x="1451113" y="4939748"/>
            <a:ext cx="10157791" cy="566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71060" y="5607805"/>
            <a:ext cx="5840897" cy="572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086060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1607" y="217284"/>
            <a:ext cx="8984235" cy="1504148"/>
          </a:xfrm>
          <a:prstGeom prst="rect">
            <a:avLst/>
          </a:prstGeom>
        </p:spPr>
      </p:pic>
      <p:pic>
        <p:nvPicPr>
          <p:cNvPr id="5" name="Resim 4"/>
          <p:cNvPicPr>
            <a:picLocks noChangeAspect="1"/>
          </p:cNvPicPr>
          <p:nvPr/>
        </p:nvPicPr>
        <p:blipFill>
          <a:blip r:embed="rId3"/>
          <a:stretch>
            <a:fillRect/>
          </a:stretch>
        </p:blipFill>
        <p:spPr>
          <a:xfrm>
            <a:off x="8205976" y="1366696"/>
            <a:ext cx="3819525" cy="3581400"/>
          </a:xfrm>
          <a:prstGeom prst="rect">
            <a:avLst/>
          </a:prstGeom>
        </p:spPr>
      </p:pic>
      <p:pic>
        <p:nvPicPr>
          <p:cNvPr id="6" name="Resim 5"/>
          <p:cNvPicPr>
            <a:picLocks noChangeAspect="1"/>
          </p:cNvPicPr>
          <p:nvPr/>
        </p:nvPicPr>
        <p:blipFill>
          <a:blip r:embed="rId4"/>
          <a:stretch>
            <a:fillRect/>
          </a:stretch>
        </p:blipFill>
        <p:spPr>
          <a:xfrm>
            <a:off x="329491" y="3784677"/>
            <a:ext cx="7698601" cy="1919006"/>
          </a:xfrm>
          <a:prstGeom prst="rect">
            <a:avLst/>
          </a:prstGeom>
        </p:spPr>
      </p:pic>
      <p:pic>
        <p:nvPicPr>
          <p:cNvPr id="7" name="Resim 6"/>
          <p:cNvPicPr>
            <a:picLocks noChangeAspect="1"/>
          </p:cNvPicPr>
          <p:nvPr/>
        </p:nvPicPr>
        <p:blipFill>
          <a:blip r:embed="rId5"/>
          <a:stretch>
            <a:fillRect/>
          </a:stretch>
        </p:blipFill>
        <p:spPr>
          <a:xfrm>
            <a:off x="1270460" y="2471618"/>
            <a:ext cx="6523112" cy="863145"/>
          </a:xfrm>
          <a:prstGeom prst="rect">
            <a:avLst/>
          </a:prstGeom>
        </p:spPr>
      </p:pic>
    </p:spTree>
    <p:extLst>
      <p:ext uri="{BB962C8B-B14F-4D97-AF65-F5344CB8AC3E}">
        <p14:creationId xmlns:p14="http://schemas.microsoft.com/office/powerpoint/2010/main" val="14488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stretch>
            <a:fillRect/>
          </a:stretch>
        </p:blipFill>
        <p:spPr>
          <a:xfrm>
            <a:off x="8201446" y="187389"/>
            <a:ext cx="3875479" cy="4443068"/>
          </a:xfrm>
          <a:prstGeom prst="rect">
            <a:avLst/>
          </a:prstGeom>
        </p:spPr>
      </p:pic>
      <p:pic>
        <p:nvPicPr>
          <p:cNvPr id="9" name="Resim 8"/>
          <p:cNvPicPr>
            <a:picLocks noChangeAspect="1"/>
          </p:cNvPicPr>
          <p:nvPr/>
        </p:nvPicPr>
        <p:blipFill>
          <a:blip r:embed="rId3"/>
          <a:stretch>
            <a:fillRect/>
          </a:stretch>
        </p:blipFill>
        <p:spPr>
          <a:xfrm>
            <a:off x="356790" y="3123889"/>
            <a:ext cx="2641400" cy="1997559"/>
          </a:xfrm>
          <a:prstGeom prst="rect">
            <a:avLst/>
          </a:prstGeom>
        </p:spPr>
      </p:pic>
      <p:pic>
        <p:nvPicPr>
          <p:cNvPr id="11" name="Resim 10"/>
          <p:cNvPicPr>
            <a:picLocks noChangeAspect="1"/>
          </p:cNvPicPr>
          <p:nvPr/>
        </p:nvPicPr>
        <p:blipFill>
          <a:blip r:embed="rId4"/>
          <a:stretch>
            <a:fillRect/>
          </a:stretch>
        </p:blipFill>
        <p:spPr>
          <a:xfrm>
            <a:off x="1770669" y="4877511"/>
            <a:ext cx="3172571" cy="1982857"/>
          </a:xfrm>
          <a:prstGeom prst="rect">
            <a:avLst/>
          </a:prstGeom>
        </p:spPr>
      </p:pic>
      <p:pic>
        <p:nvPicPr>
          <p:cNvPr id="12" name="Resim 11"/>
          <p:cNvPicPr>
            <a:picLocks noChangeAspect="1"/>
          </p:cNvPicPr>
          <p:nvPr/>
        </p:nvPicPr>
        <p:blipFill>
          <a:blip r:embed="rId5"/>
          <a:stretch>
            <a:fillRect/>
          </a:stretch>
        </p:blipFill>
        <p:spPr>
          <a:xfrm>
            <a:off x="4901053" y="4875238"/>
            <a:ext cx="6111936" cy="1938959"/>
          </a:xfrm>
          <a:prstGeom prst="rect">
            <a:avLst/>
          </a:prstGeom>
        </p:spPr>
      </p:pic>
      <p:pic>
        <p:nvPicPr>
          <p:cNvPr id="3" name="Resim 2"/>
          <p:cNvPicPr>
            <a:picLocks noChangeAspect="1"/>
          </p:cNvPicPr>
          <p:nvPr/>
        </p:nvPicPr>
        <p:blipFill>
          <a:blip r:embed="rId6"/>
          <a:stretch>
            <a:fillRect/>
          </a:stretch>
        </p:blipFill>
        <p:spPr>
          <a:xfrm>
            <a:off x="632170" y="1591449"/>
            <a:ext cx="2724785" cy="1372636"/>
          </a:xfrm>
          <a:prstGeom prst="rect">
            <a:avLst/>
          </a:prstGeom>
        </p:spPr>
      </p:pic>
      <p:pic>
        <p:nvPicPr>
          <p:cNvPr id="7" name="Resim 6"/>
          <p:cNvPicPr>
            <a:picLocks noChangeAspect="1"/>
          </p:cNvPicPr>
          <p:nvPr/>
        </p:nvPicPr>
        <p:blipFill>
          <a:blip r:embed="rId7"/>
          <a:stretch>
            <a:fillRect/>
          </a:stretch>
        </p:blipFill>
        <p:spPr>
          <a:xfrm>
            <a:off x="3356955" y="1608172"/>
            <a:ext cx="2357782" cy="1515717"/>
          </a:xfrm>
          <a:prstGeom prst="rect">
            <a:avLst/>
          </a:prstGeom>
        </p:spPr>
      </p:pic>
      <p:pic>
        <p:nvPicPr>
          <p:cNvPr id="8" name="Resim 7"/>
          <p:cNvPicPr>
            <a:picLocks noChangeAspect="1"/>
          </p:cNvPicPr>
          <p:nvPr/>
        </p:nvPicPr>
        <p:blipFill>
          <a:blip r:embed="rId8"/>
          <a:stretch>
            <a:fillRect/>
          </a:stretch>
        </p:blipFill>
        <p:spPr>
          <a:xfrm>
            <a:off x="6166319" y="2514967"/>
            <a:ext cx="1583546" cy="856672"/>
          </a:xfrm>
          <a:prstGeom prst="rect">
            <a:avLst/>
          </a:prstGeom>
        </p:spPr>
      </p:pic>
      <p:pic>
        <p:nvPicPr>
          <p:cNvPr id="2" name="Resim 1"/>
          <p:cNvPicPr>
            <a:picLocks noChangeAspect="1"/>
          </p:cNvPicPr>
          <p:nvPr/>
        </p:nvPicPr>
        <p:blipFill>
          <a:blip r:embed="rId9"/>
          <a:stretch>
            <a:fillRect/>
          </a:stretch>
        </p:blipFill>
        <p:spPr>
          <a:xfrm>
            <a:off x="113679" y="167929"/>
            <a:ext cx="8633045" cy="1640992"/>
          </a:xfrm>
          <a:prstGeom prst="rect">
            <a:avLst/>
          </a:prstGeom>
        </p:spPr>
      </p:pic>
      <p:pic>
        <p:nvPicPr>
          <p:cNvPr id="10" name="Resim 9"/>
          <p:cNvPicPr>
            <a:picLocks noChangeAspect="1"/>
          </p:cNvPicPr>
          <p:nvPr/>
        </p:nvPicPr>
        <p:blipFill>
          <a:blip r:embed="rId10"/>
          <a:stretch>
            <a:fillRect/>
          </a:stretch>
        </p:blipFill>
        <p:spPr>
          <a:xfrm>
            <a:off x="2929829" y="3371639"/>
            <a:ext cx="3491975" cy="1718848"/>
          </a:xfrm>
          <a:prstGeom prst="rect">
            <a:avLst/>
          </a:prstGeom>
        </p:spPr>
      </p:pic>
    </p:spTree>
    <p:extLst>
      <p:ext uri="{BB962C8B-B14F-4D97-AF65-F5344CB8AC3E}">
        <p14:creationId xmlns:p14="http://schemas.microsoft.com/office/powerpoint/2010/main" val="259393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6662" y="106638"/>
            <a:ext cx="10066057" cy="1672466"/>
          </a:xfrm>
          <a:prstGeom prst="rect">
            <a:avLst/>
          </a:prstGeom>
        </p:spPr>
      </p:pic>
      <p:pic>
        <p:nvPicPr>
          <p:cNvPr id="5" name="Resim 4"/>
          <p:cNvPicPr>
            <a:picLocks noChangeAspect="1"/>
          </p:cNvPicPr>
          <p:nvPr/>
        </p:nvPicPr>
        <p:blipFill>
          <a:blip r:embed="rId3"/>
          <a:stretch>
            <a:fillRect/>
          </a:stretch>
        </p:blipFill>
        <p:spPr>
          <a:xfrm>
            <a:off x="7722704" y="1350375"/>
            <a:ext cx="4290391" cy="5233068"/>
          </a:xfrm>
          <a:prstGeom prst="rect">
            <a:avLst/>
          </a:prstGeom>
        </p:spPr>
      </p:pic>
    </p:spTree>
    <p:extLst>
      <p:ext uri="{BB962C8B-B14F-4D97-AF65-F5344CB8AC3E}">
        <p14:creationId xmlns:p14="http://schemas.microsoft.com/office/powerpoint/2010/main" val="12267738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02835" y="3565204"/>
            <a:ext cx="3830699" cy="1960953"/>
          </a:xfrm>
          <a:prstGeom prst="rect">
            <a:avLst/>
          </a:prstGeom>
        </p:spPr>
      </p:pic>
      <p:pic>
        <p:nvPicPr>
          <p:cNvPr id="5" name="Resim 4"/>
          <p:cNvPicPr>
            <a:picLocks noChangeAspect="1"/>
          </p:cNvPicPr>
          <p:nvPr/>
        </p:nvPicPr>
        <p:blipFill>
          <a:blip r:embed="rId3"/>
          <a:stretch>
            <a:fillRect/>
          </a:stretch>
        </p:blipFill>
        <p:spPr>
          <a:xfrm>
            <a:off x="7722704" y="1350375"/>
            <a:ext cx="4290391" cy="5233068"/>
          </a:xfrm>
          <a:prstGeom prst="rect">
            <a:avLst/>
          </a:prstGeom>
        </p:spPr>
      </p:pic>
      <p:pic>
        <p:nvPicPr>
          <p:cNvPr id="6" name="Resim 5"/>
          <p:cNvPicPr>
            <a:picLocks noChangeAspect="1"/>
          </p:cNvPicPr>
          <p:nvPr/>
        </p:nvPicPr>
        <p:blipFill>
          <a:blip r:embed="rId4"/>
          <a:stretch>
            <a:fillRect/>
          </a:stretch>
        </p:blipFill>
        <p:spPr>
          <a:xfrm>
            <a:off x="358245" y="0"/>
            <a:ext cx="5907756" cy="866775"/>
          </a:xfrm>
          <a:prstGeom prst="rect">
            <a:avLst/>
          </a:prstGeom>
        </p:spPr>
      </p:pic>
      <p:pic>
        <p:nvPicPr>
          <p:cNvPr id="14" name="Resim 13"/>
          <p:cNvPicPr>
            <a:picLocks noChangeAspect="1"/>
          </p:cNvPicPr>
          <p:nvPr/>
        </p:nvPicPr>
        <p:blipFill>
          <a:blip r:embed="rId5"/>
          <a:stretch>
            <a:fillRect/>
          </a:stretch>
        </p:blipFill>
        <p:spPr>
          <a:xfrm>
            <a:off x="167319" y="866775"/>
            <a:ext cx="6289607" cy="1174060"/>
          </a:xfrm>
          <a:prstGeom prst="rect">
            <a:avLst/>
          </a:prstGeom>
        </p:spPr>
      </p:pic>
      <p:pic>
        <p:nvPicPr>
          <p:cNvPr id="15" name="Resim 14"/>
          <p:cNvPicPr>
            <a:picLocks noChangeAspect="1"/>
          </p:cNvPicPr>
          <p:nvPr/>
        </p:nvPicPr>
        <p:blipFill>
          <a:blip r:embed="rId6"/>
          <a:stretch>
            <a:fillRect/>
          </a:stretch>
        </p:blipFill>
        <p:spPr>
          <a:xfrm>
            <a:off x="77027" y="2020912"/>
            <a:ext cx="2864126" cy="2035037"/>
          </a:xfrm>
          <a:prstGeom prst="rect">
            <a:avLst/>
          </a:prstGeom>
        </p:spPr>
      </p:pic>
      <p:pic>
        <p:nvPicPr>
          <p:cNvPr id="16" name="Resim 15"/>
          <p:cNvPicPr>
            <a:picLocks noChangeAspect="1"/>
          </p:cNvPicPr>
          <p:nvPr/>
        </p:nvPicPr>
        <p:blipFill>
          <a:blip r:embed="rId7"/>
          <a:stretch>
            <a:fillRect/>
          </a:stretch>
        </p:blipFill>
        <p:spPr>
          <a:xfrm>
            <a:off x="3146715" y="2076449"/>
            <a:ext cx="3310211" cy="1996107"/>
          </a:xfrm>
          <a:prstGeom prst="rect">
            <a:avLst/>
          </a:prstGeom>
        </p:spPr>
      </p:pic>
      <p:grpSp>
        <p:nvGrpSpPr>
          <p:cNvPr id="10" name="Grup 9"/>
          <p:cNvGrpSpPr/>
          <p:nvPr/>
        </p:nvGrpSpPr>
        <p:grpSpPr>
          <a:xfrm>
            <a:off x="2802836" y="876736"/>
            <a:ext cx="3568147" cy="1926099"/>
            <a:chOff x="2802836" y="876736"/>
            <a:chExt cx="3568147" cy="1926099"/>
          </a:xfrm>
        </p:grpSpPr>
        <p:sp>
          <p:nvSpPr>
            <p:cNvPr id="3" name="Oval 2"/>
            <p:cNvSpPr/>
            <p:nvPr/>
          </p:nvSpPr>
          <p:spPr>
            <a:xfrm>
              <a:off x="3697357" y="876736"/>
              <a:ext cx="2673626" cy="123486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irsek Bağlayıcısı 7"/>
            <p:cNvCxnSpPr/>
            <p:nvPr/>
          </p:nvCxnSpPr>
          <p:spPr>
            <a:xfrm rot="10800000" flipV="1">
              <a:off x="2802836" y="2020911"/>
              <a:ext cx="1338343" cy="7819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30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stretch>
            <a:fillRect/>
          </a:stretch>
        </p:blipFill>
        <p:spPr>
          <a:xfrm>
            <a:off x="450835" y="2295232"/>
            <a:ext cx="6924559" cy="803162"/>
          </a:xfrm>
          <a:prstGeom prst="rect">
            <a:avLst/>
          </a:prstGeom>
        </p:spPr>
      </p:pic>
      <p:grpSp>
        <p:nvGrpSpPr>
          <p:cNvPr id="7" name="Grup 6"/>
          <p:cNvGrpSpPr/>
          <p:nvPr/>
        </p:nvGrpSpPr>
        <p:grpSpPr>
          <a:xfrm>
            <a:off x="1697935" y="136204"/>
            <a:ext cx="4130530" cy="2059991"/>
            <a:chOff x="1697935" y="136204"/>
            <a:chExt cx="4130530" cy="2059991"/>
          </a:xfrm>
        </p:grpSpPr>
        <p:pic>
          <p:nvPicPr>
            <p:cNvPr id="2" name="Resim 1"/>
            <p:cNvPicPr>
              <a:picLocks noChangeAspect="1"/>
            </p:cNvPicPr>
            <p:nvPr/>
          </p:nvPicPr>
          <p:blipFill>
            <a:blip r:embed="rId3"/>
            <a:stretch>
              <a:fillRect/>
            </a:stretch>
          </p:blipFill>
          <p:spPr>
            <a:xfrm>
              <a:off x="1997766" y="136204"/>
              <a:ext cx="3830699" cy="1960953"/>
            </a:xfrm>
            <a:prstGeom prst="rect">
              <a:avLst/>
            </a:prstGeom>
          </p:spPr>
        </p:pic>
        <p:pic>
          <p:nvPicPr>
            <p:cNvPr id="4" name="Resim 3"/>
            <p:cNvPicPr>
              <a:picLocks noChangeAspect="1"/>
            </p:cNvPicPr>
            <p:nvPr/>
          </p:nvPicPr>
          <p:blipFill>
            <a:blip r:embed="rId4"/>
            <a:stretch>
              <a:fillRect/>
            </a:stretch>
          </p:blipFill>
          <p:spPr>
            <a:xfrm>
              <a:off x="1697935" y="443595"/>
              <a:ext cx="876300" cy="1752600"/>
            </a:xfrm>
            <a:prstGeom prst="rect">
              <a:avLst/>
            </a:prstGeom>
          </p:spPr>
        </p:pic>
      </p:grpSp>
      <p:pic>
        <p:nvPicPr>
          <p:cNvPr id="9" name="Resim 8"/>
          <p:cNvPicPr>
            <a:picLocks noChangeAspect="1"/>
          </p:cNvPicPr>
          <p:nvPr/>
        </p:nvPicPr>
        <p:blipFill>
          <a:blip r:embed="rId5"/>
          <a:stretch>
            <a:fillRect/>
          </a:stretch>
        </p:blipFill>
        <p:spPr>
          <a:xfrm>
            <a:off x="2893736" y="3197431"/>
            <a:ext cx="2440927" cy="1319420"/>
          </a:xfrm>
          <a:prstGeom prst="rect">
            <a:avLst/>
          </a:prstGeom>
        </p:spPr>
      </p:pic>
      <p:pic>
        <p:nvPicPr>
          <p:cNvPr id="12" name="Resim 11"/>
          <p:cNvPicPr>
            <a:picLocks noChangeAspect="1"/>
          </p:cNvPicPr>
          <p:nvPr/>
        </p:nvPicPr>
        <p:blipFill>
          <a:blip r:embed="rId6"/>
          <a:stretch>
            <a:fillRect/>
          </a:stretch>
        </p:blipFill>
        <p:spPr>
          <a:xfrm>
            <a:off x="3321947" y="4720672"/>
            <a:ext cx="3007623" cy="1203049"/>
          </a:xfrm>
          <a:prstGeom prst="rect">
            <a:avLst/>
          </a:prstGeom>
        </p:spPr>
      </p:pic>
      <p:pic>
        <p:nvPicPr>
          <p:cNvPr id="13" name="Resim 12"/>
          <p:cNvPicPr>
            <a:picLocks noChangeAspect="1"/>
          </p:cNvPicPr>
          <p:nvPr/>
        </p:nvPicPr>
        <p:blipFill>
          <a:blip r:embed="rId7"/>
          <a:stretch>
            <a:fillRect/>
          </a:stretch>
        </p:blipFill>
        <p:spPr>
          <a:xfrm>
            <a:off x="7090327" y="4315238"/>
            <a:ext cx="4455026" cy="2013916"/>
          </a:xfrm>
          <a:prstGeom prst="rect">
            <a:avLst/>
          </a:prstGeom>
        </p:spPr>
      </p:pic>
    </p:spTree>
    <p:extLst>
      <p:ext uri="{BB962C8B-B14F-4D97-AF65-F5344CB8AC3E}">
        <p14:creationId xmlns:p14="http://schemas.microsoft.com/office/powerpoint/2010/main" val="348407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289235" y="741738"/>
            <a:ext cx="2324301" cy="586791"/>
          </a:xfrm>
          <a:prstGeom prst="rect">
            <a:avLst/>
          </a:prstGeom>
        </p:spPr>
      </p:pic>
      <p:pic>
        <p:nvPicPr>
          <p:cNvPr id="4" name="Resim 3"/>
          <p:cNvPicPr>
            <a:picLocks noChangeAspect="1"/>
          </p:cNvPicPr>
          <p:nvPr/>
        </p:nvPicPr>
        <p:blipFill>
          <a:blip r:embed="rId4"/>
          <a:stretch>
            <a:fillRect/>
          </a:stretch>
        </p:blipFill>
        <p:spPr>
          <a:xfrm>
            <a:off x="231623" y="1527437"/>
            <a:ext cx="11960377" cy="916824"/>
          </a:xfrm>
          <a:prstGeom prst="rect">
            <a:avLst/>
          </a:prstGeom>
          <a:solidFill>
            <a:schemeClr val="bg1"/>
          </a:solidFill>
        </p:spPr>
      </p:pic>
      <p:sp>
        <p:nvSpPr>
          <p:cNvPr id="9" name="Dikdörtgen 8"/>
          <p:cNvSpPr/>
          <p:nvPr/>
        </p:nvSpPr>
        <p:spPr>
          <a:xfrm>
            <a:off x="9598897" y="4018086"/>
            <a:ext cx="1675143" cy="28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10799255" y="1527437"/>
            <a:ext cx="1008814" cy="276999"/>
          </a:xfrm>
          <a:prstGeom prst="rect">
            <a:avLst/>
          </a:prstGeom>
          <a:solidFill>
            <a:schemeClr val="bg1"/>
          </a:solidFill>
        </p:spPr>
        <p:txBody>
          <a:bodyPr wrap="square" rtlCol="0">
            <a:spAutoFit/>
          </a:bodyPr>
          <a:lstStyle/>
          <a:p>
            <a:r>
              <a:rPr lang="tr-TR" sz="1200" dirty="0" err="1" smtClean="0"/>
              <a:t>This</a:t>
            </a:r>
            <a:r>
              <a:rPr lang="tr-TR" sz="1200" dirty="0" smtClean="0"/>
              <a:t> </a:t>
            </a:r>
            <a:r>
              <a:rPr lang="tr-TR" sz="1200" dirty="0" err="1" smtClean="0"/>
              <a:t>lecture</a:t>
            </a:r>
            <a:endParaRPr lang="tr-TR" sz="1200" dirty="0"/>
          </a:p>
        </p:txBody>
      </p:sp>
      <p:pic>
        <p:nvPicPr>
          <p:cNvPr id="11" name="Resim 10"/>
          <p:cNvPicPr>
            <a:picLocks noChangeAspect="1"/>
          </p:cNvPicPr>
          <p:nvPr/>
        </p:nvPicPr>
        <p:blipFill>
          <a:blip r:embed="rId5"/>
          <a:stretch>
            <a:fillRect/>
          </a:stretch>
        </p:blipFill>
        <p:spPr>
          <a:xfrm>
            <a:off x="129840" y="2444261"/>
            <a:ext cx="11871660" cy="4090351"/>
          </a:xfrm>
          <a:prstGeom prst="rect">
            <a:avLst/>
          </a:prstGeom>
        </p:spPr>
      </p:pic>
    </p:spTree>
    <p:extLst>
      <p:ext uri="{BB962C8B-B14F-4D97-AF65-F5344CB8AC3E}">
        <p14:creationId xmlns:p14="http://schemas.microsoft.com/office/powerpoint/2010/main" val="1879483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a:stretch>
            <a:fillRect/>
          </a:stretch>
        </p:blipFill>
        <p:spPr>
          <a:xfrm>
            <a:off x="1614016" y="5244034"/>
            <a:ext cx="4405477" cy="1596745"/>
          </a:xfrm>
          <a:prstGeom prst="rect">
            <a:avLst/>
          </a:prstGeom>
        </p:spPr>
      </p:pic>
      <p:pic>
        <p:nvPicPr>
          <p:cNvPr id="13" name="Resim 12"/>
          <p:cNvPicPr>
            <a:picLocks noChangeAspect="1"/>
          </p:cNvPicPr>
          <p:nvPr/>
        </p:nvPicPr>
        <p:blipFill>
          <a:blip r:embed="rId3"/>
          <a:stretch>
            <a:fillRect/>
          </a:stretch>
        </p:blipFill>
        <p:spPr>
          <a:xfrm>
            <a:off x="8201446" y="187389"/>
            <a:ext cx="3875479" cy="4443068"/>
          </a:xfrm>
          <a:prstGeom prst="rect">
            <a:avLst/>
          </a:prstGeom>
        </p:spPr>
      </p:pic>
      <p:pic>
        <p:nvPicPr>
          <p:cNvPr id="4" name="Resim 3"/>
          <p:cNvPicPr>
            <a:picLocks noChangeAspect="1"/>
          </p:cNvPicPr>
          <p:nvPr/>
        </p:nvPicPr>
        <p:blipFill>
          <a:blip r:embed="rId4"/>
          <a:stretch>
            <a:fillRect/>
          </a:stretch>
        </p:blipFill>
        <p:spPr>
          <a:xfrm>
            <a:off x="85103" y="0"/>
            <a:ext cx="8190667" cy="1818861"/>
          </a:xfrm>
          <a:prstGeom prst="rect">
            <a:avLst/>
          </a:prstGeom>
        </p:spPr>
      </p:pic>
      <p:pic>
        <p:nvPicPr>
          <p:cNvPr id="5" name="Resim 4"/>
          <p:cNvPicPr>
            <a:picLocks noChangeAspect="1"/>
          </p:cNvPicPr>
          <p:nvPr/>
        </p:nvPicPr>
        <p:blipFill>
          <a:blip r:embed="rId5"/>
          <a:stretch>
            <a:fillRect/>
          </a:stretch>
        </p:blipFill>
        <p:spPr>
          <a:xfrm>
            <a:off x="397358" y="2408923"/>
            <a:ext cx="7854263" cy="1805268"/>
          </a:xfrm>
          <a:prstGeom prst="rect">
            <a:avLst/>
          </a:prstGeom>
        </p:spPr>
      </p:pic>
      <p:pic>
        <p:nvPicPr>
          <p:cNvPr id="6" name="Resim 5"/>
          <p:cNvPicPr>
            <a:picLocks noChangeAspect="1"/>
          </p:cNvPicPr>
          <p:nvPr/>
        </p:nvPicPr>
        <p:blipFill>
          <a:blip r:embed="rId6"/>
          <a:stretch>
            <a:fillRect/>
          </a:stretch>
        </p:blipFill>
        <p:spPr>
          <a:xfrm>
            <a:off x="1876475" y="3868689"/>
            <a:ext cx="3880560" cy="1525307"/>
          </a:xfrm>
          <a:prstGeom prst="rect">
            <a:avLst/>
          </a:prstGeom>
        </p:spPr>
      </p:pic>
      <p:pic>
        <p:nvPicPr>
          <p:cNvPr id="15" name="Resim 14"/>
          <p:cNvPicPr>
            <a:picLocks noChangeAspect="1"/>
          </p:cNvPicPr>
          <p:nvPr/>
        </p:nvPicPr>
        <p:blipFill>
          <a:blip r:embed="rId7"/>
          <a:stretch>
            <a:fillRect/>
          </a:stretch>
        </p:blipFill>
        <p:spPr>
          <a:xfrm>
            <a:off x="6281952" y="5061492"/>
            <a:ext cx="2876344" cy="1708505"/>
          </a:xfrm>
          <a:prstGeom prst="rect">
            <a:avLst/>
          </a:prstGeom>
        </p:spPr>
      </p:pic>
    </p:spTree>
    <p:extLst>
      <p:ext uri="{BB962C8B-B14F-4D97-AF65-F5344CB8AC3E}">
        <p14:creationId xmlns:p14="http://schemas.microsoft.com/office/powerpoint/2010/main" val="34281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0"/>
            <a:ext cx="7050947" cy="2580238"/>
          </a:xfrm>
          <a:prstGeom prst="rect">
            <a:avLst/>
          </a:prstGeom>
        </p:spPr>
      </p:pic>
      <p:pic>
        <p:nvPicPr>
          <p:cNvPr id="3" name="Resim 2"/>
          <p:cNvPicPr>
            <a:picLocks noChangeAspect="1"/>
          </p:cNvPicPr>
          <p:nvPr/>
        </p:nvPicPr>
        <p:blipFill>
          <a:blip r:embed="rId3"/>
          <a:stretch>
            <a:fillRect/>
          </a:stretch>
        </p:blipFill>
        <p:spPr>
          <a:xfrm>
            <a:off x="6502367" y="2143013"/>
            <a:ext cx="4388951" cy="4714987"/>
          </a:xfrm>
          <a:prstGeom prst="rect">
            <a:avLst/>
          </a:prstGeom>
        </p:spPr>
      </p:pic>
      <p:cxnSp>
        <p:nvCxnSpPr>
          <p:cNvPr id="8" name="Düz Ok Bağlayıcısı 7"/>
          <p:cNvCxnSpPr/>
          <p:nvPr/>
        </p:nvCxnSpPr>
        <p:spPr>
          <a:xfrm>
            <a:off x="8256760" y="3775295"/>
            <a:ext cx="2037030" cy="18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7478162" y="5024673"/>
            <a:ext cx="18107" cy="11497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8928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7407713" y="135802"/>
            <a:ext cx="4388951" cy="4714987"/>
            <a:chOff x="6502367" y="2143013"/>
            <a:chExt cx="4388951" cy="4714987"/>
          </a:xfrm>
        </p:grpSpPr>
        <p:pic>
          <p:nvPicPr>
            <p:cNvPr id="3" name="Resim 2"/>
            <p:cNvPicPr>
              <a:picLocks noChangeAspect="1"/>
            </p:cNvPicPr>
            <p:nvPr/>
          </p:nvPicPr>
          <p:blipFill>
            <a:blip r:embed="rId2"/>
            <a:stretch>
              <a:fillRect/>
            </a:stretch>
          </p:blipFill>
          <p:spPr>
            <a:xfrm>
              <a:off x="6502367" y="2143013"/>
              <a:ext cx="4388951" cy="4714987"/>
            </a:xfrm>
            <a:prstGeom prst="rect">
              <a:avLst/>
            </a:prstGeom>
          </p:spPr>
        </p:pic>
        <p:cxnSp>
          <p:nvCxnSpPr>
            <p:cNvPr id="8" name="Düz Ok Bağlayıcısı 7"/>
            <p:cNvCxnSpPr/>
            <p:nvPr/>
          </p:nvCxnSpPr>
          <p:spPr>
            <a:xfrm>
              <a:off x="8256760" y="3775295"/>
              <a:ext cx="2037030" cy="18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7478162" y="5024673"/>
              <a:ext cx="18107" cy="11497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4" name="Resim 3"/>
          <p:cNvPicPr>
            <a:picLocks noChangeAspect="1"/>
          </p:cNvPicPr>
          <p:nvPr/>
        </p:nvPicPr>
        <p:blipFill>
          <a:blip r:embed="rId3"/>
          <a:stretch>
            <a:fillRect/>
          </a:stretch>
        </p:blipFill>
        <p:spPr>
          <a:xfrm>
            <a:off x="819008" y="577771"/>
            <a:ext cx="5365675" cy="1042799"/>
          </a:xfrm>
          <a:prstGeom prst="rect">
            <a:avLst/>
          </a:prstGeom>
        </p:spPr>
      </p:pic>
      <p:pic>
        <p:nvPicPr>
          <p:cNvPr id="5" name="Resim 4"/>
          <p:cNvPicPr>
            <a:picLocks noChangeAspect="1"/>
          </p:cNvPicPr>
          <p:nvPr/>
        </p:nvPicPr>
        <p:blipFill>
          <a:blip r:embed="rId4"/>
          <a:stretch>
            <a:fillRect/>
          </a:stretch>
        </p:blipFill>
        <p:spPr>
          <a:xfrm>
            <a:off x="201628" y="1768084"/>
            <a:ext cx="7682390" cy="4524074"/>
          </a:xfrm>
          <a:prstGeom prst="rect">
            <a:avLst/>
          </a:prstGeom>
        </p:spPr>
      </p:pic>
    </p:spTree>
    <p:extLst>
      <p:ext uri="{BB962C8B-B14F-4D97-AF65-F5344CB8AC3E}">
        <p14:creationId xmlns:p14="http://schemas.microsoft.com/office/powerpoint/2010/main" val="16805805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0981853" cy="3294556"/>
          </a:xfrm>
          <a:prstGeom prst="rect">
            <a:avLst/>
          </a:prstGeom>
        </p:spPr>
      </p:pic>
      <p:pic>
        <p:nvPicPr>
          <p:cNvPr id="5" name="Resim 4"/>
          <p:cNvPicPr>
            <a:picLocks noChangeAspect="1"/>
          </p:cNvPicPr>
          <p:nvPr/>
        </p:nvPicPr>
        <p:blipFill>
          <a:blip r:embed="rId3"/>
          <a:stretch>
            <a:fillRect/>
          </a:stretch>
        </p:blipFill>
        <p:spPr>
          <a:xfrm>
            <a:off x="6456579" y="3086053"/>
            <a:ext cx="5033826" cy="3106517"/>
          </a:xfrm>
          <a:prstGeom prst="rect">
            <a:avLst/>
          </a:prstGeom>
        </p:spPr>
      </p:pic>
    </p:spTree>
    <p:extLst>
      <p:ext uri="{BB962C8B-B14F-4D97-AF65-F5344CB8AC3E}">
        <p14:creationId xmlns:p14="http://schemas.microsoft.com/office/powerpoint/2010/main" val="8649128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685937" y="416459"/>
            <a:ext cx="5392872" cy="3314511"/>
          </a:xfrm>
          <a:prstGeom prst="rect">
            <a:avLst/>
          </a:prstGeom>
        </p:spPr>
      </p:pic>
      <p:pic>
        <p:nvPicPr>
          <p:cNvPr id="6" name="Resim 5"/>
          <p:cNvPicPr>
            <a:picLocks noChangeAspect="1"/>
          </p:cNvPicPr>
          <p:nvPr/>
        </p:nvPicPr>
        <p:blipFill>
          <a:blip r:embed="rId3"/>
          <a:stretch>
            <a:fillRect/>
          </a:stretch>
        </p:blipFill>
        <p:spPr>
          <a:xfrm>
            <a:off x="1253562" y="1513247"/>
            <a:ext cx="4026359" cy="2507433"/>
          </a:xfrm>
          <a:prstGeom prst="rect">
            <a:avLst/>
          </a:prstGeom>
        </p:spPr>
      </p:pic>
      <p:pic>
        <p:nvPicPr>
          <p:cNvPr id="7" name="Resim 6"/>
          <p:cNvPicPr>
            <a:picLocks noChangeAspect="1"/>
          </p:cNvPicPr>
          <p:nvPr/>
        </p:nvPicPr>
        <p:blipFill>
          <a:blip r:embed="rId4"/>
          <a:stretch>
            <a:fillRect/>
          </a:stretch>
        </p:blipFill>
        <p:spPr>
          <a:xfrm>
            <a:off x="153927" y="3242436"/>
            <a:ext cx="5797264" cy="977067"/>
          </a:xfrm>
          <a:prstGeom prst="rect">
            <a:avLst/>
          </a:prstGeom>
        </p:spPr>
      </p:pic>
      <p:pic>
        <p:nvPicPr>
          <p:cNvPr id="8" name="Resim 7"/>
          <p:cNvPicPr>
            <a:picLocks noChangeAspect="1"/>
          </p:cNvPicPr>
          <p:nvPr/>
        </p:nvPicPr>
        <p:blipFill>
          <a:blip r:embed="rId5"/>
          <a:stretch>
            <a:fillRect/>
          </a:stretch>
        </p:blipFill>
        <p:spPr>
          <a:xfrm>
            <a:off x="2035143" y="119368"/>
            <a:ext cx="2463199" cy="887476"/>
          </a:xfrm>
          <a:prstGeom prst="rect">
            <a:avLst/>
          </a:prstGeom>
        </p:spPr>
      </p:pic>
      <p:pic>
        <p:nvPicPr>
          <p:cNvPr id="9" name="Resim 8"/>
          <p:cNvPicPr>
            <a:picLocks noChangeAspect="1"/>
          </p:cNvPicPr>
          <p:nvPr/>
        </p:nvPicPr>
        <p:blipFill>
          <a:blip r:embed="rId6"/>
          <a:stretch>
            <a:fillRect/>
          </a:stretch>
        </p:blipFill>
        <p:spPr>
          <a:xfrm>
            <a:off x="1885605" y="1006844"/>
            <a:ext cx="2785412" cy="785249"/>
          </a:xfrm>
          <a:prstGeom prst="rect">
            <a:avLst/>
          </a:prstGeom>
        </p:spPr>
      </p:pic>
      <p:pic>
        <p:nvPicPr>
          <p:cNvPr id="10" name="Resim 9"/>
          <p:cNvPicPr>
            <a:picLocks noChangeAspect="1"/>
          </p:cNvPicPr>
          <p:nvPr/>
        </p:nvPicPr>
        <p:blipFill>
          <a:blip r:embed="rId7"/>
          <a:stretch>
            <a:fillRect/>
          </a:stretch>
        </p:blipFill>
        <p:spPr>
          <a:xfrm>
            <a:off x="1001878" y="4007571"/>
            <a:ext cx="2761718" cy="1216701"/>
          </a:xfrm>
          <a:prstGeom prst="rect">
            <a:avLst/>
          </a:prstGeom>
        </p:spPr>
      </p:pic>
      <p:pic>
        <p:nvPicPr>
          <p:cNvPr id="11" name="Resim 10"/>
          <p:cNvPicPr>
            <a:picLocks noChangeAspect="1"/>
          </p:cNvPicPr>
          <p:nvPr/>
        </p:nvPicPr>
        <p:blipFill>
          <a:blip r:embed="rId8"/>
          <a:stretch>
            <a:fillRect/>
          </a:stretch>
        </p:blipFill>
        <p:spPr>
          <a:xfrm>
            <a:off x="4498342" y="4078771"/>
            <a:ext cx="3108524" cy="1132391"/>
          </a:xfrm>
          <a:prstGeom prst="rect">
            <a:avLst/>
          </a:prstGeom>
        </p:spPr>
      </p:pic>
      <p:pic>
        <p:nvPicPr>
          <p:cNvPr id="12" name="Resim 11"/>
          <p:cNvPicPr>
            <a:picLocks noChangeAspect="1"/>
          </p:cNvPicPr>
          <p:nvPr/>
        </p:nvPicPr>
        <p:blipFill>
          <a:blip r:embed="rId9"/>
          <a:stretch>
            <a:fillRect/>
          </a:stretch>
        </p:blipFill>
        <p:spPr>
          <a:xfrm>
            <a:off x="1798057" y="5409985"/>
            <a:ext cx="4887880" cy="1345288"/>
          </a:xfrm>
          <a:prstGeom prst="rect">
            <a:avLst/>
          </a:prstGeom>
        </p:spPr>
      </p:pic>
      <p:pic>
        <p:nvPicPr>
          <p:cNvPr id="13" name="Resim 12"/>
          <p:cNvPicPr>
            <a:picLocks noChangeAspect="1"/>
          </p:cNvPicPr>
          <p:nvPr/>
        </p:nvPicPr>
        <p:blipFill>
          <a:blip r:embed="rId10"/>
          <a:stretch>
            <a:fillRect/>
          </a:stretch>
        </p:blipFill>
        <p:spPr>
          <a:xfrm>
            <a:off x="6940907" y="5626156"/>
            <a:ext cx="4882932" cy="842681"/>
          </a:xfrm>
          <a:prstGeom prst="rect">
            <a:avLst/>
          </a:prstGeom>
          <a:ln w="38100">
            <a:solidFill>
              <a:srgbClr val="FF0000"/>
            </a:solidFill>
          </a:ln>
        </p:spPr>
      </p:pic>
    </p:spTree>
    <p:extLst>
      <p:ext uri="{BB962C8B-B14F-4D97-AF65-F5344CB8AC3E}">
        <p14:creationId xmlns:p14="http://schemas.microsoft.com/office/powerpoint/2010/main" val="22159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685937" y="416459"/>
            <a:ext cx="5392872" cy="3314511"/>
          </a:xfrm>
          <a:prstGeom prst="rect">
            <a:avLst/>
          </a:prstGeom>
        </p:spPr>
      </p:pic>
      <p:pic>
        <p:nvPicPr>
          <p:cNvPr id="2" name="Resim 1"/>
          <p:cNvPicPr>
            <a:picLocks noChangeAspect="1"/>
          </p:cNvPicPr>
          <p:nvPr/>
        </p:nvPicPr>
        <p:blipFill>
          <a:blip r:embed="rId3"/>
          <a:stretch>
            <a:fillRect/>
          </a:stretch>
        </p:blipFill>
        <p:spPr>
          <a:xfrm>
            <a:off x="1252094" y="1015446"/>
            <a:ext cx="3749360" cy="1399761"/>
          </a:xfrm>
          <a:prstGeom prst="rect">
            <a:avLst/>
          </a:prstGeom>
        </p:spPr>
      </p:pic>
      <p:pic>
        <p:nvPicPr>
          <p:cNvPr id="4" name="Resim 3"/>
          <p:cNvPicPr>
            <a:picLocks noChangeAspect="1"/>
          </p:cNvPicPr>
          <p:nvPr/>
        </p:nvPicPr>
        <p:blipFill>
          <a:blip r:embed="rId4"/>
          <a:stretch>
            <a:fillRect/>
          </a:stretch>
        </p:blipFill>
        <p:spPr>
          <a:xfrm>
            <a:off x="109745" y="211671"/>
            <a:ext cx="5999934" cy="553642"/>
          </a:xfrm>
          <a:prstGeom prst="rect">
            <a:avLst/>
          </a:prstGeom>
        </p:spPr>
      </p:pic>
      <p:pic>
        <p:nvPicPr>
          <p:cNvPr id="5" name="Resim 4"/>
          <p:cNvPicPr>
            <a:picLocks noChangeAspect="1"/>
          </p:cNvPicPr>
          <p:nvPr/>
        </p:nvPicPr>
        <p:blipFill>
          <a:blip r:embed="rId5"/>
          <a:stretch>
            <a:fillRect/>
          </a:stretch>
        </p:blipFill>
        <p:spPr>
          <a:xfrm>
            <a:off x="1689652" y="1866334"/>
            <a:ext cx="1728995" cy="1598011"/>
          </a:xfrm>
          <a:prstGeom prst="rect">
            <a:avLst/>
          </a:prstGeom>
        </p:spPr>
      </p:pic>
      <p:pic>
        <p:nvPicPr>
          <p:cNvPr id="14" name="Resim 13"/>
          <p:cNvPicPr>
            <a:picLocks noChangeAspect="1"/>
          </p:cNvPicPr>
          <p:nvPr/>
        </p:nvPicPr>
        <p:blipFill>
          <a:blip r:embed="rId6"/>
          <a:stretch>
            <a:fillRect/>
          </a:stretch>
        </p:blipFill>
        <p:spPr>
          <a:xfrm>
            <a:off x="3601388" y="2976976"/>
            <a:ext cx="2796420" cy="1857895"/>
          </a:xfrm>
          <a:prstGeom prst="rect">
            <a:avLst/>
          </a:prstGeom>
        </p:spPr>
      </p:pic>
      <p:pic>
        <p:nvPicPr>
          <p:cNvPr id="15" name="Resim 14"/>
          <p:cNvPicPr>
            <a:picLocks noChangeAspect="1"/>
          </p:cNvPicPr>
          <p:nvPr/>
        </p:nvPicPr>
        <p:blipFill>
          <a:blip r:embed="rId7"/>
          <a:stretch>
            <a:fillRect/>
          </a:stretch>
        </p:blipFill>
        <p:spPr>
          <a:xfrm>
            <a:off x="845508" y="4763678"/>
            <a:ext cx="4776313" cy="1824659"/>
          </a:xfrm>
          <a:prstGeom prst="rect">
            <a:avLst/>
          </a:prstGeom>
        </p:spPr>
      </p:pic>
    </p:spTree>
    <p:extLst>
      <p:ext uri="{BB962C8B-B14F-4D97-AF65-F5344CB8AC3E}">
        <p14:creationId xmlns:p14="http://schemas.microsoft.com/office/powerpoint/2010/main" val="314892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579631" y="1411288"/>
            <a:ext cx="3612369" cy="5446712"/>
          </a:xfrm>
          <a:prstGeom prst="rect">
            <a:avLst/>
          </a:prstGeom>
        </p:spPr>
      </p:pic>
      <p:pic>
        <p:nvPicPr>
          <p:cNvPr id="6" name="Resim 5"/>
          <p:cNvPicPr>
            <a:picLocks noChangeAspect="1"/>
          </p:cNvPicPr>
          <p:nvPr/>
        </p:nvPicPr>
        <p:blipFill>
          <a:blip r:embed="rId3"/>
          <a:stretch>
            <a:fillRect/>
          </a:stretch>
        </p:blipFill>
        <p:spPr>
          <a:xfrm>
            <a:off x="128587" y="0"/>
            <a:ext cx="8695388" cy="2959100"/>
          </a:xfrm>
          <a:prstGeom prst="rect">
            <a:avLst/>
          </a:prstGeom>
        </p:spPr>
      </p:pic>
    </p:spTree>
    <p:extLst>
      <p:ext uri="{BB962C8B-B14F-4D97-AF65-F5344CB8AC3E}">
        <p14:creationId xmlns:p14="http://schemas.microsoft.com/office/powerpoint/2010/main" val="6923971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389131" y="331788"/>
            <a:ext cx="3612369" cy="5446712"/>
          </a:xfrm>
          <a:prstGeom prst="rect">
            <a:avLst/>
          </a:prstGeom>
        </p:spPr>
      </p:pic>
      <p:pic>
        <p:nvPicPr>
          <p:cNvPr id="2" name="Resim 1"/>
          <p:cNvPicPr>
            <a:picLocks noChangeAspect="1"/>
          </p:cNvPicPr>
          <p:nvPr/>
        </p:nvPicPr>
        <p:blipFill>
          <a:blip r:embed="rId3"/>
          <a:stretch>
            <a:fillRect/>
          </a:stretch>
        </p:blipFill>
        <p:spPr>
          <a:xfrm>
            <a:off x="2027889" y="1894320"/>
            <a:ext cx="2500843" cy="1103313"/>
          </a:xfrm>
          <a:prstGeom prst="rect">
            <a:avLst/>
          </a:prstGeom>
        </p:spPr>
      </p:pic>
      <p:pic>
        <p:nvPicPr>
          <p:cNvPr id="5" name="Resim 4"/>
          <p:cNvPicPr>
            <a:picLocks noChangeAspect="1"/>
          </p:cNvPicPr>
          <p:nvPr/>
        </p:nvPicPr>
        <p:blipFill>
          <a:blip r:embed="rId4"/>
          <a:stretch>
            <a:fillRect/>
          </a:stretch>
        </p:blipFill>
        <p:spPr>
          <a:xfrm>
            <a:off x="2035143" y="119368"/>
            <a:ext cx="2463199" cy="887476"/>
          </a:xfrm>
          <a:prstGeom prst="rect">
            <a:avLst/>
          </a:prstGeom>
        </p:spPr>
      </p:pic>
      <p:pic>
        <p:nvPicPr>
          <p:cNvPr id="8" name="Resim 7"/>
          <p:cNvPicPr>
            <a:picLocks noChangeAspect="1"/>
          </p:cNvPicPr>
          <p:nvPr/>
        </p:nvPicPr>
        <p:blipFill>
          <a:blip r:embed="rId5"/>
          <a:stretch>
            <a:fillRect/>
          </a:stretch>
        </p:blipFill>
        <p:spPr>
          <a:xfrm>
            <a:off x="1885605" y="1006844"/>
            <a:ext cx="2785412" cy="785249"/>
          </a:xfrm>
          <a:prstGeom prst="rect">
            <a:avLst/>
          </a:prstGeom>
        </p:spPr>
      </p:pic>
      <p:pic>
        <p:nvPicPr>
          <p:cNvPr id="3" name="Resim 2"/>
          <p:cNvPicPr>
            <a:picLocks noChangeAspect="1"/>
          </p:cNvPicPr>
          <p:nvPr/>
        </p:nvPicPr>
        <p:blipFill>
          <a:blip r:embed="rId6"/>
          <a:stretch>
            <a:fillRect/>
          </a:stretch>
        </p:blipFill>
        <p:spPr>
          <a:xfrm>
            <a:off x="1292225" y="3322637"/>
            <a:ext cx="6729066" cy="2265363"/>
          </a:xfrm>
          <a:prstGeom prst="rect">
            <a:avLst/>
          </a:prstGeom>
          <a:ln w="38100">
            <a:solidFill>
              <a:srgbClr val="FF0000"/>
            </a:solidFill>
          </a:ln>
        </p:spPr>
      </p:pic>
    </p:spTree>
    <p:extLst>
      <p:ext uri="{BB962C8B-B14F-4D97-AF65-F5344CB8AC3E}">
        <p14:creationId xmlns:p14="http://schemas.microsoft.com/office/powerpoint/2010/main" val="173785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389131" y="331788"/>
            <a:ext cx="3612369" cy="5446712"/>
          </a:xfrm>
          <a:prstGeom prst="rect">
            <a:avLst/>
          </a:prstGeom>
        </p:spPr>
      </p:pic>
      <p:pic>
        <p:nvPicPr>
          <p:cNvPr id="2" name="Resim 1"/>
          <p:cNvPicPr>
            <a:picLocks noChangeAspect="1"/>
          </p:cNvPicPr>
          <p:nvPr/>
        </p:nvPicPr>
        <p:blipFill>
          <a:blip r:embed="rId3"/>
          <a:stretch>
            <a:fillRect/>
          </a:stretch>
        </p:blipFill>
        <p:spPr>
          <a:xfrm>
            <a:off x="2027889" y="1894320"/>
            <a:ext cx="2500843" cy="1103313"/>
          </a:xfrm>
          <a:prstGeom prst="rect">
            <a:avLst/>
          </a:prstGeom>
        </p:spPr>
      </p:pic>
      <p:pic>
        <p:nvPicPr>
          <p:cNvPr id="5" name="Resim 4"/>
          <p:cNvPicPr>
            <a:picLocks noChangeAspect="1"/>
          </p:cNvPicPr>
          <p:nvPr/>
        </p:nvPicPr>
        <p:blipFill>
          <a:blip r:embed="rId4"/>
          <a:stretch>
            <a:fillRect/>
          </a:stretch>
        </p:blipFill>
        <p:spPr>
          <a:xfrm>
            <a:off x="2035143" y="119368"/>
            <a:ext cx="2463199" cy="887476"/>
          </a:xfrm>
          <a:prstGeom prst="rect">
            <a:avLst/>
          </a:prstGeom>
        </p:spPr>
      </p:pic>
      <p:pic>
        <p:nvPicPr>
          <p:cNvPr id="8" name="Resim 7"/>
          <p:cNvPicPr>
            <a:picLocks noChangeAspect="1"/>
          </p:cNvPicPr>
          <p:nvPr/>
        </p:nvPicPr>
        <p:blipFill>
          <a:blip r:embed="rId5"/>
          <a:stretch>
            <a:fillRect/>
          </a:stretch>
        </p:blipFill>
        <p:spPr>
          <a:xfrm>
            <a:off x="1885605" y="1006844"/>
            <a:ext cx="2785412" cy="785249"/>
          </a:xfrm>
          <a:prstGeom prst="rect">
            <a:avLst/>
          </a:prstGeom>
        </p:spPr>
      </p:pic>
      <p:pic>
        <p:nvPicPr>
          <p:cNvPr id="9" name="Resim 8"/>
          <p:cNvPicPr>
            <a:picLocks noChangeAspect="1"/>
          </p:cNvPicPr>
          <p:nvPr/>
        </p:nvPicPr>
        <p:blipFill>
          <a:blip r:embed="rId6"/>
          <a:stretch>
            <a:fillRect/>
          </a:stretch>
        </p:blipFill>
        <p:spPr>
          <a:xfrm>
            <a:off x="480880" y="3099860"/>
            <a:ext cx="3824419" cy="1393181"/>
          </a:xfrm>
          <a:prstGeom prst="rect">
            <a:avLst/>
          </a:prstGeom>
        </p:spPr>
      </p:pic>
      <p:pic>
        <p:nvPicPr>
          <p:cNvPr id="4" name="Resim 3"/>
          <p:cNvPicPr>
            <a:picLocks noChangeAspect="1"/>
          </p:cNvPicPr>
          <p:nvPr/>
        </p:nvPicPr>
        <p:blipFill>
          <a:blip r:embed="rId7"/>
          <a:stretch>
            <a:fillRect/>
          </a:stretch>
        </p:blipFill>
        <p:spPr>
          <a:xfrm>
            <a:off x="694018" y="4493041"/>
            <a:ext cx="3768798" cy="963613"/>
          </a:xfrm>
          <a:prstGeom prst="rect">
            <a:avLst/>
          </a:prstGeom>
        </p:spPr>
      </p:pic>
      <p:pic>
        <p:nvPicPr>
          <p:cNvPr id="6" name="Resim 5"/>
          <p:cNvPicPr>
            <a:picLocks noChangeAspect="1"/>
          </p:cNvPicPr>
          <p:nvPr/>
        </p:nvPicPr>
        <p:blipFill>
          <a:blip r:embed="rId8"/>
          <a:stretch>
            <a:fillRect/>
          </a:stretch>
        </p:blipFill>
        <p:spPr>
          <a:xfrm>
            <a:off x="4797754" y="4974847"/>
            <a:ext cx="3256438" cy="1928813"/>
          </a:xfrm>
          <a:prstGeom prst="rect">
            <a:avLst/>
          </a:prstGeom>
        </p:spPr>
      </p:pic>
    </p:spTree>
    <p:extLst>
      <p:ext uri="{BB962C8B-B14F-4D97-AF65-F5344CB8AC3E}">
        <p14:creationId xmlns:p14="http://schemas.microsoft.com/office/powerpoint/2010/main" val="22493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389131" y="331788"/>
            <a:ext cx="3612369" cy="5446712"/>
          </a:xfrm>
          <a:prstGeom prst="rect">
            <a:avLst/>
          </a:prstGeom>
        </p:spPr>
      </p:pic>
      <p:pic>
        <p:nvPicPr>
          <p:cNvPr id="3" name="Resim 2"/>
          <p:cNvPicPr>
            <a:picLocks noChangeAspect="1"/>
          </p:cNvPicPr>
          <p:nvPr/>
        </p:nvPicPr>
        <p:blipFill>
          <a:blip r:embed="rId3"/>
          <a:stretch>
            <a:fillRect/>
          </a:stretch>
        </p:blipFill>
        <p:spPr>
          <a:xfrm>
            <a:off x="0" y="215900"/>
            <a:ext cx="8649730" cy="914400"/>
          </a:xfrm>
          <a:prstGeom prst="rect">
            <a:avLst/>
          </a:prstGeom>
        </p:spPr>
      </p:pic>
      <p:pic>
        <p:nvPicPr>
          <p:cNvPr id="10" name="Resim 9"/>
          <p:cNvPicPr>
            <a:picLocks noChangeAspect="1"/>
          </p:cNvPicPr>
          <p:nvPr/>
        </p:nvPicPr>
        <p:blipFill>
          <a:blip r:embed="rId4"/>
          <a:stretch>
            <a:fillRect/>
          </a:stretch>
        </p:blipFill>
        <p:spPr>
          <a:xfrm>
            <a:off x="1132303" y="1130300"/>
            <a:ext cx="5830472" cy="1350963"/>
          </a:xfrm>
          <a:prstGeom prst="rect">
            <a:avLst/>
          </a:prstGeom>
        </p:spPr>
      </p:pic>
      <p:pic>
        <p:nvPicPr>
          <p:cNvPr id="11" name="Resim 10"/>
          <p:cNvPicPr>
            <a:picLocks noChangeAspect="1"/>
          </p:cNvPicPr>
          <p:nvPr/>
        </p:nvPicPr>
        <p:blipFill>
          <a:blip r:embed="rId5"/>
          <a:stretch>
            <a:fillRect/>
          </a:stretch>
        </p:blipFill>
        <p:spPr>
          <a:xfrm>
            <a:off x="2032000" y="3095624"/>
            <a:ext cx="4008438" cy="1603375"/>
          </a:xfrm>
          <a:prstGeom prst="rect">
            <a:avLst/>
          </a:prstGeom>
        </p:spPr>
      </p:pic>
    </p:spTree>
    <p:extLst>
      <p:ext uri="{BB962C8B-B14F-4D97-AF65-F5344CB8AC3E}">
        <p14:creationId xmlns:p14="http://schemas.microsoft.com/office/powerpoint/2010/main" val="4152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89235" y="0"/>
            <a:ext cx="3749365" cy="586791"/>
          </a:xfrm>
          <a:prstGeom prst="rect">
            <a:avLst/>
          </a:prstGeom>
        </p:spPr>
      </p:pic>
      <p:pic>
        <p:nvPicPr>
          <p:cNvPr id="7" name="Resim 6"/>
          <p:cNvPicPr>
            <a:picLocks noChangeAspect="1"/>
          </p:cNvPicPr>
          <p:nvPr/>
        </p:nvPicPr>
        <p:blipFill>
          <a:blip r:embed="rId3"/>
          <a:stretch>
            <a:fillRect/>
          </a:stretch>
        </p:blipFill>
        <p:spPr>
          <a:xfrm>
            <a:off x="289235" y="741738"/>
            <a:ext cx="2324301" cy="586791"/>
          </a:xfrm>
          <a:prstGeom prst="rect">
            <a:avLst/>
          </a:prstGeom>
        </p:spPr>
      </p:pic>
      <p:pic>
        <p:nvPicPr>
          <p:cNvPr id="2" name="Resim 1"/>
          <p:cNvPicPr>
            <a:picLocks noChangeAspect="1"/>
          </p:cNvPicPr>
          <p:nvPr/>
        </p:nvPicPr>
        <p:blipFill>
          <a:blip r:embed="rId4"/>
          <a:stretch>
            <a:fillRect/>
          </a:stretch>
        </p:blipFill>
        <p:spPr>
          <a:xfrm>
            <a:off x="6839121" y="124195"/>
            <a:ext cx="4653034" cy="2680552"/>
          </a:xfrm>
          <a:prstGeom prst="rect">
            <a:avLst/>
          </a:prstGeom>
        </p:spPr>
      </p:pic>
      <p:pic>
        <p:nvPicPr>
          <p:cNvPr id="3" name="Resim 2"/>
          <p:cNvPicPr>
            <a:picLocks noChangeAspect="1"/>
          </p:cNvPicPr>
          <p:nvPr/>
        </p:nvPicPr>
        <p:blipFill>
          <a:blip r:embed="rId5"/>
          <a:stretch>
            <a:fillRect/>
          </a:stretch>
        </p:blipFill>
        <p:spPr>
          <a:xfrm>
            <a:off x="0" y="2658110"/>
            <a:ext cx="10339754" cy="3724881"/>
          </a:xfrm>
          <a:prstGeom prst="rect">
            <a:avLst/>
          </a:prstGeom>
        </p:spPr>
      </p:pic>
      <p:sp>
        <p:nvSpPr>
          <p:cNvPr id="5" name="Dikdörtgen 4"/>
          <p:cNvSpPr/>
          <p:nvPr/>
        </p:nvSpPr>
        <p:spPr>
          <a:xfrm>
            <a:off x="1143000" y="2822331"/>
            <a:ext cx="308385" cy="290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719754" y="3317631"/>
            <a:ext cx="308385" cy="290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35042" y="3607777"/>
            <a:ext cx="348535" cy="290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7162800" y="5338662"/>
            <a:ext cx="583223" cy="385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02799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65840" y="1369082"/>
            <a:ext cx="3019029" cy="1450318"/>
          </a:xfrm>
          <a:prstGeom prst="rect">
            <a:avLst/>
          </a:prstGeom>
        </p:spPr>
      </p:pic>
      <p:pic>
        <p:nvPicPr>
          <p:cNvPr id="7" name="Resim 6"/>
          <p:cNvPicPr>
            <a:picLocks noChangeAspect="1"/>
          </p:cNvPicPr>
          <p:nvPr/>
        </p:nvPicPr>
        <p:blipFill>
          <a:blip r:embed="rId3"/>
          <a:stretch>
            <a:fillRect/>
          </a:stretch>
        </p:blipFill>
        <p:spPr>
          <a:xfrm>
            <a:off x="8389131" y="331788"/>
            <a:ext cx="3612369" cy="5446712"/>
          </a:xfrm>
          <a:prstGeom prst="rect">
            <a:avLst/>
          </a:prstGeom>
        </p:spPr>
      </p:pic>
      <p:pic>
        <p:nvPicPr>
          <p:cNvPr id="2" name="Resim 1"/>
          <p:cNvPicPr>
            <a:picLocks noChangeAspect="1"/>
          </p:cNvPicPr>
          <p:nvPr/>
        </p:nvPicPr>
        <p:blipFill>
          <a:blip r:embed="rId4"/>
          <a:stretch>
            <a:fillRect/>
          </a:stretch>
        </p:blipFill>
        <p:spPr>
          <a:xfrm>
            <a:off x="194455" y="331788"/>
            <a:ext cx="8194676" cy="1315765"/>
          </a:xfrm>
          <a:prstGeom prst="rect">
            <a:avLst/>
          </a:prstGeom>
          <a:ln w="38100">
            <a:solidFill>
              <a:srgbClr val="FF0000"/>
            </a:solidFill>
          </a:ln>
        </p:spPr>
      </p:pic>
      <p:pic>
        <p:nvPicPr>
          <p:cNvPr id="8" name="Resim 7"/>
          <p:cNvPicPr>
            <a:picLocks noChangeAspect="1"/>
          </p:cNvPicPr>
          <p:nvPr/>
        </p:nvPicPr>
        <p:blipFill>
          <a:blip r:embed="rId5"/>
          <a:stretch>
            <a:fillRect/>
          </a:stretch>
        </p:blipFill>
        <p:spPr>
          <a:xfrm>
            <a:off x="5132693" y="2748620"/>
            <a:ext cx="3256438" cy="1928813"/>
          </a:xfrm>
          <a:prstGeom prst="rect">
            <a:avLst/>
          </a:prstGeom>
        </p:spPr>
      </p:pic>
      <p:pic>
        <p:nvPicPr>
          <p:cNvPr id="5" name="Resim 4"/>
          <p:cNvPicPr>
            <a:picLocks noChangeAspect="1"/>
          </p:cNvPicPr>
          <p:nvPr/>
        </p:nvPicPr>
        <p:blipFill>
          <a:blip r:embed="rId6"/>
          <a:stretch>
            <a:fillRect/>
          </a:stretch>
        </p:blipFill>
        <p:spPr>
          <a:xfrm>
            <a:off x="2134133" y="4618967"/>
            <a:ext cx="4450188" cy="1954213"/>
          </a:xfrm>
          <a:prstGeom prst="rect">
            <a:avLst/>
          </a:prstGeom>
        </p:spPr>
      </p:pic>
      <p:pic>
        <p:nvPicPr>
          <p:cNvPr id="12" name="Resim 11"/>
          <p:cNvPicPr>
            <a:picLocks noChangeAspect="1"/>
          </p:cNvPicPr>
          <p:nvPr/>
        </p:nvPicPr>
        <p:blipFill>
          <a:blip r:embed="rId7"/>
          <a:stretch>
            <a:fillRect/>
          </a:stretch>
        </p:blipFill>
        <p:spPr>
          <a:xfrm>
            <a:off x="129914" y="2964792"/>
            <a:ext cx="4008438" cy="1603375"/>
          </a:xfrm>
          <a:prstGeom prst="rect">
            <a:avLst/>
          </a:prstGeom>
        </p:spPr>
      </p:pic>
    </p:spTree>
    <p:extLst>
      <p:ext uri="{BB962C8B-B14F-4D97-AF65-F5344CB8AC3E}">
        <p14:creationId xmlns:p14="http://schemas.microsoft.com/office/powerpoint/2010/main" val="9608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389131" y="331788"/>
            <a:ext cx="3612369" cy="5446712"/>
          </a:xfrm>
          <a:prstGeom prst="rect">
            <a:avLst/>
          </a:prstGeom>
        </p:spPr>
      </p:pic>
      <p:pic>
        <p:nvPicPr>
          <p:cNvPr id="3" name="Resim 2"/>
          <p:cNvPicPr>
            <a:picLocks noChangeAspect="1"/>
          </p:cNvPicPr>
          <p:nvPr/>
        </p:nvPicPr>
        <p:blipFill>
          <a:blip r:embed="rId3"/>
          <a:stretch>
            <a:fillRect/>
          </a:stretch>
        </p:blipFill>
        <p:spPr>
          <a:xfrm>
            <a:off x="1714501" y="455611"/>
            <a:ext cx="4908550" cy="3336953"/>
          </a:xfrm>
          <a:prstGeom prst="rect">
            <a:avLst/>
          </a:prstGeom>
        </p:spPr>
      </p:pic>
    </p:spTree>
    <p:extLst>
      <p:ext uri="{BB962C8B-B14F-4D97-AF65-F5344CB8AC3E}">
        <p14:creationId xmlns:p14="http://schemas.microsoft.com/office/powerpoint/2010/main" val="20327426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389131" y="331788"/>
            <a:ext cx="3612369" cy="5446712"/>
          </a:xfrm>
          <a:prstGeom prst="rect">
            <a:avLst/>
          </a:prstGeom>
        </p:spPr>
      </p:pic>
      <p:pic>
        <p:nvPicPr>
          <p:cNvPr id="3" name="Resim 2"/>
          <p:cNvPicPr>
            <a:picLocks noChangeAspect="1"/>
          </p:cNvPicPr>
          <p:nvPr/>
        </p:nvPicPr>
        <p:blipFill>
          <a:blip r:embed="rId3"/>
          <a:stretch>
            <a:fillRect/>
          </a:stretch>
        </p:blipFill>
        <p:spPr>
          <a:xfrm>
            <a:off x="279401" y="0"/>
            <a:ext cx="4908550" cy="3336953"/>
          </a:xfrm>
          <a:prstGeom prst="rect">
            <a:avLst/>
          </a:prstGeom>
        </p:spPr>
      </p:pic>
      <p:pic>
        <p:nvPicPr>
          <p:cNvPr id="6" name="Resim 5"/>
          <p:cNvPicPr>
            <a:picLocks noChangeAspect="1"/>
          </p:cNvPicPr>
          <p:nvPr/>
        </p:nvPicPr>
        <p:blipFill>
          <a:blip r:embed="rId4"/>
          <a:stretch>
            <a:fillRect/>
          </a:stretch>
        </p:blipFill>
        <p:spPr>
          <a:xfrm>
            <a:off x="439050" y="4394199"/>
            <a:ext cx="5485501" cy="2219325"/>
          </a:xfrm>
          <a:prstGeom prst="rect">
            <a:avLst/>
          </a:prstGeom>
        </p:spPr>
      </p:pic>
      <p:pic>
        <p:nvPicPr>
          <p:cNvPr id="5" name="Resim 4"/>
          <p:cNvPicPr>
            <a:picLocks noChangeAspect="1"/>
          </p:cNvPicPr>
          <p:nvPr/>
        </p:nvPicPr>
        <p:blipFill>
          <a:blip r:embed="rId5"/>
          <a:stretch>
            <a:fillRect/>
          </a:stretch>
        </p:blipFill>
        <p:spPr>
          <a:xfrm>
            <a:off x="4412444" y="2790824"/>
            <a:ext cx="4008438" cy="1603375"/>
          </a:xfrm>
          <a:prstGeom prst="rect">
            <a:avLst/>
          </a:prstGeom>
        </p:spPr>
      </p:pic>
    </p:spTree>
    <p:extLst>
      <p:ext uri="{BB962C8B-B14F-4D97-AF65-F5344CB8AC3E}">
        <p14:creationId xmlns:p14="http://schemas.microsoft.com/office/powerpoint/2010/main" val="11130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389131" y="331788"/>
            <a:ext cx="3612369" cy="5446712"/>
          </a:xfrm>
          <a:prstGeom prst="rect">
            <a:avLst/>
          </a:prstGeom>
        </p:spPr>
      </p:pic>
      <p:pic>
        <p:nvPicPr>
          <p:cNvPr id="3" name="Resim 2"/>
          <p:cNvPicPr>
            <a:picLocks noChangeAspect="1"/>
          </p:cNvPicPr>
          <p:nvPr/>
        </p:nvPicPr>
        <p:blipFill>
          <a:blip r:embed="rId3"/>
          <a:stretch>
            <a:fillRect/>
          </a:stretch>
        </p:blipFill>
        <p:spPr>
          <a:xfrm>
            <a:off x="1585167" y="2263774"/>
            <a:ext cx="5764958" cy="2003425"/>
          </a:xfrm>
          <a:prstGeom prst="rect">
            <a:avLst/>
          </a:prstGeom>
        </p:spPr>
      </p:pic>
    </p:spTree>
    <p:extLst>
      <p:ext uri="{BB962C8B-B14F-4D97-AF65-F5344CB8AC3E}">
        <p14:creationId xmlns:p14="http://schemas.microsoft.com/office/powerpoint/2010/main" val="34999620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68274"/>
            <a:ext cx="9139756" cy="2600325"/>
          </a:xfrm>
          <a:prstGeom prst="rect">
            <a:avLst/>
          </a:prstGeom>
        </p:spPr>
      </p:pic>
      <p:pic>
        <p:nvPicPr>
          <p:cNvPr id="4" name="Resim 3"/>
          <p:cNvPicPr>
            <a:picLocks noChangeAspect="1"/>
          </p:cNvPicPr>
          <p:nvPr/>
        </p:nvPicPr>
        <p:blipFill>
          <a:blip r:embed="rId3"/>
          <a:stretch>
            <a:fillRect/>
          </a:stretch>
        </p:blipFill>
        <p:spPr>
          <a:xfrm>
            <a:off x="5508625" y="2768599"/>
            <a:ext cx="6298042" cy="3641725"/>
          </a:xfrm>
          <a:prstGeom prst="rect">
            <a:avLst/>
          </a:prstGeom>
        </p:spPr>
      </p:pic>
    </p:spTree>
    <p:extLst>
      <p:ext uri="{BB962C8B-B14F-4D97-AF65-F5344CB8AC3E}">
        <p14:creationId xmlns:p14="http://schemas.microsoft.com/office/powerpoint/2010/main" val="37048144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270624" y="121639"/>
            <a:ext cx="5705475" cy="3211122"/>
          </a:xfrm>
          <a:prstGeom prst="rect">
            <a:avLst/>
          </a:prstGeom>
        </p:spPr>
      </p:pic>
      <p:grpSp>
        <p:nvGrpSpPr>
          <p:cNvPr id="12" name="Grup 11"/>
          <p:cNvGrpSpPr/>
          <p:nvPr/>
        </p:nvGrpSpPr>
        <p:grpSpPr>
          <a:xfrm>
            <a:off x="325254" y="333504"/>
            <a:ext cx="1812925" cy="3657656"/>
            <a:chOff x="7102474" y="860425"/>
            <a:chExt cx="1812925" cy="3657656"/>
          </a:xfrm>
        </p:grpSpPr>
        <p:pic>
          <p:nvPicPr>
            <p:cNvPr id="5" name="Resim 4"/>
            <p:cNvPicPr>
              <a:picLocks noChangeAspect="1"/>
            </p:cNvPicPr>
            <p:nvPr/>
          </p:nvPicPr>
          <p:blipFill>
            <a:blip r:embed="rId3"/>
            <a:stretch>
              <a:fillRect/>
            </a:stretch>
          </p:blipFill>
          <p:spPr>
            <a:xfrm>
              <a:off x="7102474" y="860425"/>
              <a:ext cx="1812925" cy="3657656"/>
            </a:xfrm>
            <a:prstGeom prst="rect">
              <a:avLst/>
            </a:prstGeom>
          </p:spPr>
        </p:pic>
        <p:cxnSp>
          <p:nvCxnSpPr>
            <p:cNvPr id="8" name="Düz Ok Bağlayıcısı 7"/>
            <p:cNvCxnSpPr/>
            <p:nvPr/>
          </p:nvCxnSpPr>
          <p:spPr>
            <a:xfrm flipV="1">
              <a:off x="8153400" y="1130300"/>
              <a:ext cx="12700" cy="10541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8153400" y="2895600"/>
              <a:ext cx="12700" cy="8743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18" name="Grup 17"/>
          <p:cNvGrpSpPr/>
          <p:nvPr/>
        </p:nvGrpSpPr>
        <p:grpSpPr>
          <a:xfrm>
            <a:off x="2021191" y="3332761"/>
            <a:ext cx="1385888" cy="3149745"/>
            <a:chOff x="9536112" y="1092798"/>
            <a:chExt cx="1385888" cy="3149745"/>
          </a:xfrm>
        </p:grpSpPr>
        <p:pic>
          <p:nvPicPr>
            <p:cNvPr id="6" name="Resim 5"/>
            <p:cNvPicPr>
              <a:picLocks noChangeAspect="1"/>
            </p:cNvPicPr>
            <p:nvPr/>
          </p:nvPicPr>
          <p:blipFill>
            <a:blip r:embed="rId4"/>
            <a:stretch>
              <a:fillRect/>
            </a:stretch>
          </p:blipFill>
          <p:spPr>
            <a:xfrm>
              <a:off x="9536112" y="1092798"/>
              <a:ext cx="1385888" cy="3149745"/>
            </a:xfrm>
            <a:prstGeom prst="rect">
              <a:avLst/>
            </a:prstGeom>
          </p:spPr>
        </p:pic>
        <p:cxnSp>
          <p:nvCxnSpPr>
            <p:cNvPr id="13" name="Düz Ok Bağlayıcısı 12"/>
            <p:cNvCxnSpPr/>
            <p:nvPr/>
          </p:nvCxnSpPr>
          <p:spPr>
            <a:xfrm flipV="1">
              <a:off x="9953625" y="1130300"/>
              <a:ext cx="12700" cy="1193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9950450" y="2781300"/>
              <a:ext cx="3175" cy="14612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19" name="Resim 18"/>
          <p:cNvPicPr>
            <a:picLocks noChangeAspect="1"/>
          </p:cNvPicPr>
          <p:nvPr/>
        </p:nvPicPr>
        <p:blipFill>
          <a:blip r:embed="rId5"/>
          <a:stretch>
            <a:fillRect/>
          </a:stretch>
        </p:blipFill>
        <p:spPr>
          <a:xfrm>
            <a:off x="1896170" y="699000"/>
            <a:ext cx="4165697" cy="958479"/>
          </a:xfrm>
          <a:prstGeom prst="rect">
            <a:avLst/>
          </a:prstGeom>
        </p:spPr>
      </p:pic>
      <p:pic>
        <p:nvPicPr>
          <p:cNvPr id="20" name="Resim 19"/>
          <p:cNvPicPr>
            <a:picLocks noChangeAspect="1"/>
          </p:cNvPicPr>
          <p:nvPr/>
        </p:nvPicPr>
        <p:blipFill>
          <a:blip r:embed="rId6"/>
          <a:stretch>
            <a:fillRect/>
          </a:stretch>
        </p:blipFill>
        <p:spPr>
          <a:xfrm>
            <a:off x="3797331" y="4445794"/>
            <a:ext cx="4946585" cy="1150938"/>
          </a:xfrm>
          <a:prstGeom prst="rect">
            <a:avLst/>
          </a:prstGeom>
        </p:spPr>
      </p:pic>
    </p:spTree>
    <p:extLst>
      <p:ext uri="{BB962C8B-B14F-4D97-AF65-F5344CB8AC3E}">
        <p14:creationId xmlns:p14="http://schemas.microsoft.com/office/powerpoint/2010/main" val="30299961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270624" y="121639"/>
            <a:ext cx="5705475" cy="3211122"/>
          </a:xfrm>
          <a:prstGeom prst="rect">
            <a:avLst/>
          </a:prstGeom>
        </p:spPr>
      </p:pic>
      <p:grpSp>
        <p:nvGrpSpPr>
          <p:cNvPr id="25" name="Grup 24"/>
          <p:cNvGrpSpPr/>
          <p:nvPr/>
        </p:nvGrpSpPr>
        <p:grpSpPr>
          <a:xfrm>
            <a:off x="25558" y="84323"/>
            <a:ext cx="3804180" cy="3322638"/>
            <a:chOff x="359833" y="792162"/>
            <a:chExt cx="3804180" cy="3322638"/>
          </a:xfrm>
        </p:grpSpPr>
        <p:pic>
          <p:nvPicPr>
            <p:cNvPr id="2" name="Resim 1"/>
            <p:cNvPicPr>
              <a:picLocks noChangeAspect="1"/>
            </p:cNvPicPr>
            <p:nvPr/>
          </p:nvPicPr>
          <p:blipFill>
            <a:blip r:embed="rId3"/>
            <a:stretch>
              <a:fillRect/>
            </a:stretch>
          </p:blipFill>
          <p:spPr>
            <a:xfrm>
              <a:off x="359833" y="792162"/>
              <a:ext cx="3804180" cy="3322638"/>
            </a:xfrm>
            <a:prstGeom prst="rect">
              <a:avLst/>
            </a:prstGeom>
          </p:spPr>
        </p:pic>
        <p:cxnSp>
          <p:nvCxnSpPr>
            <p:cNvPr id="7" name="Düz Ok Bağlayıcısı 6"/>
            <p:cNvCxnSpPr/>
            <p:nvPr/>
          </p:nvCxnSpPr>
          <p:spPr>
            <a:xfrm flipH="1">
              <a:off x="1752600" y="2717800"/>
              <a:ext cx="12700" cy="10033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2463800" y="2057400"/>
              <a:ext cx="1282700" cy="25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a:off x="2236523" y="2578100"/>
              <a:ext cx="0" cy="1143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p:nvPr/>
          </p:nvCxnSpPr>
          <p:spPr>
            <a:xfrm flipH="1" flipV="1">
              <a:off x="723900" y="1219200"/>
              <a:ext cx="1538024" cy="13612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33"/>
          <p:cNvGrpSpPr/>
          <p:nvPr/>
        </p:nvGrpSpPr>
        <p:grpSpPr>
          <a:xfrm>
            <a:off x="5628887" y="3492630"/>
            <a:ext cx="3898900" cy="2993798"/>
            <a:chOff x="7086600" y="3522662"/>
            <a:chExt cx="3898900" cy="2993798"/>
          </a:xfrm>
        </p:grpSpPr>
        <p:pic>
          <p:nvPicPr>
            <p:cNvPr id="26" name="Resim 25"/>
            <p:cNvPicPr>
              <a:picLocks noChangeAspect="1"/>
            </p:cNvPicPr>
            <p:nvPr/>
          </p:nvPicPr>
          <p:blipFill>
            <a:blip r:embed="rId4"/>
            <a:stretch>
              <a:fillRect/>
            </a:stretch>
          </p:blipFill>
          <p:spPr>
            <a:xfrm>
              <a:off x="7086600" y="3522662"/>
              <a:ext cx="3898900" cy="2993798"/>
            </a:xfrm>
            <a:prstGeom prst="rect">
              <a:avLst/>
            </a:prstGeom>
          </p:spPr>
        </p:pic>
        <p:cxnSp>
          <p:nvCxnSpPr>
            <p:cNvPr id="27" name="Düz Ok Bağlayıcısı 26"/>
            <p:cNvCxnSpPr/>
            <p:nvPr/>
          </p:nvCxnSpPr>
          <p:spPr>
            <a:xfrm>
              <a:off x="8942123" y="4876800"/>
              <a:ext cx="0" cy="1143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8961173" y="3810000"/>
              <a:ext cx="1313127" cy="10957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H="1">
              <a:off x="7534936" y="4508500"/>
              <a:ext cx="1407187" cy="127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9334500" y="5185772"/>
              <a:ext cx="0" cy="13306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35" name="Resim 34"/>
          <p:cNvPicPr>
            <a:picLocks noChangeAspect="1"/>
          </p:cNvPicPr>
          <p:nvPr/>
        </p:nvPicPr>
        <p:blipFill>
          <a:blip r:embed="rId5"/>
          <a:stretch>
            <a:fillRect/>
          </a:stretch>
        </p:blipFill>
        <p:spPr>
          <a:xfrm>
            <a:off x="453125" y="4920880"/>
            <a:ext cx="3352800" cy="902677"/>
          </a:xfrm>
          <a:prstGeom prst="rect">
            <a:avLst/>
          </a:prstGeom>
        </p:spPr>
      </p:pic>
      <p:pic>
        <p:nvPicPr>
          <p:cNvPr id="36" name="Resim 35"/>
          <p:cNvPicPr>
            <a:picLocks noChangeAspect="1"/>
          </p:cNvPicPr>
          <p:nvPr/>
        </p:nvPicPr>
        <p:blipFill>
          <a:blip r:embed="rId6"/>
          <a:stretch>
            <a:fillRect/>
          </a:stretch>
        </p:blipFill>
        <p:spPr>
          <a:xfrm>
            <a:off x="3500369" y="2457060"/>
            <a:ext cx="2463199" cy="887476"/>
          </a:xfrm>
          <a:prstGeom prst="rect">
            <a:avLst/>
          </a:prstGeom>
        </p:spPr>
      </p:pic>
      <p:pic>
        <p:nvPicPr>
          <p:cNvPr id="37" name="Resim 36"/>
          <p:cNvPicPr>
            <a:picLocks noChangeAspect="1"/>
          </p:cNvPicPr>
          <p:nvPr/>
        </p:nvPicPr>
        <p:blipFill>
          <a:blip r:embed="rId7"/>
          <a:stretch>
            <a:fillRect/>
          </a:stretch>
        </p:blipFill>
        <p:spPr>
          <a:xfrm>
            <a:off x="3339262" y="3406961"/>
            <a:ext cx="2785412" cy="785249"/>
          </a:xfrm>
          <a:prstGeom prst="rect">
            <a:avLst/>
          </a:prstGeom>
        </p:spPr>
      </p:pic>
      <p:cxnSp>
        <p:nvCxnSpPr>
          <p:cNvPr id="39" name="Düz Ok Bağlayıcısı 38"/>
          <p:cNvCxnSpPr/>
          <p:nvPr/>
        </p:nvCxnSpPr>
        <p:spPr>
          <a:xfrm flipH="1">
            <a:off x="1663360" y="3613757"/>
            <a:ext cx="13040" cy="137577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Düz Ok Bağlayıcısı 40"/>
          <p:cNvCxnSpPr/>
          <p:nvPr/>
        </p:nvCxnSpPr>
        <p:spPr>
          <a:xfrm>
            <a:off x="9527787" y="4920880"/>
            <a:ext cx="728015" cy="57822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5" name="Resim 44"/>
          <p:cNvPicPr>
            <a:picLocks noChangeAspect="1"/>
          </p:cNvPicPr>
          <p:nvPr/>
        </p:nvPicPr>
        <p:blipFill>
          <a:blip r:embed="rId8"/>
          <a:stretch>
            <a:fillRect/>
          </a:stretch>
        </p:blipFill>
        <p:spPr>
          <a:xfrm>
            <a:off x="8537735" y="5908442"/>
            <a:ext cx="3682622" cy="822333"/>
          </a:xfrm>
          <a:prstGeom prst="rect">
            <a:avLst/>
          </a:prstGeom>
        </p:spPr>
      </p:pic>
    </p:spTree>
    <p:extLst>
      <p:ext uri="{BB962C8B-B14F-4D97-AF65-F5344CB8AC3E}">
        <p14:creationId xmlns:p14="http://schemas.microsoft.com/office/powerpoint/2010/main" val="5243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arn(inVertic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inVertic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3136900" y="5692581"/>
            <a:ext cx="7103516" cy="1145193"/>
          </a:xfrm>
          <a:prstGeom prst="rect">
            <a:avLst/>
          </a:prstGeom>
        </p:spPr>
      </p:pic>
      <p:pic>
        <p:nvPicPr>
          <p:cNvPr id="3" name="Resim 2"/>
          <p:cNvPicPr>
            <a:picLocks noChangeAspect="1"/>
          </p:cNvPicPr>
          <p:nvPr/>
        </p:nvPicPr>
        <p:blipFill>
          <a:blip r:embed="rId3"/>
          <a:stretch>
            <a:fillRect/>
          </a:stretch>
        </p:blipFill>
        <p:spPr>
          <a:xfrm>
            <a:off x="6270624" y="121639"/>
            <a:ext cx="5705475" cy="3211122"/>
          </a:xfrm>
          <a:prstGeom prst="rect">
            <a:avLst/>
          </a:prstGeom>
        </p:spPr>
      </p:pic>
      <p:pic>
        <p:nvPicPr>
          <p:cNvPr id="35" name="Resim 34"/>
          <p:cNvPicPr>
            <a:picLocks noChangeAspect="1"/>
          </p:cNvPicPr>
          <p:nvPr/>
        </p:nvPicPr>
        <p:blipFill>
          <a:blip r:embed="rId4"/>
          <a:stretch>
            <a:fillRect/>
          </a:stretch>
        </p:blipFill>
        <p:spPr>
          <a:xfrm>
            <a:off x="999225" y="399680"/>
            <a:ext cx="3352800" cy="902677"/>
          </a:xfrm>
          <a:prstGeom prst="rect">
            <a:avLst/>
          </a:prstGeom>
        </p:spPr>
      </p:pic>
      <p:pic>
        <p:nvPicPr>
          <p:cNvPr id="45" name="Resim 44"/>
          <p:cNvPicPr>
            <a:picLocks noChangeAspect="1"/>
          </p:cNvPicPr>
          <p:nvPr/>
        </p:nvPicPr>
        <p:blipFill>
          <a:blip r:embed="rId5"/>
          <a:stretch>
            <a:fillRect/>
          </a:stretch>
        </p:blipFill>
        <p:spPr>
          <a:xfrm>
            <a:off x="999225" y="1316033"/>
            <a:ext cx="3320035" cy="741367"/>
          </a:xfrm>
          <a:prstGeom prst="rect">
            <a:avLst/>
          </a:prstGeom>
        </p:spPr>
      </p:pic>
      <p:cxnSp>
        <p:nvCxnSpPr>
          <p:cNvPr id="5" name="Düz Bağlayıcı 4"/>
          <p:cNvCxnSpPr/>
          <p:nvPr/>
        </p:nvCxnSpPr>
        <p:spPr>
          <a:xfrm flipV="1">
            <a:off x="723900" y="2298700"/>
            <a:ext cx="4025900" cy="127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Resim 5"/>
          <p:cNvPicPr>
            <a:picLocks noChangeAspect="1"/>
          </p:cNvPicPr>
          <p:nvPr/>
        </p:nvPicPr>
        <p:blipFill>
          <a:blip r:embed="rId6"/>
          <a:stretch>
            <a:fillRect/>
          </a:stretch>
        </p:blipFill>
        <p:spPr>
          <a:xfrm>
            <a:off x="858837" y="2401887"/>
            <a:ext cx="3335999" cy="785813"/>
          </a:xfrm>
          <a:prstGeom prst="rect">
            <a:avLst/>
          </a:prstGeom>
        </p:spPr>
      </p:pic>
      <p:pic>
        <p:nvPicPr>
          <p:cNvPr id="24" name="Resim 23"/>
          <p:cNvPicPr>
            <a:picLocks noChangeAspect="1"/>
          </p:cNvPicPr>
          <p:nvPr/>
        </p:nvPicPr>
        <p:blipFill>
          <a:blip r:embed="rId7"/>
          <a:stretch>
            <a:fillRect/>
          </a:stretch>
        </p:blipFill>
        <p:spPr>
          <a:xfrm>
            <a:off x="186328" y="3759700"/>
            <a:ext cx="4165697" cy="958479"/>
          </a:xfrm>
          <a:prstGeom prst="rect">
            <a:avLst/>
          </a:prstGeom>
        </p:spPr>
      </p:pic>
      <p:pic>
        <p:nvPicPr>
          <p:cNvPr id="29" name="Resim 28"/>
          <p:cNvPicPr>
            <a:picLocks noChangeAspect="1"/>
          </p:cNvPicPr>
          <p:nvPr/>
        </p:nvPicPr>
        <p:blipFill>
          <a:blip r:embed="rId8"/>
          <a:stretch>
            <a:fillRect/>
          </a:stretch>
        </p:blipFill>
        <p:spPr>
          <a:xfrm>
            <a:off x="617749" y="4887776"/>
            <a:ext cx="3458951" cy="804805"/>
          </a:xfrm>
          <a:prstGeom prst="rect">
            <a:avLst/>
          </a:prstGeom>
        </p:spPr>
      </p:pic>
      <p:cxnSp>
        <p:nvCxnSpPr>
          <p:cNvPr id="31" name="Düz Bağlayıcı 30"/>
          <p:cNvCxnSpPr/>
          <p:nvPr/>
        </p:nvCxnSpPr>
        <p:spPr>
          <a:xfrm flipV="1">
            <a:off x="617749" y="5828575"/>
            <a:ext cx="4025900" cy="127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76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884237" y="1339481"/>
            <a:ext cx="7103516" cy="1145193"/>
          </a:xfrm>
          <a:prstGeom prst="rect">
            <a:avLst/>
          </a:prstGeom>
        </p:spPr>
      </p:pic>
      <p:pic>
        <p:nvPicPr>
          <p:cNvPr id="6" name="Resim 5"/>
          <p:cNvPicPr>
            <a:picLocks noChangeAspect="1"/>
          </p:cNvPicPr>
          <p:nvPr/>
        </p:nvPicPr>
        <p:blipFill>
          <a:blip r:embed="rId3"/>
          <a:stretch>
            <a:fillRect/>
          </a:stretch>
        </p:blipFill>
        <p:spPr>
          <a:xfrm>
            <a:off x="2767995" y="298564"/>
            <a:ext cx="3335999" cy="785813"/>
          </a:xfrm>
          <a:prstGeom prst="rect">
            <a:avLst/>
          </a:prstGeom>
        </p:spPr>
      </p:pic>
      <p:pic>
        <p:nvPicPr>
          <p:cNvPr id="2" name="Resim 1"/>
          <p:cNvPicPr>
            <a:picLocks noChangeAspect="1"/>
          </p:cNvPicPr>
          <p:nvPr/>
        </p:nvPicPr>
        <p:blipFill>
          <a:blip r:embed="rId4"/>
          <a:stretch>
            <a:fillRect/>
          </a:stretch>
        </p:blipFill>
        <p:spPr>
          <a:xfrm>
            <a:off x="884237" y="3381275"/>
            <a:ext cx="8657207" cy="887413"/>
          </a:xfrm>
          <a:prstGeom prst="rect">
            <a:avLst/>
          </a:prstGeom>
        </p:spPr>
      </p:pic>
      <p:cxnSp>
        <p:nvCxnSpPr>
          <p:cNvPr id="16" name="Düz Bağlayıcı 15"/>
          <p:cNvCxnSpPr/>
          <p:nvPr/>
        </p:nvCxnSpPr>
        <p:spPr>
          <a:xfrm>
            <a:off x="884237" y="2733264"/>
            <a:ext cx="71035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5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17637" y="358675"/>
            <a:ext cx="8657207" cy="887413"/>
          </a:xfrm>
          <a:prstGeom prst="rect">
            <a:avLst/>
          </a:prstGeom>
        </p:spPr>
      </p:pic>
      <p:pic>
        <p:nvPicPr>
          <p:cNvPr id="4" name="Resim 3"/>
          <p:cNvPicPr>
            <a:picLocks noChangeAspect="1"/>
          </p:cNvPicPr>
          <p:nvPr/>
        </p:nvPicPr>
        <p:blipFill>
          <a:blip r:embed="rId3"/>
          <a:stretch>
            <a:fillRect/>
          </a:stretch>
        </p:blipFill>
        <p:spPr>
          <a:xfrm>
            <a:off x="4545595" y="1449288"/>
            <a:ext cx="2401289" cy="977516"/>
          </a:xfrm>
          <a:prstGeom prst="rect">
            <a:avLst/>
          </a:prstGeom>
        </p:spPr>
      </p:pic>
      <p:pic>
        <p:nvPicPr>
          <p:cNvPr id="7" name="Resim 6"/>
          <p:cNvPicPr>
            <a:picLocks noChangeAspect="1"/>
          </p:cNvPicPr>
          <p:nvPr/>
        </p:nvPicPr>
        <p:blipFill>
          <a:blip r:embed="rId4"/>
          <a:stretch>
            <a:fillRect/>
          </a:stretch>
        </p:blipFill>
        <p:spPr>
          <a:xfrm>
            <a:off x="2192337" y="2871304"/>
            <a:ext cx="7639774" cy="1225427"/>
          </a:xfrm>
          <a:prstGeom prst="rect">
            <a:avLst/>
          </a:prstGeom>
        </p:spPr>
      </p:pic>
      <p:pic>
        <p:nvPicPr>
          <p:cNvPr id="12" name="Resim 11"/>
          <p:cNvPicPr>
            <a:picLocks noChangeAspect="1"/>
          </p:cNvPicPr>
          <p:nvPr/>
        </p:nvPicPr>
        <p:blipFill>
          <a:blip r:embed="rId5"/>
          <a:stretch>
            <a:fillRect/>
          </a:stretch>
        </p:blipFill>
        <p:spPr>
          <a:xfrm>
            <a:off x="3756024" y="3947122"/>
            <a:ext cx="5083175" cy="2724436"/>
          </a:xfrm>
          <a:prstGeom prst="rect">
            <a:avLst/>
          </a:prstGeom>
        </p:spPr>
      </p:pic>
    </p:spTree>
    <p:extLst>
      <p:ext uri="{BB962C8B-B14F-4D97-AF65-F5344CB8AC3E}">
        <p14:creationId xmlns:p14="http://schemas.microsoft.com/office/powerpoint/2010/main" val="113769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3836</TotalTime>
  <Words>191</Words>
  <Application>Microsoft Office PowerPoint</Application>
  <PresentationFormat>Geniş ekran</PresentationFormat>
  <Paragraphs>16</Paragraphs>
  <Slides>133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133</vt:i4>
      </vt:variant>
    </vt:vector>
  </HeadingPairs>
  <TitlesOfParts>
    <vt:vector size="137"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AKIM VE DİRENÇ SORU ÇÖZÜMÜ</dc:title>
  <dc:creator>sony</dc:creator>
  <cp:lastModifiedBy>SÜREYYA AYDIN YÜKSEL</cp:lastModifiedBy>
  <cp:revision>323</cp:revision>
  <dcterms:created xsi:type="dcterms:W3CDTF">2020-03-25T17:45:21Z</dcterms:created>
  <dcterms:modified xsi:type="dcterms:W3CDTF">2022-12-06T03:13:12Z</dcterms:modified>
</cp:coreProperties>
</file>