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45"/>
  </p:notesMasterIdLst>
  <p:sldIdLst>
    <p:sldId id="31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7" r:id="rId22"/>
    <p:sldId id="288" r:id="rId23"/>
    <p:sldId id="289" r:id="rId24"/>
    <p:sldId id="290" r:id="rId25"/>
    <p:sldId id="291" r:id="rId26"/>
    <p:sldId id="292" r:id="rId27"/>
    <p:sldId id="286" r:id="rId28"/>
    <p:sldId id="293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7" r:id="rId40"/>
    <p:sldId id="308" r:id="rId41"/>
    <p:sldId id="309" r:id="rId42"/>
    <p:sldId id="310" r:id="rId43"/>
    <p:sldId id="31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7C7"/>
    <a:srgbClr val="C489FF"/>
    <a:srgbClr val="E0CBEB"/>
    <a:srgbClr val="EADBF1"/>
    <a:srgbClr val="6C0000"/>
    <a:srgbClr val="0F2EB1"/>
    <a:srgbClr val="FFF093"/>
    <a:srgbClr val="FC9728"/>
    <a:srgbClr val="F23A80"/>
    <a:srgbClr val="FDD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8" d="100"/>
          <a:sy n="78" d="100"/>
        </p:scale>
        <p:origin x="-27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7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A07E9-8D53-4BDE-ADFC-26E513A10C07}" type="doc">
      <dgm:prSet loTypeId="urn:microsoft.com/office/officeart/2005/8/layout/vList4#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D29C3B49-18C6-4561-A25A-5B35B34751FB}">
      <dgm:prSet/>
      <dgm:spPr/>
      <dgm:t>
        <a:bodyPr/>
        <a:lstStyle/>
        <a:p>
          <a:pPr rtl="0"/>
          <a:r>
            <a:rPr lang="tr-TR" baseline="0" dirty="0" smtClean="0"/>
            <a:t>Aynı ürün ve pazarda kalarak maliyetleri düşürüp pazar payını artırmaya ve </a:t>
          </a:r>
          <a:endParaRPr lang="tr-TR" dirty="0"/>
        </a:p>
      </dgm:t>
    </dgm:pt>
    <dgm:pt modelId="{85BA8E83-2EA7-4A2F-A68E-87AE97A2B956}" type="parTrans" cxnId="{6A125D10-71BF-44E2-B73B-3612AE4937BD}">
      <dgm:prSet/>
      <dgm:spPr/>
      <dgm:t>
        <a:bodyPr/>
        <a:lstStyle/>
        <a:p>
          <a:endParaRPr lang="tr-TR"/>
        </a:p>
      </dgm:t>
    </dgm:pt>
    <dgm:pt modelId="{2264BAC4-A1AC-412D-A220-4B49F1D43552}" type="sibTrans" cxnId="{6A125D10-71BF-44E2-B73B-3612AE4937BD}">
      <dgm:prSet/>
      <dgm:spPr/>
      <dgm:t>
        <a:bodyPr/>
        <a:lstStyle/>
        <a:p>
          <a:endParaRPr lang="tr-TR"/>
        </a:p>
      </dgm:t>
    </dgm:pt>
    <dgm:pt modelId="{40D3D302-290F-4EDE-87EB-E02324437BCB}">
      <dgm:prSet/>
      <dgm:spPr/>
      <dgm:t>
        <a:bodyPr/>
        <a:lstStyle/>
        <a:p>
          <a:pPr rtl="0"/>
          <a:r>
            <a:rPr lang="tr-TR" baseline="0" dirty="0" smtClean="0"/>
            <a:t>Pazarın değişik kısımlarından ziyade müşterilerin geneline hitap etmeye çalışmak. </a:t>
          </a:r>
          <a:endParaRPr lang="tr-TR" dirty="0"/>
        </a:p>
      </dgm:t>
    </dgm:pt>
    <dgm:pt modelId="{C36D365C-1DA9-44B1-9038-040D957A8E61}" type="parTrans" cxnId="{F8A10985-9D9C-4ECF-AEC2-A856E09CFC65}">
      <dgm:prSet/>
      <dgm:spPr/>
      <dgm:t>
        <a:bodyPr/>
        <a:lstStyle/>
        <a:p>
          <a:endParaRPr lang="tr-TR"/>
        </a:p>
      </dgm:t>
    </dgm:pt>
    <dgm:pt modelId="{1B9CA12C-7DA5-4D7E-800D-3227968C2735}" type="sibTrans" cxnId="{F8A10985-9D9C-4ECF-AEC2-A856E09CFC65}">
      <dgm:prSet/>
      <dgm:spPr/>
      <dgm:t>
        <a:bodyPr/>
        <a:lstStyle/>
        <a:p>
          <a:endParaRPr lang="tr-TR"/>
        </a:p>
      </dgm:t>
    </dgm:pt>
    <dgm:pt modelId="{5F3BDB05-B12F-4D3D-8FD3-D0BE15B343C3}">
      <dgm:prSet/>
      <dgm:spPr>
        <a:solidFill>
          <a:srgbClr val="FBB3D2"/>
        </a:solidFill>
      </dgm:spPr>
      <dgm:t>
        <a:bodyPr/>
        <a:lstStyle/>
        <a:p>
          <a:pPr rtl="0"/>
          <a:r>
            <a:rPr lang="tr-TR" baseline="0" dirty="0" smtClean="0"/>
            <a:t>Maliyet liderliğinde işletme maliyetlerini düşürücü tedbirler almak suretiyle geniş bir müşteri kitlesini hedeflemektedir. </a:t>
          </a:r>
          <a:endParaRPr lang="tr-TR" dirty="0"/>
        </a:p>
      </dgm:t>
    </dgm:pt>
    <dgm:pt modelId="{D9366C64-A16A-4F66-A015-389A49E858AA}" type="parTrans" cxnId="{E3608924-4C04-46C2-AC5C-E77F3C741128}">
      <dgm:prSet/>
      <dgm:spPr/>
      <dgm:t>
        <a:bodyPr/>
        <a:lstStyle/>
        <a:p>
          <a:endParaRPr lang="tr-TR"/>
        </a:p>
      </dgm:t>
    </dgm:pt>
    <dgm:pt modelId="{2FC5AD85-415F-4D9A-8D38-FBABE9D11D7F}" type="sibTrans" cxnId="{E3608924-4C04-46C2-AC5C-E77F3C741128}">
      <dgm:prSet/>
      <dgm:spPr/>
      <dgm:t>
        <a:bodyPr/>
        <a:lstStyle/>
        <a:p>
          <a:endParaRPr lang="tr-TR"/>
        </a:p>
      </dgm:t>
    </dgm:pt>
    <dgm:pt modelId="{904CE829-A17D-45BB-892A-16376DCEADB8}">
      <dgm:prSet/>
      <dgm:spPr>
        <a:solidFill>
          <a:srgbClr val="E7D8F0"/>
        </a:solidFill>
      </dgm:spPr>
      <dgm:t>
        <a:bodyPr/>
        <a:lstStyle/>
        <a:p>
          <a:pPr rtl="0"/>
          <a:r>
            <a:rPr lang="tr-TR" baseline="0" dirty="0" smtClean="0"/>
            <a:t>Böylece rakiplerinden daha düşük fiyat belirleyerek pazar payını artıracak yada aynı fiyatla daha çok kar edecektir.</a:t>
          </a:r>
          <a:endParaRPr lang="tr-TR" baseline="0" dirty="0"/>
        </a:p>
      </dgm:t>
    </dgm:pt>
    <dgm:pt modelId="{1BC59EA0-C4AC-4785-9F4E-92949FA8D614}" type="parTrans" cxnId="{C2785D3A-8420-4314-B745-CF359AE564D4}">
      <dgm:prSet/>
      <dgm:spPr/>
      <dgm:t>
        <a:bodyPr/>
        <a:lstStyle/>
        <a:p>
          <a:endParaRPr lang="tr-TR"/>
        </a:p>
      </dgm:t>
    </dgm:pt>
    <dgm:pt modelId="{1415110B-38CA-423C-B2EA-D4F8E49A66C9}" type="sibTrans" cxnId="{C2785D3A-8420-4314-B745-CF359AE564D4}">
      <dgm:prSet/>
      <dgm:spPr/>
      <dgm:t>
        <a:bodyPr/>
        <a:lstStyle/>
        <a:p>
          <a:endParaRPr lang="tr-TR"/>
        </a:p>
      </dgm:t>
    </dgm:pt>
    <dgm:pt modelId="{DB8A96F0-0D7E-456E-A943-74B79F844333}" type="pres">
      <dgm:prSet presAssocID="{066A07E9-8D53-4BDE-ADFC-26E513A10C0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1B138D5-CE95-45A0-BFB1-20932F7A3B06}" type="pres">
      <dgm:prSet presAssocID="{D29C3B49-18C6-4561-A25A-5B35B34751FB}" presName="comp" presStyleCnt="0"/>
      <dgm:spPr/>
    </dgm:pt>
    <dgm:pt modelId="{C56FD93D-FEEE-4F9D-82A4-366FBB4F4750}" type="pres">
      <dgm:prSet presAssocID="{D29C3B49-18C6-4561-A25A-5B35B34751FB}" presName="box" presStyleLbl="node1" presStyleIdx="0" presStyleCnt="4"/>
      <dgm:spPr/>
      <dgm:t>
        <a:bodyPr/>
        <a:lstStyle/>
        <a:p>
          <a:endParaRPr lang="tr-TR"/>
        </a:p>
      </dgm:t>
    </dgm:pt>
    <dgm:pt modelId="{CA517B14-4C47-4F49-B588-11A44B7DD6D2}" type="pres">
      <dgm:prSet presAssocID="{D29C3B49-18C6-4561-A25A-5B35B34751FB}" presName="img" presStyleLbl="fgImgPlace1" presStyleIdx="0" presStyleCnt="4"/>
      <dgm:spPr>
        <a:blipFill rotWithShape="0">
          <a:blip xmlns:r="http://schemas.openxmlformats.org/officeDocument/2006/relationships" r:embed="rId1">
            <a:lum bright="32000"/>
          </a:blip>
          <a:stretch>
            <a:fillRect/>
          </a:stretch>
        </a:blipFill>
      </dgm:spPr>
    </dgm:pt>
    <dgm:pt modelId="{42E8460C-3417-4AFF-BD02-AE2071D4556E}" type="pres">
      <dgm:prSet presAssocID="{D29C3B49-18C6-4561-A25A-5B35B34751F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2CB427-7DCC-4AD6-A6AD-AF68C4327791}" type="pres">
      <dgm:prSet presAssocID="{2264BAC4-A1AC-412D-A220-4B49F1D43552}" presName="spacer" presStyleCnt="0"/>
      <dgm:spPr/>
    </dgm:pt>
    <dgm:pt modelId="{58C1AC2C-4279-4441-A13E-E1E7F6744C7A}" type="pres">
      <dgm:prSet presAssocID="{40D3D302-290F-4EDE-87EB-E02324437BCB}" presName="comp" presStyleCnt="0"/>
      <dgm:spPr/>
    </dgm:pt>
    <dgm:pt modelId="{5ABA43E7-C271-49F6-A7F0-DD754A409F4E}" type="pres">
      <dgm:prSet presAssocID="{40D3D302-290F-4EDE-87EB-E02324437BCB}" presName="box" presStyleLbl="node1" presStyleIdx="1" presStyleCnt="4"/>
      <dgm:spPr/>
      <dgm:t>
        <a:bodyPr/>
        <a:lstStyle/>
        <a:p>
          <a:endParaRPr lang="tr-TR"/>
        </a:p>
      </dgm:t>
    </dgm:pt>
    <dgm:pt modelId="{5DDC573E-6C9B-45EA-AC57-142F3E25E7C3}" type="pres">
      <dgm:prSet presAssocID="{40D3D302-290F-4EDE-87EB-E02324437BCB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78E952F-6050-4B0D-B7CB-E4BE9282DC53}" type="pres">
      <dgm:prSet presAssocID="{40D3D302-290F-4EDE-87EB-E02324437B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541A6E-A352-4C4B-80D7-A86E82A852AF}" type="pres">
      <dgm:prSet presAssocID="{1B9CA12C-7DA5-4D7E-800D-3227968C2735}" presName="spacer" presStyleCnt="0"/>
      <dgm:spPr/>
    </dgm:pt>
    <dgm:pt modelId="{B58B427E-C506-4755-8D58-1386581DC165}" type="pres">
      <dgm:prSet presAssocID="{5F3BDB05-B12F-4D3D-8FD3-D0BE15B343C3}" presName="comp" presStyleCnt="0"/>
      <dgm:spPr/>
    </dgm:pt>
    <dgm:pt modelId="{3BBA6AC4-49DD-4475-BEEE-522E539DA963}" type="pres">
      <dgm:prSet presAssocID="{5F3BDB05-B12F-4D3D-8FD3-D0BE15B343C3}" presName="box" presStyleLbl="node1" presStyleIdx="2" presStyleCnt="4"/>
      <dgm:spPr/>
      <dgm:t>
        <a:bodyPr/>
        <a:lstStyle/>
        <a:p>
          <a:endParaRPr lang="tr-TR"/>
        </a:p>
      </dgm:t>
    </dgm:pt>
    <dgm:pt modelId="{B295D1B0-AB5E-41DF-9A49-800BA5114196}" type="pres">
      <dgm:prSet presAssocID="{5F3BDB05-B12F-4D3D-8FD3-D0BE15B343C3}" presName="img" presStyleLbl="fgImgPlace1" presStyleIdx="2" presStyleCnt="4"/>
      <dgm:spPr>
        <a:blipFill dpi="0" rotWithShape="0">
          <a:blip xmlns:r="http://schemas.openxmlformats.org/officeDocument/2006/relationships" r:embed="rId3">
            <a:alphaModFix amt="69000"/>
          </a:blip>
          <a:srcRect/>
          <a:stretch>
            <a:fillRect/>
          </a:stretch>
        </a:blipFill>
      </dgm:spPr>
    </dgm:pt>
    <dgm:pt modelId="{90F8E648-9A37-4E47-BEDA-E5C996883DC4}" type="pres">
      <dgm:prSet presAssocID="{5F3BDB05-B12F-4D3D-8FD3-D0BE15B343C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9FFE45-3F85-466C-8682-08D45B08E353}" type="pres">
      <dgm:prSet presAssocID="{2FC5AD85-415F-4D9A-8D38-FBABE9D11D7F}" presName="spacer" presStyleCnt="0"/>
      <dgm:spPr/>
    </dgm:pt>
    <dgm:pt modelId="{0293190A-6B7A-4CD1-961D-274FBBD08007}" type="pres">
      <dgm:prSet presAssocID="{904CE829-A17D-45BB-892A-16376DCEADB8}" presName="comp" presStyleCnt="0"/>
      <dgm:spPr/>
    </dgm:pt>
    <dgm:pt modelId="{015BB672-231D-4E9A-BF1D-E487E9977F94}" type="pres">
      <dgm:prSet presAssocID="{904CE829-A17D-45BB-892A-16376DCEADB8}" presName="box" presStyleLbl="node1" presStyleIdx="3" presStyleCnt="4"/>
      <dgm:spPr/>
      <dgm:t>
        <a:bodyPr/>
        <a:lstStyle/>
        <a:p>
          <a:endParaRPr lang="tr-TR"/>
        </a:p>
      </dgm:t>
    </dgm:pt>
    <dgm:pt modelId="{333FD6FF-35D0-45F4-9EE6-0B25D28EE640}" type="pres">
      <dgm:prSet presAssocID="{904CE829-A17D-45BB-892A-16376DCEADB8}" presName="img" presStyleLbl="fgImgPlace1" presStyleIdx="3" presStyleCnt="4"/>
      <dgm:spPr>
        <a:blipFill dpi="0" rotWithShape="0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9A510E48-3757-4071-A432-E8FFFF52B11D}" type="pres">
      <dgm:prSet presAssocID="{904CE829-A17D-45BB-892A-16376DCEADB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A125D10-71BF-44E2-B73B-3612AE4937BD}" srcId="{066A07E9-8D53-4BDE-ADFC-26E513A10C07}" destId="{D29C3B49-18C6-4561-A25A-5B35B34751FB}" srcOrd="0" destOrd="0" parTransId="{85BA8E83-2EA7-4A2F-A68E-87AE97A2B956}" sibTransId="{2264BAC4-A1AC-412D-A220-4B49F1D43552}"/>
    <dgm:cxn modelId="{7616090A-0838-4D0C-9CAC-3ECEC315AF44}" type="presOf" srcId="{066A07E9-8D53-4BDE-ADFC-26E513A10C07}" destId="{DB8A96F0-0D7E-456E-A943-74B79F844333}" srcOrd="0" destOrd="0" presId="urn:microsoft.com/office/officeart/2005/8/layout/vList4#1"/>
    <dgm:cxn modelId="{C2785D3A-8420-4314-B745-CF359AE564D4}" srcId="{066A07E9-8D53-4BDE-ADFC-26E513A10C07}" destId="{904CE829-A17D-45BB-892A-16376DCEADB8}" srcOrd="3" destOrd="0" parTransId="{1BC59EA0-C4AC-4785-9F4E-92949FA8D614}" sibTransId="{1415110B-38CA-423C-B2EA-D4F8E49A66C9}"/>
    <dgm:cxn modelId="{F74BC693-7D2E-447B-921B-2CE3074FC715}" type="presOf" srcId="{904CE829-A17D-45BB-892A-16376DCEADB8}" destId="{9A510E48-3757-4071-A432-E8FFFF52B11D}" srcOrd="1" destOrd="0" presId="urn:microsoft.com/office/officeart/2005/8/layout/vList4#1"/>
    <dgm:cxn modelId="{752C5C08-6F07-46BB-9D46-A7C1383B9F4D}" type="presOf" srcId="{D29C3B49-18C6-4561-A25A-5B35B34751FB}" destId="{C56FD93D-FEEE-4F9D-82A4-366FBB4F4750}" srcOrd="0" destOrd="0" presId="urn:microsoft.com/office/officeart/2005/8/layout/vList4#1"/>
    <dgm:cxn modelId="{B2C8A39D-712C-4361-9ABA-F32E5B8B8D0B}" type="presOf" srcId="{5F3BDB05-B12F-4D3D-8FD3-D0BE15B343C3}" destId="{3BBA6AC4-49DD-4475-BEEE-522E539DA963}" srcOrd="0" destOrd="0" presId="urn:microsoft.com/office/officeart/2005/8/layout/vList4#1"/>
    <dgm:cxn modelId="{C2C83AE0-1331-4AC7-87F6-47996071C8D3}" type="presOf" srcId="{D29C3B49-18C6-4561-A25A-5B35B34751FB}" destId="{42E8460C-3417-4AFF-BD02-AE2071D4556E}" srcOrd="1" destOrd="0" presId="urn:microsoft.com/office/officeart/2005/8/layout/vList4#1"/>
    <dgm:cxn modelId="{2F580CF9-B46B-48F8-8950-E011B62B973D}" type="presOf" srcId="{40D3D302-290F-4EDE-87EB-E02324437BCB}" destId="{078E952F-6050-4B0D-B7CB-E4BE9282DC53}" srcOrd="1" destOrd="0" presId="urn:microsoft.com/office/officeart/2005/8/layout/vList4#1"/>
    <dgm:cxn modelId="{3C686E28-A531-4C02-9EC7-3CB684A9F857}" type="presOf" srcId="{904CE829-A17D-45BB-892A-16376DCEADB8}" destId="{015BB672-231D-4E9A-BF1D-E487E9977F94}" srcOrd="0" destOrd="0" presId="urn:microsoft.com/office/officeart/2005/8/layout/vList4#1"/>
    <dgm:cxn modelId="{E3608924-4C04-46C2-AC5C-E77F3C741128}" srcId="{066A07E9-8D53-4BDE-ADFC-26E513A10C07}" destId="{5F3BDB05-B12F-4D3D-8FD3-D0BE15B343C3}" srcOrd="2" destOrd="0" parTransId="{D9366C64-A16A-4F66-A015-389A49E858AA}" sibTransId="{2FC5AD85-415F-4D9A-8D38-FBABE9D11D7F}"/>
    <dgm:cxn modelId="{F8A10985-9D9C-4ECF-AEC2-A856E09CFC65}" srcId="{066A07E9-8D53-4BDE-ADFC-26E513A10C07}" destId="{40D3D302-290F-4EDE-87EB-E02324437BCB}" srcOrd="1" destOrd="0" parTransId="{C36D365C-1DA9-44B1-9038-040D957A8E61}" sibTransId="{1B9CA12C-7DA5-4D7E-800D-3227968C2735}"/>
    <dgm:cxn modelId="{1D8224AE-CC1D-43CD-91ED-1E061F430919}" type="presOf" srcId="{5F3BDB05-B12F-4D3D-8FD3-D0BE15B343C3}" destId="{90F8E648-9A37-4E47-BEDA-E5C996883DC4}" srcOrd="1" destOrd="0" presId="urn:microsoft.com/office/officeart/2005/8/layout/vList4#1"/>
    <dgm:cxn modelId="{D8AEBAC1-09F0-4919-A7DA-038D9DCEC973}" type="presOf" srcId="{40D3D302-290F-4EDE-87EB-E02324437BCB}" destId="{5ABA43E7-C271-49F6-A7F0-DD754A409F4E}" srcOrd="0" destOrd="0" presId="urn:microsoft.com/office/officeart/2005/8/layout/vList4#1"/>
    <dgm:cxn modelId="{F275E7E9-010D-43AE-A42E-53AC1ADD2FA7}" type="presParOf" srcId="{DB8A96F0-0D7E-456E-A943-74B79F844333}" destId="{C1B138D5-CE95-45A0-BFB1-20932F7A3B06}" srcOrd="0" destOrd="0" presId="urn:microsoft.com/office/officeart/2005/8/layout/vList4#1"/>
    <dgm:cxn modelId="{BF3856A7-68F6-43FA-9326-0AA95F7DE140}" type="presParOf" srcId="{C1B138D5-CE95-45A0-BFB1-20932F7A3B06}" destId="{C56FD93D-FEEE-4F9D-82A4-366FBB4F4750}" srcOrd="0" destOrd="0" presId="urn:microsoft.com/office/officeart/2005/8/layout/vList4#1"/>
    <dgm:cxn modelId="{72A81FEF-AC7D-4559-8E8F-AD300B93968B}" type="presParOf" srcId="{C1B138D5-CE95-45A0-BFB1-20932F7A3B06}" destId="{CA517B14-4C47-4F49-B588-11A44B7DD6D2}" srcOrd="1" destOrd="0" presId="urn:microsoft.com/office/officeart/2005/8/layout/vList4#1"/>
    <dgm:cxn modelId="{6059E5E8-326C-4830-95A9-544F10F24492}" type="presParOf" srcId="{C1B138D5-CE95-45A0-BFB1-20932F7A3B06}" destId="{42E8460C-3417-4AFF-BD02-AE2071D4556E}" srcOrd="2" destOrd="0" presId="urn:microsoft.com/office/officeart/2005/8/layout/vList4#1"/>
    <dgm:cxn modelId="{AA8A9B1D-D624-467B-AD6F-A1A683E8F685}" type="presParOf" srcId="{DB8A96F0-0D7E-456E-A943-74B79F844333}" destId="{D22CB427-7DCC-4AD6-A6AD-AF68C4327791}" srcOrd="1" destOrd="0" presId="urn:microsoft.com/office/officeart/2005/8/layout/vList4#1"/>
    <dgm:cxn modelId="{738541D3-F490-46B9-BE36-E7C7B36D78E6}" type="presParOf" srcId="{DB8A96F0-0D7E-456E-A943-74B79F844333}" destId="{58C1AC2C-4279-4441-A13E-E1E7F6744C7A}" srcOrd="2" destOrd="0" presId="urn:microsoft.com/office/officeart/2005/8/layout/vList4#1"/>
    <dgm:cxn modelId="{B77331AF-00A3-4CB7-8CF3-67067C2929F3}" type="presParOf" srcId="{58C1AC2C-4279-4441-A13E-E1E7F6744C7A}" destId="{5ABA43E7-C271-49F6-A7F0-DD754A409F4E}" srcOrd="0" destOrd="0" presId="urn:microsoft.com/office/officeart/2005/8/layout/vList4#1"/>
    <dgm:cxn modelId="{427379BB-9778-4E8D-BDA9-26FE3926EFAA}" type="presParOf" srcId="{58C1AC2C-4279-4441-A13E-E1E7F6744C7A}" destId="{5DDC573E-6C9B-45EA-AC57-142F3E25E7C3}" srcOrd="1" destOrd="0" presId="urn:microsoft.com/office/officeart/2005/8/layout/vList4#1"/>
    <dgm:cxn modelId="{363795F9-F330-4F9F-9C8B-3B4E458716C4}" type="presParOf" srcId="{58C1AC2C-4279-4441-A13E-E1E7F6744C7A}" destId="{078E952F-6050-4B0D-B7CB-E4BE9282DC53}" srcOrd="2" destOrd="0" presId="urn:microsoft.com/office/officeart/2005/8/layout/vList4#1"/>
    <dgm:cxn modelId="{5F69663D-5534-492A-99C6-8BC0CCFF9E47}" type="presParOf" srcId="{DB8A96F0-0D7E-456E-A943-74B79F844333}" destId="{EC541A6E-A352-4C4B-80D7-A86E82A852AF}" srcOrd="3" destOrd="0" presId="urn:microsoft.com/office/officeart/2005/8/layout/vList4#1"/>
    <dgm:cxn modelId="{834347D1-F9E2-4274-95AF-64C91D28A316}" type="presParOf" srcId="{DB8A96F0-0D7E-456E-A943-74B79F844333}" destId="{B58B427E-C506-4755-8D58-1386581DC165}" srcOrd="4" destOrd="0" presId="urn:microsoft.com/office/officeart/2005/8/layout/vList4#1"/>
    <dgm:cxn modelId="{50C2B817-7842-46B7-90E1-820E5A7C451A}" type="presParOf" srcId="{B58B427E-C506-4755-8D58-1386581DC165}" destId="{3BBA6AC4-49DD-4475-BEEE-522E539DA963}" srcOrd="0" destOrd="0" presId="urn:microsoft.com/office/officeart/2005/8/layout/vList4#1"/>
    <dgm:cxn modelId="{F628A17F-56C3-40C8-A8A8-5897E46539E1}" type="presParOf" srcId="{B58B427E-C506-4755-8D58-1386581DC165}" destId="{B295D1B0-AB5E-41DF-9A49-800BA5114196}" srcOrd="1" destOrd="0" presId="urn:microsoft.com/office/officeart/2005/8/layout/vList4#1"/>
    <dgm:cxn modelId="{C04D1226-5682-4488-ABAD-84BBE0DC7536}" type="presParOf" srcId="{B58B427E-C506-4755-8D58-1386581DC165}" destId="{90F8E648-9A37-4E47-BEDA-E5C996883DC4}" srcOrd="2" destOrd="0" presId="urn:microsoft.com/office/officeart/2005/8/layout/vList4#1"/>
    <dgm:cxn modelId="{7B3FBD82-0764-4608-A9A3-DA8507D6330E}" type="presParOf" srcId="{DB8A96F0-0D7E-456E-A943-74B79F844333}" destId="{409FFE45-3F85-466C-8682-08D45B08E353}" srcOrd="5" destOrd="0" presId="urn:microsoft.com/office/officeart/2005/8/layout/vList4#1"/>
    <dgm:cxn modelId="{64A0CE25-954D-4CC3-8001-53506AFB2E75}" type="presParOf" srcId="{DB8A96F0-0D7E-456E-A943-74B79F844333}" destId="{0293190A-6B7A-4CD1-961D-274FBBD08007}" srcOrd="6" destOrd="0" presId="urn:microsoft.com/office/officeart/2005/8/layout/vList4#1"/>
    <dgm:cxn modelId="{82DC8AB0-2DCA-4D9F-96F3-7DF8B8F70806}" type="presParOf" srcId="{0293190A-6B7A-4CD1-961D-274FBBD08007}" destId="{015BB672-231D-4E9A-BF1D-E487E9977F94}" srcOrd="0" destOrd="0" presId="urn:microsoft.com/office/officeart/2005/8/layout/vList4#1"/>
    <dgm:cxn modelId="{B8E76E0F-6A0F-4F78-8BD8-7AF6F3AA5980}" type="presParOf" srcId="{0293190A-6B7A-4CD1-961D-274FBBD08007}" destId="{333FD6FF-35D0-45F4-9EE6-0B25D28EE640}" srcOrd="1" destOrd="0" presId="urn:microsoft.com/office/officeart/2005/8/layout/vList4#1"/>
    <dgm:cxn modelId="{6831E29C-AE57-41F6-817E-864BD447A6AC}" type="presParOf" srcId="{0293190A-6B7A-4CD1-961D-274FBBD08007}" destId="{9A510E48-3757-4071-A432-E8FFFF52B11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403476-9AB7-4A49-89C1-97CFD8022A5C}" type="doc">
      <dgm:prSet loTypeId="urn:microsoft.com/office/officeart/2005/8/layout/matrix3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3B466EF7-7916-48A5-9E08-343141339AC0}">
      <dgm:prSet custT="1"/>
      <dgm:spPr/>
      <dgm:t>
        <a:bodyPr/>
        <a:lstStyle/>
        <a:p>
          <a:pPr algn="ctr" rtl="0"/>
          <a:r>
            <a:rPr lang="tr-TR" sz="18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Hammadde alımlarında az miktarda alım yapıldığı için pazarlık gücünde zayıflık</a:t>
          </a:r>
          <a:endParaRPr lang="tr-TR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29DEEC-A1CA-4AC0-932D-44E465875D5D}" type="parTrans" cxnId="{C414C016-D98E-4F94-8998-CAC5401533D6}">
      <dgm:prSet/>
      <dgm:spPr/>
      <dgm:t>
        <a:bodyPr/>
        <a:lstStyle/>
        <a:p>
          <a:endParaRPr lang="tr-TR"/>
        </a:p>
      </dgm:t>
    </dgm:pt>
    <dgm:pt modelId="{F4A55727-4D59-4F82-BD42-CA2ADE31BF2C}" type="sibTrans" cxnId="{C414C016-D98E-4F94-8998-CAC5401533D6}">
      <dgm:prSet/>
      <dgm:spPr/>
      <dgm:t>
        <a:bodyPr/>
        <a:lstStyle/>
        <a:p>
          <a:endParaRPr lang="tr-TR"/>
        </a:p>
      </dgm:t>
    </dgm:pt>
    <dgm:pt modelId="{BAC182EF-C187-4E22-B4C6-71199D276090}">
      <dgm:prSet custT="1"/>
      <dgm:spPr/>
      <dgm:t>
        <a:bodyPr/>
        <a:lstStyle/>
        <a:p>
          <a:pPr rtl="0"/>
          <a:r>
            <a:rPr lang="tr-TR" sz="18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Az miktarda üretim yapıldığı için ölçek ekonomisinden yararlanamama</a:t>
          </a:r>
          <a:endParaRPr lang="tr-TR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17F994-2834-469A-860F-CFF83D98CADE}" type="parTrans" cxnId="{DAF6B841-C813-4630-BCFC-D9253D0D71C3}">
      <dgm:prSet/>
      <dgm:spPr/>
      <dgm:t>
        <a:bodyPr/>
        <a:lstStyle/>
        <a:p>
          <a:endParaRPr lang="tr-TR"/>
        </a:p>
      </dgm:t>
    </dgm:pt>
    <dgm:pt modelId="{9F4CF3C7-9737-4BC1-93CF-1D18B51ACEAB}" type="sibTrans" cxnId="{DAF6B841-C813-4630-BCFC-D9253D0D71C3}">
      <dgm:prSet/>
      <dgm:spPr/>
      <dgm:t>
        <a:bodyPr/>
        <a:lstStyle/>
        <a:p>
          <a:endParaRPr lang="tr-TR"/>
        </a:p>
      </dgm:t>
    </dgm:pt>
    <dgm:pt modelId="{8BAD4D02-2693-4234-9D84-A25177934FE8}">
      <dgm:prSet custT="1"/>
      <dgm:spPr/>
      <dgm:t>
        <a:bodyPr/>
        <a:lstStyle/>
        <a:p>
          <a:pPr rtl="0"/>
          <a:r>
            <a:rPr lang="tr-TR" sz="18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Rakiplerin her pazar kısmı için farklı ürünler geliştirmeleri</a:t>
          </a:r>
          <a:endParaRPr lang="tr-TR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8EDF80-3250-4EC0-892D-B78299CE1D74}" type="parTrans" cxnId="{D6E53428-8248-4752-B61D-D143A986AB27}">
      <dgm:prSet/>
      <dgm:spPr/>
      <dgm:t>
        <a:bodyPr/>
        <a:lstStyle/>
        <a:p>
          <a:endParaRPr lang="tr-TR"/>
        </a:p>
      </dgm:t>
    </dgm:pt>
    <dgm:pt modelId="{1FBE066B-EAFE-41E7-94BC-061FD2674DAD}" type="sibTrans" cxnId="{D6E53428-8248-4752-B61D-D143A986AB27}">
      <dgm:prSet/>
      <dgm:spPr/>
      <dgm:t>
        <a:bodyPr/>
        <a:lstStyle/>
        <a:p>
          <a:endParaRPr lang="tr-TR"/>
        </a:p>
      </dgm:t>
    </dgm:pt>
    <dgm:pt modelId="{BCC5ABFA-4BCB-4FE4-9353-84C987BC22E1}">
      <dgm:prSet custT="1"/>
      <dgm:spPr/>
      <dgm:t>
        <a:bodyPr/>
        <a:lstStyle/>
        <a:p>
          <a:pPr rtl="0"/>
          <a:r>
            <a:rPr lang="tr-TR" sz="18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İkame endüstrilerin, yeni teknolojilerin ve tüketici ihtiyacındaki değişimlerin dar pazar kısımlarını birleştirmesi</a:t>
          </a:r>
          <a:endParaRPr lang="tr-TR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459B09-67D4-457A-8C9B-B62DF37AEDCC}" type="parTrans" cxnId="{AEBE06B6-B72B-4A2A-8993-7C1860177595}">
      <dgm:prSet/>
      <dgm:spPr/>
      <dgm:t>
        <a:bodyPr/>
        <a:lstStyle/>
        <a:p>
          <a:endParaRPr lang="tr-TR"/>
        </a:p>
      </dgm:t>
    </dgm:pt>
    <dgm:pt modelId="{EA14C45C-EFF7-4C43-9D54-D2EBBDACDA07}" type="sibTrans" cxnId="{AEBE06B6-B72B-4A2A-8993-7C1860177595}">
      <dgm:prSet/>
      <dgm:spPr/>
      <dgm:t>
        <a:bodyPr/>
        <a:lstStyle/>
        <a:p>
          <a:endParaRPr lang="tr-TR"/>
        </a:p>
      </dgm:t>
    </dgm:pt>
    <dgm:pt modelId="{11F2F5B4-842B-4F00-B0B3-2FB1754A34B7}" type="pres">
      <dgm:prSet presAssocID="{D5403476-9AB7-4A49-89C1-97CFD8022A5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5DF4E45-5A93-4B7C-8E1C-22441D4E1AAE}" type="pres">
      <dgm:prSet presAssocID="{D5403476-9AB7-4A49-89C1-97CFD8022A5C}" presName="diamond" presStyleLbl="bgShp" presStyleIdx="0" presStyleCnt="1" custScaleX="163384" custLinFactNeighborY="1538"/>
      <dgm:spPr>
        <a:solidFill>
          <a:srgbClr val="C489FF"/>
        </a:solidFill>
      </dgm:spPr>
      <dgm:t>
        <a:bodyPr/>
        <a:lstStyle/>
        <a:p>
          <a:endParaRPr lang="tr-TR"/>
        </a:p>
      </dgm:t>
    </dgm:pt>
    <dgm:pt modelId="{1AD6AA7E-0980-4A5A-8A55-8D06D2BEB579}" type="pres">
      <dgm:prSet presAssocID="{D5403476-9AB7-4A49-89C1-97CFD8022A5C}" presName="quad1" presStyleLbl="node1" presStyleIdx="0" presStyleCnt="4" custScaleX="149624" custScaleY="101381" custLinFactNeighborX="-350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18071D-7525-45F1-A39D-8BE5044183A8}" type="pres">
      <dgm:prSet presAssocID="{D5403476-9AB7-4A49-89C1-97CFD8022A5C}" presName="quad2" presStyleLbl="node1" presStyleIdx="1" presStyleCnt="4" custScaleX="149624" custScaleY="101381" custLinFactNeighborX="271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2D0F9F-DEAE-4CBF-93E0-D3C00F4A4390}" type="pres">
      <dgm:prSet presAssocID="{D5403476-9AB7-4A49-89C1-97CFD8022A5C}" presName="quad3" presStyleLbl="node1" presStyleIdx="2" presStyleCnt="4" custScaleX="149624" custScaleY="101381" custLinFactNeighborX="-350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522CFA-6A61-4455-81BF-5968E14B4EE1}" type="pres">
      <dgm:prSet presAssocID="{D5403476-9AB7-4A49-89C1-97CFD8022A5C}" presName="quad4" presStyleLbl="node1" presStyleIdx="3" presStyleCnt="4" custScaleX="149624" custScaleY="101381" custLinFactNeighborX="271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EBE06B6-B72B-4A2A-8993-7C1860177595}" srcId="{D5403476-9AB7-4A49-89C1-97CFD8022A5C}" destId="{BCC5ABFA-4BCB-4FE4-9353-84C987BC22E1}" srcOrd="3" destOrd="0" parTransId="{77459B09-67D4-457A-8C9B-B62DF37AEDCC}" sibTransId="{EA14C45C-EFF7-4C43-9D54-D2EBBDACDA07}"/>
    <dgm:cxn modelId="{C414C016-D98E-4F94-8998-CAC5401533D6}" srcId="{D5403476-9AB7-4A49-89C1-97CFD8022A5C}" destId="{3B466EF7-7916-48A5-9E08-343141339AC0}" srcOrd="0" destOrd="0" parTransId="{CA29DEEC-A1CA-4AC0-932D-44E465875D5D}" sibTransId="{F4A55727-4D59-4F82-BD42-CA2ADE31BF2C}"/>
    <dgm:cxn modelId="{69F40CBA-C316-497C-AB90-65D284A7A610}" type="presOf" srcId="{BAC182EF-C187-4E22-B4C6-71199D276090}" destId="{F818071D-7525-45F1-A39D-8BE5044183A8}" srcOrd="0" destOrd="0" presId="urn:microsoft.com/office/officeart/2005/8/layout/matrix3"/>
    <dgm:cxn modelId="{37117DB1-3099-4E6E-85D9-1F9BC37E518A}" type="presOf" srcId="{D5403476-9AB7-4A49-89C1-97CFD8022A5C}" destId="{11F2F5B4-842B-4F00-B0B3-2FB1754A34B7}" srcOrd="0" destOrd="0" presId="urn:microsoft.com/office/officeart/2005/8/layout/matrix3"/>
    <dgm:cxn modelId="{D78DF0C3-0A36-42D7-971B-1619E852D9C7}" type="presOf" srcId="{3B466EF7-7916-48A5-9E08-343141339AC0}" destId="{1AD6AA7E-0980-4A5A-8A55-8D06D2BEB579}" srcOrd="0" destOrd="0" presId="urn:microsoft.com/office/officeart/2005/8/layout/matrix3"/>
    <dgm:cxn modelId="{D6E53428-8248-4752-B61D-D143A986AB27}" srcId="{D5403476-9AB7-4A49-89C1-97CFD8022A5C}" destId="{8BAD4D02-2693-4234-9D84-A25177934FE8}" srcOrd="2" destOrd="0" parTransId="{6A8EDF80-3250-4EC0-892D-B78299CE1D74}" sibTransId="{1FBE066B-EAFE-41E7-94BC-061FD2674DAD}"/>
    <dgm:cxn modelId="{406B1B8E-2095-4355-AE17-438B726A2853}" type="presOf" srcId="{8BAD4D02-2693-4234-9D84-A25177934FE8}" destId="{FD2D0F9F-DEAE-4CBF-93E0-D3C00F4A4390}" srcOrd="0" destOrd="0" presId="urn:microsoft.com/office/officeart/2005/8/layout/matrix3"/>
    <dgm:cxn modelId="{C62638D3-3ED1-4911-A574-C6EE2C30BE15}" type="presOf" srcId="{BCC5ABFA-4BCB-4FE4-9353-84C987BC22E1}" destId="{69522CFA-6A61-4455-81BF-5968E14B4EE1}" srcOrd="0" destOrd="0" presId="urn:microsoft.com/office/officeart/2005/8/layout/matrix3"/>
    <dgm:cxn modelId="{DAF6B841-C813-4630-BCFC-D9253D0D71C3}" srcId="{D5403476-9AB7-4A49-89C1-97CFD8022A5C}" destId="{BAC182EF-C187-4E22-B4C6-71199D276090}" srcOrd="1" destOrd="0" parTransId="{2317F994-2834-469A-860F-CFF83D98CADE}" sibTransId="{9F4CF3C7-9737-4BC1-93CF-1D18B51ACEAB}"/>
    <dgm:cxn modelId="{21761BAE-A308-44E2-BC2F-1C5C02EA800F}" type="presParOf" srcId="{11F2F5B4-842B-4F00-B0B3-2FB1754A34B7}" destId="{15DF4E45-5A93-4B7C-8E1C-22441D4E1AAE}" srcOrd="0" destOrd="0" presId="urn:microsoft.com/office/officeart/2005/8/layout/matrix3"/>
    <dgm:cxn modelId="{B21ED251-6A4D-4AE2-8290-9E98D81099C2}" type="presParOf" srcId="{11F2F5B4-842B-4F00-B0B3-2FB1754A34B7}" destId="{1AD6AA7E-0980-4A5A-8A55-8D06D2BEB579}" srcOrd="1" destOrd="0" presId="urn:microsoft.com/office/officeart/2005/8/layout/matrix3"/>
    <dgm:cxn modelId="{6D54335A-C824-4A34-AE48-078529C8D0DE}" type="presParOf" srcId="{11F2F5B4-842B-4F00-B0B3-2FB1754A34B7}" destId="{F818071D-7525-45F1-A39D-8BE5044183A8}" srcOrd="2" destOrd="0" presId="urn:microsoft.com/office/officeart/2005/8/layout/matrix3"/>
    <dgm:cxn modelId="{7A48DA1B-AC5C-43E6-BD82-68751DE74333}" type="presParOf" srcId="{11F2F5B4-842B-4F00-B0B3-2FB1754A34B7}" destId="{FD2D0F9F-DEAE-4CBF-93E0-D3C00F4A4390}" srcOrd="3" destOrd="0" presId="urn:microsoft.com/office/officeart/2005/8/layout/matrix3"/>
    <dgm:cxn modelId="{D395BA80-33F3-47EC-BA22-DAD42BDA6870}" type="presParOf" srcId="{11F2F5B4-842B-4F00-B0B3-2FB1754A34B7}" destId="{69522CFA-6A61-4455-81BF-5968E14B4EE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6D300C9-A238-4C67-919A-5ED302F15A4D}" type="doc">
      <dgm:prSet loTypeId="urn:microsoft.com/office/officeart/2005/8/layout/arrow2" loCatId="process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tr-TR"/>
        </a:p>
      </dgm:t>
    </dgm:pt>
    <dgm:pt modelId="{0C7F21BB-3A20-4C12-987E-6B21E704D4D3}">
      <dgm:prSet custT="1"/>
      <dgm:spPr/>
      <dgm:t>
        <a:bodyPr/>
        <a:lstStyle/>
        <a:p>
          <a:pPr rtl="0"/>
          <a:r>
            <a:rPr lang="tr-TR" sz="2000" b="1" dirty="0" smtClean="0">
              <a:latin typeface="Times New Roman" pitchFamily="18" charset="0"/>
              <a:cs typeface="Times New Roman" pitchFamily="18" charset="0"/>
            </a:rPr>
            <a:t>Kaliteye önem verme</a:t>
          </a:r>
          <a:endParaRPr lang="tr-TR" sz="2000" b="1" dirty="0">
            <a:latin typeface="Times New Roman" pitchFamily="18" charset="0"/>
            <a:cs typeface="Times New Roman" pitchFamily="18" charset="0"/>
          </a:endParaRPr>
        </a:p>
      </dgm:t>
    </dgm:pt>
    <dgm:pt modelId="{B6006204-DB91-40F8-91C3-E294AE9EE5F3}" type="parTrans" cxnId="{257A9A1B-0600-4B00-8FB7-F6DFDF554E60}">
      <dgm:prSet/>
      <dgm:spPr/>
      <dgm:t>
        <a:bodyPr/>
        <a:lstStyle/>
        <a:p>
          <a:endParaRPr lang="tr-TR"/>
        </a:p>
      </dgm:t>
    </dgm:pt>
    <dgm:pt modelId="{E1135202-D4A9-4ADA-8B40-01228374C40B}" type="sibTrans" cxnId="{257A9A1B-0600-4B00-8FB7-F6DFDF554E60}">
      <dgm:prSet/>
      <dgm:spPr/>
      <dgm:t>
        <a:bodyPr/>
        <a:lstStyle/>
        <a:p>
          <a:endParaRPr lang="tr-TR"/>
        </a:p>
      </dgm:t>
    </dgm:pt>
    <dgm:pt modelId="{EF4113C1-13C6-48D3-BE48-93449F7DCDC2}">
      <dgm:prSet custT="1"/>
      <dgm:spPr/>
      <dgm:t>
        <a:bodyPr/>
        <a:lstStyle/>
        <a:p>
          <a:pPr rtl="0"/>
          <a:r>
            <a:rPr lang="tr-TR" sz="2000" b="1" dirty="0" smtClean="0">
              <a:latin typeface="Times New Roman" pitchFamily="18" charset="0"/>
              <a:cs typeface="Times New Roman" pitchFamily="18" charset="0"/>
            </a:rPr>
            <a:t>Ürün yenilikleri</a:t>
          </a:r>
          <a:endParaRPr lang="tr-TR" sz="2000" b="1" dirty="0">
            <a:latin typeface="Times New Roman" pitchFamily="18" charset="0"/>
            <a:cs typeface="Times New Roman" pitchFamily="18" charset="0"/>
          </a:endParaRPr>
        </a:p>
      </dgm:t>
    </dgm:pt>
    <dgm:pt modelId="{4321C74B-D195-4B07-9B90-B25570114F50}" type="parTrans" cxnId="{B315FA6B-0C14-4621-B975-57271ECFC9A4}">
      <dgm:prSet/>
      <dgm:spPr/>
      <dgm:t>
        <a:bodyPr/>
        <a:lstStyle/>
        <a:p>
          <a:endParaRPr lang="tr-TR"/>
        </a:p>
      </dgm:t>
    </dgm:pt>
    <dgm:pt modelId="{AD7661C2-DFBB-44C7-B2BB-822EE6F37F20}" type="sibTrans" cxnId="{B315FA6B-0C14-4621-B975-57271ECFC9A4}">
      <dgm:prSet/>
      <dgm:spPr/>
      <dgm:t>
        <a:bodyPr/>
        <a:lstStyle/>
        <a:p>
          <a:endParaRPr lang="tr-TR"/>
        </a:p>
      </dgm:t>
    </dgm:pt>
    <dgm:pt modelId="{C01F1B16-80A8-48E5-AC82-0208A4D6E96E}">
      <dgm:prSet custT="1"/>
      <dgm:spPr/>
      <dgm:t>
        <a:bodyPr/>
        <a:lstStyle/>
        <a:p>
          <a:pPr rtl="0"/>
          <a:r>
            <a:rPr lang="tr-TR" sz="2000" b="1" dirty="0" smtClean="0">
              <a:latin typeface="Times New Roman" pitchFamily="18" charset="0"/>
              <a:cs typeface="Times New Roman" pitchFamily="18" charset="0"/>
            </a:rPr>
            <a:t>Süreç yenilikleri</a:t>
          </a:r>
          <a:endParaRPr lang="tr-TR" sz="2000" b="1" dirty="0">
            <a:latin typeface="Times New Roman" pitchFamily="18" charset="0"/>
            <a:cs typeface="Times New Roman" pitchFamily="18" charset="0"/>
          </a:endParaRPr>
        </a:p>
      </dgm:t>
    </dgm:pt>
    <dgm:pt modelId="{E31F2E5A-60CE-434B-B9AD-B589CF5653DA}" type="parTrans" cxnId="{4831787E-AA0A-403E-AF50-E93A35D91A36}">
      <dgm:prSet/>
      <dgm:spPr/>
      <dgm:t>
        <a:bodyPr/>
        <a:lstStyle/>
        <a:p>
          <a:endParaRPr lang="tr-TR"/>
        </a:p>
      </dgm:t>
    </dgm:pt>
    <dgm:pt modelId="{C81F6D3D-8B69-4B73-A540-D30D904360BF}" type="sibTrans" cxnId="{4831787E-AA0A-403E-AF50-E93A35D91A36}">
      <dgm:prSet/>
      <dgm:spPr/>
      <dgm:t>
        <a:bodyPr/>
        <a:lstStyle/>
        <a:p>
          <a:endParaRPr lang="tr-TR"/>
        </a:p>
      </dgm:t>
    </dgm:pt>
    <dgm:pt modelId="{7F5B569E-1C4B-4A7C-8CB4-40D2A94DDF7A}">
      <dgm:prSet custT="1"/>
      <dgm:spPr/>
      <dgm:t>
        <a:bodyPr/>
        <a:lstStyle/>
        <a:p>
          <a:pPr rtl="0"/>
          <a:r>
            <a:rPr lang="tr-TR" sz="2000" b="1" dirty="0" smtClean="0">
              <a:latin typeface="Times New Roman" pitchFamily="18" charset="0"/>
              <a:cs typeface="Times New Roman" pitchFamily="18" charset="0"/>
            </a:rPr>
            <a:t>Sistem yenilikleri</a:t>
          </a:r>
          <a:endParaRPr lang="tr-TR" sz="2000" b="1" dirty="0">
            <a:latin typeface="Times New Roman" pitchFamily="18" charset="0"/>
            <a:cs typeface="Times New Roman" pitchFamily="18" charset="0"/>
          </a:endParaRPr>
        </a:p>
      </dgm:t>
    </dgm:pt>
    <dgm:pt modelId="{E0BEBE36-0235-4460-B4F9-7A1C6C537251}" type="parTrans" cxnId="{A694CF64-1D8F-4C11-9607-E6096DC0BA0B}">
      <dgm:prSet/>
      <dgm:spPr/>
      <dgm:t>
        <a:bodyPr/>
        <a:lstStyle/>
        <a:p>
          <a:endParaRPr lang="tr-TR"/>
        </a:p>
      </dgm:t>
    </dgm:pt>
    <dgm:pt modelId="{A3EB76B3-B0F9-4D55-91D3-616531B6B7F8}" type="sibTrans" cxnId="{A694CF64-1D8F-4C11-9607-E6096DC0BA0B}">
      <dgm:prSet/>
      <dgm:spPr/>
      <dgm:t>
        <a:bodyPr/>
        <a:lstStyle/>
        <a:p>
          <a:endParaRPr lang="tr-TR"/>
        </a:p>
      </dgm:t>
    </dgm:pt>
    <dgm:pt modelId="{B6A18C6E-D30A-49B9-97A1-96472D7DABF2}">
      <dgm:prSet custT="1"/>
      <dgm:spPr/>
      <dgm:t>
        <a:bodyPr/>
        <a:lstStyle/>
        <a:p>
          <a:pPr rtl="0"/>
          <a:r>
            <a:rPr lang="tr-TR" sz="2000" b="1" dirty="0" smtClean="0">
              <a:latin typeface="Times New Roman" pitchFamily="18" charset="0"/>
              <a:cs typeface="Times New Roman" pitchFamily="18" charset="0"/>
            </a:rPr>
            <a:t>Destek yeteneği</a:t>
          </a:r>
          <a:endParaRPr lang="tr-TR" sz="2000" b="1" dirty="0">
            <a:latin typeface="Times New Roman" pitchFamily="18" charset="0"/>
            <a:cs typeface="Times New Roman" pitchFamily="18" charset="0"/>
          </a:endParaRPr>
        </a:p>
      </dgm:t>
    </dgm:pt>
    <dgm:pt modelId="{3F4DB777-94C8-4195-815A-F48E8C5C285C}" type="parTrans" cxnId="{674FC84E-699C-4142-A6BD-E1D92E19AEB2}">
      <dgm:prSet/>
      <dgm:spPr/>
      <dgm:t>
        <a:bodyPr/>
        <a:lstStyle/>
        <a:p>
          <a:endParaRPr lang="tr-TR"/>
        </a:p>
      </dgm:t>
    </dgm:pt>
    <dgm:pt modelId="{408BCE8C-A568-4997-9636-ED9C9924E224}" type="sibTrans" cxnId="{674FC84E-699C-4142-A6BD-E1D92E19AEB2}">
      <dgm:prSet/>
      <dgm:spPr/>
      <dgm:t>
        <a:bodyPr/>
        <a:lstStyle/>
        <a:p>
          <a:endParaRPr lang="tr-TR"/>
        </a:p>
      </dgm:t>
    </dgm:pt>
    <dgm:pt modelId="{BC4DD141-5DB7-40C0-83A3-5691EBFFE7A8}" type="pres">
      <dgm:prSet presAssocID="{C6D300C9-A238-4C67-919A-5ED302F15A4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90417A6-3940-4F86-943E-2FA46D00DF7C}" type="pres">
      <dgm:prSet presAssocID="{C6D300C9-A238-4C67-919A-5ED302F15A4D}" presName="arrow" presStyleLbl="bgShp" presStyleIdx="0" presStyleCnt="1" custScaleX="145833"/>
      <dgm:spPr/>
    </dgm:pt>
    <dgm:pt modelId="{1587D42E-0705-4548-A20C-7906C58A549F}" type="pres">
      <dgm:prSet presAssocID="{C6D300C9-A238-4C67-919A-5ED302F15A4D}" presName="arrowDiagram5" presStyleCnt="0"/>
      <dgm:spPr/>
    </dgm:pt>
    <dgm:pt modelId="{AF769A88-86EA-4A06-AD7C-A0DB088BE388}" type="pres">
      <dgm:prSet presAssocID="{0C7F21BB-3A20-4C12-987E-6B21E704D4D3}" presName="bullet5a" presStyleLbl="node1" presStyleIdx="0" presStyleCnt="5" custLinFactX="-189442" custLinFactY="-79657" custLinFactNeighborX="-200000" custLinFactNeighborY="-100000"/>
      <dgm:spPr>
        <a:solidFill>
          <a:srgbClr val="F01468"/>
        </a:solidFill>
      </dgm:spPr>
      <dgm:t>
        <a:bodyPr/>
        <a:lstStyle/>
        <a:p>
          <a:endParaRPr lang="tr-TR"/>
        </a:p>
      </dgm:t>
    </dgm:pt>
    <dgm:pt modelId="{35796DFF-9FD9-480A-AE5E-D43B6514F1BA}" type="pres">
      <dgm:prSet presAssocID="{0C7F21BB-3A20-4C12-987E-6B21E704D4D3}" presName="textBox5a" presStyleLbl="revTx" presStyleIdx="0" presStyleCnt="5" custScaleX="253869" custLinFactNeighborX="-57017" custLinFactNeighborY="-1000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621A51-2D0F-41B4-A638-90DB5B2845BB}" type="pres">
      <dgm:prSet presAssocID="{EF4113C1-13C6-48D3-BE48-93449F7DCDC2}" presName="bullet5b" presStyleLbl="node1" presStyleIdx="1" presStyleCnt="5" custLinFactNeighborX="-98614" custLinFactNeighborY="-49289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1C100F8D-9AF2-47EC-8A81-64B07348DBCD}" type="pres">
      <dgm:prSet presAssocID="{EF4113C1-13C6-48D3-BE48-93449F7DCDC2}" presName="textBox5b" presStyleLbl="revTx" presStyleIdx="1" presStyleCnt="5" custScaleX="140333" custLinFactNeighborX="-896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2F14A1-3405-43F8-979C-DCBF00081A84}" type="pres">
      <dgm:prSet presAssocID="{C01F1B16-80A8-48E5-AC82-0208A4D6E96E}" presName="bullet5c" presStyleLbl="node1" presStyleIdx="2" presStyleCnt="5" custLinFactNeighborX="28800" custLinFactNeighborY="-24280"/>
      <dgm:spPr>
        <a:solidFill>
          <a:srgbClr val="6DBC26"/>
        </a:solidFill>
      </dgm:spPr>
      <dgm:t>
        <a:bodyPr/>
        <a:lstStyle/>
        <a:p>
          <a:endParaRPr lang="tr-TR"/>
        </a:p>
      </dgm:t>
    </dgm:pt>
    <dgm:pt modelId="{E807EE09-24EC-43AC-A9B3-784EAB9FE308}" type="pres">
      <dgm:prSet presAssocID="{C01F1B16-80A8-48E5-AC82-0208A4D6E96E}" presName="textBox5c" presStyleLbl="revTx" presStyleIdx="2" presStyleCnt="5" custScaleX="120834" custScaleY="77936" custLinFactNeighborX="7163" custLinFactNeighborY="-84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7EC13E-C41D-48F0-AF7D-3FA78EF4D3DB}" type="pres">
      <dgm:prSet presAssocID="{7F5B569E-1C4B-4A7C-8CB4-40D2A94DDF7A}" presName="bullet5d" presStyleLbl="node1" presStyleIdx="3" presStyleCnt="5" custLinFactNeighborX="34560"/>
      <dgm:spPr>
        <a:solidFill>
          <a:schemeClr val="accent1"/>
        </a:solidFill>
      </dgm:spPr>
    </dgm:pt>
    <dgm:pt modelId="{80B11DA2-C862-4D94-B0C5-5B8E417E6643}" type="pres">
      <dgm:prSet presAssocID="{7F5B569E-1C4B-4A7C-8CB4-40D2A94DDF7A}" presName="textBox5d" presStyleLbl="revTx" presStyleIdx="3" presStyleCnt="5" custScaleX="120834" custScaleY="84790" custLinFactNeighborX="10714" custLinFactNeighborY="49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BBA7AA-A84A-479C-BC0A-4F2688D63CAC}" type="pres">
      <dgm:prSet presAssocID="{B6A18C6E-D30A-49B9-97A1-96472D7DABF2}" presName="bullet5e" presStyleLbl="node1" presStyleIdx="4" presStyleCnt="5" custLinFactNeighborX="56509"/>
      <dgm:spPr>
        <a:solidFill>
          <a:srgbClr val="740989"/>
        </a:solidFill>
      </dgm:spPr>
      <dgm:t>
        <a:bodyPr/>
        <a:lstStyle/>
        <a:p>
          <a:endParaRPr lang="tr-TR"/>
        </a:p>
      </dgm:t>
    </dgm:pt>
    <dgm:pt modelId="{D7D5BC58-E99D-49CC-882D-E81D9BB7C64A}" type="pres">
      <dgm:prSet presAssocID="{B6A18C6E-D30A-49B9-97A1-96472D7DABF2}" presName="textBox5e" presStyleLbl="revTx" presStyleIdx="4" presStyleCnt="5" custScaleX="120834" custScaleY="87629" custLinFactNeighborX="2232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90FCB19-12B8-4943-94CE-E52ACE9C668E}" type="presOf" srcId="{B6A18C6E-D30A-49B9-97A1-96472D7DABF2}" destId="{D7D5BC58-E99D-49CC-882D-E81D9BB7C64A}" srcOrd="0" destOrd="0" presId="urn:microsoft.com/office/officeart/2005/8/layout/arrow2"/>
    <dgm:cxn modelId="{DB2A2B81-A82E-4E7A-80BE-24E72246A86A}" type="presOf" srcId="{0C7F21BB-3A20-4C12-987E-6B21E704D4D3}" destId="{35796DFF-9FD9-480A-AE5E-D43B6514F1BA}" srcOrd="0" destOrd="0" presId="urn:microsoft.com/office/officeart/2005/8/layout/arrow2"/>
    <dgm:cxn modelId="{3A9A86D4-1F62-4021-9891-9CD0ED6CE381}" type="presOf" srcId="{EF4113C1-13C6-48D3-BE48-93449F7DCDC2}" destId="{1C100F8D-9AF2-47EC-8A81-64B07348DBCD}" srcOrd="0" destOrd="0" presId="urn:microsoft.com/office/officeart/2005/8/layout/arrow2"/>
    <dgm:cxn modelId="{2BAB9E4E-2B89-4ECA-A69C-E83B18AABC28}" type="presOf" srcId="{7F5B569E-1C4B-4A7C-8CB4-40D2A94DDF7A}" destId="{80B11DA2-C862-4D94-B0C5-5B8E417E6643}" srcOrd="0" destOrd="0" presId="urn:microsoft.com/office/officeart/2005/8/layout/arrow2"/>
    <dgm:cxn modelId="{B315FA6B-0C14-4621-B975-57271ECFC9A4}" srcId="{C6D300C9-A238-4C67-919A-5ED302F15A4D}" destId="{EF4113C1-13C6-48D3-BE48-93449F7DCDC2}" srcOrd="1" destOrd="0" parTransId="{4321C74B-D195-4B07-9B90-B25570114F50}" sibTransId="{AD7661C2-DFBB-44C7-B2BB-822EE6F37F20}"/>
    <dgm:cxn modelId="{4831787E-AA0A-403E-AF50-E93A35D91A36}" srcId="{C6D300C9-A238-4C67-919A-5ED302F15A4D}" destId="{C01F1B16-80A8-48E5-AC82-0208A4D6E96E}" srcOrd="2" destOrd="0" parTransId="{E31F2E5A-60CE-434B-B9AD-B589CF5653DA}" sibTransId="{C81F6D3D-8B69-4B73-A540-D30D904360BF}"/>
    <dgm:cxn modelId="{EBA3DC0E-D566-406F-B8E4-64FE4D55C00C}" type="presOf" srcId="{C6D300C9-A238-4C67-919A-5ED302F15A4D}" destId="{BC4DD141-5DB7-40C0-83A3-5691EBFFE7A8}" srcOrd="0" destOrd="0" presId="urn:microsoft.com/office/officeart/2005/8/layout/arrow2"/>
    <dgm:cxn modelId="{A694CF64-1D8F-4C11-9607-E6096DC0BA0B}" srcId="{C6D300C9-A238-4C67-919A-5ED302F15A4D}" destId="{7F5B569E-1C4B-4A7C-8CB4-40D2A94DDF7A}" srcOrd="3" destOrd="0" parTransId="{E0BEBE36-0235-4460-B4F9-7A1C6C537251}" sibTransId="{A3EB76B3-B0F9-4D55-91D3-616531B6B7F8}"/>
    <dgm:cxn modelId="{C9B87A1A-0FA4-44C4-837B-BAB82D5D6D89}" type="presOf" srcId="{C01F1B16-80A8-48E5-AC82-0208A4D6E96E}" destId="{E807EE09-24EC-43AC-A9B3-784EAB9FE308}" srcOrd="0" destOrd="0" presId="urn:microsoft.com/office/officeart/2005/8/layout/arrow2"/>
    <dgm:cxn modelId="{674FC84E-699C-4142-A6BD-E1D92E19AEB2}" srcId="{C6D300C9-A238-4C67-919A-5ED302F15A4D}" destId="{B6A18C6E-D30A-49B9-97A1-96472D7DABF2}" srcOrd="4" destOrd="0" parTransId="{3F4DB777-94C8-4195-815A-F48E8C5C285C}" sibTransId="{408BCE8C-A568-4997-9636-ED9C9924E224}"/>
    <dgm:cxn modelId="{257A9A1B-0600-4B00-8FB7-F6DFDF554E60}" srcId="{C6D300C9-A238-4C67-919A-5ED302F15A4D}" destId="{0C7F21BB-3A20-4C12-987E-6B21E704D4D3}" srcOrd="0" destOrd="0" parTransId="{B6006204-DB91-40F8-91C3-E294AE9EE5F3}" sibTransId="{E1135202-D4A9-4ADA-8B40-01228374C40B}"/>
    <dgm:cxn modelId="{616931F4-B429-4F30-89F2-62917ACDB5B8}" type="presParOf" srcId="{BC4DD141-5DB7-40C0-83A3-5691EBFFE7A8}" destId="{090417A6-3940-4F86-943E-2FA46D00DF7C}" srcOrd="0" destOrd="0" presId="urn:microsoft.com/office/officeart/2005/8/layout/arrow2"/>
    <dgm:cxn modelId="{0167EE0E-4830-4BC6-B316-51EF511D988C}" type="presParOf" srcId="{BC4DD141-5DB7-40C0-83A3-5691EBFFE7A8}" destId="{1587D42E-0705-4548-A20C-7906C58A549F}" srcOrd="1" destOrd="0" presId="urn:microsoft.com/office/officeart/2005/8/layout/arrow2"/>
    <dgm:cxn modelId="{23728084-407E-499C-8E34-171C5B088B91}" type="presParOf" srcId="{1587D42E-0705-4548-A20C-7906C58A549F}" destId="{AF769A88-86EA-4A06-AD7C-A0DB088BE388}" srcOrd="0" destOrd="0" presId="urn:microsoft.com/office/officeart/2005/8/layout/arrow2"/>
    <dgm:cxn modelId="{D725E390-C460-4C4C-8B5E-EC45486B9C13}" type="presParOf" srcId="{1587D42E-0705-4548-A20C-7906C58A549F}" destId="{35796DFF-9FD9-480A-AE5E-D43B6514F1BA}" srcOrd="1" destOrd="0" presId="urn:microsoft.com/office/officeart/2005/8/layout/arrow2"/>
    <dgm:cxn modelId="{0C339F24-BD58-4FBF-BE66-93E99654D66E}" type="presParOf" srcId="{1587D42E-0705-4548-A20C-7906C58A549F}" destId="{71621A51-2D0F-41B4-A638-90DB5B2845BB}" srcOrd="2" destOrd="0" presId="urn:microsoft.com/office/officeart/2005/8/layout/arrow2"/>
    <dgm:cxn modelId="{22B1901A-C678-441A-B86C-F8C47CBA0C85}" type="presParOf" srcId="{1587D42E-0705-4548-A20C-7906C58A549F}" destId="{1C100F8D-9AF2-47EC-8A81-64B07348DBCD}" srcOrd="3" destOrd="0" presId="urn:microsoft.com/office/officeart/2005/8/layout/arrow2"/>
    <dgm:cxn modelId="{9A9B91F6-7E7F-4D36-A476-83642E3157E0}" type="presParOf" srcId="{1587D42E-0705-4548-A20C-7906C58A549F}" destId="{B72F14A1-3405-43F8-979C-DCBF00081A84}" srcOrd="4" destOrd="0" presId="urn:microsoft.com/office/officeart/2005/8/layout/arrow2"/>
    <dgm:cxn modelId="{4ED587DB-EF16-4CF9-9419-B4B339B29B4A}" type="presParOf" srcId="{1587D42E-0705-4548-A20C-7906C58A549F}" destId="{E807EE09-24EC-43AC-A9B3-784EAB9FE308}" srcOrd="5" destOrd="0" presId="urn:microsoft.com/office/officeart/2005/8/layout/arrow2"/>
    <dgm:cxn modelId="{7290E58F-7B66-461B-BB95-1FBAFD545AEF}" type="presParOf" srcId="{1587D42E-0705-4548-A20C-7906C58A549F}" destId="{6A7EC13E-C41D-48F0-AF7D-3FA78EF4D3DB}" srcOrd="6" destOrd="0" presId="urn:microsoft.com/office/officeart/2005/8/layout/arrow2"/>
    <dgm:cxn modelId="{4F1C8B83-C251-4E53-8234-A2843D628E09}" type="presParOf" srcId="{1587D42E-0705-4548-A20C-7906C58A549F}" destId="{80B11DA2-C862-4D94-B0C5-5B8E417E6643}" srcOrd="7" destOrd="0" presId="urn:microsoft.com/office/officeart/2005/8/layout/arrow2"/>
    <dgm:cxn modelId="{659C476F-204B-42FC-8A4A-D2402AF42A2B}" type="presParOf" srcId="{1587D42E-0705-4548-A20C-7906C58A549F}" destId="{5CBBA7AA-A84A-479C-BC0A-4F2688D63CAC}" srcOrd="8" destOrd="0" presId="urn:microsoft.com/office/officeart/2005/8/layout/arrow2"/>
    <dgm:cxn modelId="{1C7A3B37-B62E-4840-899C-25E77A5EE4E5}" type="presParOf" srcId="{1587D42E-0705-4548-A20C-7906C58A549F}" destId="{D7D5BC58-E99D-49CC-882D-E81D9BB7C64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C210F0-AF56-41C9-80CA-55809BCA3AC2}" type="doc">
      <dgm:prSet loTypeId="urn:microsoft.com/office/officeart/2005/8/layout/arrow6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32BFB4BE-32A0-47B9-93D9-678D8B0A1127}">
      <dgm:prSet custT="1"/>
      <dgm:spPr/>
      <dgm:t>
        <a:bodyPr/>
        <a:lstStyle/>
        <a:p>
          <a:pPr rtl="0"/>
          <a:r>
            <a:rPr lang="tr-TR" sz="3000" dirty="0" smtClean="0">
              <a:latin typeface="Times New Roman" pitchFamily="18" charset="0"/>
              <a:cs typeface="Times New Roman" pitchFamily="18" charset="0"/>
            </a:rPr>
            <a:t>Zamanlama Taktikleri</a:t>
          </a:r>
          <a:endParaRPr lang="tr-TR" sz="3000" dirty="0">
            <a:latin typeface="Times New Roman" pitchFamily="18" charset="0"/>
            <a:cs typeface="Times New Roman" pitchFamily="18" charset="0"/>
          </a:endParaRPr>
        </a:p>
      </dgm:t>
    </dgm:pt>
    <dgm:pt modelId="{5DA6B013-01EA-4F0F-BEEF-EF4F54740903}" type="parTrans" cxnId="{4CCAAD5B-2986-4F39-A804-0EC0EE14047D}">
      <dgm:prSet/>
      <dgm:spPr/>
      <dgm:t>
        <a:bodyPr/>
        <a:lstStyle/>
        <a:p>
          <a:endParaRPr lang="tr-TR"/>
        </a:p>
      </dgm:t>
    </dgm:pt>
    <dgm:pt modelId="{C138E745-4201-4824-89A2-27D158425F1C}" type="sibTrans" cxnId="{4CCAAD5B-2986-4F39-A804-0EC0EE14047D}">
      <dgm:prSet/>
      <dgm:spPr/>
      <dgm:t>
        <a:bodyPr/>
        <a:lstStyle/>
        <a:p>
          <a:endParaRPr lang="tr-TR"/>
        </a:p>
      </dgm:t>
    </dgm:pt>
    <dgm:pt modelId="{E68B99A5-C173-48E8-8CA6-11276118688F}">
      <dgm:prSet custT="1"/>
      <dgm:spPr/>
      <dgm:t>
        <a:bodyPr/>
        <a:lstStyle/>
        <a:p>
          <a:pPr rtl="0"/>
          <a:r>
            <a:rPr lang="tr-TR" sz="3000" dirty="0" smtClean="0">
              <a:latin typeface="Times New Roman" pitchFamily="18" charset="0"/>
              <a:cs typeface="Times New Roman" pitchFamily="18" charset="0"/>
            </a:rPr>
            <a:t>Pazar Oluşturma Taktikleri</a:t>
          </a:r>
          <a:endParaRPr lang="tr-TR" sz="3000" dirty="0">
            <a:latin typeface="Times New Roman" pitchFamily="18" charset="0"/>
            <a:cs typeface="Times New Roman" pitchFamily="18" charset="0"/>
          </a:endParaRPr>
        </a:p>
      </dgm:t>
    </dgm:pt>
    <dgm:pt modelId="{03F4C003-2ECC-4B19-B004-44FA5D4ACA0D}" type="parTrans" cxnId="{28C0FB24-DE47-4B09-A5C2-D1154A9F0ADB}">
      <dgm:prSet/>
      <dgm:spPr/>
      <dgm:t>
        <a:bodyPr/>
        <a:lstStyle/>
        <a:p>
          <a:endParaRPr lang="tr-TR"/>
        </a:p>
      </dgm:t>
    </dgm:pt>
    <dgm:pt modelId="{CC1E937E-E59C-4B5F-BE43-A1FA231D7B3A}" type="sibTrans" cxnId="{28C0FB24-DE47-4B09-A5C2-D1154A9F0ADB}">
      <dgm:prSet/>
      <dgm:spPr/>
      <dgm:t>
        <a:bodyPr/>
        <a:lstStyle/>
        <a:p>
          <a:endParaRPr lang="tr-TR"/>
        </a:p>
      </dgm:t>
    </dgm:pt>
    <dgm:pt modelId="{7435D475-A9B3-4E2B-AE70-3E68D58CC3E5}" type="pres">
      <dgm:prSet presAssocID="{A5C210F0-AF56-41C9-80CA-55809BCA3AC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37B7604-1F95-40A9-8252-16388CFA188C}" type="pres">
      <dgm:prSet presAssocID="{A5C210F0-AF56-41C9-80CA-55809BCA3AC2}" presName="ribbon" presStyleLbl="node1" presStyleIdx="0" presStyleCnt="1" custScaleX="111429" custLinFactNeighborY="2857"/>
      <dgm:spPr>
        <a:effectLst>
          <a:glow rad="139700">
            <a:schemeClr val="accent6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</dgm:spPr>
    </dgm:pt>
    <dgm:pt modelId="{82C3BCD9-4313-49C2-97BF-C30325DDA3D7}" type="pres">
      <dgm:prSet presAssocID="{A5C210F0-AF56-41C9-80CA-55809BCA3AC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367CA6-8E00-4E58-86E7-97936B78F026}" type="pres">
      <dgm:prSet presAssocID="{A5C210F0-AF56-41C9-80CA-55809BCA3AC2}" presName="rightArrowText" presStyleLbl="node1" presStyleIdx="0" presStyleCnt="1" custScaleX="11685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031F515-2385-42B1-91D0-CD741D97E9E6}" type="presOf" srcId="{E68B99A5-C173-48E8-8CA6-11276118688F}" destId="{3B367CA6-8E00-4E58-86E7-97936B78F026}" srcOrd="0" destOrd="0" presId="urn:microsoft.com/office/officeart/2005/8/layout/arrow6"/>
    <dgm:cxn modelId="{28C0FB24-DE47-4B09-A5C2-D1154A9F0ADB}" srcId="{A5C210F0-AF56-41C9-80CA-55809BCA3AC2}" destId="{E68B99A5-C173-48E8-8CA6-11276118688F}" srcOrd="1" destOrd="0" parTransId="{03F4C003-2ECC-4B19-B004-44FA5D4ACA0D}" sibTransId="{CC1E937E-E59C-4B5F-BE43-A1FA231D7B3A}"/>
    <dgm:cxn modelId="{5557DC0C-6E5B-4810-8082-32DCBCDD33E0}" type="presOf" srcId="{A5C210F0-AF56-41C9-80CA-55809BCA3AC2}" destId="{7435D475-A9B3-4E2B-AE70-3E68D58CC3E5}" srcOrd="0" destOrd="0" presId="urn:microsoft.com/office/officeart/2005/8/layout/arrow6"/>
    <dgm:cxn modelId="{68CEDF87-C59A-44B2-BDC8-5AB65C9513E1}" type="presOf" srcId="{32BFB4BE-32A0-47B9-93D9-678D8B0A1127}" destId="{82C3BCD9-4313-49C2-97BF-C30325DDA3D7}" srcOrd="0" destOrd="0" presId="urn:microsoft.com/office/officeart/2005/8/layout/arrow6"/>
    <dgm:cxn modelId="{4CCAAD5B-2986-4F39-A804-0EC0EE14047D}" srcId="{A5C210F0-AF56-41C9-80CA-55809BCA3AC2}" destId="{32BFB4BE-32A0-47B9-93D9-678D8B0A1127}" srcOrd="0" destOrd="0" parTransId="{5DA6B013-01EA-4F0F-BEEF-EF4F54740903}" sibTransId="{C138E745-4201-4824-89A2-27D158425F1C}"/>
    <dgm:cxn modelId="{4F7BD7EF-6722-4C89-8B2A-50598A9A1EE5}" type="presParOf" srcId="{7435D475-A9B3-4E2B-AE70-3E68D58CC3E5}" destId="{837B7604-1F95-40A9-8252-16388CFA188C}" srcOrd="0" destOrd="0" presId="urn:microsoft.com/office/officeart/2005/8/layout/arrow6"/>
    <dgm:cxn modelId="{492EEFD0-FA92-40EE-AC3C-770182E64A35}" type="presParOf" srcId="{7435D475-A9B3-4E2B-AE70-3E68D58CC3E5}" destId="{82C3BCD9-4313-49C2-97BF-C30325DDA3D7}" srcOrd="1" destOrd="0" presId="urn:microsoft.com/office/officeart/2005/8/layout/arrow6"/>
    <dgm:cxn modelId="{E0138C4B-69D1-4C81-A496-9EFFBA9EB988}" type="presParOf" srcId="{7435D475-A9B3-4E2B-AE70-3E68D58CC3E5}" destId="{3B367CA6-8E00-4E58-86E7-97936B78F02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8974496-C618-434C-8B28-8CD6B2381CEA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9F7F96EF-11A9-4952-85D9-8AFCC889E3D1}">
      <dgm:prSet custT="1"/>
      <dgm:spPr/>
      <dgm:t>
        <a:bodyPr/>
        <a:lstStyle/>
        <a:p>
          <a:pPr rtl="0"/>
          <a:r>
            <a:rPr lang="tr-TR" sz="2200" baseline="0" dirty="0" smtClean="0">
              <a:latin typeface="Times New Roman" pitchFamily="18" charset="0"/>
              <a:cs typeface="Times New Roman" pitchFamily="18" charset="0"/>
            </a:rPr>
            <a:t>İlk</a:t>
          </a:r>
          <a:r>
            <a:rPr lang="tr-T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2200" baseline="0" dirty="0" smtClean="0">
              <a:latin typeface="Times New Roman" pitchFamily="18" charset="0"/>
              <a:cs typeface="Times New Roman" pitchFamily="18" charset="0"/>
            </a:rPr>
            <a:t>Girenlerin Zamanlama Taktiklerinin Yararları</a:t>
          </a:r>
          <a:endParaRPr lang="tr-TR" sz="2200" dirty="0">
            <a:latin typeface="Times New Roman" pitchFamily="18" charset="0"/>
            <a:cs typeface="Times New Roman" pitchFamily="18" charset="0"/>
          </a:endParaRPr>
        </a:p>
      </dgm:t>
    </dgm:pt>
    <dgm:pt modelId="{009BC380-B3FE-4B87-8DCC-B66E70212C61}" type="parTrans" cxnId="{A89A710A-DB11-4CE7-870C-64847B3A862F}">
      <dgm:prSet/>
      <dgm:spPr/>
      <dgm:t>
        <a:bodyPr/>
        <a:lstStyle/>
        <a:p>
          <a:endParaRPr lang="tr-TR"/>
        </a:p>
      </dgm:t>
    </dgm:pt>
    <dgm:pt modelId="{0BEA19BB-C67B-4E6D-A715-6EEF1B1196EF}" type="sibTrans" cxnId="{A89A710A-DB11-4CE7-870C-64847B3A862F}">
      <dgm:prSet/>
      <dgm:spPr/>
      <dgm:t>
        <a:bodyPr/>
        <a:lstStyle/>
        <a:p>
          <a:endParaRPr lang="tr-TR"/>
        </a:p>
      </dgm:t>
    </dgm:pt>
    <dgm:pt modelId="{0806C8C2-CD4C-42EA-A8D1-EF82CC3FE71B}">
      <dgm:prSet custT="1"/>
      <dgm:spPr/>
      <dgm:t>
        <a:bodyPr/>
        <a:lstStyle/>
        <a:p>
          <a:pPr rtl="0"/>
          <a:r>
            <a:rPr lang="tr-TR" sz="2000" baseline="0" dirty="0" smtClean="0">
              <a:latin typeface="Times New Roman" pitchFamily="18" charset="0"/>
              <a:cs typeface="Times New Roman" pitchFamily="18" charset="0"/>
            </a:rPr>
            <a:t>Endüstri lideri olarak ün yapmak,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87FB03F7-B8AC-41C2-AD4F-DAE127D6B1FD}" type="parTrans" cxnId="{2118A3A5-A829-4E44-B627-40FBF2652EA4}">
      <dgm:prSet/>
      <dgm:spPr/>
      <dgm:t>
        <a:bodyPr/>
        <a:lstStyle/>
        <a:p>
          <a:endParaRPr lang="tr-TR"/>
        </a:p>
      </dgm:t>
    </dgm:pt>
    <dgm:pt modelId="{5C88938A-A008-435C-BF80-885570D2467A}" type="sibTrans" cxnId="{2118A3A5-A829-4E44-B627-40FBF2652EA4}">
      <dgm:prSet/>
      <dgm:spPr/>
      <dgm:t>
        <a:bodyPr/>
        <a:lstStyle/>
        <a:p>
          <a:endParaRPr lang="tr-TR"/>
        </a:p>
      </dgm:t>
    </dgm:pt>
    <dgm:pt modelId="{869ECEA9-7B22-4382-AAE1-28213271E3B2}">
      <dgm:prSet custT="1"/>
      <dgm:spPr/>
      <dgm:t>
        <a:bodyPr/>
        <a:lstStyle/>
        <a:p>
          <a:pPr rtl="0"/>
          <a:r>
            <a:rPr lang="tr-TR" sz="2000" baseline="0" dirty="0" smtClean="0">
              <a:latin typeface="Times New Roman" pitchFamily="18" charset="0"/>
              <a:cs typeface="Times New Roman" pitchFamily="18" charset="0"/>
            </a:rPr>
            <a:t>Öğrenme eğrisinin aşağı düşmesinin sağladığı maliyet liderliği,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94986BD7-58D2-47FC-96F9-42F1A2B7DBB5}" type="parTrans" cxnId="{298ED2CA-A350-4835-AAFB-4A221A6B21ED}">
      <dgm:prSet/>
      <dgm:spPr/>
      <dgm:t>
        <a:bodyPr/>
        <a:lstStyle/>
        <a:p>
          <a:endParaRPr lang="tr-TR"/>
        </a:p>
      </dgm:t>
    </dgm:pt>
    <dgm:pt modelId="{5356A6AA-5FD1-4C1F-8E8D-DD873220C62C}" type="sibTrans" cxnId="{298ED2CA-A350-4835-AAFB-4A221A6B21ED}">
      <dgm:prSet/>
      <dgm:spPr/>
      <dgm:t>
        <a:bodyPr/>
        <a:lstStyle/>
        <a:p>
          <a:endParaRPr lang="tr-TR"/>
        </a:p>
      </dgm:t>
    </dgm:pt>
    <dgm:pt modelId="{F591A3AC-E250-4DB9-8181-F7A2E26E467B}">
      <dgm:prSet custT="1"/>
      <dgm:spPr/>
      <dgm:t>
        <a:bodyPr/>
        <a:lstStyle/>
        <a:p>
          <a:pPr rtl="0"/>
          <a:r>
            <a:rPr lang="tr-TR" sz="2000" baseline="0" dirty="0" smtClean="0">
              <a:latin typeface="Times New Roman" pitchFamily="18" charset="0"/>
              <a:cs typeface="Times New Roman" pitchFamily="18" charset="0"/>
            </a:rPr>
            <a:t>Ürün ve hizmetin alıcılar için değerli olmasından dolayı geçici yüksek karlar elde etmek yani pazarın kaymağını almak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88C26C29-8718-4799-A6DF-56E11B491323}" type="parTrans" cxnId="{375E05D8-9643-45A7-BF53-F794D0FF09AA}">
      <dgm:prSet/>
      <dgm:spPr/>
      <dgm:t>
        <a:bodyPr/>
        <a:lstStyle/>
        <a:p>
          <a:endParaRPr lang="tr-TR"/>
        </a:p>
      </dgm:t>
    </dgm:pt>
    <dgm:pt modelId="{02CE70A3-87ED-4CB6-AF93-FCE239F7A061}" type="sibTrans" cxnId="{375E05D8-9643-45A7-BF53-F794D0FF09AA}">
      <dgm:prSet/>
      <dgm:spPr/>
      <dgm:t>
        <a:bodyPr/>
        <a:lstStyle/>
        <a:p>
          <a:endParaRPr lang="tr-TR"/>
        </a:p>
      </dgm:t>
    </dgm:pt>
    <dgm:pt modelId="{6102AEF6-BF0B-4116-AC0C-E19292A6AE10}">
      <dgm:prSet custT="1"/>
      <dgm:spPr/>
      <dgm:t>
        <a:bodyPr/>
        <a:lstStyle/>
        <a:p>
          <a:pPr rtl="0"/>
          <a:r>
            <a:rPr lang="tr-TR" sz="2200" baseline="0" noProof="0" dirty="0" smtClean="0">
              <a:latin typeface="Times New Roman" pitchFamily="18" charset="0"/>
              <a:cs typeface="Times New Roman" pitchFamily="18" charset="0"/>
            </a:rPr>
            <a:t>Geç Girenlerin Zamanlama Taktiklerinin Yararları</a:t>
          </a:r>
          <a:endParaRPr lang="tr-TR" sz="2200" baseline="0" dirty="0" smtClean="0">
            <a:latin typeface="Times New Roman" pitchFamily="18" charset="0"/>
            <a:cs typeface="Times New Roman" pitchFamily="18" charset="0"/>
          </a:endParaRPr>
        </a:p>
      </dgm:t>
    </dgm:pt>
    <dgm:pt modelId="{D70B8653-527C-488D-B5E0-1C965C4D60E1}" type="parTrans" cxnId="{F1C66A61-2DC2-421C-9830-59B6CB0A3162}">
      <dgm:prSet/>
      <dgm:spPr/>
      <dgm:t>
        <a:bodyPr/>
        <a:lstStyle/>
        <a:p>
          <a:endParaRPr lang="tr-TR"/>
        </a:p>
      </dgm:t>
    </dgm:pt>
    <dgm:pt modelId="{51E7D08A-C4C2-4919-96BF-CE5EB000E82B}" type="sibTrans" cxnId="{F1C66A61-2DC2-421C-9830-59B6CB0A3162}">
      <dgm:prSet/>
      <dgm:spPr/>
      <dgm:t>
        <a:bodyPr/>
        <a:lstStyle/>
        <a:p>
          <a:endParaRPr lang="tr-TR"/>
        </a:p>
      </dgm:t>
    </dgm:pt>
    <dgm:pt modelId="{F8FF0D55-7046-4886-82DE-94039B851A2D}">
      <dgm:prSet custT="1"/>
      <dgm:spPr/>
      <dgm:t>
        <a:bodyPr/>
        <a:lstStyle/>
        <a:p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Teknoloji önderlerini taklit etme imkanına sahip işletmelerdir.</a:t>
          </a:r>
        </a:p>
      </dgm:t>
    </dgm:pt>
    <dgm:pt modelId="{E58C0D96-29D6-4562-AF97-3D78B13791E6}" type="parTrans" cxnId="{65E74A78-1940-4126-9281-49E210CFA399}">
      <dgm:prSet/>
      <dgm:spPr/>
      <dgm:t>
        <a:bodyPr/>
        <a:lstStyle/>
        <a:p>
          <a:endParaRPr lang="tr-TR"/>
        </a:p>
      </dgm:t>
    </dgm:pt>
    <dgm:pt modelId="{400F811B-C463-4A15-B576-5DBA8FD54A88}" type="sibTrans" cxnId="{65E74A78-1940-4126-9281-49E210CFA399}">
      <dgm:prSet/>
      <dgm:spPr/>
      <dgm:t>
        <a:bodyPr/>
        <a:lstStyle/>
        <a:p>
          <a:endParaRPr lang="tr-TR"/>
        </a:p>
      </dgm:t>
    </dgm:pt>
    <dgm:pt modelId="{8B410CEB-9841-4E29-BD99-ECB722721EB6}">
      <dgm:prSet custT="1"/>
      <dgm:spPr/>
      <dgm:t>
        <a:bodyPr/>
        <a:lstStyle/>
        <a:p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Bu firmalar ar-</a:t>
          </a:r>
          <a:r>
            <a:rPr lang="tr-TR" sz="2000" dirty="0" err="1" smtClean="0">
              <a:latin typeface="Times New Roman" pitchFamily="18" charset="0"/>
              <a:cs typeface="Times New Roman" pitchFamily="18" charset="0"/>
            </a:rPr>
            <a:t>ge</a:t>
          </a:r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 masraflarını düşürerek , yeni ürünün pazarının oluşması bekleyerek pazar riskini azaltırlar.</a:t>
          </a:r>
          <a:endParaRPr kumimoji="0" lang="tr-TR" sz="2000" u="none" strike="noStrike" cap="none" spc="-150" normalizeH="0" baseline="0" noProof="0" dirty="0" smtClean="0">
            <a:ln w="3175"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65F19460-4096-4CA4-84B8-B5F9C45F61C6}" type="parTrans" cxnId="{10676029-CFC8-4A6D-8962-46F60B07718E}">
      <dgm:prSet/>
      <dgm:spPr/>
      <dgm:t>
        <a:bodyPr/>
        <a:lstStyle/>
        <a:p>
          <a:endParaRPr lang="tr-TR"/>
        </a:p>
      </dgm:t>
    </dgm:pt>
    <dgm:pt modelId="{F578F0B2-6232-40DE-962C-6F61968F604C}" type="sibTrans" cxnId="{10676029-CFC8-4A6D-8962-46F60B07718E}">
      <dgm:prSet/>
      <dgm:spPr/>
      <dgm:t>
        <a:bodyPr/>
        <a:lstStyle/>
        <a:p>
          <a:endParaRPr lang="tr-TR"/>
        </a:p>
      </dgm:t>
    </dgm:pt>
    <dgm:pt modelId="{AB6A02C1-0042-4EE8-A3BF-34AF83D25E03}" type="pres">
      <dgm:prSet presAssocID="{18974496-C618-434C-8B28-8CD6B2381C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BA29FD7-A5F1-48E0-A11E-A8ED225AE0AD}" type="pres">
      <dgm:prSet presAssocID="{9F7F96EF-11A9-4952-85D9-8AFCC889E3D1}" presName="parentLin" presStyleCnt="0"/>
      <dgm:spPr/>
    </dgm:pt>
    <dgm:pt modelId="{15B59325-4579-45D7-A43F-AEB4E4BED818}" type="pres">
      <dgm:prSet presAssocID="{9F7F96EF-11A9-4952-85D9-8AFCC889E3D1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3CFCF1D2-74C8-424E-8530-40712B8460B9}" type="pres">
      <dgm:prSet presAssocID="{9F7F96EF-11A9-4952-85D9-8AFCC889E3D1}" presName="parentText" presStyleLbl="node1" presStyleIdx="0" presStyleCnt="2" custScaleX="11003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8F69EA-656C-4D01-AF66-57285778150F}" type="pres">
      <dgm:prSet presAssocID="{9F7F96EF-11A9-4952-85D9-8AFCC889E3D1}" presName="negativeSpace" presStyleCnt="0"/>
      <dgm:spPr/>
    </dgm:pt>
    <dgm:pt modelId="{C7E2F498-ED5D-4A56-B3E6-A147552EC942}" type="pres">
      <dgm:prSet presAssocID="{9F7F96EF-11A9-4952-85D9-8AFCC889E3D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6E065F-123D-49B8-9BA6-09A26D337ED4}" type="pres">
      <dgm:prSet presAssocID="{0BEA19BB-C67B-4E6D-A715-6EEF1B1196EF}" presName="spaceBetweenRectangles" presStyleCnt="0"/>
      <dgm:spPr/>
    </dgm:pt>
    <dgm:pt modelId="{CFCA02CC-AC3D-4A21-BEBB-FFB01C499D14}" type="pres">
      <dgm:prSet presAssocID="{6102AEF6-BF0B-4116-AC0C-E19292A6AE10}" presName="parentLin" presStyleCnt="0"/>
      <dgm:spPr/>
    </dgm:pt>
    <dgm:pt modelId="{C129F1EC-3888-4005-83FC-9BAD5D5C84D9}" type="pres">
      <dgm:prSet presAssocID="{6102AEF6-BF0B-4116-AC0C-E19292A6AE10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660EEDDF-9300-401D-80E7-D1B1093D127C}" type="pres">
      <dgm:prSet presAssocID="{6102AEF6-BF0B-4116-AC0C-E19292A6AE10}" presName="parentText" presStyleLbl="node1" presStyleIdx="1" presStyleCnt="2" custScaleX="11003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ACFCC2-DE9F-4C83-8CB9-6605B7D1E1AA}" type="pres">
      <dgm:prSet presAssocID="{6102AEF6-BF0B-4116-AC0C-E19292A6AE10}" presName="negativeSpace" presStyleCnt="0"/>
      <dgm:spPr/>
    </dgm:pt>
    <dgm:pt modelId="{3657714E-C36F-4A58-AF4C-5408F57AB4CE}" type="pres">
      <dgm:prSet presAssocID="{6102AEF6-BF0B-4116-AC0C-E19292A6AE1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5E2CC8F-AF4B-4AAB-A0B7-5F9B60AD8A7E}" type="presOf" srcId="{8B410CEB-9841-4E29-BD99-ECB722721EB6}" destId="{3657714E-C36F-4A58-AF4C-5408F57AB4CE}" srcOrd="0" destOrd="1" presId="urn:microsoft.com/office/officeart/2005/8/layout/list1"/>
    <dgm:cxn modelId="{E3303FCB-F7D4-4551-B138-21B29C3CCD11}" type="presOf" srcId="{0806C8C2-CD4C-42EA-A8D1-EF82CC3FE71B}" destId="{C7E2F498-ED5D-4A56-B3E6-A147552EC942}" srcOrd="0" destOrd="0" presId="urn:microsoft.com/office/officeart/2005/8/layout/list1"/>
    <dgm:cxn modelId="{65E74A78-1940-4126-9281-49E210CFA399}" srcId="{6102AEF6-BF0B-4116-AC0C-E19292A6AE10}" destId="{F8FF0D55-7046-4886-82DE-94039B851A2D}" srcOrd="0" destOrd="0" parTransId="{E58C0D96-29D6-4562-AF97-3D78B13791E6}" sibTransId="{400F811B-C463-4A15-B576-5DBA8FD54A88}"/>
    <dgm:cxn modelId="{A89A710A-DB11-4CE7-870C-64847B3A862F}" srcId="{18974496-C618-434C-8B28-8CD6B2381CEA}" destId="{9F7F96EF-11A9-4952-85D9-8AFCC889E3D1}" srcOrd="0" destOrd="0" parTransId="{009BC380-B3FE-4B87-8DCC-B66E70212C61}" sibTransId="{0BEA19BB-C67B-4E6D-A715-6EEF1B1196EF}"/>
    <dgm:cxn modelId="{10676029-CFC8-4A6D-8962-46F60B07718E}" srcId="{6102AEF6-BF0B-4116-AC0C-E19292A6AE10}" destId="{8B410CEB-9841-4E29-BD99-ECB722721EB6}" srcOrd="1" destOrd="0" parTransId="{65F19460-4096-4CA4-84B8-B5F9C45F61C6}" sibTransId="{F578F0B2-6232-40DE-962C-6F61968F604C}"/>
    <dgm:cxn modelId="{4C2F5049-34EF-4E97-BAE0-4EDC369BFF4A}" type="presOf" srcId="{6102AEF6-BF0B-4116-AC0C-E19292A6AE10}" destId="{C129F1EC-3888-4005-83FC-9BAD5D5C84D9}" srcOrd="0" destOrd="0" presId="urn:microsoft.com/office/officeart/2005/8/layout/list1"/>
    <dgm:cxn modelId="{375E05D8-9643-45A7-BF53-F794D0FF09AA}" srcId="{9F7F96EF-11A9-4952-85D9-8AFCC889E3D1}" destId="{F591A3AC-E250-4DB9-8181-F7A2E26E467B}" srcOrd="2" destOrd="0" parTransId="{88C26C29-8718-4799-A6DF-56E11B491323}" sibTransId="{02CE70A3-87ED-4CB6-AF93-FCE239F7A061}"/>
    <dgm:cxn modelId="{2118A3A5-A829-4E44-B627-40FBF2652EA4}" srcId="{9F7F96EF-11A9-4952-85D9-8AFCC889E3D1}" destId="{0806C8C2-CD4C-42EA-A8D1-EF82CC3FE71B}" srcOrd="0" destOrd="0" parTransId="{87FB03F7-B8AC-41C2-AD4F-DAE127D6B1FD}" sibTransId="{5C88938A-A008-435C-BF80-885570D2467A}"/>
    <dgm:cxn modelId="{298ED2CA-A350-4835-AAFB-4A221A6B21ED}" srcId="{9F7F96EF-11A9-4952-85D9-8AFCC889E3D1}" destId="{869ECEA9-7B22-4382-AAE1-28213271E3B2}" srcOrd="1" destOrd="0" parTransId="{94986BD7-58D2-47FC-96F9-42F1A2B7DBB5}" sibTransId="{5356A6AA-5FD1-4C1F-8E8D-DD873220C62C}"/>
    <dgm:cxn modelId="{73CF2031-D1FD-47A4-9A07-C065A676F56A}" type="presOf" srcId="{18974496-C618-434C-8B28-8CD6B2381CEA}" destId="{AB6A02C1-0042-4EE8-A3BF-34AF83D25E03}" srcOrd="0" destOrd="0" presId="urn:microsoft.com/office/officeart/2005/8/layout/list1"/>
    <dgm:cxn modelId="{37273297-C8CE-46CB-BB78-CA6C7E93B06A}" type="presOf" srcId="{F8FF0D55-7046-4886-82DE-94039B851A2D}" destId="{3657714E-C36F-4A58-AF4C-5408F57AB4CE}" srcOrd="0" destOrd="0" presId="urn:microsoft.com/office/officeart/2005/8/layout/list1"/>
    <dgm:cxn modelId="{F6AA65E4-5A46-4D4A-9ADF-78ED7177DFF3}" type="presOf" srcId="{9F7F96EF-11A9-4952-85D9-8AFCC889E3D1}" destId="{3CFCF1D2-74C8-424E-8530-40712B8460B9}" srcOrd="1" destOrd="0" presId="urn:microsoft.com/office/officeart/2005/8/layout/list1"/>
    <dgm:cxn modelId="{FDF8CE61-0457-4A0F-8F54-A468324E5D6D}" type="presOf" srcId="{869ECEA9-7B22-4382-AAE1-28213271E3B2}" destId="{C7E2F498-ED5D-4A56-B3E6-A147552EC942}" srcOrd="0" destOrd="1" presId="urn:microsoft.com/office/officeart/2005/8/layout/list1"/>
    <dgm:cxn modelId="{0A5CED08-A3E5-4C2B-9BAB-2277B486DE42}" type="presOf" srcId="{9F7F96EF-11A9-4952-85D9-8AFCC889E3D1}" destId="{15B59325-4579-45D7-A43F-AEB4E4BED818}" srcOrd="0" destOrd="0" presId="urn:microsoft.com/office/officeart/2005/8/layout/list1"/>
    <dgm:cxn modelId="{F1C66A61-2DC2-421C-9830-59B6CB0A3162}" srcId="{18974496-C618-434C-8B28-8CD6B2381CEA}" destId="{6102AEF6-BF0B-4116-AC0C-E19292A6AE10}" srcOrd="1" destOrd="0" parTransId="{D70B8653-527C-488D-B5E0-1C965C4D60E1}" sibTransId="{51E7D08A-C4C2-4919-96BF-CE5EB000E82B}"/>
    <dgm:cxn modelId="{EF2061D4-DE27-4B2D-B3D3-02EFD59734E7}" type="presOf" srcId="{F591A3AC-E250-4DB9-8181-F7A2E26E467B}" destId="{C7E2F498-ED5D-4A56-B3E6-A147552EC942}" srcOrd="0" destOrd="2" presId="urn:microsoft.com/office/officeart/2005/8/layout/list1"/>
    <dgm:cxn modelId="{B14739AA-5905-43D4-9965-2E4156073F2C}" type="presOf" srcId="{6102AEF6-BF0B-4116-AC0C-E19292A6AE10}" destId="{660EEDDF-9300-401D-80E7-D1B1093D127C}" srcOrd="1" destOrd="0" presId="urn:microsoft.com/office/officeart/2005/8/layout/list1"/>
    <dgm:cxn modelId="{60875A4D-8661-49A7-8A1E-6BDA64DFE188}" type="presParOf" srcId="{AB6A02C1-0042-4EE8-A3BF-34AF83D25E03}" destId="{EBA29FD7-A5F1-48E0-A11E-A8ED225AE0AD}" srcOrd="0" destOrd="0" presId="urn:microsoft.com/office/officeart/2005/8/layout/list1"/>
    <dgm:cxn modelId="{6E9B5B5A-6701-4F11-818F-1D1250850BCA}" type="presParOf" srcId="{EBA29FD7-A5F1-48E0-A11E-A8ED225AE0AD}" destId="{15B59325-4579-45D7-A43F-AEB4E4BED818}" srcOrd="0" destOrd="0" presId="urn:microsoft.com/office/officeart/2005/8/layout/list1"/>
    <dgm:cxn modelId="{7D47458B-1862-4FD8-B0B5-71CEC63FDE4B}" type="presParOf" srcId="{EBA29FD7-A5F1-48E0-A11E-A8ED225AE0AD}" destId="{3CFCF1D2-74C8-424E-8530-40712B8460B9}" srcOrd="1" destOrd="0" presId="urn:microsoft.com/office/officeart/2005/8/layout/list1"/>
    <dgm:cxn modelId="{F52F9FC6-608E-43B3-8024-C538C69CD1AA}" type="presParOf" srcId="{AB6A02C1-0042-4EE8-A3BF-34AF83D25E03}" destId="{8D8F69EA-656C-4D01-AF66-57285778150F}" srcOrd="1" destOrd="0" presId="urn:microsoft.com/office/officeart/2005/8/layout/list1"/>
    <dgm:cxn modelId="{501D2AF7-C2BC-4340-A973-3C6C7BF52F30}" type="presParOf" srcId="{AB6A02C1-0042-4EE8-A3BF-34AF83D25E03}" destId="{C7E2F498-ED5D-4A56-B3E6-A147552EC942}" srcOrd="2" destOrd="0" presId="urn:microsoft.com/office/officeart/2005/8/layout/list1"/>
    <dgm:cxn modelId="{CCD78AF5-2DCC-4DCE-8D49-52CF187ED58C}" type="presParOf" srcId="{AB6A02C1-0042-4EE8-A3BF-34AF83D25E03}" destId="{576E065F-123D-49B8-9BA6-09A26D337ED4}" srcOrd="3" destOrd="0" presId="urn:microsoft.com/office/officeart/2005/8/layout/list1"/>
    <dgm:cxn modelId="{7523D492-EA41-49A9-8C27-30C636DA8281}" type="presParOf" srcId="{AB6A02C1-0042-4EE8-A3BF-34AF83D25E03}" destId="{CFCA02CC-AC3D-4A21-BEBB-FFB01C499D14}" srcOrd="4" destOrd="0" presId="urn:microsoft.com/office/officeart/2005/8/layout/list1"/>
    <dgm:cxn modelId="{76435B19-80B7-4B6B-BEBB-5C3FA6BB98DA}" type="presParOf" srcId="{CFCA02CC-AC3D-4A21-BEBB-FFB01C499D14}" destId="{C129F1EC-3888-4005-83FC-9BAD5D5C84D9}" srcOrd="0" destOrd="0" presId="urn:microsoft.com/office/officeart/2005/8/layout/list1"/>
    <dgm:cxn modelId="{A0663158-EF18-46DF-AAA8-0B73DCEB01BA}" type="presParOf" srcId="{CFCA02CC-AC3D-4A21-BEBB-FFB01C499D14}" destId="{660EEDDF-9300-401D-80E7-D1B1093D127C}" srcOrd="1" destOrd="0" presId="urn:microsoft.com/office/officeart/2005/8/layout/list1"/>
    <dgm:cxn modelId="{B2B3C9E9-FEB2-4488-9879-C81D7E90CA06}" type="presParOf" srcId="{AB6A02C1-0042-4EE8-A3BF-34AF83D25E03}" destId="{A4ACFCC2-DE9F-4C83-8CB9-6605B7D1E1AA}" srcOrd="5" destOrd="0" presId="urn:microsoft.com/office/officeart/2005/8/layout/list1"/>
    <dgm:cxn modelId="{79DE6D34-28F8-47AA-8E42-98C0B2472EC3}" type="presParOf" srcId="{AB6A02C1-0042-4EE8-A3BF-34AF83D25E03}" destId="{3657714E-C36F-4A58-AF4C-5408F57AB4CE}" srcOrd="6" destOrd="0" presId="urn:microsoft.com/office/officeart/2005/8/layout/list1"/>
  </dgm:cxnLst>
  <dgm:bg>
    <a:solidFill>
      <a:schemeClr val="l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97DA315-2B02-42D7-B3E8-DBC09A4F4D14}" type="doc">
      <dgm:prSet loTypeId="urn:microsoft.com/office/officeart/2005/8/layout/vList5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tr-TR"/>
        </a:p>
      </dgm:t>
    </dgm:pt>
    <dgm:pt modelId="{E2F06023-0447-436C-BD90-37A4129A63B2}">
      <dgm:prSet custT="1"/>
      <dgm:spPr/>
      <dgm:t>
        <a:bodyPr/>
        <a:lstStyle/>
        <a:p>
          <a:pPr rtl="0"/>
          <a:r>
            <a:rPr lang="tr-TR" sz="27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Cephe Saldırısı:</a:t>
          </a:r>
          <a:endParaRPr lang="tr-TR" sz="27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8DCA8F-06B7-4695-88EC-244EF638724F}" type="parTrans" cxnId="{73310B1C-7154-4501-9A5B-91AA12B680B6}">
      <dgm:prSet/>
      <dgm:spPr/>
      <dgm:t>
        <a:bodyPr/>
        <a:lstStyle/>
        <a:p>
          <a:endParaRPr lang="tr-TR"/>
        </a:p>
      </dgm:t>
    </dgm:pt>
    <dgm:pt modelId="{F85410DF-222A-43D4-8B30-30C397E30A96}" type="sibTrans" cxnId="{73310B1C-7154-4501-9A5B-91AA12B680B6}">
      <dgm:prSet/>
      <dgm:spPr/>
      <dgm:t>
        <a:bodyPr/>
        <a:lstStyle/>
        <a:p>
          <a:endParaRPr lang="tr-TR"/>
        </a:p>
      </dgm:t>
    </dgm:pt>
    <dgm:pt modelId="{FF94B065-B0A2-46F8-94AF-FFAE7CE9B8D0}">
      <dgm:prSet custT="1"/>
      <dgm:spPr/>
      <dgm:t>
        <a:bodyPr/>
        <a:lstStyle/>
        <a:p>
          <a:pPr algn="just" rtl="0"/>
          <a:r>
            <a: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İşletme her konuda rakibi ile kafa kafaya vuruşur.</a:t>
          </a:r>
          <a:endParaRPr lang="tr-TR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B42785-BEDB-49F5-9D11-C01C72BFFFDF}" type="parTrans" cxnId="{0EC0D40E-DAE9-4F70-9159-D27F3EFA5E6F}">
      <dgm:prSet/>
      <dgm:spPr/>
      <dgm:t>
        <a:bodyPr/>
        <a:lstStyle/>
        <a:p>
          <a:endParaRPr lang="tr-TR"/>
        </a:p>
      </dgm:t>
    </dgm:pt>
    <dgm:pt modelId="{9872138A-CBD8-4647-85FE-605A57E4B0FB}" type="sibTrans" cxnId="{0EC0D40E-DAE9-4F70-9159-D27F3EFA5E6F}">
      <dgm:prSet/>
      <dgm:spPr/>
      <dgm:t>
        <a:bodyPr/>
        <a:lstStyle/>
        <a:p>
          <a:endParaRPr lang="tr-TR"/>
        </a:p>
      </dgm:t>
    </dgm:pt>
    <dgm:pt modelId="{5ED768ED-E380-419E-945A-DFA722D2B71B}">
      <dgm:prSet custT="1"/>
      <dgm:spPr/>
      <dgm:t>
        <a:bodyPr/>
        <a:lstStyle/>
        <a:p>
          <a:pPr rtl="0"/>
          <a:r>
            <a:rPr lang="tr-TR" sz="27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Yandan Saldırı:</a:t>
          </a:r>
          <a:endParaRPr lang="tr-TR" sz="27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5351C8-55AC-4262-AEFA-B7CDF9EA7DE0}" type="parTrans" cxnId="{1763CB41-982E-423A-9417-2C8A70242481}">
      <dgm:prSet/>
      <dgm:spPr/>
      <dgm:t>
        <a:bodyPr/>
        <a:lstStyle/>
        <a:p>
          <a:endParaRPr lang="tr-TR"/>
        </a:p>
      </dgm:t>
    </dgm:pt>
    <dgm:pt modelId="{2468BB29-3830-4DF3-86D3-AC6FBA1DCBA9}" type="sibTrans" cxnId="{1763CB41-982E-423A-9417-2C8A70242481}">
      <dgm:prSet/>
      <dgm:spPr/>
      <dgm:t>
        <a:bodyPr/>
        <a:lstStyle/>
        <a:p>
          <a:endParaRPr lang="tr-TR"/>
        </a:p>
      </dgm:t>
    </dgm:pt>
    <dgm:pt modelId="{B627FF27-EB5C-468A-9E45-9D68FA9AC147}">
      <dgm:prSet custT="1"/>
      <dgm:spPr/>
      <dgm:t>
        <a:bodyPr/>
        <a:lstStyle/>
        <a:p>
          <a:pPr algn="just" rtl="0"/>
          <a:r>
            <a: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İşletme rakibine zayıf olduğu pazar kısmından saldırı.</a:t>
          </a:r>
          <a:endParaRPr lang="tr-TR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FE495A-828A-41F8-9ED9-9E8F87B533B1}" type="parTrans" cxnId="{47512276-7272-45D8-8A83-1D2EB6B5BD03}">
      <dgm:prSet/>
      <dgm:spPr/>
      <dgm:t>
        <a:bodyPr/>
        <a:lstStyle/>
        <a:p>
          <a:endParaRPr lang="tr-TR"/>
        </a:p>
      </dgm:t>
    </dgm:pt>
    <dgm:pt modelId="{8C5BEA92-D9C2-4F6A-8B16-F254C2D4B045}" type="sibTrans" cxnId="{47512276-7272-45D8-8A83-1D2EB6B5BD03}">
      <dgm:prSet/>
      <dgm:spPr/>
      <dgm:t>
        <a:bodyPr/>
        <a:lstStyle/>
        <a:p>
          <a:endParaRPr lang="tr-TR"/>
        </a:p>
      </dgm:t>
    </dgm:pt>
    <dgm:pt modelId="{1E0EB417-7319-43E8-B65E-D45E17DD676B}">
      <dgm:prSet custT="1"/>
      <dgm:spPr/>
      <dgm:t>
        <a:bodyPr/>
        <a:lstStyle/>
        <a:p>
          <a:pPr rtl="0"/>
          <a:r>
            <a:rPr lang="tr-TR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Baypas Saldırı:</a:t>
          </a:r>
          <a:endParaRPr lang="tr-TR" sz="27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956D25-88AA-4FAD-97E0-C127F6BCD048}" type="parTrans" cxnId="{81DE9D6D-7B4E-42E2-9E5A-DC3DDAC5024D}">
      <dgm:prSet/>
      <dgm:spPr/>
      <dgm:t>
        <a:bodyPr/>
        <a:lstStyle/>
        <a:p>
          <a:endParaRPr lang="tr-TR"/>
        </a:p>
      </dgm:t>
    </dgm:pt>
    <dgm:pt modelId="{E27FBA99-C9EB-4CF6-9238-B974521341DC}" type="sibTrans" cxnId="{81DE9D6D-7B4E-42E2-9E5A-DC3DDAC5024D}">
      <dgm:prSet/>
      <dgm:spPr/>
      <dgm:t>
        <a:bodyPr/>
        <a:lstStyle/>
        <a:p>
          <a:endParaRPr lang="tr-TR"/>
        </a:p>
      </dgm:t>
    </dgm:pt>
    <dgm:pt modelId="{6B08B339-20FB-4B71-A7A8-A9805E3135CD}">
      <dgm:prSet custT="1"/>
      <dgm:spPr/>
      <dgm:t>
        <a:bodyPr/>
        <a:lstStyle/>
        <a:p>
          <a:pPr algn="just" rtl="0"/>
          <a:r>
            <a: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İşletme pazara öyle bir yeni ürün sürekli yerleşmiş olan rakibin bu pazardaki ürününü müşterinin gözünden düşürür ve pazarı kesip rakipten alır.</a:t>
          </a:r>
          <a:endParaRPr lang="tr-TR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CC0700-D258-4A5D-9D0D-05917CF4FC99}" type="parTrans" cxnId="{D99A6A83-BF87-4669-BE6D-75496189B5B1}">
      <dgm:prSet/>
      <dgm:spPr/>
      <dgm:t>
        <a:bodyPr/>
        <a:lstStyle/>
        <a:p>
          <a:endParaRPr lang="tr-TR"/>
        </a:p>
      </dgm:t>
    </dgm:pt>
    <dgm:pt modelId="{B5062BED-7150-4774-8B18-435BE8D3AA35}" type="sibTrans" cxnId="{D99A6A83-BF87-4669-BE6D-75496189B5B1}">
      <dgm:prSet/>
      <dgm:spPr/>
      <dgm:t>
        <a:bodyPr/>
        <a:lstStyle/>
        <a:p>
          <a:endParaRPr lang="tr-TR"/>
        </a:p>
      </dgm:t>
    </dgm:pt>
    <dgm:pt modelId="{37DADBF4-AA4C-409A-9C3C-4D7C945859BF}">
      <dgm:prSet custT="1"/>
      <dgm:spPr/>
      <dgm:t>
        <a:bodyPr/>
        <a:lstStyle/>
        <a:p>
          <a:pPr rtl="0"/>
          <a:r>
            <a:rPr lang="tr-TR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Çevirme (Kuşatma):</a:t>
          </a:r>
          <a:endParaRPr lang="tr-TR" sz="27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A2A4BC-5D68-49A4-8CE6-A4C55D3EB3E9}" type="parTrans" cxnId="{B730BF78-D329-4318-B528-D9EA1D590E85}">
      <dgm:prSet/>
      <dgm:spPr/>
      <dgm:t>
        <a:bodyPr/>
        <a:lstStyle/>
        <a:p>
          <a:endParaRPr lang="tr-TR"/>
        </a:p>
      </dgm:t>
    </dgm:pt>
    <dgm:pt modelId="{E0A08361-7532-48A8-908E-7333E531E63C}" type="sibTrans" cxnId="{B730BF78-D329-4318-B528-D9EA1D590E85}">
      <dgm:prSet/>
      <dgm:spPr/>
      <dgm:t>
        <a:bodyPr/>
        <a:lstStyle/>
        <a:p>
          <a:endParaRPr lang="tr-TR"/>
        </a:p>
      </dgm:t>
    </dgm:pt>
    <dgm:pt modelId="{320AC4CC-E8CF-428D-A4F8-C607C8B1552C}">
      <dgm:prSet custT="1"/>
      <dgm:spPr/>
      <dgm:t>
        <a:bodyPr/>
        <a:lstStyle/>
        <a:p>
          <a:pPr algn="just" rtl="0"/>
          <a:r>
            <a: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Rakibi ürün ve pazarlar açısından çembere alır.</a:t>
          </a:r>
          <a:endParaRPr lang="tr-TR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DD2187-50AA-4093-9CB3-13D3F23BB76E}" type="parTrans" cxnId="{BB15F9CE-77C7-44DF-B9C0-9EC79D66A126}">
      <dgm:prSet/>
      <dgm:spPr/>
      <dgm:t>
        <a:bodyPr/>
        <a:lstStyle/>
        <a:p>
          <a:endParaRPr lang="tr-TR"/>
        </a:p>
      </dgm:t>
    </dgm:pt>
    <dgm:pt modelId="{BA02B8A0-56BE-4430-92FE-077D0E5A392B}" type="sibTrans" cxnId="{BB15F9CE-77C7-44DF-B9C0-9EC79D66A126}">
      <dgm:prSet/>
      <dgm:spPr/>
      <dgm:t>
        <a:bodyPr/>
        <a:lstStyle/>
        <a:p>
          <a:endParaRPr lang="tr-TR"/>
        </a:p>
      </dgm:t>
    </dgm:pt>
    <dgm:pt modelId="{BE9FAEDB-2612-4A7E-B81B-8627290F396D}">
      <dgm:prSet custT="1"/>
      <dgm:spPr/>
      <dgm:t>
        <a:bodyPr/>
        <a:lstStyle/>
        <a:p>
          <a:pPr rtl="0"/>
          <a:r>
            <a:rPr lang="tr-TR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Gerilla Savaşı:</a:t>
          </a:r>
          <a:endParaRPr lang="tr-TR" sz="27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991DE9-06ED-44B7-AEC2-BE6053FC8254}" type="parTrans" cxnId="{465C7E6B-9E45-4935-9FAA-2ECCF974F11E}">
      <dgm:prSet/>
      <dgm:spPr/>
      <dgm:t>
        <a:bodyPr/>
        <a:lstStyle/>
        <a:p>
          <a:endParaRPr lang="tr-TR"/>
        </a:p>
      </dgm:t>
    </dgm:pt>
    <dgm:pt modelId="{8DC160BB-6B82-416C-A320-59A2E11DC65D}" type="sibTrans" cxnId="{465C7E6B-9E45-4935-9FAA-2ECCF974F11E}">
      <dgm:prSet/>
      <dgm:spPr/>
      <dgm:t>
        <a:bodyPr/>
        <a:lstStyle/>
        <a:p>
          <a:endParaRPr lang="tr-TR"/>
        </a:p>
      </dgm:t>
    </dgm:pt>
    <dgm:pt modelId="{E7CF0E81-6D86-41A3-B502-C7DE41EA8C9F}">
      <dgm:prSet custT="1"/>
      <dgm:spPr/>
      <dgm:t>
        <a:bodyPr/>
        <a:lstStyle/>
        <a:p>
          <a:pPr algn="just" rtl="0"/>
          <a:r>
            <a: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Büyük bir rakibi belirli bir pazar kısımlarında “vur-kaç” taktiği ile yıldırmaktır.</a:t>
          </a:r>
          <a:endParaRPr lang="tr-TR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8DDB90-3441-4722-8D58-BA6227489612}" type="parTrans" cxnId="{A8E580B0-BE00-4D31-B660-B4D0B5854A57}">
      <dgm:prSet/>
      <dgm:spPr/>
      <dgm:t>
        <a:bodyPr/>
        <a:lstStyle/>
        <a:p>
          <a:endParaRPr lang="tr-TR"/>
        </a:p>
      </dgm:t>
    </dgm:pt>
    <dgm:pt modelId="{FE01B394-F4F8-4518-942C-E86F2102440E}" type="sibTrans" cxnId="{A8E580B0-BE00-4D31-B660-B4D0B5854A57}">
      <dgm:prSet/>
      <dgm:spPr/>
      <dgm:t>
        <a:bodyPr/>
        <a:lstStyle/>
        <a:p>
          <a:endParaRPr lang="tr-TR"/>
        </a:p>
      </dgm:t>
    </dgm:pt>
    <dgm:pt modelId="{04CCF0A7-890C-410E-92E3-619B6BBA0019}" type="pres">
      <dgm:prSet presAssocID="{A97DA315-2B02-42D7-B3E8-DBC09A4F4D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EE8BE5D-FBDE-434A-8FC5-B3ADD8654861}" type="pres">
      <dgm:prSet presAssocID="{E2F06023-0447-436C-BD90-37A4129A63B2}" presName="linNode" presStyleCnt="0"/>
      <dgm:spPr/>
    </dgm:pt>
    <dgm:pt modelId="{06CBB6D2-73C6-4E0D-8A4F-6DE27995511D}" type="pres">
      <dgm:prSet presAssocID="{E2F06023-0447-436C-BD90-37A4129A63B2}" presName="parentText" presStyleLbl="node1" presStyleIdx="0" presStyleCnt="5" custScaleX="86625" custLinFactNeighborX="-127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F06B71-07C5-4DDD-8288-7E03122B04C4}" type="pres">
      <dgm:prSet presAssocID="{E2F06023-0447-436C-BD90-37A4129A63B2}" presName="descendantText" presStyleLbl="alignAccFollowNode1" presStyleIdx="0" presStyleCnt="5" custScaleX="111589" custLinFactNeighborX="-22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B26A16-FD77-465E-AFCA-2A4F48368953}" type="pres">
      <dgm:prSet presAssocID="{F85410DF-222A-43D4-8B30-30C397E30A96}" presName="sp" presStyleCnt="0"/>
      <dgm:spPr/>
    </dgm:pt>
    <dgm:pt modelId="{10F0CA01-6223-48DB-8785-24E711C6FCE6}" type="pres">
      <dgm:prSet presAssocID="{5ED768ED-E380-419E-945A-DFA722D2B71B}" presName="linNode" presStyleCnt="0"/>
      <dgm:spPr/>
    </dgm:pt>
    <dgm:pt modelId="{7DF7EB49-527C-49F4-8BAF-C0DE1B4CBC5C}" type="pres">
      <dgm:prSet presAssocID="{5ED768ED-E380-419E-945A-DFA722D2B71B}" presName="parentText" presStyleLbl="node1" presStyleIdx="1" presStyleCnt="5" custScaleX="86625" custLinFactNeighborX="-127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5C03DF-F971-434E-B644-05EBAA3F8E58}" type="pres">
      <dgm:prSet presAssocID="{5ED768ED-E380-419E-945A-DFA722D2B71B}" presName="descendantText" presStyleLbl="alignAccFollowNode1" presStyleIdx="1" presStyleCnt="5" custScaleX="111589" custLinFactNeighborX="-22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EA5E35-02EF-4D76-8BF3-5E89A0CE7840}" type="pres">
      <dgm:prSet presAssocID="{2468BB29-3830-4DF3-86D3-AC6FBA1DCBA9}" presName="sp" presStyleCnt="0"/>
      <dgm:spPr/>
    </dgm:pt>
    <dgm:pt modelId="{4B66CDD8-12E3-4062-8580-B490443C4113}" type="pres">
      <dgm:prSet presAssocID="{1E0EB417-7319-43E8-B65E-D45E17DD676B}" presName="linNode" presStyleCnt="0"/>
      <dgm:spPr/>
    </dgm:pt>
    <dgm:pt modelId="{349B673F-250F-42C9-ADC0-27AA224B8AEF}" type="pres">
      <dgm:prSet presAssocID="{1E0EB417-7319-43E8-B65E-D45E17DD676B}" presName="parentText" presStyleLbl="node1" presStyleIdx="2" presStyleCnt="5" custScaleX="86625" custLinFactNeighborX="-127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A4D21F-B60F-4170-B8C8-BC6693ABBF4A}" type="pres">
      <dgm:prSet presAssocID="{1E0EB417-7319-43E8-B65E-D45E17DD676B}" presName="descendantText" presStyleLbl="alignAccFollowNode1" presStyleIdx="2" presStyleCnt="5" custScaleX="111589" custLinFactNeighborX="-22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CBD688-33DA-4A03-AE21-2E44CA9E3AE3}" type="pres">
      <dgm:prSet presAssocID="{E27FBA99-C9EB-4CF6-9238-B974521341DC}" presName="sp" presStyleCnt="0"/>
      <dgm:spPr/>
    </dgm:pt>
    <dgm:pt modelId="{91384582-0392-4A7E-804A-ED681A33D2B5}" type="pres">
      <dgm:prSet presAssocID="{37DADBF4-AA4C-409A-9C3C-4D7C945859BF}" presName="linNode" presStyleCnt="0"/>
      <dgm:spPr/>
    </dgm:pt>
    <dgm:pt modelId="{25A46CBA-DB6C-440D-A233-87453E18DCDC}" type="pres">
      <dgm:prSet presAssocID="{37DADBF4-AA4C-409A-9C3C-4D7C945859BF}" presName="parentText" presStyleLbl="node1" presStyleIdx="3" presStyleCnt="5" custScaleX="86625" custLinFactNeighborX="-127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221E34-FE22-435D-B9CC-F2BE1B7428FB}" type="pres">
      <dgm:prSet presAssocID="{37DADBF4-AA4C-409A-9C3C-4D7C945859BF}" presName="descendantText" presStyleLbl="alignAccFollowNode1" presStyleIdx="3" presStyleCnt="5" custScaleX="111589" custLinFactNeighborX="-22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69560E-9812-404C-BD1A-A96DFE0E8A86}" type="pres">
      <dgm:prSet presAssocID="{E0A08361-7532-48A8-908E-7333E531E63C}" presName="sp" presStyleCnt="0"/>
      <dgm:spPr/>
    </dgm:pt>
    <dgm:pt modelId="{21F9973E-78FC-4821-B4CA-A198A19DD5CB}" type="pres">
      <dgm:prSet presAssocID="{BE9FAEDB-2612-4A7E-B81B-8627290F396D}" presName="linNode" presStyleCnt="0"/>
      <dgm:spPr/>
    </dgm:pt>
    <dgm:pt modelId="{4D3CF272-EA83-4DA0-A366-A8ECAA89BE18}" type="pres">
      <dgm:prSet presAssocID="{BE9FAEDB-2612-4A7E-B81B-8627290F396D}" presName="parentText" presStyleLbl="node1" presStyleIdx="4" presStyleCnt="5" custScaleX="86625" custLinFactNeighborX="-127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AF727D-7CE7-4CC2-BE81-D15024F8274B}" type="pres">
      <dgm:prSet presAssocID="{BE9FAEDB-2612-4A7E-B81B-8627290F396D}" presName="descendantText" presStyleLbl="alignAccFollowNode1" presStyleIdx="4" presStyleCnt="5" custScaleX="111589" custLinFactNeighborX="-22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763CB41-982E-423A-9417-2C8A70242481}" srcId="{A97DA315-2B02-42D7-B3E8-DBC09A4F4D14}" destId="{5ED768ED-E380-419E-945A-DFA722D2B71B}" srcOrd="1" destOrd="0" parTransId="{2A5351C8-55AC-4262-AEFA-B7CDF9EA7DE0}" sibTransId="{2468BB29-3830-4DF3-86D3-AC6FBA1DCBA9}"/>
    <dgm:cxn modelId="{8125B8B4-6C5F-4D00-BD2A-702A5245FBBC}" type="presOf" srcId="{37DADBF4-AA4C-409A-9C3C-4D7C945859BF}" destId="{25A46CBA-DB6C-440D-A233-87453E18DCDC}" srcOrd="0" destOrd="0" presId="urn:microsoft.com/office/officeart/2005/8/layout/vList5"/>
    <dgm:cxn modelId="{D99A6A83-BF87-4669-BE6D-75496189B5B1}" srcId="{1E0EB417-7319-43E8-B65E-D45E17DD676B}" destId="{6B08B339-20FB-4B71-A7A8-A9805E3135CD}" srcOrd="0" destOrd="0" parTransId="{3ECC0700-D258-4A5D-9D0D-05917CF4FC99}" sibTransId="{B5062BED-7150-4774-8B18-435BE8D3AA35}"/>
    <dgm:cxn modelId="{465C7E6B-9E45-4935-9FAA-2ECCF974F11E}" srcId="{A97DA315-2B02-42D7-B3E8-DBC09A4F4D14}" destId="{BE9FAEDB-2612-4A7E-B81B-8627290F396D}" srcOrd="4" destOrd="0" parTransId="{9D991DE9-06ED-44B7-AEC2-BE6053FC8254}" sibTransId="{8DC160BB-6B82-416C-A320-59A2E11DC65D}"/>
    <dgm:cxn modelId="{A8E580B0-BE00-4D31-B660-B4D0B5854A57}" srcId="{BE9FAEDB-2612-4A7E-B81B-8627290F396D}" destId="{E7CF0E81-6D86-41A3-B502-C7DE41EA8C9F}" srcOrd="0" destOrd="0" parTransId="{678DDB90-3441-4722-8D58-BA6227489612}" sibTransId="{FE01B394-F4F8-4518-942C-E86F2102440E}"/>
    <dgm:cxn modelId="{9633E32A-5D98-47AF-9A48-A4BADCCE0D20}" type="presOf" srcId="{BE9FAEDB-2612-4A7E-B81B-8627290F396D}" destId="{4D3CF272-EA83-4DA0-A366-A8ECAA89BE18}" srcOrd="0" destOrd="0" presId="urn:microsoft.com/office/officeart/2005/8/layout/vList5"/>
    <dgm:cxn modelId="{90C37999-DE78-4BD9-B28F-C2525BEA6DD5}" type="presOf" srcId="{B627FF27-EB5C-468A-9E45-9D68FA9AC147}" destId="{B55C03DF-F971-434E-B644-05EBAA3F8E58}" srcOrd="0" destOrd="0" presId="urn:microsoft.com/office/officeart/2005/8/layout/vList5"/>
    <dgm:cxn modelId="{73310B1C-7154-4501-9A5B-91AA12B680B6}" srcId="{A97DA315-2B02-42D7-B3E8-DBC09A4F4D14}" destId="{E2F06023-0447-436C-BD90-37A4129A63B2}" srcOrd="0" destOrd="0" parTransId="{DA8DCA8F-06B7-4695-88EC-244EF638724F}" sibTransId="{F85410DF-222A-43D4-8B30-30C397E30A96}"/>
    <dgm:cxn modelId="{B730BF78-D329-4318-B528-D9EA1D590E85}" srcId="{A97DA315-2B02-42D7-B3E8-DBC09A4F4D14}" destId="{37DADBF4-AA4C-409A-9C3C-4D7C945859BF}" srcOrd="3" destOrd="0" parTransId="{28A2A4BC-5D68-49A4-8CE6-A4C55D3EB3E9}" sibTransId="{E0A08361-7532-48A8-908E-7333E531E63C}"/>
    <dgm:cxn modelId="{6E4FCAFC-1656-47B1-99C9-779D8DD17841}" type="presOf" srcId="{FF94B065-B0A2-46F8-94AF-FFAE7CE9B8D0}" destId="{00F06B71-07C5-4DDD-8288-7E03122B04C4}" srcOrd="0" destOrd="0" presId="urn:microsoft.com/office/officeart/2005/8/layout/vList5"/>
    <dgm:cxn modelId="{BB15F9CE-77C7-44DF-B9C0-9EC79D66A126}" srcId="{37DADBF4-AA4C-409A-9C3C-4D7C945859BF}" destId="{320AC4CC-E8CF-428D-A4F8-C607C8B1552C}" srcOrd="0" destOrd="0" parTransId="{8DDD2187-50AA-4093-9CB3-13D3F23BB76E}" sibTransId="{BA02B8A0-56BE-4430-92FE-077D0E5A392B}"/>
    <dgm:cxn modelId="{271837D5-1FAB-495F-9861-9BCEE21A4350}" type="presOf" srcId="{6B08B339-20FB-4B71-A7A8-A9805E3135CD}" destId="{95A4D21F-B60F-4170-B8C8-BC6693ABBF4A}" srcOrd="0" destOrd="0" presId="urn:microsoft.com/office/officeart/2005/8/layout/vList5"/>
    <dgm:cxn modelId="{FFAAC407-FDA6-4DA1-A8C2-2822E176142D}" type="presOf" srcId="{E2F06023-0447-436C-BD90-37A4129A63B2}" destId="{06CBB6D2-73C6-4E0D-8A4F-6DE27995511D}" srcOrd="0" destOrd="0" presId="urn:microsoft.com/office/officeart/2005/8/layout/vList5"/>
    <dgm:cxn modelId="{7BEF7849-816C-42A0-8CB1-7A07C10B3A4C}" type="presOf" srcId="{A97DA315-2B02-42D7-B3E8-DBC09A4F4D14}" destId="{04CCF0A7-890C-410E-92E3-619B6BBA0019}" srcOrd="0" destOrd="0" presId="urn:microsoft.com/office/officeart/2005/8/layout/vList5"/>
    <dgm:cxn modelId="{47512276-7272-45D8-8A83-1D2EB6B5BD03}" srcId="{5ED768ED-E380-419E-945A-DFA722D2B71B}" destId="{B627FF27-EB5C-468A-9E45-9D68FA9AC147}" srcOrd="0" destOrd="0" parTransId="{BCFE495A-828A-41F8-9ED9-9E8F87B533B1}" sibTransId="{8C5BEA92-D9C2-4F6A-8B16-F254C2D4B045}"/>
    <dgm:cxn modelId="{23475D4F-1983-49E8-AD7C-B7B2B0674852}" type="presOf" srcId="{1E0EB417-7319-43E8-B65E-D45E17DD676B}" destId="{349B673F-250F-42C9-ADC0-27AA224B8AEF}" srcOrd="0" destOrd="0" presId="urn:microsoft.com/office/officeart/2005/8/layout/vList5"/>
    <dgm:cxn modelId="{0EC0D40E-DAE9-4F70-9159-D27F3EFA5E6F}" srcId="{E2F06023-0447-436C-BD90-37A4129A63B2}" destId="{FF94B065-B0A2-46F8-94AF-FFAE7CE9B8D0}" srcOrd="0" destOrd="0" parTransId="{8FB42785-BEDB-49F5-9D11-C01C72BFFFDF}" sibTransId="{9872138A-CBD8-4647-85FE-605A57E4B0FB}"/>
    <dgm:cxn modelId="{07DD33D0-45FF-4AFD-8A66-A54429B2942E}" type="presOf" srcId="{320AC4CC-E8CF-428D-A4F8-C607C8B1552C}" destId="{2A221E34-FE22-435D-B9CC-F2BE1B7428FB}" srcOrd="0" destOrd="0" presId="urn:microsoft.com/office/officeart/2005/8/layout/vList5"/>
    <dgm:cxn modelId="{45B6A18C-1972-4503-899A-7A681A98C0FE}" type="presOf" srcId="{E7CF0E81-6D86-41A3-B502-C7DE41EA8C9F}" destId="{17AF727D-7CE7-4CC2-BE81-D15024F8274B}" srcOrd="0" destOrd="0" presId="urn:microsoft.com/office/officeart/2005/8/layout/vList5"/>
    <dgm:cxn modelId="{81DE9D6D-7B4E-42E2-9E5A-DC3DDAC5024D}" srcId="{A97DA315-2B02-42D7-B3E8-DBC09A4F4D14}" destId="{1E0EB417-7319-43E8-B65E-D45E17DD676B}" srcOrd="2" destOrd="0" parTransId="{31956D25-88AA-4FAD-97E0-C127F6BCD048}" sibTransId="{E27FBA99-C9EB-4CF6-9238-B974521341DC}"/>
    <dgm:cxn modelId="{7A476B7F-875D-42B0-9119-D7B446404A5E}" type="presOf" srcId="{5ED768ED-E380-419E-945A-DFA722D2B71B}" destId="{7DF7EB49-527C-49F4-8BAF-C0DE1B4CBC5C}" srcOrd="0" destOrd="0" presId="urn:microsoft.com/office/officeart/2005/8/layout/vList5"/>
    <dgm:cxn modelId="{F63E0B54-CDD9-4275-AB60-23BFBEBA07F1}" type="presParOf" srcId="{04CCF0A7-890C-410E-92E3-619B6BBA0019}" destId="{8EE8BE5D-FBDE-434A-8FC5-B3ADD8654861}" srcOrd="0" destOrd="0" presId="urn:microsoft.com/office/officeart/2005/8/layout/vList5"/>
    <dgm:cxn modelId="{738942F4-F886-4CC9-B5C7-2F3182D6EFA3}" type="presParOf" srcId="{8EE8BE5D-FBDE-434A-8FC5-B3ADD8654861}" destId="{06CBB6D2-73C6-4E0D-8A4F-6DE27995511D}" srcOrd="0" destOrd="0" presId="urn:microsoft.com/office/officeart/2005/8/layout/vList5"/>
    <dgm:cxn modelId="{1599970A-CA11-4599-860A-4FA1CEDAE8F8}" type="presParOf" srcId="{8EE8BE5D-FBDE-434A-8FC5-B3ADD8654861}" destId="{00F06B71-07C5-4DDD-8288-7E03122B04C4}" srcOrd="1" destOrd="0" presId="urn:microsoft.com/office/officeart/2005/8/layout/vList5"/>
    <dgm:cxn modelId="{4B8DC7E1-1CCE-45FE-99C1-22721CC12677}" type="presParOf" srcId="{04CCF0A7-890C-410E-92E3-619B6BBA0019}" destId="{D9B26A16-FD77-465E-AFCA-2A4F48368953}" srcOrd="1" destOrd="0" presId="urn:microsoft.com/office/officeart/2005/8/layout/vList5"/>
    <dgm:cxn modelId="{CA127AD7-873B-406D-BA33-1710F51C0C3B}" type="presParOf" srcId="{04CCF0A7-890C-410E-92E3-619B6BBA0019}" destId="{10F0CA01-6223-48DB-8785-24E711C6FCE6}" srcOrd="2" destOrd="0" presId="urn:microsoft.com/office/officeart/2005/8/layout/vList5"/>
    <dgm:cxn modelId="{59B0DE0C-9494-4DAE-8080-6F32D1868FA9}" type="presParOf" srcId="{10F0CA01-6223-48DB-8785-24E711C6FCE6}" destId="{7DF7EB49-527C-49F4-8BAF-C0DE1B4CBC5C}" srcOrd="0" destOrd="0" presId="urn:microsoft.com/office/officeart/2005/8/layout/vList5"/>
    <dgm:cxn modelId="{2F791F3C-7F9A-42DF-9A2E-ADDDEFF21A26}" type="presParOf" srcId="{10F0CA01-6223-48DB-8785-24E711C6FCE6}" destId="{B55C03DF-F971-434E-B644-05EBAA3F8E58}" srcOrd="1" destOrd="0" presId="urn:microsoft.com/office/officeart/2005/8/layout/vList5"/>
    <dgm:cxn modelId="{F58A9312-092C-4BA1-A66C-C2CAFE993EAF}" type="presParOf" srcId="{04CCF0A7-890C-410E-92E3-619B6BBA0019}" destId="{87EA5E35-02EF-4D76-8BF3-5E89A0CE7840}" srcOrd="3" destOrd="0" presId="urn:microsoft.com/office/officeart/2005/8/layout/vList5"/>
    <dgm:cxn modelId="{F11728EB-48A0-4509-AE0A-78F795CFE478}" type="presParOf" srcId="{04CCF0A7-890C-410E-92E3-619B6BBA0019}" destId="{4B66CDD8-12E3-4062-8580-B490443C4113}" srcOrd="4" destOrd="0" presId="urn:microsoft.com/office/officeart/2005/8/layout/vList5"/>
    <dgm:cxn modelId="{6233D746-7F83-4F91-BD32-1A546A6AB192}" type="presParOf" srcId="{4B66CDD8-12E3-4062-8580-B490443C4113}" destId="{349B673F-250F-42C9-ADC0-27AA224B8AEF}" srcOrd="0" destOrd="0" presId="urn:microsoft.com/office/officeart/2005/8/layout/vList5"/>
    <dgm:cxn modelId="{BC01E87B-1DC2-432D-BD37-652C84FC1EC8}" type="presParOf" srcId="{4B66CDD8-12E3-4062-8580-B490443C4113}" destId="{95A4D21F-B60F-4170-B8C8-BC6693ABBF4A}" srcOrd="1" destOrd="0" presId="urn:microsoft.com/office/officeart/2005/8/layout/vList5"/>
    <dgm:cxn modelId="{60AA5F51-FF0F-43D9-A6F3-520B8EF8CB07}" type="presParOf" srcId="{04CCF0A7-890C-410E-92E3-619B6BBA0019}" destId="{39CBD688-33DA-4A03-AE21-2E44CA9E3AE3}" srcOrd="5" destOrd="0" presId="urn:microsoft.com/office/officeart/2005/8/layout/vList5"/>
    <dgm:cxn modelId="{21257997-67D7-442E-B13E-702931968030}" type="presParOf" srcId="{04CCF0A7-890C-410E-92E3-619B6BBA0019}" destId="{91384582-0392-4A7E-804A-ED681A33D2B5}" srcOrd="6" destOrd="0" presId="urn:microsoft.com/office/officeart/2005/8/layout/vList5"/>
    <dgm:cxn modelId="{999E08F7-2EFD-4777-8012-D4F33ED37DA1}" type="presParOf" srcId="{91384582-0392-4A7E-804A-ED681A33D2B5}" destId="{25A46CBA-DB6C-440D-A233-87453E18DCDC}" srcOrd="0" destOrd="0" presId="urn:microsoft.com/office/officeart/2005/8/layout/vList5"/>
    <dgm:cxn modelId="{E3166BF1-AA38-4A1E-8785-A38A8DF2951D}" type="presParOf" srcId="{91384582-0392-4A7E-804A-ED681A33D2B5}" destId="{2A221E34-FE22-435D-B9CC-F2BE1B7428FB}" srcOrd="1" destOrd="0" presId="urn:microsoft.com/office/officeart/2005/8/layout/vList5"/>
    <dgm:cxn modelId="{A8EC5ACD-A978-4F3D-AF2D-29F5437A04A0}" type="presParOf" srcId="{04CCF0A7-890C-410E-92E3-619B6BBA0019}" destId="{0069560E-9812-404C-BD1A-A96DFE0E8A86}" srcOrd="7" destOrd="0" presId="urn:microsoft.com/office/officeart/2005/8/layout/vList5"/>
    <dgm:cxn modelId="{B0304B6C-DCE4-4829-8588-DFB905425846}" type="presParOf" srcId="{04CCF0A7-890C-410E-92E3-619B6BBA0019}" destId="{21F9973E-78FC-4821-B4CA-A198A19DD5CB}" srcOrd="8" destOrd="0" presId="urn:microsoft.com/office/officeart/2005/8/layout/vList5"/>
    <dgm:cxn modelId="{E57DE443-2183-4683-B911-DDF383F6B113}" type="presParOf" srcId="{21F9973E-78FC-4821-B4CA-A198A19DD5CB}" destId="{4D3CF272-EA83-4DA0-A366-A8ECAA89BE18}" srcOrd="0" destOrd="0" presId="urn:microsoft.com/office/officeart/2005/8/layout/vList5"/>
    <dgm:cxn modelId="{A8389EEE-3D71-49B7-B623-A7FA828BF787}" type="presParOf" srcId="{21F9973E-78FC-4821-B4CA-A198A19DD5CB}" destId="{17AF727D-7CE7-4CC2-BE81-D15024F827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80BB32C-EA88-48AE-9AE8-11676FCD64A9}" type="doc">
      <dgm:prSet loTypeId="urn:microsoft.com/office/officeart/2005/8/layout/hierarchy3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554E3F9B-0268-4B6A-A790-6E9B695F87E3}">
      <dgm:prSet custT="1"/>
      <dgm:spPr/>
      <dgm:t>
        <a:bodyPr/>
        <a:lstStyle/>
        <a:p>
          <a:pPr rtl="0"/>
          <a:r>
            <a:rPr lang="tr-TR" sz="4000" dirty="0" smtClean="0">
              <a:latin typeface="Times New Roman" pitchFamily="18" charset="0"/>
              <a:cs typeface="Times New Roman" pitchFamily="18" charset="0"/>
            </a:rPr>
            <a:t>HİLELİ İŞBİRLİKLERİ</a:t>
          </a:r>
          <a:endParaRPr lang="tr-TR" sz="4000" dirty="0">
            <a:latin typeface="Times New Roman" pitchFamily="18" charset="0"/>
            <a:cs typeface="Times New Roman" pitchFamily="18" charset="0"/>
          </a:endParaRPr>
        </a:p>
      </dgm:t>
    </dgm:pt>
    <dgm:pt modelId="{30903165-2D4B-44F4-ADDA-053A9AEFCC44}" type="parTrans" cxnId="{A97905D3-6A62-4371-964F-0AAE77779477}">
      <dgm:prSet/>
      <dgm:spPr/>
      <dgm:t>
        <a:bodyPr/>
        <a:lstStyle/>
        <a:p>
          <a:endParaRPr lang="tr-TR"/>
        </a:p>
      </dgm:t>
    </dgm:pt>
    <dgm:pt modelId="{8F7C97F7-7012-4189-A9FA-F04EB735C222}" type="sibTrans" cxnId="{A97905D3-6A62-4371-964F-0AAE77779477}">
      <dgm:prSet/>
      <dgm:spPr/>
      <dgm:t>
        <a:bodyPr/>
        <a:lstStyle/>
        <a:p>
          <a:endParaRPr lang="tr-TR"/>
        </a:p>
      </dgm:t>
    </dgm:pt>
    <dgm:pt modelId="{B7BF5CC2-FB5B-489D-9606-65C2BE705E4B}">
      <dgm:prSet custT="1"/>
      <dgm:spPr/>
      <dgm:t>
        <a:bodyPr/>
        <a:lstStyle/>
        <a:p>
          <a:pPr algn="just" rtl="0"/>
          <a:r>
            <a:rPr lang="tr-TR" sz="2200" dirty="0" smtClean="0">
              <a:latin typeface="Times New Roman" pitchFamily="18" charset="0"/>
              <a:cs typeface="Times New Roman" pitchFamily="18" charset="0"/>
            </a:rPr>
            <a:t>Endüstride üretimi azaltmak ve fiyatları yükseltmek sureti ile ekonomik arz ve talep kanununun normal sınırlara çekmek için yapılan aktif girişimlerdir.</a:t>
          </a:r>
          <a:endParaRPr lang="tr-TR" sz="2200" dirty="0">
            <a:latin typeface="Times New Roman" pitchFamily="18" charset="0"/>
            <a:cs typeface="Times New Roman" pitchFamily="18" charset="0"/>
          </a:endParaRPr>
        </a:p>
      </dgm:t>
    </dgm:pt>
    <dgm:pt modelId="{46C03952-CF04-4FDC-A201-18D66DC416BC}" type="parTrans" cxnId="{98A750F4-F5E9-4E04-9AAC-99AF7192B629}">
      <dgm:prSet/>
      <dgm:spPr/>
      <dgm:t>
        <a:bodyPr/>
        <a:lstStyle/>
        <a:p>
          <a:endParaRPr lang="tr-TR"/>
        </a:p>
      </dgm:t>
    </dgm:pt>
    <dgm:pt modelId="{A1DF5EF5-7A86-47AD-B13E-287B4EEF058F}" type="sibTrans" cxnId="{98A750F4-F5E9-4E04-9AAC-99AF7192B629}">
      <dgm:prSet/>
      <dgm:spPr/>
      <dgm:t>
        <a:bodyPr/>
        <a:lstStyle/>
        <a:p>
          <a:endParaRPr lang="tr-TR"/>
        </a:p>
      </dgm:t>
    </dgm:pt>
    <dgm:pt modelId="{D37EA8ED-E2A6-49F6-98B3-49412A33554F}" type="pres">
      <dgm:prSet presAssocID="{C80BB32C-EA88-48AE-9AE8-11676FCD64A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E6E5EC0C-3190-47CB-B249-006353FE95A2}" type="pres">
      <dgm:prSet presAssocID="{554E3F9B-0268-4B6A-A790-6E9B695F87E3}" presName="root" presStyleCnt="0"/>
      <dgm:spPr/>
    </dgm:pt>
    <dgm:pt modelId="{D3E784CA-38EC-4617-92E5-9D0470D77A9B}" type="pres">
      <dgm:prSet presAssocID="{554E3F9B-0268-4B6A-A790-6E9B695F87E3}" presName="rootComposite" presStyleCnt="0"/>
      <dgm:spPr/>
    </dgm:pt>
    <dgm:pt modelId="{71CE753E-DBCC-4D90-8F2E-C599131C738C}" type="pres">
      <dgm:prSet presAssocID="{554E3F9B-0268-4B6A-A790-6E9B695F87E3}" presName="rootText" presStyleLbl="node1" presStyleIdx="0" presStyleCnt="1" custScaleX="185692"/>
      <dgm:spPr/>
      <dgm:t>
        <a:bodyPr/>
        <a:lstStyle/>
        <a:p>
          <a:endParaRPr lang="tr-TR"/>
        </a:p>
      </dgm:t>
    </dgm:pt>
    <dgm:pt modelId="{96B7347B-B984-4AFB-A719-9E090452F3AB}" type="pres">
      <dgm:prSet presAssocID="{554E3F9B-0268-4B6A-A790-6E9B695F87E3}" presName="rootConnector" presStyleLbl="node1" presStyleIdx="0" presStyleCnt="1"/>
      <dgm:spPr/>
      <dgm:t>
        <a:bodyPr/>
        <a:lstStyle/>
        <a:p>
          <a:endParaRPr lang="tr-TR"/>
        </a:p>
      </dgm:t>
    </dgm:pt>
    <dgm:pt modelId="{54497CB8-C6E9-4B2D-BDF9-AC462A67DDEA}" type="pres">
      <dgm:prSet presAssocID="{554E3F9B-0268-4B6A-A790-6E9B695F87E3}" presName="childShape" presStyleCnt="0"/>
      <dgm:spPr/>
    </dgm:pt>
    <dgm:pt modelId="{9F6D7E59-3586-42AD-8FA8-E8246A89963D}" type="pres">
      <dgm:prSet presAssocID="{46C03952-CF04-4FDC-A201-18D66DC416BC}" presName="Name13" presStyleLbl="parChTrans1D2" presStyleIdx="0" presStyleCnt="1" custSzX="397007"/>
      <dgm:spPr/>
      <dgm:t>
        <a:bodyPr/>
        <a:lstStyle/>
        <a:p>
          <a:endParaRPr lang="tr-TR"/>
        </a:p>
      </dgm:t>
    </dgm:pt>
    <dgm:pt modelId="{C50F7835-472C-4CD7-ACA1-4419FE8EB93F}" type="pres">
      <dgm:prSet presAssocID="{B7BF5CC2-FB5B-489D-9606-65C2BE705E4B}" presName="childText" presStyleLbl="bgAcc1" presStyleIdx="0" presStyleCnt="1" custScaleX="2646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A34C4E7-09DD-447A-9744-12621E337440}" type="presOf" srcId="{B7BF5CC2-FB5B-489D-9606-65C2BE705E4B}" destId="{C50F7835-472C-4CD7-ACA1-4419FE8EB93F}" srcOrd="0" destOrd="0" presId="urn:microsoft.com/office/officeart/2005/8/layout/hierarchy3"/>
    <dgm:cxn modelId="{A97905D3-6A62-4371-964F-0AAE77779477}" srcId="{C80BB32C-EA88-48AE-9AE8-11676FCD64A9}" destId="{554E3F9B-0268-4B6A-A790-6E9B695F87E3}" srcOrd="0" destOrd="0" parTransId="{30903165-2D4B-44F4-ADDA-053A9AEFCC44}" sibTransId="{8F7C97F7-7012-4189-A9FA-F04EB735C222}"/>
    <dgm:cxn modelId="{98A750F4-F5E9-4E04-9AAC-99AF7192B629}" srcId="{554E3F9B-0268-4B6A-A790-6E9B695F87E3}" destId="{B7BF5CC2-FB5B-489D-9606-65C2BE705E4B}" srcOrd="0" destOrd="0" parTransId="{46C03952-CF04-4FDC-A201-18D66DC416BC}" sibTransId="{A1DF5EF5-7A86-47AD-B13E-287B4EEF058F}"/>
    <dgm:cxn modelId="{02E0F5EF-AB4E-4927-83BA-7F213E0018CC}" type="presOf" srcId="{C80BB32C-EA88-48AE-9AE8-11676FCD64A9}" destId="{D37EA8ED-E2A6-49F6-98B3-49412A33554F}" srcOrd="0" destOrd="0" presId="urn:microsoft.com/office/officeart/2005/8/layout/hierarchy3"/>
    <dgm:cxn modelId="{37CB7551-165C-4F9F-B43C-CE853D4FEB7D}" type="presOf" srcId="{46C03952-CF04-4FDC-A201-18D66DC416BC}" destId="{9F6D7E59-3586-42AD-8FA8-E8246A89963D}" srcOrd="0" destOrd="0" presId="urn:microsoft.com/office/officeart/2005/8/layout/hierarchy3"/>
    <dgm:cxn modelId="{E4948E0B-88AA-44D3-95DC-741CB5621C7F}" type="presOf" srcId="{554E3F9B-0268-4B6A-A790-6E9B695F87E3}" destId="{71CE753E-DBCC-4D90-8F2E-C599131C738C}" srcOrd="0" destOrd="0" presId="urn:microsoft.com/office/officeart/2005/8/layout/hierarchy3"/>
    <dgm:cxn modelId="{50356F7B-523E-4453-92D7-0CFE20D25809}" type="presOf" srcId="{554E3F9B-0268-4B6A-A790-6E9B695F87E3}" destId="{96B7347B-B984-4AFB-A719-9E090452F3AB}" srcOrd="1" destOrd="0" presId="urn:microsoft.com/office/officeart/2005/8/layout/hierarchy3"/>
    <dgm:cxn modelId="{8B107CA9-D1BF-4E88-8E2E-6C4258E1BA9E}" type="presParOf" srcId="{D37EA8ED-E2A6-49F6-98B3-49412A33554F}" destId="{E6E5EC0C-3190-47CB-B249-006353FE95A2}" srcOrd="0" destOrd="0" presId="urn:microsoft.com/office/officeart/2005/8/layout/hierarchy3"/>
    <dgm:cxn modelId="{6791D770-40A2-4ED0-BE60-9E947BFFF250}" type="presParOf" srcId="{E6E5EC0C-3190-47CB-B249-006353FE95A2}" destId="{D3E784CA-38EC-4617-92E5-9D0470D77A9B}" srcOrd="0" destOrd="0" presId="urn:microsoft.com/office/officeart/2005/8/layout/hierarchy3"/>
    <dgm:cxn modelId="{4F07FAA5-9CDE-4DA9-88AE-F168B80DACD9}" type="presParOf" srcId="{D3E784CA-38EC-4617-92E5-9D0470D77A9B}" destId="{71CE753E-DBCC-4D90-8F2E-C599131C738C}" srcOrd="0" destOrd="0" presId="urn:microsoft.com/office/officeart/2005/8/layout/hierarchy3"/>
    <dgm:cxn modelId="{696C9E3A-D621-4A32-9AA0-ECBD14EC16F0}" type="presParOf" srcId="{D3E784CA-38EC-4617-92E5-9D0470D77A9B}" destId="{96B7347B-B984-4AFB-A719-9E090452F3AB}" srcOrd="1" destOrd="0" presId="urn:microsoft.com/office/officeart/2005/8/layout/hierarchy3"/>
    <dgm:cxn modelId="{A25E1FBC-ABB9-42D6-A348-E4BE0A4CF7B5}" type="presParOf" srcId="{E6E5EC0C-3190-47CB-B249-006353FE95A2}" destId="{54497CB8-C6E9-4B2D-BDF9-AC462A67DDEA}" srcOrd="1" destOrd="0" presId="urn:microsoft.com/office/officeart/2005/8/layout/hierarchy3"/>
    <dgm:cxn modelId="{408C8703-F4B4-436F-8A83-EA3B75875C41}" type="presParOf" srcId="{54497CB8-C6E9-4B2D-BDF9-AC462A67DDEA}" destId="{9F6D7E59-3586-42AD-8FA8-E8246A89963D}" srcOrd="0" destOrd="0" presId="urn:microsoft.com/office/officeart/2005/8/layout/hierarchy3"/>
    <dgm:cxn modelId="{BBD42CED-2186-42F6-A90C-7D6313C7D30F}" type="presParOf" srcId="{54497CB8-C6E9-4B2D-BDF9-AC462A67DDEA}" destId="{C50F7835-472C-4CD7-ACA1-4419FE8EB93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C684D4C-FC37-4CB0-8552-00040ACB7958}" type="doc">
      <dgm:prSet loTypeId="urn:microsoft.com/office/officeart/2005/8/layout/hierarchy3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FCB26626-173E-4C9F-A7F9-43899D6988C5}">
      <dgm:prSet custT="1"/>
      <dgm:spPr/>
      <dgm:t>
        <a:bodyPr/>
        <a:lstStyle/>
        <a:p>
          <a:pPr rtl="0"/>
          <a:r>
            <a:rPr lang="tr-TR" sz="4000" dirty="0" smtClean="0">
              <a:latin typeface="Times New Roman" pitchFamily="18" charset="0"/>
              <a:cs typeface="Times New Roman" pitchFamily="18" charset="0"/>
            </a:rPr>
            <a:t>STRATEJİK İŞBİRLİKLERİ</a:t>
          </a:r>
          <a:endParaRPr lang="tr-TR" sz="4000" dirty="0">
            <a:latin typeface="Times New Roman" pitchFamily="18" charset="0"/>
            <a:cs typeface="Times New Roman" pitchFamily="18" charset="0"/>
          </a:endParaRPr>
        </a:p>
      </dgm:t>
    </dgm:pt>
    <dgm:pt modelId="{2D3FDD7C-E941-4C2E-A4DA-6CDCE7C0A3FE}" type="parTrans" cxnId="{813C6300-5709-44FE-B374-C52C67B5D55B}">
      <dgm:prSet/>
      <dgm:spPr/>
      <dgm:t>
        <a:bodyPr/>
        <a:lstStyle/>
        <a:p>
          <a:endParaRPr lang="tr-TR"/>
        </a:p>
      </dgm:t>
    </dgm:pt>
    <dgm:pt modelId="{1F2E6D96-3ED1-48B7-AD88-298073510F8D}" type="sibTrans" cxnId="{813C6300-5709-44FE-B374-C52C67B5D55B}">
      <dgm:prSet/>
      <dgm:spPr/>
      <dgm:t>
        <a:bodyPr/>
        <a:lstStyle/>
        <a:p>
          <a:endParaRPr lang="tr-TR"/>
        </a:p>
      </dgm:t>
    </dgm:pt>
    <dgm:pt modelId="{95160749-A490-4B26-9432-FE555DE154E2}">
      <dgm:prSet custT="1"/>
      <dgm:spPr/>
      <dgm:t>
        <a:bodyPr/>
        <a:lstStyle/>
        <a:p>
          <a:pPr algn="just" rtl="0"/>
          <a:r>
            <a:rPr kumimoji="0" lang="tr-TR" sz="2000" u="none" strike="noStrike" cap="none" spc="0" normalizeH="0" baseline="0" noProof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Uzun ömürlü olan işbirlikleri işletmelere sınırlı kaynaklarla birçok ortaklığa katılarak büyüme olanakları sağlar. </a:t>
          </a:r>
          <a:endParaRPr lang="tr-TR" sz="2000" baseline="0" dirty="0">
            <a:latin typeface="Times New Roman" pitchFamily="18" charset="0"/>
            <a:cs typeface="Times New Roman" pitchFamily="18" charset="0"/>
          </a:endParaRPr>
        </a:p>
      </dgm:t>
    </dgm:pt>
    <dgm:pt modelId="{35BA6274-2A6C-4020-8314-92745B304CBA}" type="sibTrans" cxnId="{472D8652-CC28-48A2-9B77-CD3FF330E3EE}">
      <dgm:prSet/>
      <dgm:spPr/>
      <dgm:t>
        <a:bodyPr/>
        <a:lstStyle/>
        <a:p>
          <a:endParaRPr lang="tr-TR"/>
        </a:p>
      </dgm:t>
    </dgm:pt>
    <dgm:pt modelId="{3238DFB3-4318-4314-A483-8F939EEC9C58}" type="parTrans" cxnId="{472D8652-CC28-48A2-9B77-CD3FF330E3EE}">
      <dgm:prSet/>
      <dgm:spPr/>
      <dgm:t>
        <a:bodyPr/>
        <a:lstStyle/>
        <a:p>
          <a:endParaRPr lang="tr-TR"/>
        </a:p>
      </dgm:t>
    </dgm:pt>
    <dgm:pt modelId="{AECA56B9-A394-41AE-BAA5-7985D5B8BCD7}">
      <dgm:prSet custT="1"/>
      <dgm:spPr/>
      <dgm:t>
        <a:bodyPr/>
        <a:lstStyle/>
        <a:p>
          <a:pPr algn="just" rtl="0"/>
          <a:r>
            <a:rPr lang="tr-TR" sz="2000" baseline="0" dirty="0" smtClean="0">
              <a:latin typeface="Times New Roman" pitchFamily="18" charset="0"/>
              <a:cs typeface="Times New Roman" pitchFamily="18" charset="0"/>
            </a:rPr>
            <a:t>Ortaklığa katılan her işletmenin çeşitli üstünlüklerinin bir araya toplandığı güçlü oluşumlarla dışsal büyümenin alternatifidir.</a:t>
          </a:r>
          <a:endParaRPr lang="tr-TR" sz="2000" baseline="0" dirty="0">
            <a:latin typeface="Times New Roman" pitchFamily="18" charset="0"/>
            <a:cs typeface="Times New Roman" pitchFamily="18" charset="0"/>
          </a:endParaRPr>
        </a:p>
      </dgm:t>
    </dgm:pt>
    <dgm:pt modelId="{31FC2A44-A8F0-4A12-9001-81B93109356D}" type="sibTrans" cxnId="{1637D64E-22E8-4949-A784-F3DB44408941}">
      <dgm:prSet/>
      <dgm:spPr/>
      <dgm:t>
        <a:bodyPr/>
        <a:lstStyle/>
        <a:p>
          <a:endParaRPr lang="tr-TR"/>
        </a:p>
      </dgm:t>
    </dgm:pt>
    <dgm:pt modelId="{D77D808D-DDEF-4896-8469-2B5DE8553BA6}" type="parTrans" cxnId="{1637D64E-22E8-4949-A784-F3DB44408941}">
      <dgm:prSet/>
      <dgm:spPr/>
      <dgm:t>
        <a:bodyPr/>
        <a:lstStyle/>
        <a:p>
          <a:endParaRPr lang="tr-TR"/>
        </a:p>
      </dgm:t>
    </dgm:pt>
    <dgm:pt modelId="{C18EA590-640D-41F1-AF30-945C85B0C9D5}">
      <dgm:prSet custT="1"/>
      <dgm:spPr/>
      <dgm:t>
        <a:bodyPr/>
        <a:lstStyle/>
        <a:p>
          <a:pPr algn="just" rtl="0"/>
          <a:r>
            <a:rPr lang="tr-TR" sz="2000" baseline="0" dirty="0" smtClean="0">
              <a:latin typeface="Times New Roman" pitchFamily="18" charset="0"/>
              <a:cs typeface="Times New Roman" pitchFamily="18" charset="0"/>
            </a:rPr>
            <a:t>Ortakların her birinin beklenti veya çıkarlarına hizmet eden anlamlı bir takım amaçlara ulaşmak için kurmuş oldukları ortaklıklardır.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75F11125-DDE8-4F0A-B2D0-AC740B68A3A2}" type="sibTrans" cxnId="{E80D77FD-DEB1-409A-BACC-88BE2ECEBBE0}">
      <dgm:prSet/>
      <dgm:spPr/>
      <dgm:t>
        <a:bodyPr/>
        <a:lstStyle/>
        <a:p>
          <a:endParaRPr lang="tr-TR"/>
        </a:p>
      </dgm:t>
    </dgm:pt>
    <dgm:pt modelId="{9A7130DE-9B85-454A-97FC-CA968AD7428B}" type="parTrans" cxnId="{E80D77FD-DEB1-409A-BACC-88BE2ECEBBE0}">
      <dgm:prSet/>
      <dgm:spPr/>
      <dgm:t>
        <a:bodyPr/>
        <a:lstStyle/>
        <a:p>
          <a:endParaRPr lang="tr-TR"/>
        </a:p>
      </dgm:t>
    </dgm:pt>
    <dgm:pt modelId="{4E1102FB-96DD-4547-80F9-005F2C21E809}" type="pres">
      <dgm:prSet presAssocID="{8C684D4C-FC37-4CB0-8552-00040ACB79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DC9C113-A269-4C3D-8E5A-E90A15DB1E37}" type="pres">
      <dgm:prSet presAssocID="{FCB26626-173E-4C9F-A7F9-43899D6988C5}" presName="root" presStyleCnt="0"/>
      <dgm:spPr/>
    </dgm:pt>
    <dgm:pt modelId="{A98E85AF-CC95-485F-A8EE-B824022E4C3D}" type="pres">
      <dgm:prSet presAssocID="{FCB26626-173E-4C9F-A7F9-43899D6988C5}" presName="rootComposite" presStyleCnt="0"/>
      <dgm:spPr/>
    </dgm:pt>
    <dgm:pt modelId="{881398C3-2F57-4576-BAA4-D566F4AEC1EF}" type="pres">
      <dgm:prSet presAssocID="{FCB26626-173E-4C9F-A7F9-43899D6988C5}" presName="rootText" presStyleLbl="node1" presStyleIdx="0" presStyleCnt="1" custScaleX="326000"/>
      <dgm:spPr/>
      <dgm:t>
        <a:bodyPr/>
        <a:lstStyle/>
        <a:p>
          <a:endParaRPr lang="tr-TR"/>
        </a:p>
      </dgm:t>
    </dgm:pt>
    <dgm:pt modelId="{95BADFCF-1A52-45F8-A60D-F23BB9BC5B25}" type="pres">
      <dgm:prSet presAssocID="{FCB26626-173E-4C9F-A7F9-43899D6988C5}" presName="rootConnector" presStyleLbl="node1" presStyleIdx="0" presStyleCnt="1"/>
      <dgm:spPr/>
      <dgm:t>
        <a:bodyPr/>
        <a:lstStyle/>
        <a:p>
          <a:endParaRPr lang="tr-TR"/>
        </a:p>
      </dgm:t>
    </dgm:pt>
    <dgm:pt modelId="{C15BA4DD-425B-4430-A4B8-BD1B36C6BBA7}" type="pres">
      <dgm:prSet presAssocID="{FCB26626-173E-4C9F-A7F9-43899D6988C5}" presName="childShape" presStyleCnt="0"/>
      <dgm:spPr/>
    </dgm:pt>
    <dgm:pt modelId="{AA8DB614-5F0E-4F3D-991B-DEFB63FA6D6D}" type="pres">
      <dgm:prSet presAssocID="{9A7130DE-9B85-454A-97FC-CA968AD7428B}" presName="Name13" presStyleLbl="parChTrans1D2" presStyleIdx="0" presStyleCnt="3" custSzX="691675"/>
      <dgm:spPr/>
      <dgm:t>
        <a:bodyPr/>
        <a:lstStyle/>
        <a:p>
          <a:endParaRPr lang="tr-TR"/>
        </a:p>
      </dgm:t>
    </dgm:pt>
    <dgm:pt modelId="{ACD18CDB-EA3D-469A-998A-D9D717DFE232}" type="pres">
      <dgm:prSet presAssocID="{C18EA590-640D-41F1-AF30-945C85B0C9D5}" presName="childText" presStyleLbl="bgAcc1" presStyleIdx="0" presStyleCnt="3" custScaleX="39997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26123E-8A0D-4E0D-8933-7D46C812A2B8}" type="pres">
      <dgm:prSet presAssocID="{D77D808D-DDEF-4896-8469-2B5DE8553BA6}" presName="Name13" presStyleLbl="parChTrans1D2" presStyleIdx="1" presStyleCnt="3" custSzX="691675"/>
      <dgm:spPr/>
      <dgm:t>
        <a:bodyPr/>
        <a:lstStyle/>
        <a:p>
          <a:endParaRPr lang="tr-TR"/>
        </a:p>
      </dgm:t>
    </dgm:pt>
    <dgm:pt modelId="{DFA98D85-2261-4D16-A530-ACD9DA02A1B9}" type="pres">
      <dgm:prSet presAssocID="{AECA56B9-A394-41AE-BAA5-7985D5B8BCD7}" presName="childText" presStyleLbl="bgAcc1" presStyleIdx="1" presStyleCnt="3" custScaleX="39997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B26ED0-65EC-4F9A-A247-6C20A2309C23}" type="pres">
      <dgm:prSet presAssocID="{3238DFB3-4318-4314-A483-8F939EEC9C58}" presName="Name13" presStyleLbl="parChTrans1D2" presStyleIdx="2" presStyleCnt="3" custSzX="691675"/>
      <dgm:spPr/>
      <dgm:t>
        <a:bodyPr/>
        <a:lstStyle/>
        <a:p>
          <a:endParaRPr lang="tr-TR"/>
        </a:p>
      </dgm:t>
    </dgm:pt>
    <dgm:pt modelId="{89ACD2D7-7F35-4322-847A-57E0F0726204}" type="pres">
      <dgm:prSet presAssocID="{95160749-A490-4B26-9432-FE555DE154E2}" presName="childText" presStyleLbl="bgAcc1" presStyleIdx="2" presStyleCnt="3" custScaleX="39997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0E8DA8F-C7EE-42FE-BBB9-41AF4A8BE7DC}" type="presOf" srcId="{C18EA590-640D-41F1-AF30-945C85B0C9D5}" destId="{ACD18CDB-EA3D-469A-998A-D9D717DFE232}" srcOrd="0" destOrd="0" presId="urn:microsoft.com/office/officeart/2005/8/layout/hierarchy3"/>
    <dgm:cxn modelId="{D623AA41-CB82-4F5C-9428-D64CE12D1EE7}" type="presOf" srcId="{FCB26626-173E-4C9F-A7F9-43899D6988C5}" destId="{881398C3-2F57-4576-BAA4-D566F4AEC1EF}" srcOrd="0" destOrd="0" presId="urn:microsoft.com/office/officeart/2005/8/layout/hierarchy3"/>
    <dgm:cxn modelId="{45D1009B-273C-4AF7-B844-1745B430F9BE}" type="presOf" srcId="{AECA56B9-A394-41AE-BAA5-7985D5B8BCD7}" destId="{DFA98D85-2261-4D16-A530-ACD9DA02A1B9}" srcOrd="0" destOrd="0" presId="urn:microsoft.com/office/officeart/2005/8/layout/hierarchy3"/>
    <dgm:cxn modelId="{243DB9D1-1313-4B2D-9BC3-009873D8D776}" type="presOf" srcId="{9A7130DE-9B85-454A-97FC-CA968AD7428B}" destId="{AA8DB614-5F0E-4F3D-991B-DEFB63FA6D6D}" srcOrd="0" destOrd="0" presId="urn:microsoft.com/office/officeart/2005/8/layout/hierarchy3"/>
    <dgm:cxn modelId="{7AB6E9D3-D625-4AEB-89BD-AA20F1160827}" type="presOf" srcId="{FCB26626-173E-4C9F-A7F9-43899D6988C5}" destId="{95BADFCF-1A52-45F8-A60D-F23BB9BC5B25}" srcOrd="1" destOrd="0" presId="urn:microsoft.com/office/officeart/2005/8/layout/hierarchy3"/>
    <dgm:cxn modelId="{E80D77FD-DEB1-409A-BACC-88BE2ECEBBE0}" srcId="{FCB26626-173E-4C9F-A7F9-43899D6988C5}" destId="{C18EA590-640D-41F1-AF30-945C85B0C9D5}" srcOrd="0" destOrd="0" parTransId="{9A7130DE-9B85-454A-97FC-CA968AD7428B}" sibTransId="{75F11125-DDE8-4F0A-B2D0-AC740B68A3A2}"/>
    <dgm:cxn modelId="{E78974AF-939C-4AA5-A013-07473E405622}" type="presOf" srcId="{D77D808D-DDEF-4896-8469-2B5DE8553BA6}" destId="{AF26123E-8A0D-4E0D-8933-7D46C812A2B8}" srcOrd="0" destOrd="0" presId="urn:microsoft.com/office/officeart/2005/8/layout/hierarchy3"/>
    <dgm:cxn modelId="{E88B3C44-952E-41D5-BD6E-34238F2D456B}" type="presOf" srcId="{8C684D4C-FC37-4CB0-8552-00040ACB7958}" destId="{4E1102FB-96DD-4547-80F9-005F2C21E809}" srcOrd="0" destOrd="0" presId="urn:microsoft.com/office/officeart/2005/8/layout/hierarchy3"/>
    <dgm:cxn modelId="{82A198FC-CD81-49F7-AE97-D539113623EC}" type="presOf" srcId="{3238DFB3-4318-4314-A483-8F939EEC9C58}" destId="{EAB26ED0-65EC-4F9A-A247-6C20A2309C23}" srcOrd="0" destOrd="0" presId="urn:microsoft.com/office/officeart/2005/8/layout/hierarchy3"/>
    <dgm:cxn modelId="{472D8652-CC28-48A2-9B77-CD3FF330E3EE}" srcId="{FCB26626-173E-4C9F-A7F9-43899D6988C5}" destId="{95160749-A490-4B26-9432-FE555DE154E2}" srcOrd="2" destOrd="0" parTransId="{3238DFB3-4318-4314-A483-8F939EEC9C58}" sibTransId="{35BA6274-2A6C-4020-8314-92745B304CBA}"/>
    <dgm:cxn modelId="{D7C58115-02A7-40D5-B2E7-65B5DB2BC90A}" type="presOf" srcId="{95160749-A490-4B26-9432-FE555DE154E2}" destId="{89ACD2D7-7F35-4322-847A-57E0F0726204}" srcOrd="0" destOrd="0" presId="urn:microsoft.com/office/officeart/2005/8/layout/hierarchy3"/>
    <dgm:cxn modelId="{1637D64E-22E8-4949-A784-F3DB44408941}" srcId="{FCB26626-173E-4C9F-A7F9-43899D6988C5}" destId="{AECA56B9-A394-41AE-BAA5-7985D5B8BCD7}" srcOrd="1" destOrd="0" parTransId="{D77D808D-DDEF-4896-8469-2B5DE8553BA6}" sibTransId="{31FC2A44-A8F0-4A12-9001-81B93109356D}"/>
    <dgm:cxn modelId="{813C6300-5709-44FE-B374-C52C67B5D55B}" srcId="{8C684D4C-FC37-4CB0-8552-00040ACB7958}" destId="{FCB26626-173E-4C9F-A7F9-43899D6988C5}" srcOrd="0" destOrd="0" parTransId="{2D3FDD7C-E941-4C2E-A4DA-6CDCE7C0A3FE}" sibTransId="{1F2E6D96-3ED1-48B7-AD88-298073510F8D}"/>
    <dgm:cxn modelId="{0830D0EB-BCD8-4261-8F5A-C5DE6EB3393B}" type="presParOf" srcId="{4E1102FB-96DD-4547-80F9-005F2C21E809}" destId="{4DC9C113-A269-4C3D-8E5A-E90A15DB1E37}" srcOrd="0" destOrd="0" presId="urn:microsoft.com/office/officeart/2005/8/layout/hierarchy3"/>
    <dgm:cxn modelId="{618CF65C-864E-4AE3-8708-42A1B695F63C}" type="presParOf" srcId="{4DC9C113-A269-4C3D-8E5A-E90A15DB1E37}" destId="{A98E85AF-CC95-485F-A8EE-B824022E4C3D}" srcOrd="0" destOrd="0" presId="urn:microsoft.com/office/officeart/2005/8/layout/hierarchy3"/>
    <dgm:cxn modelId="{AFCCB257-E049-4063-86C6-6ADE99D07C60}" type="presParOf" srcId="{A98E85AF-CC95-485F-A8EE-B824022E4C3D}" destId="{881398C3-2F57-4576-BAA4-D566F4AEC1EF}" srcOrd="0" destOrd="0" presId="urn:microsoft.com/office/officeart/2005/8/layout/hierarchy3"/>
    <dgm:cxn modelId="{951A9642-F729-4757-8060-96CBF0682CC8}" type="presParOf" srcId="{A98E85AF-CC95-485F-A8EE-B824022E4C3D}" destId="{95BADFCF-1A52-45F8-A60D-F23BB9BC5B25}" srcOrd="1" destOrd="0" presId="urn:microsoft.com/office/officeart/2005/8/layout/hierarchy3"/>
    <dgm:cxn modelId="{EA856CA5-9BDB-4F20-835B-3CE4CF9085F8}" type="presParOf" srcId="{4DC9C113-A269-4C3D-8E5A-E90A15DB1E37}" destId="{C15BA4DD-425B-4430-A4B8-BD1B36C6BBA7}" srcOrd="1" destOrd="0" presId="urn:microsoft.com/office/officeart/2005/8/layout/hierarchy3"/>
    <dgm:cxn modelId="{F00F4AF0-AE46-4926-90ED-DE8EFF5AB9AE}" type="presParOf" srcId="{C15BA4DD-425B-4430-A4B8-BD1B36C6BBA7}" destId="{AA8DB614-5F0E-4F3D-991B-DEFB63FA6D6D}" srcOrd="0" destOrd="0" presId="urn:microsoft.com/office/officeart/2005/8/layout/hierarchy3"/>
    <dgm:cxn modelId="{1E118F6A-3E90-456D-83D0-A1070154FEE5}" type="presParOf" srcId="{C15BA4DD-425B-4430-A4B8-BD1B36C6BBA7}" destId="{ACD18CDB-EA3D-469A-998A-D9D717DFE232}" srcOrd="1" destOrd="0" presId="urn:microsoft.com/office/officeart/2005/8/layout/hierarchy3"/>
    <dgm:cxn modelId="{CC70BD7E-6087-4538-BB7E-F8B57D99B66F}" type="presParOf" srcId="{C15BA4DD-425B-4430-A4B8-BD1B36C6BBA7}" destId="{AF26123E-8A0D-4E0D-8933-7D46C812A2B8}" srcOrd="2" destOrd="0" presId="urn:microsoft.com/office/officeart/2005/8/layout/hierarchy3"/>
    <dgm:cxn modelId="{593F327B-CDFB-4717-889C-B47C5F0E6EA1}" type="presParOf" srcId="{C15BA4DD-425B-4430-A4B8-BD1B36C6BBA7}" destId="{DFA98D85-2261-4D16-A530-ACD9DA02A1B9}" srcOrd="3" destOrd="0" presId="urn:microsoft.com/office/officeart/2005/8/layout/hierarchy3"/>
    <dgm:cxn modelId="{A47519AC-9E52-440F-9B79-4A081772D34F}" type="presParOf" srcId="{C15BA4DD-425B-4430-A4B8-BD1B36C6BBA7}" destId="{EAB26ED0-65EC-4F9A-A247-6C20A2309C23}" srcOrd="4" destOrd="0" presId="urn:microsoft.com/office/officeart/2005/8/layout/hierarchy3"/>
    <dgm:cxn modelId="{D4ADE479-8996-4150-A3E8-A58892A5EEEC}" type="presParOf" srcId="{C15BA4DD-425B-4430-A4B8-BD1B36C6BBA7}" destId="{89ACD2D7-7F35-4322-847A-57E0F072620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FDAB177-3498-49E4-A1F8-A8961199C25B}" type="doc">
      <dgm:prSet loTypeId="urn:microsoft.com/office/officeart/2005/8/layout/chart3" loCatId="cycle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tr-TR"/>
        </a:p>
      </dgm:t>
    </dgm:pt>
    <dgm:pt modelId="{112597B4-CF64-46E9-B803-215C0578B1EE}">
      <dgm:prSet custT="1"/>
      <dgm:spPr/>
      <dgm:t>
        <a:bodyPr/>
        <a:lstStyle/>
        <a:p>
          <a:pPr rtl="0"/>
          <a:r>
            <a:rPr lang="tr-TR" sz="1800" baseline="0" smtClean="0">
              <a:latin typeface="Times New Roman" pitchFamily="18" charset="0"/>
              <a:cs typeface="Times New Roman" pitchFamily="18" charset="0"/>
            </a:rPr>
            <a:t>Konsorsiyumlar (Zayıf İşbirliği)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694FA905-200C-401D-BC16-3BAC0622EB44}" type="parTrans" cxnId="{A73FADC6-7411-4175-BE22-A8A8DFF83DD1}">
      <dgm:prSet/>
      <dgm:spPr/>
      <dgm:t>
        <a:bodyPr/>
        <a:lstStyle/>
        <a:p>
          <a:endParaRPr lang="tr-TR"/>
        </a:p>
      </dgm:t>
    </dgm:pt>
    <dgm:pt modelId="{9246341E-FEAF-4C55-8A9A-9D665F529B6D}" type="sibTrans" cxnId="{A73FADC6-7411-4175-BE22-A8A8DFF83DD1}">
      <dgm:prSet/>
      <dgm:spPr/>
      <dgm:t>
        <a:bodyPr/>
        <a:lstStyle/>
        <a:p>
          <a:endParaRPr lang="tr-TR"/>
        </a:p>
      </dgm:t>
    </dgm:pt>
    <dgm:pt modelId="{DE8DD67B-B1EF-43E9-90C5-1CB2BB61E06D}">
      <dgm:prSet custT="1"/>
      <dgm:spPr/>
      <dgm:t>
        <a:bodyPr/>
        <a:lstStyle/>
        <a:p>
          <a:pPr rtl="0"/>
          <a:r>
            <a:rPr lang="tr-TR" sz="1800" baseline="0" smtClean="0">
              <a:latin typeface="Times New Roman" pitchFamily="18" charset="0"/>
              <a:cs typeface="Times New Roman" pitchFamily="18" charset="0"/>
            </a:rPr>
            <a:t>Lisans Verme, (Orta Ölçüde Güçlü İşbirliği)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EF86B2F2-4395-4D22-AC7E-CE7EFB62ACD1}" type="parTrans" cxnId="{F3C9C2A8-6D94-4DD2-BCA8-4D0BE1B1325F}">
      <dgm:prSet/>
      <dgm:spPr/>
      <dgm:t>
        <a:bodyPr/>
        <a:lstStyle/>
        <a:p>
          <a:endParaRPr lang="tr-TR"/>
        </a:p>
      </dgm:t>
    </dgm:pt>
    <dgm:pt modelId="{5FBA9D0E-973F-4166-8652-7650089ED224}" type="sibTrans" cxnId="{F3C9C2A8-6D94-4DD2-BCA8-4D0BE1B1325F}">
      <dgm:prSet/>
      <dgm:spPr/>
      <dgm:t>
        <a:bodyPr/>
        <a:lstStyle/>
        <a:p>
          <a:endParaRPr lang="tr-TR"/>
        </a:p>
      </dgm:t>
    </dgm:pt>
    <dgm:pt modelId="{A828E48E-1650-4910-96C9-64C206F07D30}">
      <dgm:prSet custT="1"/>
      <dgm:spPr/>
      <dgm:t>
        <a:bodyPr/>
        <a:lstStyle/>
        <a:p>
          <a:pPr rtl="0"/>
          <a:r>
            <a:rPr lang="tr-TR" sz="1800" baseline="0" smtClean="0">
              <a:latin typeface="Times New Roman" pitchFamily="18" charset="0"/>
              <a:cs typeface="Times New Roman" pitchFamily="18" charset="0"/>
            </a:rPr>
            <a:t>Franchising</a:t>
          </a:r>
        </a:p>
        <a:p>
          <a:pPr rtl="0"/>
          <a:r>
            <a:rPr lang="tr-TR" sz="1800" baseline="0" smtClean="0">
              <a:latin typeface="Times New Roman" pitchFamily="18" charset="0"/>
              <a:cs typeface="Times New Roman" pitchFamily="18" charset="0"/>
            </a:rPr>
            <a:t> (Orta Ölçüde Güçlü İşbirliği)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0A6B7461-610C-493A-AC3E-20A4E7F2E4DA}" type="parTrans" cxnId="{40662A78-92EF-4DA5-A60B-19F6EAB9BFC8}">
      <dgm:prSet/>
      <dgm:spPr/>
      <dgm:t>
        <a:bodyPr/>
        <a:lstStyle/>
        <a:p>
          <a:endParaRPr lang="tr-TR"/>
        </a:p>
      </dgm:t>
    </dgm:pt>
    <dgm:pt modelId="{B3D4F0C7-7721-44C6-A3FD-0343C599EC88}" type="sibTrans" cxnId="{40662A78-92EF-4DA5-A60B-19F6EAB9BFC8}">
      <dgm:prSet/>
      <dgm:spPr/>
      <dgm:t>
        <a:bodyPr/>
        <a:lstStyle/>
        <a:p>
          <a:endParaRPr lang="tr-TR"/>
        </a:p>
      </dgm:t>
    </dgm:pt>
    <dgm:pt modelId="{F62D0F3C-000E-43F3-8583-51918744488A}">
      <dgm:prSet custT="1"/>
      <dgm:spPr/>
      <dgm:t>
        <a:bodyPr/>
        <a:lstStyle/>
        <a:p>
          <a:pPr rtl="0"/>
          <a:r>
            <a:rPr lang="tr-TR" sz="1800" baseline="0" dirty="0" smtClean="0">
              <a:latin typeface="Times New Roman" pitchFamily="18" charset="0"/>
              <a:cs typeface="Times New Roman" pitchFamily="18" charset="0"/>
            </a:rPr>
            <a:t>Müşterek Yatırım Ortaklığı </a:t>
          </a:r>
        </a:p>
        <a:p>
          <a:pPr rtl="0"/>
          <a:r>
            <a:rPr lang="tr-TR" sz="1800" baseline="0" dirty="0" smtClean="0">
              <a:latin typeface="Times New Roman" pitchFamily="18" charset="0"/>
              <a:cs typeface="Times New Roman" pitchFamily="18" charset="0"/>
            </a:rPr>
            <a:t>(Orta Ölçüde Güçlü İşbirliği)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800F0799-4B16-460A-B84E-1419E2EA0004}" type="parTrans" cxnId="{CEACC2C3-E211-4B2E-89F6-9EFAD01B820A}">
      <dgm:prSet/>
      <dgm:spPr/>
      <dgm:t>
        <a:bodyPr/>
        <a:lstStyle/>
        <a:p>
          <a:endParaRPr lang="tr-TR"/>
        </a:p>
      </dgm:t>
    </dgm:pt>
    <dgm:pt modelId="{871EB709-5599-4D31-A816-447276C195EC}" type="sibTrans" cxnId="{CEACC2C3-E211-4B2E-89F6-9EFAD01B820A}">
      <dgm:prSet/>
      <dgm:spPr/>
      <dgm:t>
        <a:bodyPr/>
        <a:lstStyle/>
        <a:p>
          <a:endParaRPr lang="tr-TR"/>
        </a:p>
      </dgm:t>
    </dgm:pt>
    <dgm:pt modelId="{33182B31-17E1-4061-814D-9106E74604CA}">
      <dgm:prSet custT="1"/>
      <dgm:spPr/>
      <dgm:t>
        <a:bodyPr/>
        <a:lstStyle/>
        <a:p>
          <a:pPr rtl="0"/>
          <a:r>
            <a:rPr lang="tr-TR" sz="1800" baseline="0" dirty="0" smtClean="0">
              <a:latin typeface="Times New Roman" pitchFamily="18" charset="0"/>
              <a:cs typeface="Times New Roman" pitchFamily="18" charset="0"/>
            </a:rPr>
            <a:t>Değer Zincirinin Bir Bölümünü Oluşturma </a:t>
          </a:r>
        </a:p>
        <a:p>
          <a:pPr rtl="0"/>
          <a:r>
            <a:rPr lang="tr-TR" sz="1800" baseline="0" dirty="0" smtClean="0">
              <a:latin typeface="Times New Roman" pitchFamily="18" charset="0"/>
              <a:cs typeface="Times New Roman" pitchFamily="18" charset="0"/>
            </a:rPr>
            <a:t>(Sıkı İşbirliği)</a:t>
          </a:r>
          <a:endParaRPr lang="tr-TR" sz="1800" baseline="0" dirty="0">
            <a:latin typeface="Times New Roman" pitchFamily="18" charset="0"/>
            <a:cs typeface="Times New Roman" pitchFamily="18" charset="0"/>
          </a:endParaRPr>
        </a:p>
      </dgm:t>
    </dgm:pt>
    <dgm:pt modelId="{B90E0C27-3F2E-4541-B479-7FA1194461D3}" type="parTrans" cxnId="{E970E96C-8CA8-4D9F-A0C8-79975E86D95C}">
      <dgm:prSet/>
      <dgm:spPr/>
      <dgm:t>
        <a:bodyPr/>
        <a:lstStyle/>
        <a:p>
          <a:endParaRPr lang="tr-TR"/>
        </a:p>
      </dgm:t>
    </dgm:pt>
    <dgm:pt modelId="{BB0CC647-9E64-4BF5-866A-E939DAB65745}" type="sibTrans" cxnId="{E970E96C-8CA8-4D9F-A0C8-79975E86D95C}">
      <dgm:prSet/>
      <dgm:spPr/>
      <dgm:t>
        <a:bodyPr/>
        <a:lstStyle/>
        <a:p>
          <a:endParaRPr lang="tr-TR"/>
        </a:p>
      </dgm:t>
    </dgm:pt>
    <dgm:pt modelId="{54725D2A-5542-4A99-930E-74FA63D6C4B4}" type="pres">
      <dgm:prSet presAssocID="{2FDAB177-3498-49E4-A1F8-A8961199C25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82FA16C-D2C5-4050-AE71-F307D451C9A5}" type="pres">
      <dgm:prSet presAssocID="{2FDAB177-3498-49E4-A1F8-A8961199C25B}" presName="wedge1" presStyleLbl="node1" presStyleIdx="0" presStyleCnt="5" custScaleX="121986" custScaleY="114217"/>
      <dgm:spPr/>
      <dgm:t>
        <a:bodyPr/>
        <a:lstStyle/>
        <a:p>
          <a:endParaRPr lang="tr-TR"/>
        </a:p>
      </dgm:t>
    </dgm:pt>
    <dgm:pt modelId="{C168530B-F88F-4140-B4E8-EA25B6DA6DE3}" type="pres">
      <dgm:prSet presAssocID="{2FDAB177-3498-49E4-A1F8-A8961199C25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1A9F13-8585-4F57-8ACE-72EB3DD7F394}" type="pres">
      <dgm:prSet presAssocID="{2FDAB177-3498-49E4-A1F8-A8961199C25B}" presName="wedge2" presStyleLbl="node1" presStyleIdx="1" presStyleCnt="5" custScaleX="121986" custScaleY="114217"/>
      <dgm:spPr/>
      <dgm:t>
        <a:bodyPr/>
        <a:lstStyle/>
        <a:p>
          <a:endParaRPr lang="tr-TR"/>
        </a:p>
      </dgm:t>
    </dgm:pt>
    <dgm:pt modelId="{4BC23A43-7BC9-41AE-BF83-A1412E38E889}" type="pres">
      <dgm:prSet presAssocID="{2FDAB177-3498-49E4-A1F8-A8961199C25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97741A-7DAE-4C39-B6DF-8916A1027FF6}" type="pres">
      <dgm:prSet presAssocID="{2FDAB177-3498-49E4-A1F8-A8961199C25B}" presName="wedge3" presStyleLbl="node1" presStyleIdx="2" presStyleCnt="5" custScaleX="121986" custScaleY="114217"/>
      <dgm:spPr/>
      <dgm:t>
        <a:bodyPr/>
        <a:lstStyle/>
        <a:p>
          <a:endParaRPr lang="tr-TR"/>
        </a:p>
      </dgm:t>
    </dgm:pt>
    <dgm:pt modelId="{5C423DE3-9C1A-43FC-8AE4-879E47B542A0}" type="pres">
      <dgm:prSet presAssocID="{2FDAB177-3498-49E4-A1F8-A8961199C25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7E40AA-9C5B-4999-BA14-3994138737D1}" type="pres">
      <dgm:prSet presAssocID="{2FDAB177-3498-49E4-A1F8-A8961199C25B}" presName="wedge4" presStyleLbl="node1" presStyleIdx="3" presStyleCnt="5" custScaleX="121986" custScaleY="114217"/>
      <dgm:spPr/>
      <dgm:t>
        <a:bodyPr/>
        <a:lstStyle/>
        <a:p>
          <a:endParaRPr lang="tr-TR"/>
        </a:p>
      </dgm:t>
    </dgm:pt>
    <dgm:pt modelId="{6BB683C2-F84F-4842-A7A4-D830E7F78C54}" type="pres">
      <dgm:prSet presAssocID="{2FDAB177-3498-49E4-A1F8-A8961199C25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D6D163-2EC9-4090-B935-9BBB74456D7C}" type="pres">
      <dgm:prSet presAssocID="{2FDAB177-3498-49E4-A1F8-A8961199C25B}" presName="wedge5" presStyleLbl="node1" presStyleIdx="4" presStyleCnt="5" custScaleX="121986" custScaleY="114217"/>
      <dgm:spPr/>
      <dgm:t>
        <a:bodyPr/>
        <a:lstStyle/>
        <a:p>
          <a:endParaRPr lang="tr-TR"/>
        </a:p>
      </dgm:t>
    </dgm:pt>
    <dgm:pt modelId="{742FC3BC-0E10-4BD2-B5A7-CE086BE0840F}" type="pres">
      <dgm:prSet presAssocID="{2FDAB177-3498-49E4-A1F8-A8961199C25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700E8D-0BF4-4FCF-A9B6-3880E96B6439}" type="presOf" srcId="{2FDAB177-3498-49E4-A1F8-A8961199C25B}" destId="{54725D2A-5542-4A99-930E-74FA63D6C4B4}" srcOrd="0" destOrd="0" presId="urn:microsoft.com/office/officeart/2005/8/layout/chart3"/>
    <dgm:cxn modelId="{EA30CDCA-F46B-46A2-B666-B7AE543F9406}" type="presOf" srcId="{DE8DD67B-B1EF-43E9-90C5-1CB2BB61E06D}" destId="{351A9F13-8585-4F57-8ACE-72EB3DD7F394}" srcOrd="0" destOrd="0" presId="urn:microsoft.com/office/officeart/2005/8/layout/chart3"/>
    <dgm:cxn modelId="{B2B2E6BE-A546-40D2-940A-12683F99676A}" type="presOf" srcId="{F62D0F3C-000E-43F3-8583-51918744488A}" destId="{2A7E40AA-9C5B-4999-BA14-3994138737D1}" srcOrd="0" destOrd="0" presId="urn:microsoft.com/office/officeart/2005/8/layout/chart3"/>
    <dgm:cxn modelId="{CEACC2C3-E211-4B2E-89F6-9EFAD01B820A}" srcId="{2FDAB177-3498-49E4-A1F8-A8961199C25B}" destId="{F62D0F3C-000E-43F3-8583-51918744488A}" srcOrd="3" destOrd="0" parTransId="{800F0799-4B16-460A-B84E-1419E2EA0004}" sibTransId="{871EB709-5599-4D31-A816-447276C195EC}"/>
    <dgm:cxn modelId="{33F5490F-EF85-4218-A244-A8FCDB648B28}" type="presOf" srcId="{DE8DD67B-B1EF-43E9-90C5-1CB2BB61E06D}" destId="{4BC23A43-7BC9-41AE-BF83-A1412E38E889}" srcOrd="1" destOrd="0" presId="urn:microsoft.com/office/officeart/2005/8/layout/chart3"/>
    <dgm:cxn modelId="{70F3737B-A52C-4751-9089-167B0889A25E}" type="presOf" srcId="{A828E48E-1650-4910-96C9-64C206F07D30}" destId="{5C423DE3-9C1A-43FC-8AE4-879E47B542A0}" srcOrd="1" destOrd="0" presId="urn:microsoft.com/office/officeart/2005/8/layout/chart3"/>
    <dgm:cxn modelId="{A73FADC6-7411-4175-BE22-A8A8DFF83DD1}" srcId="{2FDAB177-3498-49E4-A1F8-A8961199C25B}" destId="{112597B4-CF64-46E9-B803-215C0578B1EE}" srcOrd="0" destOrd="0" parTransId="{694FA905-200C-401D-BC16-3BAC0622EB44}" sibTransId="{9246341E-FEAF-4C55-8A9A-9D665F529B6D}"/>
    <dgm:cxn modelId="{F3C9C2A8-6D94-4DD2-BCA8-4D0BE1B1325F}" srcId="{2FDAB177-3498-49E4-A1F8-A8961199C25B}" destId="{DE8DD67B-B1EF-43E9-90C5-1CB2BB61E06D}" srcOrd="1" destOrd="0" parTransId="{EF86B2F2-4395-4D22-AC7E-CE7EFB62ACD1}" sibTransId="{5FBA9D0E-973F-4166-8652-7650089ED224}"/>
    <dgm:cxn modelId="{A2E1C751-0C01-400F-870E-14FE8FD73628}" type="presOf" srcId="{112597B4-CF64-46E9-B803-215C0578B1EE}" destId="{D82FA16C-D2C5-4050-AE71-F307D451C9A5}" srcOrd="0" destOrd="0" presId="urn:microsoft.com/office/officeart/2005/8/layout/chart3"/>
    <dgm:cxn modelId="{40662A78-92EF-4DA5-A60B-19F6EAB9BFC8}" srcId="{2FDAB177-3498-49E4-A1F8-A8961199C25B}" destId="{A828E48E-1650-4910-96C9-64C206F07D30}" srcOrd="2" destOrd="0" parTransId="{0A6B7461-610C-493A-AC3E-20A4E7F2E4DA}" sibTransId="{B3D4F0C7-7721-44C6-A3FD-0343C599EC88}"/>
    <dgm:cxn modelId="{FF8AC234-9722-48D0-835A-68CF6A205CDF}" type="presOf" srcId="{A828E48E-1650-4910-96C9-64C206F07D30}" destId="{3897741A-7DAE-4C39-B6DF-8916A1027FF6}" srcOrd="0" destOrd="0" presId="urn:microsoft.com/office/officeart/2005/8/layout/chart3"/>
    <dgm:cxn modelId="{E970E96C-8CA8-4D9F-A0C8-79975E86D95C}" srcId="{2FDAB177-3498-49E4-A1F8-A8961199C25B}" destId="{33182B31-17E1-4061-814D-9106E74604CA}" srcOrd="4" destOrd="0" parTransId="{B90E0C27-3F2E-4541-B479-7FA1194461D3}" sibTransId="{BB0CC647-9E64-4BF5-866A-E939DAB65745}"/>
    <dgm:cxn modelId="{FB0B905B-8621-4B6C-B681-A6DB58EFDB0E}" type="presOf" srcId="{112597B4-CF64-46E9-B803-215C0578B1EE}" destId="{C168530B-F88F-4140-B4E8-EA25B6DA6DE3}" srcOrd="1" destOrd="0" presId="urn:microsoft.com/office/officeart/2005/8/layout/chart3"/>
    <dgm:cxn modelId="{FDEA6577-1C99-4F28-82EF-5F69F36523C3}" type="presOf" srcId="{33182B31-17E1-4061-814D-9106E74604CA}" destId="{9FD6D163-2EC9-4090-B935-9BBB74456D7C}" srcOrd="0" destOrd="0" presId="urn:microsoft.com/office/officeart/2005/8/layout/chart3"/>
    <dgm:cxn modelId="{CB5007EB-5A15-47E5-825A-433E7AA8FAF1}" type="presOf" srcId="{33182B31-17E1-4061-814D-9106E74604CA}" destId="{742FC3BC-0E10-4BD2-B5A7-CE086BE0840F}" srcOrd="1" destOrd="0" presId="urn:microsoft.com/office/officeart/2005/8/layout/chart3"/>
    <dgm:cxn modelId="{BC3E7C7B-9963-4B0A-B985-4A36953B96F1}" type="presOf" srcId="{F62D0F3C-000E-43F3-8583-51918744488A}" destId="{6BB683C2-F84F-4842-A7A4-D830E7F78C54}" srcOrd="1" destOrd="0" presId="urn:microsoft.com/office/officeart/2005/8/layout/chart3"/>
    <dgm:cxn modelId="{DE143D0D-335C-4EE5-99C6-34C4FED44347}" type="presParOf" srcId="{54725D2A-5542-4A99-930E-74FA63D6C4B4}" destId="{D82FA16C-D2C5-4050-AE71-F307D451C9A5}" srcOrd="0" destOrd="0" presId="urn:microsoft.com/office/officeart/2005/8/layout/chart3"/>
    <dgm:cxn modelId="{99941AA5-38FF-46C9-ACDA-07A929B25B18}" type="presParOf" srcId="{54725D2A-5542-4A99-930E-74FA63D6C4B4}" destId="{C168530B-F88F-4140-B4E8-EA25B6DA6DE3}" srcOrd="1" destOrd="0" presId="urn:microsoft.com/office/officeart/2005/8/layout/chart3"/>
    <dgm:cxn modelId="{15664F79-5587-4EB3-A6F5-E4D885CD84F3}" type="presParOf" srcId="{54725D2A-5542-4A99-930E-74FA63D6C4B4}" destId="{351A9F13-8585-4F57-8ACE-72EB3DD7F394}" srcOrd="2" destOrd="0" presId="urn:microsoft.com/office/officeart/2005/8/layout/chart3"/>
    <dgm:cxn modelId="{294A05C5-BFCD-41C8-B719-26110BA4DF3F}" type="presParOf" srcId="{54725D2A-5542-4A99-930E-74FA63D6C4B4}" destId="{4BC23A43-7BC9-41AE-BF83-A1412E38E889}" srcOrd="3" destOrd="0" presId="urn:microsoft.com/office/officeart/2005/8/layout/chart3"/>
    <dgm:cxn modelId="{6631443F-213D-4360-8446-E9592ACFE49C}" type="presParOf" srcId="{54725D2A-5542-4A99-930E-74FA63D6C4B4}" destId="{3897741A-7DAE-4C39-B6DF-8916A1027FF6}" srcOrd="4" destOrd="0" presId="urn:microsoft.com/office/officeart/2005/8/layout/chart3"/>
    <dgm:cxn modelId="{A0461352-D676-407D-86EB-DA198EADFD96}" type="presParOf" srcId="{54725D2A-5542-4A99-930E-74FA63D6C4B4}" destId="{5C423DE3-9C1A-43FC-8AE4-879E47B542A0}" srcOrd="5" destOrd="0" presId="urn:microsoft.com/office/officeart/2005/8/layout/chart3"/>
    <dgm:cxn modelId="{50F7DA6F-F123-468F-9108-E98C7F6B908B}" type="presParOf" srcId="{54725D2A-5542-4A99-930E-74FA63D6C4B4}" destId="{2A7E40AA-9C5B-4999-BA14-3994138737D1}" srcOrd="6" destOrd="0" presId="urn:microsoft.com/office/officeart/2005/8/layout/chart3"/>
    <dgm:cxn modelId="{CD90EE6F-ABE7-4341-AC78-64FF1A00CB0E}" type="presParOf" srcId="{54725D2A-5542-4A99-930E-74FA63D6C4B4}" destId="{6BB683C2-F84F-4842-A7A4-D830E7F78C54}" srcOrd="7" destOrd="0" presId="urn:microsoft.com/office/officeart/2005/8/layout/chart3"/>
    <dgm:cxn modelId="{E5833247-13EE-4764-AFCC-5000199DE304}" type="presParOf" srcId="{54725D2A-5542-4A99-930E-74FA63D6C4B4}" destId="{9FD6D163-2EC9-4090-B935-9BBB74456D7C}" srcOrd="8" destOrd="0" presId="urn:microsoft.com/office/officeart/2005/8/layout/chart3"/>
    <dgm:cxn modelId="{82BC2C41-9A2A-4A06-9280-E61FC06012BE}" type="presParOf" srcId="{54725D2A-5542-4A99-930E-74FA63D6C4B4}" destId="{742FC3BC-0E10-4BD2-B5A7-CE086BE0840F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B40155-7F7C-4163-BDAC-5E1DA8A271E3}" type="doc">
      <dgm:prSet loTypeId="urn:microsoft.com/office/officeart/2005/8/layout/vProcess5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097137B7-9184-46E3-9D01-9652762A5948}">
      <dgm:prSet custT="1"/>
      <dgm:spPr/>
      <dgm:t>
        <a:bodyPr/>
        <a:lstStyle/>
        <a:p>
          <a:pPr rtl="0"/>
          <a:r>
            <a:rPr lang="tr-T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SADECE MALİYETE BAĞLI REKABET</a:t>
          </a:r>
          <a:endParaRPr lang="tr-TR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5DAC47-5F3A-4893-B2C5-AE6BC16255A4}" type="parTrans" cxnId="{BBFE3489-5F0A-48FF-968B-7D56A5E7E177}">
      <dgm:prSet/>
      <dgm:spPr/>
      <dgm:t>
        <a:bodyPr/>
        <a:lstStyle/>
        <a:p>
          <a:endParaRPr lang="tr-TR"/>
        </a:p>
      </dgm:t>
    </dgm:pt>
    <dgm:pt modelId="{5B518731-F1D2-415A-96FC-8F798B9E251E}" type="sibTrans" cxnId="{BBFE3489-5F0A-48FF-968B-7D56A5E7E177}">
      <dgm:prSet/>
      <dgm:spPr/>
      <dgm:t>
        <a:bodyPr/>
        <a:lstStyle/>
        <a:p>
          <a:endParaRPr lang="tr-TR"/>
        </a:p>
      </dgm:t>
    </dgm:pt>
    <dgm:pt modelId="{2A62101B-2408-47E0-97D7-D431C4394C19}">
      <dgm:prSet custT="1"/>
      <dgm:spPr/>
      <dgm:t>
        <a:bodyPr/>
        <a:lstStyle/>
        <a:p>
          <a:pPr rtl="0"/>
          <a:r>
            <a:rPr lang="tr-T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TALEBİN FİYATA DUYARLILIĞI</a:t>
          </a:r>
          <a:endParaRPr lang="tr-TR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B0AE48-A8B7-4110-A013-5FF3F60375FB}" type="parTrans" cxnId="{FDDDF53C-B46E-4AB4-B60E-4F8341ECE1CE}">
      <dgm:prSet/>
      <dgm:spPr/>
      <dgm:t>
        <a:bodyPr/>
        <a:lstStyle/>
        <a:p>
          <a:endParaRPr lang="tr-TR"/>
        </a:p>
      </dgm:t>
    </dgm:pt>
    <dgm:pt modelId="{6496BF0B-8065-4B6C-AB1D-EA83D496EFCF}" type="sibTrans" cxnId="{FDDDF53C-B46E-4AB4-B60E-4F8341ECE1CE}">
      <dgm:prSet/>
      <dgm:spPr/>
      <dgm:t>
        <a:bodyPr/>
        <a:lstStyle/>
        <a:p>
          <a:endParaRPr lang="tr-TR"/>
        </a:p>
      </dgm:t>
    </dgm:pt>
    <dgm:pt modelId="{E2540771-CA61-422B-A89A-992798487E90}">
      <dgm:prSet custT="1"/>
      <dgm:spPr/>
      <dgm:t>
        <a:bodyPr/>
        <a:lstStyle/>
        <a:p>
          <a:pPr rtl="0"/>
          <a:r>
            <a:rPr lang="tr-T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MÜŞTERİLERİN ÜRÜN FARKLILAŞTIRMAYA DUYARSIZLIĞI</a:t>
          </a:r>
          <a:endParaRPr lang="tr-TR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AA18B8-FAAC-4D63-BCDC-770F2C8D0CD9}" type="parTrans" cxnId="{9C288BD8-7410-41E7-A687-775926530262}">
      <dgm:prSet/>
      <dgm:spPr/>
      <dgm:t>
        <a:bodyPr/>
        <a:lstStyle/>
        <a:p>
          <a:endParaRPr lang="tr-TR"/>
        </a:p>
      </dgm:t>
    </dgm:pt>
    <dgm:pt modelId="{57501B2C-C1B0-4F38-80D6-6A963F41DDBA}" type="sibTrans" cxnId="{9C288BD8-7410-41E7-A687-775926530262}">
      <dgm:prSet/>
      <dgm:spPr/>
      <dgm:t>
        <a:bodyPr/>
        <a:lstStyle/>
        <a:p>
          <a:endParaRPr lang="tr-TR"/>
        </a:p>
      </dgm:t>
    </dgm:pt>
    <dgm:pt modelId="{82F17153-B4FA-49EC-BF30-38F111791C4D}" type="pres">
      <dgm:prSet presAssocID="{A8B40155-7F7C-4163-BDAC-5E1DA8A271E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0B97CFD-1194-4F59-B808-F7C6029894D8}" type="pres">
      <dgm:prSet presAssocID="{A8B40155-7F7C-4163-BDAC-5E1DA8A271E3}" presName="dummyMaxCanvas" presStyleCnt="0">
        <dgm:presLayoutVars/>
      </dgm:prSet>
      <dgm:spPr/>
    </dgm:pt>
    <dgm:pt modelId="{B526F2BC-B0F6-42E0-9D36-E68F385574C4}" type="pres">
      <dgm:prSet presAssocID="{A8B40155-7F7C-4163-BDAC-5E1DA8A271E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15388A-3795-4E04-9451-BA21095060D4}" type="pres">
      <dgm:prSet presAssocID="{A8B40155-7F7C-4163-BDAC-5E1DA8A271E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9C8DAC-AF09-41B6-B116-F4AF8572D1BB}" type="pres">
      <dgm:prSet presAssocID="{A8B40155-7F7C-4163-BDAC-5E1DA8A271E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75D026-B6CB-4BD0-BC62-E08067D86783}" type="pres">
      <dgm:prSet presAssocID="{A8B40155-7F7C-4163-BDAC-5E1DA8A271E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723ABD-E42B-46F5-8595-7839CA014E90}" type="pres">
      <dgm:prSet presAssocID="{A8B40155-7F7C-4163-BDAC-5E1DA8A271E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F61B31-6701-44A5-83A8-F2589FFF4679}" type="pres">
      <dgm:prSet presAssocID="{A8B40155-7F7C-4163-BDAC-5E1DA8A271E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0868CA-A536-478D-BDFB-1EE89684ECF5}" type="pres">
      <dgm:prSet presAssocID="{A8B40155-7F7C-4163-BDAC-5E1DA8A271E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A4BAF2-DD51-4B37-93C4-81066F653646}" type="pres">
      <dgm:prSet presAssocID="{A8B40155-7F7C-4163-BDAC-5E1DA8A271E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C6471DC-9B17-46EB-9E9B-2CC0D7972292}" type="presOf" srcId="{2A62101B-2408-47E0-97D7-D431C4394C19}" destId="{A30868CA-A536-478D-BDFB-1EE89684ECF5}" srcOrd="1" destOrd="0" presId="urn:microsoft.com/office/officeart/2005/8/layout/vProcess5"/>
    <dgm:cxn modelId="{4294DA20-F9EA-4345-B619-3709F780A459}" type="presOf" srcId="{E2540771-CA61-422B-A89A-992798487E90}" destId="{19A4BAF2-DD51-4B37-93C4-81066F653646}" srcOrd="1" destOrd="0" presId="urn:microsoft.com/office/officeart/2005/8/layout/vProcess5"/>
    <dgm:cxn modelId="{9C288BD8-7410-41E7-A687-775926530262}" srcId="{A8B40155-7F7C-4163-BDAC-5E1DA8A271E3}" destId="{E2540771-CA61-422B-A89A-992798487E90}" srcOrd="2" destOrd="0" parTransId="{43AA18B8-FAAC-4D63-BCDC-770F2C8D0CD9}" sibTransId="{57501B2C-C1B0-4F38-80D6-6A963F41DDBA}"/>
    <dgm:cxn modelId="{43D4C660-D4E7-4EAE-832C-5B13279A6B56}" type="presOf" srcId="{6496BF0B-8065-4B6C-AB1D-EA83D496EFCF}" destId="{26723ABD-E42B-46F5-8595-7839CA014E90}" srcOrd="0" destOrd="0" presId="urn:microsoft.com/office/officeart/2005/8/layout/vProcess5"/>
    <dgm:cxn modelId="{C74BE586-08C1-4BF7-B69F-4FEA9F4F629F}" type="presOf" srcId="{2A62101B-2408-47E0-97D7-D431C4394C19}" destId="{E815388A-3795-4E04-9451-BA21095060D4}" srcOrd="0" destOrd="0" presId="urn:microsoft.com/office/officeart/2005/8/layout/vProcess5"/>
    <dgm:cxn modelId="{FDDDF53C-B46E-4AB4-B60E-4F8341ECE1CE}" srcId="{A8B40155-7F7C-4163-BDAC-5E1DA8A271E3}" destId="{2A62101B-2408-47E0-97D7-D431C4394C19}" srcOrd="1" destOrd="0" parTransId="{91B0AE48-A8B7-4110-A013-5FF3F60375FB}" sibTransId="{6496BF0B-8065-4B6C-AB1D-EA83D496EFCF}"/>
    <dgm:cxn modelId="{BBFE3489-5F0A-48FF-968B-7D56A5E7E177}" srcId="{A8B40155-7F7C-4163-BDAC-5E1DA8A271E3}" destId="{097137B7-9184-46E3-9D01-9652762A5948}" srcOrd="0" destOrd="0" parTransId="{B75DAC47-5F3A-4893-B2C5-AE6BC16255A4}" sibTransId="{5B518731-F1D2-415A-96FC-8F798B9E251E}"/>
    <dgm:cxn modelId="{F0CA7960-CB96-4173-9971-98C535A92224}" type="presOf" srcId="{5B518731-F1D2-415A-96FC-8F798B9E251E}" destId="{B575D026-B6CB-4BD0-BC62-E08067D86783}" srcOrd="0" destOrd="0" presId="urn:microsoft.com/office/officeart/2005/8/layout/vProcess5"/>
    <dgm:cxn modelId="{59D2D9FE-3FF4-4D00-9C15-8DA31FC9AE7B}" type="presOf" srcId="{097137B7-9184-46E3-9D01-9652762A5948}" destId="{32F61B31-6701-44A5-83A8-F2589FFF4679}" srcOrd="1" destOrd="0" presId="urn:microsoft.com/office/officeart/2005/8/layout/vProcess5"/>
    <dgm:cxn modelId="{D24BB30B-E1C0-4A40-A043-16D4C83DE050}" type="presOf" srcId="{A8B40155-7F7C-4163-BDAC-5E1DA8A271E3}" destId="{82F17153-B4FA-49EC-BF30-38F111791C4D}" srcOrd="0" destOrd="0" presId="urn:microsoft.com/office/officeart/2005/8/layout/vProcess5"/>
    <dgm:cxn modelId="{214C8D6C-E31A-429B-880F-6912045F104B}" type="presOf" srcId="{E2540771-CA61-422B-A89A-992798487E90}" destId="{589C8DAC-AF09-41B6-B116-F4AF8572D1BB}" srcOrd="0" destOrd="0" presId="urn:microsoft.com/office/officeart/2005/8/layout/vProcess5"/>
    <dgm:cxn modelId="{261DA95E-33A9-443F-B582-ACF83F149288}" type="presOf" srcId="{097137B7-9184-46E3-9D01-9652762A5948}" destId="{B526F2BC-B0F6-42E0-9D36-E68F385574C4}" srcOrd="0" destOrd="0" presId="urn:microsoft.com/office/officeart/2005/8/layout/vProcess5"/>
    <dgm:cxn modelId="{8C32BF98-AA5E-420B-90FB-F33A7A8F7F7B}" type="presParOf" srcId="{82F17153-B4FA-49EC-BF30-38F111791C4D}" destId="{D0B97CFD-1194-4F59-B808-F7C6029894D8}" srcOrd="0" destOrd="0" presId="urn:microsoft.com/office/officeart/2005/8/layout/vProcess5"/>
    <dgm:cxn modelId="{0984BF4A-BCDB-4C5D-AAC1-D11392E72279}" type="presParOf" srcId="{82F17153-B4FA-49EC-BF30-38F111791C4D}" destId="{B526F2BC-B0F6-42E0-9D36-E68F385574C4}" srcOrd="1" destOrd="0" presId="urn:microsoft.com/office/officeart/2005/8/layout/vProcess5"/>
    <dgm:cxn modelId="{212EF06E-A5A6-4650-BAC4-F9707F406124}" type="presParOf" srcId="{82F17153-B4FA-49EC-BF30-38F111791C4D}" destId="{E815388A-3795-4E04-9451-BA21095060D4}" srcOrd="2" destOrd="0" presId="urn:microsoft.com/office/officeart/2005/8/layout/vProcess5"/>
    <dgm:cxn modelId="{9714CA84-043F-48EF-9BAA-42D238280A88}" type="presParOf" srcId="{82F17153-B4FA-49EC-BF30-38F111791C4D}" destId="{589C8DAC-AF09-41B6-B116-F4AF8572D1BB}" srcOrd="3" destOrd="0" presId="urn:microsoft.com/office/officeart/2005/8/layout/vProcess5"/>
    <dgm:cxn modelId="{38A93326-531C-4FC3-A13D-BEE7762E9EEA}" type="presParOf" srcId="{82F17153-B4FA-49EC-BF30-38F111791C4D}" destId="{B575D026-B6CB-4BD0-BC62-E08067D86783}" srcOrd="4" destOrd="0" presId="urn:microsoft.com/office/officeart/2005/8/layout/vProcess5"/>
    <dgm:cxn modelId="{8301D12B-A50E-45B9-A123-A29FBC21CF8D}" type="presParOf" srcId="{82F17153-B4FA-49EC-BF30-38F111791C4D}" destId="{26723ABD-E42B-46F5-8595-7839CA014E90}" srcOrd="5" destOrd="0" presId="urn:microsoft.com/office/officeart/2005/8/layout/vProcess5"/>
    <dgm:cxn modelId="{6130070B-3197-44F3-A920-C54DAA8F2840}" type="presParOf" srcId="{82F17153-B4FA-49EC-BF30-38F111791C4D}" destId="{32F61B31-6701-44A5-83A8-F2589FFF4679}" srcOrd="6" destOrd="0" presId="urn:microsoft.com/office/officeart/2005/8/layout/vProcess5"/>
    <dgm:cxn modelId="{8AC567BB-3DC1-43F6-9A09-BC06B81E3C7A}" type="presParOf" srcId="{82F17153-B4FA-49EC-BF30-38F111791C4D}" destId="{A30868CA-A536-478D-BDFB-1EE89684ECF5}" srcOrd="7" destOrd="0" presId="urn:microsoft.com/office/officeart/2005/8/layout/vProcess5"/>
    <dgm:cxn modelId="{0CD5236C-A3A8-45C4-92F7-430287321B9D}" type="presParOf" srcId="{82F17153-B4FA-49EC-BF30-38F111791C4D}" destId="{19A4BAF2-DD51-4B37-93C4-81066F653646}" srcOrd="8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214DDF-EE97-4768-B3E8-31D3939E72D4}" type="doc">
      <dgm:prSet loTypeId="urn:microsoft.com/office/officeart/2005/8/layout/list1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tr-TR"/>
        </a:p>
      </dgm:t>
    </dgm:pt>
    <dgm:pt modelId="{E107E2B2-D5EE-4110-ABC1-600F2F5AA707}">
      <dgm:prSet custT="1"/>
      <dgm:spPr/>
      <dgm:t>
        <a:bodyPr/>
        <a:lstStyle/>
        <a:p>
          <a:pPr rtl="0"/>
          <a:r>
            <a:rPr lang="tr-TR" sz="2000" baseline="0" dirty="0" smtClean="0">
              <a:latin typeface="Times New Roman" pitchFamily="18" charset="0"/>
              <a:cs typeface="Times New Roman" pitchFamily="18" charset="0"/>
            </a:rPr>
            <a:t>Üretim personelini eğitme, 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CD1D75BC-0379-4170-99C3-039C63FE5732}" type="parTrans" cxnId="{80322DD4-28EA-48C3-BC4D-22BC2C6B8980}">
      <dgm:prSet/>
      <dgm:spPr/>
      <dgm:t>
        <a:bodyPr/>
        <a:lstStyle/>
        <a:p>
          <a:endParaRPr lang="tr-TR"/>
        </a:p>
      </dgm:t>
    </dgm:pt>
    <dgm:pt modelId="{2B23DCCA-46B1-4EA5-8566-E683041F98E6}" type="sibTrans" cxnId="{80322DD4-28EA-48C3-BC4D-22BC2C6B8980}">
      <dgm:prSet/>
      <dgm:spPr/>
      <dgm:t>
        <a:bodyPr/>
        <a:lstStyle/>
        <a:p>
          <a:endParaRPr lang="tr-TR"/>
        </a:p>
      </dgm:t>
    </dgm:pt>
    <dgm:pt modelId="{8DCCDCA3-C203-44D3-8533-F2893C933716}">
      <dgm:prSet custT="1"/>
      <dgm:spPr/>
      <dgm:t>
        <a:bodyPr/>
        <a:lstStyle/>
        <a:p>
          <a:pPr rtl="0"/>
          <a:r>
            <a:rPr lang="tr-TR" sz="2000" baseline="0" dirty="0" smtClean="0">
              <a:latin typeface="Times New Roman" pitchFamily="18" charset="0"/>
              <a:cs typeface="Times New Roman" pitchFamily="18" charset="0"/>
            </a:rPr>
            <a:t>Savurganlık ve fireleri azaltma, 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4C035AA5-FF1E-4342-AF22-876CE1714D87}" type="parTrans" cxnId="{9DA7C7B6-896D-4BC0-87FF-6BBF00CD6675}">
      <dgm:prSet/>
      <dgm:spPr/>
      <dgm:t>
        <a:bodyPr/>
        <a:lstStyle/>
        <a:p>
          <a:endParaRPr lang="tr-TR"/>
        </a:p>
      </dgm:t>
    </dgm:pt>
    <dgm:pt modelId="{7F9C2A91-4E6E-4C36-BA0D-AB2831AF8074}" type="sibTrans" cxnId="{9DA7C7B6-896D-4BC0-87FF-6BBF00CD6675}">
      <dgm:prSet/>
      <dgm:spPr/>
      <dgm:t>
        <a:bodyPr/>
        <a:lstStyle/>
        <a:p>
          <a:endParaRPr lang="tr-TR"/>
        </a:p>
      </dgm:t>
    </dgm:pt>
    <dgm:pt modelId="{9F91BC2A-8007-41AD-9B06-AD6F0F95439D}">
      <dgm:prSet custT="1"/>
      <dgm:spPr/>
      <dgm:t>
        <a:bodyPr/>
        <a:lstStyle/>
        <a:p>
          <a:pPr rtl="0"/>
          <a:r>
            <a:rPr lang="tr-TR" sz="2000" baseline="0" dirty="0" smtClean="0">
              <a:latin typeface="Times New Roman" pitchFamily="18" charset="0"/>
              <a:cs typeface="Times New Roman" pitchFamily="18" charset="0"/>
            </a:rPr>
            <a:t>Rutin işlemleri bilgisayara verip orta kademe personel sayısını azaltma, 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585D1328-C2AE-4BA7-9449-09286A73F30F}" type="parTrans" cxnId="{C1E22EFB-2905-483D-99B5-E9527500CD02}">
      <dgm:prSet/>
      <dgm:spPr/>
      <dgm:t>
        <a:bodyPr/>
        <a:lstStyle/>
        <a:p>
          <a:endParaRPr lang="tr-TR"/>
        </a:p>
      </dgm:t>
    </dgm:pt>
    <dgm:pt modelId="{C3C28F46-F7F8-4805-AE5A-941E41191367}" type="sibTrans" cxnId="{C1E22EFB-2905-483D-99B5-E9527500CD02}">
      <dgm:prSet/>
      <dgm:spPr/>
      <dgm:t>
        <a:bodyPr/>
        <a:lstStyle/>
        <a:p>
          <a:endParaRPr lang="tr-TR"/>
        </a:p>
      </dgm:t>
    </dgm:pt>
    <dgm:pt modelId="{2B4FE35B-2015-4D8B-91BC-3E3B4D1C70A2}">
      <dgm:prSet custT="1"/>
      <dgm:spPr/>
      <dgm:t>
        <a:bodyPr/>
        <a:lstStyle/>
        <a:p>
          <a:pPr rtl="0"/>
          <a:r>
            <a:rPr lang="tr-TR" sz="2000" baseline="0" dirty="0" smtClean="0">
              <a:latin typeface="Times New Roman" pitchFamily="18" charset="0"/>
              <a:cs typeface="Times New Roman" pitchFamily="18" charset="0"/>
            </a:rPr>
            <a:t>Büyük  reklam kampanyaları ile tüm tüketicilere ulaşma, 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4669302B-1036-4CBE-B2D6-AB8AB5B94ABC}" type="parTrans" cxnId="{AAE80587-3FD3-412F-B631-DE2E6B6F5E6B}">
      <dgm:prSet/>
      <dgm:spPr/>
      <dgm:t>
        <a:bodyPr/>
        <a:lstStyle/>
        <a:p>
          <a:endParaRPr lang="tr-TR"/>
        </a:p>
      </dgm:t>
    </dgm:pt>
    <dgm:pt modelId="{A7CC2419-2F0E-40BB-B5B4-EB7B591565E7}" type="sibTrans" cxnId="{AAE80587-3FD3-412F-B631-DE2E6B6F5E6B}">
      <dgm:prSet/>
      <dgm:spPr/>
      <dgm:t>
        <a:bodyPr/>
        <a:lstStyle/>
        <a:p>
          <a:endParaRPr lang="tr-TR"/>
        </a:p>
      </dgm:t>
    </dgm:pt>
    <dgm:pt modelId="{74F9F97A-86D5-4EE1-942B-5E687221510A}">
      <dgm:prSet custT="1"/>
      <dgm:spPr/>
      <dgm:t>
        <a:bodyPr/>
        <a:lstStyle/>
        <a:p>
          <a:pPr rtl="0"/>
          <a:r>
            <a:rPr lang="tr-TR" sz="2000" baseline="0" dirty="0" smtClean="0">
              <a:latin typeface="Times New Roman" pitchFamily="18" charset="0"/>
              <a:cs typeface="Times New Roman" pitchFamily="18" charset="0"/>
            </a:rPr>
            <a:t>Uzman personel ile bakım-tamir servislerini iyi çalıştırma, 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C920DB35-4A50-4A5E-B968-9CAE9D01509A}" type="parTrans" cxnId="{0B2B2DBA-3432-41C3-AA0C-EDFB1299A287}">
      <dgm:prSet/>
      <dgm:spPr/>
      <dgm:t>
        <a:bodyPr/>
        <a:lstStyle/>
        <a:p>
          <a:endParaRPr lang="tr-TR"/>
        </a:p>
      </dgm:t>
    </dgm:pt>
    <dgm:pt modelId="{28E51404-E7ED-4371-86F5-AF4E3E6E937C}" type="sibTrans" cxnId="{0B2B2DBA-3432-41C3-AA0C-EDFB1299A287}">
      <dgm:prSet/>
      <dgm:spPr/>
      <dgm:t>
        <a:bodyPr/>
        <a:lstStyle/>
        <a:p>
          <a:endParaRPr lang="tr-TR"/>
        </a:p>
      </dgm:t>
    </dgm:pt>
    <dgm:pt modelId="{F800E5ED-7D8E-4182-846F-27B43DB0A013}">
      <dgm:prSet custT="1"/>
      <dgm:spPr/>
      <dgm:t>
        <a:bodyPr/>
        <a:lstStyle/>
        <a:p>
          <a:pPr rtl="0"/>
          <a:r>
            <a:rPr lang="tr-TR" sz="2000" baseline="0" dirty="0" smtClean="0">
              <a:latin typeface="Times New Roman" pitchFamily="18" charset="0"/>
              <a:cs typeface="Times New Roman" pitchFamily="18" charset="0"/>
            </a:rPr>
            <a:t>Müşteri memnuniyet ve sadakatinin yüksek olması</a:t>
          </a:r>
          <a:endParaRPr lang="tr-TR" sz="2000" baseline="0" dirty="0">
            <a:latin typeface="Times New Roman" pitchFamily="18" charset="0"/>
            <a:cs typeface="Times New Roman" pitchFamily="18" charset="0"/>
          </a:endParaRPr>
        </a:p>
      </dgm:t>
    </dgm:pt>
    <dgm:pt modelId="{735ADC09-2EE7-4C79-BACF-23B195FB8766}" type="parTrans" cxnId="{C5544E29-6DC5-462D-AAEA-82FDA9F87BFB}">
      <dgm:prSet/>
      <dgm:spPr/>
      <dgm:t>
        <a:bodyPr/>
        <a:lstStyle/>
        <a:p>
          <a:endParaRPr lang="tr-TR"/>
        </a:p>
      </dgm:t>
    </dgm:pt>
    <dgm:pt modelId="{38F32B04-42F9-42DC-A715-A8055C7C750C}" type="sibTrans" cxnId="{C5544E29-6DC5-462D-AAEA-82FDA9F87BFB}">
      <dgm:prSet/>
      <dgm:spPr/>
      <dgm:t>
        <a:bodyPr/>
        <a:lstStyle/>
        <a:p>
          <a:endParaRPr lang="tr-TR"/>
        </a:p>
      </dgm:t>
    </dgm:pt>
    <dgm:pt modelId="{1C79D7EE-59D7-410A-ACF5-2241CF993DF6}" type="pres">
      <dgm:prSet presAssocID="{C2214DDF-EE97-4768-B3E8-31D3939E72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FB11C03-BEFB-415A-8667-43D1B54CEE54}" type="pres">
      <dgm:prSet presAssocID="{E107E2B2-D5EE-4110-ABC1-600F2F5AA707}" presName="parentLin" presStyleCnt="0"/>
      <dgm:spPr/>
      <dgm:t>
        <a:bodyPr/>
        <a:lstStyle/>
        <a:p>
          <a:endParaRPr lang="tr-TR"/>
        </a:p>
      </dgm:t>
    </dgm:pt>
    <dgm:pt modelId="{7FBE4C14-9FE3-4A7E-82E5-5597AA8B2652}" type="pres">
      <dgm:prSet presAssocID="{E107E2B2-D5EE-4110-ABC1-600F2F5AA707}" presName="parentLeftMargin" presStyleLbl="node1" presStyleIdx="0" presStyleCnt="6"/>
      <dgm:spPr/>
      <dgm:t>
        <a:bodyPr/>
        <a:lstStyle/>
        <a:p>
          <a:endParaRPr lang="tr-TR"/>
        </a:p>
      </dgm:t>
    </dgm:pt>
    <dgm:pt modelId="{9CAE2CE8-AB27-4E37-B199-284D0E7A6BFB}" type="pres">
      <dgm:prSet presAssocID="{E107E2B2-D5EE-4110-ABC1-600F2F5AA707}" presName="parentText" presStyleLbl="node1" presStyleIdx="0" presStyleCnt="6" custScaleX="139499" custLinFactNeighborX="-6981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5C3A5E-02C9-4977-8C0E-5A111CEC5A4D}" type="pres">
      <dgm:prSet presAssocID="{E107E2B2-D5EE-4110-ABC1-600F2F5AA707}" presName="negativeSpace" presStyleCnt="0"/>
      <dgm:spPr/>
      <dgm:t>
        <a:bodyPr/>
        <a:lstStyle/>
        <a:p>
          <a:endParaRPr lang="tr-TR"/>
        </a:p>
      </dgm:t>
    </dgm:pt>
    <dgm:pt modelId="{CCCB4A14-AC93-4F7E-8BD8-0A28B983AF0D}" type="pres">
      <dgm:prSet presAssocID="{E107E2B2-D5EE-4110-ABC1-600F2F5AA707}" presName="childText" presStyleLbl="conFgAcc1" presStyleIdx="0" presStyleCnt="6" custLinFactNeighborX="2048" custLinFactNeighborY="-6284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4C6246-588E-4FED-940C-27FA08A4EFB6}" type="pres">
      <dgm:prSet presAssocID="{2B23DCCA-46B1-4EA5-8566-E683041F98E6}" presName="spaceBetweenRectangles" presStyleCnt="0"/>
      <dgm:spPr/>
      <dgm:t>
        <a:bodyPr/>
        <a:lstStyle/>
        <a:p>
          <a:endParaRPr lang="tr-TR"/>
        </a:p>
      </dgm:t>
    </dgm:pt>
    <dgm:pt modelId="{C166C15E-0130-49DF-A1FE-64AA474126EA}" type="pres">
      <dgm:prSet presAssocID="{8DCCDCA3-C203-44D3-8533-F2893C933716}" presName="parentLin" presStyleCnt="0"/>
      <dgm:spPr/>
      <dgm:t>
        <a:bodyPr/>
        <a:lstStyle/>
        <a:p>
          <a:endParaRPr lang="tr-TR"/>
        </a:p>
      </dgm:t>
    </dgm:pt>
    <dgm:pt modelId="{ECF8EC96-2DBE-47CA-A213-46B8E9B706D8}" type="pres">
      <dgm:prSet presAssocID="{8DCCDCA3-C203-44D3-8533-F2893C933716}" presName="parentLeftMargin" presStyleLbl="node1" presStyleIdx="0" presStyleCnt="6"/>
      <dgm:spPr/>
      <dgm:t>
        <a:bodyPr/>
        <a:lstStyle/>
        <a:p>
          <a:endParaRPr lang="tr-TR"/>
        </a:p>
      </dgm:t>
    </dgm:pt>
    <dgm:pt modelId="{8074F26C-5824-4944-81D9-FF286C99437A}" type="pres">
      <dgm:prSet presAssocID="{8DCCDCA3-C203-44D3-8533-F2893C933716}" presName="parentText" presStyleLbl="node1" presStyleIdx="1" presStyleCnt="6" custScaleX="139499" custLinFactNeighborX="-6981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A9BE1D-CE20-4659-89AF-0846973529E4}" type="pres">
      <dgm:prSet presAssocID="{8DCCDCA3-C203-44D3-8533-F2893C933716}" presName="negativeSpace" presStyleCnt="0"/>
      <dgm:spPr/>
      <dgm:t>
        <a:bodyPr/>
        <a:lstStyle/>
        <a:p>
          <a:endParaRPr lang="tr-TR"/>
        </a:p>
      </dgm:t>
    </dgm:pt>
    <dgm:pt modelId="{A1D86E57-7B7E-4F0D-9925-39EC3B034C69}" type="pres">
      <dgm:prSet presAssocID="{8DCCDCA3-C203-44D3-8533-F2893C933716}" presName="childText" presStyleLbl="conFgAcc1" presStyleIdx="1" presStyleCnt="6">
        <dgm:presLayoutVars>
          <dgm:bulletEnabled val="1"/>
        </dgm:presLayoutVars>
      </dgm:prSet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tr-TR"/>
        </a:p>
      </dgm:t>
    </dgm:pt>
    <dgm:pt modelId="{2347307E-EB50-40FF-8118-DC2241A44D21}" type="pres">
      <dgm:prSet presAssocID="{7F9C2A91-4E6E-4C36-BA0D-AB2831AF8074}" presName="spaceBetweenRectangles" presStyleCnt="0"/>
      <dgm:spPr/>
      <dgm:t>
        <a:bodyPr/>
        <a:lstStyle/>
        <a:p>
          <a:endParaRPr lang="tr-TR"/>
        </a:p>
      </dgm:t>
    </dgm:pt>
    <dgm:pt modelId="{EFC53133-B9B7-4D98-8EA6-902BDDB0B860}" type="pres">
      <dgm:prSet presAssocID="{9F91BC2A-8007-41AD-9B06-AD6F0F95439D}" presName="parentLin" presStyleCnt="0"/>
      <dgm:spPr/>
      <dgm:t>
        <a:bodyPr/>
        <a:lstStyle/>
        <a:p>
          <a:endParaRPr lang="tr-TR"/>
        </a:p>
      </dgm:t>
    </dgm:pt>
    <dgm:pt modelId="{19CA8039-5056-4BD8-8825-8DA2715B6547}" type="pres">
      <dgm:prSet presAssocID="{9F91BC2A-8007-41AD-9B06-AD6F0F95439D}" presName="parentLeftMargin" presStyleLbl="node1" presStyleIdx="1" presStyleCnt="6"/>
      <dgm:spPr/>
      <dgm:t>
        <a:bodyPr/>
        <a:lstStyle/>
        <a:p>
          <a:endParaRPr lang="tr-TR"/>
        </a:p>
      </dgm:t>
    </dgm:pt>
    <dgm:pt modelId="{6B13925E-42C5-4D33-B095-FB3002C3F9C8}" type="pres">
      <dgm:prSet presAssocID="{9F91BC2A-8007-41AD-9B06-AD6F0F95439D}" presName="parentText" presStyleLbl="node1" presStyleIdx="2" presStyleCnt="6" custScaleX="139499" custLinFactNeighborX="-6981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21620E-0A84-4514-A58A-067C912B22E3}" type="pres">
      <dgm:prSet presAssocID="{9F91BC2A-8007-41AD-9B06-AD6F0F95439D}" presName="negativeSpace" presStyleCnt="0"/>
      <dgm:spPr/>
      <dgm:t>
        <a:bodyPr/>
        <a:lstStyle/>
        <a:p>
          <a:endParaRPr lang="tr-TR"/>
        </a:p>
      </dgm:t>
    </dgm:pt>
    <dgm:pt modelId="{F23CC2EE-8351-40ED-9867-3C40179E11CC}" type="pres">
      <dgm:prSet presAssocID="{9F91BC2A-8007-41AD-9B06-AD6F0F95439D}" presName="childText" presStyleLbl="conFgAcc1" presStyleIdx="2" presStyleCnt="6">
        <dgm:presLayoutVars>
          <dgm:bulletEnabled val="1"/>
        </dgm:presLayoutVars>
      </dgm:prSet>
      <dgm:spPr>
        <a:solidFill>
          <a:srgbClr val="FFF093">
            <a:alpha val="90000"/>
          </a:srgbClr>
        </a:solidFill>
      </dgm:spPr>
      <dgm:t>
        <a:bodyPr/>
        <a:lstStyle/>
        <a:p>
          <a:endParaRPr lang="tr-TR"/>
        </a:p>
      </dgm:t>
    </dgm:pt>
    <dgm:pt modelId="{5055993B-1C59-472D-9BB6-1C29CFF734B2}" type="pres">
      <dgm:prSet presAssocID="{C3C28F46-F7F8-4805-AE5A-941E41191367}" presName="spaceBetweenRectangles" presStyleCnt="0"/>
      <dgm:spPr/>
      <dgm:t>
        <a:bodyPr/>
        <a:lstStyle/>
        <a:p>
          <a:endParaRPr lang="tr-TR"/>
        </a:p>
      </dgm:t>
    </dgm:pt>
    <dgm:pt modelId="{AC760184-9D5B-4575-8B4B-7AD1A03179CD}" type="pres">
      <dgm:prSet presAssocID="{2B4FE35B-2015-4D8B-91BC-3E3B4D1C70A2}" presName="parentLin" presStyleCnt="0"/>
      <dgm:spPr/>
      <dgm:t>
        <a:bodyPr/>
        <a:lstStyle/>
        <a:p>
          <a:endParaRPr lang="tr-TR"/>
        </a:p>
      </dgm:t>
    </dgm:pt>
    <dgm:pt modelId="{00FC7041-2E6B-4313-A76E-CA9107B63A31}" type="pres">
      <dgm:prSet presAssocID="{2B4FE35B-2015-4D8B-91BC-3E3B4D1C70A2}" presName="parentLeftMargin" presStyleLbl="node1" presStyleIdx="2" presStyleCnt="6"/>
      <dgm:spPr/>
      <dgm:t>
        <a:bodyPr/>
        <a:lstStyle/>
        <a:p>
          <a:endParaRPr lang="tr-TR"/>
        </a:p>
      </dgm:t>
    </dgm:pt>
    <dgm:pt modelId="{2FB12598-6A55-4DB6-9528-9576FC367249}" type="pres">
      <dgm:prSet presAssocID="{2B4FE35B-2015-4D8B-91BC-3E3B4D1C70A2}" presName="parentText" presStyleLbl="node1" presStyleIdx="3" presStyleCnt="6" custScaleX="139499" custLinFactNeighborX="-6981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61F3E2-1F2E-41C3-9E86-5BC75D0C1BDF}" type="pres">
      <dgm:prSet presAssocID="{2B4FE35B-2015-4D8B-91BC-3E3B4D1C70A2}" presName="negativeSpace" presStyleCnt="0"/>
      <dgm:spPr/>
      <dgm:t>
        <a:bodyPr/>
        <a:lstStyle/>
        <a:p>
          <a:endParaRPr lang="tr-TR"/>
        </a:p>
      </dgm:t>
    </dgm:pt>
    <dgm:pt modelId="{B4A0A8B5-0953-4D2C-AFCF-F76D8643A6AC}" type="pres">
      <dgm:prSet presAssocID="{2B4FE35B-2015-4D8B-91BC-3E3B4D1C70A2}" presName="childText" presStyleLbl="conFgAcc1" presStyleIdx="3" presStyleCnt="6" custLinFactNeighborX="2048" custLinFactNeighborY="10037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tr-TR"/>
        </a:p>
      </dgm:t>
    </dgm:pt>
    <dgm:pt modelId="{CFC311ED-56AC-4CB9-9877-BBA4E8C4BC69}" type="pres">
      <dgm:prSet presAssocID="{A7CC2419-2F0E-40BB-B5B4-EB7B591565E7}" presName="spaceBetweenRectangles" presStyleCnt="0"/>
      <dgm:spPr/>
      <dgm:t>
        <a:bodyPr/>
        <a:lstStyle/>
        <a:p>
          <a:endParaRPr lang="tr-TR"/>
        </a:p>
      </dgm:t>
    </dgm:pt>
    <dgm:pt modelId="{DE2FA473-9978-4AF8-951E-9E11BE479E14}" type="pres">
      <dgm:prSet presAssocID="{74F9F97A-86D5-4EE1-942B-5E687221510A}" presName="parentLin" presStyleCnt="0"/>
      <dgm:spPr/>
      <dgm:t>
        <a:bodyPr/>
        <a:lstStyle/>
        <a:p>
          <a:endParaRPr lang="tr-TR"/>
        </a:p>
      </dgm:t>
    </dgm:pt>
    <dgm:pt modelId="{68A64335-89B1-4E85-983B-B9716C4091E0}" type="pres">
      <dgm:prSet presAssocID="{74F9F97A-86D5-4EE1-942B-5E687221510A}" presName="parentLeftMargin" presStyleLbl="node1" presStyleIdx="3" presStyleCnt="6"/>
      <dgm:spPr/>
      <dgm:t>
        <a:bodyPr/>
        <a:lstStyle/>
        <a:p>
          <a:endParaRPr lang="tr-TR"/>
        </a:p>
      </dgm:t>
    </dgm:pt>
    <dgm:pt modelId="{F3D68FAB-CE3B-43B0-B824-5F0F6BC0AEF1}" type="pres">
      <dgm:prSet presAssocID="{74F9F97A-86D5-4EE1-942B-5E687221510A}" presName="parentText" presStyleLbl="node1" presStyleIdx="4" presStyleCnt="6" custScaleX="139499" custLinFactNeighborX="-6981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947A05-2985-4CE8-8138-A4FE1B253CD1}" type="pres">
      <dgm:prSet presAssocID="{74F9F97A-86D5-4EE1-942B-5E687221510A}" presName="negativeSpace" presStyleCnt="0"/>
      <dgm:spPr/>
      <dgm:t>
        <a:bodyPr/>
        <a:lstStyle/>
        <a:p>
          <a:endParaRPr lang="tr-TR"/>
        </a:p>
      </dgm:t>
    </dgm:pt>
    <dgm:pt modelId="{DC66EAF1-7735-48BC-8BF9-9A47647B64C4}" type="pres">
      <dgm:prSet presAssocID="{74F9F97A-86D5-4EE1-942B-5E687221510A}" presName="childText" presStyleLbl="conFgAcc1" presStyleIdx="4" presStyleCnt="6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endParaRPr lang="tr-TR"/>
        </a:p>
      </dgm:t>
    </dgm:pt>
    <dgm:pt modelId="{66CAF250-D903-4CF0-BDE4-A011A6276B5D}" type="pres">
      <dgm:prSet presAssocID="{28E51404-E7ED-4371-86F5-AF4E3E6E937C}" presName="spaceBetweenRectangles" presStyleCnt="0"/>
      <dgm:spPr/>
      <dgm:t>
        <a:bodyPr/>
        <a:lstStyle/>
        <a:p>
          <a:endParaRPr lang="tr-TR"/>
        </a:p>
      </dgm:t>
    </dgm:pt>
    <dgm:pt modelId="{BAC0282B-E70F-4420-9804-C3D180143859}" type="pres">
      <dgm:prSet presAssocID="{F800E5ED-7D8E-4182-846F-27B43DB0A013}" presName="parentLin" presStyleCnt="0"/>
      <dgm:spPr/>
      <dgm:t>
        <a:bodyPr/>
        <a:lstStyle/>
        <a:p>
          <a:endParaRPr lang="tr-TR"/>
        </a:p>
      </dgm:t>
    </dgm:pt>
    <dgm:pt modelId="{A0D841E5-0F67-4825-95E6-5A317C1B951C}" type="pres">
      <dgm:prSet presAssocID="{F800E5ED-7D8E-4182-846F-27B43DB0A013}" presName="parentLeftMargin" presStyleLbl="node1" presStyleIdx="4" presStyleCnt="6"/>
      <dgm:spPr/>
      <dgm:t>
        <a:bodyPr/>
        <a:lstStyle/>
        <a:p>
          <a:endParaRPr lang="tr-TR"/>
        </a:p>
      </dgm:t>
    </dgm:pt>
    <dgm:pt modelId="{0A66CDEC-77CD-4797-A698-6A48EB0539F6}" type="pres">
      <dgm:prSet presAssocID="{F800E5ED-7D8E-4182-846F-27B43DB0A013}" presName="parentText" presStyleLbl="node1" presStyleIdx="5" presStyleCnt="6" custScaleX="139499" custLinFactNeighborX="-6981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86D04D-43BA-4B24-ABC3-CDF102E20FF7}" type="pres">
      <dgm:prSet presAssocID="{F800E5ED-7D8E-4182-846F-27B43DB0A013}" presName="negativeSpace" presStyleCnt="0"/>
      <dgm:spPr/>
      <dgm:t>
        <a:bodyPr/>
        <a:lstStyle/>
        <a:p>
          <a:endParaRPr lang="tr-TR"/>
        </a:p>
      </dgm:t>
    </dgm:pt>
    <dgm:pt modelId="{60AE7245-C42D-4D2A-987F-4093384BB405}" type="pres">
      <dgm:prSet presAssocID="{F800E5ED-7D8E-4182-846F-27B43DB0A013}" presName="childText" presStyleLbl="conFgAcc1" presStyleIdx="5" presStyleCnt="6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tr-TR"/>
        </a:p>
      </dgm:t>
    </dgm:pt>
  </dgm:ptLst>
  <dgm:cxnLst>
    <dgm:cxn modelId="{60E41EC9-4719-49A3-96DF-DD93CF383953}" type="presOf" srcId="{74F9F97A-86D5-4EE1-942B-5E687221510A}" destId="{F3D68FAB-CE3B-43B0-B824-5F0F6BC0AEF1}" srcOrd="1" destOrd="0" presId="urn:microsoft.com/office/officeart/2005/8/layout/list1"/>
    <dgm:cxn modelId="{D1AB4F13-AB86-4CE6-B428-80DA6F184EAB}" type="presOf" srcId="{2B4FE35B-2015-4D8B-91BC-3E3B4D1C70A2}" destId="{2FB12598-6A55-4DB6-9528-9576FC367249}" srcOrd="1" destOrd="0" presId="urn:microsoft.com/office/officeart/2005/8/layout/list1"/>
    <dgm:cxn modelId="{9E60A813-AD7D-43F8-8465-9F6CF2D4709A}" type="presOf" srcId="{E107E2B2-D5EE-4110-ABC1-600F2F5AA707}" destId="{9CAE2CE8-AB27-4E37-B199-284D0E7A6BFB}" srcOrd="1" destOrd="0" presId="urn:microsoft.com/office/officeart/2005/8/layout/list1"/>
    <dgm:cxn modelId="{066921C9-1A8C-4A0B-9E59-27013CFB53C5}" type="presOf" srcId="{8DCCDCA3-C203-44D3-8533-F2893C933716}" destId="{ECF8EC96-2DBE-47CA-A213-46B8E9B706D8}" srcOrd="0" destOrd="0" presId="urn:microsoft.com/office/officeart/2005/8/layout/list1"/>
    <dgm:cxn modelId="{91BEAFC1-D2C7-4332-9E29-5080D34294DF}" type="presOf" srcId="{74F9F97A-86D5-4EE1-942B-5E687221510A}" destId="{68A64335-89B1-4E85-983B-B9716C4091E0}" srcOrd="0" destOrd="0" presId="urn:microsoft.com/office/officeart/2005/8/layout/list1"/>
    <dgm:cxn modelId="{C5544E29-6DC5-462D-AAEA-82FDA9F87BFB}" srcId="{C2214DDF-EE97-4768-B3E8-31D3939E72D4}" destId="{F800E5ED-7D8E-4182-846F-27B43DB0A013}" srcOrd="5" destOrd="0" parTransId="{735ADC09-2EE7-4C79-BACF-23B195FB8766}" sibTransId="{38F32B04-42F9-42DC-A715-A8055C7C750C}"/>
    <dgm:cxn modelId="{9DA7C7B6-896D-4BC0-87FF-6BBF00CD6675}" srcId="{C2214DDF-EE97-4768-B3E8-31D3939E72D4}" destId="{8DCCDCA3-C203-44D3-8533-F2893C933716}" srcOrd="1" destOrd="0" parTransId="{4C035AA5-FF1E-4342-AF22-876CE1714D87}" sibTransId="{7F9C2A91-4E6E-4C36-BA0D-AB2831AF8074}"/>
    <dgm:cxn modelId="{9A904FBF-1D4D-4C27-9FC9-1277B64EA17A}" type="presOf" srcId="{F800E5ED-7D8E-4182-846F-27B43DB0A013}" destId="{0A66CDEC-77CD-4797-A698-6A48EB0539F6}" srcOrd="1" destOrd="0" presId="urn:microsoft.com/office/officeart/2005/8/layout/list1"/>
    <dgm:cxn modelId="{7C4AF14B-1C34-464D-8DBB-8EE9625E2011}" type="presOf" srcId="{E107E2B2-D5EE-4110-ABC1-600F2F5AA707}" destId="{7FBE4C14-9FE3-4A7E-82E5-5597AA8B2652}" srcOrd="0" destOrd="0" presId="urn:microsoft.com/office/officeart/2005/8/layout/list1"/>
    <dgm:cxn modelId="{7CE622C9-D3BD-4DF6-B82F-3F9A07F58F9F}" type="presOf" srcId="{9F91BC2A-8007-41AD-9B06-AD6F0F95439D}" destId="{6B13925E-42C5-4D33-B095-FB3002C3F9C8}" srcOrd="1" destOrd="0" presId="urn:microsoft.com/office/officeart/2005/8/layout/list1"/>
    <dgm:cxn modelId="{3C5CFF98-82D2-4946-8D38-C0B5328529A4}" type="presOf" srcId="{9F91BC2A-8007-41AD-9B06-AD6F0F95439D}" destId="{19CA8039-5056-4BD8-8825-8DA2715B6547}" srcOrd="0" destOrd="0" presId="urn:microsoft.com/office/officeart/2005/8/layout/list1"/>
    <dgm:cxn modelId="{C1E22EFB-2905-483D-99B5-E9527500CD02}" srcId="{C2214DDF-EE97-4768-B3E8-31D3939E72D4}" destId="{9F91BC2A-8007-41AD-9B06-AD6F0F95439D}" srcOrd="2" destOrd="0" parTransId="{585D1328-C2AE-4BA7-9449-09286A73F30F}" sibTransId="{C3C28F46-F7F8-4805-AE5A-941E41191367}"/>
    <dgm:cxn modelId="{AAE80587-3FD3-412F-B631-DE2E6B6F5E6B}" srcId="{C2214DDF-EE97-4768-B3E8-31D3939E72D4}" destId="{2B4FE35B-2015-4D8B-91BC-3E3B4D1C70A2}" srcOrd="3" destOrd="0" parTransId="{4669302B-1036-4CBE-B2D6-AB8AB5B94ABC}" sibTransId="{A7CC2419-2F0E-40BB-B5B4-EB7B591565E7}"/>
    <dgm:cxn modelId="{F949680B-FE03-4DB1-AE1B-62E380CF9110}" type="presOf" srcId="{C2214DDF-EE97-4768-B3E8-31D3939E72D4}" destId="{1C79D7EE-59D7-410A-ACF5-2241CF993DF6}" srcOrd="0" destOrd="0" presId="urn:microsoft.com/office/officeart/2005/8/layout/list1"/>
    <dgm:cxn modelId="{0B2B2DBA-3432-41C3-AA0C-EDFB1299A287}" srcId="{C2214DDF-EE97-4768-B3E8-31D3939E72D4}" destId="{74F9F97A-86D5-4EE1-942B-5E687221510A}" srcOrd="4" destOrd="0" parTransId="{C920DB35-4A50-4A5E-B968-9CAE9D01509A}" sibTransId="{28E51404-E7ED-4371-86F5-AF4E3E6E937C}"/>
    <dgm:cxn modelId="{09D9B7EE-E253-458B-AEAA-FB1C7A9C2A83}" type="presOf" srcId="{2B4FE35B-2015-4D8B-91BC-3E3B4D1C70A2}" destId="{00FC7041-2E6B-4313-A76E-CA9107B63A31}" srcOrd="0" destOrd="0" presId="urn:microsoft.com/office/officeart/2005/8/layout/list1"/>
    <dgm:cxn modelId="{5ED821CE-F5CC-4BF8-9DEB-9DC7999B35B2}" type="presOf" srcId="{F800E5ED-7D8E-4182-846F-27B43DB0A013}" destId="{A0D841E5-0F67-4825-95E6-5A317C1B951C}" srcOrd="0" destOrd="0" presId="urn:microsoft.com/office/officeart/2005/8/layout/list1"/>
    <dgm:cxn modelId="{80322DD4-28EA-48C3-BC4D-22BC2C6B8980}" srcId="{C2214DDF-EE97-4768-B3E8-31D3939E72D4}" destId="{E107E2B2-D5EE-4110-ABC1-600F2F5AA707}" srcOrd="0" destOrd="0" parTransId="{CD1D75BC-0379-4170-99C3-039C63FE5732}" sibTransId="{2B23DCCA-46B1-4EA5-8566-E683041F98E6}"/>
    <dgm:cxn modelId="{4123B88B-E5E6-47D3-A8C4-7C974C30FCDC}" type="presOf" srcId="{8DCCDCA3-C203-44D3-8533-F2893C933716}" destId="{8074F26C-5824-4944-81D9-FF286C99437A}" srcOrd="1" destOrd="0" presId="urn:microsoft.com/office/officeart/2005/8/layout/list1"/>
    <dgm:cxn modelId="{ACAF274C-4CCB-445C-9276-45086B0EF8BE}" type="presParOf" srcId="{1C79D7EE-59D7-410A-ACF5-2241CF993DF6}" destId="{4FB11C03-BEFB-415A-8667-43D1B54CEE54}" srcOrd="0" destOrd="0" presId="urn:microsoft.com/office/officeart/2005/8/layout/list1"/>
    <dgm:cxn modelId="{8DD0706E-6A2B-4DA1-90AE-D08BE5EBC82F}" type="presParOf" srcId="{4FB11C03-BEFB-415A-8667-43D1B54CEE54}" destId="{7FBE4C14-9FE3-4A7E-82E5-5597AA8B2652}" srcOrd="0" destOrd="0" presId="urn:microsoft.com/office/officeart/2005/8/layout/list1"/>
    <dgm:cxn modelId="{2DE3244B-21E9-4F8B-BED3-274AD41A4089}" type="presParOf" srcId="{4FB11C03-BEFB-415A-8667-43D1B54CEE54}" destId="{9CAE2CE8-AB27-4E37-B199-284D0E7A6BFB}" srcOrd="1" destOrd="0" presId="urn:microsoft.com/office/officeart/2005/8/layout/list1"/>
    <dgm:cxn modelId="{330A3B61-62EC-4995-BD6E-5CF1651B51F6}" type="presParOf" srcId="{1C79D7EE-59D7-410A-ACF5-2241CF993DF6}" destId="{AA5C3A5E-02C9-4977-8C0E-5A111CEC5A4D}" srcOrd="1" destOrd="0" presId="urn:microsoft.com/office/officeart/2005/8/layout/list1"/>
    <dgm:cxn modelId="{9381161C-683E-44CC-980B-C790CAAF3F51}" type="presParOf" srcId="{1C79D7EE-59D7-410A-ACF5-2241CF993DF6}" destId="{CCCB4A14-AC93-4F7E-8BD8-0A28B983AF0D}" srcOrd="2" destOrd="0" presId="urn:microsoft.com/office/officeart/2005/8/layout/list1"/>
    <dgm:cxn modelId="{18124B4F-1024-4C5B-8EAF-F9929382F321}" type="presParOf" srcId="{1C79D7EE-59D7-410A-ACF5-2241CF993DF6}" destId="{904C6246-588E-4FED-940C-27FA08A4EFB6}" srcOrd="3" destOrd="0" presId="urn:microsoft.com/office/officeart/2005/8/layout/list1"/>
    <dgm:cxn modelId="{63335838-566C-483A-9163-BB7442D33E8E}" type="presParOf" srcId="{1C79D7EE-59D7-410A-ACF5-2241CF993DF6}" destId="{C166C15E-0130-49DF-A1FE-64AA474126EA}" srcOrd="4" destOrd="0" presId="urn:microsoft.com/office/officeart/2005/8/layout/list1"/>
    <dgm:cxn modelId="{09714E19-BB69-4361-B0C2-1006D8DEA8F6}" type="presParOf" srcId="{C166C15E-0130-49DF-A1FE-64AA474126EA}" destId="{ECF8EC96-2DBE-47CA-A213-46B8E9B706D8}" srcOrd="0" destOrd="0" presId="urn:microsoft.com/office/officeart/2005/8/layout/list1"/>
    <dgm:cxn modelId="{BAEB0F32-C1F9-485E-A0E5-ADD82CF939D7}" type="presParOf" srcId="{C166C15E-0130-49DF-A1FE-64AA474126EA}" destId="{8074F26C-5824-4944-81D9-FF286C99437A}" srcOrd="1" destOrd="0" presId="urn:microsoft.com/office/officeart/2005/8/layout/list1"/>
    <dgm:cxn modelId="{CEC8A482-B48E-47FB-B515-DDC6C43C7506}" type="presParOf" srcId="{1C79D7EE-59D7-410A-ACF5-2241CF993DF6}" destId="{25A9BE1D-CE20-4659-89AF-0846973529E4}" srcOrd="5" destOrd="0" presId="urn:microsoft.com/office/officeart/2005/8/layout/list1"/>
    <dgm:cxn modelId="{14519E91-521E-4219-9975-DB86412E4314}" type="presParOf" srcId="{1C79D7EE-59D7-410A-ACF5-2241CF993DF6}" destId="{A1D86E57-7B7E-4F0D-9925-39EC3B034C69}" srcOrd="6" destOrd="0" presId="urn:microsoft.com/office/officeart/2005/8/layout/list1"/>
    <dgm:cxn modelId="{D6D01582-3D0E-4597-9B3C-91F4D9D722E1}" type="presParOf" srcId="{1C79D7EE-59D7-410A-ACF5-2241CF993DF6}" destId="{2347307E-EB50-40FF-8118-DC2241A44D21}" srcOrd="7" destOrd="0" presId="urn:microsoft.com/office/officeart/2005/8/layout/list1"/>
    <dgm:cxn modelId="{7C5FF9DF-D0F6-47F1-AC6A-3E4B7D07907B}" type="presParOf" srcId="{1C79D7EE-59D7-410A-ACF5-2241CF993DF6}" destId="{EFC53133-B9B7-4D98-8EA6-902BDDB0B860}" srcOrd="8" destOrd="0" presId="urn:microsoft.com/office/officeart/2005/8/layout/list1"/>
    <dgm:cxn modelId="{5C606047-1477-4B91-A7DC-B6879FB43879}" type="presParOf" srcId="{EFC53133-B9B7-4D98-8EA6-902BDDB0B860}" destId="{19CA8039-5056-4BD8-8825-8DA2715B6547}" srcOrd="0" destOrd="0" presId="urn:microsoft.com/office/officeart/2005/8/layout/list1"/>
    <dgm:cxn modelId="{6457EDC3-A9D0-4468-87E8-2876674C8016}" type="presParOf" srcId="{EFC53133-B9B7-4D98-8EA6-902BDDB0B860}" destId="{6B13925E-42C5-4D33-B095-FB3002C3F9C8}" srcOrd="1" destOrd="0" presId="urn:microsoft.com/office/officeart/2005/8/layout/list1"/>
    <dgm:cxn modelId="{7D6BF581-D79B-4FC9-8613-4BFDE77FA95D}" type="presParOf" srcId="{1C79D7EE-59D7-410A-ACF5-2241CF993DF6}" destId="{9021620E-0A84-4514-A58A-067C912B22E3}" srcOrd="9" destOrd="0" presId="urn:microsoft.com/office/officeart/2005/8/layout/list1"/>
    <dgm:cxn modelId="{F12D6A79-88D6-4D7C-B998-0193FB1AFFF8}" type="presParOf" srcId="{1C79D7EE-59D7-410A-ACF5-2241CF993DF6}" destId="{F23CC2EE-8351-40ED-9867-3C40179E11CC}" srcOrd="10" destOrd="0" presId="urn:microsoft.com/office/officeart/2005/8/layout/list1"/>
    <dgm:cxn modelId="{D63FDDB1-9F34-4DA8-8141-DE496610B1E3}" type="presParOf" srcId="{1C79D7EE-59D7-410A-ACF5-2241CF993DF6}" destId="{5055993B-1C59-472D-9BB6-1C29CFF734B2}" srcOrd="11" destOrd="0" presId="urn:microsoft.com/office/officeart/2005/8/layout/list1"/>
    <dgm:cxn modelId="{3989FA17-AF23-4245-84F3-398C671D823A}" type="presParOf" srcId="{1C79D7EE-59D7-410A-ACF5-2241CF993DF6}" destId="{AC760184-9D5B-4575-8B4B-7AD1A03179CD}" srcOrd="12" destOrd="0" presId="urn:microsoft.com/office/officeart/2005/8/layout/list1"/>
    <dgm:cxn modelId="{4B3E046B-2D47-4ED5-A90D-283CEF61AF9D}" type="presParOf" srcId="{AC760184-9D5B-4575-8B4B-7AD1A03179CD}" destId="{00FC7041-2E6B-4313-A76E-CA9107B63A31}" srcOrd="0" destOrd="0" presId="urn:microsoft.com/office/officeart/2005/8/layout/list1"/>
    <dgm:cxn modelId="{E5386926-3AA6-4D32-9B2F-8D1D7AE51DDF}" type="presParOf" srcId="{AC760184-9D5B-4575-8B4B-7AD1A03179CD}" destId="{2FB12598-6A55-4DB6-9528-9576FC367249}" srcOrd="1" destOrd="0" presId="urn:microsoft.com/office/officeart/2005/8/layout/list1"/>
    <dgm:cxn modelId="{21DB2DFF-4D5F-43E2-98B4-05F0BE436971}" type="presParOf" srcId="{1C79D7EE-59D7-410A-ACF5-2241CF993DF6}" destId="{7B61F3E2-1F2E-41C3-9E86-5BC75D0C1BDF}" srcOrd="13" destOrd="0" presId="urn:microsoft.com/office/officeart/2005/8/layout/list1"/>
    <dgm:cxn modelId="{5F95F0AF-3638-4170-BDF1-455EA82996E9}" type="presParOf" srcId="{1C79D7EE-59D7-410A-ACF5-2241CF993DF6}" destId="{B4A0A8B5-0953-4D2C-AFCF-F76D8643A6AC}" srcOrd="14" destOrd="0" presId="urn:microsoft.com/office/officeart/2005/8/layout/list1"/>
    <dgm:cxn modelId="{AD1A34EF-91F6-4053-9ED6-5853197386A7}" type="presParOf" srcId="{1C79D7EE-59D7-410A-ACF5-2241CF993DF6}" destId="{CFC311ED-56AC-4CB9-9877-BBA4E8C4BC69}" srcOrd="15" destOrd="0" presId="urn:microsoft.com/office/officeart/2005/8/layout/list1"/>
    <dgm:cxn modelId="{95603797-DF57-4E4D-A4E0-8DC28289ED2B}" type="presParOf" srcId="{1C79D7EE-59D7-410A-ACF5-2241CF993DF6}" destId="{DE2FA473-9978-4AF8-951E-9E11BE479E14}" srcOrd="16" destOrd="0" presId="urn:microsoft.com/office/officeart/2005/8/layout/list1"/>
    <dgm:cxn modelId="{50BFEDA2-2FEC-4D5B-AAD5-E966DA25732B}" type="presParOf" srcId="{DE2FA473-9978-4AF8-951E-9E11BE479E14}" destId="{68A64335-89B1-4E85-983B-B9716C4091E0}" srcOrd="0" destOrd="0" presId="urn:microsoft.com/office/officeart/2005/8/layout/list1"/>
    <dgm:cxn modelId="{A6FDDB50-366A-441B-BAA5-D7C5B01CF2FF}" type="presParOf" srcId="{DE2FA473-9978-4AF8-951E-9E11BE479E14}" destId="{F3D68FAB-CE3B-43B0-B824-5F0F6BC0AEF1}" srcOrd="1" destOrd="0" presId="urn:microsoft.com/office/officeart/2005/8/layout/list1"/>
    <dgm:cxn modelId="{EDB87023-6021-4B91-9F8C-82B1D67E5237}" type="presParOf" srcId="{1C79D7EE-59D7-410A-ACF5-2241CF993DF6}" destId="{D0947A05-2985-4CE8-8138-A4FE1B253CD1}" srcOrd="17" destOrd="0" presId="urn:microsoft.com/office/officeart/2005/8/layout/list1"/>
    <dgm:cxn modelId="{138B66AC-5C28-4559-953F-BE465FACFA52}" type="presParOf" srcId="{1C79D7EE-59D7-410A-ACF5-2241CF993DF6}" destId="{DC66EAF1-7735-48BC-8BF9-9A47647B64C4}" srcOrd="18" destOrd="0" presId="urn:microsoft.com/office/officeart/2005/8/layout/list1"/>
    <dgm:cxn modelId="{6C95596D-E368-41C5-A158-51472B215F90}" type="presParOf" srcId="{1C79D7EE-59D7-410A-ACF5-2241CF993DF6}" destId="{66CAF250-D903-4CF0-BDE4-A011A6276B5D}" srcOrd="19" destOrd="0" presId="urn:microsoft.com/office/officeart/2005/8/layout/list1"/>
    <dgm:cxn modelId="{A9565CC1-6160-42C5-A489-3AD42BAEBBF7}" type="presParOf" srcId="{1C79D7EE-59D7-410A-ACF5-2241CF993DF6}" destId="{BAC0282B-E70F-4420-9804-C3D180143859}" srcOrd="20" destOrd="0" presId="urn:microsoft.com/office/officeart/2005/8/layout/list1"/>
    <dgm:cxn modelId="{99693328-1B24-4043-A3DE-491917ED79F7}" type="presParOf" srcId="{BAC0282B-E70F-4420-9804-C3D180143859}" destId="{A0D841E5-0F67-4825-95E6-5A317C1B951C}" srcOrd="0" destOrd="0" presId="urn:microsoft.com/office/officeart/2005/8/layout/list1"/>
    <dgm:cxn modelId="{9F16F1A9-907D-41D0-BEFD-6978BDACEDED}" type="presParOf" srcId="{BAC0282B-E70F-4420-9804-C3D180143859}" destId="{0A66CDEC-77CD-4797-A698-6A48EB0539F6}" srcOrd="1" destOrd="0" presId="urn:microsoft.com/office/officeart/2005/8/layout/list1"/>
    <dgm:cxn modelId="{C10DAEC3-9C98-4AB8-8A84-DCABC84EDDF0}" type="presParOf" srcId="{1C79D7EE-59D7-410A-ACF5-2241CF993DF6}" destId="{BE86D04D-43BA-4B24-ABC3-CDF102E20FF7}" srcOrd="21" destOrd="0" presId="urn:microsoft.com/office/officeart/2005/8/layout/list1"/>
    <dgm:cxn modelId="{68494B94-D07F-46A3-B4C4-127353A78589}" type="presParOf" srcId="{1C79D7EE-59D7-410A-ACF5-2241CF993DF6}" destId="{60AE7245-C42D-4D2A-987F-4093384BB40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7DE61B-A7B4-4C99-B541-4F26A5C6344E}" type="doc">
      <dgm:prSet loTypeId="urn:microsoft.com/office/officeart/2005/8/layout/balance1" loCatId="relationship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6C13DA3B-56AC-4937-88D7-9D2724E54E15}">
      <dgm:prSet custT="1"/>
      <dgm:spPr/>
      <dgm:t>
        <a:bodyPr/>
        <a:lstStyle/>
        <a:p>
          <a:pPr rtl="0"/>
          <a:r>
            <a:rPr lang="tr-T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Maliyet liderliği stratejisinin faydaları:</a:t>
          </a:r>
          <a:endParaRPr lang="tr-TR" sz="2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1D3151-C738-4C82-87E5-A17836AFA627}" type="parTrans" cxnId="{A415A853-41E7-404C-A589-544CE73030C4}">
      <dgm:prSet/>
      <dgm:spPr/>
      <dgm:t>
        <a:bodyPr/>
        <a:lstStyle/>
        <a:p>
          <a:endParaRPr lang="tr-TR"/>
        </a:p>
      </dgm:t>
    </dgm:pt>
    <dgm:pt modelId="{0C6D9EB5-9709-44DB-A665-AC35B54BD6DE}" type="sibTrans" cxnId="{A415A853-41E7-404C-A589-544CE73030C4}">
      <dgm:prSet/>
      <dgm:spPr/>
      <dgm:t>
        <a:bodyPr/>
        <a:lstStyle/>
        <a:p>
          <a:endParaRPr lang="tr-TR"/>
        </a:p>
      </dgm:t>
    </dgm:pt>
    <dgm:pt modelId="{58B4F3CC-44AC-463E-AA0F-DD04A07EFEC8}">
      <dgm:prSet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Tedarikçilere karşı pazarlık gücü</a:t>
          </a:r>
        </a:p>
      </dgm:t>
    </dgm:pt>
    <dgm:pt modelId="{27296D62-08DF-4025-92A3-92F4B508E309}" type="parTrans" cxnId="{FB1B64AE-1570-4331-9FC6-E63C66CBC3A3}">
      <dgm:prSet/>
      <dgm:spPr/>
      <dgm:t>
        <a:bodyPr/>
        <a:lstStyle/>
        <a:p>
          <a:endParaRPr lang="tr-TR"/>
        </a:p>
      </dgm:t>
    </dgm:pt>
    <dgm:pt modelId="{5C577813-CB0F-4BFE-9164-FC8F6129F9A1}" type="sibTrans" cxnId="{FB1B64AE-1570-4331-9FC6-E63C66CBC3A3}">
      <dgm:prSet/>
      <dgm:spPr/>
      <dgm:t>
        <a:bodyPr/>
        <a:lstStyle/>
        <a:p>
          <a:endParaRPr lang="tr-TR"/>
        </a:p>
      </dgm:t>
    </dgm:pt>
    <dgm:pt modelId="{69CA901E-8D21-4B37-A740-A203ABD18386}">
      <dgm:prSet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Alıcılara karşı pazarlık gücü</a:t>
          </a:r>
        </a:p>
      </dgm:t>
    </dgm:pt>
    <dgm:pt modelId="{00EF96DD-1C73-4F6E-8232-74CF9F93B2CE}" type="parTrans" cxnId="{7039F100-C0F8-4AC9-8801-886F776FCD63}">
      <dgm:prSet/>
      <dgm:spPr/>
      <dgm:t>
        <a:bodyPr/>
        <a:lstStyle/>
        <a:p>
          <a:endParaRPr lang="tr-TR"/>
        </a:p>
      </dgm:t>
    </dgm:pt>
    <dgm:pt modelId="{FA852CD3-3FC7-44BA-BAD8-4E0DDA8DA220}" type="sibTrans" cxnId="{7039F100-C0F8-4AC9-8801-886F776FCD63}">
      <dgm:prSet/>
      <dgm:spPr/>
      <dgm:t>
        <a:bodyPr/>
        <a:lstStyle/>
        <a:p>
          <a:endParaRPr lang="tr-TR"/>
        </a:p>
      </dgm:t>
    </dgm:pt>
    <dgm:pt modelId="{AAA8C0B5-FBB7-42B6-AE06-6BD6DB268BE9}">
      <dgm:prSet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Mevcut ve ikame rakiplere karşı maliyet avantajı</a:t>
          </a:r>
        </a:p>
      </dgm:t>
    </dgm:pt>
    <dgm:pt modelId="{F16D6622-3886-473B-BA05-898F8DB35B65}" type="parTrans" cxnId="{DFA2CB6C-0DA9-4AE3-BC13-C57D2EB4014E}">
      <dgm:prSet/>
      <dgm:spPr/>
      <dgm:t>
        <a:bodyPr/>
        <a:lstStyle/>
        <a:p>
          <a:endParaRPr lang="tr-TR"/>
        </a:p>
      </dgm:t>
    </dgm:pt>
    <dgm:pt modelId="{CA4E4A3C-D43D-4AA7-A4C0-2B6F30887C53}" type="sibTrans" cxnId="{DFA2CB6C-0DA9-4AE3-BC13-C57D2EB4014E}">
      <dgm:prSet/>
      <dgm:spPr/>
      <dgm:t>
        <a:bodyPr/>
        <a:lstStyle/>
        <a:p>
          <a:endParaRPr lang="tr-TR"/>
        </a:p>
      </dgm:t>
    </dgm:pt>
    <dgm:pt modelId="{32E60612-50A0-48D5-99B4-B30B7B6F158E}">
      <dgm:prSet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Potansiyel rakiplere karşı düşük maliyete bağlı giriş engel</a:t>
          </a:r>
        </a:p>
      </dgm:t>
    </dgm:pt>
    <dgm:pt modelId="{7F166813-5E5D-4897-B48E-C1DDBF254A95}" type="parTrans" cxnId="{9A568ED6-16EF-4061-83A4-309E593EAE3B}">
      <dgm:prSet/>
      <dgm:spPr/>
      <dgm:t>
        <a:bodyPr/>
        <a:lstStyle/>
        <a:p>
          <a:endParaRPr lang="tr-TR"/>
        </a:p>
      </dgm:t>
    </dgm:pt>
    <dgm:pt modelId="{3CF29C23-313A-4272-9B10-1F6D66C23183}" type="sibTrans" cxnId="{9A568ED6-16EF-4061-83A4-309E593EAE3B}">
      <dgm:prSet/>
      <dgm:spPr/>
      <dgm:t>
        <a:bodyPr/>
        <a:lstStyle/>
        <a:p>
          <a:endParaRPr lang="tr-TR"/>
        </a:p>
      </dgm:t>
    </dgm:pt>
    <dgm:pt modelId="{72B8F501-FFAE-4E9A-96F9-E2DA5A24DB39}">
      <dgm:prSet custT="1"/>
      <dgm:spPr/>
      <dgm:t>
        <a:bodyPr/>
        <a:lstStyle/>
        <a:p>
          <a:pPr rtl="0"/>
          <a:r>
            <a:rPr lang="tr-TR" sz="20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Girdi fiyatlarındaki ani artışlar</a:t>
          </a:r>
          <a:endParaRPr lang="tr-TR" sz="20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46F916-058A-4B7E-B60C-4363A63D090E}">
      <dgm:prSet custT="1"/>
      <dgm:spPr/>
      <dgm:t>
        <a:bodyPr/>
        <a:lstStyle/>
        <a:p>
          <a:pPr rtl="0"/>
          <a:r>
            <a:rPr lang="tr-TR" sz="20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Talebin farklılaşmaya duyarlı hale gelmesi</a:t>
          </a:r>
          <a:endParaRPr lang="tr-TR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5AD8C0-2ED5-4EF3-9949-7AEE1875A0DC}">
      <dgm:prSet custT="1"/>
      <dgm:spPr/>
      <dgm:t>
        <a:bodyPr/>
        <a:lstStyle/>
        <a:p>
          <a:pPr rtl="0"/>
          <a:r>
            <a:rPr lang="tr-TR" sz="20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Rakiplerin maliyet düşürmeyi başarmaları</a:t>
          </a:r>
          <a:endParaRPr lang="tr-TR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03A8E7-2B35-4387-9CEC-008A785B6334}">
      <dgm:prSet custT="1"/>
      <dgm:spPr/>
      <dgm:t>
        <a:bodyPr/>
        <a:lstStyle/>
        <a:p>
          <a:pPr algn="ctr" rtl="0"/>
          <a:r>
            <a:rPr lang="tr-TR" sz="2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Maliyet liderliği stratejisinin sakıncaları:</a:t>
          </a:r>
          <a:endParaRPr lang="tr-TR" sz="2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C6BCCD-D138-46B9-A0B7-0D9CDD1E88D7}" type="sibTrans" cxnId="{C0AF1233-7BA0-47BD-95C0-D37F652430EE}">
      <dgm:prSet/>
      <dgm:spPr/>
      <dgm:t>
        <a:bodyPr/>
        <a:lstStyle/>
        <a:p>
          <a:endParaRPr lang="tr-TR"/>
        </a:p>
      </dgm:t>
    </dgm:pt>
    <dgm:pt modelId="{4A6F5D0A-E1A3-4D9D-9582-35A8B5BCA854}" type="parTrans" cxnId="{C0AF1233-7BA0-47BD-95C0-D37F652430EE}">
      <dgm:prSet/>
      <dgm:spPr/>
      <dgm:t>
        <a:bodyPr/>
        <a:lstStyle/>
        <a:p>
          <a:endParaRPr lang="tr-TR"/>
        </a:p>
      </dgm:t>
    </dgm:pt>
    <dgm:pt modelId="{045DC758-9869-4C72-8AFD-00B0B272246E}" type="sibTrans" cxnId="{C407241A-0243-4EC5-AA0C-A4978FAFDF07}">
      <dgm:prSet/>
      <dgm:spPr/>
      <dgm:t>
        <a:bodyPr/>
        <a:lstStyle/>
        <a:p>
          <a:endParaRPr lang="tr-TR"/>
        </a:p>
      </dgm:t>
    </dgm:pt>
    <dgm:pt modelId="{6ADA114C-1904-42D8-8771-EE5D345D2841}" type="parTrans" cxnId="{C407241A-0243-4EC5-AA0C-A4978FAFDF07}">
      <dgm:prSet/>
      <dgm:spPr/>
      <dgm:t>
        <a:bodyPr/>
        <a:lstStyle/>
        <a:p>
          <a:endParaRPr lang="tr-TR"/>
        </a:p>
      </dgm:t>
    </dgm:pt>
    <dgm:pt modelId="{B6670081-5A5E-4820-95D1-B9B898080D5F}" type="sibTrans" cxnId="{AEED74C7-D684-4619-AF64-7BC0524FFABB}">
      <dgm:prSet/>
      <dgm:spPr/>
      <dgm:t>
        <a:bodyPr/>
        <a:lstStyle/>
        <a:p>
          <a:endParaRPr lang="tr-TR"/>
        </a:p>
      </dgm:t>
    </dgm:pt>
    <dgm:pt modelId="{A51DD11E-2035-4899-9BA8-810E39C4D691}" type="parTrans" cxnId="{AEED74C7-D684-4619-AF64-7BC0524FFABB}">
      <dgm:prSet/>
      <dgm:spPr/>
      <dgm:t>
        <a:bodyPr/>
        <a:lstStyle/>
        <a:p>
          <a:endParaRPr lang="tr-TR"/>
        </a:p>
      </dgm:t>
    </dgm:pt>
    <dgm:pt modelId="{68522D5C-D05F-46FE-AF29-C4EDCAAE46CB}" type="sibTrans" cxnId="{CC3D3CBB-1D50-4C0E-8829-11A6BDECF8CB}">
      <dgm:prSet/>
      <dgm:spPr/>
      <dgm:t>
        <a:bodyPr/>
        <a:lstStyle/>
        <a:p>
          <a:endParaRPr lang="tr-TR"/>
        </a:p>
      </dgm:t>
    </dgm:pt>
    <dgm:pt modelId="{E4FBFCD2-497D-4C5F-B4A1-F56DD4BCEC93}" type="parTrans" cxnId="{CC3D3CBB-1D50-4C0E-8829-11A6BDECF8CB}">
      <dgm:prSet/>
      <dgm:spPr/>
      <dgm:t>
        <a:bodyPr/>
        <a:lstStyle/>
        <a:p>
          <a:endParaRPr lang="tr-TR"/>
        </a:p>
      </dgm:t>
    </dgm:pt>
    <dgm:pt modelId="{EBF0464D-FCBE-45D0-A468-8DF4A5ADA4BE}" type="pres">
      <dgm:prSet presAssocID="{807DE61B-A7B4-4C99-B541-4F26A5C6344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0FD05B1-0ED4-47CD-B565-FA60EAFB6A14}" type="pres">
      <dgm:prSet presAssocID="{807DE61B-A7B4-4C99-B541-4F26A5C6344E}" presName="dummyMaxCanvas" presStyleCnt="0"/>
      <dgm:spPr/>
    </dgm:pt>
    <dgm:pt modelId="{F1967120-4F9A-4F72-8ABC-09FC50FB0716}" type="pres">
      <dgm:prSet presAssocID="{807DE61B-A7B4-4C99-B541-4F26A5C6344E}" presName="parentComposite" presStyleCnt="0"/>
      <dgm:spPr/>
    </dgm:pt>
    <dgm:pt modelId="{88ACAE42-1350-4525-89AE-DA7ECB2C9B54}" type="pres">
      <dgm:prSet presAssocID="{807DE61B-A7B4-4C99-B541-4F26A5C6344E}" presName="parent1" presStyleLbl="alignAccFollowNode1" presStyleIdx="0" presStyleCnt="4" custScaleX="152201" custLinFactNeighborX="-11996" custLinFactNeighborY="11111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ECDC514E-FC57-43A6-9D82-AE2B707280EC}" type="pres">
      <dgm:prSet presAssocID="{807DE61B-A7B4-4C99-B541-4F26A5C6344E}" presName="parent2" presStyleLbl="alignAccFollowNode1" presStyleIdx="1" presStyleCnt="4" custScaleX="152201" custLinFactNeighborX="13718" custLinFactNeighborY="11111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414D8ADF-7E54-493D-95E1-906C91CC51E3}" type="pres">
      <dgm:prSet presAssocID="{807DE61B-A7B4-4C99-B541-4F26A5C6344E}" presName="childrenComposite" presStyleCnt="0"/>
      <dgm:spPr/>
    </dgm:pt>
    <dgm:pt modelId="{525BC914-48E9-4957-A5C3-319F307B743E}" type="pres">
      <dgm:prSet presAssocID="{807DE61B-A7B4-4C99-B541-4F26A5C6344E}" presName="dummyMaxCanvas_ChildArea" presStyleCnt="0"/>
      <dgm:spPr/>
    </dgm:pt>
    <dgm:pt modelId="{2B419C52-840B-4F6D-AB07-756ECF5D56A5}" type="pres">
      <dgm:prSet presAssocID="{807DE61B-A7B4-4C99-B541-4F26A5C6344E}" presName="fulcrum" presStyleLbl="alignAccFollowNode1" presStyleIdx="2" presStyleCnt="4" custScaleX="201662"/>
      <dgm:spPr/>
    </dgm:pt>
    <dgm:pt modelId="{DB191B1E-F410-4B14-B59E-8CF50354DB1D}" type="pres">
      <dgm:prSet presAssocID="{807DE61B-A7B4-4C99-B541-4F26A5C6344E}" presName="balance_34" presStyleLbl="alignAccFollowNode1" presStyleIdx="3" presStyleCnt="4" custScaleX="152467">
        <dgm:presLayoutVars>
          <dgm:bulletEnabled val="1"/>
        </dgm:presLayoutVars>
      </dgm:prSet>
      <dgm:spPr/>
    </dgm:pt>
    <dgm:pt modelId="{18436A42-428C-48AB-B9EF-DA771FC82465}" type="pres">
      <dgm:prSet presAssocID="{807DE61B-A7B4-4C99-B541-4F26A5C6344E}" presName="right_34_1" presStyleLbl="node1" presStyleIdx="0" presStyleCnt="7" custScaleX="174426" custLinFactNeighborX="14092" custLinFactNeighborY="51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58F800-73BD-416A-9D22-B8FDB784C45F}" type="pres">
      <dgm:prSet presAssocID="{807DE61B-A7B4-4C99-B541-4F26A5C6344E}" presName="right_34_2" presStyleLbl="node1" presStyleIdx="1" presStyleCnt="7" custScaleX="174426" custLinFactNeighborX="14092" custLinFactNeighborY="51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593915-361F-43A6-B014-4DE8DC2B06E4}" type="pres">
      <dgm:prSet presAssocID="{807DE61B-A7B4-4C99-B541-4F26A5C6344E}" presName="right_34_3" presStyleLbl="node1" presStyleIdx="2" presStyleCnt="7" custScaleX="174426" custLinFactNeighborX="14092" custLinFactNeighborY="51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9A66E7-1330-43FB-AE1B-BD49C5D9EA4F}" type="pres">
      <dgm:prSet presAssocID="{807DE61B-A7B4-4C99-B541-4F26A5C6344E}" presName="right_34_4" presStyleLbl="node1" presStyleIdx="3" presStyleCnt="7" custScaleX="174426" custLinFactNeighborX="14092" custLinFactNeighborY="51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A56518-34B4-438A-A749-F0ABE2B9AADA}" type="pres">
      <dgm:prSet presAssocID="{807DE61B-A7B4-4C99-B541-4F26A5C6344E}" presName="left_34_1" presStyleLbl="node1" presStyleIdx="4" presStyleCnt="7" custScaleX="166315" custLinFactNeighborX="-233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38B4CE-7678-4B69-8710-E27C18A7EBCA}" type="pres">
      <dgm:prSet presAssocID="{807DE61B-A7B4-4C99-B541-4F26A5C6344E}" presName="left_34_2" presStyleLbl="node1" presStyleIdx="5" presStyleCnt="7" custScaleX="166315" custLinFactNeighborX="-233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2A2127-FD35-42E8-9CE7-6B9DA1957376}" type="pres">
      <dgm:prSet presAssocID="{807DE61B-A7B4-4C99-B541-4F26A5C6344E}" presName="left_34_3" presStyleLbl="node1" presStyleIdx="6" presStyleCnt="7" custScaleX="166315" custLinFactNeighborX="-233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AB2FDAF-A5C9-4CA2-86CF-CDF1B12BD218}" type="presOf" srcId="{6C13DA3B-56AC-4937-88D7-9D2724E54E15}" destId="{ECDC514E-FC57-43A6-9D82-AE2B707280EC}" srcOrd="0" destOrd="0" presId="urn:microsoft.com/office/officeart/2005/8/layout/balance1"/>
    <dgm:cxn modelId="{76FF3FB8-509A-48B1-A979-E86B0ED91E9B}" type="presOf" srcId="{6046F916-058A-4B7E-B60C-4363A63D090E}" destId="{4538B4CE-7678-4B69-8710-E27C18A7EBCA}" srcOrd="0" destOrd="0" presId="urn:microsoft.com/office/officeart/2005/8/layout/balance1"/>
    <dgm:cxn modelId="{C407241A-0243-4EC5-AA0C-A4978FAFDF07}" srcId="{1803A8E7-2B35-4387-9CEC-008A785B6334}" destId="{72B8F501-FFAE-4E9A-96F9-E2DA5A24DB39}" srcOrd="2" destOrd="0" parTransId="{6ADA114C-1904-42D8-8771-EE5D345D2841}" sibTransId="{045DC758-9869-4C72-8AFD-00B0B272246E}"/>
    <dgm:cxn modelId="{FB1B64AE-1570-4331-9FC6-E63C66CBC3A3}" srcId="{6C13DA3B-56AC-4937-88D7-9D2724E54E15}" destId="{58B4F3CC-44AC-463E-AA0F-DD04A07EFEC8}" srcOrd="0" destOrd="0" parTransId="{27296D62-08DF-4025-92A3-92F4B508E309}" sibTransId="{5C577813-CB0F-4BFE-9164-FC8F6129F9A1}"/>
    <dgm:cxn modelId="{B8E8FEF4-7783-4EAB-B501-0182A171A4AA}" type="presOf" srcId="{69CA901E-8D21-4B37-A740-A203ABD18386}" destId="{0E58F800-73BD-416A-9D22-B8FDB784C45F}" srcOrd="0" destOrd="0" presId="urn:microsoft.com/office/officeart/2005/8/layout/balance1"/>
    <dgm:cxn modelId="{7039F100-C0F8-4AC9-8801-886F776FCD63}" srcId="{6C13DA3B-56AC-4937-88D7-9D2724E54E15}" destId="{69CA901E-8D21-4B37-A740-A203ABD18386}" srcOrd="1" destOrd="0" parTransId="{00EF96DD-1C73-4F6E-8232-74CF9F93B2CE}" sibTransId="{FA852CD3-3FC7-44BA-BAD8-4E0DDA8DA220}"/>
    <dgm:cxn modelId="{CC3D3CBB-1D50-4C0E-8829-11A6BDECF8CB}" srcId="{1803A8E7-2B35-4387-9CEC-008A785B6334}" destId="{405AD8C0-2ED5-4EF3-9949-7AEE1875A0DC}" srcOrd="0" destOrd="0" parTransId="{E4FBFCD2-497D-4C5F-B4A1-F56DD4BCEC93}" sibTransId="{68522D5C-D05F-46FE-AF29-C4EDCAAE46CB}"/>
    <dgm:cxn modelId="{12165849-93B9-4FEA-A153-CC919BCF3BF8}" type="presOf" srcId="{1803A8E7-2B35-4387-9CEC-008A785B6334}" destId="{88ACAE42-1350-4525-89AE-DA7ECB2C9B54}" srcOrd="0" destOrd="0" presId="urn:microsoft.com/office/officeart/2005/8/layout/balance1"/>
    <dgm:cxn modelId="{23DF0F21-6A2E-4839-854D-F164C2F6AFAA}" type="presOf" srcId="{405AD8C0-2ED5-4EF3-9949-7AEE1875A0DC}" destId="{C2A56518-34B4-438A-A749-F0ABE2B9AADA}" srcOrd="0" destOrd="0" presId="urn:microsoft.com/office/officeart/2005/8/layout/balance1"/>
    <dgm:cxn modelId="{A415A853-41E7-404C-A589-544CE73030C4}" srcId="{807DE61B-A7B4-4C99-B541-4F26A5C6344E}" destId="{6C13DA3B-56AC-4937-88D7-9D2724E54E15}" srcOrd="1" destOrd="0" parTransId="{AC1D3151-C738-4C82-87E5-A17836AFA627}" sibTransId="{0C6D9EB5-9709-44DB-A665-AC35B54BD6DE}"/>
    <dgm:cxn modelId="{DD9B8569-6813-456A-B418-AF7AF14B2F2D}" type="presOf" srcId="{807DE61B-A7B4-4C99-B541-4F26A5C6344E}" destId="{EBF0464D-FCBE-45D0-A468-8DF4A5ADA4BE}" srcOrd="0" destOrd="0" presId="urn:microsoft.com/office/officeart/2005/8/layout/balance1"/>
    <dgm:cxn modelId="{7EB46122-A1C6-455F-AF13-285690D70C36}" type="presOf" srcId="{32E60612-50A0-48D5-99B4-B30B7B6F158E}" destId="{FC9A66E7-1330-43FB-AE1B-BD49C5D9EA4F}" srcOrd="0" destOrd="0" presId="urn:microsoft.com/office/officeart/2005/8/layout/balance1"/>
    <dgm:cxn modelId="{DFA2CB6C-0DA9-4AE3-BC13-C57D2EB4014E}" srcId="{6C13DA3B-56AC-4937-88D7-9D2724E54E15}" destId="{AAA8C0B5-FBB7-42B6-AE06-6BD6DB268BE9}" srcOrd="2" destOrd="0" parTransId="{F16D6622-3886-473B-BA05-898F8DB35B65}" sibTransId="{CA4E4A3C-D43D-4AA7-A4C0-2B6F30887C53}"/>
    <dgm:cxn modelId="{5C902964-2A5F-4CE8-8830-0C159F808E63}" type="presOf" srcId="{58B4F3CC-44AC-463E-AA0F-DD04A07EFEC8}" destId="{18436A42-428C-48AB-B9EF-DA771FC82465}" srcOrd="0" destOrd="0" presId="urn:microsoft.com/office/officeart/2005/8/layout/balance1"/>
    <dgm:cxn modelId="{9A568ED6-16EF-4061-83A4-309E593EAE3B}" srcId="{6C13DA3B-56AC-4937-88D7-9D2724E54E15}" destId="{32E60612-50A0-48D5-99B4-B30B7B6F158E}" srcOrd="3" destOrd="0" parTransId="{7F166813-5E5D-4897-B48E-C1DDBF254A95}" sibTransId="{3CF29C23-313A-4272-9B10-1F6D66C23183}"/>
    <dgm:cxn modelId="{FDDEC66B-0E5C-4750-AC21-61ED45C9E422}" type="presOf" srcId="{AAA8C0B5-FBB7-42B6-AE06-6BD6DB268BE9}" destId="{3D593915-361F-43A6-B014-4DE8DC2B06E4}" srcOrd="0" destOrd="0" presId="urn:microsoft.com/office/officeart/2005/8/layout/balance1"/>
    <dgm:cxn modelId="{EB35D396-DFA7-4162-9BBE-6AF796E833FD}" type="presOf" srcId="{72B8F501-FFAE-4E9A-96F9-E2DA5A24DB39}" destId="{B52A2127-FD35-42E8-9CE7-6B9DA1957376}" srcOrd="0" destOrd="0" presId="urn:microsoft.com/office/officeart/2005/8/layout/balance1"/>
    <dgm:cxn modelId="{AEED74C7-D684-4619-AF64-7BC0524FFABB}" srcId="{1803A8E7-2B35-4387-9CEC-008A785B6334}" destId="{6046F916-058A-4B7E-B60C-4363A63D090E}" srcOrd="1" destOrd="0" parTransId="{A51DD11E-2035-4899-9BA8-810E39C4D691}" sibTransId="{B6670081-5A5E-4820-95D1-B9B898080D5F}"/>
    <dgm:cxn modelId="{C0AF1233-7BA0-47BD-95C0-D37F652430EE}" srcId="{807DE61B-A7B4-4C99-B541-4F26A5C6344E}" destId="{1803A8E7-2B35-4387-9CEC-008A785B6334}" srcOrd="0" destOrd="0" parTransId="{4A6F5D0A-E1A3-4D9D-9582-35A8B5BCA854}" sibTransId="{12C6BCCD-D138-46B9-A0B7-0D9CDD1E88D7}"/>
    <dgm:cxn modelId="{92F0B575-667B-4F41-9662-164D03BE5E28}" type="presParOf" srcId="{EBF0464D-FCBE-45D0-A468-8DF4A5ADA4BE}" destId="{70FD05B1-0ED4-47CD-B565-FA60EAFB6A14}" srcOrd="0" destOrd="0" presId="urn:microsoft.com/office/officeart/2005/8/layout/balance1"/>
    <dgm:cxn modelId="{DB2E61F1-F5C9-4C5E-9273-85135F90920E}" type="presParOf" srcId="{EBF0464D-FCBE-45D0-A468-8DF4A5ADA4BE}" destId="{F1967120-4F9A-4F72-8ABC-09FC50FB0716}" srcOrd="1" destOrd="0" presId="urn:microsoft.com/office/officeart/2005/8/layout/balance1"/>
    <dgm:cxn modelId="{8EA6967B-C1C1-405A-B831-247BC83B9EDD}" type="presParOf" srcId="{F1967120-4F9A-4F72-8ABC-09FC50FB0716}" destId="{88ACAE42-1350-4525-89AE-DA7ECB2C9B54}" srcOrd="0" destOrd="0" presId="urn:microsoft.com/office/officeart/2005/8/layout/balance1"/>
    <dgm:cxn modelId="{413EA2F8-148B-4FE6-96C1-ECDCA8F162F1}" type="presParOf" srcId="{F1967120-4F9A-4F72-8ABC-09FC50FB0716}" destId="{ECDC514E-FC57-43A6-9D82-AE2B707280EC}" srcOrd="1" destOrd="0" presId="urn:microsoft.com/office/officeart/2005/8/layout/balance1"/>
    <dgm:cxn modelId="{08205A1F-6520-4AAB-9D99-485CFDF8E930}" type="presParOf" srcId="{EBF0464D-FCBE-45D0-A468-8DF4A5ADA4BE}" destId="{414D8ADF-7E54-493D-95E1-906C91CC51E3}" srcOrd="2" destOrd="0" presId="urn:microsoft.com/office/officeart/2005/8/layout/balance1"/>
    <dgm:cxn modelId="{3D9F40BC-3447-493C-9A1C-1BACA7BCF7E3}" type="presParOf" srcId="{414D8ADF-7E54-493D-95E1-906C91CC51E3}" destId="{525BC914-48E9-4957-A5C3-319F307B743E}" srcOrd="0" destOrd="0" presId="urn:microsoft.com/office/officeart/2005/8/layout/balance1"/>
    <dgm:cxn modelId="{EE9F4DD2-A87B-431B-913D-799F0B95A0B0}" type="presParOf" srcId="{414D8ADF-7E54-493D-95E1-906C91CC51E3}" destId="{2B419C52-840B-4F6D-AB07-756ECF5D56A5}" srcOrd="1" destOrd="0" presId="urn:microsoft.com/office/officeart/2005/8/layout/balance1"/>
    <dgm:cxn modelId="{3F4C7DAE-FB3A-4367-BF24-58E384F013BF}" type="presParOf" srcId="{414D8ADF-7E54-493D-95E1-906C91CC51E3}" destId="{DB191B1E-F410-4B14-B59E-8CF50354DB1D}" srcOrd="2" destOrd="0" presId="urn:microsoft.com/office/officeart/2005/8/layout/balance1"/>
    <dgm:cxn modelId="{BBB405FE-D694-4A6E-AC3D-E5CBA44C6AE2}" type="presParOf" srcId="{414D8ADF-7E54-493D-95E1-906C91CC51E3}" destId="{18436A42-428C-48AB-B9EF-DA771FC82465}" srcOrd="3" destOrd="0" presId="urn:microsoft.com/office/officeart/2005/8/layout/balance1"/>
    <dgm:cxn modelId="{517BE8AC-6920-4D92-AB35-2F0C592BC889}" type="presParOf" srcId="{414D8ADF-7E54-493D-95E1-906C91CC51E3}" destId="{0E58F800-73BD-416A-9D22-B8FDB784C45F}" srcOrd="4" destOrd="0" presId="urn:microsoft.com/office/officeart/2005/8/layout/balance1"/>
    <dgm:cxn modelId="{AAD6DF3B-691B-4EC1-A096-A0E26360EDA8}" type="presParOf" srcId="{414D8ADF-7E54-493D-95E1-906C91CC51E3}" destId="{3D593915-361F-43A6-B014-4DE8DC2B06E4}" srcOrd="5" destOrd="0" presId="urn:microsoft.com/office/officeart/2005/8/layout/balance1"/>
    <dgm:cxn modelId="{E298B6B7-70D0-4EA4-8B65-8FB69A4B1F79}" type="presParOf" srcId="{414D8ADF-7E54-493D-95E1-906C91CC51E3}" destId="{FC9A66E7-1330-43FB-AE1B-BD49C5D9EA4F}" srcOrd="6" destOrd="0" presId="urn:microsoft.com/office/officeart/2005/8/layout/balance1"/>
    <dgm:cxn modelId="{2E3B92B2-168D-47B8-B2AB-EE32D48F13DF}" type="presParOf" srcId="{414D8ADF-7E54-493D-95E1-906C91CC51E3}" destId="{C2A56518-34B4-438A-A749-F0ABE2B9AADA}" srcOrd="7" destOrd="0" presId="urn:microsoft.com/office/officeart/2005/8/layout/balance1"/>
    <dgm:cxn modelId="{711A83A8-43D5-43E0-87F1-6AEDD5C1E092}" type="presParOf" srcId="{414D8ADF-7E54-493D-95E1-906C91CC51E3}" destId="{4538B4CE-7678-4B69-8710-E27C18A7EBCA}" srcOrd="8" destOrd="0" presId="urn:microsoft.com/office/officeart/2005/8/layout/balance1"/>
    <dgm:cxn modelId="{4E7488FE-5A6A-4567-8983-EE591434768C}" type="presParOf" srcId="{414D8ADF-7E54-493D-95E1-906C91CC51E3}" destId="{B52A2127-FD35-42E8-9CE7-6B9DA1957376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C2FF35-EC22-4C24-B716-4B352BC35CF5}" type="doc">
      <dgm:prSet loTypeId="urn:microsoft.com/office/officeart/2005/8/layout/cycle2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E414BC09-66D5-48A9-A8DA-5CC2980F012B}">
      <dgm:prSet custT="1"/>
      <dgm:spPr/>
      <dgm:t>
        <a:bodyPr/>
        <a:lstStyle/>
        <a:p>
          <a:pPr rtl="0"/>
          <a:r>
            <a:rPr lang="tr-TR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Ürünün teknik özellikleri </a:t>
          </a:r>
          <a:endParaRPr lang="tr-TR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86ABFC-61F3-45FB-BF2D-F906A432D1D9}" type="parTrans" cxnId="{3AD2F95A-18B4-4EF9-A0AE-E18B3AD17F38}">
      <dgm:prSet/>
      <dgm:spPr/>
      <dgm:t>
        <a:bodyPr/>
        <a:lstStyle/>
        <a:p>
          <a:endParaRPr lang="tr-TR"/>
        </a:p>
      </dgm:t>
    </dgm:pt>
    <dgm:pt modelId="{88DBB4CC-7FD4-490C-A456-E96B561ADA2A}" type="sibTrans" cxnId="{3AD2F95A-18B4-4EF9-A0AE-E18B3AD17F38}">
      <dgm:prSet/>
      <dgm:spPr/>
      <dgm:t>
        <a:bodyPr/>
        <a:lstStyle/>
        <a:p>
          <a:endParaRPr lang="tr-TR"/>
        </a:p>
      </dgm:t>
    </dgm:pt>
    <dgm:pt modelId="{0A45A84F-B451-4355-B71C-015410156988}">
      <dgm:prSet custT="1"/>
      <dgm:spPr/>
      <dgm:t>
        <a:bodyPr/>
        <a:lstStyle/>
        <a:p>
          <a:pPr rtl="0"/>
          <a:r>
            <a: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Ürün imajı</a:t>
          </a:r>
          <a:endParaRPr lang="tr-TR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533AC4-B1A2-400F-9D6D-9A1B07A8A906}" type="parTrans" cxnId="{A817FF2B-F94A-4BB2-A9CF-ED8661F4AFC5}">
      <dgm:prSet/>
      <dgm:spPr/>
      <dgm:t>
        <a:bodyPr/>
        <a:lstStyle/>
        <a:p>
          <a:endParaRPr lang="tr-TR"/>
        </a:p>
      </dgm:t>
    </dgm:pt>
    <dgm:pt modelId="{6254E096-210D-4F40-A84F-86D015CC835D}" type="sibTrans" cxnId="{A817FF2B-F94A-4BB2-A9CF-ED8661F4AFC5}">
      <dgm:prSet/>
      <dgm:spPr/>
      <dgm:t>
        <a:bodyPr/>
        <a:lstStyle/>
        <a:p>
          <a:endParaRPr lang="tr-TR"/>
        </a:p>
      </dgm:t>
    </dgm:pt>
    <dgm:pt modelId="{D9C788AD-7356-48D2-80A8-2460BBC2C948}">
      <dgm:prSet custT="1"/>
      <dgm:spPr/>
      <dgm:t>
        <a:bodyPr/>
        <a:lstStyle/>
        <a:p>
          <a:pPr rtl="0"/>
          <a:r>
            <a: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Tasarım farklılığı</a:t>
          </a:r>
          <a:endParaRPr lang="tr-TR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4E8942-77FD-4807-B3D0-BE8A17A5AE19}" type="parTrans" cxnId="{2242F161-8F4C-41F7-8E4D-4E119BFE7B14}">
      <dgm:prSet/>
      <dgm:spPr/>
      <dgm:t>
        <a:bodyPr/>
        <a:lstStyle/>
        <a:p>
          <a:endParaRPr lang="tr-TR"/>
        </a:p>
      </dgm:t>
    </dgm:pt>
    <dgm:pt modelId="{C91B2DE5-D26C-4B78-BB5C-3BACBFDEA510}" type="sibTrans" cxnId="{2242F161-8F4C-41F7-8E4D-4E119BFE7B14}">
      <dgm:prSet/>
      <dgm:spPr/>
      <dgm:t>
        <a:bodyPr/>
        <a:lstStyle/>
        <a:p>
          <a:endParaRPr lang="tr-TR"/>
        </a:p>
      </dgm:t>
    </dgm:pt>
    <dgm:pt modelId="{38C1D2C7-73F1-4B68-A330-BE4BB2DFF11F}">
      <dgm:prSet custT="1"/>
      <dgm:spPr/>
      <dgm:t>
        <a:bodyPr/>
        <a:lstStyle/>
        <a:p>
          <a:pPr rtl="0"/>
          <a:r>
            <a: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Güvenilirlik, kalite ve dayanıklılık</a:t>
          </a:r>
          <a:endParaRPr lang="tr-TR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0E5A60-1AF2-4306-A378-C6B3FB0A8FA2}" type="parTrans" cxnId="{0FD384B5-5835-4B18-979A-A0183D972864}">
      <dgm:prSet/>
      <dgm:spPr/>
      <dgm:t>
        <a:bodyPr/>
        <a:lstStyle/>
        <a:p>
          <a:endParaRPr lang="tr-TR"/>
        </a:p>
      </dgm:t>
    </dgm:pt>
    <dgm:pt modelId="{8BCD3D76-56CE-4E90-A6DC-88676478126D}" type="sibTrans" cxnId="{0FD384B5-5835-4B18-979A-A0183D972864}">
      <dgm:prSet/>
      <dgm:spPr/>
      <dgm:t>
        <a:bodyPr/>
        <a:lstStyle/>
        <a:p>
          <a:endParaRPr lang="tr-TR"/>
        </a:p>
      </dgm:t>
    </dgm:pt>
    <dgm:pt modelId="{AF4DFF58-C41C-451E-A354-9DC7287CC1E4}">
      <dgm:prSet custT="1"/>
      <dgm:spPr/>
      <dgm:t>
        <a:bodyPr/>
        <a:lstStyle/>
        <a:p>
          <a:pPr rtl="0"/>
          <a:r>
            <a: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Ekstra müşteri hizmetleri</a:t>
          </a:r>
          <a:endParaRPr lang="tr-TR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78143D-FF7F-4F01-BC00-1FA81807997C}" type="parTrans" cxnId="{093B9E5E-5192-4B5D-96A8-BC5B8C25D11F}">
      <dgm:prSet/>
      <dgm:spPr/>
      <dgm:t>
        <a:bodyPr/>
        <a:lstStyle/>
        <a:p>
          <a:endParaRPr lang="tr-TR"/>
        </a:p>
      </dgm:t>
    </dgm:pt>
    <dgm:pt modelId="{3E652D66-6302-4CD6-AF6E-4256E777DA08}" type="sibTrans" cxnId="{093B9E5E-5192-4B5D-96A8-BC5B8C25D11F}">
      <dgm:prSet/>
      <dgm:spPr/>
      <dgm:t>
        <a:bodyPr/>
        <a:lstStyle/>
        <a:p>
          <a:endParaRPr lang="tr-TR"/>
        </a:p>
      </dgm:t>
    </dgm:pt>
    <dgm:pt modelId="{EA9D36F5-3474-4C81-BBB0-21E0E73772C3}" type="pres">
      <dgm:prSet presAssocID="{55C2FF35-EC22-4C24-B716-4B352BC35C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87F05E7-E34A-4F12-B322-F66782DB850D}" type="pres">
      <dgm:prSet presAssocID="{E414BC09-66D5-48A9-A8DA-5CC2980F012B}" presName="node" presStyleLbl="node1" presStyleIdx="0" presStyleCnt="5" custScaleX="129154" custScaleY="1169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E2486A-823F-4D9E-A532-D73640FD40AF}" type="pres">
      <dgm:prSet presAssocID="{88DBB4CC-7FD4-490C-A456-E96B561ADA2A}" presName="sibTrans" presStyleLbl="sibTrans2D1" presStyleIdx="0" presStyleCnt="5" custScaleX="129154" custScaleY="116914"/>
      <dgm:spPr/>
      <dgm:t>
        <a:bodyPr/>
        <a:lstStyle/>
        <a:p>
          <a:endParaRPr lang="tr-TR"/>
        </a:p>
      </dgm:t>
    </dgm:pt>
    <dgm:pt modelId="{FBE6DA31-91C0-4E7A-A010-A1E7101A5669}" type="pres">
      <dgm:prSet presAssocID="{88DBB4CC-7FD4-490C-A456-E96B561ADA2A}" presName="connectorText" presStyleLbl="sibTrans2D1" presStyleIdx="0" presStyleCnt="5"/>
      <dgm:spPr/>
      <dgm:t>
        <a:bodyPr/>
        <a:lstStyle/>
        <a:p>
          <a:endParaRPr lang="tr-TR"/>
        </a:p>
      </dgm:t>
    </dgm:pt>
    <dgm:pt modelId="{36AE6AA3-06D3-438C-B096-A9499CBDCBED}" type="pres">
      <dgm:prSet presAssocID="{0A45A84F-B451-4355-B71C-015410156988}" presName="node" presStyleLbl="node1" presStyleIdx="1" presStyleCnt="5" custScaleX="129154" custScaleY="1169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574E58-6E19-43F3-B929-CC959B22CF1B}" type="pres">
      <dgm:prSet presAssocID="{6254E096-210D-4F40-A84F-86D015CC835D}" presName="sibTrans" presStyleLbl="sibTrans2D1" presStyleIdx="1" presStyleCnt="5" custScaleX="129154" custScaleY="116914"/>
      <dgm:spPr/>
      <dgm:t>
        <a:bodyPr/>
        <a:lstStyle/>
        <a:p>
          <a:endParaRPr lang="tr-TR"/>
        </a:p>
      </dgm:t>
    </dgm:pt>
    <dgm:pt modelId="{D93F660D-506B-4B47-B00A-3676AAB0E94C}" type="pres">
      <dgm:prSet presAssocID="{6254E096-210D-4F40-A84F-86D015CC835D}" presName="connectorText" presStyleLbl="sibTrans2D1" presStyleIdx="1" presStyleCnt="5"/>
      <dgm:spPr/>
      <dgm:t>
        <a:bodyPr/>
        <a:lstStyle/>
        <a:p>
          <a:endParaRPr lang="tr-TR"/>
        </a:p>
      </dgm:t>
    </dgm:pt>
    <dgm:pt modelId="{7B934796-65B4-4CB2-99C3-183D0A13CAD7}" type="pres">
      <dgm:prSet presAssocID="{D9C788AD-7356-48D2-80A8-2460BBC2C948}" presName="node" presStyleLbl="node1" presStyleIdx="2" presStyleCnt="5" custScaleX="129154" custScaleY="1169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1EBE19-D056-4888-BE24-0151E1C13830}" type="pres">
      <dgm:prSet presAssocID="{C91B2DE5-D26C-4B78-BB5C-3BACBFDEA510}" presName="sibTrans" presStyleLbl="sibTrans2D1" presStyleIdx="2" presStyleCnt="5" custScaleX="129154" custScaleY="116914"/>
      <dgm:spPr/>
      <dgm:t>
        <a:bodyPr/>
        <a:lstStyle/>
        <a:p>
          <a:endParaRPr lang="tr-TR"/>
        </a:p>
      </dgm:t>
    </dgm:pt>
    <dgm:pt modelId="{D7840BBE-09D5-4530-A5E3-7F1ED61F3EAB}" type="pres">
      <dgm:prSet presAssocID="{C91B2DE5-D26C-4B78-BB5C-3BACBFDEA510}" presName="connectorText" presStyleLbl="sibTrans2D1" presStyleIdx="2" presStyleCnt="5"/>
      <dgm:spPr/>
      <dgm:t>
        <a:bodyPr/>
        <a:lstStyle/>
        <a:p>
          <a:endParaRPr lang="tr-TR"/>
        </a:p>
      </dgm:t>
    </dgm:pt>
    <dgm:pt modelId="{7D797F3A-FC95-4EF5-98E2-ECF049F69316}" type="pres">
      <dgm:prSet presAssocID="{38C1D2C7-73F1-4B68-A330-BE4BB2DFF11F}" presName="node" presStyleLbl="node1" presStyleIdx="3" presStyleCnt="5" custScaleX="129154" custScaleY="1169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3BC653-EEA3-4450-AE26-46CB03CAC058}" type="pres">
      <dgm:prSet presAssocID="{8BCD3D76-56CE-4E90-A6DC-88676478126D}" presName="sibTrans" presStyleLbl="sibTrans2D1" presStyleIdx="3" presStyleCnt="5" custScaleX="129154" custScaleY="116914"/>
      <dgm:spPr/>
      <dgm:t>
        <a:bodyPr/>
        <a:lstStyle/>
        <a:p>
          <a:endParaRPr lang="tr-TR"/>
        </a:p>
      </dgm:t>
    </dgm:pt>
    <dgm:pt modelId="{0EB230AF-2FB9-4202-A132-79F4E585A62D}" type="pres">
      <dgm:prSet presAssocID="{8BCD3D76-56CE-4E90-A6DC-88676478126D}" presName="connectorText" presStyleLbl="sibTrans2D1" presStyleIdx="3" presStyleCnt="5"/>
      <dgm:spPr/>
      <dgm:t>
        <a:bodyPr/>
        <a:lstStyle/>
        <a:p>
          <a:endParaRPr lang="tr-TR"/>
        </a:p>
      </dgm:t>
    </dgm:pt>
    <dgm:pt modelId="{1D14AEC5-4601-4676-8F15-42ADB33ADECE}" type="pres">
      <dgm:prSet presAssocID="{AF4DFF58-C41C-451E-A354-9DC7287CC1E4}" presName="node" presStyleLbl="node1" presStyleIdx="4" presStyleCnt="5" custScaleX="129154" custScaleY="1169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8AFDF6-7ECC-42D6-A31B-3B3AE6B0EB32}" type="pres">
      <dgm:prSet presAssocID="{3E652D66-6302-4CD6-AF6E-4256E777DA08}" presName="sibTrans" presStyleLbl="sibTrans2D1" presStyleIdx="4" presStyleCnt="5" custScaleX="129154" custScaleY="116914"/>
      <dgm:spPr/>
      <dgm:t>
        <a:bodyPr/>
        <a:lstStyle/>
        <a:p>
          <a:endParaRPr lang="tr-TR"/>
        </a:p>
      </dgm:t>
    </dgm:pt>
    <dgm:pt modelId="{9884AC73-1E2E-49CB-B375-F54FFFB520CB}" type="pres">
      <dgm:prSet presAssocID="{3E652D66-6302-4CD6-AF6E-4256E777DA08}" presName="connectorText" presStyleLbl="sibTrans2D1" presStyleIdx="4" presStyleCnt="5"/>
      <dgm:spPr/>
      <dgm:t>
        <a:bodyPr/>
        <a:lstStyle/>
        <a:p>
          <a:endParaRPr lang="tr-TR"/>
        </a:p>
      </dgm:t>
    </dgm:pt>
  </dgm:ptLst>
  <dgm:cxnLst>
    <dgm:cxn modelId="{B5C8FD4F-6D3B-45CD-A5CD-1A3320514329}" type="presOf" srcId="{AF4DFF58-C41C-451E-A354-9DC7287CC1E4}" destId="{1D14AEC5-4601-4676-8F15-42ADB33ADECE}" srcOrd="0" destOrd="0" presId="urn:microsoft.com/office/officeart/2005/8/layout/cycle2"/>
    <dgm:cxn modelId="{A817FF2B-F94A-4BB2-A9CF-ED8661F4AFC5}" srcId="{55C2FF35-EC22-4C24-B716-4B352BC35CF5}" destId="{0A45A84F-B451-4355-B71C-015410156988}" srcOrd="1" destOrd="0" parTransId="{9A533AC4-B1A2-400F-9D6D-9A1B07A8A906}" sibTransId="{6254E096-210D-4F40-A84F-86D015CC835D}"/>
    <dgm:cxn modelId="{54499752-DD11-41D4-AA76-45E105783521}" type="presOf" srcId="{C91B2DE5-D26C-4B78-BB5C-3BACBFDEA510}" destId="{9D1EBE19-D056-4888-BE24-0151E1C13830}" srcOrd="0" destOrd="0" presId="urn:microsoft.com/office/officeart/2005/8/layout/cycle2"/>
    <dgm:cxn modelId="{FD29894B-51C9-41B2-90BE-9C86DC7018F0}" type="presOf" srcId="{C91B2DE5-D26C-4B78-BB5C-3BACBFDEA510}" destId="{D7840BBE-09D5-4530-A5E3-7F1ED61F3EAB}" srcOrd="1" destOrd="0" presId="urn:microsoft.com/office/officeart/2005/8/layout/cycle2"/>
    <dgm:cxn modelId="{3AD2F95A-18B4-4EF9-A0AE-E18B3AD17F38}" srcId="{55C2FF35-EC22-4C24-B716-4B352BC35CF5}" destId="{E414BC09-66D5-48A9-A8DA-5CC2980F012B}" srcOrd="0" destOrd="0" parTransId="{8686ABFC-61F3-45FB-BF2D-F906A432D1D9}" sibTransId="{88DBB4CC-7FD4-490C-A456-E96B561ADA2A}"/>
    <dgm:cxn modelId="{279690B8-26EB-41C7-ADB4-CF05C2257047}" type="presOf" srcId="{55C2FF35-EC22-4C24-B716-4B352BC35CF5}" destId="{EA9D36F5-3474-4C81-BBB0-21E0E73772C3}" srcOrd="0" destOrd="0" presId="urn:microsoft.com/office/officeart/2005/8/layout/cycle2"/>
    <dgm:cxn modelId="{7B3DA3DE-6737-4FFA-92FD-E47788D9AF12}" type="presOf" srcId="{88DBB4CC-7FD4-490C-A456-E96B561ADA2A}" destId="{BCE2486A-823F-4D9E-A532-D73640FD40AF}" srcOrd="0" destOrd="0" presId="urn:microsoft.com/office/officeart/2005/8/layout/cycle2"/>
    <dgm:cxn modelId="{3267EB85-0A25-4C95-B68E-1FD6FE367100}" type="presOf" srcId="{8BCD3D76-56CE-4E90-A6DC-88676478126D}" destId="{0EB230AF-2FB9-4202-A132-79F4E585A62D}" srcOrd="1" destOrd="0" presId="urn:microsoft.com/office/officeart/2005/8/layout/cycle2"/>
    <dgm:cxn modelId="{F7E0C2F3-CBA6-43D2-97AE-636B7259420F}" type="presOf" srcId="{6254E096-210D-4F40-A84F-86D015CC835D}" destId="{E4574E58-6E19-43F3-B929-CC959B22CF1B}" srcOrd="0" destOrd="0" presId="urn:microsoft.com/office/officeart/2005/8/layout/cycle2"/>
    <dgm:cxn modelId="{339306C6-F5DD-442D-AC1D-BF966431F350}" type="presOf" srcId="{E414BC09-66D5-48A9-A8DA-5CC2980F012B}" destId="{087F05E7-E34A-4F12-B322-F66782DB850D}" srcOrd="0" destOrd="0" presId="urn:microsoft.com/office/officeart/2005/8/layout/cycle2"/>
    <dgm:cxn modelId="{5D4CA948-A4FC-4AFA-8D83-81B635F39DFF}" type="presOf" srcId="{0A45A84F-B451-4355-B71C-015410156988}" destId="{36AE6AA3-06D3-438C-B096-A9499CBDCBED}" srcOrd="0" destOrd="0" presId="urn:microsoft.com/office/officeart/2005/8/layout/cycle2"/>
    <dgm:cxn modelId="{9EB96D7B-3B64-40CE-A9AB-6D9E9D3B5F28}" type="presOf" srcId="{38C1D2C7-73F1-4B68-A330-BE4BB2DFF11F}" destId="{7D797F3A-FC95-4EF5-98E2-ECF049F69316}" srcOrd="0" destOrd="0" presId="urn:microsoft.com/office/officeart/2005/8/layout/cycle2"/>
    <dgm:cxn modelId="{093B9E5E-5192-4B5D-96A8-BC5B8C25D11F}" srcId="{55C2FF35-EC22-4C24-B716-4B352BC35CF5}" destId="{AF4DFF58-C41C-451E-A354-9DC7287CC1E4}" srcOrd="4" destOrd="0" parTransId="{0078143D-FF7F-4F01-BC00-1FA81807997C}" sibTransId="{3E652D66-6302-4CD6-AF6E-4256E777DA08}"/>
    <dgm:cxn modelId="{F1FD69D2-71AC-4BDB-B40C-F009B206E790}" type="presOf" srcId="{D9C788AD-7356-48D2-80A8-2460BBC2C948}" destId="{7B934796-65B4-4CB2-99C3-183D0A13CAD7}" srcOrd="0" destOrd="0" presId="urn:microsoft.com/office/officeart/2005/8/layout/cycle2"/>
    <dgm:cxn modelId="{BFBCB55D-5BFC-449D-948E-4836DE4B139D}" type="presOf" srcId="{8BCD3D76-56CE-4E90-A6DC-88676478126D}" destId="{2A3BC653-EEA3-4450-AE26-46CB03CAC058}" srcOrd="0" destOrd="0" presId="urn:microsoft.com/office/officeart/2005/8/layout/cycle2"/>
    <dgm:cxn modelId="{E94B09C2-90FD-46E4-A2EE-A6A4CAD5796B}" type="presOf" srcId="{88DBB4CC-7FD4-490C-A456-E96B561ADA2A}" destId="{FBE6DA31-91C0-4E7A-A010-A1E7101A5669}" srcOrd="1" destOrd="0" presId="urn:microsoft.com/office/officeart/2005/8/layout/cycle2"/>
    <dgm:cxn modelId="{561BAC0A-EB3B-4479-B64D-F242DCA4762E}" type="presOf" srcId="{6254E096-210D-4F40-A84F-86D015CC835D}" destId="{D93F660D-506B-4B47-B00A-3676AAB0E94C}" srcOrd="1" destOrd="0" presId="urn:microsoft.com/office/officeart/2005/8/layout/cycle2"/>
    <dgm:cxn modelId="{2242F161-8F4C-41F7-8E4D-4E119BFE7B14}" srcId="{55C2FF35-EC22-4C24-B716-4B352BC35CF5}" destId="{D9C788AD-7356-48D2-80A8-2460BBC2C948}" srcOrd="2" destOrd="0" parTransId="{CB4E8942-77FD-4807-B3D0-BE8A17A5AE19}" sibTransId="{C91B2DE5-D26C-4B78-BB5C-3BACBFDEA510}"/>
    <dgm:cxn modelId="{0BD93533-C949-43CC-8AC8-01EFD4200150}" type="presOf" srcId="{3E652D66-6302-4CD6-AF6E-4256E777DA08}" destId="{C28AFDF6-7ECC-42D6-A31B-3B3AE6B0EB32}" srcOrd="0" destOrd="0" presId="urn:microsoft.com/office/officeart/2005/8/layout/cycle2"/>
    <dgm:cxn modelId="{F7E546CE-C1E4-40E0-A20D-DF9B0FD59DA6}" type="presOf" srcId="{3E652D66-6302-4CD6-AF6E-4256E777DA08}" destId="{9884AC73-1E2E-49CB-B375-F54FFFB520CB}" srcOrd="1" destOrd="0" presId="urn:microsoft.com/office/officeart/2005/8/layout/cycle2"/>
    <dgm:cxn modelId="{0FD384B5-5835-4B18-979A-A0183D972864}" srcId="{55C2FF35-EC22-4C24-B716-4B352BC35CF5}" destId="{38C1D2C7-73F1-4B68-A330-BE4BB2DFF11F}" srcOrd="3" destOrd="0" parTransId="{1A0E5A60-1AF2-4306-A378-C6B3FB0A8FA2}" sibTransId="{8BCD3D76-56CE-4E90-A6DC-88676478126D}"/>
    <dgm:cxn modelId="{3E89A70D-CCA3-48B6-B03B-835A507A2A2A}" type="presParOf" srcId="{EA9D36F5-3474-4C81-BBB0-21E0E73772C3}" destId="{087F05E7-E34A-4F12-B322-F66782DB850D}" srcOrd="0" destOrd="0" presId="urn:microsoft.com/office/officeart/2005/8/layout/cycle2"/>
    <dgm:cxn modelId="{C81EBC0D-AFAF-4E24-9B63-1543DA0EEDDA}" type="presParOf" srcId="{EA9D36F5-3474-4C81-BBB0-21E0E73772C3}" destId="{BCE2486A-823F-4D9E-A532-D73640FD40AF}" srcOrd="1" destOrd="0" presId="urn:microsoft.com/office/officeart/2005/8/layout/cycle2"/>
    <dgm:cxn modelId="{0741AFE7-EA36-4D5D-B2D2-66DAF1CDBB3F}" type="presParOf" srcId="{BCE2486A-823F-4D9E-A532-D73640FD40AF}" destId="{FBE6DA31-91C0-4E7A-A010-A1E7101A5669}" srcOrd="0" destOrd="0" presId="urn:microsoft.com/office/officeart/2005/8/layout/cycle2"/>
    <dgm:cxn modelId="{04569A10-3C62-48DA-851A-5E70CAAAA602}" type="presParOf" srcId="{EA9D36F5-3474-4C81-BBB0-21E0E73772C3}" destId="{36AE6AA3-06D3-438C-B096-A9499CBDCBED}" srcOrd="2" destOrd="0" presId="urn:microsoft.com/office/officeart/2005/8/layout/cycle2"/>
    <dgm:cxn modelId="{D28316BE-F535-41E8-A6D1-438FF35F1D6A}" type="presParOf" srcId="{EA9D36F5-3474-4C81-BBB0-21E0E73772C3}" destId="{E4574E58-6E19-43F3-B929-CC959B22CF1B}" srcOrd="3" destOrd="0" presId="urn:microsoft.com/office/officeart/2005/8/layout/cycle2"/>
    <dgm:cxn modelId="{7D89FBA6-DD4F-4A02-A32A-7840D60774FC}" type="presParOf" srcId="{E4574E58-6E19-43F3-B929-CC959B22CF1B}" destId="{D93F660D-506B-4B47-B00A-3676AAB0E94C}" srcOrd="0" destOrd="0" presId="urn:microsoft.com/office/officeart/2005/8/layout/cycle2"/>
    <dgm:cxn modelId="{970E9417-0CCF-4F6E-8043-13E5BF5DE57E}" type="presParOf" srcId="{EA9D36F5-3474-4C81-BBB0-21E0E73772C3}" destId="{7B934796-65B4-4CB2-99C3-183D0A13CAD7}" srcOrd="4" destOrd="0" presId="urn:microsoft.com/office/officeart/2005/8/layout/cycle2"/>
    <dgm:cxn modelId="{3D02B9DD-1EB3-462D-B42B-1C2FDEF8130C}" type="presParOf" srcId="{EA9D36F5-3474-4C81-BBB0-21E0E73772C3}" destId="{9D1EBE19-D056-4888-BE24-0151E1C13830}" srcOrd="5" destOrd="0" presId="urn:microsoft.com/office/officeart/2005/8/layout/cycle2"/>
    <dgm:cxn modelId="{27FC7580-A349-43DD-AF39-3A9DB8F35619}" type="presParOf" srcId="{9D1EBE19-D056-4888-BE24-0151E1C13830}" destId="{D7840BBE-09D5-4530-A5E3-7F1ED61F3EAB}" srcOrd="0" destOrd="0" presId="urn:microsoft.com/office/officeart/2005/8/layout/cycle2"/>
    <dgm:cxn modelId="{644A7B6D-847E-43E4-92B8-FF6C95F3F669}" type="presParOf" srcId="{EA9D36F5-3474-4C81-BBB0-21E0E73772C3}" destId="{7D797F3A-FC95-4EF5-98E2-ECF049F69316}" srcOrd="6" destOrd="0" presId="urn:microsoft.com/office/officeart/2005/8/layout/cycle2"/>
    <dgm:cxn modelId="{A91E386A-FB1A-4BA5-A8D5-5D0E1A12D21E}" type="presParOf" srcId="{EA9D36F5-3474-4C81-BBB0-21E0E73772C3}" destId="{2A3BC653-EEA3-4450-AE26-46CB03CAC058}" srcOrd="7" destOrd="0" presId="urn:microsoft.com/office/officeart/2005/8/layout/cycle2"/>
    <dgm:cxn modelId="{7855951C-2BA4-422C-B4C0-47484110B230}" type="presParOf" srcId="{2A3BC653-EEA3-4450-AE26-46CB03CAC058}" destId="{0EB230AF-2FB9-4202-A132-79F4E585A62D}" srcOrd="0" destOrd="0" presId="urn:microsoft.com/office/officeart/2005/8/layout/cycle2"/>
    <dgm:cxn modelId="{24E21BAE-DB01-451E-B9DD-A8B060C0E482}" type="presParOf" srcId="{EA9D36F5-3474-4C81-BBB0-21E0E73772C3}" destId="{1D14AEC5-4601-4676-8F15-42ADB33ADECE}" srcOrd="8" destOrd="0" presId="urn:microsoft.com/office/officeart/2005/8/layout/cycle2"/>
    <dgm:cxn modelId="{56910382-F644-4875-A92A-0F606191589C}" type="presParOf" srcId="{EA9D36F5-3474-4C81-BBB0-21E0E73772C3}" destId="{C28AFDF6-7ECC-42D6-A31B-3B3AE6B0EB32}" srcOrd="9" destOrd="0" presId="urn:microsoft.com/office/officeart/2005/8/layout/cycle2"/>
    <dgm:cxn modelId="{25E51B0D-BBA6-4616-B99E-782F685BB655}" type="presParOf" srcId="{C28AFDF6-7ECC-42D6-A31B-3B3AE6B0EB32}" destId="{9884AC73-1E2E-49CB-B375-F54FFFB520C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1A1FD4-20A8-4968-BCDF-DB6E26A5C1FC}" type="doc">
      <dgm:prSet loTypeId="urn:microsoft.com/office/officeart/2005/8/layout/process5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FE57DA15-C4F6-4BE2-845F-57435F336CCB}">
      <dgm:prSet custT="1"/>
      <dgm:spPr/>
      <dgm:t>
        <a:bodyPr/>
        <a:lstStyle/>
        <a:p>
          <a:pPr algn="l" rtl="0"/>
          <a:r>
            <a:rPr lang="tr-TR" sz="1800" baseline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Ürünlerinde rakiplerine nazaran daha üstün bir teknoloji </a:t>
          </a:r>
          <a:endParaRPr lang="tr-TR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A10C92-C495-4F7C-9ABA-1A0FC78B2002}" type="parTrans" cxnId="{44760AE4-4D76-49DD-B215-0E90F641E4BF}">
      <dgm:prSet/>
      <dgm:spPr/>
      <dgm:t>
        <a:bodyPr/>
        <a:lstStyle/>
        <a:p>
          <a:endParaRPr lang="tr-TR"/>
        </a:p>
      </dgm:t>
    </dgm:pt>
    <dgm:pt modelId="{B498584F-BF1C-488F-B713-75647C1483F5}" type="sibTrans" cxnId="{44760AE4-4D76-49DD-B215-0E90F641E4BF}">
      <dgm:prSet/>
      <dgm:spPr/>
      <dgm:t>
        <a:bodyPr/>
        <a:lstStyle/>
        <a:p>
          <a:endParaRPr lang="tr-TR"/>
        </a:p>
      </dgm:t>
    </dgm:pt>
    <dgm:pt modelId="{0F7B482E-F103-43FF-8B77-D09237FD9449}">
      <dgm:prSet custT="1"/>
      <dgm:spPr/>
      <dgm:t>
        <a:bodyPr/>
        <a:lstStyle/>
        <a:p>
          <a:pPr rtl="0"/>
          <a:r>
            <a:rPr lang="tr-TR" sz="18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Kalite iyileştirme çabalarını güçlendirme</a:t>
          </a:r>
          <a:endParaRPr lang="tr-TR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0537E8-1E0B-4A9D-BC5F-A14F7CFF6E6B}" type="parTrans" cxnId="{86B19755-D7DF-489F-A391-1101301A2A72}">
      <dgm:prSet/>
      <dgm:spPr/>
      <dgm:t>
        <a:bodyPr/>
        <a:lstStyle/>
        <a:p>
          <a:endParaRPr lang="tr-TR"/>
        </a:p>
      </dgm:t>
    </dgm:pt>
    <dgm:pt modelId="{108873CA-371D-46EC-8B1F-A3CE3950FC9D}" type="sibTrans" cxnId="{86B19755-D7DF-489F-A391-1101301A2A72}">
      <dgm:prSet/>
      <dgm:spPr/>
      <dgm:t>
        <a:bodyPr/>
        <a:lstStyle/>
        <a:p>
          <a:endParaRPr lang="tr-TR"/>
        </a:p>
      </dgm:t>
    </dgm:pt>
    <dgm:pt modelId="{14A7146B-C88D-437C-A854-7354050A31C0}">
      <dgm:prSet custT="1"/>
      <dgm:spPr/>
      <dgm:t>
        <a:bodyPr/>
        <a:lstStyle/>
        <a:p>
          <a:pPr rtl="0"/>
          <a:r>
            <a:rPr lang="tr-TR" sz="1800" baseline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Müşterilere sağlanan satış sonrası servis ve destek hizmetleri süratli, etkili ve kaliteli yapma</a:t>
          </a:r>
          <a:endParaRPr lang="tr-TR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D2909B-E2C7-4B73-8917-1EF296E239C9}" type="parTrans" cxnId="{7E159A85-311B-4C86-9113-94719A261760}">
      <dgm:prSet/>
      <dgm:spPr/>
      <dgm:t>
        <a:bodyPr/>
        <a:lstStyle/>
        <a:p>
          <a:endParaRPr lang="tr-TR"/>
        </a:p>
      </dgm:t>
    </dgm:pt>
    <dgm:pt modelId="{AC9D9D34-54C1-48E2-8589-36B7DD922FE2}" type="sibTrans" cxnId="{7E159A85-311B-4C86-9113-94719A261760}">
      <dgm:prSet/>
      <dgm:spPr/>
      <dgm:t>
        <a:bodyPr/>
        <a:lstStyle/>
        <a:p>
          <a:endParaRPr lang="tr-TR"/>
        </a:p>
      </dgm:t>
    </dgm:pt>
    <dgm:pt modelId="{22A5A434-EA20-4402-93F6-633AFA15329B}">
      <dgm:prSet custT="1"/>
      <dgm:spPr/>
      <dgm:t>
        <a:bodyPr/>
        <a:lstStyle/>
        <a:p>
          <a:pPr rtl="0"/>
          <a:r>
            <a:rPr lang="tr-TR" sz="18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Rakipleri ile aynı kalite ve nitelikteki ürünleri düşük fiyata satma</a:t>
          </a:r>
          <a:endParaRPr lang="tr-TR" sz="18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018927-FDF1-40B1-B24B-B6808459E677}" type="parTrans" cxnId="{5AF26137-009E-44F6-A8C4-528052F82FDF}">
      <dgm:prSet/>
      <dgm:spPr/>
      <dgm:t>
        <a:bodyPr/>
        <a:lstStyle/>
        <a:p>
          <a:endParaRPr lang="tr-TR"/>
        </a:p>
      </dgm:t>
    </dgm:pt>
    <dgm:pt modelId="{D8A5631E-EE02-4590-AE3F-B6654512F3F3}" type="sibTrans" cxnId="{5AF26137-009E-44F6-A8C4-528052F82FDF}">
      <dgm:prSet/>
      <dgm:spPr/>
      <dgm:t>
        <a:bodyPr/>
        <a:lstStyle/>
        <a:p>
          <a:endParaRPr lang="tr-TR"/>
        </a:p>
      </dgm:t>
    </dgm:pt>
    <dgm:pt modelId="{54A74566-DD15-4E5C-BB0E-F88A97814C37}">
      <dgm:prSet custT="1"/>
      <dgm:spPr/>
      <dgm:t>
        <a:bodyPr/>
        <a:lstStyle/>
        <a:p>
          <a:pPr rtl="0"/>
          <a:endParaRPr lang="tr-TR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2E2FC6-2F43-4350-8857-D8ADD4F388FD}" type="parTrans" cxnId="{A14F7FF3-6A98-435A-A01E-8CFB97211BAF}">
      <dgm:prSet/>
      <dgm:spPr/>
      <dgm:t>
        <a:bodyPr/>
        <a:lstStyle/>
        <a:p>
          <a:endParaRPr lang="tr-TR"/>
        </a:p>
      </dgm:t>
    </dgm:pt>
    <dgm:pt modelId="{832820F0-57A2-44E8-8C46-8C33A0C4FDC9}" type="sibTrans" cxnId="{A14F7FF3-6A98-435A-A01E-8CFB97211BAF}">
      <dgm:prSet/>
      <dgm:spPr/>
      <dgm:t>
        <a:bodyPr/>
        <a:lstStyle/>
        <a:p>
          <a:endParaRPr lang="tr-TR"/>
        </a:p>
      </dgm:t>
    </dgm:pt>
    <dgm:pt modelId="{5D69B40A-2BC4-4BFC-9628-DA71B948F7AB}">
      <dgm:prSet custT="1"/>
      <dgm:spPr/>
      <dgm:t>
        <a:bodyPr/>
        <a:lstStyle/>
        <a:p>
          <a:pPr rtl="0"/>
          <a:endParaRPr lang="tr-TR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877EC9-3A1A-469D-A7F0-AFE3C77F916A}" type="parTrans" cxnId="{84DA0E71-6EEC-4E84-B9DF-670BB13B1B99}">
      <dgm:prSet/>
      <dgm:spPr/>
      <dgm:t>
        <a:bodyPr/>
        <a:lstStyle/>
        <a:p>
          <a:endParaRPr lang="tr-TR"/>
        </a:p>
      </dgm:t>
    </dgm:pt>
    <dgm:pt modelId="{FEDD6987-1B99-4711-8156-86CBB44C3C50}" type="sibTrans" cxnId="{84DA0E71-6EEC-4E84-B9DF-670BB13B1B99}">
      <dgm:prSet/>
      <dgm:spPr/>
      <dgm:t>
        <a:bodyPr/>
        <a:lstStyle/>
        <a:p>
          <a:endParaRPr lang="tr-TR"/>
        </a:p>
      </dgm:t>
    </dgm:pt>
    <dgm:pt modelId="{B768967A-C296-4CCC-A028-275069A429FC}">
      <dgm:prSet custT="1"/>
      <dgm:spPr/>
      <dgm:t>
        <a:bodyPr/>
        <a:lstStyle/>
        <a:p>
          <a:pPr rtl="0"/>
          <a:endParaRPr lang="tr-TR" sz="18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7C85DD-0EE3-403B-9122-FA20E3AC4737}" type="parTrans" cxnId="{78D9D066-4A25-4D23-97F9-68BFDDCBFBC8}">
      <dgm:prSet/>
      <dgm:spPr/>
      <dgm:t>
        <a:bodyPr/>
        <a:lstStyle/>
        <a:p>
          <a:endParaRPr lang="tr-TR"/>
        </a:p>
      </dgm:t>
    </dgm:pt>
    <dgm:pt modelId="{6E3D7BCF-5DA1-45E2-8727-5FB6FCDB6290}" type="sibTrans" cxnId="{78D9D066-4A25-4D23-97F9-68BFDDCBFBC8}">
      <dgm:prSet/>
      <dgm:spPr/>
      <dgm:t>
        <a:bodyPr/>
        <a:lstStyle/>
        <a:p>
          <a:endParaRPr lang="tr-TR"/>
        </a:p>
      </dgm:t>
    </dgm:pt>
    <dgm:pt modelId="{EDE93700-F019-40A8-BEE4-F1D63C016E68}">
      <dgm:prSet custT="1"/>
      <dgm:spPr/>
      <dgm:t>
        <a:bodyPr/>
        <a:lstStyle/>
        <a:p>
          <a:pPr rtl="0"/>
          <a:endParaRPr lang="tr-TR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7FDC46-9B79-4D91-8AEC-5B5B33B04E5E}" type="sibTrans" cxnId="{83ECF907-8710-462F-871A-C6387C2C2184}">
      <dgm:prSet/>
      <dgm:spPr/>
      <dgm:t>
        <a:bodyPr/>
        <a:lstStyle/>
        <a:p>
          <a:endParaRPr lang="tr-TR"/>
        </a:p>
      </dgm:t>
    </dgm:pt>
    <dgm:pt modelId="{4344CDB1-2C39-49BB-8A06-2CE4FE99F6E5}" type="parTrans" cxnId="{83ECF907-8710-462F-871A-C6387C2C2184}">
      <dgm:prSet/>
      <dgm:spPr/>
      <dgm:t>
        <a:bodyPr/>
        <a:lstStyle/>
        <a:p>
          <a:endParaRPr lang="tr-TR"/>
        </a:p>
      </dgm:t>
    </dgm:pt>
    <dgm:pt modelId="{5C5C44C9-EF7D-485A-BD21-AE77DBA20DD5}" type="pres">
      <dgm:prSet presAssocID="{5D1A1FD4-20A8-4968-BCDF-DB6E26A5C1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42D02B1-A761-45D0-880F-3C0362A5F418}" type="pres">
      <dgm:prSet presAssocID="{EDE93700-F019-40A8-BEE4-F1D63C016E68}" presName="node" presStyleLbl="node1" presStyleIdx="0" presStyleCnt="4" custScaleX="1577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1F20EB-30E7-4301-950C-609E6129CBE4}" type="pres">
      <dgm:prSet presAssocID="{087FDC46-9B79-4D91-8AEC-5B5B33B04E5E}" presName="sibTrans" presStyleLbl="sibTrans2D1" presStyleIdx="0" presStyleCnt="3" custScaleX="104750"/>
      <dgm:spPr/>
      <dgm:t>
        <a:bodyPr/>
        <a:lstStyle/>
        <a:p>
          <a:endParaRPr lang="tr-TR"/>
        </a:p>
      </dgm:t>
    </dgm:pt>
    <dgm:pt modelId="{F715B9E8-BAF1-4763-82A9-45528C1A04F6}" type="pres">
      <dgm:prSet presAssocID="{087FDC46-9B79-4D91-8AEC-5B5B33B04E5E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8E18018F-CE10-4F37-BCFD-FAE71A63B7EE}" type="pres">
      <dgm:prSet presAssocID="{54A74566-DD15-4E5C-BB0E-F88A97814C37}" presName="node" presStyleLbl="node1" presStyleIdx="1" presStyleCnt="4" custScaleX="1577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2870D3-FF8D-4102-8A4E-9D9693E512AB}" type="pres">
      <dgm:prSet presAssocID="{832820F0-57A2-44E8-8C46-8C33A0C4FDC9}" presName="sibTrans" presStyleLbl="sibTrans2D1" presStyleIdx="1" presStyleCnt="3" custScaleX="104750"/>
      <dgm:spPr/>
      <dgm:t>
        <a:bodyPr/>
        <a:lstStyle/>
        <a:p>
          <a:endParaRPr lang="tr-TR"/>
        </a:p>
      </dgm:t>
    </dgm:pt>
    <dgm:pt modelId="{228DE356-8DE9-411F-B7AF-C8E97E45656D}" type="pres">
      <dgm:prSet presAssocID="{832820F0-57A2-44E8-8C46-8C33A0C4FDC9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46E25327-04C9-4222-B0B4-8885606DF535}" type="pres">
      <dgm:prSet presAssocID="{5D69B40A-2BC4-4BFC-9628-DA71B948F7AB}" presName="node" presStyleLbl="node1" presStyleIdx="2" presStyleCnt="4" custScaleX="1577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21C5F1-E6E1-4FCA-B49E-316B98C5CDF2}" type="pres">
      <dgm:prSet presAssocID="{FEDD6987-1B99-4711-8156-86CBB44C3C50}" presName="sibTrans" presStyleLbl="sibTrans2D1" presStyleIdx="2" presStyleCnt="3" custScaleX="104750"/>
      <dgm:spPr/>
      <dgm:t>
        <a:bodyPr/>
        <a:lstStyle/>
        <a:p>
          <a:endParaRPr lang="tr-TR"/>
        </a:p>
      </dgm:t>
    </dgm:pt>
    <dgm:pt modelId="{AB7B90E6-1171-40F9-B48C-2115E3DB7BCA}" type="pres">
      <dgm:prSet presAssocID="{FEDD6987-1B99-4711-8156-86CBB44C3C50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64D2A888-F471-4A25-BC48-BAE5B307ABBF}" type="pres">
      <dgm:prSet presAssocID="{B768967A-C296-4CCC-A028-275069A429FC}" presName="node" presStyleLbl="node1" presStyleIdx="3" presStyleCnt="4" custScaleX="1577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1242CAA-F4E6-49ED-AF5A-D8D97D30F8BF}" type="presOf" srcId="{5D69B40A-2BC4-4BFC-9628-DA71B948F7AB}" destId="{46E25327-04C9-4222-B0B4-8885606DF535}" srcOrd="0" destOrd="0" presId="urn:microsoft.com/office/officeart/2005/8/layout/process5"/>
    <dgm:cxn modelId="{5469E316-450D-4697-AD93-255451AF762E}" type="presOf" srcId="{22A5A434-EA20-4402-93F6-633AFA15329B}" destId="{64D2A888-F471-4A25-BC48-BAE5B307ABBF}" srcOrd="0" destOrd="1" presId="urn:microsoft.com/office/officeart/2005/8/layout/process5"/>
    <dgm:cxn modelId="{D9C8E9CB-2846-4920-A61E-55F1B383BF11}" type="presOf" srcId="{FEDD6987-1B99-4711-8156-86CBB44C3C50}" destId="{AB7B90E6-1171-40F9-B48C-2115E3DB7BCA}" srcOrd="1" destOrd="0" presId="urn:microsoft.com/office/officeart/2005/8/layout/process5"/>
    <dgm:cxn modelId="{A14F7FF3-6A98-435A-A01E-8CFB97211BAF}" srcId="{5D1A1FD4-20A8-4968-BCDF-DB6E26A5C1FC}" destId="{54A74566-DD15-4E5C-BB0E-F88A97814C37}" srcOrd="1" destOrd="0" parTransId="{8D2E2FC6-2F43-4350-8857-D8ADD4F388FD}" sibTransId="{832820F0-57A2-44E8-8C46-8C33A0C4FDC9}"/>
    <dgm:cxn modelId="{83ECF907-8710-462F-871A-C6387C2C2184}" srcId="{5D1A1FD4-20A8-4968-BCDF-DB6E26A5C1FC}" destId="{EDE93700-F019-40A8-BEE4-F1D63C016E68}" srcOrd="0" destOrd="0" parTransId="{4344CDB1-2C39-49BB-8A06-2CE4FE99F6E5}" sibTransId="{087FDC46-9B79-4D91-8AEC-5B5B33B04E5E}"/>
    <dgm:cxn modelId="{44760AE4-4D76-49DD-B215-0E90F641E4BF}" srcId="{EDE93700-F019-40A8-BEE4-F1D63C016E68}" destId="{FE57DA15-C4F6-4BE2-845F-57435F336CCB}" srcOrd="0" destOrd="0" parTransId="{F2A10C92-C495-4F7C-9ABA-1A0FC78B2002}" sibTransId="{B498584F-BF1C-488F-B713-75647C1483F5}"/>
    <dgm:cxn modelId="{0A8703F3-1B32-466D-BE51-947D901A45C1}" type="presOf" srcId="{14A7146B-C88D-437C-A854-7354050A31C0}" destId="{46E25327-04C9-4222-B0B4-8885606DF535}" srcOrd="0" destOrd="1" presId="urn:microsoft.com/office/officeart/2005/8/layout/process5"/>
    <dgm:cxn modelId="{DE15332B-80E7-45EC-8D36-E231F31FB680}" type="presOf" srcId="{54A74566-DD15-4E5C-BB0E-F88A97814C37}" destId="{8E18018F-CE10-4F37-BCFD-FAE71A63B7EE}" srcOrd="0" destOrd="0" presId="urn:microsoft.com/office/officeart/2005/8/layout/process5"/>
    <dgm:cxn modelId="{04B7B393-74F6-4173-B6E2-9B5FABC1EB75}" type="presOf" srcId="{EDE93700-F019-40A8-BEE4-F1D63C016E68}" destId="{942D02B1-A761-45D0-880F-3C0362A5F418}" srcOrd="0" destOrd="0" presId="urn:microsoft.com/office/officeart/2005/8/layout/process5"/>
    <dgm:cxn modelId="{7E159A85-311B-4C86-9113-94719A261760}" srcId="{5D69B40A-2BC4-4BFC-9628-DA71B948F7AB}" destId="{14A7146B-C88D-437C-A854-7354050A31C0}" srcOrd="0" destOrd="0" parTransId="{BAD2909B-E2C7-4B73-8917-1EF296E239C9}" sibTransId="{AC9D9D34-54C1-48E2-8589-36B7DD922FE2}"/>
    <dgm:cxn modelId="{9A800F7E-A992-422D-AD5C-3A6C66B3DA05}" type="presOf" srcId="{087FDC46-9B79-4D91-8AEC-5B5B33B04E5E}" destId="{051F20EB-30E7-4301-950C-609E6129CBE4}" srcOrd="0" destOrd="0" presId="urn:microsoft.com/office/officeart/2005/8/layout/process5"/>
    <dgm:cxn modelId="{86B19755-D7DF-489F-A391-1101301A2A72}" srcId="{54A74566-DD15-4E5C-BB0E-F88A97814C37}" destId="{0F7B482E-F103-43FF-8B77-D09237FD9449}" srcOrd="0" destOrd="0" parTransId="{CC0537E8-1E0B-4A9D-BC5F-A14F7CFF6E6B}" sibTransId="{108873CA-371D-46EC-8B1F-A3CE3950FC9D}"/>
    <dgm:cxn modelId="{40A452D5-420A-401F-8D08-2C8A97FBE1DD}" type="presOf" srcId="{087FDC46-9B79-4D91-8AEC-5B5B33B04E5E}" destId="{F715B9E8-BAF1-4763-82A9-45528C1A04F6}" srcOrd="1" destOrd="0" presId="urn:microsoft.com/office/officeart/2005/8/layout/process5"/>
    <dgm:cxn modelId="{5AF26137-009E-44F6-A8C4-528052F82FDF}" srcId="{B768967A-C296-4CCC-A028-275069A429FC}" destId="{22A5A434-EA20-4402-93F6-633AFA15329B}" srcOrd="0" destOrd="0" parTransId="{90018927-FDF1-40B1-B24B-B6808459E677}" sibTransId="{D8A5631E-EE02-4590-AE3F-B6654512F3F3}"/>
    <dgm:cxn modelId="{78D9D066-4A25-4D23-97F9-68BFDDCBFBC8}" srcId="{5D1A1FD4-20A8-4968-BCDF-DB6E26A5C1FC}" destId="{B768967A-C296-4CCC-A028-275069A429FC}" srcOrd="3" destOrd="0" parTransId="{ED7C85DD-0EE3-403B-9122-FA20E3AC4737}" sibTransId="{6E3D7BCF-5DA1-45E2-8727-5FB6FCDB6290}"/>
    <dgm:cxn modelId="{F78A8958-EBCE-485D-8B24-EB0E585FEBB2}" type="presOf" srcId="{B768967A-C296-4CCC-A028-275069A429FC}" destId="{64D2A888-F471-4A25-BC48-BAE5B307ABBF}" srcOrd="0" destOrd="0" presId="urn:microsoft.com/office/officeart/2005/8/layout/process5"/>
    <dgm:cxn modelId="{5A4FEA4F-0181-4457-87CB-94582554A7DE}" type="presOf" srcId="{832820F0-57A2-44E8-8C46-8C33A0C4FDC9}" destId="{212870D3-FF8D-4102-8A4E-9D9693E512AB}" srcOrd="0" destOrd="0" presId="urn:microsoft.com/office/officeart/2005/8/layout/process5"/>
    <dgm:cxn modelId="{84DA0E71-6EEC-4E84-B9DF-670BB13B1B99}" srcId="{5D1A1FD4-20A8-4968-BCDF-DB6E26A5C1FC}" destId="{5D69B40A-2BC4-4BFC-9628-DA71B948F7AB}" srcOrd="2" destOrd="0" parTransId="{1A877EC9-3A1A-469D-A7F0-AFE3C77F916A}" sibTransId="{FEDD6987-1B99-4711-8156-86CBB44C3C50}"/>
    <dgm:cxn modelId="{B5E3A327-00C1-49C6-9427-319C57AFB44C}" type="presOf" srcId="{FE57DA15-C4F6-4BE2-845F-57435F336CCB}" destId="{942D02B1-A761-45D0-880F-3C0362A5F418}" srcOrd="0" destOrd="1" presId="urn:microsoft.com/office/officeart/2005/8/layout/process5"/>
    <dgm:cxn modelId="{42743621-CEE8-4B81-AEA2-5F5D2194C6D3}" type="presOf" srcId="{832820F0-57A2-44E8-8C46-8C33A0C4FDC9}" destId="{228DE356-8DE9-411F-B7AF-C8E97E45656D}" srcOrd="1" destOrd="0" presId="urn:microsoft.com/office/officeart/2005/8/layout/process5"/>
    <dgm:cxn modelId="{A7543BA8-CB15-4A77-AE8B-FF46C49426E7}" type="presOf" srcId="{FEDD6987-1B99-4711-8156-86CBB44C3C50}" destId="{D221C5F1-E6E1-4FCA-B49E-316B98C5CDF2}" srcOrd="0" destOrd="0" presId="urn:microsoft.com/office/officeart/2005/8/layout/process5"/>
    <dgm:cxn modelId="{4481C9A9-1308-492C-B3CB-6957157269AB}" type="presOf" srcId="{0F7B482E-F103-43FF-8B77-D09237FD9449}" destId="{8E18018F-CE10-4F37-BCFD-FAE71A63B7EE}" srcOrd="0" destOrd="1" presId="urn:microsoft.com/office/officeart/2005/8/layout/process5"/>
    <dgm:cxn modelId="{92050425-916C-4D49-8D76-4EFB6A2960A2}" type="presOf" srcId="{5D1A1FD4-20A8-4968-BCDF-DB6E26A5C1FC}" destId="{5C5C44C9-EF7D-485A-BD21-AE77DBA20DD5}" srcOrd="0" destOrd="0" presId="urn:microsoft.com/office/officeart/2005/8/layout/process5"/>
    <dgm:cxn modelId="{078B3127-E046-47EA-BC7D-139991824FCC}" type="presParOf" srcId="{5C5C44C9-EF7D-485A-BD21-AE77DBA20DD5}" destId="{942D02B1-A761-45D0-880F-3C0362A5F418}" srcOrd="0" destOrd="0" presId="urn:microsoft.com/office/officeart/2005/8/layout/process5"/>
    <dgm:cxn modelId="{1461BEA2-B72D-4E17-BA7A-C48542A0EA74}" type="presParOf" srcId="{5C5C44C9-EF7D-485A-BD21-AE77DBA20DD5}" destId="{051F20EB-30E7-4301-950C-609E6129CBE4}" srcOrd="1" destOrd="0" presId="urn:microsoft.com/office/officeart/2005/8/layout/process5"/>
    <dgm:cxn modelId="{F620D43B-D06A-4A22-B733-5B7B531CD5F5}" type="presParOf" srcId="{051F20EB-30E7-4301-950C-609E6129CBE4}" destId="{F715B9E8-BAF1-4763-82A9-45528C1A04F6}" srcOrd="0" destOrd="0" presId="urn:microsoft.com/office/officeart/2005/8/layout/process5"/>
    <dgm:cxn modelId="{F302CECD-ADCB-488C-9EE6-081077F65BC2}" type="presParOf" srcId="{5C5C44C9-EF7D-485A-BD21-AE77DBA20DD5}" destId="{8E18018F-CE10-4F37-BCFD-FAE71A63B7EE}" srcOrd="2" destOrd="0" presId="urn:microsoft.com/office/officeart/2005/8/layout/process5"/>
    <dgm:cxn modelId="{CED1857A-ADCC-49C8-BE0A-6FBE5217B29B}" type="presParOf" srcId="{5C5C44C9-EF7D-485A-BD21-AE77DBA20DD5}" destId="{212870D3-FF8D-4102-8A4E-9D9693E512AB}" srcOrd="3" destOrd="0" presId="urn:microsoft.com/office/officeart/2005/8/layout/process5"/>
    <dgm:cxn modelId="{26B31885-5665-41BF-BEB2-2868E9CC5F62}" type="presParOf" srcId="{212870D3-FF8D-4102-8A4E-9D9693E512AB}" destId="{228DE356-8DE9-411F-B7AF-C8E97E45656D}" srcOrd="0" destOrd="0" presId="urn:microsoft.com/office/officeart/2005/8/layout/process5"/>
    <dgm:cxn modelId="{5B16687B-D421-4AF4-9248-D394D76B1622}" type="presParOf" srcId="{5C5C44C9-EF7D-485A-BD21-AE77DBA20DD5}" destId="{46E25327-04C9-4222-B0B4-8885606DF535}" srcOrd="4" destOrd="0" presId="urn:microsoft.com/office/officeart/2005/8/layout/process5"/>
    <dgm:cxn modelId="{5624E86D-FCBB-4ACD-AF39-91A31D314EA8}" type="presParOf" srcId="{5C5C44C9-EF7D-485A-BD21-AE77DBA20DD5}" destId="{D221C5F1-E6E1-4FCA-B49E-316B98C5CDF2}" srcOrd="5" destOrd="0" presId="urn:microsoft.com/office/officeart/2005/8/layout/process5"/>
    <dgm:cxn modelId="{506B0DD7-74BA-4794-A925-D35B62FEECA5}" type="presParOf" srcId="{D221C5F1-E6E1-4FCA-B49E-316B98C5CDF2}" destId="{AB7B90E6-1171-40F9-B48C-2115E3DB7BCA}" srcOrd="0" destOrd="0" presId="urn:microsoft.com/office/officeart/2005/8/layout/process5"/>
    <dgm:cxn modelId="{917CC56E-699A-4DCC-84BC-B029CF4EC12C}" type="presParOf" srcId="{5C5C44C9-EF7D-485A-BD21-AE77DBA20DD5}" destId="{64D2A888-F471-4A25-BC48-BAE5B307ABB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32A6F1-1E43-498F-8E37-B498FAC52E80}" type="doc">
      <dgm:prSet loTypeId="urn:microsoft.com/office/officeart/2005/8/layout/arrow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A6340397-D5B8-4737-B6B1-44F3457B4E9C}">
      <dgm:prSet custT="1"/>
      <dgm:spPr/>
      <dgm:t>
        <a:bodyPr/>
        <a:lstStyle/>
        <a:p>
          <a:pPr algn="l" rtl="0"/>
          <a:r>
            <a:rPr lang="tr-TR" sz="2200" baseline="0" dirty="0" smtClean="0">
              <a:latin typeface="Times New Roman" pitchFamily="18" charset="0"/>
              <a:cs typeface="Times New Roman" pitchFamily="18" charset="0"/>
            </a:rPr>
            <a:t>Üründeki farklılıkların rakiplerce taklit</a:t>
          </a:r>
          <a:r>
            <a:rPr lang="tr-TR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2200" baseline="0" dirty="0" smtClean="0">
              <a:latin typeface="Times New Roman" pitchFamily="18" charset="0"/>
              <a:cs typeface="Times New Roman" pitchFamily="18" charset="0"/>
            </a:rPr>
            <a:t>edilebilmesi</a:t>
          </a:r>
          <a:endParaRPr lang="tr-TR" sz="2200" dirty="0">
            <a:latin typeface="Times New Roman" pitchFamily="18" charset="0"/>
            <a:cs typeface="Times New Roman" pitchFamily="18" charset="0"/>
          </a:endParaRPr>
        </a:p>
      </dgm:t>
    </dgm:pt>
    <dgm:pt modelId="{D08B89A9-8088-4523-B97C-29FAFDFFDB39}" type="parTrans" cxnId="{BBC68A39-F1B0-4FD8-AF4C-11FCCFF92278}">
      <dgm:prSet/>
      <dgm:spPr/>
      <dgm:t>
        <a:bodyPr/>
        <a:lstStyle/>
        <a:p>
          <a:endParaRPr lang="tr-TR"/>
        </a:p>
      </dgm:t>
    </dgm:pt>
    <dgm:pt modelId="{137CE353-C938-43A2-A771-50D6AE7ACB9D}" type="sibTrans" cxnId="{BBC68A39-F1B0-4FD8-AF4C-11FCCFF92278}">
      <dgm:prSet/>
      <dgm:spPr/>
      <dgm:t>
        <a:bodyPr/>
        <a:lstStyle/>
        <a:p>
          <a:endParaRPr lang="tr-TR"/>
        </a:p>
      </dgm:t>
    </dgm:pt>
    <dgm:pt modelId="{93A59012-C105-4E39-855A-3A3D31004E53}">
      <dgm:prSet custT="1"/>
      <dgm:spPr/>
      <dgm:t>
        <a:bodyPr/>
        <a:lstStyle/>
        <a:p>
          <a:pPr algn="just" rtl="0"/>
          <a:r>
            <a:rPr lang="tr-TR" sz="2200" baseline="0" dirty="0" smtClean="0">
              <a:latin typeface="Times New Roman" pitchFamily="18" charset="0"/>
              <a:cs typeface="Times New Roman" pitchFamily="18" charset="0"/>
            </a:rPr>
            <a:t>Müşterinin üründen beklediği farklılıkların hızla değişmesi</a:t>
          </a:r>
          <a:endParaRPr lang="tr-TR" sz="2200" baseline="0" dirty="0">
            <a:latin typeface="Times New Roman" pitchFamily="18" charset="0"/>
            <a:cs typeface="Times New Roman" pitchFamily="18" charset="0"/>
          </a:endParaRPr>
        </a:p>
      </dgm:t>
    </dgm:pt>
    <dgm:pt modelId="{7D3E40C8-5005-4257-99C6-16838901D8AB}" type="parTrans" cxnId="{2BBA05FB-B28D-4F76-995F-A24071F05756}">
      <dgm:prSet/>
      <dgm:spPr/>
      <dgm:t>
        <a:bodyPr/>
        <a:lstStyle/>
        <a:p>
          <a:endParaRPr lang="tr-TR"/>
        </a:p>
      </dgm:t>
    </dgm:pt>
    <dgm:pt modelId="{712787EB-797A-4530-ACB8-109AE6557773}" type="sibTrans" cxnId="{2BBA05FB-B28D-4F76-995F-A24071F05756}">
      <dgm:prSet/>
      <dgm:spPr/>
      <dgm:t>
        <a:bodyPr/>
        <a:lstStyle/>
        <a:p>
          <a:endParaRPr lang="tr-TR"/>
        </a:p>
      </dgm:t>
    </dgm:pt>
    <dgm:pt modelId="{E3C766C0-6297-4614-A2C4-4B5C11E229D9}" type="pres">
      <dgm:prSet presAssocID="{3A32A6F1-1E43-498F-8E37-B498FAC52E8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D9B1D24-B064-41FA-A519-40845C31F90E}" type="pres">
      <dgm:prSet presAssocID="{A6340397-D5B8-4737-B6B1-44F3457B4E9C}" presName="upArrow" presStyleLbl="node1" presStyleIdx="0" presStyleCnt="2" custScaleX="76371" custScaleY="72133" custLinFactNeighborX="-8259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tr-TR"/>
        </a:p>
      </dgm:t>
    </dgm:pt>
    <dgm:pt modelId="{786B5068-96B2-4DB0-9AFB-FC3AA618F8A1}" type="pres">
      <dgm:prSet presAssocID="{A6340397-D5B8-4737-B6B1-44F3457B4E9C}" presName="upArrowText" presStyleLbl="revTx" presStyleIdx="0" presStyleCnt="2" custScaleX="131371" custLinFactNeighborX="-4881" custLinFactNeighborY="2125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99B8C6-F29C-48CC-B4B9-20BCB60B6702}" type="pres">
      <dgm:prSet presAssocID="{93A59012-C105-4E39-855A-3A3D31004E53}" presName="downArrow" presStyleLbl="node1" presStyleIdx="1" presStyleCnt="2" custScaleX="76371" custScaleY="72133" custLinFactNeighborX="-6078"/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tr-TR"/>
        </a:p>
      </dgm:t>
    </dgm:pt>
    <dgm:pt modelId="{6DBF00F1-B665-42D7-9A52-5E3FAD74E2FF}" type="pres">
      <dgm:prSet presAssocID="{93A59012-C105-4E39-855A-3A3D31004E53}" presName="downArrowText" presStyleLbl="revTx" presStyleIdx="1" presStyleCnt="2" custScaleX="131371" custLinFactNeighborX="-3973" custLinFactNeighborY="-1481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BBA05FB-B28D-4F76-995F-A24071F05756}" srcId="{3A32A6F1-1E43-498F-8E37-B498FAC52E80}" destId="{93A59012-C105-4E39-855A-3A3D31004E53}" srcOrd="1" destOrd="0" parTransId="{7D3E40C8-5005-4257-99C6-16838901D8AB}" sibTransId="{712787EB-797A-4530-ACB8-109AE6557773}"/>
    <dgm:cxn modelId="{8996F1A2-1A87-4769-A10B-C7E031C17A60}" type="presOf" srcId="{93A59012-C105-4E39-855A-3A3D31004E53}" destId="{6DBF00F1-B665-42D7-9A52-5E3FAD74E2FF}" srcOrd="0" destOrd="0" presId="urn:microsoft.com/office/officeart/2005/8/layout/arrow4"/>
    <dgm:cxn modelId="{BBC68A39-F1B0-4FD8-AF4C-11FCCFF92278}" srcId="{3A32A6F1-1E43-498F-8E37-B498FAC52E80}" destId="{A6340397-D5B8-4737-B6B1-44F3457B4E9C}" srcOrd="0" destOrd="0" parTransId="{D08B89A9-8088-4523-B97C-29FAFDFFDB39}" sibTransId="{137CE353-C938-43A2-A771-50D6AE7ACB9D}"/>
    <dgm:cxn modelId="{85D8CF36-266F-44C8-B7C6-B4CCD93F951D}" type="presOf" srcId="{A6340397-D5B8-4737-B6B1-44F3457B4E9C}" destId="{786B5068-96B2-4DB0-9AFB-FC3AA618F8A1}" srcOrd="0" destOrd="0" presId="urn:microsoft.com/office/officeart/2005/8/layout/arrow4"/>
    <dgm:cxn modelId="{C5B6FE1F-8172-451C-A18C-B82F6B98062B}" type="presOf" srcId="{3A32A6F1-1E43-498F-8E37-B498FAC52E80}" destId="{E3C766C0-6297-4614-A2C4-4B5C11E229D9}" srcOrd="0" destOrd="0" presId="urn:microsoft.com/office/officeart/2005/8/layout/arrow4"/>
    <dgm:cxn modelId="{63AF9AB2-AA4B-4F7D-967D-3A531CF537F6}" type="presParOf" srcId="{E3C766C0-6297-4614-A2C4-4B5C11E229D9}" destId="{1D9B1D24-B064-41FA-A519-40845C31F90E}" srcOrd="0" destOrd="0" presId="urn:microsoft.com/office/officeart/2005/8/layout/arrow4"/>
    <dgm:cxn modelId="{DBDE2F56-6DD5-40DB-919A-BD5C7B140AEE}" type="presParOf" srcId="{E3C766C0-6297-4614-A2C4-4B5C11E229D9}" destId="{786B5068-96B2-4DB0-9AFB-FC3AA618F8A1}" srcOrd="1" destOrd="0" presId="urn:microsoft.com/office/officeart/2005/8/layout/arrow4"/>
    <dgm:cxn modelId="{493AECA7-93B9-451F-8B50-FF6A9477C0ED}" type="presParOf" srcId="{E3C766C0-6297-4614-A2C4-4B5C11E229D9}" destId="{C199B8C6-F29C-48CC-B4B9-20BCB60B6702}" srcOrd="2" destOrd="0" presId="urn:microsoft.com/office/officeart/2005/8/layout/arrow4"/>
    <dgm:cxn modelId="{F578C7CC-91BA-4714-A8D8-F9F71FB904F9}" type="presParOf" srcId="{E3C766C0-6297-4614-A2C4-4B5C11E229D9}" destId="{6DBF00F1-B665-42D7-9A52-5E3FAD74E2FF}" srcOrd="3" destOrd="0" presId="urn:microsoft.com/office/officeart/2005/8/layout/arrow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4CD24E-0AD4-4065-B4B5-09574F3D37AA}" type="doc">
      <dgm:prSet loTypeId="urn:microsoft.com/office/officeart/2005/8/layout/bProcess2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E1618F68-37C1-48C1-94CB-511BA30B128E}">
      <dgm:prSet/>
      <dgm:spPr/>
      <dgm:t>
        <a:bodyPr/>
        <a:lstStyle/>
        <a:p>
          <a:pPr rtl="0"/>
          <a:r>
            <a:rPr lang="tr-TR" b="0" dirty="0" smtClean="0">
              <a:latin typeface="Times New Roman" pitchFamily="18" charset="0"/>
              <a:cs typeface="Times New Roman" pitchFamily="18" charset="0"/>
            </a:rPr>
            <a:t>Yöresel olarak müşteri odaklıdırlar</a:t>
          </a:r>
          <a:endParaRPr lang="tr-TR" b="0" dirty="0">
            <a:latin typeface="Times New Roman" pitchFamily="18" charset="0"/>
            <a:cs typeface="Times New Roman" pitchFamily="18" charset="0"/>
          </a:endParaRPr>
        </a:p>
      </dgm:t>
    </dgm:pt>
    <dgm:pt modelId="{DCD1C05B-5554-4CDD-9A36-F188FF58BB0A}" type="parTrans" cxnId="{22CBD45E-DCED-4741-BBB5-B9BE926037F6}">
      <dgm:prSet/>
      <dgm:spPr/>
      <dgm:t>
        <a:bodyPr/>
        <a:lstStyle/>
        <a:p>
          <a:endParaRPr lang="tr-TR"/>
        </a:p>
      </dgm:t>
    </dgm:pt>
    <dgm:pt modelId="{9C3AA121-299E-48B8-B844-BE30A5323C81}" type="sibTrans" cxnId="{22CBD45E-DCED-4741-BBB5-B9BE926037F6}">
      <dgm:prSet/>
      <dgm:spPr/>
      <dgm:t>
        <a:bodyPr/>
        <a:lstStyle/>
        <a:p>
          <a:endParaRPr lang="tr-TR"/>
        </a:p>
      </dgm:t>
    </dgm:pt>
    <dgm:pt modelId="{C6999F10-4A22-4ADA-847C-892BE2EFAD76}">
      <dgm:prSet/>
      <dgm:spPr/>
      <dgm:t>
        <a:bodyPr/>
        <a:lstStyle/>
        <a:p>
          <a:pPr rtl="0"/>
          <a:r>
            <a:rPr lang="tr-TR" b="0" dirty="0" smtClean="0">
              <a:latin typeface="Times New Roman" pitchFamily="18" charset="0"/>
              <a:cs typeface="Times New Roman" pitchFamily="18" charset="0"/>
            </a:rPr>
            <a:t>Riskleri düşüktür</a:t>
          </a:r>
          <a:endParaRPr lang="tr-TR" b="0" dirty="0">
            <a:latin typeface="Times New Roman" pitchFamily="18" charset="0"/>
            <a:cs typeface="Times New Roman" pitchFamily="18" charset="0"/>
          </a:endParaRPr>
        </a:p>
      </dgm:t>
    </dgm:pt>
    <dgm:pt modelId="{DE1698B6-4425-42BC-AAE6-6C21E540118F}" type="parTrans" cxnId="{3A7208B2-6C16-4C73-8FD0-29E6F41121EC}">
      <dgm:prSet/>
      <dgm:spPr/>
      <dgm:t>
        <a:bodyPr/>
        <a:lstStyle/>
        <a:p>
          <a:endParaRPr lang="tr-TR"/>
        </a:p>
      </dgm:t>
    </dgm:pt>
    <dgm:pt modelId="{3E24F69F-5E9D-4ED5-AF3D-21AE11C7A3D8}" type="sibTrans" cxnId="{3A7208B2-6C16-4C73-8FD0-29E6F41121EC}">
      <dgm:prSet/>
      <dgm:spPr/>
      <dgm:t>
        <a:bodyPr/>
        <a:lstStyle/>
        <a:p>
          <a:endParaRPr lang="tr-TR"/>
        </a:p>
      </dgm:t>
    </dgm:pt>
    <dgm:pt modelId="{1B5965EB-8449-4A70-875F-E0C1D726B260}">
      <dgm:prSet custT="1"/>
      <dgm:spPr/>
      <dgm:t>
        <a:bodyPr/>
        <a:lstStyle/>
        <a:p>
          <a:pPr rtl="0"/>
          <a:r>
            <a:rPr lang="tr-TR" sz="2000" b="0" dirty="0" smtClean="0">
              <a:latin typeface="Times New Roman" pitchFamily="18" charset="0"/>
              <a:cs typeface="Times New Roman" pitchFamily="18" charset="0"/>
            </a:rPr>
            <a:t>Üretim ve hizmet kapasiteleri kısıtlıdır</a:t>
          </a:r>
          <a:endParaRPr lang="tr-TR" sz="2000" b="0" dirty="0">
            <a:latin typeface="Times New Roman" pitchFamily="18" charset="0"/>
            <a:cs typeface="Times New Roman" pitchFamily="18" charset="0"/>
          </a:endParaRPr>
        </a:p>
      </dgm:t>
    </dgm:pt>
    <dgm:pt modelId="{666D3FE1-BBC4-4AF4-A80A-1AF38DF59C85}" type="sibTrans" cxnId="{38AD091B-EE3C-4E45-8F43-E0A00906E643}">
      <dgm:prSet/>
      <dgm:spPr/>
      <dgm:t>
        <a:bodyPr/>
        <a:lstStyle/>
        <a:p>
          <a:endParaRPr lang="tr-TR"/>
        </a:p>
      </dgm:t>
    </dgm:pt>
    <dgm:pt modelId="{E125E016-E096-4EFF-A459-D146CA6337E1}" type="parTrans" cxnId="{38AD091B-EE3C-4E45-8F43-E0A00906E643}">
      <dgm:prSet/>
      <dgm:spPr/>
      <dgm:t>
        <a:bodyPr/>
        <a:lstStyle/>
        <a:p>
          <a:endParaRPr lang="tr-TR"/>
        </a:p>
      </dgm:t>
    </dgm:pt>
    <dgm:pt modelId="{47106F2A-064F-40CA-B50A-8FB4EBF6CB4A}" type="pres">
      <dgm:prSet presAssocID="{7B4CD24E-0AD4-4065-B4B5-09574F3D37AA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FAEEB966-8FBE-4295-9FBB-2312A3B59688}" type="pres">
      <dgm:prSet presAssocID="{E1618F68-37C1-48C1-94CB-511BA30B128E}" presName="firstNode" presStyleLbl="node1" presStyleIdx="0" presStyleCnt="3" custLinFactNeighborY="128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415335-8F4B-4B74-B6C1-CCEC7925F932}" type="pres">
      <dgm:prSet presAssocID="{9C3AA121-299E-48B8-B844-BE30A5323C81}" presName="sibTrans" presStyleLbl="sibTrans2D1" presStyleIdx="0" presStyleCnt="2"/>
      <dgm:spPr/>
      <dgm:t>
        <a:bodyPr/>
        <a:lstStyle/>
        <a:p>
          <a:endParaRPr lang="tr-TR"/>
        </a:p>
      </dgm:t>
    </dgm:pt>
    <dgm:pt modelId="{5FCE6BF2-7D22-43D0-BFD3-C22572A14A9F}" type="pres">
      <dgm:prSet presAssocID="{1B5965EB-8449-4A70-875F-E0C1D726B260}" presName="middleNode" presStyleCnt="0"/>
      <dgm:spPr/>
    </dgm:pt>
    <dgm:pt modelId="{A1BDEF00-B078-48EA-BE04-08C185705CB8}" type="pres">
      <dgm:prSet presAssocID="{1B5965EB-8449-4A70-875F-E0C1D726B260}" presName="padding" presStyleLbl="node1" presStyleIdx="0" presStyleCnt="3"/>
      <dgm:spPr/>
    </dgm:pt>
    <dgm:pt modelId="{5059BD5E-0472-4771-BDFC-B422B1B6088B}" type="pres">
      <dgm:prSet presAssocID="{1B5965EB-8449-4A70-875F-E0C1D726B260}" presName="shape" presStyleLbl="node1" presStyleIdx="1" presStyleCnt="3" custScaleX="125988" custScaleY="117825" custLinFactNeighborY="1922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80C720-F091-4089-9BAD-0F9D3BCA8E15}" type="pres">
      <dgm:prSet presAssocID="{666D3FE1-BBC4-4AF4-A80A-1AF38DF59C85}" presName="sibTrans" presStyleLbl="sibTrans2D1" presStyleIdx="1" presStyleCnt="2"/>
      <dgm:spPr/>
      <dgm:t>
        <a:bodyPr/>
        <a:lstStyle/>
        <a:p>
          <a:endParaRPr lang="tr-TR"/>
        </a:p>
      </dgm:t>
    </dgm:pt>
    <dgm:pt modelId="{662B1821-B856-4E3E-A357-4B86626D860C}" type="pres">
      <dgm:prSet presAssocID="{C6999F10-4A22-4ADA-847C-892BE2EFAD76}" presName="lastNode" presStyleLbl="node1" presStyleIdx="2" presStyleCnt="3" custLinFactNeighborY="128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61C390F-4B67-49E0-A527-E27F849D7E64}" type="presOf" srcId="{666D3FE1-BBC4-4AF4-A80A-1AF38DF59C85}" destId="{8080C720-F091-4089-9BAD-0F9D3BCA8E15}" srcOrd="0" destOrd="0" presId="urn:microsoft.com/office/officeart/2005/8/layout/bProcess2"/>
    <dgm:cxn modelId="{3A7208B2-6C16-4C73-8FD0-29E6F41121EC}" srcId="{7B4CD24E-0AD4-4065-B4B5-09574F3D37AA}" destId="{C6999F10-4A22-4ADA-847C-892BE2EFAD76}" srcOrd="2" destOrd="0" parTransId="{DE1698B6-4425-42BC-AAE6-6C21E540118F}" sibTransId="{3E24F69F-5E9D-4ED5-AF3D-21AE11C7A3D8}"/>
    <dgm:cxn modelId="{22CBD45E-DCED-4741-BBB5-B9BE926037F6}" srcId="{7B4CD24E-0AD4-4065-B4B5-09574F3D37AA}" destId="{E1618F68-37C1-48C1-94CB-511BA30B128E}" srcOrd="0" destOrd="0" parTransId="{DCD1C05B-5554-4CDD-9A36-F188FF58BB0A}" sibTransId="{9C3AA121-299E-48B8-B844-BE30A5323C81}"/>
    <dgm:cxn modelId="{38AD091B-EE3C-4E45-8F43-E0A00906E643}" srcId="{7B4CD24E-0AD4-4065-B4B5-09574F3D37AA}" destId="{1B5965EB-8449-4A70-875F-E0C1D726B260}" srcOrd="1" destOrd="0" parTransId="{E125E016-E096-4EFF-A459-D146CA6337E1}" sibTransId="{666D3FE1-BBC4-4AF4-A80A-1AF38DF59C85}"/>
    <dgm:cxn modelId="{FCFC6ADB-1D9F-4F95-84CD-C681DCBABFB7}" type="presOf" srcId="{9C3AA121-299E-48B8-B844-BE30A5323C81}" destId="{20415335-8F4B-4B74-B6C1-CCEC7925F932}" srcOrd="0" destOrd="0" presId="urn:microsoft.com/office/officeart/2005/8/layout/bProcess2"/>
    <dgm:cxn modelId="{610619C7-9FAE-4279-8062-F3D0E9801FF2}" type="presOf" srcId="{C6999F10-4A22-4ADA-847C-892BE2EFAD76}" destId="{662B1821-B856-4E3E-A357-4B86626D860C}" srcOrd="0" destOrd="0" presId="urn:microsoft.com/office/officeart/2005/8/layout/bProcess2"/>
    <dgm:cxn modelId="{52615578-F333-4C34-8089-DEBED168F9E3}" type="presOf" srcId="{1B5965EB-8449-4A70-875F-E0C1D726B260}" destId="{5059BD5E-0472-4771-BDFC-B422B1B6088B}" srcOrd="0" destOrd="0" presId="urn:microsoft.com/office/officeart/2005/8/layout/bProcess2"/>
    <dgm:cxn modelId="{3A6C2008-8F3A-4E4C-8C6E-B7CB0DAD9E3E}" type="presOf" srcId="{E1618F68-37C1-48C1-94CB-511BA30B128E}" destId="{FAEEB966-8FBE-4295-9FBB-2312A3B59688}" srcOrd="0" destOrd="0" presId="urn:microsoft.com/office/officeart/2005/8/layout/bProcess2"/>
    <dgm:cxn modelId="{2353FA28-4CC9-4E31-97B4-380659EC7772}" type="presOf" srcId="{7B4CD24E-0AD4-4065-B4B5-09574F3D37AA}" destId="{47106F2A-064F-40CA-B50A-8FB4EBF6CB4A}" srcOrd="0" destOrd="0" presId="urn:microsoft.com/office/officeart/2005/8/layout/bProcess2"/>
    <dgm:cxn modelId="{CEDA896A-E9AA-4CC6-8016-658BC3D6E6B7}" type="presParOf" srcId="{47106F2A-064F-40CA-B50A-8FB4EBF6CB4A}" destId="{FAEEB966-8FBE-4295-9FBB-2312A3B59688}" srcOrd="0" destOrd="0" presId="urn:microsoft.com/office/officeart/2005/8/layout/bProcess2"/>
    <dgm:cxn modelId="{3156C387-4933-4B36-B933-0FF59709A54A}" type="presParOf" srcId="{47106F2A-064F-40CA-B50A-8FB4EBF6CB4A}" destId="{20415335-8F4B-4B74-B6C1-CCEC7925F932}" srcOrd="1" destOrd="0" presId="urn:microsoft.com/office/officeart/2005/8/layout/bProcess2"/>
    <dgm:cxn modelId="{2900BE71-8B5D-4F25-BAE8-E078A6D08447}" type="presParOf" srcId="{47106F2A-064F-40CA-B50A-8FB4EBF6CB4A}" destId="{5FCE6BF2-7D22-43D0-BFD3-C22572A14A9F}" srcOrd="2" destOrd="0" presId="urn:microsoft.com/office/officeart/2005/8/layout/bProcess2"/>
    <dgm:cxn modelId="{14F10E40-D6CC-423B-BA5B-B78F87DC4B59}" type="presParOf" srcId="{5FCE6BF2-7D22-43D0-BFD3-C22572A14A9F}" destId="{A1BDEF00-B078-48EA-BE04-08C185705CB8}" srcOrd="0" destOrd="0" presId="urn:microsoft.com/office/officeart/2005/8/layout/bProcess2"/>
    <dgm:cxn modelId="{94BD1FB7-F3C6-44BB-8680-66EEBECB12D6}" type="presParOf" srcId="{5FCE6BF2-7D22-43D0-BFD3-C22572A14A9F}" destId="{5059BD5E-0472-4771-BDFC-B422B1B6088B}" srcOrd="1" destOrd="0" presId="urn:microsoft.com/office/officeart/2005/8/layout/bProcess2"/>
    <dgm:cxn modelId="{E9DBD24E-5D17-41C5-ABA2-35801A6AECDC}" type="presParOf" srcId="{47106F2A-064F-40CA-B50A-8FB4EBF6CB4A}" destId="{8080C720-F091-4089-9BAD-0F9D3BCA8E15}" srcOrd="3" destOrd="0" presId="urn:microsoft.com/office/officeart/2005/8/layout/bProcess2"/>
    <dgm:cxn modelId="{D9ED57B7-A180-4069-B7B4-FF6D434873EA}" type="presParOf" srcId="{47106F2A-064F-40CA-B50A-8FB4EBF6CB4A}" destId="{662B1821-B856-4E3E-A357-4B86626D860C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4D5CBD-9B9F-4D5C-B19F-8F1CC54FB06F}" type="doc">
      <dgm:prSet loTypeId="urn:microsoft.com/office/officeart/2005/8/layout/bProcess2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C0483CA9-A45B-4772-A802-4D90B2E8F2EF}">
      <dgm:prSet/>
      <dgm:spPr/>
      <dgm:t>
        <a:bodyPr/>
        <a:lstStyle/>
        <a:p>
          <a:pPr rtl="0"/>
          <a:r>
            <a:rPr lang="tr-TR" dirty="0" smtClean="0">
              <a:latin typeface="Times New Roman" pitchFamily="18" charset="0"/>
              <a:cs typeface="Times New Roman" pitchFamily="18" charset="0"/>
            </a:rPr>
            <a:t>Yöresel veya grupsal olarak müşteri odaklıdırlar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80A11F00-1696-42D7-92BA-5B51E0CAC2A3}" type="parTrans" cxnId="{52955DCD-8526-4ADD-BE5F-06B000251151}">
      <dgm:prSet/>
      <dgm:spPr/>
      <dgm:t>
        <a:bodyPr/>
        <a:lstStyle/>
        <a:p>
          <a:endParaRPr lang="tr-TR"/>
        </a:p>
      </dgm:t>
    </dgm:pt>
    <dgm:pt modelId="{75749DA6-B25C-43E7-855F-5F447740E239}" type="sibTrans" cxnId="{52955DCD-8526-4ADD-BE5F-06B000251151}">
      <dgm:prSet/>
      <dgm:spPr/>
      <dgm:t>
        <a:bodyPr/>
        <a:lstStyle/>
        <a:p>
          <a:endParaRPr lang="tr-TR"/>
        </a:p>
      </dgm:t>
    </dgm:pt>
    <dgm:pt modelId="{44CAB0EF-34AD-4DA7-963D-78A8F0A1A5D4}">
      <dgm:prSet/>
      <dgm:spPr/>
      <dgm:t>
        <a:bodyPr/>
        <a:lstStyle/>
        <a:p>
          <a:pPr rtl="0"/>
          <a:r>
            <a:rPr lang="tr-TR" smtClean="0">
              <a:latin typeface="Times New Roman" pitchFamily="18" charset="0"/>
              <a:cs typeface="Times New Roman" pitchFamily="18" charset="0"/>
            </a:rPr>
            <a:t>Üretim ve hizmet kapasiteleri esnektir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F9EA9C37-69CE-45C6-B223-188A575C3B02}" type="parTrans" cxnId="{1747A856-E998-4B83-B858-EFF8ED23F70B}">
      <dgm:prSet/>
      <dgm:spPr/>
      <dgm:t>
        <a:bodyPr/>
        <a:lstStyle/>
        <a:p>
          <a:endParaRPr lang="tr-TR"/>
        </a:p>
      </dgm:t>
    </dgm:pt>
    <dgm:pt modelId="{D153893C-2813-4096-8DDC-2A063DFA39C7}" type="sibTrans" cxnId="{1747A856-E998-4B83-B858-EFF8ED23F70B}">
      <dgm:prSet/>
      <dgm:spPr/>
      <dgm:t>
        <a:bodyPr/>
        <a:lstStyle/>
        <a:p>
          <a:endParaRPr lang="tr-TR"/>
        </a:p>
      </dgm:t>
    </dgm:pt>
    <dgm:pt modelId="{6CCF43AD-1CD0-4842-A5E4-C3754D66B0E1}" type="pres">
      <dgm:prSet presAssocID="{314D5CBD-9B9F-4D5C-B19F-8F1CC54FB06F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1F65A6DC-DE3F-465B-B3B5-DB886FB1A317}" type="pres">
      <dgm:prSet presAssocID="{C0483CA9-A45B-4772-A802-4D90B2E8F2EF}" presName="firs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A898E8-E178-48FE-AC9A-BC8E4A6D3F69}" type="pres">
      <dgm:prSet presAssocID="{75749DA6-B25C-43E7-855F-5F447740E239}" presName="sibTrans" presStyleLbl="sibTrans2D1" presStyleIdx="0" presStyleCnt="1"/>
      <dgm:spPr/>
      <dgm:t>
        <a:bodyPr/>
        <a:lstStyle/>
        <a:p>
          <a:endParaRPr lang="tr-TR"/>
        </a:p>
      </dgm:t>
    </dgm:pt>
    <dgm:pt modelId="{694DCC8B-64AB-45BF-9CA8-D2619E751845}" type="pres">
      <dgm:prSet presAssocID="{44CAB0EF-34AD-4DA7-963D-78A8F0A1A5D4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3FFCE9A-D226-412F-9279-7F1D1C4A61C0}" type="presOf" srcId="{75749DA6-B25C-43E7-855F-5F447740E239}" destId="{9FA898E8-E178-48FE-AC9A-BC8E4A6D3F69}" srcOrd="0" destOrd="0" presId="urn:microsoft.com/office/officeart/2005/8/layout/bProcess2"/>
    <dgm:cxn modelId="{0E3BF7A4-AD9C-4A58-8640-676D809F6B72}" type="presOf" srcId="{C0483CA9-A45B-4772-A802-4D90B2E8F2EF}" destId="{1F65A6DC-DE3F-465B-B3B5-DB886FB1A317}" srcOrd="0" destOrd="0" presId="urn:microsoft.com/office/officeart/2005/8/layout/bProcess2"/>
    <dgm:cxn modelId="{5D79F5F4-A340-42D8-9E70-8DD1DE1F3484}" type="presOf" srcId="{44CAB0EF-34AD-4DA7-963D-78A8F0A1A5D4}" destId="{694DCC8B-64AB-45BF-9CA8-D2619E751845}" srcOrd="0" destOrd="0" presId="urn:microsoft.com/office/officeart/2005/8/layout/bProcess2"/>
    <dgm:cxn modelId="{A559E377-CAF5-444F-B397-EB4F1FB6B85F}" type="presOf" srcId="{314D5CBD-9B9F-4D5C-B19F-8F1CC54FB06F}" destId="{6CCF43AD-1CD0-4842-A5E4-C3754D66B0E1}" srcOrd="0" destOrd="0" presId="urn:microsoft.com/office/officeart/2005/8/layout/bProcess2"/>
    <dgm:cxn modelId="{52955DCD-8526-4ADD-BE5F-06B000251151}" srcId="{314D5CBD-9B9F-4D5C-B19F-8F1CC54FB06F}" destId="{C0483CA9-A45B-4772-A802-4D90B2E8F2EF}" srcOrd="0" destOrd="0" parTransId="{80A11F00-1696-42D7-92BA-5B51E0CAC2A3}" sibTransId="{75749DA6-B25C-43E7-855F-5F447740E239}"/>
    <dgm:cxn modelId="{1747A856-E998-4B83-B858-EFF8ED23F70B}" srcId="{314D5CBD-9B9F-4D5C-B19F-8F1CC54FB06F}" destId="{44CAB0EF-34AD-4DA7-963D-78A8F0A1A5D4}" srcOrd="1" destOrd="0" parTransId="{F9EA9C37-69CE-45C6-B223-188A575C3B02}" sibTransId="{D153893C-2813-4096-8DDC-2A063DFA39C7}"/>
    <dgm:cxn modelId="{977E8C90-61C7-4463-8979-69C899425770}" type="presParOf" srcId="{6CCF43AD-1CD0-4842-A5E4-C3754D66B0E1}" destId="{1F65A6DC-DE3F-465B-B3B5-DB886FB1A317}" srcOrd="0" destOrd="0" presId="urn:microsoft.com/office/officeart/2005/8/layout/bProcess2"/>
    <dgm:cxn modelId="{18DBBCFF-051C-49AB-8795-E6E0B37B4F63}" type="presParOf" srcId="{6CCF43AD-1CD0-4842-A5E4-C3754D66B0E1}" destId="{9FA898E8-E178-48FE-AC9A-BC8E4A6D3F69}" srcOrd="1" destOrd="0" presId="urn:microsoft.com/office/officeart/2005/8/layout/bProcess2"/>
    <dgm:cxn modelId="{F719F4E4-DB91-41E8-8FB6-98B000AF8C20}" type="presParOf" srcId="{6CCF43AD-1CD0-4842-A5E4-C3754D66B0E1}" destId="{694DCC8B-64AB-45BF-9CA8-D2619E751845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FD93D-FEEE-4F9D-82A4-366FBB4F4750}">
      <dsp:nvSpPr>
        <dsp:cNvPr id="0" name=""/>
        <dsp:cNvSpPr/>
      </dsp:nvSpPr>
      <dsp:spPr>
        <a:xfrm>
          <a:off x="0" y="0"/>
          <a:ext cx="8208912" cy="1121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baseline="0" dirty="0" smtClean="0"/>
            <a:t>Aynı ürün ve pazarda kalarak maliyetleri düşürüp pazar payını artırmaya ve </a:t>
          </a:r>
          <a:endParaRPr lang="tr-TR" sz="2200" kern="1200" dirty="0"/>
        </a:p>
      </dsp:txBody>
      <dsp:txXfrm>
        <a:off x="1753915" y="0"/>
        <a:ext cx="6454996" cy="1121327"/>
      </dsp:txXfrm>
    </dsp:sp>
    <dsp:sp modelId="{CA517B14-4C47-4F49-B588-11A44B7DD6D2}">
      <dsp:nvSpPr>
        <dsp:cNvPr id="0" name=""/>
        <dsp:cNvSpPr/>
      </dsp:nvSpPr>
      <dsp:spPr>
        <a:xfrm>
          <a:off x="112132" y="112132"/>
          <a:ext cx="1641782" cy="897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lum bright="32000"/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BA43E7-C271-49F6-A7F0-DD754A409F4E}">
      <dsp:nvSpPr>
        <dsp:cNvPr id="0" name=""/>
        <dsp:cNvSpPr/>
      </dsp:nvSpPr>
      <dsp:spPr>
        <a:xfrm>
          <a:off x="0" y="1233460"/>
          <a:ext cx="8208912" cy="1121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40253"/>
                <a:satOff val="-24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340253"/>
                <a:satOff val="-24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340253"/>
                <a:satOff val="-24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baseline="0" dirty="0" smtClean="0"/>
            <a:t>Pazarın değişik kısımlarından ziyade müşterilerin geneline hitap etmeye çalışmak. </a:t>
          </a:r>
          <a:endParaRPr lang="tr-TR" sz="2200" kern="1200" dirty="0"/>
        </a:p>
      </dsp:txBody>
      <dsp:txXfrm>
        <a:off x="1753915" y="1233460"/>
        <a:ext cx="6454996" cy="1121327"/>
      </dsp:txXfrm>
    </dsp:sp>
    <dsp:sp modelId="{5DDC573E-6C9B-45EA-AC57-142F3E25E7C3}">
      <dsp:nvSpPr>
        <dsp:cNvPr id="0" name=""/>
        <dsp:cNvSpPr/>
      </dsp:nvSpPr>
      <dsp:spPr>
        <a:xfrm>
          <a:off x="112132" y="1345593"/>
          <a:ext cx="1641782" cy="897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BA6AC4-49DD-4475-BEEE-522E539DA963}">
      <dsp:nvSpPr>
        <dsp:cNvPr id="0" name=""/>
        <dsp:cNvSpPr/>
      </dsp:nvSpPr>
      <dsp:spPr>
        <a:xfrm>
          <a:off x="0" y="2466920"/>
          <a:ext cx="8208912" cy="1121327"/>
        </a:xfrm>
        <a:prstGeom prst="roundRect">
          <a:avLst>
            <a:gd name="adj" fmla="val 10000"/>
          </a:avLst>
        </a:prstGeom>
        <a:solidFill>
          <a:srgbClr val="FBB3D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baseline="0" dirty="0" smtClean="0"/>
            <a:t>Maliyet liderliğinde işletme maliyetlerini düşürücü tedbirler almak suretiyle geniş bir müşteri kitlesini hedeflemektedir. </a:t>
          </a:r>
          <a:endParaRPr lang="tr-TR" sz="2200" kern="1200" dirty="0"/>
        </a:p>
      </dsp:txBody>
      <dsp:txXfrm>
        <a:off x="1753915" y="2466920"/>
        <a:ext cx="6454996" cy="1121327"/>
      </dsp:txXfrm>
    </dsp:sp>
    <dsp:sp modelId="{B295D1B0-AB5E-41DF-9A49-800BA5114196}">
      <dsp:nvSpPr>
        <dsp:cNvPr id="0" name=""/>
        <dsp:cNvSpPr/>
      </dsp:nvSpPr>
      <dsp:spPr>
        <a:xfrm>
          <a:off x="112132" y="2579053"/>
          <a:ext cx="1641782" cy="897062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>
            <a:alphaModFix amt="69000"/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5BB672-231D-4E9A-BF1D-E487E9977F94}">
      <dsp:nvSpPr>
        <dsp:cNvPr id="0" name=""/>
        <dsp:cNvSpPr/>
      </dsp:nvSpPr>
      <dsp:spPr>
        <a:xfrm>
          <a:off x="0" y="3700381"/>
          <a:ext cx="8208912" cy="1121327"/>
        </a:xfrm>
        <a:prstGeom prst="roundRect">
          <a:avLst>
            <a:gd name="adj" fmla="val 10000"/>
          </a:avLst>
        </a:prstGeom>
        <a:solidFill>
          <a:srgbClr val="E7D8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baseline="0" dirty="0" smtClean="0"/>
            <a:t>Böylece rakiplerinden daha düşük fiyat belirleyerek pazar payını artıracak yada aynı fiyatla daha çok kar edecektir.</a:t>
          </a:r>
          <a:endParaRPr lang="tr-TR" sz="2200" kern="1200" baseline="0" dirty="0"/>
        </a:p>
      </dsp:txBody>
      <dsp:txXfrm>
        <a:off x="1753915" y="3700381"/>
        <a:ext cx="6454996" cy="1121327"/>
      </dsp:txXfrm>
    </dsp:sp>
    <dsp:sp modelId="{333FD6FF-35D0-45F4-9EE6-0B25D28EE640}">
      <dsp:nvSpPr>
        <dsp:cNvPr id="0" name=""/>
        <dsp:cNvSpPr/>
      </dsp:nvSpPr>
      <dsp:spPr>
        <a:xfrm>
          <a:off x="112132" y="3812514"/>
          <a:ext cx="1641782" cy="897062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/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F4E45-5A93-4B7C-8E1C-22441D4E1AAE}">
      <dsp:nvSpPr>
        <dsp:cNvPr id="0" name=""/>
        <dsp:cNvSpPr/>
      </dsp:nvSpPr>
      <dsp:spPr>
        <a:xfrm>
          <a:off x="748897" y="0"/>
          <a:ext cx="7647220" cy="4680520"/>
        </a:xfrm>
        <a:prstGeom prst="diamond">
          <a:avLst/>
        </a:prstGeom>
        <a:solidFill>
          <a:srgbClr val="C489FF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6AA7E-0980-4A5A-8A55-8D06D2BEB579}">
      <dsp:nvSpPr>
        <dsp:cNvPr id="0" name=""/>
        <dsp:cNvSpPr/>
      </dsp:nvSpPr>
      <dsp:spPr>
        <a:xfrm>
          <a:off x="1584174" y="432044"/>
          <a:ext cx="2731240" cy="18506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Hammadde alımlarında az miktarda alım yapıldığı için pazarlık gücünde zayıflık</a:t>
          </a:r>
          <a:endParaRPr lang="tr-TR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74513" y="522383"/>
        <a:ext cx="2550562" cy="1669933"/>
      </dsp:txXfrm>
    </dsp:sp>
    <dsp:sp modelId="{F818071D-7525-45F1-A39D-8BE5044183A8}">
      <dsp:nvSpPr>
        <dsp:cNvPr id="0" name=""/>
        <dsp:cNvSpPr/>
      </dsp:nvSpPr>
      <dsp:spPr>
        <a:xfrm>
          <a:off x="4685575" y="432044"/>
          <a:ext cx="2731240" cy="1850611"/>
        </a:xfrm>
        <a:prstGeom prst="roundRect">
          <a:avLst/>
        </a:prstGeom>
        <a:solidFill>
          <a:schemeClr val="accent5">
            <a:hueOff val="4943373"/>
            <a:satOff val="-18349"/>
            <a:lumOff val="-26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Az miktarda üretim yapıldığı için ölçek ekonomisinden yararlanamama</a:t>
          </a:r>
          <a:endParaRPr lang="tr-TR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75914" y="522383"/>
        <a:ext cx="2550562" cy="1669933"/>
      </dsp:txXfrm>
    </dsp:sp>
    <dsp:sp modelId="{FD2D0F9F-DEAE-4CBF-93E0-D3C00F4A4390}">
      <dsp:nvSpPr>
        <dsp:cNvPr id="0" name=""/>
        <dsp:cNvSpPr/>
      </dsp:nvSpPr>
      <dsp:spPr>
        <a:xfrm>
          <a:off x="1584174" y="2397863"/>
          <a:ext cx="2731240" cy="1850611"/>
        </a:xfrm>
        <a:prstGeom prst="roundRect">
          <a:avLst/>
        </a:prstGeom>
        <a:solidFill>
          <a:schemeClr val="accent5">
            <a:hueOff val="9886747"/>
            <a:satOff val="-36698"/>
            <a:lumOff val="-52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Rakiplerin her pazar kısmı için farklı ürünler geliştirmeleri</a:t>
          </a:r>
          <a:endParaRPr lang="tr-TR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74513" y="2488202"/>
        <a:ext cx="2550562" cy="1669933"/>
      </dsp:txXfrm>
    </dsp:sp>
    <dsp:sp modelId="{69522CFA-6A61-4455-81BF-5968E14B4EE1}">
      <dsp:nvSpPr>
        <dsp:cNvPr id="0" name=""/>
        <dsp:cNvSpPr/>
      </dsp:nvSpPr>
      <dsp:spPr>
        <a:xfrm>
          <a:off x="4685575" y="2397863"/>
          <a:ext cx="2731240" cy="1850611"/>
        </a:xfrm>
        <a:prstGeom prst="roundRect">
          <a:avLst/>
        </a:prstGeom>
        <a:solidFill>
          <a:schemeClr val="accent5">
            <a:hueOff val="14830119"/>
            <a:satOff val="-55047"/>
            <a:lumOff val="-78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İkame endüstrilerin, yeni teknolojilerin ve tüketici ihtiyacındaki değişimlerin dar pazar kısımlarını birleştirmesi</a:t>
          </a:r>
          <a:endParaRPr lang="tr-TR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75914" y="2488202"/>
        <a:ext cx="2550562" cy="16699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6F2BC-B0F6-42E0-9D36-E68F385574C4}">
      <dsp:nvSpPr>
        <dsp:cNvPr id="0" name=""/>
        <dsp:cNvSpPr/>
      </dsp:nvSpPr>
      <dsp:spPr>
        <a:xfrm>
          <a:off x="0" y="0"/>
          <a:ext cx="6977575" cy="11233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SADECE MALİYETE BAĞLI REKABET</a:t>
          </a:r>
          <a:endParaRPr lang="tr-TR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901" y="32901"/>
        <a:ext cx="5765420" cy="1057522"/>
      </dsp:txXfrm>
    </dsp:sp>
    <dsp:sp modelId="{E815388A-3795-4E04-9451-BA21095060D4}">
      <dsp:nvSpPr>
        <dsp:cNvPr id="0" name=""/>
        <dsp:cNvSpPr/>
      </dsp:nvSpPr>
      <dsp:spPr>
        <a:xfrm>
          <a:off x="615668" y="1310545"/>
          <a:ext cx="6977575" cy="11233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TALEBİN FİYATA DUYARLILIĞI</a:t>
          </a:r>
          <a:endParaRPr lang="tr-TR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8569" y="1343446"/>
        <a:ext cx="5565943" cy="1057522"/>
      </dsp:txXfrm>
    </dsp:sp>
    <dsp:sp modelId="{589C8DAC-AF09-41B6-B116-F4AF8572D1BB}">
      <dsp:nvSpPr>
        <dsp:cNvPr id="0" name=""/>
        <dsp:cNvSpPr/>
      </dsp:nvSpPr>
      <dsp:spPr>
        <a:xfrm>
          <a:off x="1231336" y="2621091"/>
          <a:ext cx="6977575" cy="11233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MÜŞTERİLERİN ÜRÜN FARKLILAŞTIRMAYA DUYARSIZLIĞI</a:t>
          </a:r>
          <a:endParaRPr lang="tr-TR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64237" y="2653992"/>
        <a:ext cx="5565943" cy="1057522"/>
      </dsp:txXfrm>
    </dsp:sp>
    <dsp:sp modelId="{B575D026-B6CB-4BD0-BC62-E08067D86783}">
      <dsp:nvSpPr>
        <dsp:cNvPr id="0" name=""/>
        <dsp:cNvSpPr/>
      </dsp:nvSpPr>
      <dsp:spPr>
        <a:xfrm>
          <a:off x="6247414" y="851854"/>
          <a:ext cx="730161" cy="7301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300" kern="1200"/>
        </a:p>
      </dsp:txBody>
      <dsp:txXfrm>
        <a:off x="6411700" y="851854"/>
        <a:ext cx="401589" cy="549446"/>
      </dsp:txXfrm>
    </dsp:sp>
    <dsp:sp modelId="{26723ABD-E42B-46F5-8595-7839CA014E90}">
      <dsp:nvSpPr>
        <dsp:cNvPr id="0" name=""/>
        <dsp:cNvSpPr/>
      </dsp:nvSpPr>
      <dsp:spPr>
        <a:xfrm>
          <a:off x="6863082" y="2154911"/>
          <a:ext cx="730161" cy="73016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300" kern="1200"/>
        </a:p>
      </dsp:txBody>
      <dsp:txXfrm>
        <a:off x="7027368" y="2154911"/>
        <a:ext cx="401589" cy="549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B4A14-AC93-4F7E-8BD8-0A28B983AF0D}">
      <dsp:nvSpPr>
        <dsp:cNvPr id="0" name=""/>
        <dsp:cNvSpPr/>
      </dsp:nvSpPr>
      <dsp:spPr>
        <a:xfrm>
          <a:off x="0" y="288032"/>
          <a:ext cx="8766162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E2CE8-AB27-4E37-B199-284D0E7A6BFB}">
      <dsp:nvSpPr>
        <dsp:cNvPr id="0" name=""/>
        <dsp:cNvSpPr/>
      </dsp:nvSpPr>
      <dsp:spPr>
        <a:xfrm>
          <a:off x="128810" y="83435"/>
          <a:ext cx="8334390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1938" tIns="0" rIns="23193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baseline="0" dirty="0" smtClean="0">
              <a:latin typeface="Times New Roman" pitchFamily="18" charset="0"/>
              <a:cs typeface="Times New Roman" pitchFamily="18" charset="0"/>
            </a:rPr>
            <a:t>Üretim personelini eğitme, 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4749" y="109374"/>
        <a:ext cx="8282512" cy="479482"/>
      </dsp:txXfrm>
    </dsp:sp>
    <dsp:sp modelId="{A1D86E57-7B7E-4F0D-9925-39EC3B034C69}">
      <dsp:nvSpPr>
        <dsp:cNvPr id="0" name=""/>
        <dsp:cNvSpPr/>
      </dsp:nvSpPr>
      <dsp:spPr>
        <a:xfrm>
          <a:off x="0" y="1165595"/>
          <a:ext cx="8766162" cy="45360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4F26C-5824-4944-81D9-FF286C99437A}">
      <dsp:nvSpPr>
        <dsp:cNvPr id="0" name=""/>
        <dsp:cNvSpPr/>
      </dsp:nvSpPr>
      <dsp:spPr>
        <a:xfrm>
          <a:off x="128810" y="899915"/>
          <a:ext cx="8334390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1938" tIns="0" rIns="23193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baseline="0" dirty="0" smtClean="0">
              <a:latin typeface="Times New Roman" pitchFamily="18" charset="0"/>
              <a:cs typeface="Times New Roman" pitchFamily="18" charset="0"/>
            </a:rPr>
            <a:t>Savurganlık ve fireleri azaltma, 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4749" y="925854"/>
        <a:ext cx="8282512" cy="479482"/>
      </dsp:txXfrm>
    </dsp:sp>
    <dsp:sp modelId="{F23CC2EE-8351-40ED-9867-3C40179E11CC}">
      <dsp:nvSpPr>
        <dsp:cNvPr id="0" name=""/>
        <dsp:cNvSpPr/>
      </dsp:nvSpPr>
      <dsp:spPr>
        <a:xfrm>
          <a:off x="0" y="1982075"/>
          <a:ext cx="8766162" cy="453600"/>
        </a:xfrm>
        <a:prstGeom prst="rect">
          <a:avLst/>
        </a:prstGeom>
        <a:solidFill>
          <a:srgbClr val="FFF093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3925E-42C5-4D33-B095-FB3002C3F9C8}">
      <dsp:nvSpPr>
        <dsp:cNvPr id="0" name=""/>
        <dsp:cNvSpPr/>
      </dsp:nvSpPr>
      <dsp:spPr>
        <a:xfrm>
          <a:off x="128810" y="1716395"/>
          <a:ext cx="8334390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1938" tIns="0" rIns="23193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baseline="0" dirty="0" smtClean="0">
              <a:latin typeface="Times New Roman" pitchFamily="18" charset="0"/>
              <a:cs typeface="Times New Roman" pitchFamily="18" charset="0"/>
            </a:rPr>
            <a:t>Rutin işlemleri bilgisayara verip orta kademe personel sayısını azaltma, 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4749" y="1742334"/>
        <a:ext cx="8282512" cy="479482"/>
      </dsp:txXfrm>
    </dsp:sp>
    <dsp:sp modelId="{B4A0A8B5-0953-4D2C-AFCF-F76D8643A6AC}">
      <dsp:nvSpPr>
        <dsp:cNvPr id="0" name=""/>
        <dsp:cNvSpPr/>
      </dsp:nvSpPr>
      <dsp:spPr>
        <a:xfrm>
          <a:off x="0" y="2808311"/>
          <a:ext cx="8766162" cy="4536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2598-6A55-4DB6-9528-9576FC367249}">
      <dsp:nvSpPr>
        <dsp:cNvPr id="0" name=""/>
        <dsp:cNvSpPr/>
      </dsp:nvSpPr>
      <dsp:spPr>
        <a:xfrm>
          <a:off x="128810" y="2532875"/>
          <a:ext cx="8334390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1938" tIns="0" rIns="23193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baseline="0" dirty="0" smtClean="0">
              <a:latin typeface="Times New Roman" pitchFamily="18" charset="0"/>
              <a:cs typeface="Times New Roman" pitchFamily="18" charset="0"/>
            </a:rPr>
            <a:t>Büyük  reklam kampanyaları ile tüm tüketicilere ulaşma, 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4749" y="2558814"/>
        <a:ext cx="8282512" cy="479482"/>
      </dsp:txXfrm>
    </dsp:sp>
    <dsp:sp modelId="{DC66EAF1-7735-48BC-8BF9-9A47647B64C4}">
      <dsp:nvSpPr>
        <dsp:cNvPr id="0" name=""/>
        <dsp:cNvSpPr/>
      </dsp:nvSpPr>
      <dsp:spPr>
        <a:xfrm>
          <a:off x="0" y="3615036"/>
          <a:ext cx="8766162" cy="45360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68FAB-CE3B-43B0-B824-5F0F6BC0AEF1}">
      <dsp:nvSpPr>
        <dsp:cNvPr id="0" name=""/>
        <dsp:cNvSpPr/>
      </dsp:nvSpPr>
      <dsp:spPr>
        <a:xfrm>
          <a:off x="128810" y="3349356"/>
          <a:ext cx="8334390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1938" tIns="0" rIns="23193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baseline="0" dirty="0" smtClean="0">
              <a:latin typeface="Times New Roman" pitchFamily="18" charset="0"/>
              <a:cs typeface="Times New Roman" pitchFamily="18" charset="0"/>
            </a:rPr>
            <a:t>Uzman personel ile bakım-tamir servislerini iyi çalıştırma, 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4749" y="3375295"/>
        <a:ext cx="8282512" cy="479482"/>
      </dsp:txXfrm>
    </dsp:sp>
    <dsp:sp modelId="{60AE7245-C42D-4D2A-987F-4093384BB405}">
      <dsp:nvSpPr>
        <dsp:cNvPr id="0" name=""/>
        <dsp:cNvSpPr/>
      </dsp:nvSpPr>
      <dsp:spPr>
        <a:xfrm>
          <a:off x="0" y="4431516"/>
          <a:ext cx="8766162" cy="45360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6CDEC-77CD-4797-A698-6A48EB0539F6}">
      <dsp:nvSpPr>
        <dsp:cNvPr id="0" name=""/>
        <dsp:cNvSpPr/>
      </dsp:nvSpPr>
      <dsp:spPr>
        <a:xfrm>
          <a:off x="128810" y="4165836"/>
          <a:ext cx="8334390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1938" tIns="0" rIns="23193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baseline="0" dirty="0" smtClean="0">
              <a:latin typeface="Times New Roman" pitchFamily="18" charset="0"/>
              <a:cs typeface="Times New Roman" pitchFamily="18" charset="0"/>
            </a:rPr>
            <a:t>Müşteri memnuniyet ve sadakatinin yüksek olması</a:t>
          </a:r>
          <a:endParaRPr lang="tr-TR" sz="20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54749" y="4191775"/>
        <a:ext cx="8282512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CAE42-1350-4525-89AE-DA7ECB2C9B54}">
      <dsp:nvSpPr>
        <dsp:cNvPr id="0" name=""/>
        <dsp:cNvSpPr/>
      </dsp:nvSpPr>
      <dsp:spPr>
        <a:xfrm>
          <a:off x="1080128" y="129613"/>
          <a:ext cx="3195845" cy="11665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Maliyet liderliği stratejisinin sakıncaları:</a:t>
          </a:r>
          <a:endParaRPr lang="tr-TR" sz="2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14294" y="163779"/>
        <a:ext cx="3127513" cy="1098197"/>
      </dsp:txXfrm>
    </dsp:sp>
    <dsp:sp modelId="{ECDC514E-FC57-43A6-9D82-AE2B707280EC}">
      <dsp:nvSpPr>
        <dsp:cNvPr id="0" name=""/>
        <dsp:cNvSpPr/>
      </dsp:nvSpPr>
      <dsp:spPr>
        <a:xfrm>
          <a:off x="4653036" y="129613"/>
          <a:ext cx="3195845" cy="116652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Maliyet liderliği stratejisinin faydaları:</a:t>
          </a:r>
          <a:endParaRPr lang="tr-TR" sz="2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87202" y="163779"/>
        <a:ext cx="3127513" cy="1098197"/>
      </dsp:txXfrm>
    </dsp:sp>
    <dsp:sp modelId="{2B419C52-840B-4F6D-AB07-756ECF5D56A5}">
      <dsp:nvSpPr>
        <dsp:cNvPr id="0" name=""/>
        <dsp:cNvSpPr/>
      </dsp:nvSpPr>
      <dsp:spPr>
        <a:xfrm>
          <a:off x="3564258" y="4957750"/>
          <a:ext cx="1764335" cy="874897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191B1E-F410-4B14-B59E-8CF50354DB1D}">
      <dsp:nvSpPr>
        <dsp:cNvPr id="0" name=""/>
        <dsp:cNvSpPr/>
      </dsp:nvSpPr>
      <dsp:spPr>
        <a:xfrm rot="240000">
          <a:off x="1820933" y="4582847"/>
          <a:ext cx="5250986" cy="36718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436A42-428C-48AB-B9EF-DA771FC82465}">
      <dsp:nvSpPr>
        <dsp:cNvPr id="0" name=""/>
        <dsp:cNvSpPr/>
      </dsp:nvSpPr>
      <dsp:spPr>
        <a:xfrm rot="240000">
          <a:off x="4481280" y="4021518"/>
          <a:ext cx="3679935" cy="6080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Tedarikçilere karşı pazarlık gücü</a:t>
          </a:r>
        </a:p>
      </dsp:txBody>
      <dsp:txXfrm>
        <a:off x="4510961" y="4051199"/>
        <a:ext cx="3620573" cy="548651"/>
      </dsp:txXfrm>
    </dsp:sp>
    <dsp:sp modelId="{0E58F800-73BD-416A-9D22-B8FDB784C45F}">
      <dsp:nvSpPr>
        <dsp:cNvPr id="0" name=""/>
        <dsp:cNvSpPr/>
      </dsp:nvSpPr>
      <dsp:spPr>
        <a:xfrm rot="240000">
          <a:off x="4539607" y="3251608"/>
          <a:ext cx="3679935" cy="60801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Alıcılara karşı pazarlık gücü</a:t>
          </a:r>
        </a:p>
      </dsp:txBody>
      <dsp:txXfrm>
        <a:off x="4569288" y="3281289"/>
        <a:ext cx="3620573" cy="548651"/>
      </dsp:txXfrm>
    </dsp:sp>
    <dsp:sp modelId="{3D593915-361F-43A6-B014-4DE8DC2B06E4}">
      <dsp:nvSpPr>
        <dsp:cNvPr id="0" name=""/>
        <dsp:cNvSpPr/>
      </dsp:nvSpPr>
      <dsp:spPr>
        <a:xfrm rot="240000">
          <a:off x="4597933" y="2481699"/>
          <a:ext cx="3679935" cy="60801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Mevcut ve ikame rakiplere karşı maliyet avantajı</a:t>
          </a:r>
        </a:p>
      </dsp:txBody>
      <dsp:txXfrm>
        <a:off x="4627614" y="2511380"/>
        <a:ext cx="3620573" cy="548651"/>
      </dsp:txXfrm>
    </dsp:sp>
    <dsp:sp modelId="{FC9A66E7-1330-43FB-AE1B-BD49C5D9EA4F}">
      <dsp:nvSpPr>
        <dsp:cNvPr id="0" name=""/>
        <dsp:cNvSpPr/>
      </dsp:nvSpPr>
      <dsp:spPr>
        <a:xfrm rot="240000">
          <a:off x="4656260" y="1711789"/>
          <a:ext cx="3679935" cy="60801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Potansiyel rakiplere karşı düşük maliyete bağlı giriş engel</a:t>
          </a:r>
        </a:p>
      </dsp:txBody>
      <dsp:txXfrm>
        <a:off x="4685941" y="1741470"/>
        <a:ext cx="3620573" cy="548651"/>
      </dsp:txXfrm>
    </dsp:sp>
    <dsp:sp modelId="{C2A56518-34B4-438A-A749-F0ABE2B9AADA}">
      <dsp:nvSpPr>
        <dsp:cNvPr id="0" name=""/>
        <dsp:cNvSpPr/>
      </dsp:nvSpPr>
      <dsp:spPr>
        <a:xfrm rot="240000">
          <a:off x="737445" y="3761099"/>
          <a:ext cx="3505986" cy="62017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Rakiplerin maliyet düşürmeyi başarmaları</a:t>
          </a:r>
          <a:endParaRPr lang="tr-TR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7720" y="3791374"/>
        <a:ext cx="3445436" cy="559627"/>
      </dsp:txXfrm>
    </dsp:sp>
    <dsp:sp modelId="{4538B4CE-7678-4B69-8710-E27C18A7EBCA}">
      <dsp:nvSpPr>
        <dsp:cNvPr id="0" name=""/>
        <dsp:cNvSpPr/>
      </dsp:nvSpPr>
      <dsp:spPr>
        <a:xfrm rot="240000">
          <a:off x="795771" y="2991190"/>
          <a:ext cx="3505986" cy="6201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Talebin farklılaşmaya duyarlı hale gelmesi</a:t>
          </a:r>
          <a:endParaRPr lang="tr-TR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6046" y="3021465"/>
        <a:ext cx="3445436" cy="559627"/>
      </dsp:txXfrm>
    </dsp:sp>
    <dsp:sp modelId="{B52A2127-FD35-42E8-9CE7-6B9DA1957376}">
      <dsp:nvSpPr>
        <dsp:cNvPr id="0" name=""/>
        <dsp:cNvSpPr/>
      </dsp:nvSpPr>
      <dsp:spPr>
        <a:xfrm rot="240000">
          <a:off x="854098" y="2221280"/>
          <a:ext cx="3505986" cy="6201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Girdi fiyatlarındaki ani artışlar</a:t>
          </a:r>
          <a:endParaRPr lang="tr-TR" sz="20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4373" y="2251555"/>
        <a:ext cx="3445436" cy="5596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F05E7-E34A-4F12-B322-F66782DB850D}">
      <dsp:nvSpPr>
        <dsp:cNvPr id="0" name=""/>
        <dsp:cNvSpPr/>
      </dsp:nvSpPr>
      <dsp:spPr>
        <a:xfrm>
          <a:off x="3339368" y="-119356"/>
          <a:ext cx="1853703" cy="167802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Ürünün teknik özellikleri </a:t>
          </a:r>
          <a:endParaRPr lang="tr-TR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10837" y="126385"/>
        <a:ext cx="1310765" cy="1186545"/>
      </dsp:txXfrm>
    </dsp:sp>
    <dsp:sp modelId="{BCE2486A-823F-4D9E-A532-D73640FD40AF}">
      <dsp:nvSpPr>
        <dsp:cNvPr id="0" name=""/>
        <dsp:cNvSpPr/>
      </dsp:nvSpPr>
      <dsp:spPr>
        <a:xfrm rot="2160000">
          <a:off x="5007398" y="1066029"/>
          <a:ext cx="250616" cy="566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>
        <a:off x="5014578" y="1157200"/>
        <a:ext cx="175431" cy="339800"/>
      </dsp:txXfrm>
    </dsp:sp>
    <dsp:sp modelId="{36AE6AA3-06D3-438C-B096-A9499CBDCBED}">
      <dsp:nvSpPr>
        <dsp:cNvPr id="0" name=""/>
        <dsp:cNvSpPr/>
      </dsp:nvSpPr>
      <dsp:spPr>
        <a:xfrm>
          <a:off x="5081227" y="1146178"/>
          <a:ext cx="1853703" cy="1678027"/>
        </a:xfrm>
        <a:prstGeom prst="ellipse">
          <a:avLst/>
        </a:prstGeom>
        <a:gradFill rotWithShape="0">
          <a:gsLst>
            <a:gs pos="0">
              <a:schemeClr val="accent5">
                <a:hueOff val="3707530"/>
                <a:satOff val="-13762"/>
                <a:lumOff val="-196"/>
                <a:alphaOff val="0"/>
                <a:shade val="51000"/>
                <a:satMod val="130000"/>
              </a:schemeClr>
            </a:gs>
            <a:gs pos="80000">
              <a:schemeClr val="accent5">
                <a:hueOff val="3707530"/>
                <a:satOff val="-13762"/>
                <a:lumOff val="-196"/>
                <a:alphaOff val="0"/>
                <a:shade val="93000"/>
                <a:satMod val="130000"/>
              </a:schemeClr>
            </a:gs>
            <a:gs pos="100000">
              <a:schemeClr val="accent5">
                <a:hueOff val="3707530"/>
                <a:satOff val="-13762"/>
                <a:lumOff val="-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Ürün imajı</a:t>
          </a:r>
          <a:endParaRPr lang="tr-TR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52696" y="1391919"/>
        <a:ext cx="1310765" cy="1186545"/>
      </dsp:txXfrm>
    </dsp:sp>
    <dsp:sp modelId="{E4574E58-6E19-43F3-B929-CC959B22CF1B}">
      <dsp:nvSpPr>
        <dsp:cNvPr id="0" name=""/>
        <dsp:cNvSpPr/>
      </dsp:nvSpPr>
      <dsp:spPr>
        <a:xfrm rot="6480000">
          <a:off x="5519981" y="2719296"/>
          <a:ext cx="315132" cy="566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707530"/>
            <a:satOff val="-13762"/>
            <a:lumOff val="-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 rot="10800000">
        <a:off x="5581858" y="2787607"/>
        <a:ext cx="220592" cy="339800"/>
      </dsp:txXfrm>
    </dsp:sp>
    <dsp:sp modelId="{7B934796-65B4-4CB2-99C3-183D0A13CAD7}">
      <dsp:nvSpPr>
        <dsp:cNvPr id="0" name=""/>
        <dsp:cNvSpPr/>
      </dsp:nvSpPr>
      <dsp:spPr>
        <a:xfrm>
          <a:off x="4415896" y="3193857"/>
          <a:ext cx="1853703" cy="1678027"/>
        </a:xfrm>
        <a:prstGeom prst="ellipse">
          <a:avLst/>
        </a:prstGeom>
        <a:gradFill rotWithShape="0">
          <a:gsLst>
            <a:gs pos="0">
              <a:schemeClr val="accent5">
                <a:hueOff val="7415060"/>
                <a:satOff val="-27523"/>
                <a:lumOff val="-392"/>
                <a:alphaOff val="0"/>
                <a:shade val="51000"/>
                <a:satMod val="130000"/>
              </a:schemeClr>
            </a:gs>
            <a:gs pos="80000">
              <a:schemeClr val="accent5">
                <a:hueOff val="7415060"/>
                <a:satOff val="-27523"/>
                <a:lumOff val="-392"/>
                <a:alphaOff val="0"/>
                <a:shade val="93000"/>
                <a:satMod val="130000"/>
              </a:schemeClr>
            </a:gs>
            <a:gs pos="100000">
              <a:schemeClr val="accent5">
                <a:hueOff val="7415060"/>
                <a:satOff val="-27523"/>
                <a:lumOff val="-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Tasarım farklılığı</a:t>
          </a:r>
          <a:endParaRPr lang="tr-TR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87365" y="3439598"/>
        <a:ext cx="1310765" cy="1186545"/>
      </dsp:txXfrm>
    </dsp:sp>
    <dsp:sp modelId="{9D1EBE19-D056-4888-BE24-0151E1C13830}">
      <dsp:nvSpPr>
        <dsp:cNvPr id="0" name=""/>
        <dsp:cNvSpPr/>
      </dsp:nvSpPr>
      <dsp:spPr>
        <a:xfrm rot="10800000">
          <a:off x="4168254" y="3749703"/>
          <a:ext cx="204911" cy="566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415060"/>
            <a:satOff val="-27523"/>
            <a:lumOff val="-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 rot="10800000">
        <a:off x="4229727" y="3862970"/>
        <a:ext cx="143438" cy="339800"/>
      </dsp:txXfrm>
    </dsp:sp>
    <dsp:sp modelId="{7D797F3A-FC95-4EF5-98E2-ECF049F69316}">
      <dsp:nvSpPr>
        <dsp:cNvPr id="0" name=""/>
        <dsp:cNvSpPr/>
      </dsp:nvSpPr>
      <dsp:spPr>
        <a:xfrm>
          <a:off x="2262839" y="3193857"/>
          <a:ext cx="1853703" cy="1678027"/>
        </a:xfrm>
        <a:prstGeom prst="ellipse">
          <a:avLst/>
        </a:prstGeom>
        <a:gradFill rotWithShape="0">
          <a:gsLst>
            <a:gs pos="0">
              <a:schemeClr val="accent5">
                <a:hueOff val="11122590"/>
                <a:satOff val="-41285"/>
                <a:lumOff val="-587"/>
                <a:alphaOff val="0"/>
                <a:shade val="51000"/>
                <a:satMod val="130000"/>
              </a:schemeClr>
            </a:gs>
            <a:gs pos="80000">
              <a:schemeClr val="accent5">
                <a:hueOff val="11122590"/>
                <a:satOff val="-41285"/>
                <a:lumOff val="-587"/>
                <a:alphaOff val="0"/>
                <a:shade val="93000"/>
                <a:satMod val="130000"/>
              </a:schemeClr>
            </a:gs>
            <a:gs pos="100000">
              <a:schemeClr val="accent5">
                <a:hueOff val="11122590"/>
                <a:satOff val="-41285"/>
                <a:lumOff val="-5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Güvenilirlik, kalite ve dayanıklılık</a:t>
          </a:r>
          <a:endParaRPr lang="tr-TR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34308" y="3439598"/>
        <a:ext cx="1310765" cy="1186545"/>
      </dsp:txXfrm>
    </dsp:sp>
    <dsp:sp modelId="{2A3BC653-EEA3-4450-AE26-46CB03CAC058}">
      <dsp:nvSpPr>
        <dsp:cNvPr id="0" name=""/>
        <dsp:cNvSpPr/>
      </dsp:nvSpPr>
      <dsp:spPr>
        <a:xfrm rot="15120000">
          <a:off x="2701593" y="2732431"/>
          <a:ext cx="315132" cy="566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1122590"/>
            <a:satOff val="-41285"/>
            <a:lumOff val="-58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 rot="10800000">
        <a:off x="2763470" y="2890654"/>
        <a:ext cx="220592" cy="339800"/>
      </dsp:txXfrm>
    </dsp:sp>
    <dsp:sp modelId="{1D14AEC5-4601-4676-8F15-42ADB33ADECE}">
      <dsp:nvSpPr>
        <dsp:cNvPr id="0" name=""/>
        <dsp:cNvSpPr/>
      </dsp:nvSpPr>
      <dsp:spPr>
        <a:xfrm>
          <a:off x="1597508" y="1146178"/>
          <a:ext cx="1853703" cy="1678027"/>
        </a:xfrm>
        <a:prstGeom prst="ellipse">
          <a:avLst/>
        </a:prstGeom>
        <a:gradFill rotWithShape="0">
          <a:gsLst>
            <a:gs pos="0">
              <a:schemeClr val="accent5">
                <a:hueOff val="14830119"/>
                <a:satOff val="-55047"/>
                <a:lumOff val="-783"/>
                <a:alphaOff val="0"/>
                <a:shade val="51000"/>
                <a:satMod val="130000"/>
              </a:schemeClr>
            </a:gs>
            <a:gs pos="80000">
              <a:schemeClr val="accent5">
                <a:hueOff val="14830119"/>
                <a:satOff val="-55047"/>
                <a:lumOff val="-783"/>
                <a:alphaOff val="0"/>
                <a:shade val="93000"/>
                <a:satMod val="130000"/>
              </a:schemeClr>
            </a:gs>
            <a:gs pos="100000">
              <a:schemeClr val="accent5">
                <a:hueOff val="14830119"/>
                <a:satOff val="-55047"/>
                <a:lumOff val="-7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Ekstra müşteri hizmetleri</a:t>
          </a:r>
          <a:endParaRPr lang="tr-TR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68977" y="1391919"/>
        <a:ext cx="1310765" cy="1186545"/>
      </dsp:txXfrm>
    </dsp:sp>
    <dsp:sp modelId="{C28AFDF6-7ECC-42D6-A31B-3B3AE6B0EB32}">
      <dsp:nvSpPr>
        <dsp:cNvPr id="0" name=""/>
        <dsp:cNvSpPr/>
      </dsp:nvSpPr>
      <dsp:spPr>
        <a:xfrm rot="19440000">
          <a:off x="3265538" y="1072485"/>
          <a:ext cx="250616" cy="566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4830119"/>
            <a:satOff val="-55047"/>
            <a:lumOff val="-78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>
        <a:off x="3272718" y="1207848"/>
        <a:ext cx="175431" cy="339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D02B1-A761-45D0-880F-3C0362A5F418}">
      <dsp:nvSpPr>
        <dsp:cNvPr id="0" name=""/>
        <dsp:cNvSpPr/>
      </dsp:nvSpPr>
      <dsp:spPr>
        <a:xfrm>
          <a:off x="205544" y="2781"/>
          <a:ext cx="3827344" cy="14560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baseline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Ürünlerinde rakiplerine nazaran daha üstün bir teknoloji </a:t>
          </a:r>
          <a:endParaRPr lang="tr-TR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8191" y="45428"/>
        <a:ext cx="3742050" cy="1370782"/>
      </dsp:txXfrm>
    </dsp:sp>
    <dsp:sp modelId="{051F20EB-30E7-4301-950C-609E6129CBE4}">
      <dsp:nvSpPr>
        <dsp:cNvPr id="0" name=""/>
        <dsp:cNvSpPr/>
      </dsp:nvSpPr>
      <dsp:spPr>
        <a:xfrm>
          <a:off x="4234228" y="429896"/>
          <a:ext cx="538918" cy="601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500" kern="1200"/>
        </a:p>
      </dsp:txBody>
      <dsp:txXfrm>
        <a:off x="4234228" y="550265"/>
        <a:ext cx="377243" cy="361106"/>
      </dsp:txXfrm>
    </dsp:sp>
    <dsp:sp modelId="{8E18018F-CE10-4F37-BCFD-FAE71A63B7EE}">
      <dsp:nvSpPr>
        <dsp:cNvPr id="0" name=""/>
        <dsp:cNvSpPr/>
      </dsp:nvSpPr>
      <dsp:spPr>
        <a:xfrm>
          <a:off x="5003606" y="2781"/>
          <a:ext cx="3827344" cy="1456076"/>
        </a:xfrm>
        <a:prstGeom prst="roundRect">
          <a:avLst>
            <a:gd name="adj" fmla="val 10000"/>
          </a:avLst>
        </a:prstGeom>
        <a:solidFill>
          <a:schemeClr val="accent4">
            <a:hueOff val="-1171944"/>
            <a:satOff val="12266"/>
            <a:lumOff val="300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Kalite iyileştirme çabalarını güçlendirme</a:t>
          </a:r>
          <a:endParaRPr lang="tr-TR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46253" y="45428"/>
        <a:ext cx="3742050" cy="1370782"/>
      </dsp:txXfrm>
    </dsp:sp>
    <dsp:sp modelId="{212870D3-FF8D-4102-8A4E-9D9693E512AB}">
      <dsp:nvSpPr>
        <dsp:cNvPr id="0" name=""/>
        <dsp:cNvSpPr/>
      </dsp:nvSpPr>
      <dsp:spPr>
        <a:xfrm rot="5400000">
          <a:off x="6647819" y="1628732"/>
          <a:ext cx="538918" cy="601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757916"/>
            <a:satOff val="18400"/>
            <a:lumOff val="45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/>
        </a:p>
      </dsp:txBody>
      <dsp:txXfrm rot="-5400000">
        <a:off x="6736725" y="1660196"/>
        <a:ext cx="361106" cy="377243"/>
      </dsp:txXfrm>
    </dsp:sp>
    <dsp:sp modelId="{46E25327-04C9-4222-B0B4-8885606DF535}">
      <dsp:nvSpPr>
        <dsp:cNvPr id="0" name=""/>
        <dsp:cNvSpPr/>
      </dsp:nvSpPr>
      <dsp:spPr>
        <a:xfrm>
          <a:off x="5003606" y="2429574"/>
          <a:ext cx="3827344" cy="1456076"/>
        </a:xfrm>
        <a:prstGeom prst="roundRect">
          <a:avLst>
            <a:gd name="adj" fmla="val 10000"/>
          </a:avLst>
        </a:prstGeom>
        <a:solidFill>
          <a:schemeClr val="accent4">
            <a:hueOff val="-2343888"/>
            <a:satOff val="24533"/>
            <a:lumOff val="60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baseline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Müşterilere sağlanan satış sonrası servis ve destek hizmetleri süratli, etkili ve kaliteli yapma</a:t>
          </a:r>
          <a:endParaRPr lang="tr-TR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46253" y="2472221"/>
        <a:ext cx="3742050" cy="1370782"/>
      </dsp:txXfrm>
    </dsp:sp>
    <dsp:sp modelId="{D221C5F1-E6E1-4FCA-B49E-316B98C5CDF2}">
      <dsp:nvSpPr>
        <dsp:cNvPr id="0" name=""/>
        <dsp:cNvSpPr/>
      </dsp:nvSpPr>
      <dsp:spPr>
        <a:xfrm rot="10800000">
          <a:off x="4263349" y="2856690"/>
          <a:ext cx="538918" cy="601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515831"/>
            <a:satOff val="36799"/>
            <a:lumOff val="90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500" kern="1200"/>
        </a:p>
      </dsp:txBody>
      <dsp:txXfrm rot="10800000">
        <a:off x="4425024" y="2977059"/>
        <a:ext cx="377243" cy="361106"/>
      </dsp:txXfrm>
    </dsp:sp>
    <dsp:sp modelId="{64D2A888-F471-4A25-BC48-BAE5B307ABBF}">
      <dsp:nvSpPr>
        <dsp:cNvPr id="0" name=""/>
        <dsp:cNvSpPr/>
      </dsp:nvSpPr>
      <dsp:spPr>
        <a:xfrm>
          <a:off x="205544" y="2429574"/>
          <a:ext cx="3827344" cy="1456076"/>
        </a:xfrm>
        <a:prstGeom prst="roundRect">
          <a:avLst>
            <a:gd name="adj" fmla="val 10000"/>
          </a:avLst>
        </a:prstGeom>
        <a:solidFill>
          <a:schemeClr val="accent4">
            <a:hueOff val="-3515831"/>
            <a:satOff val="36799"/>
            <a:lumOff val="901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Rakipleri ile aynı kalite ve nitelikteki ürünleri düşük fiyata satma</a:t>
          </a:r>
          <a:endParaRPr lang="tr-TR" sz="18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8191" y="2472221"/>
        <a:ext cx="3742050" cy="13707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B1D24-B064-41FA-A519-40845C31F90E}">
      <dsp:nvSpPr>
        <dsp:cNvPr id="0" name=""/>
        <dsp:cNvSpPr/>
      </dsp:nvSpPr>
      <dsp:spPr>
        <a:xfrm>
          <a:off x="0" y="236031"/>
          <a:ext cx="1724951" cy="1221922"/>
        </a:xfrm>
        <a:prstGeom prst="up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6B5068-96B2-4DB0-9AFB-FC3AA618F8A1}">
      <dsp:nvSpPr>
        <dsp:cNvPr id="0" name=""/>
        <dsp:cNvSpPr/>
      </dsp:nvSpPr>
      <dsp:spPr>
        <a:xfrm>
          <a:off x="1199744" y="360039"/>
          <a:ext cx="6145062" cy="1693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baseline="0" dirty="0" smtClean="0">
              <a:latin typeface="Times New Roman" pitchFamily="18" charset="0"/>
              <a:cs typeface="Times New Roman" pitchFamily="18" charset="0"/>
            </a:rPr>
            <a:t>Üründeki farklılıkların rakiplerce taklit</a:t>
          </a:r>
          <a:r>
            <a:rPr lang="tr-TR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2200" kern="1200" baseline="0" dirty="0" smtClean="0">
              <a:latin typeface="Times New Roman" pitchFamily="18" charset="0"/>
              <a:cs typeface="Times New Roman" pitchFamily="18" charset="0"/>
            </a:rPr>
            <a:t>edilebilmesi</a:t>
          </a:r>
          <a:endParaRPr lang="tr-TR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9744" y="360039"/>
        <a:ext cx="6145062" cy="1693985"/>
      </dsp:txXfrm>
    </dsp:sp>
    <dsp:sp modelId="{C199B8C6-F29C-48CC-B4B9-20BCB60B6702}">
      <dsp:nvSpPr>
        <dsp:cNvPr id="0" name=""/>
        <dsp:cNvSpPr/>
      </dsp:nvSpPr>
      <dsp:spPr>
        <a:xfrm>
          <a:off x="642525" y="2071182"/>
          <a:ext cx="1724951" cy="1221922"/>
        </a:xfrm>
        <a:prstGeom prst="downArrow">
          <a:avLst/>
        </a:prstGeom>
        <a:gradFill rotWithShape="0">
          <a:gsLst>
            <a:gs pos="0">
              <a:schemeClr val="accent5">
                <a:hueOff val="14830119"/>
                <a:satOff val="-55047"/>
                <a:lumOff val="-783"/>
                <a:alphaOff val="0"/>
                <a:shade val="51000"/>
                <a:satMod val="130000"/>
              </a:schemeClr>
            </a:gs>
            <a:gs pos="80000">
              <a:schemeClr val="accent5">
                <a:hueOff val="14830119"/>
                <a:satOff val="-55047"/>
                <a:lumOff val="-783"/>
                <a:alphaOff val="0"/>
                <a:shade val="93000"/>
                <a:satMod val="130000"/>
              </a:schemeClr>
            </a:gs>
            <a:gs pos="100000">
              <a:schemeClr val="accent5">
                <a:hueOff val="14830119"/>
                <a:satOff val="-55047"/>
                <a:lumOff val="-7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BF00F1-B665-42D7-9A52-5E3FAD74E2FF}">
      <dsp:nvSpPr>
        <dsp:cNvPr id="0" name=""/>
        <dsp:cNvSpPr/>
      </dsp:nvSpPr>
      <dsp:spPr>
        <a:xfrm>
          <a:off x="1919811" y="1584169"/>
          <a:ext cx="6145062" cy="1693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baseline="0" dirty="0" smtClean="0">
              <a:latin typeface="Times New Roman" pitchFamily="18" charset="0"/>
              <a:cs typeface="Times New Roman" pitchFamily="18" charset="0"/>
            </a:rPr>
            <a:t>Müşterinin üründen beklediği farklılıkların hızla değişmesi</a:t>
          </a:r>
          <a:endParaRPr lang="tr-TR" sz="22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919811" y="1584169"/>
        <a:ext cx="6145062" cy="16939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EB966-8FBE-4295-9FBB-2312A3B59688}">
      <dsp:nvSpPr>
        <dsp:cNvPr id="0" name=""/>
        <dsp:cNvSpPr/>
      </dsp:nvSpPr>
      <dsp:spPr>
        <a:xfrm>
          <a:off x="0" y="738081"/>
          <a:ext cx="2142238" cy="214223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latin typeface="Times New Roman" pitchFamily="18" charset="0"/>
              <a:cs typeface="Times New Roman" pitchFamily="18" charset="0"/>
            </a:rPr>
            <a:t>Yöresel olarak müşteri odaklıdırlar</a:t>
          </a:r>
          <a:endParaRPr lang="tr-TR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723" y="1051804"/>
        <a:ext cx="1514792" cy="1514792"/>
      </dsp:txXfrm>
    </dsp:sp>
    <dsp:sp modelId="{20415335-8F4B-4B74-B6C1-CCEC7925F932}">
      <dsp:nvSpPr>
        <dsp:cNvPr id="0" name=""/>
        <dsp:cNvSpPr/>
      </dsp:nvSpPr>
      <dsp:spPr>
        <a:xfrm rot="5399994">
          <a:off x="2407045" y="1480032"/>
          <a:ext cx="749783" cy="658330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59BD5E-0472-4771-BDFC-B422B1B6088B}">
      <dsp:nvSpPr>
        <dsp:cNvPr id="0" name=""/>
        <dsp:cNvSpPr/>
      </dsp:nvSpPr>
      <dsp:spPr>
        <a:xfrm>
          <a:off x="3384371" y="967410"/>
          <a:ext cx="1800208" cy="1683569"/>
        </a:xfrm>
        <a:prstGeom prst="ellipse">
          <a:avLst/>
        </a:prstGeom>
        <a:gradFill rotWithShape="0">
          <a:gsLst>
            <a:gs pos="0">
              <a:schemeClr val="accent5">
                <a:hueOff val="7415060"/>
                <a:satOff val="-27523"/>
                <a:lumOff val="-392"/>
                <a:alphaOff val="0"/>
                <a:tint val="50000"/>
                <a:satMod val="300000"/>
              </a:schemeClr>
            </a:gs>
            <a:gs pos="35000">
              <a:schemeClr val="accent5">
                <a:hueOff val="7415060"/>
                <a:satOff val="-27523"/>
                <a:lumOff val="-392"/>
                <a:alphaOff val="0"/>
                <a:tint val="37000"/>
                <a:satMod val="300000"/>
              </a:schemeClr>
            </a:gs>
            <a:gs pos="100000">
              <a:schemeClr val="accent5">
                <a:hueOff val="7415060"/>
                <a:satOff val="-27523"/>
                <a:lumOff val="-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 smtClean="0">
              <a:latin typeface="Times New Roman" pitchFamily="18" charset="0"/>
              <a:cs typeface="Times New Roman" pitchFamily="18" charset="0"/>
            </a:rPr>
            <a:t>Üretim ve hizmet kapasiteleri kısıtlıdır</a:t>
          </a:r>
          <a:endParaRPr lang="tr-TR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8005" y="1213963"/>
        <a:ext cx="1272940" cy="1190463"/>
      </dsp:txXfrm>
    </dsp:sp>
    <dsp:sp modelId="{8080C720-F091-4089-9BAD-0F9D3BCA8E15}">
      <dsp:nvSpPr>
        <dsp:cNvPr id="0" name=""/>
        <dsp:cNvSpPr/>
      </dsp:nvSpPr>
      <dsp:spPr>
        <a:xfrm rot="5400006">
          <a:off x="5449387" y="1480032"/>
          <a:ext cx="749783" cy="658330"/>
        </a:xfrm>
        <a:prstGeom prst="triangle">
          <a:avLst/>
        </a:prstGeom>
        <a:gradFill rotWithShape="0">
          <a:gsLst>
            <a:gs pos="0">
              <a:schemeClr val="accent5">
                <a:hueOff val="14830119"/>
                <a:satOff val="-55047"/>
                <a:lumOff val="-783"/>
                <a:alphaOff val="0"/>
                <a:tint val="50000"/>
                <a:satMod val="300000"/>
              </a:schemeClr>
            </a:gs>
            <a:gs pos="35000">
              <a:schemeClr val="accent5">
                <a:hueOff val="14830119"/>
                <a:satOff val="-55047"/>
                <a:lumOff val="-783"/>
                <a:alphaOff val="0"/>
                <a:tint val="37000"/>
                <a:satMod val="300000"/>
              </a:schemeClr>
            </a:gs>
            <a:gs pos="100000">
              <a:schemeClr val="accent5">
                <a:hueOff val="14830119"/>
                <a:satOff val="-55047"/>
                <a:lumOff val="-78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2B1821-B856-4E3E-A357-4B86626D860C}">
      <dsp:nvSpPr>
        <dsp:cNvPr id="0" name=""/>
        <dsp:cNvSpPr/>
      </dsp:nvSpPr>
      <dsp:spPr>
        <a:xfrm>
          <a:off x="6426714" y="738081"/>
          <a:ext cx="2142238" cy="2142238"/>
        </a:xfrm>
        <a:prstGeom prst="ellipse">
          <a:avLst/>
        </a:prstGeom>
        <a:gradFill rotWithShape="0">
          <a:gsLst>
            <a:gs pos="0">
              <a:schemeClr val="accent5">
                <a:hueOff val="14830119"/>
                <a:satOff val="-55047"/>
                <a:lumOff val="-783"/>
                <a:alphaOff val="0"/>
                <a:tint val="50000"/>
                <a:satMod val="300000"/>
              </a:schemeClr>
            </a:gs>
            <a:gs pos="35000">
              <a:schemeClr val="accent5">
                <a:hueOff val="14830119"/>
                <a:satOff val="-55047"/>
                <a:lumOff val="-783"/>
                <a:alphaOff val="0"/>
                <a:tint val="37000"/>
                <a:satMod val="300000"/>
              </a:schemeClr>
            </a:gs>
            <a:gs pos="100000">
              <a:schemeClr val="accent5">
                <a:hueOff val="14830119"/>
                <a:satOff val="-55047"/>
                <a:lumOff val="-78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latin typeface="Times New Roman" pitchFamily="18" charset="0"/>
              <a:cs typeface="Times New Roman" pitchFamily="18" charset="0"/>
            </a:rPr>
            <a:t>Riskleri düşüktür</a:t>
          </a:r>
          <a:endParaRPr lang="tr-TR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40437" y="1051804"/>
        <a:ext cx="1514792" cy="15147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5A6DC-DE3F-465B-B3B5-DB886FB1A317}">
      <dsp:nvSpPr>
        <dsp:cNvPr id="0" name=""/>
        <dsp:cNvSpPr/>
      </dsp:nvSpPr>
      <dsp:spPr>
        <a:xfrm>
          <a:off x="1837786" y="632"/>
          <a:ext cx="2302990" cy="230299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>
              <a:latin typeface="Times New Roman" pitchFamily="18" charset="0"/>
              <a:cs typeface="Times New Roman" pitchFamily="18" charset="0"/>
            </a:rPr>
            <a:t>Yöresel veya grupsal olarak müşteri odaklıdırlar</a:t>
          </a:r>
          <a:endParaRPr lang="tr-TR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75051" y="337897"/>
        <a:ext cx="1628460" cy="1628460"/>
      </dsp:txXfrm>
    </dsp:sp>
    <dsp:sp modelId="{9FA898E8-E178-48FE-AC9A-BC8E4A6D3F69}">
      <dsp:nvSpPr>
        <dsp:cNvPr id="0" name=""/>
        <dsp:cNvSpPr/>
      </dsp:nvSpPr>
      <dsp:spPr>
        <a:xfrm rot="5400000">
          <a:off x="4330773" y="846981"/>
          <a:ext cx="806046" cy="610292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4DCC8B-64AB-45BF-9CA8-D2619E751845}">
      <dsp:nvSpPr>
        <dsp:cNvPr id="0" name=""/>
        <dsp:cNvSpPr/>
      </dsp:nvSpPr>
      <dsp:spPr>
        <a:xfrm>
          <a:off x="5292271" y="632"/>
          <a:ext cx="2302990" cy="2302990"/>
        </a:xfrm>
        <a:prstGeom prst="ellipse">
          <a:avLst/>
        </a:prstGeom>
        <a:gradFill rotWithShape="0">
          <a:gsLst>
            <a:gs pos="0">
              <a:schemeClr val="accent5">
                <a:hueOff val="14830119"/>
                <a:satOff val="-55047"/>
                <a:lumOff val="-783"/>
                <a:alphaOff val="0"/>
                <a:tint val="50000"/>
                <a:satMod val="300000"/>
              </a:schemeClr>
            </a:gs>
            <a:gs pos="35000">
              <a:schemeClr val="accent5">
                <a:hueOff val="14830119"/>
                <a:satOff val="-55047"/>
                <a:lumOff val="-783"/>
                <a:alphaOff val="0"/>
                <a:tint val="37000"/>
                <a:satMod val="300000"/>
              </a:schemeClr>
            </a:gs>
            <a:gs pos="100000">
              <a:schemeClr val="accent5">
                <a:hueOff val="14830119"/>
                <a:satOff val="-55047"/>
                <a:lumOff val="-78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smtClean="0">
              <a:latin typeface="Times New Roman" pitchFamily="18" charset="0"/>
              <a:cs typeface="Times New Roman" pitchFamily="18" charset="0"/>
            </a:rPr>
            <a:t>Üretim ve hizmet kapasiteleri esnektir</a:t>
          </a:r>
          <a:endParaRPr lang="tr-TR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29536" y="337897"/>
        <a:ext cx="1628460" cy="1628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6D5ED-2FF5-493A-99BA-292F2F985B41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49D86-B153-4439-AFA4-3C13CF73A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9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Yasemin.KLMN-AA0CC8569B\Desktop\Stratejik Yonetim\soyut\wallpaperhd_abstract-wallpapers_002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7"/>
          <a:stretch/>
        </p:blipFill>
        <p:spPr bwMode="auto">
          <a:xfrm>
            <a:off x="-12441" y="0"/>
            <a:ext cx="91564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324544" y="260648"/>
            <a:ext cx="9685014" cy="17999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300" b="1" dirty="0">
                <a:ln w="50800"/>
                <a:solidFill>
                  <a:schemeClr val="bg1"/>
                </a:solidFill>
                <a:effectLst>
                  <a:glow rad="63500">
                    <a:srgbClr val="FDC7C7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İŞLETME</a:t>
            </a:r>
            <a:r>
              <a:rPr lang="tr-TR" sz="4300" dirty="0">
                <a:solidFill>
                  <a:schemeClr val="bg1"/>
                </a:solidFill>
                <a:effectLst>
                  <a:glow rad="63500">
                    <a:srgbClr val="FDC7C7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tr-TR" sz="4300" b="1" dirty="0">
                <a:ln w="50800"/>
                <a:solidFill>
                  <a:schemeClr val="bg1"/>
                </a:solidFill>
                <a:effectLst>
                  <a:glow rad="63500">
                    <a:srgbClr val="FDC7C7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&amp; STRATEJİK İŞ BİRİMİ </a:t>
            </a:r>
            <a:r>
              <a:rPr lang="tr-TR" sz="4300" b="1" dirty="0" smtClean="0">
                <a:ln w="50800"/>
                <a:solidFill>
                  <a:schemeClr val="bg1"/>
                </a:solidFill>
                <a:effectLst>
                  <a:glow rad="63500">
                    <a:srgbClr val="FDC7C7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STRATEJİLERİ &amp; SEÇİM </a:t>
            </a:r>
            <a:r>
              <a:rPr lang="tr-TR" sz="4300" b="1" dirty="0">
                <a:ln w="50800"/>
                <a:solidFill>
                  <a:schemeClr val="bg1"/>
                </a:solidFill>
                <a:effectLst>
                  <a:glow rad="63500">
                    <a:srgbClr val="FDC7C7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ANALİZLERİ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1352" y="3357488"/>
            <a:ext cx="10447312" cy="143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363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35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STRATEJİK YÖNETİMDE </a:t>
            </a:r>
            <a:r>
              <a:rPr lang="tr-TR" sz="3500" b="1" dirty="0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VAKA </a:t>
            </a:r>
            <a:r>
              <a:rPr lang="tr-TR" sz="3500" b="1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ANALİZLERİ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059832" y="6190128"/>
            <a:ext cx="6030416" cy="6232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hangingPunct="0">
              <a:spcBef>
                <a:spcPts val="300"/>
              </a:spcBef>
              <a:defRPr/>
            </a:pPr>
            <a:r>
              <a:rPr lang="tr-TR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PROF.DR.CEMAL </a:t>
            </a:r>
            <a:r>
              <a:rPr lang="tr-T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ZEHİR</a:t>
            </a:r>
          </a:p>
          <a:p>
            <a:pPr algn="r" eaLnBrk="0" hangingPunct="0">
              <a:spcBef>
                <a:spcPts val="300"/>
              </a:spcBef>
              <a:defRPr/>
            </a:pPr>
            <a:r>
              <a:rPr lang="tr-T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Yönetim ve Organizasyon Ana Bilim Dalı</a:t>
            </a:r>
          </a:p>
        </p:txBody>
      </p:sp>
    </p:spTree>
    <p:extLst>
      <p:ext uri="{BB962C8B-B14F-4D97-AF65-F5344CB8AC3E}">
        <p14:creationId xmlns:p14="http://schemas.microsoft.com/office/powerpoint/2010/main" val="241797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1556792"/>
            <a:ext cx="9684568" cy="864096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762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MALİYET  LİDERİ OLMA YOLLARI</a:t>
            </a:r>
          </a:p>
        </p:txBody>
      </p:sp>
      <p:sp>
        <p:nvSpPr>
          <p:cNvPr id="6" name="5 Dikdörtgen"/>
          <p:cNvSpPr/>
          <p:nvPr/>
        </p:nvSpPr>
        <p:spPr>
          <a:xfrm>
            <a:off x="107504" y="3035392"/>
            <a:ext cx="8928992" cy="2049792"/>
          </a:xfrm>
          <a:prstGeom prst="rect">
            <a:avLst/>
          </a:prstGeom>
          <a:solidFill>
            <a:srgbClr val="FEE6F0"/>
          </a:solidFill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82613" lvl="1" indent="-292100" defTabSz="7620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Ölçek ekonomisi imkanlarından yararlanma,</a:t>
            </a:r>
          </a:p>
          <a:p>
            <a:pPr marL="582613" lvl="1" indent="-292100" defTabSz="7620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Verimliliği artıran teknolojiler kullanma, </a:t>
            </a:r>
          </a:p>
          <a:p>
            <a:pPr marL="582613" lvl="1" indent="-292100" defTabSz="7620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Ucuz hammadde temin imkanları bulma, </a:t>
            </a:r>
          </a:p>
          <a:p>
            <a:pPr marL="582613" lvl="1" indent="-292100" defTabSz="7620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İşletme proseslerini azaltma,</a:t>
            </a:r>
          </a:p>
          <a:p>
            <a:pPr marL="582613" lvl="1" indent="-292100" defTabSz="7620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Basık ve yalın örgüt kurarak yönetsel masrafları kısma, 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908720"/>
            <a:ext cx="9217024" cy="581025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762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MALİYET  LİDERİ OLMA YOLLARI</a:t>
            </a:r>
          </a:p>
        </p:txBody>
      </p:sp>
      <p:graphicFrame>
        <p:nvGraphicFramePr>
          <p:cNvPr id="4" name="3 Diyagram"/>
          <p:cNvGraphicFramePr/>
          <p:nvPr/>
        </p:nvGraphicFramePr>
        <p:xfrm>
          <a:off x="198326" y="1700808"/>
          <a:ext cx="876616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4149080"/>
            <a:ext cx="9972600" cy="2376264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762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u="none" strike="noStrike" kern="1200" cap="none" spc="-150" normalizeH="0" baseline="0" noProof="0" dirty="0" smtClean="0">
              <a:ln w="3175"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Diyagram"/>
          <p:cNvGraphicFramePr/>
          <p:nvPr/>
        </p:nvGraphicFramePr>
        <p:xfrm>
          <a:off x="107504" y="836712"/>
          <a:ext cx="8892853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504" y="1318961"/>
            <a:ext cx="9217024" cy="597871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762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200" b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2. FARKLILAŞTIRMA STRATEJİSİ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2420888"/>
            <a:ext cx="8568952" cy="3240359"/>
          </a:xfrm>
          <a:prstGeom prst="rect">
            <a:avLst/>
          </a:prstGeom>
          <a:noFill/>
          <a:ln/>
        </p:spPr>
        <p:txBody>
          <a:bodyPr/>
          <a:lstStyle/>
          <a:p>
            <a:pPr marL="476250" marR="0" lvl="1" indent="-396875" algn="just" defTabSz="7620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Sektörde müşteriler için ayrıcalık ve özellik taşıyan ürünler üreten tek firma olmaya çalışmak. </a:t>
            </a:r>
          </a:p>
          <a:p>
            <a:pPr marL="476250" marR="0" lvl="1" indent="-396875" algn="just" defTabSz="7620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tr-TR" sz="80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76250" marR="0" lvl="1" indent="-396875" algn="just" defTabSz="7620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Alıcılar için önemli olan bazı özellikleri  seçerek bunları gerçekleştirmeye ve müşteri gözünde önemlerini artırmaya çalışmak</a:t>
            </a:r>
          </a:p>
          <a:p>
            <a:pPr marL="476250" marR="0" lvl="1" indent="-396875" algn="just" defTabSz="7620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tr-TR" sz="80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76250" marR="0" lvl="1" indent="-396875" algn="just" defTabSz="7620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Bu firmalar müşterileri için ayrıcalıklı ürünler ürettikleri için müşterilerinin oluşan farkı ödemelerini beklerler ve bu fiyat maliyet liderinin fiyatından daha yüksektir. </a:t>
            </a:r>
          </a:p>
          <a:p>
            <a:pPr marL="476250" marR="0" lvl="1" indent="-396875" algn="just" defTabSz="7620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40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764705"/>
            <a:ext cx="9433048" cy="576064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762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FARKLILAŞTIRMA STRATEJİSİ</a:t>
            </a:r>
          </a:p>
        </p:txBody>
      </p:sp>
      <p:graphicFrame>
        <p:nvGraphicFramePr>
          <p:cNvPr id="5" name="4 Diyagram"/>
          <p:cNvGraphicFramePr/>
          <p:nvPr/>
        </p:nvGraphicFramePr>
        <p:xfrm>
          <a:off x="-1044624" y="1628800"/>
          <a:ext cx="85324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Sol Ok"/>
          <p:cNvSpPr/>
          <p:nvPr/>
        </p:nvSpPr>
        <p:spPr bwMode="auto">
          <a:xfrm rot="1236518">
            <a:off x="5328009" y="4735100"/>
            <a:ext cx="3635896" cy="1683501"/>
          </a:xfrm>
          <a:prstGeom prst="leftArrow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762000"/>
            <a:endPara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etin kutusu"/>
          <p:cNvSpPr txBox="1"/>
          <p:nvPr/>
        </p:nvSpPr>
        <p:spPr>
          <a:xfrm rot="1236518">
            <a:off x="5998024" y="5296394"/>
            <a:ext cx="298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FARKLILAŞTIRMA ALANLARI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1744415"/>
            <a:ext cx="8640960" cy="1252537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762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900" b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FARKLILAŞTIRMA STRATEJİSİNİN</a:t>
            </a:r>
          </a:p>
          <a:p>
            <a:pPr marL="0" marR="0" lvl="0" indent="0" algn="ctr" defTabSz="762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900" b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ÖNŞARTLARI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3428603"/>
            <a:ext cx="8280920" cy="1728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82613" marR="0" lvl="1" indent="-292100" algn="just" defTabSz="7620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3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Talebin fiyata çok duyarlı ol</a:t>
            </a:r>
            <a:r>
              <a:rPr kumimoji="0" lang="tr-TR" sz="280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ma</a:t>
            </a:r>
            <a:r>
              <a:rPr kumimoji="0" lang="tr-TR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ması</a:t>
            </a:r>
          </a:p>
          <a:p>
            <a:pPr marL="582613" lvl="1" indent="-292100" algn="just" defTabSz="762000">
              <a:spcBef>
                <a:spcPct val="20000"/>
              </a:spcBef>
              <a:buBlip>
                <a:blip r:embed="rId2"/>
              </a:buBlip>
              <a:defRPr/>
            </a:pPr>
            <a:r>
              <a:rPr kumimoji="0" lang="tr-TR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Rekabetin </a:t>
            </a:r>
            <a:r>
              <a:rPr kumimoji="0" lang="tr-TR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sadece </a:t>
            </a:r>
            <a:r>
              <a:rPr lang="tr-T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Maliyete</a:t>
            </a:r>
            <a:r>
              <a:rPr kumimoji="0" lang="tr-TR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bağlı ol</a:t>
            </a:r>
            <a:r>
              <a:rPr kumimoji="0" lang="tr-TR" sz="280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ma</a:t>
            </a:r>
            <a:r>
              <a:rPr kumimoji="0" lang="tr-TR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ması</a:t>
            </a:r>
          </a:p>
          <a:p>
            <a:pPr marL="582613" marR="0" lvl="1" indent="-292100" algn="just" defTabSz="7620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Müşterilerin ürün farklılaştırmaya duyarlılığı</a:t>
            </a:r>
          </a:p>
          <a:p>
            <a:pPr marL="582613" marR="0" lvl="1" indent="-292100" algn="just" defTabSz="7620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tr-TR" sz="3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504" y="980728"/>
            <a:ext cx="8856984" cy="1224136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762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FARKLILAŞTIRMA STRATEJİSİNİN YOLLARI</a:t>
            </a:r>
          </a:p>
        </p:txBody>
      </p:sp>
      <p:graphicFrame>
        <p:nvGraphicFramePr>
          <p:cNvPr id="4" name="3 Diyagram"/>
          <p:cNvGraphicFramePr/>
          <p:nvPr>
            <p:extLst>
              <p:ext uri="{D42A27DB-BD31-4B8C-83A1-F6EECF244321}">
                <p14:modId xmlns:p14="http://schemas.microsoft.com/office/powerpoint/2010/main" val="1412304915"/>
              </p:ext>
            </p:extLst>
          </p:nvPr>
        </p:nvGraphicFramePr>
        <p:xfrm>
          <a:off x="72008" y="2492896"/>
          <a:ext cx="903649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0528" y="951384"/>
            <a:ext cx="8999984" cy="1325488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762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FARKLILAŞTIRMA STRATEJİSİNİN FAYDALARI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699792" y="2564904"/>
            <a:ext cx="6264696" cy="3528541"/>
          </a:xfrm>
          <a:prstGeom prst="rect">
            <a:avLst/>
          </a:prstGeom>
          <a:noFill/>
          <a:ln/>
        </p:spPr>
        <p:txBody>
          <a:bodyPr/>
          <a:lstStyle/>
          <a:p>
            <a:pPr marL="396875" marR="0" lvl="0" indent="-396875" algn="just" defTabSz="7620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Müşterinin, marka ve firmanın prestij ve cazibesine  bağımlılığı</a:t>
            </a:r>
          </a:p>
          <a:p>
            <a:pPr marL="396875" marR="0" lvl="0" indent="-396875" algn="just" defTabSz="7620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Müşterilerin, fiyattaki fark ve değişikliklere pek fazla itibar etmemesi</a:t>
            </a:r>
          </a:p>
          <a:p>
            <a:pPr marL="396875" marR="0" lvl="0" indent="-396875" algn="just" defTabSz="7620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Mevcut ve ikame rakiplere karşı ayrıcalıklı üstünlüğe dayalı rekabet avantajı</a:t>
            </a:r>
          </a:p>
          <a:p>
            <a:pPr marL="396875" marR="0" lvl="0" indent="-396875" algn="just" defTabSz="7620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Potansiyel rakiplere karşı ayrıcalıklı üstünlüğe dayalı giriş engeli</a:t>
            </a:r>
            <a:endParaRPr kumimoji="0" lang="tr-TR" sz="2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ara\Pictures\Resim dosyası\resimler\quality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30000"/>
          </a:blip>
          <a:srcRect/>
          <a:stretch>
            <a:fillRect/>
          </a:stretch>
        </p:blipFill>
        <p:spPr bwMode="auto">
          <a:xfrm>
            <a:off x="-36512" y="2204864"/>
            <a:ext cx="273955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504" y="963637"/>
            <a:ext cx="8892480" cy="1385243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762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FARKLILAŞTIRMA STRATEJİSİNİN SAKINCALARI</a:t>
            </a:r>
          </a:p>
        </p:txBody>
      </p:sp>
      <p:graphicFrame>
        <p:nvGraphicFramePr>
          <p:cNvPr id="4" name="3 Diyagram"/>
          <p:cNvGraphicFramePr/>
          <p:nvPr>
            <p:extLst>
              <p:ext uri="{D42A27DB-BD31-4B8C-83A1-F6EECF244321}">
                <p14:modId xmlns:p14="http://schemas.microsoft.com/office/powerpoint/2010/main" val="3940116574"/>
              </p:ext>
            </p:extLst>
          </p:nvPr>
        </p:nvGraphicFramePr>
        <p:xfrm>
          <a:off x="467544" y="2348880"/>
          <a:ext cx="8352928" cy="3529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4016" y="1196752"/>
            <a:ext cx="8892480" cy="648072"/>
          </a:xfrm>
          <a:prstGeom prst="rect">
            <a:avLst/>
          </a:prstGeom>
          <a:noFill/>
          <a:ln/>
        </p:spPr>
        <p:txBody>
          <a:bodyPr/>
          <a:lstStyle/>
          <a:p>
            <a:pPr defTabSz="762000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45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tr-TR" sz="4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ODAKLAŞMA STRATEJİLERİ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2276872"/>
            <a:ext cx="8640960" cy="3672408"/>
          </a:xfrm>
          <a:prstGeom prst="rect">
            <a:avLst/>
          </a:prstGeom>
          <a:solidFill>
            <a:schemeClr val="accent6">
              <a:lumMod val="60000"/>
              <a:lumOff val="40000"/>
              <a:alpha val="34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0" marR="0" lvl="0" indent="0" algn="just" defTabSz="762000" rtl="0" eaLnBrk="1" fontAlgn="auto" latinLnBrk="0" hangingPunct="1">
              <a:lnSpc>
                <a:spcPct val="11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Düşük maliyet ya da farklılaştırma stratejilerinin pazarın tamamına değil, sınırlı bir kesimine yönelik olarak izlenmesi</a:t>
            </a:r>
          </a:p>
          <a:p>
            <a:pPr marL="0" marR="0" lvl="0" indent="0" algn="just" defTabSz="762000" rtl="0" eaLnBrk="1" fontAlgn="auto" latinLnBrk="0" hangingPunct="1">
              <a:lnSpc>
                <a:spcPct val="11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Odak belli bir coğrafi bölgedeki, gelir düzeyindeki ya da  herhangi bir gruptaki müşteri kesimidir.</a:t>
            </a:r>
          </a:p>
          <a:p>
            <a:pPr marL="0" marR="0" lvl="0" indent="0" algn="just" defTabSz="762000" rtl="0" eaLnBrk="1" fontAlgn="auto" latinLnBrk="0" hangingPunct="1">
              <a:lnSpc>
                <a:spcPct val="11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İşletme hedef seçeceği müşteri grubu için maliyetlerini düşürme yolunu seçerek maliyette odaklanabileceği gibi, </a:t>
            </a:r>
          </a:p>
          <a:p>
            <a:pPr algn="just" defTabSz="762000">
              <a:lnSpc>
                <a:spcPct val="110000"/>
              </a:lnSpc>
              <a:spcBef>
                <a:spcPct val="10000"/>
              </a:spcBef>
              <a:buBlip>
                <a:blip r:embed="rId2"/>
              </a:buBlip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Yine hedef seçeceği müşteri grubu için üstün ve ayrıcalıklı ürünler üreterek farklılaşmada odaklanma stratejisini uygulayacaktır.</a:t>
            </a:r>
          </a:p>
          <a:p>
            <a:pPr marL="0" marR="0" lvl="0" indent="0" algn="just" defTabSz="762000" rtl="0" eaLnBrk="1" fontAlgn="auto" latinLnBrk="0" hangingPunct="1">
              <a:lnSpc>
                <a:spcPct val="11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528" y="836712"/>
            <a:ext cx="9577064" cy="504056"/>
          </a:xfrm>
          <a:prstGeom prst="rect">
            <a:avLst/>
          </a:prstGeom>
          <a:noFill/>
          <a:ln/>
        </p:spPr>
        <p:txBody>
          <a:bodyPr/>
          <a:lstStyle/>
          <a:p>
            <a:pPr defTabSz="914363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ANSOFF’UN STRATEJİ ELEMANLARI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1484784"/>
            <a:ext cx="8280400" cy="2088232"/>
          </a:xfrm>
          <a:prstGeom prst="rect">
            <a:avLst/>
          </a:prstGeom>
          <a:noFill/>
          <a:ln/>
        </p:spPr>
        <p:txBody>
          <a:bodyPr/>
          <a:lstStyle/>
          <a:p>
            <a:pPr marR="0" lvl="0" indent="0" algn="just" defTabSz="762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sz="3000" b="1" dirty="0" smtClean="0">
                <a:latin typeface="Times New Roman" pitchFamily="18" charset="0"/>
                <a:cs typeface="Times New Roman" pitchFamily="18" charset="0"/>
              </a:rPr>
              <a:t>1. FAALİYET SAHASI: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Yeni faaliyet sahası belirlenirken bunun amaçlara uygun olması ve mevcut faaliyetlerle müşterek bir bağının bulunması gerekir.</a:t>
            </a: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algn="just" defTabSz="762000">
              <a:lnSpc>
                <a:spcPct val="120000"/>
              </a:lnSpc>
              <a:spcBef>
                <a:spcPct val="20000"/>
              </a:spcBef>
              <a:defRPr/>
            </a:pPr>
            <a:r>
              <a:rPr lang="tr-TR" sz="3000" b="1" dirty="0" smtClean="0">
                <a:latin typeface="Times New Roman" pitchFamily="18" charset="0"/>
                <a:cs typeface="Times New Roman" pitchFamily="18" charset="0"/>
              </a:rPr>
              <a:t>2. BÜYÜME VEKTÖRÜ: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336563"/>
              </p:ext>
            </p:extLst>
          </p:nvPr>
        </p:nvGraphicFramePr>
        <p:xfrm>
          <a:off x="395536" y="3717032"/>
          <a:ext cx="8208392" cy="286052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418544"/>
                <a:gridCol w="3224725"/>
                <a:gridCol w="2565123"/>
              </a:tblGrid>
              <a:tr h="272011"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55601" marR="55601" marT="0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4134" marR="74134" marT="37067" marB="37067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4134" marR="74134" marT="37067" marB="37067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tint val="20000"/>
                        <a:alpha val="48000"/>
                      </a:schemeClr>
                    </a:solidFill>
                  </a:tcPr>
                </a:tc>
              </a:tr>
              <a:tr h="77738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tr-TR" sz="1500" dirty="0"/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292100" algn="l"/>
                        </a:tabLst>
                      </a:pPr>
                      <a:r>
                        <a:rPr lang="tr-TR" sz="1500" dirty="0"/>
                        <a:t>ÜRÜN/PAZAR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01" marR="55601" marT="0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tr-TR" sz="1500"/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tr-TR" sz="1500"/>
                        <a:t>MEVCUT ÜRÜN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01" marR="55601" marT="0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tr-TR" sz="1500" dirty="0"/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tr-TR" sz="1500" dirty="0"/>
                        <a:t>YENİ ÜRÜN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01" marR="55601" marT="0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tint val="20000"/>
                        <a:alpha val="48000"/>
                      </a:schemeClr>
                    </a:solidFill>
                  </a:tcPr>
                </a:tc>
              </a:tr>
              <a:tr h="93667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tr-TR" sz="1500"/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tr-TR" sz="1500"/>
                        <a:t>MEVCUT PAZAR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01" marR="55601" marT="0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tr-TR" sz="1500" dirty="0"/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tr-TR" sz="1500" dirty="0"/>
                        <a:t>PAZARA NÜFUZ ETME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01" marR="55601" marT="0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tr-TR" sz="1500" dirty="0"/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tr-TR" sz="1500" dirty="0"/>
                        <a:t>ÜRÜN GELİŞTİRME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01" marR="55601" marT="0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tint val="20000"/>
                        <a:alpha val="48000"/>
                      </a:schemeClr>
                    </a:solidFill>
                  </a:tcPr>
                </a:tc>
              </a:tr>
              <a:tr h="84373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tr-TR" sz="1500" dirty="0"/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tr-TR" sz="1500" dirty="0"/>
                        <a:t>YENİ PAZAR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01" marR="55601" marT="0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tr-TR" sz="1500" dirty="0"/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tr-TR" sz="1500" dirty="0"/>
                        <a:t>PAZAR GELİŞTİRME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01" marR="55601" marT="0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tr-TR" sz="1500" dirty="0"/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tr-TR" sz="1500" dirty="0"/>
                        <a:t>ÇEŞİTLENDİRME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01" marR="55601" marT="0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tint val="20000"/>
                        <a:alpha val="4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681899509"/>
              </p:ext>
            </p:extLst>
          </p:nvPr>
        </p:nvGraphicFramePr>
        <p:xfrm>
          <a:off x="323528" y="3312368"/>
          <a:ext cx="8568952" cy="306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1628800"/>
            <a:ext cx="8712968" cy="1656184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just" defTabSz="762000" rtl="0" eaLnBrk="1" fontAlgn="auto" latinLnBrk="0" hangingPunct="1">
              <a:lnSpc>
                <a:spcPct val="11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Pazarın tamamında değil sadece sınırlı bir coğrafi bölgesinde düşük maliyet stratejisi uygulamak</a:t>
            </a:r>
          </a:p>
          <a:p>
            <a:pPr marL="0" marR="0" lvl="0" indent="0" algn="just" defTabSz="7620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260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7620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260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06363" lvl="0" indent="-106363" defTabSz="762000">
              <a:lnSpc>
                <a:spcPct val="90000"/>
              </a:lnSpc>
              <a:defRPr/>
            </a:pPr>
            <a:r>
              <a:rPr lang="tr-TR" sz="2800" b="1" dirty="0" smtClean="0">
                <a:cs typeface="Times New Roman" pitchFamily="18" charset="0"/>
              </a:rPr>
              <a:t>MALİYETTE ODAKLANAN  FİRMALAR</a:t>
            </a:r>
          </a:p>
          <a:p>
            <a:pPr marL="106363" lvl="0" indent="-106363" defTabSz="762000">
              <a:lnSpc>
                <a:spcPct val="90000"/>
              </a:lnSpc>
              <a:spcBef>
                <a:spcPct val="20000"/>
              </a:spcBef>
              <a:defRPr/>
            </a:pPr>
            <a:endParaRPr lang="tr-TR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762000" rtl="0" eaLnBrk="1" fontAlgn="auto" latinLnBrk="0" hangingPunct="1">
              <a:lnSpc>
                <a:spcPct val="11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260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51520" y="764704"/>
            <a:ext cx="7693132" cy="837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762000">
              <a:lnSpc>
                <a:spcPct val="110000"/>
              </a:lnSpc>
              <a:spcBef>
                <a:spcPct val="10000"/>
              </a:spcBef>
              <a:defRPr/>
            </a:pPr>
            <a:r>
              <a:rPr lang="tr-T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MALİYETTE ODAKLAŞMA: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1520" y="1988840"/>
            <a:ext cx="10369152" cy="1224136"/>
          </a:xfrm>
          <a:prstGeom prst="rect">
            <a:avLst/>
          </a:prstGeom>
          <a:noFill/>
          <a:ln/>
        </p:spPr>
        <p:txBody>
          <a:bodyPr/>
          <a:lstStyle/>
          <a:p>
            <a:pPr marL="106363" marR="0" lvl="0" indent="-106363" algn="l" defTabSz="7620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Pazardaki bazı müşteri grupları için farklılaştırma stratejisi uygulamak</a:t>
            </a:r>
          </a:p>
          <a:p>
            <a:pPr marL="766763" lvl="1" indent="-309563" defTabSz="762000">
              <a:lnSpc>
                <a:spcPct val="90000"/>
              </a:lnSpc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6363" marR="0" lvl="0" indent="-106363" algn="l" defTabSz="7620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tr-TR" sz="2000" noProof="0" dirty="0" smtClean="0">
              <a:latin typeface="Times New Roman" pitchFamily="18" charset="0"/>
              <a:cs typeface="Times New Roman" pitchFamily="18" charset="0"/>
            </a:endParaRPr>
          </a:p>
          <a:p>
            <a:pPr marL="106363" marR="0" lvl="0" indent="-106363" algn="l" defTabSz="7620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tr-TR" sz="2000" noProof="0" dirty="0" smtClean="0">
              <a:latin typeface="Times New Roman" pitchFamily="18" charset="0"/>
              <a:cs typeface="Times New Roman" pitchFamily="18" charset="0"/>
            </a:endParaRPr>
          </a:p>
          <a:p>
            <a:pPr marL="106363" marR="0" lvl="0" indent="-106363" algn="l" defTabSz="7620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sz="2800" b="1" dirty="0" smtClean="0">
                <a:cs typeface="Times New Roman" pitchFamily="18" charset="0"/>
              </a:rPr>
              <a:t>FARKLILAŞTIRMADA ODAKLANAN  FİRMALAR </a:t>
            </a:r>
            <a:endParaRPr lang="tr-TR" sz="2800" b="1" dirty="0">
              <a:cs typeface="Times New Roman" pitchFamily="18" charset="0"/>
            </a:endParaRPr>
          </a:p>
        </p:txBody>
      </p:sp>
      <p:graphicFrame>
        <p:nvGraphicFramePr>
          <p:cNvPr id="4" name="3 Diyagram"/>
          <p:cNvGraphicFramePr/>
          <p:nvPr>
            <p:extLst>
              <p:ext uri="{D42A27DB-BD31-4B8C-83A1-F6EECF244321}">
                <p14:modId xmlns:p14="http://schemas.microsoft.com/office/powerpoint/2010/main" val="2510559564"/>
              </p:ext>
            </p:extLst>
          </p:nvPr>
        </p:nvGraphicFramePr>
        <p:xfrm>
          <a:off x="-1476672" y="3861048"/>
          <a:ext cx="943304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Dikdörtgen"/>
          <p:cNvSpPr/>
          <p:nvPr/>
        </p:nvSpPr>
        <p:spPr>
          <a:xfrm>
            <a:off x="179512" y="924311"/>
            <a:ext cx="9282734" cy="632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6363" lvl="0" indent="-106363" defTabSz="762000">
              <a:lnSpc>
                <a:spcPct val="90000"/>
              </a:lnSpc>
              <a:spcBef>
                <a:spcPct val="20000"/>
              </a:spcBef>
              <a:defRPr/>
            </a:pPr>
            <a:r>
              <a:rPr lang="tr-TR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FARKLILAŞTIRMADA ODAKLANMA: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504" y="1382467"/>
            <a:ext cx="8568952" cy="9664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800" b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ODAKLANMA STRATEJİLERİNİN ÖNŞARTLARI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553" y="3058616"/>
            <a:ext cx="7920880" cy="2746648"/>
          </a:xfrm>
          <a:prstGeom prst="rect">
            <a:avLst/>
          </a:prstGeom>
        </p:spPr>
        <p:txBody>
          <a:bodyPr/>
          <a:lstStyle/>
          <a:p>
            <a:pPr marL="396875" marR="0" lvl="0" indent="-396875" algn="just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Aynı sektör içerisinde ihtiyaçları farklı olan müşteri kesimlerinin olması</a:t>
            </a:r>
          </a:p>
          <a:p>
            <a:pPr marL="396875" marR="0" lvl="0" indent="-396875" algn="just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tr-TR" sz="10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96875" marR="0" lvl="0" indent="-396875" algn="just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Rakiplerin bu farklı kesimlerden bazılarına odaklanmayıp pazarın geneline hitap etmeye çalışmaları</a:t>
            </a:r>
          </a:p>
          <a:p>
            <a:pPr marL="396875" marR="0" lvl="0" indent="-396875" algn="just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tr-TR" sz="10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96875" marR="0" lvl="0" indent="-396875" algn="just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Firma kaynaklarının ancak sınırlı bir müşteri kesimine hitap edecek kadar kıt olması</a:t>
            </a:r>
          </a:p>
          <a:p>
            <a:pPr marL="396875" marR="0" lvl="0" indent="-396875" algn="just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tr-TR" sz="2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1484784"/>
            <a:ext cx="8748464" cy="1008112"/>
          </a:xfrm>
          <a:prstGeom prst="rect">
            <a:avLst/>
          </a:prstGeom>
          <a:noFill/>
          <a:ln/>
        </p:spPr>
        <p:txBody>
          <a:bodyPr/>
          <a:lstStyle/>
          <a:p>
            <a:pPr marL="396875" marR="0" lvl="0" indent="-396875" algn="ctr" defTabSz="7620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ODAKLANMA  STRATEJİLERİNİN FAYDALARI </a:t>
            </a:r>
          </a:p>
          <a:p>
            <a:pPr marL="396875" marR="0" lvl="0" indent="-396875" algn="l" defTabSz="7620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400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07504" y="3284984"/>
            <a:ext cx="8712968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lvl="0" algn="just" defTabSz="762000">
              <a:spcBef>
                <a:spcPct val="20000"/>
              </a:spcBef>
              <a:buBlip>
                <a:blip r:embed="rId2"/>
              </a:buBlip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Belli bir müşteri kesimine yakınlık ve onların ihtiyaçlarını mevcut ve ikame rakiplerden daha iyi karşılayabilmenin verdiği ayrıcalıklı üstünlük</a:t>
            </a:r>
          </a:p>
          <a:p>
            <a:pPr marL="396875" lvl="0" algn="just" defTabSz="762000">
              <a:spcBef>
                <a:spcPct val="20000"/>
              </a:spcBef>
              <a:buBlip>
                <a:blip r:embed="rId2"/>
              </a:buBlip>
              <a:defRPr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96875" lvl="0" algn="just" defTabSz="762000">
              <a:spcBef>
                <a:spcPct val="20000"/>
              </a:spcBef>
              <a:buBlip>
                <a:blip r:embed="rId2"/>
              </a:buBlip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Potansiyel rakiplerin gerekli yakınlığı kuramamalarından dolayı pazara girememeleri </a:t>
            </a:r>
            <a:endParaRPr lang="tr-TR" sz="2400" dirty="0">
              <a:solidFill>
                <a:srgbClr val="33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8032" y="764704"/>
            <a:ext cx="8460432" cy="11121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ODAKLANMA STRATEJİLERİNİN SAKINCALARI</a:t>
            </a:r>
          </a:p>
        </p:txBody>
      </p:sp>
      <p:graphicFrame>
        <p:nvGraphicFramePr>
          <p:cNvPr id="4" name="3 Diyagram"/>
          <p:cNvGraphicFramePr/>
          <p:nvPr>
            <p:extLst>
              <p:ext uri="{D42A27DB-BD31-4B8C-83A1-F6EECF244321}">
                <p14:modId xmlns:p14="http://schemas.microsoft.com/office/powerpoint/2010/main" val="1325031177"/>
              </p:ext>
            </p:extLst>
          </p:nvPr>
        </p:nvGraphicFramePr>
        <p:xfrm>
          <a:off x="-108520" y="1988840"/>
          <a:ext cx="914501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496" y="764704"/>
            <a:ext cx="9937104" cy="575791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762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4. HIZLI CEVAP VERME STRATEJİSİ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560" y="1412776"/>
            <a:ext cx="8280920" cy="792559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just" defTabSz="7620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2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Yeni bir ürün üretme, bir ürünü iyileştirme ve ya bir süratli karar alma konularında rakiplere kıyasla zamanı daha iyi kullanmak </a:t>
            </a:r>
          </a:p>
        </p:txBody>
      </p:sp>
      <p:sp>
        <p:nvSpPr>
          <p:cNvPr id="36" name="35 Metin kutusu"/>
          <p:cNvSpPr txBox="1"/>
          <p:nvPr/>
        </p:nvSpPr>
        <p:spPr>
          <a:xfrm>
            <a:off x="611560" y="2406074"/>
            <a:ext cx="7416824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2"/>
              </a:buBlip>
            </a:pP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Yeni ürünler geliştirme</a:t>
            </a:r>
          </a:p>
          <a:p>
            <a:pPr lvl="0">
              <a:buBlip>
                <a:blip r:embed="rId2"/>
              </a:buBlip>
            </a:pPr>
            <a:endParaRPr lang="tr-TR" sz="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Ismarlamaya dayalı üretim</a:t>
            </a:r>
          </a:p>
          <a:p>
            <a:pPr lvl="0">
              <a:buBlip>
                <a:blip r:embed="rId2"/>
              </a:buBlip>
            </a:pPr>
            <a:endParaRPr lang="tr-TR" sz="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Mevcut ürünleri iyileştirme</a:t>
            </a:r>
          </a:p>
          <a:p>
            <a:pPr lvl="0">
              <a:buBlip>
                <a:blip r:embed="rId2"/>
              </a:buBlip>
            </a:pPr>
            <a:endParaRPr lang="tr-TR" sz="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Sipariş alma süresini kısaltma</a:t>
            </a:r>
          </a:p>
          <a:p>
            <a:pPr lvl="0">
              <a:buBlip>
                <a:blip r:embed="rId2"/>
              </a:buBlip>
            </a:pPr>
            <a:endParaRPr lang="tr-TR" sz="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Pazarlama çabalarını güncelleştirme</a:t>
            </a:r>
          </a:p>
          <a:p>
            <a:pPr lvl="0">
              <a:buBlip>
                <a:blip r:embed="rId2"/>
              </a:buBlip>
            </a:pPr>
            <a:endParaRPr lang="tr-TR" sz="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Müşteri isteklerine cevap verme</a:t>
            </a:r>
          </a:p>
          <a:p>
            <a:pPr lvl="0">
              <a:buBlip>
                <a:blip r:embed="rId2"/>
              </a:buBlip>
            </a:pPr>
            <a:endParaRPr lang="tr-TR" sz="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Yavaş rakipleri pazardan çıkartma</a:t>
            </a:r>
          </a:p>
          <a:p>
            <a:pPr lvl="0">
              <a:buBlip>
                <a:blip r:embed="rId2"/>
              </a:buBlip>
            </a:pPr>
            <a:endParaRPr lang="tr-TR" sz="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Müşteri gözünde değerli olma</a:t>
            </a:r>
          </a:p>
          <a:p>
            <a:pPr lvl="0">
              <a:buBlip>
                <a:blip r:embed="rId2"/>
              </a:buBlip>
            </a:pPr>
            <a:endParaRPr lang="tr-TR" sz="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Tedarikçilerin de hızlı olması</a:t>
            </a:r>
          </a:p>
          <a:p>
            <a:pPr lvl="0">
              <a:buBlip>
                <a:blip r:embed="rId2"/>
              </a:buBlip>
            </a:pPr>
            <a:endParaRPr lang="tr-TR" sz="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Yenilikçilikte lider olma</a:t>
            </a:r>
            <a:endParaRPr lang="tr-TR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252536" y="864989"/>
            <a:ext cx="9577064" cy="1123851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762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MİNTZBERG'İN </a:t>
            </a:r>
          </a:p>
          <a:p>
            <a:pPr marL="0" marR="0" lvl="0" indent="0" algn="ctr" defTabSz="762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FARKLILAŞTIRMA STRATEJİLERİ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2132856"/>
            <a:ext cx="8208912" cy="432048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just" defTabSz="7620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8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1.FİYAT FARKLILAŞTIRMASI: </a:t>
            </a:r>
          </a:p>
          <a:p>
            <a:pPr marL="0" marR="0" lvl="0" indent="0" algn="just" defTabSz="7620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2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Rakip ürünlerle aynı kalite ve fonksiyona sahip ürünler için daha düşük fiyatlar belirleyerek müşterileri bu ürünlere cezp etmek. </a:t>
            </a:r>
          </a:p>
          <a:p>
            <a:pPr marL="0" marR="0" lvl="0" indent="0" algn="just" defTabSz="7620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120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just" defTabSz="762000">
              <a:spcBef>
                <a:spcPct val="2000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2.İMAJ FARKLILAŞTIRMASI: </a:t>
            </a:r>
          </a:p>
          <a:p>
            <a:pPr lvl="0" algn="just" defTabSz="762000">
              <a:spcBef>
                <a:spcPct val="20000"/>
              </a:spcBef>
              <a:defRPr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Müşteri gözünde rakiplerden estetik ve gösteriş açısından daha üstün ürünlere sahip olma imajının oluşturulması </a:t>
            </a:r>
          </a:p>
          <a:p>
            <a:pPr lvl="0" algn="just" defTabSz="762000">
              <a:spcBef>
                <a:spcPct val="20000"/>
              </a:spcBef>
              <a:defRPr/>
            </a:pP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762000">
              <a:spcBef>
                <a:spcPct val="2000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3.DESTEK FARKLILAŞTIRMASI: </a:t>
            </a:r>
          </a:p>
          <a:p>
            <a:pPr lvl="0" algn="just" defTabSz="762000">
              <a:defRPr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Ürün aynı bile olsa onunla beraber müşteriye sunulan destek hizmetlerde farklılaştırmaya gitmek. Ör: garanti süresi, satış sonrası hizmetler, vs.</a:t>
            </a:r>
          </a:p>
          <a:p>
            <a:pPr lvl="0" algn="just" defTabSz="762000">
              <a:spcBef>
                <a:spcPct val="20000"/>
              </a:spcBef>
              <a:defRPr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7620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240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2204864"/>
            <a:ext cx="8640960" cy="4104456"/>
          </a:xfrm>
          <a:prstGeom prst="rect">
            <a:avLst/>
          </a:prstGeom>
        </p:spPr>
        <p:txBody>
          <a:bodyPr/>
          <a:lstStyle/>
          <a:p>
            <a:pPr marL="396875" marR="0" lvl="0" algn="just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8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4.KALİTE FARKLILAŞTIRMASI: </a:t>
            </a:r>
          </a:p>
          <a:p>
            <a:pPr marL="396875" marR="0" lvl="0" algn="just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2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Ürünün dayanıklılığını artırma, kullanım güvenilirliğini yükseltme kalitesini artırma.</a:t>
            </a:r>
          </a:p>
          <a:p>
            <a:pPr marL="396875" marR="0" lvl="0" algn="just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120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96875" marR="0" lvl="0" algn="just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8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5.DİZAYN FARKLILAŞTIRMASI: </a:t>
            </a:r>
          </a:p>
          <a:p>
            <a:pPr marL="396875" marR="0" lvl="0" algn="just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2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Mevcut ya da  yeni üretilen ürünlerin tasarımlarında büyük değişiklikler yapmak.</a:t>
            </a:r>
          </a:p>
          <a:p>
            <a:pPr marL="396875" marR="0" lvl="0" algn="just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120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96875" marR="0" lvl="0" algn="just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8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6.FARKLILAŞTIR</a:t>
            </a:r>
            <a:r>
              <a:rPr kumimoji="0" lang="tr-TR" sz="2800" u="sng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MA</a:t>
            </a:r>
            <a:r>
              <a:rPr kumimoji="0" lang="tr-TR" sz="28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MA: </a:t>
            </a:r>
          </a:p>
          <a:p>
            <a:pPr marL="396875" marR="0" lvl="0" algn="just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2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Firmanın geleneksel ürün ve hizmetlerinde hiçbir değişiklik yapmaması.</a:t>
            </a:r>
            <a:endParaRPr kumimoji="0" lang="tr-TR" sz="220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252536" y="864989"/>
            <a:ext cx="9577064" cy="1123851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762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MİNTZBERG'İN </a:t>
            </a:r>
          </a:p>
          <a:p>
            <a:pPr marL="0" marR="0" lvl="0" indent="0" algn="ctr" defTabSz="762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FARKLILAŞTIRMA STRATEJİLERİ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1520" y="1125017"/>
            <a:ext cx="8625003" cy="1223863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762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WRIGHT, </a:t>
            </a:r>
            <a:r>
              <a:rPr lang="tr-TR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PRlNGLE</a:t>
            </a:r>
            <a:r>
              <a:rPr lang="tr-T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VE KROLL’UN JENERİK STRATEJİLERİ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2763193"/>
            <a:ext cx="9865096" cy="3258095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7620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800" b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KÜÇÜK İŞLETMELER İÇİN JENERİK STRATEJİLER</a:t>
            </a:r>
          </a:p>
          <a:p>
            <a:pPr marL="0" marR="0" lvl="0" indent="0" algn="l" defTabSz="7620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120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7620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8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1.ODAKLANMA-DÜŞÜK MALİYET STRATEJİSİ:</a:t>
            </a:r>
          </a:p>
          <a:p>
            <a:pPr marL="0" marR="0" lvl="0" indent="0" algn="l" defTabSz="7620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2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Pazarda dar bir alana düşük fiyatla hitap etmek. </a:t>
            </a:r>
          </a:p>
          <a:p>
            <a:pPr marL="0" marR="0" lvl="0" indent="0" algn="l" defTabSz="7620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160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7620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8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2. ODAKLANMA-FARKLILAŞTIRMA STRATEJİSİ:</a:t>
            </a:r>
          </a:p>
          <a:p>
            <a:pPr marL="0" marR="0" lvl="0" indent="0" algn="l" defTabSz="7620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2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Pazarda dar bir alana büyük ölçüde farklılaştırılmış ürünlerle hitap etmek. </a:t>
            </a:r>
            <a:endParaRPr kumimoji="0" lang="tr-TR" sz="220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36512" y="764704"/>
            <a:ext cx="9289032" cy="12561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WRIGHT, </a:t>
            </a:r>
            <a:r>
              <a:rPr lang="tr-TR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PRlNGLE</a:t>
            </a:r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VE KROLL’UN JENERİK STRATEJİLERİ</a:t>
            </a:r>
          </a:p>
        </p:txBody>
      </p:sp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806589859"/>
              </p:ext>
            </p:extLst>
          </p:nvPr>
        </p:nvGraphicFramePr>
        <p:xfrm>
          <a:off x="-252536" y="3284984"/>
          <a:ext cx="10729192" cy="35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1916832"/>
            <a:ext cx="8892480" cy="1656184"/>
          </a:xfrm>
          <a:prstGeom prst="rect">
            <a:avLst/>
          </a:prstGeom>
        </p:spPr>
        <p:txBody>
          <a:bodyPr/>
          <a:lstStyle/>
          <a:p>
            <a:pPr marR="0" lvl="0" defTabSz="91436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6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3. ODAKLANMA-DÜŞÜK MALİYET-FARKLILAŞTIRMA</a:t>
            </a:r>
            <a:r>
              <a:rPr kumimoji="0" lang="tr-TR" sz="260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 				</a:t>
            </a:r>
            <a:r>
              <a:rPr kumimoji="0" lang="tr-TR" sz="26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STRATEJİSİ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36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30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defTabSz="91436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30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36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1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Pazarda dar bir alana büyük ölçüde farklılaştırılmış ve düşük fiyatlı ürünlerle hitap etmek. </a:t>
            </a:r>
          </a:p>
          <a:p>
            <a:pPr marR="0" lvl="0" algn="just" defTabSz="91436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50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96875" marR="0" lvl="0" indent="-396875" algn="just" defTabSz="914363" rtl="0" eaLnBrk="1" fontAlgn="auto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200" u="sng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Bunu Başarabilmek İçin Gerekenler: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908621"/>
            <a:ext cx="8352928" cy="5400699"/>
          </a:xfrm>
          <a:prstGeom prst="rect">
            <a:avLst/>
          </a:prstGeom>
          <a:blipFill dpi="0" rotWithShape="1">
            <a:blip r:embed="rId2" cstate="print">
              <a:alphaModFix amt="18000"/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30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3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PAZARA NÜFUZ ETME STRATEJİLERİ: </a:t>
            </a: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Maliyetleri azaltma, verimliliği artırma, teknolojiyi geliştirme ve promosyon çabaları ile mevcut pazar payını artırmaya çalışmak.</a:t>
            </a: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26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PAZAR GELİŞTİRME STRATEJİLERİ: </a:t>
            </a: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Mevcut pazarlama ve üretim faaliyetlerini yeni pazarlara kaydırmak, yeni müşterilere cevap vermeye çalışmak.</a:t>
            </a: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26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algn="just" defTabSz="762000">
              <a:lnSpc>
                <a:spcPct val="90000"/>
              </a:lnSpc>
              <a:spcBef>
                <a:spcPct val="20000"/>
              </a:spcBef>
            </a:pP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ÜRÜN GELİŞTİRME STRATEJİLERİ: </a:t>
            </a: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Mevcut müşterilere yeni ürünler sunarak firma ve marka bağımlılığı oluşturmak.</a:t>
            </a:r>
            <a:endParaRPr kumimoji="0" lang="tr-TR" sz="2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3140968"/>
            <a:ext cx="9073008" cy="2592313"/>
          </a:xfrm>
          <a:prstGeom prst="rect">
            <a:avLst/>
          </a:prstGeom>
          <a:noFill/>
          <a:ln/>
        </p:spPr>
        <p:txBody>
          <a:bodyPr/>
          <a:lstStyle/>
          <a:p>
            <a:pPr marL="396875" marR="0" lvl="0" indent="-396875" algn="l" defTabSz="762000" rtl="0" eaLnBrk="1" fontAlgn="auto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8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1. DÜŞÜK MALİYET STRATEJİSİ</a:t>
            </a:r>
          </a:p>
          <a:p>
            <a:pPr marL="396875" marR="0" lvl="0" indent="-396875" algn="l" defTabSz="762000" rtl="0" eaLnBrk="1" fontAlgn="auto" latinLnBrk="0" hangingPunct="1">
              <a:lnSpc>
                <a:spcPct val="105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Pazarın tamamına düşük fiyatla hitap etmek. </a:t>
            </a:r>
          </a:p>
          <a:p>
            <a:pPr marL="396875" marR="0" lvl="0" indent="-396875" algn="l" defTabSz="762000" rtl="0" eaLnBrk="1" fontAlgn="auto" latinLnBrk="0" hangingPunct="1">
              <a:lnSpc>
                <a:spcPct val="105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8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96875" marR="0" lvl="0" indent="-396875" algn="l" defTabSz="762000" rtl="0" eaLnBrk="1" fontAlgn="auto" latinLnBrk="0" hangingPunct="1">
              <a:lnSpc>
                <a:spcPct val="105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100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96875" marR="0" lvl="0" indent="-396875" algn="l" defTabSz="762000" rtl="0" eaLnBrk="1" fontAlgn="auto" latinLnBrk="0" hangingPunct="1">
              <a:lnSpc>
                <a:spcPct val="105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8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2. FARKLILAŞTIRMA STRATEJİSİ </a:t>
            </a:r>
          </a:p>
          <a:p>
            <a:pPr marR="0" lvl="0" algn="l" defTabSz="762000" rtl="0" eaLnBrk="1" fontAlgn="auto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3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Pazarın tamamına büyük ölçüde farklılaştırılmış ürünlerle hitap etmek. </a:t>
            </a:r>
            <a:endParaRPr kumimoji="0" lang="tr-TR" sz="230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-468560" y="1412776"/>
            <a:ext cx="9937104" cy="1152128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BÜYÜK İŞLETMELER İÇİN JENERİK STRATEJİLER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3068960"/>
            <a:ext cx="8784976" cy="2160240"/>
          </a:xfrm>
          <a:prstGeom prst="rect">
            <a:avLst/>
          </a:prstGeom>
          <a:noFill/>
          <a:ln/>
        </p:spPr>
        <p:txBody>
          <a:bodyPr/>
          <a:lstStyle/>
          <a:p>
            <a:pPr marR="0" lvl="0" algn="just" defTabSz="762000" rtl="0" eaLnBrk="1" fontAlgn="auto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8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3. DÜŞÜK MALİYET-FARKLILAŞTIRMA STRATEJİSİ</a:t>
            </a:r>
          </a:p>
          <a:p>
            <a:pPr marR="0" lvl="0" algn="just" defTabSz="762000" rtl="0" eaLnBrk="1" fontAlgn="auto" latinLnBrk="0" hangingPunct="1">
              <a:lnSpc>
                <a:spcPct val="105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Pazarın tamamına büyük ölçüde farklılaştırılmış ve düşük fiyatlı ürünlerle hitap etmek. </a:t>
            </a:r>
          </a:p>
          <a:p>
            <a:pPr marR="0" lvl="0" algn="just" defTabSz="7620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32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96875" marR="0" lvl="0" indent="-396875" algn="just" defTabSz="762000" rtl="0" eaLnBrk="1" fontAlgn="auto" latinLnBrk="0" hangingPunct="1"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8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4.KARMA STRATEJİLER</a:t>
            </a:r>
            <a:endParaRPr kumimoji="0" lang="tr-TR" sz="280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468560" y="1412776"/>
            <a:ext cx="9937104" cy="1152128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BÜYÜK İŞLETMELER İÇİN JENERİK STRATEJİLER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496" y="831553"/>
            <a:ext cx="9145016" cy="1157287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762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HILL VE JONES’UN ENDÜSTRİ HAYAT EĞRİSİNE GÖRE STRATEJİ SEÇİMLERİ</a:t>
            </a:r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882395"/>
              </p:ext>
            </p:extLst>
          </p:nvPr>
        </p:nvGraphicFramePr>
        <p:xfrm>
          <a:off x="323529" y="2195185"/>
          <a:ext cx="8568951" cy="418614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584177"/>
                <a:gridCol w="3240359"/>
                <a:gridCol w="3744415"/>
              </a:tblGrid>
              <a:tr h="371461">
                <a:tc>
                  <a:txBody>
                    <a:bodyPr/>
                    <a:lstStyle/>
                    <a:p>
                      <a:pPr indent="180340" algn="l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600" dirty="0"/>
                        <a:t>EVRELER</a:t>
                      </a:r>
                      <a:endParaRPr lang="tr-T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906" marR="20906" marT="0" marB="0">
                    <a:cell3D prstMaterial="dkEdge">
                      <a:bevel prst="artDeco"/>
                      <a:lightRig rig="flood" dir="t"/>
                    </a:cell3D>
                    <a:solidFill>
                      <a:srgbClr val="F6D8FC">
                        <a:alpha val="6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80340" algn="l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737360" algn="l"/>
                        </a:tabLst>
                      </a:pPr>
                      <a:r>
                        <a:rPr lang="tr-TR" sz="1600" dirty="0" smtClean="0"/>
                        <a:t>                               İŞLETMENİN </a:t>
                      </a:r>
                      <a:r>
                        <a:rPr lang="tr-TR" sz="1600" dirty="0"/>
                        <a:t>REKABETÇİ DURUMU</a:t>
                      </a:r>
                      <a:endParaRPr lang="tr-TR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906" marR="20906" marT="0" marB="0">
                    <a:cell3D prstMaterial="dkEdge">
                      <a:bevel prst="artDeco"/>
                      <a:lightRig rig="flood" dir="t"/>
                    </a:cell3D>
                    <a:solidFill>
                      <a:srgbClr val="F6D8FC">
                        <a:alpha val="6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5047">
                <a:tc>
                  <a:txBody>
                    <a:bodyPr/>
                    <a:lstStyle/>
                    <a:p>
                      <a:pPr indent="180340" algn="l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06" marR="20906" marT="0" marB="0">
                    <a:cell3D prstMaterial="dkEdge">
                      <a:bevel prst="artDeco"/>
                      <a:lightRig rig="flood" dir="t"/>
                    </a:cell3D>
                    <a:solidFill>
                      <a:srgbClr val="F6D8FC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400" b="1" dirty="0"/>
                        <a:t>GÜÇLÜ REKABETÇİ</a:t>
                      </a:r>
                      <a:endParaRPr lang="tr-TR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906" marR="20906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6D8FC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400" b="1" dirty="0"/>
                        <a:t>ZAYIF REKABETÇİ</a:t>
                      </a:r>
                      <a:endParaRPr lang="tr-TR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906" marR="20906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6D8FC">
                        <a:alpha val="65000"/>
                      </a:srgbClr>
                    </a:solidFill>
                  </a:tcPr>
                </a:tc>
              </a:tr>
              <a:tr h="518748">
                <a:tc>
                  <a:txBody>
                    <a:bodyPr/>
                    <a:lstStyle/>
                    <a:p>
                      <a:pPr marL="0" indent="180340" algn="l" defTabSz="914363" rtl="0" eaLnBrk="1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200" kern="1200" dirty="0" smtClean="0"/>
                    </a:p>
                    <a:p>
                      <a:pPr marL="0" indent="18034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200" b="1" kern="1200" dirty="0" smtClean="0"/>
                        <a:t>BAŞLANGIÇ</a:t>
                      </a:r>
                      <a:endParaRPr lang="tr-TR" sz="1200" b="1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06" marR="20906" marT="0" marB="0">
                    <a:cell3D prstMaterial="dkEdge">
                      <a:bevel prst="artDeco"/>
                      <a:lightRig rig="flood" dir="t"/>
                    </a:cell3D>
                    <a:solidFill>
                      <a:srgbClr val="F6D8FC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80340" algn="l" defTabSz="914363" rtl="0" eaLnBrk="1" latinLnBrk="0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200" kern="1200" dirty="0" smtClean="0"/>
                        <a:t>  PAZAR </a:t>
                      </a:r>
                      <a:r>
                        <a:rPr lang="tr-TR" sz="1200" kern="1200" dirty="0"/>
                        <a:t>PAYINI ARTIRMA</a:t>
                      </a:r>
                      <a:endParaRPr lang="tr-TR" sz="12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06" marR="20906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6D8FC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737360" algn="l"/>
                        </a:tabLst>
                      </a:pPr>
                      <a:r>
                        <a:rPr lang="tr-TR" sz="1200" dirty="0" smtClean="0"/>
                        <a:t>PAZAR </a:t>
                      </a:r>
                      <a:r>
                        <a:rPr lang="tr-TR" sz="1200" dirty="0"/>
                        <a:t>PAYINI ARTIRMA</a:t>
                      </a:r>
                      <a:endParaRPr lang="tr-T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906" marR="20906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6D8FC">
                        <a:alpha val="65000"/>
                      </a:srgbClr>
                    </a:solidFill>
                  </a:tcPr>
                </a:tc>
              </a:tr>
              <a:tr h="773533">
                <a:tc>
                  <a:txBody>
                    <a:bodyPr/>
                    <a:lstStyle/>
                    <a:p>
                      <a:pPr marL="0" indent="180340" algn="l" defTabSz="914363" rtl="0" eaLnBrk="1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200" kern="1200" dirty="0" smtClean="0"/>
                    </a:p>
                    <a:p>
                      <a:pPr marL="0" indent="18034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BÜYÜME</a:t>
                      </a:r>
                    </a:p>
                  </a:txBody>
                  <a:tcPr marL="20906" marR="20906" marT="0" marB="0">
                    <a:cell3D prstMaterial="dkEdge">
                      <a:bevel prst="artDeco"/>
                      <a:lightRig rig="flood" dir="t"/>
                    </a:cell3D>
                    <a:solidFill>
                      <a:srgbClr val="F6D8FC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l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200" dirty="0" smtClean="0"/>
                        <a:t>MALİYET </a:t>
                      </a:r>
                      <a:r>
                        <a:rPr lang="tr-TR" sz="1200" dirty="0"/>
                        <a:t>LİDERLİĞİ  YA DA FARKLILAŞTIRMA İLE </a:t>
                      </a:r>
                      <a:r>
                        <a:rPr lang="tr-TR" sz="1200" dirty="0" smtClean="0"/>
                        <a:t>   BÜYÜME</a:t>
                      </a:r>
                      <a:endParaRPr lang="tr-T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906" marR="20906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6D8FC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200" dirty="0" smtClean="0"/>
                        <a:t>PAZARA </a:t>
                      </a:r>
                      <a:r>
                        <a:rPr lang="tr-TR" sz="1200" dirty="0"/>
                        <a:t>ODAKLANMA</a:t>
                      </a:r>
                      <a:endParaRPr lang="tr-T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906" marR="20906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6D8FC">
                        <a:alpha val="65000"/>
                      </a:srgbClr>
                    </a:solidFill>
                  </a:tcPr>
                </a:tc>
              </a:tr>
              <a:tr h="654756">
                <a:tc>
                  <a:txBody>
                    <a:bodyPr/>
                    <a:lstStyle/>
                    <a:p>
                      <a:pPr marL="0" indent="180340" algn="l" defTabSz="914363" rtl="0" eaLnBrk="1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200" kern="1200" dirty="0" smtClean="0"/>
                    </a:p>
                    <a:p>
                      <a:pPr marL="0" indent="18034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KENDİNE  GELME</a:t>
                      </a:r>
                    </a:p>
                  </a:txBody>
                  <a:tcPr marL="20906" marR="20906" marT="0" marB="0">
                    <a:cell3D prstMaterial="dkEdge">
                      <a:bevel prst="artDeco"/>
                      <a:lightRig rig="flood" dir="t"/>
                    </a:cell3D>
                    <a:solidFill>
                      <a:srgbClr val="F6D8FC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80340" algn="l" defTabSz="914363" rtl="0" eaLnBrk="1" latinLnBrk="0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200" kern="1200" dirty="0" smtClean="0"/>
                        <a:t>  PAZAR </a:t>
                      </a:r>
                      <a:r>
                        <a:rPr lang="tr-TR" sz="1200" kern="1200" dirty="0"/>
                        <a:t>PAYINI ARTIRMA</a:t>
                      </a:r>
                      <a:endParaRPr lang="tr-TR" sz="12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06" marR="20906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6D8FC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737360" algn="l"/>
                        </a:tabLst>
                      </a:pPr>
                      <a:r>
                        <a:rPr lang="tr-TR" sz="1200" dirty="0"/>
                        <a:t>PAZARA </a:t>
                      </a:r>
                      <a:r>
                        <a:rPr lang="tr-TR" sz="1200" dirty="0" smtClean="0"/>
                        <a:t>ODAKLANMA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dirty="0" smtClean="0"/>
                        <a:t>VEYA  HARMANLAMA</a:t>
                      </a:r>
                      <a:endParaRPr lang="tr-T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906" marR="20906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6D8FC">
                        <a:alpha val="65000"/>
                      </a:srgbClr>
                    </a:solidFill>
                  </a:tcPr>
                </a:tc>
              </a:tr>
              <a:tr h="771299">
                <a:tc>
                  <a:txBody>
                    <a:bodyPr/>
                    <a:lstStyle/>
                    <a:p>
                      <a:pPr marL="0" indent="180340" algn="l" defTabSz="914363" rtl="0" eaLnBrk="1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200" kern="1200" dirty="0" smtClean="0"/>
                    </a:p>
                    <a:p>
                      <a:pPr marL="0" indent="18034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OLGUNLUK</a:t>
                      </a:r>
                    </a:p>
                  </a:txBody>
                  <a:tcPr marL="20906" marR="20906" marT="0" marB="0">
                    <a:cell3D prstMaterial="dkEdge">
                      <a:bevel prst="artDeco"/>
                      <a:lightRig rig="flood" dir="t"/>
                    </a:cell3D>
                    <a:solidFill>
                      <a:srgbClr val="F6D8FC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80340" algn="l" defTabSz="914363" rtl="0" eaLnBrk="1" latinLnBrk="0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200" kern="1200" dirty="0" smtClean="0"/>
                        <a:t>  ELİNDE TUTMA KARLILIĞI </a:t>
                      </a:r>
                      <a:r>
                        <a:rPr lang="tr-TR" sz="1200" kern="1200" dirty="0"/>
                        <a:t>ARTTIRMA</a:t>
                      </a:r>
                      <a:endParaRPr lang="tr-TR" sz="12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06" marR="20906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6D8FC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200" dirty="0" smtClean="0"/>
                        <a:t>HARMANLAMA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dirty="0" smtClean="0"/>
                        <a:t>VEYA </a:t>
                      </a:r>
                      <a:r>
                        <a:rPr lang="tr-TR" sz="1200" dirty="0"/>
                        <a:t>TECRİT ETME</a:t>
                      </a:r>
                      <a:endParaRPr lang="tr-T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906" marR="20906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6D8FC">
                        <a:alpha val="65000"/>
                      </a:srgbClr>
                    </a:solidFill>
                  </a:tcPr>
                </a:tc>
              </a:tr>
              <a:tr h="771299">
                <a:tc>
                  <a:txBody>
                    <a:bodyPr/>
                    <a:lstStyle/>
                    <a:p>
                      <a:pPr marL="0" indent="180340" algn="l" defTabSz="914363" rtl="0" eaLnBrk="1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200" kern="1200" dirty="0" smtClean="0"/>
                    </a:p>
                    <a:p>
                      <a:pPr marL="0" indent="18034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DÜŞÜŞ</a:t>
                      </a:r>
                    </a:p>
                  </a:txBody>
                  <a:tcPr marL="20906" marR="20906" marT="0" marB="0">
                    <a:cell3D prstMaterial="dkEdge">
                      <a:bevel prst="artDeco"/>
                      <a:lightRig rig="flood" dir="t"/>
                    </a:cell3D>
                    <a:solidFill>
                      <a:srgbClr val="F6D8FC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80340" algn="l" defTabSz="914363" rtl="0" eaLnBrk="1" latinLnBrk="0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200" kern="1200" dirty="0" smtClean="0"/>
                        <a:t>  PAZARA ODAKLANMA VEYA </a:t>
                      </a:r>
                      <a:r>
                        <a:rPr lang="tr-TR" sz="1200" kern="1200" dirty="0"/>
                        <a:t>HARMANLAMA</a:t>
                      </a:r>
                      <a:endParaRPr lang="tr-TR" sz="12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0906" marR="20906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6D8FC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737360" algn="l"/>
                        </a:tabLst>
                      </a:pPr>
                      <a:r>
                        <a:rPr lang="tr-TR" sz="1200" dirty="0"/>
                        <a:t>ETRAFINA BAKMA </a:t>
                      </a:r>
                      <a:r>
                        <a:rPr lang="tr-TR" sz="1200" dirty="0" smtClean="0"/>
                        <a:t>VEYA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dirty="0" smtClean="0"/>
                        <a:t>TECRİT </a:t>
                      </a:r>
                      <a:r>
                        <a:rPr lang="tr-TR" sz="1200" dirty="0"/>
                        <a:t>YA DA TASFİYE ETME</a:t>
                      </a:r>
                      <a:endParaRPr lang="tr-T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906" marR="20906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6D8FC">
                        <a:alpha val="6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528" y="876672"/>
            <a:ext cx="8496944" cy="11121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HILL VE JONES’UN ÖNERDİĞİ  STRATEJİLERİN ÖZELLİKLERİ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7336" y="2276872"/>
            <a:ext cx="7623096" cy="3600400"/>
          </a:xfrm>
          <a:prstGeom prst="rect">
            <a:avLst/>
          </a:prstGeom>
        </p:spPr>
        <p:txBody>
          <a:bodyPr/>
          <a:lstStyle/>
          <a:p>
            <a:pPr marL="396875" marR="0" lvl="0" indent="-396875" algn="l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Pazar payını artırma stratejisi</a:t>
            </a:r>
          </a:p>
          <a:p>
            <a:pPr marL="396875" marR="0" lvl="0" indent="-396875" algn="l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Durumu koruma stratejisi</a:t>
            </a:r>
          </a:p>
          <a:p>
            <a:pPr marL="396875" marR="0" lvl="0" indent="-396875" algn="l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Endüstri ile birlikte büyümeye devam stratejisi</a:t>
            </a:r>
          </a:p>
          <a:p>
            <a:pPr marL="396875" marR="0" lvl="0" indent="-396875" algn="l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Harmanlama stratejisi</a:t>
            </a:r>
          </a:p>
          <a:p>
            <a:pPr marL="396875" marR="0" lvl="0" indent="-396875" algn="l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Seçici olma ve durumu iyileştirme stratejisi</a:t>
            </a:r>
          </a:p>
          <a:p>
            <a:pPr marL="396875" marR="0" lvl="0" indent="-396875" algn="l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40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Perdeypey</a:t>
            </a: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 geriye çekilme stratejisi</a:t>
            </a:r>
          </a:p>
          <a:p>
            <a:pPr marL="396875" marR="0" lvl="0" indent="-396875" algn="l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Etrafına bak stratejisi</a:t>
            </a:r>
          </a:p>
          <a:p>
            <a:pPr marL="396875" marR="0" lvl="0" indent="-396875" algn="l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Uygun yer bul ve onu koru stratejisi</a:t>
            </a:r>
          </a:p>
          <a:p>
            <a:pPr marL="396875" marR="0" lvl="0" indent="-396875" algn="l" defTabSz="91436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Derhal terk et stratejisi</a:t>
            </a:r>
            <a:endParaRPr kumimoji="0" lang="tr-TR" sz="240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528" y="732656"/>
            <a:ext cx="8658547" cy="896144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762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PATEL VE YOUNGER’IN ENDÜSTRİ HAYAT EĞRİSİNE GÖRE STRATEJİ SEÇİMLERİ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251520" y="1682394"/>
          <a:ext cx="8712966" cy="496385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089119"/>
                <a:gridCol w="1742594"/>
                <a:gridCol w="1887810"/>
                <a:gridCol w="2250849"/>
                <a:gridCol w="1742594"/>
              </a:tblGrid>
              <a:tr h="317883">
                <a:tc rowSpan="2">
                  <a:txBody>
                    <a:bodyPr/>
                    <a:lstStyle/>
                    <a:p>
                      <a:pPr marL="0" indent="0" algn="ctr" defTabSz="914363" rtl="0" eaLnBrk="1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600" kern="1200" dirty="0"/>
                        <a:t>REKABET</a:t>
                      </a:r>
                    </a:p>
                    <a:p>
                      <a:pPr marL="0" indent="0" algn="ctr" defTabSz="914363" rtl="0" eaLnBrk="1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600" kern="1200" dirty="0"/>
                        <a:t>GÜCÜ</a:t>
                      </a:r>
                      <a:endParaRPr lang="tr-TR" sz="1600" b="0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450215" algn="l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2000" dirty="0" smtClean="0"/>
                        <a:t>                                         EVRELER</a:t>
                      </a:r>
                      <a:endParaRPr lang="tr-TR" sz="2000" b="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50215" algn="just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b="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450215" algn="just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b="0" i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450215" algn="just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b="0" i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83">
                <a:tc vMerge="1">
                  <a:txBody>
                    <a:bodyPr/>
                    <a:lstStyle/>
                    <a:p>
                      <a:pPr marL="0" indent="0" algn="l" defTabSz="914363" rtl="0" eaLnBrk="1" latinLnBrk="0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b="0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200" b="1" dirty="0"/>
                        <a:t>BAŞLANGIÇ</a:t>
                      </a:r>
                      <a:endParaRPr lang="tr-TR" sz="1200" b="1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200" b="1" dirty="0"/>
                        <a:t>BÜYÜME</a:t>
                      </a:r>
                      <a:endParaRPr lang="tr-TR" sz="1200" b="1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200" b="1" dirty="0"/>
                        <a:t>OLGUNLUK</a:t>
                      </a:r>
                      <a:endParaRPr lang="tr-TR" sz="1200" b="1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200" b="1" dirty="0"/>
                        <a:t>ÇÖKÜŞ</a:t>
                      </a:r>
                      <a:endParaRPr lang="tr-TR" sz="1200" b="1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</a:tr>
              <a:tr h="729667">
                <a:tc>
                  <a:txBody>
                    <a:bodyPr/>
                    <a:lstStyle/>
                    <a:p>
                      <a:pPr marL="0" indent="0" algn="ctr" defTabSz="914363" rtl="0" eaLnBrk="1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200" b="1" kern="1200" dirty="0" smtClean="0"/>
                    </a:p>
                    <a:p>
                      <a:pPr marL="0" indent="0" algn="ctr" defTabSz="914363" rtl="0" eaLnBrk="1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200" b="1" kern="1200" dirty="0" smtClean="0"/>
                        <a:t>HAKİM</a:t>
                      </a:r>
                      <a:endParaRPr lang="tr-TR" sz="1200" b="1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kern="1200" dirty="0" smtClean="0"/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 smtClean="0"/>
                        <a:t>DURUMUNU </a:t>
                      </a:r>
                      <a:r>
                        <a:rPr lang="tr-TR" sz="1100" kern="1200" dirty="0"/>
                        <a:t>KORU</a:t>
                      </a:r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 smtClean="0"/>
                        <a:t>PAYINI </a:t>
                      </a:r>
                      <a:r>
                        <a:rPr lang="tr-TR" sz="1100" kern="1200" dirty="0"/>
                        <a:t>ARTIR</a:t>
                      </a:r>
                      <a:endParaRPr lang="tr-TR" sz="1100" b="0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kern="1200" dirty="0" smtClean="0"/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 smtClean="0"/>
                        <a:t>DURUMUNU </a:t>
                      </a:r>
                      <a:r>
                        <a:rPr lang="tr-TR" sz="1100" kern="1200" dirty="0"/>
                        <a:t>KORU</a:t>
                      </a:r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/>
                        <a:t>PAYINI KORU</a:t>
                      </a:r>
                      <a:endParaRPr lang="tr-TR" sz="1100" b="0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kern="1200" dirty="0" smtClean="0"/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 smtClean="0"/>
                        <a:t>DURUMUNU KORU ENDÜSTRİ </a:t>
                      </a:r>
                      <a:r>
                        <a:rPr lang="tr-TR" sz="1100" kern="1200" dirty="0"/>
                        <a:t>İLE </a:t>
                      </a:r>
                      <a:r>
                        <a:rPr lang="tr-TR" sz="1100" kern="1200" dirty="0" smtClean="0"/>
                        <a:t>BERABER </a:t>
                      </a:r>
                      <a:r>
                        <a:rPr lang="tr-TR" sz="1100" kern="1200" dirty="0"/>
                        <a:t>BÜYÜ</a:t>
                      </a:r>
                      <a:endParaRPr lang="tr-TR" sz="1100" b="0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kern="1200" dirty="0" smtClean="0"/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 smtClean="0"/>
                        <a:t>DURUMUNU </a:t>
                      </a:r>
                      <a:r>
                        <a:rPr lang="tr-TR" sz="1100" kern="1200" dirty="0"/>
                        <a:t>KORU</a:t>
                      </a:r>
                      <a:endParaRPr lang="tr-TR" sz="1100" b="0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</a:tr>
              <a:tr h="819261">
                <a:tc>
                  <a:txBody>
                    <a:bodyPr/>
                    <a:lstStyle/>
                    <a:p>
                      <a:pPr marL="0" indent="0" algn="ctr" defTabSz="914363" rtl="0" eaLnBrk="1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200" b="1" kern="1200" dirty="0" smtClean="0"/>
                    </a:p>
                    <a:p>
                      <a:pPr marL="0" indent="0" algn="ctr" defTabSz="914363" rtl="0" eaLnBrk="1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200" b="1" kern="1200" dirty="0" smtClean="0"/>
                        <a:t>GÜÇLÜ</a:t>
                      </a:r>
                      <a:endParaRPr lang="tr-TR" sz="1200" b="1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kern="1200" dirty="0" smtClean="0"/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 smtClean="0"/>
                        <a:t>DURUMUNU </a:t>
                      </a:r>
                      <a:r>
                        <a:rPr lang="tr-TR" sz="1100" kern="1200" dirty="0"/>
                        <a:t>İYİLEŞTİR</a:t>
                      </a:r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 smtClean="0"/>
                        <a:t>PAYINI </a:t>
                      </a:r>
                      <a:r>
                        <a:rPr lang="tr-TR" sz="1100" kern="1200" dirty="0"/>
                        <a:t>ARTIR</a:t>
                      </a:r>
                      <a:endParaRPr lang="tr-TR" sz="1100" b="0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kern="1200" dirty="0" smtClean="0"/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 smtClean="0"/>
                        <a:t>DURUMUNU </a:t>
                      </a:r>
                      <a:r>
                        <a:rPr lang="tr-TR" sz="1100" kern="1200" dirty="0"/>
                        <a:t>İYİLEŞTİR</a:t>
                      </a:r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/>
                        <a:t>PAYINI ARTIR</a:t>
                      </a:r>
                      <a:endParaRPr lang="tr-TR" sz="1100" b="0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kern="1200" dirty="0" smtClean="0"/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 smtClean="0"/>
                        <a:t>DURUMUNU KORU ENDÜSTRİ </a:t>
                      </a:r>
                      <a:r>
                        <a:rPr lang="tr-TR" sz="1100" kern="1200" dirty="0"/>
                        <a:t>İLE </a:t>
                      </a:r>
                      <a:r>
                        <a:rPr lang="tr-TR" sz="1100" kern="1200" dirty="0" smtClean="0"/>
                        <a:t> BERABER </a:t>
                      </a:r>
                      <a:r>
                        <a:rPr lang="tr-TR" sz="1100" kern="1200" dirty="0"/>
                        <a:t>BÜYÜ</a:t>
                      </a:r>
                      <a:endParaRPr lang="tr-TR" sz="1100" b="0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kern="1200" dirty="0" smtClean="0"/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 smtClean="0"/>
                        <a:t>DURUMUNU </a:t>
                      </a:r>
                      <a:r>
                        <a:rPr lang="tr-TR" sz="1100" kern="1200" dirty="0"/>
                        <a:t>KORU</a:t>
                      </a:r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/>
                        <a:t>HARMANLAMA YAP</a:t>
                      </a:r>
                      <a:endParaRPr lang="tr-TR" sz="1100" b="0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</a:tr>
              <a:tr h="819261">
                <a:tc>
                  <a:txBody>
                    <a:bodyPr/>
                    <a:lstStyle/>
                    <a:p>
                      <a:pPr marL="0" indent="0" algn="ctr" defTabSz="914363" rtl="0" eaLnBrk="1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200" b="1" kern="1200" dirty="0" smtClean="0"/>
                    </a:p>
                    <a:p>
                      <a:pPr marL="0" indent="0" algn="ctr" defTabSz="914363" rtl="0" eaLnBrk="1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200" b="1" kern="1200" dirty="0" smtClean="0"/>
                        <a:t>UYGUN</a:t>
                      </a:r>
                      <a:endParaRPr lang="tr-TR" sz="1200" b="1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kern="1200" dirty="0" smtClean="0"/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 smtClean="0"/>
                        <a:t>SEÇİCİ OL DURUMUNU İYİLEŞTİR PAYINI </a:t>
                      </a:r>
                      <a:r>
                        <a:rPr lang="tr-TR" sz="1100" kern="1200" dirty="0"/>
                        <a:t>ARTIR</a:t>
                      </a:r>
                      <a:endParaRPr lang="tr-TR" sz="1100" b="0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kern="1200" dirty="0" smtClean="0"/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 smtClean="0"/>
                        <a:t>SEÇİCİ OL DURUMUNU İYİLEŞTİR PAYINI </a:t>
                      </a:r>
                      <a:r>
                        <a:rPr lang="tr-TR" sz="1100" kern="1200" dirty="0"/>
                        <a:t>ARTIR</a:t>
                      </a:r>
                      <a:endParaRPr lang="tr-TR" sz="1100" b="0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kern="1200" dirty="0" smtClean="0"/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 smtClean="0"/>
                        <a:t>DİKKATLİ OL UYGUN </a:t>
                      </a:r>
                      <a:r>
                        <a:rPr lang="tr-TR" sz="1100" kern="1200" dirty="0"/>
                        <a:t>YER BUL</a:t>
                      </a:r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/>
                        <a:t>DURUMUNU KORU</a:t>
                      </a:r>
                      <a:endParaRPr lang="tr-TR" sz="1100" b="0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kern="1200" dirty="0" smtClean="0"/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 smtClean="0"/>
                        <a:t>HARMANLAMA </a:t>
                      </a:r>
                      <a:r>
                        <a:rPr lang="tr-TR" sz="1100" kern="1200" dirty="0"/>
                        <a:t>YAP</a:t>
                      </a:r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/>
                        <a:t>PEYDERPEY ÇEKİL</a:t>
                      </a:r>
                      <a:endParaRPr lang="tr-TR" sz="1100" b="0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</a:tr>
              <a:tr h="819261">
                <a:tc>
                  <a:txBody>
                    <a:bodyPr/>
                    <a:lstStyle/>
                    <a:p>
                      <a:pPr marL="0" indent="0" algn="ctr" defTabSz="914363" rtl="0" eaLnBrk="1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200" b="1" kern="1200" dirty="0" smtClean="0"/>
                    </a:p>
                    <a:p>
                      <a:pPr marL="0" indent="0" algn="ctr" defTabSz="914363" rtl="0" eaLnBrk="1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200" b="1" kern="1200" dirty="0" smtClean="0"/>
                        <a:t>TUTUNABİLİR</a:t>
                      </a:r>
                      <a:endParaRPr lang="tr-TR" sz="1200" b="1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kern="1200" dirty="0" smtClean="0"/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 smtClean="0"/>
                        <a:t>SEÇİCİ OL DURUMUNU </a:t>
                      </a:r>
                      <a:r>
                        <a:rPr lang="tr-TR" sz="1100" kern="1200" dirty="0"/>
                        <a:t>İYİLEŞTİR</a:t>
                      </a:r>
                      <a:endParaRPr lang="tr-TR" sz="1100" b="0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kern="1200" dirty="0" smtClean="0"/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 smtClean="0"/>
                        <a:t>UYGUN </a:t>
                      </a:r>
                      <a:r>
                        <a:rPr lang="tr-TR" sz="1100" kern="1200" dirty="0"/>
                        <a:t>YER </a:t>
                      </a:r>
                      <a:r>
                        <a:rPr lang="tr-TR" sz="1100" kern="1200" dirty="0" smtClean="0"/>
                        <a:t>BUL DURUMUNU </a:t>
                      </a:r>
                      <a:r>
                        <a:rPr lang="tr-TR" sz="1100" kern="1200" dirty="0"/>
                        <a:t>KORU</a:t>
                      </a:r>
                      <a:endParaRPr lang="tr-TR" sz="1100" b="0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kern="1200" dirty="0" smtClean="0"/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 smtClean="0"/>
                        <a:t>UYGUN </a:t>
                      </a:r>
                      <a:r>
                        <a:rPr lang="tr-TR" sz="1100" kern="1200" dirty="0"/>
                        <a:t>YER </a:t>
                      </a:r>
                      <a:r>
                        <a:rPr lang="tr-TR" sz="1100" kern="1200" dirty="0" smtClean="0"/>
                        <a:t>BUL DURUMUNU KORU PEYDERPEY </a:t>
                      </a:r>
                      <a:r>
                        <a:rPr lang="tr-TR" sz="1100" kern="1200" dirty="0"/>
                        <a:t>ÇEKİL</a:t>
                      </a:r>
                      <a:endParaRPr lang="tr-TR" sz="1100" b="0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kern="1200" dirty="0" smtClean="0"/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 smtClean="0"/>
                        <a:t>PEYDERPEY </a:t>
                      </a:r>
                      <a:r>
                        <a:rPr lang="tr-TR" sz="1100" kern="1200" dirty="0"/>
                        <a:t>VEYA</a:t>
                      </a:r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 smtClean="0"/>
                        <a:t>HEMEN </a:t>
                      </a:r>
                      <a:r>
                        <a:rPr lang="tr-TR" sz="1100" kern="1200" dirty="0"/>
                        <a:t>ÇEKİL</a:t>
                      </a:r>
                      <a:endParaRPr lang="tr-TR" sz="1100" b="0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</a:tr>
              <a:tr h="1001320">
                <a:tc>
                  <a:txBody>
                    <a:bodyPr/>
                    <a:lstStyle/>
                    <a:p>
                      <a:pPr marL="0" indent="0" algn="ctr" defTabSz="914363" rtl="0" eaLnBrk="1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200" b="1" kern="1200" dirty="0" smtClean="0"/>
                    </a:p>
                    <a:p>
                      <a:pPr marL="0" indent="0" algn="ctr" defTabSz="914363" rtl="0" eaLnBrk="1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200" b="1" kern="1200" dirty="0" smtClean="0"/>
                        <a:t>ZAYIF</a:t>
                      </a:r>
                      <a:endParaRPr lang="tr-TR" sz="1200" b="1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kern="1200" dirty="0" smtClean="0"/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 smtClean="0"/>
                        <a:t>PAYINI </a:t>
                      </a:r>
                      <a:r>
                        <a:rPr lang="tr-TR" sz="1100" kern="1200" dirty="0"/>
                        <a:t>ARTIR VEYA</a:t>
                      </a:r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/>
                        <a:t>HEMEN ÇEKİL</a:t>
                      </a:r>
                      <a:endParaRPr lang="tr-TR" sz="1100" b="0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kern="1200" dirty="0" smtClean="0"/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 smtClean="0"/>
                        <a:t>ETRAFINA BAK TASARRUFA YÖNEL HEMEN </a:t>
                      </a:r>
                      <a:r>
                        <a:rPr lang="tr-TR" sz="1100" kern="1200" dirty="0"/>
                        <a:t>ÇEKİL</a:t>
                      </a:r>
                      <a:endParaRPr lang="tr-TR" sz="1100" b="0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kern="1200" dirty="0" smtClean="0"/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 smtClean="0"/>
                        <a:t>ETRAFINA BAK TASARRUFA YÖNEL PEYDERPEY </a:t>
                      </a:r>
                      <a:r>
                        <a:rPr lang="tr-TR" sz="1100" kern="1200" dirty="0"/>
                        <a:t>ÇEKİL</a:t>
                      </a:r>
                      <a:endParaRPr lang="tr-TR" sz="1100" b="0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kern="1200" dirty="0" smtClean="0"/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tr-TR" sz="1100" kern="1200" dirty="0" smtClean="0"/>
                    </a:p>
                    <a:p>
                      <a:pPr marL="180000" indent="0" algn="l" defTabSz="914363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r-TR" sz="1100" kern="1200" dirty="0" smtClean="0"/>
                        <a:t>HEMEN </a:t>
                      </a:r>
                      <a:r>
                        <a:rPr lang="tr-TR" sz="1100" kern="1200" dirty="0"/>
                        <a:t>ÇEKİL</a:t>
                      </a:r>
                      <a:endParaRPr lang="tr-TR" sz="1100" b="0" i="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50" marR="26850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252536" y="764704"/>
            <a:ext cx="9505056" cy="1087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İŞLETME STRATEJİSİNDE REKABETÇİ TAKTİKLER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7504" y="2049016"/>
            <a:ext cx="8712968" cy="1235968"/>
          </a:xfrm>
          <a:prstGeom prst="rect">
            <a:avLst/>
          </a:prstGeom>
        </p:spPr>
        <p:txBody>
          <a:bodyPr/>
          <a:lstStyle/>
          <a:p>
            <a:pPr algn="just" defTabSz="914363">
              <a:lnSpc>
                <a:spcPct val="90000"/>
              </a:lnSpc>
              <a:spcBef>
                <a:spcPct val="20000"/>
              </a:spcBef>
            </a:pP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TAKTİK: </a:t>
            </a:r>
          </a:p>
          <a:p>
            <a:pPr algn="just" defTabSz="914363">
              <a:lnSpc>
                <a:spcPct val="90000"/>
              </a:lnSpc>
              <a:spcBef>
                <a:spcPct val="20000"/>
              </a:spcBef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Bir stratejinin ne zaman ve nerede yürürlüğe konacağına ilişkin ayrıntılı ve özel eylem planlarıdır.</a:t>
            </a:r>
          </a:p>
        </p:txBody>
      </p:sp>
      <p:sp>
        <p:nvSpPr>
          <p:cNvPr id="4" name="3 Dikdörtgen"/>
          <p:cNvSpPr/>
          <p:nvPr/>
        </p:nvSpPr>
        <p:spPr>
          <a:xfrm>
            <a:off x="179512" y="3624640"/>
            <a:ext cx="8568952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lang="tr-TR" sz="2600" u="sng" dirty="0" smtClean="0">
                <a:latin typeface="Times New Roman" pitchFamily="18" charset="0"/>
                <a:cs typeface="Times New Roman" pitchFamily="18" charset="0"/>
              </a:rPr>
              <a:t>Rekabet stratejisini hayata geçirmek için kullanılan taktikler:</a:t>
            </a:r>
          </a:p>
        </p:txBody>
      </p:sp>
      <p:graphicFrame>
        <p:nvGraphicFramePr>
          <p:cNvPr id="6" name="5 Diyagram"/>
          <p:cNvGraphicFramePr/>
          <p:nvPr>
            <p:extLst>
              <p:ext uri="{D42A27DB-BD31-4B8C-83A1-F6EECF244321}">
                <p14:modId xmlns:p14="http://schemas.microsoft.com/office/powerpoint/2010/main" val="4275181085"/>
              </p:ext>
            </p:extLst>
          </p:nvPr>
        </p:nvGraphicFramePr>
        <p:xfrm>
          <a:off x="899592" y="4149080"/>
          <a:ext cx="691276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948680"/>
            <a:ext cx="8380040" cy="608112"/>
          </a:xfrm>
          <a:prstGeom prst="rect">
            <a:avLst/>
          </a:prstGeom>
        </p:spPr>
        <p:txBody>
          <a:bodyPr/>
          <a:lstStyle/>
          <a:p>
            <a:pPr marL="0" marR="0" lvl="0" indent="0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ZAMANLAMA TAKTİKLERİ:</a:t>
            </a:r>
            <a:br>
              <a:rPr lang="tr-T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tr-T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Diyagram"/>
          <p:cNvGraphicFramePr/>
          <p:nvPr/>
        </p:nvGraphicFramePr>
        <p:xfrm>
          <a:off x="251521" y="2924944"/>
          <a:ext cx="8712967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Dikdörtgen"/>
          <p:cNvSpPr/>
          <p:nvPr/>
        </p:nvSpPr>
        <p:spPr>
          <a:xfrm>
            <a:off x="206624" y="1700808"/>
            <a:ext cx="8937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spc="-150" dirty="0" smtClean="0">
                <a:ln w="3175">
                  <a:noFill/>
                </a:ln>
                <a:latin typeface="Times New Roman" pitchFamily="18" charset="0"/>
                <a:cs typeface="Times New Roman" pitchFamily="18" charset="0"/>
              </a:rPr>
              <a:t>NE ZAMAN HAREKET ETMELİ </a:t>
            </a:r>
            <a:r>
              <a:rPr lang="tr-TR" sz="3600" spc="-150" dirty="0" smtClean="0">
                <a:ln w="3175">
                  <a:noFill/>
                </a:ln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Zamanlama açısından ilk giren ve geç girenlerin taktikleri önemlidir.</a:t>
            </a:r>
          </a:p>
          <a:p>
            <a:endParaRPr lang="tr-T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75982" y="876672"/>
            <a:ext cx="7952602" cy="6081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HÜCUM TAKTİKLERİ</a:t>
            </a:r>
            <a:br>
              <a:rPr lang="tr-T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tr-TR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Diyagram"/>
          <p:cNvGraphicFramePr/>
          <p:nvPr/>
        </p:nvGraphicFramePr>
        <p:xfrm>
          <a:off x="108520" y="1628800"/>
          <a:ext cx="89999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504" y="980728"/>
            <a:ext cx="6998997" cy="76470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SAVUNMA TAKTİKLERİ</a:t>
            </a:r>
          </a:p>
        </p:txBody>
      </p:sp>
      <p:sp>
        <p:nvSpPr>
          <p:cNvPr id="6" name="5 Dikdörtgen"/>
          <p:cNvSpPr/>
          <p:nvPr/>
        </p:nvSpPr>
        <p:spPr>
          <a:xfrm>
            <a:off x="107504" y="2358166"/>
            <a:ext cx="619268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defTabSz="91436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just" defTabSz="91436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  <a:buFont typeface="Wingdings" pitchFamily="2" charset="2"/>
              <a:buAutoNum type="arabicPeriod"/>
              <a:defRPr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Yapısal Giriş Engellerini Artırma: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Bir endüstriye yeni girenleri caydırmak için alınan önlemlerdir.</a:t>
            </a:r>
          </a:p>
          <a:p>
            <a:pPr marL="609600" lvl="0" indent="-609600" algn="just" defTabSz="91436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  <a:buFont typeface="Wingdings" pitchFamily="2" charset="2"/>
              <a:buAutoNum type="arabicPeriod"/>
              <a:defRPr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defTabSz="91436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  <a:buFont typeface="Wingdings" pitchFamily="2" charset="2"/>
              <a:buAutoNum type="arabicPeriod"/>
              <a:defRPr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Beklenen Misillemeleri Artırma: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Rakibe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eğer bir atak yaparsa karşılığını göreceğine dair gözdağı vermektir.</a:t>
            </a:r>
          </a:p>
          <a:p>
            <a:pPr marL="609600" indent="-609600" algn="just" defTabSz="91436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  <a:buFont typeface="Wingdings" pitchFamily="2" charset="2"/>
              <a:buAutoNum type="arabicPeriod"/>
              <a:defRPr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just" defTabSz="91436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  <a:buFont typeface="Wingdings" pitchFamily="2" charset="2"/>
              <a:buAutoNum type="arabicPeriod"/>
              <a:defRPr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Rakibi Atak Yapmaya Yönelten Teşvikleri Azaltma: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Rakip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için bir endüstrinin çekiciliğini azaltmaktır.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ara\Pictures\imagesCACT1P2J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20000"/>
          </a:blip>
          <a:srcRect/>
          <a:stretch>
            <a:fillRect/>
          </a:stretch>
        </p:blipFill>
        <p:spPr bwMode="auto">
          <a:xfrm>
            <a:off x="6372200" y="2708920"/>
            <a:ext cx="2664296" cy="1991866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  <a:softEdge rad="127000"/>
          </a:effectLst>
        </p:spPr>
      </p:pic>
      <p:sp>
        <p:nvSpPr>
          <p:cNvPr id="2" name="Dikdörtgen 1"/>
          <p:cNvSpPr/>
          <p:nvPr/>
        </p:nvSpPr>
        <p:spPr>
          <a:xfrm>
            <a:off x="161190" y="1996156"/>
            <a:ext cx="873129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363">
              <a:lnSpc>
                <a:spcPct val="9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Rakibin hücum olasılığını azaltmak için şu önlemleri alınmalıdır: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0828" y="836712"/>
            <a:ext cx="8157596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İŞBİRLİKÇİ</a:t>
            </a:r>
            <a:r>
              <a:rPr kumimoji="0" lang="tr-TR" sz="4000" u="none" strike="noStrike" kern="1200" cap="none" spc="-150" normalizeH="0" baseline="0" noProof="0" dirty="0" smtClean="0">
                <a:ln w="3175"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STRATEJİLER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77564" y="1628800"/>
            <a:ext cx="8542908" cy="1008112"/>
          </a:xfrm>
          <a:prstGeom prst="rect">
            <a:avLst/>
          </a:prstGeom>
        </p:spPr>
        <p:txBody>
          <a:bodyPr/>
          <a:lstStyle/>
          <a:p>
            <a:pPr marL="396875" marR="0" lvl="0" indent="-396875" algn="just" defTabSz="9143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6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İşbirlikçi Stratejiler:</a:t>
            </a:r>
          </a:p>
          <a:p>
            <a:pPr indent="-396875" algn="just" defTabSz="914363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Endüstride bulunan diğer firmalarla savaşmak yerine onlarla birlikte çalışarak rekabet avantajı kazanma ve kar etme yolları aramaktır.</a:t>
            </a:r>
          </a:p>
          <a:p>
            <a:pPr marL="914400" marR="0" lvl="1" indent="-396875" algn="just" defTabSz="9143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40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Diyagram"/>
          <p:cNvGraphicFramePr/>
          <p:nvPr/>
        </p:nvGraphicFramePr>
        <p:xfrm>
          <a:off x="179512" y="2780928"/>
          <a:ext cx="856895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528" y="908720"/>
            <a:ext cx="8424936" cy="5184576"/>
          </a:xfrm>
          <a:prstGeom prst="rect">
            <a:avLst/>
          </a:prstGeom>
          <a:blipFill dpi="0" rotWithShape="1">
            <a:blip r:embed="rId2" cstate="print">
              <a:alphaModFix amt="18000"/>
            </a:blip>
            <a:srcRect/>
            <a:stretch>
              <a:fillRect/>
            </a:stretch>
          </a:blipFill>
          <a:ln/>
        </p:spPr>
        <p:txBody>
          <a:bodyPr/>
          <a:lstStyle/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3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ÇEŞİTLENDİRME STRATEJİLERİ: </a:t>
            </a: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Hem ürün hem pazar farklılaştırma </a:t>
            </a: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24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TEK YÖNLÜ ÇEŞİTLENDİRME: </a:t>
            </a: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Yeni ürünün ve ya pazarın mevcut ürün ve ya pazarlarla müşterek bağının olması</a:t>
            </a: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24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YIĞIŞIM ÇEŞİTLENDİRME: </a:t>
            </a: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Yeni ürünün ve ya pazarın mevcut ürün ve ya pazarlarla müşterek bir bağının olmaması</a:t>
            </a:r>
            <a:endParaRPr kumimoji="0" lang="tr-TR" sz="2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1124744"/>
            <a:ext cx="822933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400" u="none" strike="noStrike" kern="1200" cap="none" spc="-150" normalizeH="0" baseline="0" noProof="0" dirty="0" smtClean="0">
              <a:ln w="3175"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Diyagram"/>
          <p:cNvGraphicFramePr/>
          <p:nvPr/>
        </p:nvGraphicFramePr>
        <p:xfrm>
          <a:off x="216024" y="1124744"/>
          <a:ext cx="86044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395411" y="1340768"/>
          <a:ext cx="835305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Dikdörtgen"/>
          <p:cNvSpPr/>
          <p:nvPr/>
        </p:nvSpPr>
        <p:spPr>
          <a:xfrm>
            <a:off x="2167866" y="766445"/>
            <a:ext cx="5644494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İŞBİRLİĞİ ÇEŞİTLERİ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17376" y="1484784"/>
            <a:ext cx="8359080" cy="4174976"/>
          </a:xfrm>
          <a:prstGeom prst="rect">
            <a:avLst/>
          </a:prstGeom>
          <a:noFill/>
          <a:ln/>
        </p:spPr>
        <p:txBody>
          <a:bodyPr/>
          <a:lstStyle/>
          <a:p>
            <a:pPr algn="just" defTabSz="762000">
              <a:lnSpc>
                <a:spcPct val="120000"/>
              </a:lnSpc>
              <a:spcBef>
                <a:spcPct val="20000"/>
              </a:spcBef>
            </a:pPr>
            <a:r>
              <a:rPr lang="tr-TR" sz="3000" b="1" dirty="0" smtClean="0">
                <a:latin typeface="Times New Roman" pitchFamily="18" charset="0"/>
                <a:cs typeface="Times New Roman" pitchFamily="18" charset="0"/>
              </a:rPr>
              <a:t>3. REKABET AVANTAJI: </a:t>
            </a:r>
          </a:p>
          <a:p>
            <a:pPr marL="0" marR="0" lvl="0" indent="0" algn="just" defTabSz="7620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Rakiplerde olmayan özellikler edinmek </a:t>
            </a:r>
          </a:p>
          <a:p>
            <a:pPr marL="0" marR="0" lvl="0" indent="0" algn="just" defTabSz="7620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Ör:</a:t>
            </a:r>
            <a:r>
              <a:rPr kumimoji="0" lang="tr-TR" sz="22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2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Üretim ve pazarlama yöntemlerinde ve ürünlerde yenilikler yapmak. Lisans ve patent almak.</a:t>
            </a:r>
          </a:p>
          <a:p>
            <a:pPr marL="0" marR="0" lvl="0" indent="0" algn="just" defTabSz="7620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1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7620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8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indent="0" algn="just" defTabSz="7620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sz="3000" b="1" dirty="0" smtClean="0">
                <a:latin typeface="Times New Roman" pitchFamily="18" charset="0"/>
                <a:cs typeface="Times New Roman" pitchFamily="18" charset="0"/>
              </a:rPr>
              <a:t>4. SİNERJİ: </a:t>
            </a:r>
          </a:p>
          <a:p>
            <a:pPr algn="just" defTabSz="762000">
              <a:lnSpc>
                <a:spcPct val="120000"/>
              </a:lnSpc>
              <a:spcBef>
                <a:spcPct val="20000"/>
              </a:spcBef>
              <a:defRPr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Mevcut birikimlerin yeni faaliyetlerin başarısına katkıda bulunması. Mevcut örgüt ve iletişim yapısı, yönetim anlayışı, personelin kalitesi ve araç-gereç donanımına uygun yeni faaliyet sahaları seçmek.</a:t>
            </a:r>
            <a:endParaRPr lang="tr-TR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73985" y="2441873"/>
            <a:ext cx="8546487" cy="3219375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Michael </a:t>
            </a:r>
            <a:r>
              <a:rPr kumimoji="0" lang="tr-TR" sz="200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Porter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SİB düzeyinde işletmelerin izleyebileceği</a:t>
            </a:r>
            <a:r>
              <a:rPr kumimoji="0" lang="tr-TR" sz="20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tr-TR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stratejilere jenerik stratejiler adını vermiştir.</a:t>
            </a: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Bunları bir matris geliştirerek dört grup altında incelenmiştir. </a:t>
            </a: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200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Porter'ın</a:t>
            </a:r>
            <a:r>
              <a:rPr kumimoji="0" lang="tr-TR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matrisinin de iki boyutu vardır. </a:t>
            </a: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Bunlar, rekabetçi avantaj ve rekabetçi amaçlar adını taşımaktadır.</a:t>
            </a: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Rekabetçi avantaj boyutu kendi içinde düşük maliyet ve farklılaşma kısımlarına ayrılmakta, </a:t>
            </a: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tr-TR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Rekabetçi amaç ve hedefler de kendi içinde geniş hedef ve dar hedef olmak üzere iki grupta toplanmaktadır.</a:t>
            </a:r>
            <a:endParaRPr kumimoji="0" lang="tr-TR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-108520" y="1167716"/>
            <a:ext cx="92890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PORTER’IN JENERİK STRATEJİLERİ</a:t>
            </a:r>
            <a:endParaRPr lang="tr-TR" sz="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5163" y="5805264"/>
            <a:ext cx="8569325" cy="446276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0" lang="tr-TR" sz="2300" dirty="0">
                <a:latin typeface="Times New Roman" pitchFamily="18" charset="0"/>
                <a:cs typeface="Times New Roman" pitchFamily="18" charset="0"/>
              </a:rPr>
              <a:t>Ürün /Pazar/ayrıcalıklı üstünlük seçimleri </a:t>
            </a:r>
            <a:r>
              <a:rPr kumimoji="0" lang="tr-TR" sz="230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kumimoji="0" lang="tr-TR" sz="2300" dirty="0">
                <a:latin typeface="Times New Roman" pitchFamily="18" charset="0"/>
                <a:cs typeface="Times New Roman" pitchFamily="18" charset="0"/>
              </a:rPr>
              <a:t>jenerik rekabet stratejileri</a:t>
            </a:r>
          </a:p>
        </p:txBody>
      </p:sp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611560" y="1052737"/>
          <a:ext cx="7920880" cy="195545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404268"/>
                <a:gridCol w="1313681"/>
                <a:gridCol w="2795605"/>
                <a:gridCol w="2407326"/>
              </a:tblGrid>
              <a:tr h="343056">
                <a:tc rowSpan="2"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25" marR="49125" marT="0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400" dirty="0"/>
                        <a:t>                    </a:t>
                      </a:r>
                      <a:r>
                        <a:rPr lang="tr-TR" sz="2400" dirty="0" smtClean="0"/>
                        <a:t>              Rekabetçi </a:t>
                      </a:r>
                      <a:r>
                        <a:rPr lang="tr-TR" sz="2400" dirty="0"/>
                        <a:t>Avantaj</a:t>
                      </a:r>
                      <a:endParaRPr lang="tr-TR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25" marR="49125" marT="0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57408">
                <a:tc vMerge="1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tr-TR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25" marR="4912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endParaRPr lang="tr-TR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25" marR="49125" marT="0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endParaRPr lang="tr-TR" sz="1600" dirty="0" smtClean="0"/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Düşük </a:t>
                      </a:r>
                      <a:r>
                        <a:rPr lang="tr-TR" sz="1600" dirty="0"/>
                        <a:t>Maliyet</a:t>
                      </a:r>
                      <a:endParaRPr lang="tr-TR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25" marR="49125" marT="0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endParaRPr lang="tr-TR" sz="1600" dirty="0" smtClean="0"/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Farklılaşma</a:t>
                      </a:r>
                      <a:endParaRPr lang="tr-TR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25" marR="49125" marT="0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</a:tr>
              <a:tr h="457408">
                <a:tc rowSpan="2"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endParaRPr lang="tr-TR" sz="1600" dirty="0"/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400" dirty="0"/>
                        <a:t>Rekabetçi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400" dirty="0"/>
                        <a:t>Amaçlar</a:t>
                      </a:r>
                      <a:endParaRPr lang="tr-TR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25" marR="49125" marT="0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endParaRPr lang="tr-TR" sz="1600" dirty="0" smtClean="0"/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Geniş </a:t>
                      </a:r>
                      <a:r>
                        <a:rPr lang="tr-TR" sz="1600" dirty="0"/>
                        <a:t>Hedef</a:t>
                      </a:r>
                      <a:endParaRPr lang="tr-TR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25" marR="49125" marT="0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endParaRPr lang="tr-TR" sz="1600" dirty="0"/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600" dirty="0"/>
                        <a:t>Maliyet Liderliği</a:t>
                      </a:r>
                      <a:endParaRPr lang="tr-TR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25" marR="49125" marT="0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endParaRPr lang="tr-TR" sz="1600"/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600"/>
                        <a:t>Farklılaşma</a:t>
                      </a:r>
                      <a:endParaRPr lang="tr-TR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25" marR="49125" marT="0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</a:tr>
              <a:tr h="6143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endParaRPr lang="tr-TR" sz="1600" dirty="0" smtClean="0"/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Dar </a:t>
                      </a:r>
                      <a:r>
                        <a:rPr lang="tr-TR" sz="1600" dirty="0"/>
                        <a:t>Hedef</a:t>
                      </a:r>
                      <a:endParaRPr lang="tr-TR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25" marR="49125" marT="0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endParaRPr lang="tr-TR" sz="1600" dirty="0"/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600" dirty="0"/>
                        <a:t>Maliyette Odaklanma</a:t>
                      </a:r>
                      <a:endParaRPr lang="tr-TR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25" marR="49125" marT="0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endParaRPr lang="tr-TR" sz="1600" dirty="0" smtClean="0"/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Farklılaşmada </a:t>
                      </a:r>
                      <a:r>
                        <a:rPr lang="tr-TR" sz="1600" dirty="0"/>
                        <a:t>Odaklanma</a:t>
                      </a:r>
                      <a:endParaRPr lang="tr-TR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25" marR="49125" marT="0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611560" y="3284984"/>
          <a:ext cx="7920881" cy="237626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158278"/>
                <a:gridCol w="1878377"/>
                <a:gridCol w="1868001"/>
                <a:gridCol w="2016225"/>
              </a:tblGrid>
              <a:tr h="623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76450" algn="r"/>
                        </a:tabLst>
                      </a:pPr>
                      <a:r>
                        <a:rPr lang="tr-TR" sz="2000" dirty="0" smtClean="0"/>
                        <a:t>Strateji  özellikleri 	</a:t>
                      </a:r>
                      <a:endParaRPr lang="tr-TR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0" marR="33740" marT="7786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smtClean="0"/>
                        <a:t>Maliyet liderliği </a:t>
                      </a:r>
                      <a:endParaRPr lang="tr-TR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0" marR="33740" marT="7786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smtClean="0"/>
                        <a:t>Farklılaştırma </a:t>
                      </a:r>
                      <a:endParaRPr lang="tr-TR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0" marR="33740" marT="7786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smtClean="0"/>
                        <a:t>Odaklanma </a:t>
                      </a:r>
                      <a:endParaRPr lang="tr-TR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0" marR="33740" marT="7786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</a:tr>
              <a:tr h="556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smtClean="0"/>
                        <a:t>Ürün farklılaştırma </a:t>
                      </a:r>
                      <a:endParaRPr lang="tr-TR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0" marR="33740" marT="7786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 smtClean="0"/>
                        <a:t>Düşük 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0" marR="33740" marT="7786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 smtClean="0"/>
                        <a:t>Yüksek 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0" marR="33740" marT="7786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 smtClean="0"/>
                        <a:t>Düşükten yükseğe 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0" marR="33740" marT="7786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</a:tr>
              <a:tr h="556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smtClean="0"/>
                        <a:t>Pazar kısımları </a:t>
                      </a:r>
                      <a:endParaRPr lang="tr-TR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0" marR="33740" marT="7786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 smtClean="0"/>
                        <a:t>Düşük 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0" marR="33740" marT="7786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 smtClean="0"/>
                        <a:t>Yüksek 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0" marR="33740" marT="7786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 smtClean="0"/>
                        <a:t>Düşük 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0" marR="33740" marT="7786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</a:tr>
              <a:tr h="638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dirty="0" smtClean="0"/>
                        <a:t>Ayrıcalıklı üstünlük </a:t>
                      </a:r>
                      <a:endParaRPr lang="tr-TR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0" marR="33740" marT="7786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 smtClean="0"/>
                        <a:t>Üretim ve malzeme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dirty="0" smtClean="0"/>
                        <a:t>yönetimi 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0" marR="33740" marT="7786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 smtClean="0"/>
                        <a:t>Satış/pazarlama, </a:t>
                      </a:r>
                      <a:r>
                        <a:rPr lang="tr-TR" sz="1600" dirty="0" err="1" smtClean="0"/>
                        <a:t>Arge</a:t>
                      </a:r>
                      <a:r>
                        <a:rPr lang="tr-TR" sz="1600" dirty="0" smtClean="0"/>
                        <a:t> 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0" marR="33740" marT="7786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 smtClean="0"/>
                        <a:t>Her türlü </a:t>
                      </a:r>
                      <a:r>
                        <a:rPr lang="tr-TR" sz="1600" baseline="0" dirty="0" smtClean="0"/>
                        <a:t> a</a:t>
                      </a:r>
                      <a:r>
                        <a:rPr lang="tr-TR" sz="1600" dirty="0" smtClean="0"/>
                        <a:t>yrıcalıklı  üstünlük 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740" marR="33740" marT="7786" marB="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1520" y="833338"/>
            <a:ext cx="9721080" cy="579438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762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 MALİYET LİDERLİĞİ STRATEJİSİ</a:t>
            </a:r>
          </a:p>
        </p:txBody>
      </p:sp>
      <p:graphicFrame>
        <p:nvGraphicFramePr>
          <p:cNvPr id="4" name="3 Diyagram"/>
          <p:cNvGraphicFramePr/>
          <p:nvPr/>
        </p:nvGraphicFramePr>
        <p:xfrm>
          <a:off x="395536" y="1628800"/>
          <a:ext cx="820891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504" y="905346"/>
            <a:ext cx="9937104" cy="579438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762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 MALİYET LİDERLİĞİ STRATEJİSİ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1700808"/>
            <a:ext cx="8712968" cy="504056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MALİYET LİDERLİĞİ STRATEJİSİNİN ÖNŞARTLARI:</a:t>
            </a:r>
          </a:p>
          <a:p>
            <a:pPr marL="0" marR="0" lvl="0" indent="0" algn="just" defTabSz="7620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28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323528" y="2420888"/>
          <a:ext cx="820891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788 (1)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defTabSz="762000">
          <a:defRPr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0CAB1D8-8B60-41DC-AE7A-89AB460F81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TS010286788 (1)</Template>
  <TotalTime>1365</TotalTime>
  <Words>1880</Words>
  <Application>Microsoft Office PowerPoint</Application>
  <PresentationFormat>Ekran Gösterisi (4:3)</PresentationFormat>
  <Paragraphs>425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41</vt:i4>
      </vt:variant>
    </vt:vector>
  </HeadingPairs>
  <TitlesOfParts>
    <vt:vector size="43" baseType="lpstr">
      <vt:lpstr>TS010286788 (1)</vt:lpstr>
      <vt:lpstr>White with Courier font for code slides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Kara</dc:creator>
  <cp:lastModifiedBy>CemalZehir</cp:lastModifiedBy>
  <cp:revision>200</cp:revision>
  <dcterms:created xsi:type="dcterms:W3CDTF">2011-04-21T09:46:46Z</dcterms:created>
  <dcterms:modified xsi:type="dcterms:W3CDTF">2017-11-22T18:12:31Z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TC102867889990</vt:lpwstr>
  </property>
</Properties>
</file>