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256" r:id="rId2"/>
    <p:sldId id="294" r:id="rId3"/>
    <p:sldId id="295" r:id="rId4"/>
    <p:sldId id="296" r:id="rId5"/>
    <p:sldId id="297" r:id="rId6"/>
    <p:sldId id="298" r:id="rId7"/>
    <p:sldId id="299" r:id="rId8"/>
    <p:sldId id="300" r:id="rId9"/>
    <p:sldId id="301" r:id="rId10"/>
    <p:sldId id="302" r:id="rId11"/>
    <p:sldId id="303" r:id="rId12"/>
    <p:sldId id="259" r:id="rId13"/>
    <p:sldId id="304" r:id="rId14"/>
    <p:sldId id="257" r:id="rId15"/>
    <p:sldId id="260" r:id="rId16"/>
    <p:sldId id="262" r:id="rId17"/>
    <p:sldId id="305" r:id="rId18"/>
    <p:sldId id="306" r:id="rId19"/>
    <p:sldId id="307" r:id="rId20"/>
    <p:sldId id="263" r:id="rId21"/>
    <p:sldId id="308" r:id="rId22"/>
    <p:sldId id="309" r:id="rId23"/>
    <p:sldId id="310" r:id="rId24"/>
    <p:sldId id="311" r:id="rId25"/>
    <p:sldId id="264" r:id="rId26"/>
    <p:sldId id="265" r:id="rId27"/>
    <p:sldId id="266" r:id="rId28"/>
    <p:sldId id="267" r:id="rId29"/>
    <p:sldId id="268" r:id="rId30"/>
    <p:sldId id="269" r:id="rId31"/>
    <p:sldId id="270" r:id="rId32"/>
    <p:sldId id="271" r:id="rId33"/>
    <p:sldId id="272" r:id="rId34"/>
    <p:sldId id="277" r:id="rId35"/>
    <p:sldId id="279" r:id="rId36"/>
    <p:sldId id="278" r:id="rId37"/>
    <p:sldId id="273" r:id="rId38"/>
    <p:sldId id="274" r:id="rId39"/>
    <p:sldId id="276" r:id="rId40"/>
    <p:sldId id="312" r:id="rId41"/>
    <p:sldId id="275" r:id="rId42"/>
    <p:sldId id="280" r:id="rId43"/>
    <p:sldId id="281" r:id="rId44"/>
    <p:sldId id="293" r:id="rId45"/>
    <p:sldId id="282" r:id="rId46"/>
    <p:sldId id="283" r:id="rId47"/>
    <p:sldId id="284" r:id="rId48"/>
    <p:sldId id="285" r:id="rId49"/>
    <p:sldId id="292" r:id="rId50"/>
    <p:sldId id="313" r:id="rId51"/>
    <p:sldId id="314" r:id="rId52"/>
    <p:sldId id="315" r:id="rId53"/>
    <p:sldId id="319" r:id="rId54"/>
    <p:sldId id="317" r:id="rId55"/>
    <p:sldId id="318" r:id="rId56"/>
    <p:sldId id="320" r:id="rId57"/>
    <p:sldId id="286" r:id="rId58"/>
    <p:sldId id="287" r:id="rId59"/>
    <p:sldId id="288" r:id="rId60"/>
    <p:sldId id="289" r:id="rId61"/>
    <p:sldId id="290" r:id="rId62"/>
    <p:sldId id="291"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339933"/>
    <a:srgbClr val="FA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336" y="5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diagrams/_rels/data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image" Target="../media/image50.jpeg"/></Relationships>
</file>

<file path=ppt/diagrams/_rels/data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_rels/data7.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5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D385A-CFF5-FD43-9978-02C33A4A0908}" type="doc">
      <dgm:prSet loTypeId="urn:microsoft.com/office/officeart/2005/8/layout/matrix3" loCatId="" qsTypeId="urn:microsoft.com/office/officeart/2005/8/quickstyle/simple3" qsCatId="simple" csTypeId="urn:microsoft.com/office/officeart/2005/8/colors/accent0_1" csCatId="mainScheme" phldr="1"/>
      <dgm:spPr/>
      <dgm:t>
        <a:bodyPr/>
        <a:lstStyle/>
        <a:p>
          <a:endParaRPr lang="en-US"/>
        </a:p>
      </dgm:t>
    </dgm:pt>
    <dgm:pt modelId="{ECAF825E-C057-E94F-AAAB-3CC1130E4C71}">
      <dgm:prSet phldrT="[Text]" custT="1"/>
      <dgm:spPr/>
      <dgm:t>
        <a:bodyPr/>
        <a:lstStyle/>
        <a:p>
          <a:r>
            <a:rPr lang="tr-TR" sz="1400" noProof="0" dirty="0" smtClean="0">
              <a:latin typeface="Arial"/>
              <a:cs typeface="Arial"/>
            </a:rPr>
            <a:t>GF Stratejileri</a:t>
          </a:r>
        </a:p>
        <a:p>
          <a:r>
            <a:rPr lang="tr-TR" sz="1000" noProof="0" dirty="0" smtClean="0">
              <a:latin typeface="Arial"/>
              <a:cs typeface="Arial"/>
            </a:rPr>
            <a:t>Fırsatlardan yararlanmak için güçleri kullan</a:t>
          </a:r>
          <a:endParaRPr lang="tr-TR" sz="1000" noProof="0" dirty="0">
            <a:latin typeface="Arial"/>
            <a:cs typeface="Arial"/>
          </a:endParaRPr>
        </a:p>
      </dgm:t>
    </dgm:pt>
    <dgm:pt modelId="{D961E648-10C9-B74C-A614-45CFF1096C56}" type="parTrans" cxnId="{C1F4DA71-7406-AD4E-A7E7-C2A78D832B69}">
      <dgm:prSet/>
      <dgm:spPr/>
      <dgm:t>
        <a:bodyPr/>
        <a:lstStyle/>
        <a:p>
          <a:endParaRPr lang="en-US" sz="1400"/>
        </a:p>
      </dgm:t>
    </dgm:pt>
    <dgm:pt modelId="{5805468C-2A18-754C-84ED-95340B4F3616}" type="sibTrans" cxnId="{C1F4DA71-7406-AD4E-A7E7-C2A78D832B69}">
      <dgm:prSet/>
      <dgm:spPr/>
      <dgm:t>
        <a:bodyPr/>
        <a:lstStyle/>
        <a:p>
          <a:endParaRPr lang="en-US" sz="1400"/>
        </a:p>
      </dgm:t>
    </dgm:pt>
    <dgm:pt modelId="{1B6004DA-5329-5D4A-82B4-EF065AFD31EA}">
      <dgm:prSet phldrT="[Text]" custT="1"/>
      <dgm:spPr/>
      <dgm:t>
        <a:bodyPr/>
        <a:lstStyle/>
        <a:p>
          <a:r>
            <a:rPr lang="tr-TR" sz="1400" noProof="0" dirty="0" smtClean="0">
              <a:latin typeface="Arial"/>
              <a:cs typeface="Arial"/>
            </a:rPr>
            <a:t>ZF Stratejileri</a:t>
          </a:r>
        </a:p>
        <a:p>
          <a:r>
            <a:rPr lang="tr-TR" sz="1000" noProof="0" dirty="0" smtClean="0">
              <a:latin typeface="Arial"/>
              <a:cs typeface="Arial"/>
            </a:rPr>
            <a:t>Zayıfları iyileştirerek</a:t>
          </a:r>
        </a:p>
        <a:p>
          <a:r>
            <a:rPr lang="tr-TR" sz="1000" noProof="0" dirty="0" smtClean="0">
              <a:latin typeface="Arial"/>
              <a:cs typeface="Arial"/>
            </a:rPr>
            <a:t>Fırsatlardan yararlanmak</a:t>
          </a:r>
          <a:endParaRPr lang="tr-TR" sz="1000" noProof="0" dirty="0">
            <a:latin typeface="Arial"/>
            <a:cs typeface="Arial"/>
          </a:endParaRPr>
        </a:p>
      </dgm:t>
    </dgm:pt>
    <dgm:pt modelId="{17C3582C-0376-3043-8BF8-315FC4B9AE88}" type="parTrans" cxnId="{1A7DFFE5-D5B5-B14A-B1A0-6D9B7AA4CC5F}">
      <dgm:prSet/>
      <dgm:spPr/>
      <dgm:t>
        <a:bodyPr/>
        <a:lstStyle/>
        <a:p>
          <a:endParaRPr lang="en-US" sz="1400"/>
        </a:p>
      </dgm:t>
    </dgm:pt>
    <dgm:pt modelId="{3D15B709-559A-5E4F-A1B1-FAE866AE8094}" type="sibTrans" cxnId="{1A7DFFE5-D5B5-B14A-B1A0-6D9B7AA4CC5F}">
      <dgm:prSet/>
      <dgm:spPr/>
      <dgm:t>
        <a:bodyPr/>
        <a:lstStyle/>
        <a:p>
          <a:endParaRPr lang="en-US" sz="1400"/>
        </a:p>
      </dgm:t>
    </dgm:pt>
    <dgm:pt modelId="{E2E31BE7-3905-7D41-BA00-613330905A69}">
      <dgm:prSet phldrT="[Text]" custT="1"/>
      <dgm:spPr/>
      <dgm:t>
        <a:bodyPr/>
        <a:lstStyle/>
        <a:p>
          <a:r>
            <a:rPr lang="tr-TR" sz="1200" noProof="0" dirty="0" smtClean="0">
              <a:latin typeface="Arial"/>
              <a:cs typeface="Arial"/>
            </a:rPr>
            <a:t>GT Stratejileri</a:t>
          </a:r>
        </a:p>
        <a:p>
          <a:r>
            <a:rPr lang="tr-TR" sz="1050" noProof="0" dirty="0" smtClean="0">
              <a:latin typeface="Arial"/>
              <a:cs typeface="Arial"/>
            </a:rPr>
            <a:t>Güçlerden yararlanarak Tehditlerden kaçın</a:t>
          </a:r>
          <a:endParaRPr lang="tr-TR" sz="1050" noProof="0" dirty="0">
            <a:latin typeface="Arial"/>
            <a:cs typeface="Arial"/>
          </a:endParaRPr>
        </a:p>
      </dgm:t>
    </dgm:pt>
    <dgm:pt modelId="{6D4B2268-0563-B140-8878-8A8FEAB6455B}" type="parTrans" cxnId="{F898656E-A8D2-0A4B-BE01-B08C7763C804}">
      <dgm:prSet/>
      <dgm:spPr/>
      <dgm:t>
        <a:bodyPr/>
        <a:lstStyle/>
        <a:p>
          <a:endParaRPr lang="en-US" sz="1400"/>
        </a:p>
      </dgm:t>
    </dgm:pt>
    <dgm:pt modelId="{628D7FB2-EEEC-5144-B39A-C1AFC8F0C4A5}" type="sibTrans" cxnId="{F898656E-A8D2-0A4B-BE01-B08C7763C804}">
      <dgm:prSet/>
      <dgm:spPr/>
      <dgm:t>
        <a:bodyPr/>
        <a:lstStyle/>
        <a:p>
          <a:endParaRPr lang="en-US" sz="1400"/>
        </a:p>
      </dgm:t>
    </dgm:pt>
    <dgm:pt modelId="{8E0EE2BD-A035-D141-9768-AFC5F4DA6FBD}">
      <dgm:prSet phldrT="[Text]" custT="1"/>
      <dgm:spPr/>
      <dgm:t>
        <a:bodyPr/>
        <a:lstStyle/>
        <a:p>
          <a:r>
            <a:rPr lang="tr-TR" sz="1400" noProof="0" dirty="0" smtClean="0">
              <a:latin typeface="Arial"/>
              <a:cs typeface="Arial"/>
            </a:rPr>
            <a:t>ZT Stratejileri</a:t>
          </a:r>
          <a:endParaRPr lang="tr-TR" sz="1000" noProof="0" dirty="0" smtClean="0">
            <a:latin typeface="Arial"/>
            <a:cs typeface="Arial"/>
          </a:endParaRPr>
        </a:p>
        <a:p>
          <a:r>
            <a:rPr lang="tr-TR" sz="1000" noProof="0" dirty="0" smtClean="0">
              <a:latin typeface="Arial"/>
              <a:cs typeface="Arial"/>
            </a:rPr>
            <a:t>Zayıfları minimuma indir ve Tehditlerden kaçın, savunma planlarını hazırlamaya yarayan stratejilerdir</a:t>
          </a:r>
        </a:p>
        <a:p>
          <a:endParaRPr lang="tr-TR" sz="700" noProof="0" dirty="0">
            <a:latin typeface="Arial"/>
            <a:cs typeface="Arial"/>
          </a:endParaRPr>
        </a:p>
      </dgm:t>
    </dgm:pt>
    <dgm:pt modelId="{EBD40C3C-A11A-D442-9887-531551C86E24}" type="parTrans" cxnId="{F11582AF-395A-EC46-8580-8637093A73E3}">
      <dgm:prSet/>
      <dgm:spPr/>
      <dgm:t>
        <a:bodyPr/>
        <a:lstStyle/>
        <a:p>
          <a:endParaRPr lang="en-US" sz="1400"/>
        </a:p>
      </dgm:t>
    </dgm:pt>
    <dgm:pt modelId="{466614F5-0878-E846-BF7E-BC11BF741E1E}" type="sibTrans" cxnId="{F11582AF-395A-EC46-8580-8637093A73E3}">
      <dgm:prSet/>
      <dgm:spPr/>
      <dgm:t>
        <a:bodyPr/>
        <a:lstStyle/>
        <a:p>
          <a:endParaRPr lang="en-US" sz="1400"/>
        </a:p>
      </dgm:t>
    </dgm:pt>
    <dgm:pt modelId="{E5B41304-4AFA-C842-80D0-8E3CE81F7959}" type="pres">
      <dgm:prSet presAssocID="{B47D385A-CFF5-FD43-9978-02C33A4A0908}" presName="matrix" presStyleCnt="0">
        <dgm:presLayoutVars>
          <dgm:chMax val="1"/>
          <dgm:dir/>
          <dgm:resizeHandles val="exact"/>
        </dgm:presLayoutVars>
      </dgm:prSet>
      <dgm:spPr/>
      <dgm:t>
        <a:bodyPr/>
        <a:lstStyle/>
        <a:p>
          <a:endParaRPr lang="en-US"/>
        </a:p>
      </dgm:t>
    </dgm:pt>
    <dgm:pt modelId="{AADAD245-E37C-D14C-949C-64A116AE0ABE}" type="pres">
      <dgm:prSet presAssocID="{B47D385A-CFF5-FD43-9978-02C33A4A0908}" presName="diamond" presStyleLbl="bgShp" presStyleIdx="0" presStyleCnt="1"/>
      <dgm:spPr/>
    </dgm:pt>
    <dgm:pt modelId="{32FB7E69-348A-5847-83F9-4FA945C8C774}" type="pres">
      <dgm:prSet presAssocID="{B47D385A-CFF5-FD43-9978-02C33A4A0908}" presName="quad1" presStyleLbl="node1" presStyleIdx="0" presStyleCnt="4" custScaleX="148012" custLinFactNeighborX="-24180">
        <dgm:presLayoutVars>
          <dgm:chMax val="0"/>
          <dgm:chPref val="0"/>
          <dgm:bulletEnabled val="1"/>
        </dgm:presLayoutVars>
      </dgm:prSet>
      <dgm:spPr/>
      <dgm:t>
        <a:bodyPr/>
        <a:lstStyle/>
        <a:p>
          <a:endParaRPr lang="en-US"/>
        </a:p>
      </dgm:t>
    </dgm:pt>
    <dgm:pt modelId="{D48BB571-456F-3E46-96B2-AE7070C287CB}" type="pres">
      <dgm:prSet presAssocID="{B47D385A-CFF5-FD43-9978-02C33A4A0908}" presName="quad2" presStyleLbl="node1" presStyleIdx="1" presStyleCnt="4" custScaleX="153316" custLinFactNeighborX="31927">
        <dgm:presLayoutVars>
          <dgm:chMax val="0"/>
          <dgm:chPref val="0"/>
          <dgm:bulletEnabled val="1"/>
        </dgm:presLayoutVars>
      </dgm:prSet>
      <dgm:spPr/>
      <dgm:t>
        <a:bodyPr/>
        <a:lstStyle/>
        <a:p>
          <a:endParaRPr lang="en-US"/>
        </a:p>
      </dgm:t>
    </dgm:pt>
    <dgm:pt modelId="{79060AB4-5858-C847-A2D6-F73AF2F5D936}" type="pres">
      <dgm:prSet presAssocID="{B47D385A-CFF5-FD43-9978-02C33A4A0908}" presName="quad3" presStyleLbl="node1" presStyleIdx="2" presStyleCnt="4" custScaleX="148012" custLinFactNeighborX="-24180">
        <dgm:presLayoutVars>
          <dgm:chMax val="0"/>
          <dgm:chPref val="0"/>
          <dgm:bulletEnabled val="1"/>
        </dgm:presLayoutVars>
      </dgm:prSet>
      <dgm:spPr/>
      <dgm:t>
        <a:bodyPr/>
        <a:lstStyle/>
        <a:p>
          <a:endParaRPr lang="en-US"/>
        </a:p>
      </dgm:t>
    </dgm:pt>
    <dgm:pt modelId="{84AD89AD-DFA6-D747-9646-B331E7E2917F}" type="pres">
      <dgm:prSet presAssocID="{B47D385A-CFF5-FD43-9978-02C33A4A0908}" presName="quad4" presStyleLbl="node1" presStyleIdx="3" presStyleCnt="4" custScaleX="153316" custLinFactNeighborX="34242" custLinFactNeighborY="5744">
        <dgm:presLayoutVars>
          <dgm:chMax val="0"/>
          <dgm:chPref val="0"/>
          <dgm:bulletEnabled val="1"/>
        </dgm:presLayoutVars>
      </dgm:prSet>
      <dgm:spPr/>
      <dgm:t>
        <a:bodyPr/>
        <a:lstStyle/>
        <a:p>
          <a:endParaRPr lang="en-US"/>
        </a:p>
      </dgm:t>
    </dgm:pt>
  </dgm:ptLst>
  <dgm:cxnLst>
    <dgm:cxn modelId="{1C3A4C97-C203-4B67-852A-EFF373692725}" type="presOf" srcId="{E2E31BE7-3905-7D41-BA00-613330905A69}" destId="{79060AB4-5858-C847-A2D6-F73AF2F5D936}" srcOrd="0" destOrd="0" presId="urn:microsoft.com/office/officeart/2005/8/layout/matrix3"/>
    <dgm:cxn modelId="{4953D371-707E-40AB-AEB6-2ABE4020567F}" type="presOf" srcId="{1B6004DA-5329-5D4A-82B4-EF065AFD31EA}" destId="{D48BB571-456F-3E46-96B2-AE7070C287CB}" srcOrd="0" destOrd="0" presId="urn:microsoft.com/office/officeart/2005/8/layout/matrix3"/>
    <dgm:cxn modelId="{F898656E-A8D2-0A4B-BE01-B08C7763C804}" srcId="{B47D385A-CFF5-FD43-9978-02C33A4A0908}" destId="{E2E31BE7-3905-7D41-BA00-613330905A69}" srcOrd="2" destOrd="0" parTransId="{6D4B2268-0563-B140-8878-8A8FEAB6455B}" sibTransId="{628D7FB2-EEEC-5144-B39A-C1AFC8F0C4A5}"/>
    <dgm:cxn modelId="{42A40EB1-4B65-4F4C-BAEA-FAF5F4213747}" type="presOf" srcId="{B47D385A-CFF5-FD43-9978-02C33A4A0908}" destId="{E5B41304-4AFA-C842-80D0-8E3CE81F7959}" srcOrd="0" destOrd="0" presId="urn:microsoft.com/office/officeart/2005/8/layout/matrix3"/>
    <dgm:cxn modelId="{1A7DFFE5-D5B5-B14A-B1A0-6D9B7AA4CC5F}" srcId="{B47D385A-CFF5-FD43-9978-02C33A4A0908}" destId="{1B6004DA-5329-5D4A-82B4-EF065AFD31EA}" srcOrd="1" destOrd="0" parTransId="{17C3582C-0376-3043-8BF8-315FC4B9AE88}" sibTransId="{3D15B709-559A-5E4F-A1B1-FAE866AE8094}"/>
    <dgm:cxn modelId="{C1F4DA71-7406-AD4E-A7E7-C2A78D832B69}" srcId="{B47D385A-CFF5-FD43-9978-02C33A4A0908}" destId="{ECAF825E-C057-E94F-AAAB-3CC1130E4C71}" srcOrd="0" destOrd="0" parTransId="{D961E648-10C9-B74C-A614-45CFF1096C56}" sibTransId="{5805468C-2A18-754C-84ED-95340B4F3616}"/>
    <dgm:cxn modelId="{1A3026CC-F120-4BAD-BAA8-7F55B39036B4}" type="presOf" srcId="{ECAF825E-C057-E94F-AAAB-3CC1130E4C71}" destId="{32FB7E69-348A-5847-83F9-4FA945C8C774}" srcOrd="0" destOrd="0" presId="urn:microsoft.com/office/officeart/2005/8/layout/matrix3"/>
    <dgm:cxn modelId="{F50996CB-BBC1-4FF5-A914-F4E922A34A02}" type="presOf" srcId="{8E0EE2BD-A035-D141-9768-AFC5F4DA6FBD}" destId="{84AD89AD-DFA6-D747-9646-B331E7E2917F}" srcOrd="0" destOrd="0" presId="urn:microsoft.com/office/officeart/2005/8/layout/matrix3"/>
    <dgm:cxn modelId="{F11582AF-395A-EC46-8580-8637093A73E3}" srcId="{B47D385A-CFF5-FD43-9978-02C33A4A0908}" destId="{8E0EE2BD-A035-D141-9768-AFC5F4DA6FBD}" srcOrd="3" destOrd="0" parTransId="{EBD40C3C-A11A-D442-9887-531551C86E24}" sibTransId="{466614F5-0878-E846-BF7E-BC11BF741E1E}"/>
    <dgm:cxn modelId="{A429063E-103F-4C6B-B165-77DF0E407B53}" type="presParOf" srcId="{E5B41304-4AFA-C842-80D0-8E3CE81F7959}" destId="{AADAD245-E37C-D14C-949C-64A116AE0ABE}" srcOrd="0" destOrd="0" presId="urn:microsoft.com/office/officeart/2005/8/layout/matrix3"/>
    <dgm:cxn modelId="{8E43B616-EF78-4894-88BD-4DCA7AD24486}" type="presParOf" srcId="{E5B41304-4AFA-C842-80D0-8E3CE81F7959}" destId="{32FB7E69-348A-5847-83F9-4FA945C8C774}" srcOrd="1" destOrd="0" presId="urn:microsoft.com/office/officeart/2005/8/layout/matrix3"/>
    <dgm:cxn modelId="{129140EF-7F0A-4925-9908-35D27E195C17}" type="presParOf" srcId="{E5B41304-4AFA-C842-80D0-8E3CE81F7959}" destId="{D48BB571-456F-3E46-96B2-AE7070C287CB}" srcOrd="2" destOrd="0" presId="urn:microsoft.com/office/officeart/2005/8/layout/matrix3"/>
    <dgm:cxn modelId="{1AE2AC2A-9B69-402C-80D0-8A6439AE4007}" type="presParOf" srcId="{E5B41304-4AFA-C842-80D0-8E3CE81F7959}" destId="{79060AB4-5858-C847-A2D6-F73AF2F5D936}" srcOrd="3" destOrd="0" presId="urn:microsoft.com/office/officeart/2005/8/layout/matrix3"/>
    <dgm:cxn modelId="{A457972A-9C40-4341-9D6F-1AA4DC44FC55}" type="presParOf" srcId="{E5B41304-4AFA-C842-80D0-8E3CE81F7959}" destId="{84AD89AD-DFA6-D747-9646-B331E7E2917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C98E28-2196-4636-9088-A9BFFD66A04B}" type="doc">
      <dgm:prSet loTypeId="urn:microsoft.com/office/officeart/2008/layout/PictureAccentList" loCatId="picture" qsTypeId="urn:microsoft.com/office/officeart/2005/8/quickstyle/simple3" qsCatId="simple" csTypeId="urn:microsoft.com/office/officeart/2005/8/colors/accent1_5" csCatId="accent1" phldr="1"/>
      <dgm:spPr/>
      <dgm:t>
        <a:bodyPr/>
        <a:lstStyle/>
        <a:p>
          <a:endParaRPr lang="tr-TR"/>
        </a:p>
      </dgm:t>
    </dgm:pt>
    <dgm:pt modelId="{EC6B9E72-9446-4F30-8764-C2EF90AFD11B}">
      <dgm:prSet/>
      <dgm:spPr/>
      <dgm:t>
        <a:bodyPr/>
        <a:lstStyle/>
        <a:p>
          <a:pPr algn="ctr" rtl="0"/>
          <a:r>
            <a:rPr lang="en-US" sz="2100" dirty="0" smtClean="0"/>
            <a:t>A) </a:t>
          </a:r>
          <a:r>
            <a:rPr lang="tr-TR" sz="2100" dirty="0" smtClean="0"/>
            <a:t>R</a:t>
          </a:r>
          <a:r>
            <a:rPr lang="en-US" sz="2100" dirty="0" err="1" smtClean="0"/>
            <a:t>ekabeti</a:t>
          </a:r>
          <a:r>
            <a:rPr lang="en-US" sz="2100" dirty="0" smtClean="0"/>
            <a:t> </a:t>
          </a:r>
          <a:r>
            <a:rPr lang="tr-TR" sz="2100" dirty="0" smtClean="0"/>
            <a:t>e</a:t>
          </a:r>
          <a:r>
            <a:rPr lang="en-US" sz="2100" dirty="0" err="1" smtClean="0"/>
            <a:t>tkileyen</a:t>
          </a:r>
          <a:r>
            <a:rPr lang="en-US" sz="2100" dirty="0" smtClean="0"/>
            <a:t> </a:t>
          </a:r>
          <a:r>
            <a:rPr lang="en-US" sz="2100" dirty="0" err="1" smtClean="0"/>
            <a:t>faktörler</a:t>
          </a:r>
          <a:endParaRPr lang="tr-TR" sz="2100" dirty="0"/>
        </a:p>
      </dgm:t>
    </dgm:pt>
    <dgm:pt modelId="{0D15B188-023A-4D3B-A0AE-D468325940A5}" type="parTrans" cxnId="{9E80C95B-91D1-4E3C-84CD-69BBC89156F1}">
      <dgm:prSet/>
      <dgm:spPr/>
      <dgm:t>
        <a:bodyPr/>
        <a:lstStyle/>
        <a:p>
          <a:endParaRPr lang="tr-TR"/>
        </a:p>
      </dgm:t>
    </dgm:pt>
    <dgm:pt modelId="{DE5AF0C3-B65C-405A-BC53-1A76E1DF4AA3}" type="sibTrans" cxnId="{9E80C95B-91D1-4E3C-84CD-69BBC89156F1}">
      <dgm:prSet/>
      <dgm:spPr/>
      <dgm:t>
        <a:bodyPr/>
        <a:lstStyle/>
        <a:p>
          <a:endParaRPr lang="tr-TR"/>
        </a:p>
      </dgm:t>
    </dgm:pt>
    <dgm:pt modelId="{E4C52B8C-7F0A-4EAC-ACFE-E712A229D95C}">
      <dgm:prSet custT="1"/>
      <dgm:spPr/>
      <dgm:t>
        <a:bodyPr/>
        <a:lstStyle/>
        <a:p>
          <a:pPr algn="l" rtl="0"/>
          <a:r>
            <a:rPr lang="tr-TR" sz="1800" dirty="0" smtClean="0"/>
            <a:t>1.</a:t>
          </a:r>
          <a:r>
            <a:rPr lang="en-US" sz="1800" dirty="0" smtClean="0"/>
            <a:t> </a:t>
          </a:r>
          <a:r>
            <a:rPr lang="en-US" sz="1800" dirty="0" err="1" smtClean="0"/>
            <a:t>Giriş</a:t>
          </a:r>
          <a:r>
            <a:rPr lang="en-US" sz="1800" dirty="0" smtClean="0"/>
            <a:t> </a:t>
          </a:r>
          <a:r>
            <a:rPr lang="en-US" sz="1800" dirty="0" err="1" smtClean="0"/>
            <a:t>hakkı</a:t>
          </a:r>
          <a:endParaRPr lang="tr-TR" sz="1800" dirty="0"/>
        </a:p>
      </dgm:t>
    </dgm:pt>
    <dgm:pt modelId="{5D570ACB-3A6D-4530-AD42-BF95E1675215}" type="parTrans" cxnId="{E045AFA5-B120-44AF-9259-51434D9A7323}">
      <dgm:prSet/>
      <dgm:spPr/>
      <dgm:t>
        <a:bodyPr/>
        <a:lstStyle/>
        <a:p>
          <a:endParaRPr lang="tr-TR"/>
        </a:p>
      </dgm:t>
    </dgm:pt>
    <dgm:pt modelId="{662802C2-9CA6-4D8F-B774-8B272B771B67}" type="sibTrans" cxnId="{E045AFA5-B120-44AF-9259-51434D9A7323}">
      <dgm:prSet/>
      <dgm:spPr/>
      <dgm:t>
        <a:bodyPr/>
        <a:lstStyle/>
        <a:p>
          <a:endParaRPr lang="tr-TR"/>
        </a:p>
      </dgm:t>
    </dgm:pt>
    <dgm:pt modelId="{02C36AE4-D477-4A6E-9B80-BBEC343CD96F}">
      <dgm:prSet custT="1"/>
      <dgm:spPr/>
      <dgm:t>
        <a:bodyPr/>
        <a:lstStyle/>
        <a:p>
          <a:pPr algn="l" rtl="0"/>
          <a:r>
            <a:rPr lang="en-US" sz="1800" dirty="0" smtClean="0"/>
            <a:t>2. </a:t>
          </a:r>
          <a:r>
            <a:rPr lang="en-US" sz="1800" dirty="0" err="1" smtClean="0"/>
            <a:t>Dış</a:t>
          </a:r>
          <a:r>
            <a:rPr lang="en-US" sz="1800" dirty="0" smtClean="0"/>
            <a:t> </a:t>
          </a:r>
          <a:r>
            <a:rPr lang="en-US" sz="1800" dirty="0" err="1" smtClean="0"/>
            <a:t>koruma</a:t>
          </a:r>
          <a:endParaRPr lang="tr-TR" sz="1800" dirty="0"/>
        </a:p>
      </dgm:t>
    </dgm:pt>
    <dgm:pt modelId="{EE4F1444-1F83-4794-A566-AA694BA72750}" type="parTrans" cxnId="{478D3495-9629-4886-B942-A8CA48ACC6A4}">
      <dgm:prSet/>
      <dgm:spPr/>
      <dgm:t>
        <a:bodyPr/>
        <a:lstStyle/>
        <a:p>
          <a:endParaRPr lang="tr-TR"/>
        </a:p>
      </dgm:t>
    </dgm:pt>
    <dgm:pt modelId="{DEEB4ED4-4D96-48F9-B436-7C30FBC43A27}" type="sibTrans" cxnId="{478D3495-9629-4886-B942-A8CA48ACC6A4}">
      <dgm:prSet/>
      <dgm:spPr/>
      <dgm:t>
        <a:bodyPr/>
        <a:lstStyle/>
        <a:p>
          <a:endParaRPr lang="tr-TR"/>
        </a:p>
      </dgm:t>
    </dgm:pt>
    <dgm:pt modelId="{E924BB1C-24C5-40D4-95D7-7295CEC41815}">
      <dgm:prSet custT="1"/>
      <dgm:spPr/>
      <dgm:t>
        <a:bodyPr/>
        <a:lstStyle/>
        <a:p>
          <a:pPr algn="l" rtl="0"/>
          <a:r>
            <a:rPr lang="en-US" sz="1800" dirty="0" smtClean="0"/>
            <a:t>3.</a:t>
          </a:r>
          <a:r>
            <a:rPr lang="tr-TR" sz="1800" dirty="0" smtClean="0"/>
            <a:t> </a:t>
          </a:r>
          <a:r>
            <a:rPr lang="en-US" sz="1800" dirty="0" err="1" smtClean="0"/>
            <a:t>Yararlanılabilir</a:t>
          </a:r>
          <a:r>
            <a:rPr lang="en-US" sz="1800" dirty="0" smtClean="0"/>
            <a:t> </a:t>
          </a:r>
          <a:r>
            <a:rPr lang="en-US" sz="1800" dirty="0" err="1" smtClean="0"/>
            <a:t>pazar</a:t>
          </a:r>
          <a:r>
            <a:rPr lang="en-US" sz="1800" dirty="0" smtClean="0"/>
            <a:t> </a:t>
          </a:r>
          <a:r>
            <a:rPr lang="tr-TR" sz="1800" dirty="0" smtClean="0"/>
            <a:t>k</a:t>
          </a:r>
          <a:r>
            <a:rPr lang="en-US" sz="1800" dirty="0" err="1" smtClean="0"/>
            <a:t>ısmı</a:t>
          </a:r>
          <a:endParaRPr lang="tr-TR" sz="1800" dirty="0"/>
        </a:p>
      </dgm:t>
    </dgm:pt>
    <dgm:pt modelId="{619E0F31-753B-4C68-B34C-1F1B7F77136B}" type="parTrans" cxnId="{D0DC70D0-8484-4CEA-AB6A-85FE46543137}">
      <dgm:prSet/>
      <dgm:spPr/>
      <dgm:t>
        <a:bodyPr/>
        <a:lstStyle/>
        <a:p>
          <a:endParaRPr lang="tr-TR"/>
        </a:p>
      </dgm:t>
    </dgm:pt>
    <dgm:pt modelId="{D9312C9D-E431-4D9B-BDBB-F87126B612B8}" type="sibTrans" cxnId="{D0DC70D0-8484-4CEA-AB6A-85FE46543137}">
      <dgm:prSet/>
      <dgm:spPr/>
      <dgm:t>
        <a:bodyPr/>
        <a:lstStyle/>
        <a:p>
          <a:endParaRPr lang="tr-TR"/>
        </a:p>
      </dgm:t>
    </dgm:pt>
    <dgm:pt modelId="{2E1683F2-8777-4CFC-A18F-A03DD0640BBC}">
      <dgm:prSet custT="1"/>
      <dgm:spPr/>
      <dgm:t>
        <a:bodyPr/>
        <a:lstStyle/>
        <a:p>
          <a:pPr algn="l" rtl="0"/>
          <a:r>
            <a:rPr lang="en-US" sz="1800" dirty="0" smtClean="0"/>
            <a:t>4.</a:t>
          </a:r>
          <a:r>
            <a:rPr lang="tr-TR" sz="1800" dirty="0" smtClean="0"/>
            <a:t> </a:t>
          </a:r>
          <a:r>
            <a:rPr lang="en-US" sz="1800" dirty="0" err="1" smtClean="0"/>
            <a:t>Sektörde</a:t>
          </a:r>
          <a:r>
            <a:rPr lang="en-US" sz="1800" dirty="0" smtClean="0"/>
            <a:t> </a:t>
          </a:r>
          <a:r>
            <a:rPr lang="en-US" sz="1800" dirty="0" err="1" smtClean="0"/>
            <a:t>karların</a:t>
          </a:r>
          <a:r>
            <a:rPr lang="en-US" sz="1800" dirty="0" smtClean="0"/>
            <a:t> </a:t>
          </a:r>
          <a:r>
            <a:rPr lang="en-US" sz="1800" dirty="0" err="1" smtClean="0"/>
            <a:t>gelişme</a:t>
          </a:r>
          <a:r>
            <a:rPr lang="en-US" sz="1800" dirty="0" smtClean="0"/>
            <a:t> </a:t>
          </a:r>
          <a:r>
            <a:rPr lang="en-US" sz="1800" dirty="0" err="1" smtClean="0"/>
            <a:t>durumu</a:t>
          </a:r>
          <a:endParaRPr lang="tr-TR" sz="1800" dirty="0"/>
        </a:p>
      </dgm:t>
    </dgm:pt>
    <dgm:pt modelId="{44F64605-2062-4CCD-91CF-B9F601C7FE5C}" type="parTrans" cxnId="{D1F0B102-01ED-4951-BC3E-CA43D359100E}">
      <dgm:prSet/>
      <dgm:spPr/>
      <dgm:t>
        <a:bodyPr/>
        <a:lstStyle/>
        <a:p>
          <a:endParaRPr lang="tr-TR"/>
        </a:p>
      </dgm:t>
    </dgm:pt>
    <dgm:pt modelId="{4E4CE318-D649-4236-B22F-96E36AA628A6}" type="sibTrans" cxnId="{D1F0B102-01ED-4951-BC3E-CA43D359100E}">
      <dgm:prSet/>
      <dgm:spPr/>
      <dgm:t>
        <a:bodyPr/>
        <a:lstStyle/>
        <a:p>
          <a:endParaRPr lang="tr-TR"/>
        </a:p>
      </dgm:t>
    </dgm:pt>
    <dgm:pt modelId="{10159806-9E06-44DA-B959-5707ECE99C90}">
      <dgm:prSet custT="1"/>
      <dgm:spPr/>
      <dgm:t>
        <a:bodyPr/>
        <a:lstStyle/>
        <a:p>
          <a:pPr algn="l" rtl="0"/>
          <a:r>
            <a:rPr lang="en-US" sz="1800" dirty="0" smtClean="0"/>
            <a:t>5.</a:t>
          </a:r>
          <a:r>
            <a:rPr lang="tr-TR" sz="1800" dirty="0" smtClean="0"/>
            <a:t> </a:t>
          </a:r>
          <a:r>
            <a:rPr lang="en-US" sz="1800" dirty="0" err="1" smtClean="0"/>
            <a:t>Pazarın</a:t>
          </a:r>
          <a:r>
            <a:rPr lang="en-US" sz="1800" dirty="0" smtClean="0"/>
            <a:t> </a:t>
          </a:r>
          <a:r>
            <a:rPr lang="en-US" sz="1800" dirty="0" err="1" smtClean="0"/>
            <a:t>durumu</a:t>
          </a:r>
          <a:endParaRPr lang="tr-TR" sz="1800" dirty="0"/>
        </a:p>
      </dgm:t>
    </dgm:pt>
    <dgm:pt modelId="{6A25B621-1D21-4AEB-8EE6-EDC92B9E5622}" type="parTrans" cxnId="{218FCB77-6346-4581-A236-AC069B0FB454}">
      <dgm:prSet/>
      <dgm:spPr/>
      <dgm:t>
        <a:bodyPr/>
        <a:lstStyle/>
        <a:p>
          <a:endParaRPr lang="tr-TR"/>
        </a:p>
      </dgm:t>
    </dgm:pt>
    <dgm:pt modelId="{A934215D-D3ED-46B4-ADA6-57CAE12CE269}" type="sibTrans" cxnId="{218FCB77-6346-4581-A236-AC069B0FB454}">
      <dgm:prSet/>
      <dgm:spPr/>
      <dgm:t>
        <a:bodyPr/>
        <a:lstStyle/>
        <a:p>
          <a:endParaRPr lang="tr-TR"/>
        </a:p>
      </dgm:t>
    </dgm:pt>
    <dgm:pt modelId="{55C99055-8D31-4AAF-85AA-176DAD88B65A}">
      <dgm:prSet custT="1"/>
      <dgm:spPr/>
      <dgm:t>
        <a:bodyPr/>
        <a:lstStyle/>
        <a:p>
          <a:pPr algn="l" rtl="0"/>
          <a:r>
            <a:rPr lang="en-US" sz="1800" dirty="0" smtClean="0"/>
            <a:t>6.</a:t>
          </a:r>
          <a:r>
            <a:rPr lang="tr-TR" sz="1800" dirty="0" smtClean="0"/>
            <a:t> </a:t>
          </a:r>
          <a:r>
            <a:rPr lang="en-US" sz="1800" dirty="0" err="1" smtClean="0"/>
            <a:t>Gelişmenin</a:t>
          </a:r>
          <a:r>
            <a:rPr lang="en-US" sz="1800" dirty="0" smtClean="0"/>
            <a:t> </a:t>
          </a:r>
          <a:r>
            <a:rPr lang="en-US" sz="1800" dirty="0" err="1" smtClean="0"/>
            <a:t>genel</a:t>
          </a:r>
          <a:r>
            <a:rPr lang="en-US" sz="1800" dirty="0" smtClean="0"/>
            <a:t> </a:t>
          </a:r>
          <a:r>
            <a:rPr lang="en-US" sz="1800" dirty="0" err="1" smtClean="0"/>
            <a:t>eğilimi</a:t>
          </a:r>
          <a:endParaRPr lang="tr-TR" sz="1800" dirty="0"/>
        </a:p>
      </dgm:t>
    </dgm:pt>
    <dgm:pt modelId="{A6CDBB78-9B7C-4285-9F18-F6B5E83F4AC4}" type="parTrans" cxnId="{DBC0EE31-F9C3-4AFF-AA7B-73B5837CBE8E}">
      <dgm:prSet/>
      <dgm:spPr/>
      <dgm:t>
        <a:bodyPr/>
        <a:lstStyle/>
        <a:p>
          <a:endParaRPr lang="tr-TR"/>
        </a:p>
      </dgm:t>
    </dgm:pt>
    <dgm:pt modelId="{01BE988A-4EF3-4377-9B49-A9D4B6308634}" type="sibTrans" cxnId="{DBC0EE31-F9C3-4AFF-AA7B-73B5837CBE8E}">
      <dgm:prSet/>
      <dgm:spPr/>
      <dgm:t>
        <a:bodyPr/>
        <a:lstStyle/>
        <a:p>
          <a:endParaRPr lang="tr-TR"/>
        </a:p>
      </dgm:t>
    </dgm:pt>
    <dgm:pt modelId="{8969D162-D00D-4902-86E2-0F460D476D3E}" type="pres">
      <dgm:prSet presAssocID="{69C98E28-2196-4636-9088-A9BFFD66A04B}" presName="layout" presStyleCnt="0">
        <dgm:presLayoutVars>
          <dgm:chMax/>
          <dgm:chPref/>
          <dgm:dir/>
          <dgm:animOne val="branch"/>
          <dgm:animLvl val="lvl"/>
          <dgm:resizeHandles/>
        </dgm:presLayoutVars>
      </dgm:prSet>
      <dgm:spPr/>
      <dgm:t>
        <a:bodyPr/>
        <a:lstStyle/>
        <a:p>
          <a:endParaRPr lang="tr-TR"/>
        </a:p>
      </dgm:t>
    </dgm:pt>
    <dgm:pt modelId="{9A2F23EB-4EE7-431A-AAC0-3DC875F4E14A}" type="pres">
      <dgm:prSet presAssocID="{EC6B9E72-9446-4F30-8764-C2EF90AFD11B}" presName="root" presStyleCnt="0">
        <dgm:presLayoutVars>
          <dgm:chMax/>
          <dgm:chPref val="4"/>
        </dgm:presLayoutVars>
      </dgm:prSet>
      <dgm:spPr/>
    </dgm:pt>
    <dgm:pt modelId="{BD39F006-E33A-4739-8C9A-F9AE26589AA0}" type="pres">
      <dgm:prSet presAssocID="{EC6B9E72-9446-4F30-8764-C2EF90AFD11B}" presName="rootComposite" presStyleCnt="0">
        <dgm:presLayoutVars/>
      </dgm:prSet>
      <dgm:spPr/>
    </dgm:pt>
    <dgm:pt modelId="{FC4BF350-A95B-4536-AD9F-9AE57A720286}" type="pres">
      <dgm:prSet presAssocID="{EC6B9E72-9446-4F30-8764-C2EF90AFD11B}" presName="rootText" presStyleLbl="node0" presStyleIdx="0" presStyleCnt="1" custScaleX="164709" custLinFactNeighborX="14468" custLinFactNeighborY="-354">
        <dgm:presLayoutVars>
          <dgm:chMax/>
          <dgm:chPref val="4"/>
        </dgm:presLayoutVars>
      </dgm:prSet>
      <dgm:spPr/>
      <dgm:t>
        <a:bodyPr/>
        <a:lstStyle/>
        <a:p>
          <a:endParaRPr lang="tr-TR"/>
        </a:p>
      </dgm:t>
    </dgm:pt>
    <dgm:pt modelId="{4D001B35-1A99-482A-AFC7-7503E099DDC4}" type="pres">
      <dgm:prSet presAssocID="{EC6B9E72-9446-4F30-8764-C2EF90AFD11B}" presName="childShape" presStyleCnt="0">
        <dgm:presLayoutVars>
          <dgm:chMax val="0"/>
          <dgm:chPref val="0"/>
        </dgm:presLayoutVars>
      </dgm:prSet>
      <dgm:spPr/>
    </dgm:pt>
    <dgm:pt modelId="{0364F67B-871E-400C-AEAA-4A1F7F251063}" type="pres">
      <dgm:prSet presAssocID="{E4C52B8C-7F0A-4EAC-ACFE-E712A229D95C}" presName="childComposite" presStyleCnt="0">
        <dgm:presLayoutVars>
          <dgm:chMax val="0"/>
          <dgm:chPref val="0"/>
        </dgm:presLayoutVars>
      </dgm:prSet>
      <dgm:spPr/>
    </dgm:pt>
    <dgm:pt modelId="{3C00FBC8-05DA-402D-B56C-C452CE7BA6AF}" type="pres">
      <dgm:prSet presAssocID="{E4C52B8C-7F0A-4EAC-ACFE-E712A229D95C}" presName="Image" presStyleLbl="node1" presStyleIdx="0" presStyleCnt="6" custLinFactNeighborX="-5158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tr-TR"/>
        </a:p>
      </dgm:t>
    </dgm:pt>
    <dgm:pt modelId="{3E3FD65C-A370-447F-8CBF-F9E4EF4DC492}" type="pres">
      <dgm:prSet presAssocID="{E4C52B8C-7F0A-4EAC-ACFE-E712A229D95C}" presName="childText" presStyleLbl="lnNode1" presStyleIdx="0" presStyleCnt="6" custScaleX="177280" custLinFactNeighborX="30067">
        <dgm:presLayoutVars>
          <dgm:chMax val="0"/>
          <dgm:chPref val="0"/>
          <dgm:bulletEnabled val="1"/>
        </dgm:presLayoutVars>
      </dgm:prSet>
      <dgm:spPr/>
      <dgm:t>
        <a:bodyPr/>
        <a:lstStyle/>
        <a:p>
          <a:endParaRPr lang="tr-TR"/>
        </a:p>
      </dgm:t>
    </dgm:pt>
    <dgm:pt modelId="{9469E2E3-4325-4A6B-8B9E-EF1CA83B0E74}" type="pres">
      <dgm:prSet presAssocID="{02C36AE4-D477-4A6E-9B80-BBEC343CD96F}" presName="childComposite" presStyleCnt="0">
        <dgm:presLayoutVars>
          <dgm:chMax val="0"/>
          <dgm:chPref val="0"/>
        </dgm:presLayoutVars>
      </dgm:prSet>
      <dgm:spPr/>
    </dgm:pt>
    <dgm:pt modelId="{ECBBB899-F3CD-454E-9507-B6266584F60E}" type="pres">
      <dgm:prSet presAssocID="{02C36AE4-D477-4A6E-9B80-BBEC343CD96F}" presName="Image" presStyleLbl="node1" presStyleIdx="1" presStyleCnt="6" custLinFactNeighborX="-5158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dgm:spPr>
      <dgm:t>
        <a:bodyPr/>
        <a:lstStyle/>
        <a:p>
          <a:endParaRPr lang="tr-TR"/>
        </a:p>
      </dgm:t>
    </dgm:pt>
    <dgm:pt modelId="{E2287A6C-0ABB-4A24-9C32-7756F5536EEC}" type="pres">
      <dgm:prSet presAssocID="{02C36AE4-D477-4A6E-9B80-BBEC343CD96F}" presName="childText" presStyleLbl="lnNode1" presStyleIdx="1" presStyleCnt="6" custScaleX="177280" custLinFactNeighborX="30067">
        <dgm:presLayoutVars>
          <dgm:chMax val="0"/>
          <dgm:chPref val="0"/>
          <dgm:bulletEnabled val="1"/>
        </dgm:presLayoutVars>
      </dgm:prSet>
      <dgm:spPr/>
      <dgm:t>
        <a:bodyPr/>
        <a:lstStyle/>
        <a:p>
          <a:endParaRPr lang="tr-TR"/>
        </a:p>
      </dgm:t>
    </dgm:pt>
    <dgm:pt modelId="{955537F9-D561-468B-8990-F35687200BAB}" type="pres">
      <dgm:prSet presAssocID="{E924BB1C-24C5-40D4-95D7-7295CEC41815}" presName="childComposite" presStyleCnt="0">
        <dgm:presLayoutVars>
          <dgm:chMax val="0"/>
          <dgm:chPref val="0"/>
        </dgm:presLayoutVars>
      </dgm:prSet>
      <dgm:spPr/>
    </dgm:pt>
    <dgm:pt modelId="{073B9F2D-051D-4FAB-BEE1-08363C6995F8}" type="pres">
      <dgm:prSet presAssocID="{E924BB1C-24C5-40D4-95D7-7295CEC41815}" presName="Image" presStyleLbl="node1" presStyleIdx="2" presStyleCnt="6" custLinFactNeighborX="-5158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tr-TR"/>
        </a:p>
      </dgm:t>
    </dgm:pt>
    <dgm:pt modelId="{321BD1C8-B3C6-409A-BFDC-B64DF993043B}" type="pres">
      <dgm:prSet presAssocID="{E924BB1C-24C5-40D4-95D7-7295CEC41815}" presName="childText" presStyleLbl="lnNode1" presStyleIdx="2" presStyleCnt="6" custScaleX="177280" custLinFactNeighborX="30067">
        <dgm:presLayoutVars>
          <dgm:chMax val="0"/>
          <dgm:chPref val="0"/>
          <dgm:bulletEnabled val="1"/>
        </dgm:presLayoutVars>
      </dgm:prSet>
      <dgm:spPr/>
      <dgm:t>
        <a:bodyPr/>
        <a:lstStyle/>
        <a:p>
          <a:endParaRPr lang="tr-TR"/>
        </a:p>
      </dgm:t>
    </dgm:pt>
    <dgm:pt modelId="{38DB88D3-A079-40C3-AED5-B836BC77CCE3}" type="pres">
      <dgm:prSet presAssocID="{2E1683F2-8777-4CFC-A18F-A03DD0640BBC}" presName="childComposite" presStyleCnt="0">
        <dgm:presLayoutVars>
          <dgm:chMax val="0"/>
          <dgm:chPref val="0"/>
        </dgm:presLayoutVars>
      </dgm:prSet>
      <dgm:spPr/>
    </dgm:pt>
    <dgm:pt modelId="{6322741A-6671-4E04-A122-ED44C98F5290}" type="pres">
      <dgm:prSet presAssocID="{2E1683F2-8777-4CFC-A18F-A03DD0640BBC}" presName="Image" presStyleLbl="node1" presStyleIdx="3" presStyleCnt="6" custLinFactNeighborX="-5158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t>
        <a:bodyPr/>
        <a:lstStyle/>
        <a:p>
          <a:endParaRPr lang="tr-TR"/>
        </a:p>
      </dgm:t>
    </dgm:pt>
    <dgm:pt modelId="{C51CCF1C-920D-48E5-8EBC-73BF7D2459AD}" type="pres">
      <dgm:prSet presAssocID="{2E1683F2-8777-4CFC-A18F-A03DD0640BBC}" presName="childText" presStyleLbl="lnNode1" presStyleIdx="3" presStyleCnt="6" custScaleX="177280" custLinFactNeighborX="30067">
        <dgm:presLayoutVars>
          <dgm:chMax val="0"/>
          <dgm:chPref val="0"/>
          <dgm:bulletEnabled val="1"/>
        </dgm:presLayoutVars>
      </dgm:prSet>
      <dgm:spPr/>
      <dgm:t>
        <a:bodyPr/>
        <a:lstStyle/>
        <a:p>
          <a:endParaRPr lang="tr-TR"/>
        </a:p>
      </dgm:t>
    </dgm:pt>
    <dgm:pt modelId="{19852FCF-BEA7-42F4-BA6A-583ABC7220ED}" type="pres">
      <dgm:prSet presAssocID="{10159806-9E06-44DA-B959-5707ECE99C90}" presName="childComposite" presStyleCnt="0">
        <dgm:presLayoutVars>
          <dgm:chMax val="0"/>
          <dgm:chPref val="0"/>
        </dgm:presLayoutVars>
      </dgm:prSet>
      <dgm:spPr/>
    </dgm:pt>
    <dgm:pt modelId="{4869ED4A-AA11-4A75-AA93-C48B2F268F46}" type="pres">
      <dgm:prSet presAssocID="{10159806-9E06-44DA-B959-5707ECE99C90}" presName="Image" presStyleLbl="node1" presStyleIdx="4" presStyleCnt="6" custLinFactNeighborX="-5158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tr-TR"/>
        </a:p>
      </dgm:t>
    </dgm:pt>
    <dgm:pt modelId="{0C41234D-CDDD-4066-BB9C-B488D079DAB6}" type="pres">
      <dgm:prSet presAssocID="{10159806-9E06-44DA-B959-5707ECE99C90}" presName="childText" presStyleLbl="lnNode1" presStyleIdx="4" presStyleCnt="6" custScaleX="177280" custLinFactNeighborX="30067">
        <dgm:presLayoutVars>
          <dgm:chMax val="0"/>
          <dgm:chPref val="0"/>
          <dgm:bulletEnabled val="1"/>
        </dgm:presLayoutVars>
      </dgm:prSet>
      <dgm:spPr/>
      <dgm:t>
        <a:bodyPr/>
        <a:lstStyle/>
        <a:p>
          <a:endParaRPr lang="tr-TR"/>
        </a:p>
      </dgm:t>
    </dgm:pt>
    <dgm:pt modelId="{F7CCCC58-495E-4E72-ADBA-F863288A6B26}" type="pres">
      <dgm:prSet presAssocID="{55C99055-8D31-4AAF-85AA-176DAD88B65A}" presName="childComposite" presStyleCnt="0">
        <dgm:presLayoutVars>
          <dgm:chMax val="0"/>
          <dgm:chPref val="0"/>
        </dgm:presLayoutVars>
      </dgm:prSet>
      <dgm:spPr/>
    </dgm:pt>
    <dgm:pt modelId="{E2C3806D-40D7-4F44-88F2-55401134B8C4}" type="pres">
      <dgm:prSet presAssocID="{55C99055-8D31-4AAF-85AA-176DAD88B65A}" presName="Image" presStyleLbl="node1" presStyleIdx="5" presStyleCnt="6" custLinFactNeighborX="-5158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dgm:spPr>
    </dgm:pt>
    <dgm:pt modelId="{57986B4F-B775-472C-9682-DB5AF6C60AC1}" type="pres">
      <dgm:prSet presAssocID="{55C99055-8D31-4AAF-85AA-176DAD88B65A}" presName="childText" presStyleLbl="lnNode1" presStyleIdx="5" presStyleCnt="6" custScaleX="177280" custLinFactNeighborX="30067">
        <dgm:presLayoutVars>
          <dgm:chMax val="0"/>
          <dgm:chPref val="0"/>
          <dgm:bulletEnabled val="1"/>
        </dgm:presLayoutVars>
      </dgm:prSet>
      <dgm:spPr/>
      <dgm:t>
        <a:bodyPr/>
        <a:lstStyle/>
        <a:p>
          <a:endParaRPr lang="tr-TR"/>
        </a:p>
      </dgm:t>
    </dgm:pt>
  </dgm:ptLst>
  <dgm:cxnLst>
    <dgm:cxn modelId="{EA91657A-57C9-40F3-BF5E-1573095FEC12}" type="presOf" srcId="{EC6B9E72-9446-4F30-8764-C2EF90AFD11B}" destId="{FC4BF350-A95B-4536-AD9F-9AE57A720286}" srcOrd="0" destOrd="0" presId="urn:microsoft.com/office/officeart/2008/layout/PictureAccentList"/>
    <dgm:cxn modelId="{63903E58-DF87-4F12-AE5A-BEFFEDB461F2}" type="presOf" srcId="{E924BB1C-24C5-40D4-95D7-7295CEC41815}" destId="{321BD1C8-B3C6-409A-BFDC-B64DF993043B}" srcOrd="0" destOrd="0" presId="urn:microsoft.com/office/officeart/2008/layout/PictureAccentList"/>
    <dgm:cxn modelId="{DBC0EE31-F9C3-4AFF-AA7B-73B5837CBE8E}" srcId="{EC6B9E72-9446-4F30-8764-C2EF90AFD11B}" destId="{55C99055-8D31-4AAF-85AA-176DAD88B65A}" srcOrd="5" destOrd="0" parTransId="{A6CDBB78-9B7C-4285-9F18-F6B5E83F4AC4}" sibTransId="{01BE988A-4EF3-4377-9B49-A9D4B6308634}"/>
    <dgm:cxn modelId="{D1F0B102-01ED-4951-BC3E-CA43D359100E}" srcId="{EC6B9E72-9446-4F30-8764-C2EF90AFD11B}" destId="{2E1683F2-8777-4CFC-A18F-A03DD0640BBC}" srcOrd="3" destOrd="0" parTransId="{44F64605-2062-4CCD-91CF-B9F601C7FE5C}" sibTransId="{4E4CE318-D649-4236-B22F-96E36AA628A6}"/>
    <dgm:cxn modelId="{9E80C95B-91D1-4E3C-84CD-69BBC89156F1}" srcId="{69C98E28-2196-4636-9088-A9BFFD66A04B}" destId="{EC6B9E72-9446-4F30-8764-C2EF90AFD11B}" srcOrd="0" destOrd="0" parTransId="{0D15B188-023A-4D3B-A0AE-D468325940A5}" sibTransId="{DE5AF0C3-B65C-405A-BC53-1A76E1DF4AA3}"/>
    <dgm:cxn modelId="{D0DC70D0-8484-4CEA-AB6A-85FE46543137}" srcId="{EC6B9E72-9446-4F30-8764-C2EF90AFD11B}" destId="{E924BB1C-24C5-40D4-95D7-7295CEC41815}" srcOrd="2" destOrd="0" parTransId="{619E0F31-753B-4C68-B34C-1F1B7F77136B}" sibTransId="{D9312C9D-E431-4D9B-BDBB-F87126B612B8}"/>
    <dgm:cxn modelId="{E045AFA5-B120-44AF-9259-51434D9A7323}" srcId="{EC6B9E72-9446-4F30-8764-C2EF90AFD11B}" destId="{E4C52B8C-7F0A-4EAC-ACFE-E712A229D95C}" srcOrd="0" destOrd="0" parTransId="{5D570ACB-3A6D-4530-AD42-BF95E1675215}" sibTransId="{662802C2-9CA6-4D8F-B774-8B272B771B67}"/>
    <dgm:cxn modelId="{218FCB77-6346-4581-A236-AC069B0FB454}" srcId="{EC6B9E72-9446-4F30-8764-C2EF90AFD11B}" destId="{10159806-9E06-44DA-B959-5707ECE99C90}" srcOrd="4" destOrd="0" parTransId="{6A25B621-1D21-4AEB-8EE6-EDC92B9E5622}" sibTransId="{A934215D-D3ED-46B4-ADA6-57CAE12CE269}"/>
    <dgm:cxn modelId="{324FBEE7-2694-491B-9657-923BE692C4A1}" type="presOf" srcId="{55C99055-8D31-4AAF-85AA-176DAD88B65A}" destId="{57986B4F-B775-472C-9682-DB5AF6C60AC1}" srcOrd="0" destOrd="0" presId="urn:microsoft.com/office/officeart/2008/layout/PictureAccentList"/>
    <dgm:cxn modelId="{B897773B-83BB-416D-B057-A8ACCDE0FA28}" type="presOf" srcId="{E4C52B8C-7F0A-4EAC-ACFE-E712A229D95C}" destId="{3E3FD65C-A370-447F-8CBF-F9E4EF4DC492}" srcOrd="0" destOrd="0" presId="urn:microsoft.com/office/officeart/2008/layout/PictureAccentList"/>
    <dgm:cxn modelId="{8EA86C98-36DC-4725-91AA-A9BCF9A2DF57}" type="presOf" srcId="{02C36AE4-D477-4A6E-9B80-BBEC343CD96F}" destId="{E2287A6C-0ABB-4A24-9C32-7756F5536EEC}" srcOrd="0" destOrd="0" presId="urn:microsoft.com/office/officeart/2008/layout/PictureAccentList"/>
    <dgm:cxn modelId="{95197B51-D997-4596-9C23-D97506F1A24E}" type="presOf" srcId="{2E1683F2-8777-4CFC-A18F-A03DD0640BBC}" destId="{C51CCF1C-920D-48E5-8EBC-73BF7D2459AD}" srcOrd="0" destOrd="0" presId="urn:microsoft.com/office/officeart/2008/layout/PictureAccentList"/>
    <dgm:cxn modelId="{89928780-E430-4EF6-9ED2-1E70E35EE343}" type="presOf" srcId="{69C98E28-2196-4636-9088-A9BFFD66A04B}" destId="{8969D162-D00D-4902-86E2-0F460D476D3E}" srcOrd="0" destOrd="0" presId="urn:microsoft.com/office/officeart/2008/layout/PictureAccentList"/>
    <dgm:cxn modelId="{C6213F98-A71A-49F1-9E45-774504165D8C}" type="presOf" srcId="{10159806-9E06-44DA-B959-5707ECE99C90}" destId="{0C41234D-CDDD-4066-BB9C-B488D079DAB6}" srcOrd="0" destOrd="0" presId="urn:microsoft.com/office/officeart/2008/layout/PictureAccentList"/>
    <dgm:cxn modelId="{478D3495-9629-4886-B942-A8CA48ACC6A4}" srcId="{EC6B9E72-9446-4F30-8764-C2EF90AFD11B}" destId="{02C36AE4-D477-4A6E-9B80-BBEC343CD96F}" srcOrd="1" destOrd="0" parTransId="{EE4F1444-1F83-4794-A566-AA694BA72750}" sibTransId="{DEEB4ED4-4D96-48F9-B436-7C30FBC43A27}"/>
    <dgm:cxn modelId="{907D6855-AED8-4D09-9D54-0B74D77220AC}" type="presParOf" srcId="{8969D162-D00D-4902-86E2-0F460D476D3E}" destId="{9A2F23EB-4EE7-431A-AAC0-3DC875F4E14A}" srcOrd="0" destOrd="0" presId="urn:microsoft.com/office/officeart/2008/layout/PictureAccentList"/>
    <dgm:cxn modelId="{11C47DF8-DAF7-48D3-9A42-D31F26F3C51C}" type="presParOf" srcId="{9A2F23EB-4EE7-431A-AAC0-3DC875F4E14A}" destId="{BD39F006-E33A-4739-8C9A-F9AE26589AA0}" srcOrd="0" destOrd="0" presId="urn:microsoft.com/office/officeart/2008/layout/PictureAccentList"/>
    <dgm:cxn modelId="{DEEC7C4F-2D10-4ED5-9A8D-158367E461EE}" type="presParOf" srcId="{BD39F006-E33A-4739-8C9A-F9AE26589AA0}" destId="{FC4BF350-A95B-4536-AD9F-9AE57A720286}" srcOrd="0" destOrd="0" presId="urn:microsoft.com/office/officeart/2008/layout/PictureAccentList"/>
    <dgm:cxn modelId="{A51000DE-6EBD-463D-A5A3-7A834B20298E}" type="presParOf" srcId="{9A2F23EB-4EE7-431A-AAC0-3DC875F4E14A}" destId="{4D001B35-1A99-482A-AFC7-7503E099DDC4}" srcOrd="1" destOrd="0" presId="urn:microsoft.com/office/officeart/2008/layout/PictureAccentList"/>
    <dgm:cxn modelId="{8B7B402C-4764-46AC-BC0D-FC32982241BE}" type="presParOf" srcId="{4D001B35-1A99-482A-AFC7-7503E099DDC4}" destId="{0364F67B-871E-400C-AEAA-4A1F7F251063}" srcOrd="0" destOrd="0" presId="urn:microsoft.com/office/officeart/2008/layout/PictureAccentList"/>
    <dgm:cxn modelId="{CA0B2212-7684-4B54-9381-CCA3A418F44F}" type="presParOf" srcId="{0364F67B-871E-400C-AEAA-4A1F7F251063}" destId="{3C00FBC8-05DA-402D-B56C-C452CE7BA6AF}" srcOrd="0" destOrd="0" presId="urn:microsoft.com/office/officeart/2008/layout/PictureAccentList"/>
    <dgm:cxn modelId="{26D00F94-9DA0-4E54-82D4-BF8B5B82FA29}" type="presParOf" srcId="{0364F67B-871E-400C-AEAA-4A1F7F251063}" destId="{3E3FD65C-A370-447F-8CBF-F9E4EF4DC492}" srcOrd="1" destOrd="0" presId="urn:microsoft.com/office/officeart/2008/layout/PictureAccentList"/>
    <dgm:cxn modelId="{BFA3BF7C-4BD1-402E-8A15-6C64A26E9C1D}" type="presParOf" srcId="{4D001B35-1A99-482A-AFC7-7503E099DDC4}" destId="{9469E2E3-4325-4A6B-8B9E-EF1CA83B0E74}" srcOrd="1" destOrd="0" presId="urn:microsoft.com/office/officeart/2008/layout/PictureAccentList"/>
    <dgm:cxn modelId="{CA6D2626-B1B2-4BA2-BB6F-82B7C3E4FF11}" type="presParOf" srcId="{9469E2E3-4325-4A6B-8B9E-EF1CA83B0E74}" destId="{ECBBB899-F3CD-454E-9507-B6266584F60E}" srcOrd="0" destOrd="0" presId="urn:microsoft.com/office/officeart/2008/layout/PictureAccentList"/>
    <dgm:cxn modelId="{B9BB1909-DB1D-48CA-ACAA-6E2FB13024D6}" type="presParOf" srcId="{9469E2E3-4325-4A6B-8B9E-EF1CA83B0E74}" destId="{E2287A6C-0ABB-4A24-9C32-7756F5536EEC}" srcOrd="1" destOrd="0" presId="urn:microsoft.com/office/officeart/2008/layout/PictureAccentList"/>
    <dgm:cxn modelId="{143B0232-39AD-47DE-8ADC-5A2ABF841950}" type="presParOf" srcId="{4D001B35-1A99-482A-AFC7-7503E099DDC4}" destId="{955537F9-D561-468B-8990-F35687200BAB}" srcOrd="2" destOrd="0" presId="urn:microsoft.com/office/officeart/2008/layout/PictureAccentList"/>
    <dgm:cxn modelId="{37AA2E73-BE63-48BE-B57D-2CFABFF2B242}" type="presParOf" srcId="{955537F9-D561-468B-8990-F35687200BAB}" destId="{073B9F2D-051D-4FAB-BEE1-08363C6995F8}" srcOrd="0" destOrd="0" presId="urn:microsoft.com/office/officeart/2008/layout/PictureAccentList"/>
    <dgm:cxn modelId="{234FF5CD-63D8-4AF3-AA4D-4E139CD0B81C}" type="presParOf" srcId="{955537F9-D561-468B-8990-F35687200BAB}" destId="{321BD1C8-B3C6-409A-BFDC-B64DF993043B}" srcOrd="1" destOrd="0" presId="urn:microsoft.com/office/officeart/2008/layout/PictureAccentList"/>
    <dgm:cxn modelId="{87E97B3F-6B51-4697-A2CE-A2F27DBE3934}" type="presParOf" srcId="{4D001B35-1A99-482A-AFC7-7503E099DDC4}" destId="{38DB88D3-A079-40C3-AED5-B836BC77CCE3}" srcOrd="3" destOrd="0" presId="urn:microsoft.com/office/officeart/2008/layout/PictureAccentList"/>
    <dgm:cxn modelId="{0AEB9C6B-9815-4D0E-BDD4-20AE166A24A1}" type="presParOf" srcId="{38DB88D3-A079-40C3-AED5-B836BC77CCE3}" destId="{6322741A-6671-4E04-A122-ED44C98F5290}" srcOrd="0" destOrd="0" presId="urn:microsoft.com/office/officeart/2008/layout/PictureAccentList"/>
    <dgm:cxn modelId="{14A16A0E-8094-4594-AEAF-54370B1807A6}" type="presParOf" srcId="{38DB88D3-A079-40C3-AED5-B836BC77CCE3}" destId="{C51CCF1C-920D-48E5-8EBC-73BF7D2459AD}" srcOrd="1" destOrd="0" presId="urn:microsoft.com/office/officeart/2008/layout/PictureAccentList"/>
    <dgm:cxn modelId="{075585AE-A367-40E7-862B-C2905C24BBFE}" type="presParOf" srcId="{4D001B35-1A99-482A-AFC7-7503E099DDC4}" destId="{19852FCF-BEA7-42F4-BA6A-583ABC7220ED}" srcOrd="4" destOrd="0" presId="urn:microsoft.com/office/officeart/2008/layout/PictureAccentList"/>
    <dgm:cxn modelId="{9D5FC173-F7A4-49AF-918C-5610DE2D9E20}" type="presParOf" srcId="{19852FCF-BEA7-42F4-BA6A-583ABC7220ED}" destId="{4869ED4A-AA11-4A75-AA93-C48B2F268F46}" srcOrd="0" destOrd="0" presId="urn:microsoft.com/office/officeart/2008/layout/PictureAccentList"/>
    <dgm:cxn modelId="{6705B536-B1CF-400E-9144-51517F014753}" type="presParOf" srcId="{19852FCF-BEA7-42F4-BA6A-583ABC7220ED}" destId="{0C41234D-CDDD-4066-BB9C-B488D079DAB6}" srcOrd="1" destOrd="0" presId="urn:microsoft.com/office/officeart/2008/layout/PictureAccentList"/>
    <dgm:cxn modelId="{62FAADFD-0A6E-467C-A035-683199ECD695}" type="presParOf" srcId="{4D001B35-1A99-482A-AFC7-7503E099DDC4}" destId="{F7CCCC58-495E-4E72-ADBA-F863288A6B26}" srcOrd="5" destOrd="0" presId="urn:microsoft.com/office/officeart/2008/layout/PictureAccentList"/>
    <dgm:cxn modelId="{F2F62CBE-0B9F-4FAE-BD10-0A61B53C38E3}" type="presParOf" srcId="{F7CCCC58-495E-4E72-ADBA-F863288A6B26}" destId="{E2C3806D-40D7-4F44-88F2-55401134B8C4}" srcOrd="0" destOrd="0" presId="urn:microsoft.com/office/officeart/2008/layout/PictureAccentList"/>
    <dgm:cxn modelId="{95263124-EE84-414E-9B31-7E6AF8F1EE18}" type="presParOf" srcId="{F7CCCC58-495E-4E72-ADBA-F863288A6B26}" destId="{57986B4F-B775-472C-9682-DB5AF6C60AC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4C0AB8-1F4C-485E-B2F6-914A754660E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52AF0847-941D-474E-BA46-30E6FD1415FF}">
      <dgm:prSet/>
      <dgm:spPr/>
      <dgm:t>
        <a:bodyPr/>
        <a:lstStyle/>
        <a:p>
          <a:pPr rtl="0">
            <a:lnSpc>
              <a:spcPct val="100000"/>
            </a:lnSpc>
          </a:pPr>
          <a:r>
            <a:rPr lang="en-US" sz="1900" dirty="0" err="1" smtClean="0"/>
            <a:t>Rakiplerden</a:t>
          </a:r>
          <a:r>
            <a:rPr lang="en-US" sz="1900" dirty="0" smtClean="0"/>
            <a:t> </a:t>
          </a:r>
          <a:r>
            <a:rPr lang="en-US" sz="1900" dirty="0" err="1" smtClean="0"/>
            <a:t>hangileri</a:t>
          </a:r>
          <a:r>
            <a:rPr lang="en-US" sz="1900" dirty="0" smtClean="0"/>
            <a:t> </a:t>
          </a:r>
          <a:r>
            <a:rPr lang="en-US" sz="1900" dirty="0" err="1" smtClean="0"/>
            <a:t>özünlü</a:t>
          </a:r>
          <a:r>
            <a:rPr lang="en-US" sz="1900" dirty="0" smtClean="0"/>
            <a:t> </a:t>
          </a:r>
          <a:r>
            <a:rPr lang="en-US" sz="1900" dirty="0" err="1" smtClean="0"/>
            <a:t>rekabet</a:t>
          </a:r>
          <a:r>
            <a:rPr lang="en-US" sz="1900" dirty="0" smtClean="0"/>
            <a:t> </a:t>
          </a:r>
          <a:r>
            <a:rPr lang="en-US" sz="1900" dirty="0" err="1" smtClean="0"/>
            <a:t>avantajına</a:t>
          </a:r>
          <a:r>
            <a:rPr lang="tr-TR" sz="1900" dirty="0" smtClean="0"/>
            <a:t>            </a:t>
          </a:r>
          <a:r>
            <a:rPr lang="en-US" sz="1900" dirty="0" smtClean="0"/>
            <a:t>(</a:t>
          </a:r>
          <a:r>
            <a:rPr lang="en-US" sz="1900" dirty="0" err="1" smtClean="0"/>
            <a:t>teknolojik</a:t>
          </a:r>
          <a:r>
            <a:rPr lang="en-US" sz="1900" dirty="0" smtClean="0"/>
            <a:t> </a:t>
          </a:r>
          <a:r>
            <a:rPr lang="en-US" sz="1900" dirty="0" err="1" smtClean="0"/>
            <a:t>güçlülük</a:t>
          </a:r>
          <a:r>
            <a:rPr lang="en-US" sz="1900" dirty="0" smtClean="0"/>
            <a:t>, </a:t>
          </a:r>
          <a:r>
            <a:rPr lang="en-US" sz="1900" dirty="0" err="1" smtClean="0"/>
            <a:t>hükümet</a:t>
          </a:r>
          <a:r>
            <a:rPr lang="en-US" sz="1900" dirty="0" smtClean="0"/>
            <a:t> </a:t>
          </a:r>
          <a:r>
            <a:rPr lang="en-US" sz="1900" dirty="0" err="1" smtClean="0"/>
            <a:t>koruması</a:t>
          </a:r>
          <a:r>
            <a:rPr lang="en-US" sz="1900" dirty="0" smtClean="0"/>
            <a:t> v</a:t>
          </a:r>
          <a:r>
            <a:rPr lang="tr-TR" sz="1900" dirty="0" smtClean="0"/>
            <a:t>b</a:t>
          </a:r>
          <a:r>
            <a:rPr lang="en-US" sz="1900" dirty="0" smtClean="0"/>
            <a:t>.) </a:t>
          </a:r>
          <a:r>
            <a:rPr lang="tr-TR" sz="1900" dirty="0" smtClean="0"/>
            <a:t>s</a:t>
          </a:r>
          <a:r>
            <a:rPr lang="en-US" sz="1900" dirty="0" err="1" smtClean="0"/>
            <a:t>ahiptir</a:t>
          </a:r>
          <a:r>
            <a:rPr lang="en-US" sz="1900" dirty="0" smtClean="0"/>
            <a:t>?</a:t>
          </a:r>
          <a:endParaRPr lang="tr-TR" sz="1900" dirty="0"/>
        </a:p>
      </dgm:t>
    </dgm:pt>
    <dgm:pt modelId="{36E428E9-A364-4A47-A073-1F9C82CC971C}" type="parTrans" cxnId="{E972FABD-1B11-4420-8D59-A0CFDF82E5F4}">
      <dgm:prSet/>
      <dgm:spPr/>
      <dgm:t>
        <a:bodyPr/>
        <a:lstStyle/>
        <a:p>
          <a:endParaRPr lang="tr-TR"/>
        </a:p>
      </dgm:t>
    </dgm:pt>
    <dgm:pt modelId="{B8FDF66A-4D00-4118-8126-6AA204849B56}" type="sibTrans" cxnId="{E972FABD-1B11-4420-8D59-A0CFDF82E5F4}">
      <dgm:prSet/>
      <dgm:spPr/>
      <dgm:t>
        <a:bodyPr/>
        <a:lstStyle/>
        <a:p>
          <a:endParaRPr lang="tr-TR"/>
        </a:p>
      </dgm:t>
    </dgm:pt>
    <dgm:pt modelId="{E0D2446F-F0F9-4C28-A4D3-1C585C524349}">
      <dgm:prSet/>
      <dgm:spPr/>
      <dgm:t>
        <a:bodyPr/>
        <a:lstStyle/>
        <a:p>
          <a:pPr rtl="0">
            <a:lnSpc>
              <a:spcPct val="100000"/>
            </a:lnSpc>
          </a:pPr>
          <a:r>
            <a:rPr lang="en-US" sz="1900" dirty="0" err="1" smtClean="0"/>
            <a:t>Ürün</a:t>
          </a:r>
          <a:r>
            <a:rPr lang="en-US" sz="1900" dirty="0" smtClean="0"/>
            <a:t> </a:t>
          </a:r>
          <a:r>
            <a:rPr lang="en-US" sz="1900" dirty="0" err="1" smtClean="0"/>
            <a:t>başına</a:t>
          </a:r>
          <a:r>
            <a:rPr lang="en-US" sz="1900" dirty="0" smtClean="0"/>
            <a:t> </a:t>
          </a:r>
          <a:r>
            <a:rPr lang="en-US" sz="1900" dirty="0" err="1" smtClean="0"/>
            <a:t>rakiplerin</a:t>
          </a:r>
          <a:r>
            <a:rPr lang="en-US" sz="1900" dirty="0" smtClean="0"/>
            <a:t> </a:t>
          </a:r>
          <a:r>
            <a:rPr lang="en-US" sz="1900" dirty="0" err="1" smtClean="0"/>
            <a:t>tahmini</a:t>
          </a:r>
          <a:r>
            <a:rPr lang="en-US" sz="1900" dirty="0" smtClean="0"/>
            <a:t> </a:t>
          </a:r>
          <a:r>
            <a:rPr lang="en-US" sz="1900" dirty="0" err="1" smtClean="0"/>
            <a:t>maliyetleri</a:t>
          </a:r>
          <a:r>
            <a:rPr lang="en-US" sz="1900" dirty="0" smtClean="0"/>
            <a:t> </a:t>
          </a:r>
          <a:r>
            <a:rPr lang="en-US" sz="1900" dirty="0" err="1" smtClean="0"/>
            <a:t>nedir</a:t>
          </a:r>
          <a:r>
            <a:rPr lang="en-US" sz="1900" dirty="0" smtClean="0"/>
            <a:t>?</a:t>
          </a:r>
          <a:endParaRPr lang="tr-TR" sz="1900" dirty="0"/>
        </a:p>
      </dgm:t>
    </dgm:pt>
    <dgm:pt modelId="{E0C2E95A-73D1-41EB-9B24-727BC4E53588}" type="parTrans" cxnId="{447733D6-985E-4EA6-BA4D-45AFCA2A33A0}">
      <dgm:prSet/>
      <dgm:spPr/>
      <dgm:t>
        <a:bodyPr/>
        <a:lstStyle/>
        <a:p>
          <a:endParaRPr lang="tr-TR"/>
        </a:p>
      </dgm:t>
    </dgm:pt>
    <dgm:pt modelId="{11A2E654-F155-4E61-9349-A657E739618E}" type="sibTrans" cxnId="{447733D6-985E-4EA6-BA4D-45AFCA2A33A0}">
      <dgm:prSet/>
      <dgm:spPr/>
      <dgm:t>
        <a:bodyPr/>
        <a:lstStyle/>
        <a:p>
          <a:endParaRPr lang="tr-TR"/>
        </a:p>
      </dgm:t>
    </dgm:pt>
    <dgm:pt modelId="{E6FF3842-3EEB-4505-BE8D-AC42640BCF86}">
      <dgm:prSet/>
      <dgm:spPr/>
      <dgm:t>
        <a:bodyPr/>
        <a:lstStyle/>
        <a:p>
          <a:pPr rtl="0">
            <a:lnSpc>
              <a:spcPct val="100000"/>
            </a:lnSpc>
          </a:pPr>
          <a:r>
            <a:rPr lang="en-US" sz="1900" dirty="0" err="1" smtClean="0"/>
            <a:t>Rakipler</a:t>
          </a:r>
          <a:r>
            <a:rPr lang="en-US" sz="1900" dirty="0" smtClean="0"/>
            <a:t> </a:t>
          </a:r>
          <a:r>
            <a:rPr lang="en-US" sz="1900" dirty="0" err="1" smtClean="0"/>
            <a:t>sezilebilir</a:t>
          </a:r>
          <a:r>
            <a:rPr lang="en-US" sz="1900" dirty="0" smtClean="0"/>
            <a:t> </a:t>
          </a:r>
          <a:r>
            <a:rPr lang="en-US" sz="1900" dirty="0" err="1" smtClean="0"/>
            <a:t>bir</a:t>
          </a:r>
          <a:r>
            <a:rPr lang="en-US" sz="1900" dirty="0" smtClean="0"/>
            <a:t> </a:t>
          </a:r>
          <a:r>
            <a:rPr lang="en-US" sz="1900" dirty="0" err="1" smtClean="0"/>
            <a:t>davranış</a:t>
          </a:r>
          <a:r>
            <a:rPr lang="en-US" sz="1900" dirty="0" smtClean="0"/>
            <a:t> </a:t>
          </a:r>
          <a:r>
            <a:rPr lang="en-US" sz="1900" dirty="0" err="1" smtClean="0"/>
            <a:t>biçimi</a:t>
          </a:r>
          <a:r>
            <a:rPr lang="en-US" sz="1900" dirty="0" smtClean="0"/>
            <a:t> </a:t>
          </a:r>
          <a:r>
            <a:rPr lang="en-US" sz="1900" dirty="0" err="1" smtClean="0"/>
            <a:t>sergiliyorlar</a:t>
          </a:r>
          <a:r>
            <a:rPr lang="en-US" sz="1900" dirty="0" smtClean="0"/>
            <a:t> </a:t>
          </a:r>
          <a:r>
            <a:rPr lang="en-US" sz="1900" dirty="0" err="1" smtClean="0"/>
            <a:t>mı</a:t>
          </a:r>
          <a:r>
            <a:rPr lang="en-US" sz="1900" dirty="0" smtClean="0"/>
            <a:t>?</a:t>
          </a:r>
          <a:endParaRPr lang="tr-TR" sz="1900" dirty="0"/>
        </a:p>
      </dgm:t>
    </dgm:pt>
    <dgm:pt modelId="{FE03864A-DF1F-423C-9CFF-2215AE2EA95D}" type="parTrans" cxnId="{F8E156DC-F121-4F65-9E7C-149B38D0632E}">
      <dgm:prSet/>
      <dgm:spPr/>
      <dgm:t>
        <a:bodyPr/>
        <a:lstStyle/>
        <a:p>
          <a:endParaRPr lang="tr-TR"/>
        </a:p>
      </dgm:t>
    </dgm:pt>
    <dgm:pt modelId="{C372D874-7E0F-439A-9CBD-77ADAF08DABD}" type="sibTrans" cxnId="{F8E156DC-F121-4F65-9E7C-149B38D0632E}">
      <dgm:prSet/>
      <dgm:spPr/>
      <dgm:t>
        <a:bodyPr/>
        <a:lstStyle/>
        <a:p>
          <a:endParaRPr lang="tr-TR"/>
        </a:p>
      </dgm:t>
    </dgm:pt>
    <dgm:pt modelId="{03A5DF2A-E12B-4875-A0A2-1ED4C897CFE5}">
      <dgm:prSet custT="1"/>
      <dgm:spPr/>
      <dgm:t>
        <a:bodyPr/>
        <a:lstStyle/>
        <a:p>
          <a:pPr rtl="0">
            <a:lnSpc>
              <a:spcPct val="100000"/>
            </a:lnSpc>
          </a:pPr>
          <a:endParaRPr lang="tr-TR" sz="1000" dirty="0"/>
        </a:p>
      </dgm:t>
    </dgm:pt>
    <dgm:pt modelId="{7A9EEAEA-60B2-4BE1-84A4-885EFCAD9B7F}" type="sibTrans" cxnId="{70FBF702-4A7B-4A51-BE75-210AEAD37046}">
      <dgm:prSet/>
      <dgm:spPr/>
      <dgm:t>
        <a:bodyPr/>
        <a:lstStyle/>
        <a:p>
          <a:endParaRPr lang="tr-TR"/>
        </a:p>
      </dgm:t>
    </dgm:pt>
    <dgm:pt modelId="{97B19C12-58B0-4C63-A843-0EC6AA2E5F1C}" type="parTrans" cxnId="{70FBF702-4A7B-4A51-BE75-210AEAD37046}">
      <dgm:prSet/>
      <dgm:spPr/>
      <dgm:t>
        <a:bodyPr/>
        <a:lstStyle/>
        <a:p>
          <a:endParaRPr lang="tr-TR"/>
        </a:p>
      </dgm:t>
    </dgm:pt>
    <dgm:pt modelId="{D1BD1557-431B-485D-9478-36FE2D052BBE}">
      <dgm:prSet/>
      <dgm:spPr/>
      <dgm:t>
        <a:bodyPr/>
        <a:lstStyle/>
        <a:p>
          <a:pPr rtl="0">
            <a:lnSpc>
              <a:spcPct val="100000"/>
            </a:lnSpc>
          </a:pPr>
          <a:r>
            <a:rPr lang="en-US" sz="1900" dirty="0" err="1" smtClean="0"/>
            <a:t>Rakipler</a:t>
          </a:r>
          <a:r>
            <a:rPr lang="en-US" sz="1900" dirty="0" smtClean="0"/>
            <a:t> </a:t>
          </a:r>
          <a:r>
            <a:rPr lang="en-US" sz="1900" dirty="0" err="1" smtClean="0"/>
            <a:t>kimlerdir</a:t>
          </a:r>
          <a:r>
            <a:rPr lang="en-US" sz="1900" dirty="0" smtClean="0"/>
            <a:t>?</a:t>
          </a:r>
          <a:endParaRPr lang="tr-TR" sz="1900" dirty="0"/>
        </a:p>
      </dgm:t>
    </dgm:pt>
    <dgm:pt modelId="{9CCA040F-3485-4910-9D21-2D0886880D2B}" type="sibTrans" cxnId="{B8803E6F-B7AC-4DAA-8668-BDC0F13AA48E}">
      <dgm:prSet/>
      <dgm:spPr/>
      <dgm:t>
        <a:bodyPr/>
        <a:lstStyle/>
        <a:p>
          <a:endParaRPr lang="tr-TR"/>
        </a:p>
      </dgm:t>
    </dgm:pt>
    <dgm:pt modelId="{56D41AF9-45D2-411B-B61C-78DAEF59B1C7}" type="parTrans" cxnId="{B8803E6F-B7AC-4DAA-8668-BDC0F13AA48E}">
      <dgm:prSet/>
      <dgm:spPr/>
      <dgm:t>
        <a:bodyPr/>
        <a:lstStyle/>
        <a:p>
          <a:endParaRPr lang="tr-TR"/>
        </a:p>
      </dgm:t>
    </dgm:pt>
    <dgm:pt modelId="{E8E5A1AD-5464-4E43-94EE-7C4C0029A028}">
      <dgm:prSet custT="1"/>
      <dgm:spPr/>
      <dgm:t>
        <a:bodyPr/>
        <a:lstStyle/>
        <a:p>
          <a:pPr rtl="0">
            <a:lnSpc>
              <a:spcPct val="100000"/>
            </a:lnSpc>
          </a:pPr>
          <a:r>
            <a:rPr lang="en-US" sz="1900" dirty="0" err="1" smtClean="0"/>
            <a:t>Üretim</a:t>
          </a:r>
          <a:r>
            <a:rPr lang="en-US" sz="1900" dirty="0" smtClean="0"/>
            <a:t> </a:t>
          </a:r>
          <a:r>
            <a:rPr lang="en-US" sz="1900" dirty="0" err="1" smtClean="0"/>
            <a:t>kapasiteleri</a:t>
          </a:r>
          <a:r>
            <a:rPr lang="en-US" sz="1900" dirty="0" smtClean="0"/>
            <a:t> </a:t>
          </a:r>
          <a:r>
            <a:rPr lang="en-US" sz="1900" dirty="0" err="1" smtClean="0"/>
            <a:t>ve</a:t>
          </a:r>
          <a:r>
            <a:rPr lang="en-US" sz="1900" dirty="0" smtClean="0"/>
            <a:t> </a:t>
          </a:r>
          <a:r>
            <a:rPr lang="en-US" sz="1900" dirty="0" err="1" smtClean="0"/>
            <a:t>yıllık</a:t>
          </a:r>
          <a:r>
            <a:rPr lang="en-US" sz="1900" dirty="0" smtClean="0"/>
            <a:t> </a:t>
          </a:r>
          <a:r>
            <a:rPr lang="en-US" sz="1900" dirty="0" err="1" smtClean="0"/>
            <a:t>üretim</a:t>
          </a:r>
          <a:r>
            <a:rPr lang="en-US" sz="1900" dirty="0" smtClean="0"/>
            <a:t> </a:t>
          </a:r>
          <a:r>
            <a:rPr lang="en-US" sz="1900" dirty="0" err="1" smtClean="0"/>
            <a:t>miktarları</a:t>
          </a:r>
          <a:r>
            <a:rPr lang="en-US" sz="1900" dirty="0" smtClean="0"/>
            <a:t> </a:t>
          </a:r>
          <a:r>
            <a:rPr lang="en-US" sz="1900" dirty="0" err="1" smtClean="0"/>
            <a:t>nedir</a:t>
          </a:r>
          <a:r>
            <a:rPr lang="en-US" sz="1900" dirty="0" smtClean="0"/>
            <a:t>?</a:t>
          </a:r>
          <a:endParaRPr lang="tr-TR" sz="350" dirty="0"/>
        </a:p>
      </dgm:t>
    </dgm:pt>
    <dgm:pt modelId="{C413B2AC-E220-4A87-93FB-648C1F1E3DD5}" type="parTrans" cxnId="{58B6EAE1-38CA-427F-900B-241CB922D906}">
      <dgm:prSet/>
      <dgm:spPr/>
      <dgm:t>
        <a:bodyPr/>
        <a:lstStyle/>
        <a:p>
          <a:endParaRPr lang="tr-TR"/>
        </a:p>
      </dgm:t>
    </dgm:pt>
    <dgm:pt modelId="{0E4D0AB6-57FE-4BFD-94EA-21BFC91FCEE3}" type="sibTrans" cxnId="{58B6EAE1-38CA-427F-900B-241CB922D906}">
      <dgm:prSet/>
      <dgm:spPr/>
      <dgm:t>
        <a:bodyPr/>
        <a:lstStyle/>
        <a:p>
          <a:endParaRPr lang="tr-TR"/>
        </a:p>
      </dgm:t>
    </dgm:pt>
    <dgm:pt modelId="{45F907D6-D6EB-4517-A56D-90D01F342A28}">
      <dgm:prSet/>
      <dgm:spPr/>
      <dgm:t>
        <a:bodyPr/>
        <a:lstStyle/>
        <a:p>
          <a:pPr rtl="0">
            <a:lnSpc>
              <a:spcPct val="100000"/>
            </a:lnSpc>
          </a:pPr>
          <a:r>
            <a:rPr lang="en-US" sz="1900" dirty="0" err="1" smtClean="0"/>
            <a:t>Pazar</a:t>
          </a:r>
          <a:r>
            <a:rPr lang="en-US" sz="1900" dirty="0" smtClean="0"/>
            <a:t> </a:t>
          </a:r>
          <a:r>
            <a:rPr lang="en-US" sz="1900" dirty="0" err="1" smtClean="0"/>
            <a:t>payları</a:t>
          </a:r>
          <a:r>
            <a:rPr lang="en-US" sz="1900" dirty="0" smtClean="0"/>
            <a:t> </a:t>
          </a:r>
          <a:r>
            <a:rPr lang="en-US" sz="1900" dirty="0" err="1" smtClean="0"/>
            <a:t>ve</a:t>
          </a:r>
          <a:r>
            <a:rPr lang="en-US" sz="1900" dirty="0" smtClean="0"/>
            <a:t> </a:t>
          </a:r>
          <a:r>
            <a:rPr lang="en-US" sz="1900" dirty="0" err="1" smtClean="0"/>
            <a:t>büyüme</a:t>
          </a:r>
          <a:r>
            <a:rPr lang="en-US" sz="1900" dirty="0" smtClean="0"/>
            <a:t> </a:t>
          </a:r>
          <a:r>
            <a:rPr lang="en-US" sz="1900" dirty="0" err="1" smtClean="0"/>
            <a:t>oranları</a:t>
          </a:r>
          <a:r>
            <a:rPr lang="en-US" sz="1900" dirty="0" smtClean="0"/>
            <a:t> </a:t>
          </a:r>
          <a:r>
            <a:rPr lang="en-US" sz="1900" dirty="0" err="1" smtClean="0"/>
            <a:t>nedir</a:t>
          </a:r>
          <a:r>
            <a:rPr lang="en-US" sz="1900" dirty="0" smtClean="0"/>
            <a:t>?</a:t>
          </a:r>
          <a:endParaRPr lang="tr-TR" sz="1900" dirty="0"/>
        </a:p>
      </dgm:t>
    </dgm:pt>
    <dgm:pt modelId="{5DBDC347-D6C5-47A2-8A1D-7943415A7D5E}" type="parTrans" cxnId="{C9DDAFD4-BFEA-4E2B-B9DD-BA520F0D8B8C}">
      <dgm:prSet/>
      <dgm:spPr/>
      <dgm:t>
        <a:bodyPr/>
        <a:lstStyle/>
        <a:p>
          <a:endParaRPr lang="tr-TR"/>
        </a:p>
      </dgm:t>
    </dgm:pt>
    <dgm:pt modelId="{B5A6A1CC-9D17-4018-8710-C63C5989FABC}" type="sibTrans" cxnId="{C9DDAFD4-BFEA-4E2B-B9DD-BA520F0D8B8C}">
      <dgm:prSet/>
      <dgm:spPr/>
      <dgm:t>
        <a:bodyPr/>
        <a:lstStyle/>
        <a:p>
          <a:endParaRPr lang="tr-TR"/>
        </a:p>
      </dgm:t>
    </dgm:pt>
    <dgm:pt modelId="{21F974C7-D8BE-49CF-B9C1-5148D647763B}" type="pres">
      <dgm:prSet presAssocID="{FC4C0AB8-1F4C-485E-B2F6-914A754660ED}" presName="Name0" presStyleCnt="0">
        <dgm:presLayoutVars>
          <dgm:dir/>
          <dgm:resizeHandles val="exact"/>
        </dgm:presLayoutVars>
      </dgm:prSet>
      <dgm:spPr/>
      <dgm:t>
        <a:bodyPr/>
        <a:lstStyle/>
        <a:p>
          <a:endParaRPr lang="tr-TR"/>
        </a:p>
      </dgm:t>
    </dgm:pt>
    <dgm:pt modelId="{CE705B39-3436-4383-A5BE-E2AD581B2D05}" type="pres">
      <dgm:prSet presAssocID="{03A5DF2A-E12B-4875-A0A2-1ED4C897CFE5}" presName="composite" presStyleCnt="0"/>
      <dgm:spPr/>
    </dgm:pt>
    <dgm:pt modelId="{1E75A9E8-5774-438A-93E5-B7229E706240}" type="pres">
      <dgm:prSet presAssocID="{03A5DF2A-E12B-4875-A0A2-1ED4C897CFE5}" presName="rect1" presStyleLbl="trAlignAcc1" presStyleIdx="0" presStyleCnt="1">
        <dgm:presLayoutVars>
          <dgm:bulletEnabled val="1"/>
        </dgm:presLayoutVars>
      </dgm:prSet>
      <dgm:spPr/>
      <dgm:t>
        <a:bodyPr/>
        <a:lstStyle/>
        <a:p>
          <a:endParaRPr lang="tr-TR"/>
        </a:p>
      </dgm:t>
    </dgm:pt>
    <dgm:pt modelId="{219ABB20-BE2C-410D-B688-9CDFAE73DAAF}" type="pres">
      <dgm:prSet presAssocID="{03A5DF2A-E12B-4875-A0A2-1ED4C897CFE5}" presName="rect2" presStyleLbl="fgImgPlace1" presStyleIdx="0" presStyleCnt="1"/>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50000" r="-50000"/>
          </a:stretch>
        </a:blipFill>
      </dgm:spPr>
      <dgm:t>
        <a:bodyPr/>
        <a:lstStyle/>
        <a:p>
          <a:endParaRPr lang="tr-TR"/>
        </a:p>
      </dgm:t>
    </dgm:pt>
  </dgm:ptLst>
  <dgm:cxnLst>
    <dgm:cxn modelId="{447733D6-985E-4EA6-BA4D-45AFCA2A33A0}" srcId="{03A5DF2A-E12B-4875-A0A2-1ED4C897CFE5}" destId="{E0D2446F-F0F9-4C28-A4D3-1C585C524349}" srcOrd="4" destOrd="0" parTransId="{E0C2E95A-73D1-41EB-9B24-727BC4E53588}" sibTransId="{11A2E654-F155-4E61-9349-A657E739618E}"/>
    <dgm:cxn modelId="{E972FABD-1B11-4420-8D59-A0CFDF82E5F4}" srcId="{03A5DF2A-E12B-4875-A0A2-1ED4C897CFE5}" destId="{52AF0847-941D-474E-BA46-30E6FD1415FF}" srcOrd="3" destOrd="0" parTransId="{36E428E9-A364-4A47-A073-1F9C82CC971C}" sibTransId="{B8FDF66A-4D00-4118-8126-6AA204849B56}"/>
    <dgm:cxn modelId="{70FBF702-4A7B-4A51-BE75-210AEAD37046}" srcId="{FC4C0AB8-1F4C-485E-B2F6-914A754660ED}" destId="{03A5DF2A-E12B-4875-A0A2-1ED4C897CFE5}" srcOrd="0" destOrd="0" parTransId="{97B19C12-58B0-4C63-A843-0EC6AA2E5F1C}" sibTransId="{7A9EEAEA-60B2-4BE1-84A4-885EFCAD9B7F}"/>
    <dgm:cxn modelId="{70543DD4-C674-4BBB-A2CA-AE5C41AD99ED}" type="presOf" srcId="{E6FF3842-3EEB-4505-BE8D-AC42640BCF86}" destId="{1E75A9E8-5774-438A-93E5-B7229E706240}" srcOrd="0" destOrd="6" presId="urn:microsoft.com/office/officeart/2008/layout/PictureStrips"/>
    <dgm:cxn modelId="{4091382F-474F-47D2-90D4-90F1CB8FA257}" type="presOf" srcId="{D1BD1557-431B-485D-9478-36FE2D052BBE}" destId="{1E75A9E8-5774-438A-93E5-B7229E706240}" srcOrd="0" destOrd="1" presId="urn:microsoft.com/office/officeart/2008/layout/PictureStrips"/>
    <dgm:cxn modelId="{4B1295B9-1BC4-4F23-BF3B-E84EFAC29825}" type="presOf" srcId="{E0D2446F-F0F9-4C28-A4D3-1C585C524349}" destId="{1E75A9E8-5774-438A-93E5-B7229E706240}" srcOrd="0" destOrd="5" presId="urn:microsoft.com/office/officeart/2008/layout/PictureStrips"/>
    <dgm:cxn modelId="{5BA283B2-6FAA-48FF-A637-EC84EAB11F7E}" type="presOf" srcId="{03A5DF2A-E12B-4875-A0A2-1ED4C897CFE5}" destId="{1E75A9E8-5774-438A-93E5-B7229E706240}" srcOrd="0" destOrd="0" presId="urn:microsoft.com/office/officeart/2008/layout/PictureStrips"/>
    <dgm:cxn modelId="{B8803E6F-B7AC-4DAA-8668-BDC0F13AA48E}" srcId="{03A5DF2A-E12B-4875-A0A2-1ED4C897CFE5}" destId="{D1BD1557-431B-485D-9478-36FE2D052BBE}" srcOrd="0" destOrd="0" parTransId="{56D41AF9-45D2-411B-B61C-78DAEF59B1C7}" sibTransId="{9CCA040F-3485-4910-9D21-2D0886880D2B}"/>
    <dgm:cxn modelId="{2F274E0A-8CD2-4DC7-8C7D-27760D94B55F}" type="presOf" srcId="{FC4C0AB8-1F4C-485E-B2F6-914A754660ED}" destId="{21F974C7-D8BE-49CF-B9C1-5148D647763B}" srcOrd="0" destOrd="0" presId="urn:microsoft.com/office/officeart/2008/layout/PictureStrips"/>
    <dgm:cxn modelId="{CC23BDB4-87E5-4133-9E27-EDB812C4895A}" type="presOf" srcId="{45F907D6-D6EB-4517-A56D-90D01F342A28}" destId="{1E75A9E8-5774-438A-93E5-B7229E706240}" srcOrd="0" destOrd="3" presId="urn:microsoft.com/office/officeart/2008/layout/PictureStrips"/>
    <dgm:cxn modelId="{BAA7B4DE-D934-402B-AB5E-7959CECB9649}" type="presOf" srcId="{52AF0847-941D-474E-BA46-30E6FD1415FF}" destId="{1E75A9E8-5774-438A-93E5-B7229E706240}" srcOrd="0" destOrd="4" presId="urn:microsoft.com/office/officeart/2008/layout/PictureStrips"/>
    <dgm:cxn modelId="{793858DD-4EA5-44A7-AA9E-57CF46327435}" type="presOf" srcId="{E8E5A1AD-5464-4E43-94EE-7C4C0029A028}" destId="{1E75A9E8-5774-438A-93E5-B7229E706240}" srcOrd="0" destOrd="2" presId="urn:microsoft.com/office/officeart/2008/layout/PictureStrips"/>
    <dgm:cxn modelId="{58B6EAE1-38CA-427F-900B-241CB922D906}" srcId="{03A5DF2A-E12B-4875-A0A2-1ED4C897CFE5}" destId="{E8E5A1AD-5464-4E43-94EE-7C4C0029A028}" srcOrd="1" destOrd="0" parTransId="{C413B2AC-E220-4A87-93FB-648C1F1E3DD5}" sibTransId="{0E4D0AB6-57FE-4BFD-94EA-21BFC91FCEE3}"/>
    <dgm:cxn modelId="{F8E156DC-F121-4F65-9E7C-149B38D0632E}" srcId="{03A5DF2A-E12B-4875-A0A2-1ED4C897CFE5}" destId="{E6FF3842-3EEB-4505-BE8D-AC42640BCF86}" srcOrd="5" destOrd="0" parTransId="{FE03864A-DF1F-423C-9CFF-2215AE2EA95D}" sibTransId="{C372D874-7E0F-439A-9CBD-77ADAF08DABD}"/>
    <dgm:cxn modelId="{C9DDAFD4-BFEA-4E2B-B9DD-BA520F0D8B8C}" srcId="{03A5DF2A-E12B-4875-A0A2-1ED4C897CFE5}" destId="{45F907D6-D6EB-4517-A56D-90D01F342A28}" srcOrd="2" destOrd="0" parTransId="{5DBDC347-D6C5-47A2-8A1D-7943415A7D5E}" sibTransId="{B5A6A1CC-9D17-4018-8710-C63C5989FABC}"/>
    <dgm:cxn modelId="{A6DEB119-D2C8-4225-96C2-0661BAA260FE}" type="presParOf" srcId="{21F974C7-D8BE-49CF-B9C1-5148D647763B}" destId="{CE705B39-3436-4383-A5BE-E2AD581B2D05}" srcOrd="0" destOrd="0" presId="urn:microsoft.com/office/officeart/2008/layout/PictureStrips"/>
    <dgm:cxn modelId="{5C0EDC10-19FF-4541-8EFD-255EEF15E3DF}" type="presParOf" srcId="{CE705B39-3436-4383-A5BE-E2AD581B2D05}" destId="{1E75A9E8-5774-438A-93E5-B7229E706240}" srcOrd="0" destOrd="0" presId="urn:microsoft.com/office/officeart/2008/layout/PictureStrips"/>
    <dgm:cxn modelId="{9D960AF4-21C1-40DA-8184-83C55719A67E}" type="presParOf" srcId="{CE705B39-3436-4383-A5BE-E2AD581B2D05}" destId="{219ABB20-BE2C-410D-B688-9CDFAE73DAAF}" srcOrd="1" destOrd="0" presId="urn:microsoft.com/office/officeart/2008/layout/PictureStrips"/>
  </dgm:cxnLst>
  <dgm:bg>
    <a:blipFill dpi="0" rotWithShape="1">
      <a:blip xmlns:r="http://schemas.openxmlformats.org/officeDocument/2006/relationships" r:embed="rId2">
        <a:alphaModFix amt="20000"/>
      </a:blip>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C133F7-5A2B-46DE-BFFA-F7C666989A84}"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783BE060-AECA-4CE8-BDC6-FA515F7B4C78}">
      <dgm:prSet custT="1"/>
      <dgm:spPr/>
      <dgm:t>
        <a:bodyPr/>
        <a:lstStyle/>
        <a:p>
          <a:pPr rtl="0"/>
          <a:r>
            <a:rPr lang="en-US" sz="1700" dirty="0" err="1" smtClean="0"/>
            <a:t>Girdileri</a:t>
          </a:r>
          <a:r>
            <a:rPr lang="en-US" sz="1700" dirty="0" smtClean="0"/>
            <a:t> </a:t>
          </a:r>
          <a:r>
            <a:rPr lang="en-US" sz="1700" dirty="0" err="1" smtClean="0"/>
            <a:t>farklılaştırma</a:t>
          </a:r>
          <a:endParaRPr lang="tr-TR" sz="1700" dirty="0"/>
        </a:p>
      </dgm:t>
    </dgm:pt>
    <dgm:pt modelId="{5E1BF47C-1155-4F78-A2D1-779064E879B4}" type="parTrans" cxnId="{C0FAD3FD-F432-4166-89F8-8FFB50479DE8}">
      <dgm:prSet/>
      <dgm:spPr/>
      <dgm:t>
        <a:bodyPr/>
        <a:lstStyle/>
        <a:p>
          <a:endParaRPr lang="tr-TR" sz="1700"/>
        </a:p>
      </dgm:t>
    </dgm:pt>
    <dgm:pt modelId="{33859408-95DA-4115-AD24-BAF40E32150D}" type="sibTrans" cxnId="{C0FAD3FD-F432-4166-89F8-8FFB50479DE8}">
      <dgm:prSet/>
      <dgm:spPr/>
      <dgm:t>
        <a:bodyPr/>
        <a:lstStyle/>
        <a:p>
          <a:endParaRPr lang="tr-TR" sz="1700"/>
        </a:p>
      </dgm:t>
    </dgm:pt>
    <dgm:pt modelId="{12AB3688-BF5A-4173-BDF5-ADB8F682C844}">
      <dgm:prSet custT="1"/>
      <dgm:spPr/>
      <dgm:t>
        <a:bodyPr/>
        <a:lstStyle/>
        <a:p>
          <a:pPr rtl="0"/>
          <a:r>
            <a:rPr lang="en-US" sz="1700" dirty="0" err="1" smtClean="0"/>
            <a:t>Satıcıların</a:t>
          </a:r>
          <a:r>
            <a:rPr lang="en-US" sz="1700" dirty="0" smtClean="0"/>
            <a:t> </a:t>
          </a:r>
          <a:r>
            <a:rPr lang="en-US" sz="1700" dirty="0" err="1" smtClean="0"/>
            <a:t>değiştirme</a:t>
          </a:r>
          <a:r>
            <a:rPr lang="en-US" sz="1700" dirty="0" smtClean="0"/>
            <a:t> </a:t>
          </a:r>
          <a:r>
            <a:rPr lang="en-US" sz="1700" dirty="0" err="1" smtClean="0"/>
            <a:t>maliyeti</a:t>
          </a:r>
          <a:endParaRPr lang="tr-TR" sz="1700" dirty="0"/>
        </a:p>
      </dgm:t>
    </dgm:pt>
    <dgm:pt modelId="{79ED3A25-E858-4A18-BC1A-D6FF28B2E1C7}" type="parTrans" cxnId="{420BED7A-3FF6-48FF-95E8-DBBEFE8DAFC5}">
      <dgm:prSet/>
      <dgm:spPr/>
      <dgm:t>
        <a:bodyPr/>
        <a:lstStyle/>
        <a:p>
          <a:endParaRPr lang="tr-TR" sz="1700"/>
        </a:p>
      </dgm:t>
    </dgm:pt>
    <dgm:pt modelId="{4841414C-2352-4B6D-AA43-FDED62B46598}" type="sibTrans" cxnId="{420BED7A-3FF6-48FF-95E8-DBBEFE8DAFC5}">
      <dgm:prSet/>
      <dgm:spPr/>
      <dgm:t>
        <a:bodyPr/>
        <a:lstStyle/>
        <a:p>
          <a:endParaRPr lang="tr-TR" sz="1700"/>
        </a:p>
      </dgm:t>
    </dgm:pt>
    <dgm:pt modelId="{97E8CE8B-BE78-4DB9-820A-4A06D80A0DD6}">
      <dgm:prSet custT="1"/>
      <dgm:spPr/>
      <dgm:t>
        <a:bodyPr/>
        <a:lstStyle/>
        <a:p>
          <a:pPr rtl="0"/>
          <a:r>
            <a:rPr lang="en-US" sz="1700" dirty="0" err="1" smtClean="0"/>
            <a:t>İkame</a:t>
          </a:r>
          <a:r>
            <a:rPr lang="en-US" sz="1700" dirty="0" smtClean="0"/>
            <a:t> </a:t>
          </a:r>
          <a:r>
            <a:rPr lang="en-US" sz="1700" dirty="0" err="1" smtClean="0"/>
            <a:t>girdilerinin</a:t>
          </a:r>
          <a:r>
            <a:rPr lang="en-US" sz="1700" dirty="0" smtClean="0"/>
            <a:t> </a:t>
          </a:r>
          <a:r>
            <a:rPr lang="en-US" sz="1700" dirty="0" err="1" smtClean="0"/>
            <a:t>mevcudiyeti</a:t>
          </a:r>
          <a:endParaRPr lang="tr-TR" sz="1700" dirty="0"/>
        </a:p>
      </dgm:t>
    </dgm:pt>
    <dgm:pt modelId="{DF3868C9-4838-4C87-ABAC-CE118DCB247E}" type="parTrans" cxnId="{A29E5C9B-2E71-438C-A9A0-949F4B92BFDE}">
      <dgm:prSet/>
      <dgm:spPr/>
      <dgm:t>
        <a:bodyPr/>
        <a:lstStyle/>
        <a:p>
          <a:endParaRPr lang="tr-TR" sz="1700"/>
        </a:p>
      </dgm:t>
    </dgm:pt>
    <dgm:pt modelId="{27223D1B-6E1D-4E28-B49C-9FB21AF27724}" type="sibTrans" cxnId="{A29E5C9B-2E71-438C-A9A0-949F4B92BFDE}">
      <dgm:prSet/>
      <dgm:spPr/>
      <dgm:t>
        <a:bodyPr/>
        <a:lstStyle/>
        <a:p>
          <a:endParaRPr lang="tr-TR" sz="1700"/>
        </a:p>
      </dgm:t>
    </dgm:pt>
    <dgm:pt modelId="{F1167203-540E-4063-BD00-45EB44EFD126}">
      <dgm:prSet custT="1"/>
      <dgm:spPr/>
      <dgm:t>
        <a:bodyPr/>
        <a:lstStyle/>
        <a:p>
          <a:pPr rtl="0"/>
          <a:r>
            <a:rPr lang="en-US" sz="1700" dirty="0" err="1" smtClean="0"/>
            <a:t>Satıcılar</a:t>
          </a:r>
          <a:r>
            <a:rPr lang="en-US" sz="1700" dirty="0" smtClean="0"/>
            <a:t> </a:t>
          </a:r>
          <a:r>
            <a:rPr lang="en-US" sz="1700" dirty="0" err="1" smtClean="0"/>
            <a:t>arasında</a:t>
          </a:r>
          <a:r>
            <a:rPr lang="en-US" sz="1700" dirty="0" smtClean="0"/>
            <a:t> </a:t>
          </a:r>
          <a:r>
            <a:rPr lang="en-US" sz="1700" dirty="0" err="1" smtClean="0"/>
            <a:t>anlaşma</a:t>
          </a:r>
          <a:r>
            <a:rPr lang="en-US" sz="1700" dirty="0" smtClean="0"/>
            <a:t> </a:t>
          </a:r>
          <a:r>
            <a:rPr lang="en-US" sz="1700" dirty="0" err="1" smtClean="0"/>
            <a:t>ve</a:t>
          </a:r>
          <a:r>
            <a:rPr lang="en-US" sz="1700" dirty="0" smtClean="0"/>
            <a:t> </a:t>
          </a:r>
          <a:r>
            <a:rPr lang="en-US" sz="1700" dirty="0" err="1" smtClean="0"/>
            <a:t>kaynaşma</a:t>
          </a:r>
          <a:endParaRPr lang="tr-TR" sz="1700" dirty="0"/>
        </a:p>
      </dgm:t>
    </dgm:pt>
    <dgm:pt modelId="{4B385B4E-24F5-469F-AA37-208D1A33AA41}" type="parTrans" cxnId="{B6AA5AC1-3DAD-4C75-A3F1-6BF51F63ED40}">
      <dgm:prSet/>
      <dgm:spPr/>
      <dgm:t>
        <a:bodyPr/>
        <a:lstStyle/>
        <a:p>
          <a:endParaRPr lang="tr-TR" sz="1700"/>
        </a:p>
      </dgm:t>
    </dgm:pt>
    <dgm:pt modelId="{2193F957-E79D-44C6-B367-0B2B625EBD88}" type="sibTrans" cxnId="{B6AA5AC1-3DAD-4C75-A3F1-6BF51F63ED40}">
      <dgm:prSet/>
      <dgm:spPr/>
      <dgm:t>
        <a:bodyPr/>
        <a:lstStyle/>
        <a:p>
          <a:endParaRPr lang="tr-TR" sz="1700"/>
        </a:p>
      </dgm:t>
    </dgm:pt>
    <dgm:pt modelId="{A0538FA2-6F05-401B-8A97-9F067C2CDBB7}">
      <dgm:prSet custT="1"/>
      <dgm:spPr/>
      <dgm:t>
        <a:bodyPr/>
        <a:lstStyle/>
        <a:p>
          <a:pPr rtl="0"/>
          <a:r>
            <a:rPr lang="en-US" sz="1700" dirty="0" smtClean="0"/>
            <a:t>Satın </a:t>
          </a:r>
          <a:r>
            <a:rPr lang="en-US" sz="1700" dirty="0" err="1" smtClean="0"/>
            <a:t>alınacak</a:t>
          </a:r>
          <a:r>
            <a:rPr lang="en-US" sz="1700" dirty="0" smtClean="0"/>
            <a:t> </a:t>
          </a:r>
          <a:r>
            <a:rPr lang="en-US" sz="1700" dirty="0" err="1" smtClean="0"/>
            <a:t>girdi</a:t>
          </a:r>
          <a:r>
            <a:rPr lang="en-US" sz="1700" dirty="0" smtClean="0"/>
            <a:t> </a:t>
          </a:r>
          <a:r>
            <a:rPr lang="en-US" sz="1700" dirty="0" err="1" smtClean="0"/>
            <a:t>hacminin</a:t>
          </a:r>
          <a:r>
            <a:rPr lang="en-US" sz="1700" dirty="0" smtClean="0"/>
            <a:t> </a:t>
          </a:r>
          <a:r>
            <a:rPr lang="en-US" sz="1700" dirty="0" err="1" smtClean="0"/>
            <a:t>önemi</a:t>
          </a:r>
          <a:endParaRPr lang="tr-TR" sz="1700" dirty="0"/>
        </a:p>
      </dgm:t>
    </dgm:pt>
    <dgm:pt modelId="{EFF0DCC5-4B48-4C51-AF21-A904533036D4}" type="parTrans" cxnId="{33A0A3DD-BB56-4033-AD92-B9ACAAB28E3F}">
      <dgm:prSet/>
      <dgm:spPr/>
      <dgm:t>
        <a:bodyPr/>
        <a:lstStyle/>
        <a:p>
          <a:endParaRPr lang="tr-TR" sz="1700"/>
        </a:p>
      </dgm:t>
    </dgm:pt>
    <dgm:pt modelId="{054D7990-25CE-4E2B-92FD-4C851FCFB558}" type="sibTrans" cxnId="{33A0A3DD-BB56-4033-AD92-B9ACAAB28E3F}">
      <dgm:prSet/>
      <dgm:spPr/>
      <dgm:t>
        <a:bodyPr/>
        <a:lstStyle/>
        <a:p>
          <a:endParaRPr lang="tr-TR" sz="1700"/>
        </a:p>
      </dgm:t>
    </dgm:pt>
    <dgm:pt modelId="{7D407AF2-0E70-463A-B805-BEB06E3B4C64}">
      <dgm:prSet custT="1"/>
      <dgm:spPr/>
      <dgm:t>
        <a:bodyPr/>
        <a:lstStyle/>
        <a:p>
          <a:pPr rtl="0"/>
          <a:r>
            <a:rPr lang="en-US" sz="1700" dirty="0" err="1" smtClean="0"/>
            <a:t>Endüstride</a:t>
          </a:r>
          <a:r>
            <a:rPr lang="en-US" sz="1700" dirty="0" smtClean="0"/>
            <a:t> </a:t>
          </a:r>
          <a:r>
            <a:rPr lang="en-US" sz="1700" dirty="0" err="1" smtClean="0"/>
            <a:t>toplam</a:t>
          </a:r>
          <a:r>
            <a:rPr lang="en-US" sz="1700" dirty="0" smtClean="0"/>
            <a:t> </a:t>
          </a:r>
          <a:r>
            <a:rPr lang="en-US" sz="1700" dirty="0" err="1" smtClean="0"/>
            <a:t>alımların</a:t>
          </a:r>
          <a:r>
            <a:rPr lang="en-US" sz="1700" dirty="0" smtClean="0"/>
            <a:t> </a:t>
          </a:r>
          <a:r>
            <a:rPr lang="en-US" sz="1700" dirty="0" err="1" smtClean="0"/>
            <a:t>göreceli</a:t>
          </a:r>
          <a:r>
            <a:rPr lang="en-US" sz="1700" dirty="0" smtClean="0"/>
            <a:t> </a:t>
          </a:r>
          <a:r>
            <a:rPr lang="en-US" sz="1700" dirty="0" err="1" smtClean="0"/>
            <a:t>maliyeti</a:t>
          </a:r>
          <a:endParaRPr lang="tr-TR" sz="1700" dirty="0"/>
        </a:p>
      </dgm:t>
    </dgm:pt>
    <dgm:pt modelId="{0730400A-E30E-479F-B3F7-53FEF055A598}" type="parTrans" cxnId="{772FD65E-162F-40C8-876A-33B3386DA546}">
      <dgm:prSet/>
      <dgm:spPr/>
      <dgm:t>
        <a:bodyPr/>
        <a:lstStyle/>
        <a:p>
          <a:endParaRPr lang="tr-TR" sz="1700"/>
        </a:p>
      </dgm:t>
    </dgm:pt>
    <dgm:pt modelId="{506D4A20-E84E-4A0A-B73E-68E4636032D5}" type="sibTrans" cxnId="{772FD65E-162F-40C8-876A-33B3386DA546}">
      <dgm:prSet/>
      <dgm:spPr/>
      <dgm:t>
        <a:bodyPr/>
        <a:lstStyle/>
        <a:p>
          <a:endParaRPr lang="tr-TR" sz="1700"/>
        </a:p>
      </dgm:t>
    </dgm:pt>
    <dgm:pt modelId="{B4AA3006-032B-48F5-9D03-E9F56AD522DD}">
      <dgm:prSet custT="1"/>
      <dgm:spPr/>
      <dgm:t>
        <a:bodyPr/>
        <a:lstStyle/>
        <a:p>
          <a:pPr rtl="0"/>
          <a:r>
            <a:rPr lang="en-US" sz="1700" dirty="0" err="1" smtClean="0"/>
            <a:t>Girdilerin</a:t>
          </a:r>
          <a:r>
            <a:rPr lang="en-US" sz="1700" dirty="0" smtClean="0"/>
            <a:t> </a:t>
          </a:r>
          <a:r>
            <a:rPr lang="en-US" sz="1700" dirty="0" err="1" smtClean="0"/>
            <a:t>maliyetlere</a:t>
          </a:r>
          <a:r>
            <a:rPr lang="en-US" sz="1700" dirty="0" smtClean="0"/>
            <a:t> </a:t>
          </a:r>
          <a:r>
            <a:rPr lang="en-US" sz="1700" dirty="0" err="1" smtClean="0"/>
            <a:t>ve</a:t>
          </a:r>
          <a:r>
            <a:rPr lang="en-US" sz="1700" dirty="0" smtClean="0"/>
            <a:t> </a:t>
          </a:r>
          <a:r>
            <a:rPr lang="en-US" sz="1700" dirty="0" err="1" smtClean="0"/>
            <a:t>farklılaştırmaya</a:t>
          </a:r>
          <a:r>
            <a:rPr lang="en-US" sz="1700" dirty="0" smtClean="0"/>
            <a:t> </a:t>
          </a:r>
          <a:r>
            <a:rPr lang="en-US" sz="1700" dirty="0" err="1" smtClean="0"/>
            <a:t>etkisi</a:t>
          </a:r>
          <a:endParaRPr lang="tr-TR" sz="1700" dirty="0"/>
        </a:p>
      </dgm:t>
    </dgm:pt>
    <dgm:pt modelId="{7BB0CF01-CFF9-47A1-88D9-A91EBA2858B3}" type="parTrans" cxnId="{0D361C1E-680F-4ED1-B22A-CFECA868170D}">
      <dgm:prSet/>
      <dgm:spPr/>
      <dgm:t>
        <a:bodyPr/>
        <a:lstStyle/>
        <a:p>
          <a:endParaRPr lang="tr-TR" sz="1700"/>
        </a:p>
      </dgm:t>
    </dgm:pt>
    <dgm:pt modelId="{23E439B9-315F-470B-ACD1-9794BCFDB9C3}" type="sibTrans" cxnId="{0D361C1E-680F-4ED1-B22A-CFECA868170D}">
      <dgm:prSet/>
      <dgm:spPr/>
      <dgm:t>
        <a:bodyPr/>
        <a:lstStyle/>
        <a:p>
          <a:endParaRPr lang="tr-TR" sz="1700"/>
        </a:p>
      </dgm:t>
    </dgm:pt>
    <dgm:pt modelId="{EFD56747-4660-460D-B517-8B6046D5F2D4}">
      <dgm:prSet custT="1"/>
      <dgm:spPr/>
      <dgm:t>
        <a:bodyPr/>
        <a:lstStyle/>
        <a:p>
          <a:pPr rtl="0"/>
          <a:r>
            <a:rPr lang="en-US" sz="1700" dirty="0" err="1" smtClean="0"/>
            <a:t>Endüstride</a:t>
          </a:r>
          <a:r>
            <a:rPr lang="en-US" sz="1700" dirty="0" smtClean="0"/>
            <a:t> </a:t>
          </a:r>
          <a:r>
            <a:rPr lang="en-US" sz="1700" dirty="0" err="1" smtClean="0"/>
            <a:t>ileriye</a:t>
          </a:r>
          <a:r>
            <a:rPr lang="en-US" sz="1700" dirty="0" smtClean="0"/>
            <a:t> </a:t>
          </a:r>
          <a:r>
            <a:rPr lang="en-US" sz="1700" dirty="0" err="1" smtClean="0"/>
            <a:t>doğru</a:t>
          </a:r>
          <a:r>
            <a:rPr lang="en-US" sz="1700" dirty="0" smtClean="0"/>
            <a:t> </a:t>
          </a:r>
          <a:r>
            <a:rPr lang="en-US" sz="1700" dirty="0" err="1" smtClean="0"/>
            <a:t>entegrasyon</a:t>
          </a:r>
          <a:r>
            <a:rPr lang="en-US" sz="1700" dirty="0" smtClean="0"/>
            <a:t> </a:t>
          </a:r>
          <a:r>
            <a:rPr lang="en-US" sz="1700" dirty="0" err="1" smtClean="0"/>
            <a:t>telikesine</a:t>
          </a:r>
          <a:r>
            <a:rPr lang="en-US" sz="1700" dirty="0" smtClean="0"/>
            <a:t> </a:t>
          </a:r>
          <a:r>
            <a:rPr lang="en-US" sz="1700" dirty="0" err="1" smtClean="0"/>
            <a:t>bağlı</a:t>
          </a:r>
          <a:r>
            <a:rPr lang="en-US" sz="1700" dirty="0" smtClean="0"/>
            <a:t> </a:t>
          </a:r>
          <a:r>
            <a:rPr lang="en-US" sz="1700" dirty="0" err="1" smtClean="0"/>
            <a:t>olarak</a:t>
          </a:r>
          <a:r>
            <a:rPr lang="en-US" sz="1700" dirty="0" smtClean="0"/>
            <a:t> </a:t>
          </a:r>
          <a:r>
            <a:rPr lang="en-US" sz="1700" dirty="0" err="1" smtClean="0"/>
            <a:t>geriye</a:t>
          </a:r>
          <a:r>
            <a:rPr lang="en-US" sz="1700" dirty="0" smtClean="0"/>
            <a:t> </a:t>
          </a:r>
          <a:r>
            <a:rPr lang="en-US" sz="1700" dirty="0" err="1" smtClean="0"/>
            <a:t>doğru</a:t>
          </a:r>
          <a:r>
            <a:rPr lang="en-US" sz="1700" dirty="0" smtClean="0"/>
            <a:t> </a:t>
          </a:r>
          <a:r>
            <a:rPr lang="en-US" sz="1700" dirty="0" err="1" smtClean="0"/>
            <a:t>entegrasyon</a:t>
          </a:r>
          <a:r>
            <a:rPr lang="en-US" sz="1700" dirty="0" smtClean="0"/>
            <a:t> </a:t>
          </a:r>
          <a:r>
            <a:rPr lang="en-US" sz="1700" dirty="0" err="1" smtClean="0"/>
            <a:t>olması</a:t>
          </a:r>
          <a:endParaRPr lang="tr-TR" sz="1700" dirty="0"/>
        </a:p>
      </dgm:t>
    </dgm:pt>
    <dgm:pt modelId="{215E198C-339C-4AA5-993A-DDA8C575346F}" type="parTrans" cxnId="{4FA5B5D5-00AC-40CB-A6DD-D7017661DA9E}">
      <dgm:prSet/>
      <dgm:spPr/>
      <dgm:t>
        <a:bodyPr/>
        <a:lstStyle/>
        <a:p>
          <a:endParaRPr lang="tr-TR" sz="1700"/>
        </a:p>
      </dgm:t>
    </dgm:pt>
    <dgm:pt modelId="{F69BCC77-50E8-47DA-88CF-086560B39539}" type="sibTrans" cxnId="{4FA5B5D5-00AC-40CB-A6DD-D7017661DA9E}">
      <dgm:prSet/>
      <dgm:spPr/>
      <dgm:t>
        <a:bodyPr/>
        <a:lstStyle/>
        <a:p>
          <a:endParaRPr lang="tr-TR" sz="1700"/>
        </a:p>
      </dgm:t>
    </dgm:pt>
    <dgm:pt modelId="{57D5487A-F660-4353-88E2-9CE72E619D68}">
      <dgm:prSet custT="1"/>
      <dgm:spPr/>
      <dgm:t>
        <a:bodyPr/>
        <a:lstStyle/>
        <a:p>
          <a:pPr rtl="0"/>
          <a:endParaRPr lang="tr-TR" sz="1700" dirty="0"/>
        </a:p>
      </dgm:t>
    </dgm:pt>
    <dgm:pt modelId="{F9493135-8EB1-43FD-8757-E935E2DDEAF8}" type="parTrans" cxnId="{B9FE8185-CE15-4070-9190-1B20406A7240}">
      <dgm:prSet/>
      <dgm:spPr/>
      <dgm:t>
        <a:bodyPr/>
        <a:lstStyle/>
        <a:p>
          <a:endParaRPr lang="tr-TR" sz="1700"/>
        </a:p>
      </dgm:t>
    </dgm:pt>
    <dgm:pt modelId="{D54B4A4F-F275-49F3-8C21-83B82EC0EDD5}" type="sibTrans" cxnId="{B9FE8185-CE15-4070-9190-1B20406A7240}">
      <dgm:prSet/>
      <dgm:spPr/>
      <dgm:t>
        <a:bodyPr/>
        <a:lstStyle/>
        <a:p>
          <a:endParaRPr lang="tr-TR" sz="1700"/>
        </a:p>
      </dgm:t>
    </dgm:pt>
    <dgm:pt modelId="{D438856A-3521-4196-93B7-A156808CE050}">
      <dgm:prSet custT="1"/>
      <dgm:spPr/>
      <dgm:t>
        <a:bodyPr/>
        <a:lstStyle/>
        <a:p>
          <a:pPr rtl="0"/>
          <a:endParaRPr lang="tr-TR" sz="1700" dirty="0"/>
        </a:p>
      </dgm:t>
    </dgm:pt>
    <dgm:pt modelId="{91F76BC8-9AB8-4B40-99FF-5A0A4331964A}" type="parTrans" cxnId="{1052CF02-FA41-4C8D-9F60-CB9122B1C063}">
      <dgm:prSet/>
      <dgm:spPr/>
      <dgm:t>
        <a:bodyPr/>
        <a:lstStyle/>
        <a:p>
          <a:endParaRPr lang="tr-TR" sz="1700"/>
        </a:p>
      </dgm:t>
    </dgm:pt>
    <dgm:pt modelId="{8002925A-C97F-4E35-8B66-F9FA6DC7FBF3}" type="sibTrans" cxnId="{1052CF02-FA41-4C8D-9F60-CB9122B1C063}">
      <dgm:prSet/>
      <dgm:spPr/>
      <dgm:t>
        <a:bodyPr/>
        <a:lstStyle/>
        <a:p>
          <a:endParaRPr lang="tr-TR" sz="1700"/>
        </a:p>
      </dgm:t>
    </dgm:pt>
    <dgm:pt modelId="{8790DA6B-3055-485D-8F92-8A2C4DD2785B}">
      <dgm:prSet custT="1"/>
      <dgm:spPr/>
      <dgm:t>
        <a:bodyPr/>
        <a:lstStyle/>
        <a:p>
          <a:pPr rtl="0"/>
          <a:endParaRPr lang="tr-TR" sz="1700"/>
        </a:p>
      </dgm:t>
    </dgm:pt>
    <dgm:pt modelId="{3B239FD1-7BD6-4456-B373-5E93A7AB063A}" type="parTrans" cxnId="{918E9F22-3771-4DBC-9B86-2ECD4C19FA59}">
      <dgm:prSet/>
      <dgm:spPr/>
      <dgm:t>
        <a:bodyPr/>
        <a:lstStyle/>
        <a:p>
          <a:endParaRPr lang="tr-TR" sz="1700"/>
        </a:p>
      </dgm:t>
    </dgm:pt>
    <dgm:pt modelId="{C4978FD4-D214-45EF-BAEC-B2887FE33D27}" type="sibTrans" cxnId="{918E9F22-3771-4DBC-9B86-2ECD4C19FA59}">
      <dgm:prSet/>
      <dgm:spPr/>
      <dgm:t>
        <a:bodyPr/>
        <a:lstStyle/>
        <a:p>
          <a:endParaRPr lang="tr-TR" sz="1700"/>
        </a:p>
      </dgm:t>
    </dgm:pt>
    <dgm:pt modelId="{A0DC9032-C6D2-4F1B-A06E-A029FB3D11D7}">
      <dgm:prSet custT="1"/>
      <dgm:spPr/>
      <dgm:t>
        <a:bodyPr/>
        <a:lstStyle/>
        <a:p>
          <a:pPr rtl="0"/>
          <a:endParaRPr lang="tr-TR" sz="1700" dirty="0"/>
        </a:p>
      </dgm:t>
    </dgm:pt>
    <dgm:pt modelId="{DB4EDDC3-B9C1-4C65-9B9B-96D81BF14059}" type="parTrans" cxnId="{B0357337-8793-44BF-A3F1-F53AFBB0B18D}">
      <dgm:prSet/>
      <dgm:spPr/>
      <dgm:t>
        <a:bodyPr/>
        <a:lstStyle/>
        <a:p>
          <a:endParaRPr lang="tr-TR" sz="1700"/>
        </a:p>
      </dgm:t>
    </dgm:pt>
    <dgm:pt modelId="{16DFFAC3-6A73-4968-B5A2-CD7022A98390}" type="sibTrans" cxnId="{B0357337-8793-44BF-A3F1-F53AFBB0B18D}">
      <dgm:prSet/>
      <dgm:spPr/>
      <dgm:t>
        <a:bodyPr/>
        <a:lstStyle/>
        <a:p>
          <a:endParaRPr lang="tr-TR" sz="1700"/>
        </a:p>
      </dgm:t>
    </dgm:pt>
    <dgm:pt modelId="{1443AF2A-48E7-47DE-B360-94C84464E751}">
      <dgm:prSet custT="1"/>
      <dgm:spPr/>
      <dgm:t>
        <a:bodyPr/>
        <a:lstStyle/>
        <a:p>
          <a:pPr rtl="0"/>
          <a:endParaRPr lang="tr-TR" sz="1700"/>
        </a:p>
      </dgm:t>
    </dgm:pt>
    <dgm:pt modelId="{754FA891-76D8-4B06-86B7-5709A7EC75C1}" type="parTrans" cxnId="{DE08FE76-3AD3-4121-892B-1B56EC3F1174}">
      <dgm:prSet/>
      <dgm:spPr/>
      <dgm:t>
        <a:bodyPr/>
        <a:lstStyle/>
        <a:p>
          <a:endParaRPr lang="tr-TR" sz="1700"/>
        </a:p>
      </dgm:t>
    </dgm:pt>
    <dgm:pt modelId="{0F2FDA7C-B5FA-4FCB-B24F-9889D9755030}" type="sibTrans" cxnId="{DE08FE76-3AD3-4121-892B-1B56EC3F1174}">
      <dgm:prSet/>
      <dgm:spPr/>
      <dgm:t>
        <a:bodyPr/>
        <a:lstStyle/>
        <a:p>
          <a:endParaRPr lang="tr-TR" sz="1700"/>
        </a:p>
      </dgm:t>
    </dgm:pt>
    <dgm:pt modelId="{C47CDF78-0842-4A2C-95C2-FA2F2FAC1541}">
      <dgm:prSet custT="1"/>
      <dgm:spPr/>
      <dgm:t>
        <a:bodyPr/>
        <a:lstStyle/>
        <a:p>
          <a:pPr rtl="0"/>
          <a:endParaRPr lang="tr-TR" sz="1700" dirty="0"/>
        </a:p>
      </dgm:t>
    </dgm:pt>
    <dgm:pt modelId="{538B9790-6884-4A0A-854F-A6333F4A4448}" type="parTrans" cxnId="{127F04E5-0D7B-4522-8BBC-C715C03F56EE}">
      <dgm:prSet/>
      <dgm:spPr/>
      <dgm:t>
        <a:bodyPr/>
        <a:lstStyle/>
        <a:p>
          <a:endParaRPr lang="tr-TR" sz="1700"/>
        </a:p>
      </dgm:t>
    </dgm:pt>
    <dgm:pt modelId="{FC888C39-2893-42CD-AA31-F847E76A0632}" type="sibTrans" cxnId="{127F04E5-0D7B-4522-8BBC-C715C03F56EE}">
      <dgm:prSet/>
      <dgm:spPr/>
      <dgm:t>
        <a:bodyPr/>
        <a:lstStyle/>
        <a:p>
          <a:endParaRPr lang="tr-TR" sz="1700"/>
        </a:p>
      </dgm:t>
    </dgm:pt>
    <dgm:pt modelId="{502E5BF9-6213-4882-A11A-1AAC064D35C7}">
      <dgm:prSet custT="1"/>
      <dgm:spPr/>
      <dgm:t>
        <a:bodyPr/>
        <a:lstStyle/>
        <a:p>
          <a:pPr rtl="0"/>
          <a:endParaRPr lang="tr-TR" sz="1700" dirty="0"/>
        </a:p>
      </dgm:t>
    </dgm:pt>
    <dgm:pt modelId="{A347232F-4C0A-4FBA-9B6F-554CA5D5A82B}" type="parTrans" cxnId="{F6630DA1-2DCF-409B-B3CD-5DE9E9790DC0}">
      <dgm:prSet/>
      <dgm:spPr/>
      <dgm:t>
        <a:bodyPr/>
        <a:lstStyle/>
        <a:p>
          <a:endParaRPr lang="tr-TR" sz="1700"/>
        </a:p>
      </dgm:t>
    </dgm:pt>
    <dgm:pt modelId="{0E3BB689-466A-403B-9855-6243618F484D}" type="sibTrans" cxnId="{F6630DA1-2DCF-409B-B3CD-5DE9E9790DC0}">
      <dgm:prSet/>
      <dgm:spPr/>
      <dgm:t>
        <a:bodyPr/>
        <a:lstStyle/>
        <a:p>
          <a:endParaRPr lang="tr-TR" sz="1700"/>
        </a:p>
      </dgm:t>
    </dgm:pt>
    <dgm:pt modelId="{4E15E72A-D671-4567-AF6B-341619C3BC26}">
      <dgm:prSet custT="1"/>
      <dgm:spPr/>
      <dgm:t>
        <a:bodyPr/>
        <a:lstStyle/>
        <a:p>
          <a:pPr rtl="0"/>
          <a:endParaRPr lang="tr-TR" sz="1700" dirty="0"/>
        </a:p>
      </dgm:t>
    </dgm:pt>
    <dgm:pt modelId="{74196882-4125-4F19-83FD-7BE22B3A78FA}" type="parTrans" cxnId="{B82324A0-871D-4865-AAB3-A506D1833175}">
      <dgm:prSet/>
      <dgm:spPr/>
      <dgm:t>
        <a:bodyPr/>
        <a:lstStyle/>
        <a:p>
          <a:endParaRPr lang="tr-TR" sz="1700"/>
        </a:p>
      </dgm:t>
    </dgm:pt>
    <dgm:pt modelId="{11BE4888-9BB9-4DEC-995D-C10503D36DB8}" type="sibTrans" cxnId="{B82324A0-871D-4865-AAB3-A506D1833175}">
      <dgm:prSet/>
      <dgm:spPr/>
      <dgm:t>
        <a:bodyPr/>
        <a:lstStyle/>
        <a:p>
          <a:endParaRPr lang="tr-TR" sz="1700"/>
        </a:p>
      </dgm:t>
    </dgm:pt>
    <dgm:pt modelId="{610BBF13-5B3C-4389-8093-792E5A44DFC0}" type="pres">
      <dgm:prSet presAssocID="{0EC133F7-5A2B-46DE-BFFA-F7C666989A84}" presName="linearFlow" presStyleCnt="0">
        <dgm:presLayoutVars>
          <dgm:dir/>
          <dgm:animLvl val="lvl"/>
          <dgm:resizeHandles val="exact"/>
        </dgm:presLayoutVars>
      </dgm:prSet>
      <dgm:spPr/>
      <dgm:t>
        <a:bodyPr/>
        <a:lstStyle/>
        <a:p>
          <a:endParaRPr lang="tr-TR"/>
        </a:p>
      </dgm:t>
    </dgm:pt>
    <dgm:pt modelId="{A8E92C40-7A21-4E79-A442-D15574E75BE6}" type="pres">
      <dgm:prSet presAssocID="{57D5487A-F660-4353-88E2-9CE72E619D68}" presName="composite" presStyleCnt="0"/>
      <dgm:spPr/>
    </dgm:pt>
    <dgm:pt modelId="{C1A7DE22-0749-4841-AF47-BE129D85854A}" type="pres">
      <dgm:prSet presAssocID="{57D5487A-F660-4353-88E2-9CE72E619D68}" presName="parentText" presStyleLbl="alignNode1" presStyleIdx="0" presStyleCnt="8">
        <dgm:presLayoutVars>
          <dgm:chMax val="1"/>
          <dgm:bulletEnabled val="1"/>
        </dgm:presLayoutVars>
      </dgm:prSet>
      <dgm:spPr/>
      <dgm:t>
        <a:bodyPr/>
        <a:lstStyle/>
        <a:p>
          <a:endParaRPr lang="tr-TR"/>
        </a:p>
      </dgm:t>
    </dgm:pt>
    <dgm:pt modelId="{EBEC5CDF-EA43-47D7-AF95-1D80C3C8FF58}" type="pres">
      <dgm:prSet presAssocID="{57D5487A-F660-4353-88E2-9CE72E619D68}" presName="descendantText" presStyleLbl="alignAcc1" presStyleIdx="0" presStyleCnt="8">
        <dgm:presLayoutVars>
          <dgm:bulletEnabled val="1"/>
        </dgm:presLayoutVars>
      </dgm:prSet>
      <dgm:spPr/>
      <dgm:t>
        <a:bodyPr/>
        <a:lstStyle/>
        <a:p>
          <a:endParaRPr lang="tr-TR"/>
        </a:p>
      </dgm:t>
    </dgm:pt>
    <dgm:pt modelId="{421E624A-699C-4079-BE55-C408D4B5DC29}" type="pres">
      <dgm:prSet presAssocID="{D54B4A4F-F275-49F3-8C21-83B82EC0EDD5}" presName="sp" presStyleCnt="0"/>
      <dgm:spPr/>
    </dgm:pt>
    <dgm:pt modelId="{853AC2AA-F914-4CF3-96DD-131E10C42C3B}" type="pres">
      <dgm:prSet presAssocID="{D438856A-3521-4196-93B7-A156808CE050}" presName="composite" presStyleCnt="0"/>
      <dgm:spPr/>
    </dgm:pt>
    <dgm:pt modelId="{960B10C1-028F-4BFF-9320-A6316858A2C9}" type="pres">
      <dgm:prSet presAssocID="{D438856A-3521-4196-93B7-A156808CE050}" presName="parentText" presStyleLbl="alignNode1" presStyleIdx="1" presStyleCnt="8">
        <dgm:presLayoutVars>
          <dgm:chMax val="1"/>
          <dgm:bulletEnabled val="1"/>
        </dgm:presLayoutVars>
      </dgm:prSet>
      <dgm:spPr/>
      <dgm:t>
        <a:bodyPr/>
        <a:lstStyle/>
        <a:p>
          <a:endParaRPr lang="tr-TR"/>
        </a:p>
      </dgm:t>
    </dgm:pt>
    <dgm:pt modelId="{29FC09A5-3D55-43F6-A4E0-4828E80E2544}" type="pres">
      <dgm:prSet presAssocID="{D438856A-3521-4196-93B7-A156808CE050}" presName="descendantText" presStyleLbl="alignAcc1" presStyleIdx="1" presStyleCnt="8">
        <dgm:presLayoutVars>
          <dgm:bulletEnabled val="1"/>
        </dgm:presLayoutVars>
      </dgm:prSet>
      <dgm:spPr/>
      <dgm:t>
        <a:bodyPr/>
        <a:lstStyle/>
        <a:p>
          <a:endParaRPr lang="tr-TR"/>
        </a:p>
      </dgm:t>
    </dgm:pt>
    <dgm:pt modelId="{815F96A3-BA87-4517-87FF-368B4A154B5A}" type="pres">
      <dgm:prSet presAssocID="{8002925A-C97F-4E35-8B66-F9FA6DC7FBF3}" presName="sp" presStyleCnt="0"/>
      <dgm:spPr/>
    </dgm:pt>
    <dgm:pt modelId="{161222DF-0357-46DD-B8B6-625C2BE17997}" type="pres">
      <dgm:prSet presAssocID="{8790DA6B-3055-485D-8F92-8A2C4DD2785B}" presName="composite" presStyleCnt="0"/>
      <dgm:spPr/>
    </dgm:pt>
    <dgm:pt modelId="{048C18DE-A445-4961-9A5D-040E8C899978}" type="pres">
      <dgm:prSet presAssocID="{8790DA6B-3055-485D-8F92-8A2C4DD2785B}" presName="parentText" presStyleLbl="alignNode1" presStyleIdx="2" presStyleCnt="8">
        <dgm:presLayoutVars>
          <dgm:chMax val="1"/>
          <dgm:bulletEnabled val="1"/>
        </dgm:presLayoutVars>
      </dgm:prSet>
      <dgm:spPr/>
      <dgm:t>
        <a:bodyPr/>
        <a:lstStyle/>
        <a:p>
          <a:endParaRPr lang="tr-TR"/>
        </a:p>
      </dgm:t>
    </dgm:pt>
    <dgm:pt modelId="{DDF182DB-D11E-45E2-92C7-4105E56BDE62}" type="pres">
      <dgm:prSet presAssocID="{8790DA6B-3055-485D-8F92-8A2C4DD2785B}" presName="descendantText" presStyleLbl="alignAcc1" presStyleIdx="2" presStyleCnt="8">
        <dgm:presLayoutVars>
          <dgm:bulletEnabled val="1"/>
        </dgm:presLayoutVars>
      </dgm:prSet>
      <dgm:spPr/>
      <dgm:t>
        <a:bodyPr/>
        <a:lstStyle/>
        <a:p>
          <a:endParaRPr lang="tr-TR"/>
        </a:p>
      </dgm:t>
    </dgm:pt>
    <dgm:pt modelId="{009DAD82-880E-410C-92B8-5E49A6D016FD}" type="pres">
      <dgm:prSet presAssocID="{C4978FD4-D214-45EF-BAEC-B2887FE33D27}" presName="sp" presStyleCnt="0"/>
      <dgm:spPr/>
    </dgm:pt>
    <dgm:pt modelId="{C9A5EFCB-6C68-483A-BB74-B9B323E5A6DA}" type="pres">
      <dgm:prSet presAssocID="{A0DC9032-C6D2-4F1B-A06E-A029FB3D11D7}" presName="composite" presStyleCnt="0"/>
      <dgm:spPr/>
    </dgm:pt>
    <dgm:pt modelId="{5C8E4461-EF06-4E80-AB98-FF23E014D898}" type="pres">
      <dgm:prSet presAssocID="{A0DC9032-C6D2-4F1B-A06E-A029FB3D11D7}" presName="parentText" presStyleLbl="alignNode1" presStyleIdx="3" presStyleCnt="8">
        <dgm:presLayoutVars>
          <dgm:chMax val="1"/>
          <dgm:bulletEnabled val="1"/>
        </dgm:presLayoutVars>
      </dgm:prSet>
      <dgm:spPr/>
      <dgm:t>
        <a:bodyPr/>
        <a:lstStyle/>
        <a:p>
          <a:endParaRPr lang="tr-TR"/>
        </a:p>
      </dgm:t>
    </dgm:pt>
    <dgm:pt modelId="{99CC0EED-4672-44EB-8FCE-B317DB0CD0C0}" type="pres">
      <dgm:prSet presAssocID="{A0DC9032-C6D2-4F1B-A06E-A029FB3D11D7}" presName="descendantText" presStyleLbl="alignAcc1" presStyleIdx="3" presStyleCnt="8">
        <dgm:presLayoutVars>
          <dgm:bulletEnabled val="1"/>
        </dgm:presLayoutVars>
      </dgm:prSet>
      <dgm:spPr/>
      <dgm:t>
        <a:bodyPr/>
        <a:lstStyle/>
        <a:p>
          <a:endParaRPr lang="tr-TR"/>
        </a:p>
      </dgm:t>
    </dgm:pt>
    <dgm:pt modelId="{35525E40-9B9D-4DC7-BFEB-9E586D12150D}" type="pres">
      <dgm:prSet presAssocID="{16DFFAC3-6A73-4968-B5A2-CD7022A98390}" presName="sp" presStyleCnt="0"/>
      <dgm:spPr/>
    </dgm:pt>
    <dgm:pt modelId="{5CD7C246-4C4A-4A8C-8720-3AF1F3AABACB}" type="pres">
      <dgm:prSet presAssocID="{1443AF2A-48E7-47DE-B360-94C84464E751}" presName="composite" presStyleCnt="0"/>
      <dgm:spPr/>
    </dgm:pt>
    <dgm:pt modelId="{254493D7-3CA3-4B5C-BB3C-98F144579C9C}" type="pres">
      <dgm:prSet presAssocID="{1443AF2A-48E7-47DE-B360-94C84464E751}" presName="parentText" presStyleLbl="alignNode1" presStyleIdx="4" presStyleCnt="8">
        <dgm:presLayoutVars>
          <dgm:chMax val="1"/>
          <dgm:bulletEnabled val="1"/>
        </dgm:presLayoutVars>
      </dgm:prSet>
      <dgm:spPr/>
      <dgm:t>
        <a:bodyPr/>
        <a:lstStyle/>
        <a:p>
          <a:endParaRPr lang="tr-TR"/>
        </a:p>
      </dgm:t>
    </dgm:pt>
    <dgm:pt modelId="{5683C690-E50C-4F9C-ACD4-C4C2D3226174}" type="pres">
      <dgm:prSet presAssocID="{1443AF2A-48E7-47DE-B360-94C84464E751}" presName="descendantText" presStyleLbl="alignAcc1" presStyleIdx="4" presStyleCnt="8">
        <dgm:presLayoutVars>
          <dgm:bulletEnabled val="1"/>
        </dgm:presLayoutVars>
      </dgm:prSet>
      <dgm:spPr/>
      <dgm:t>
        <a:bodyPr/>
        <a:lstStyle/>
        <a:p>
          <a:endParaRPr lang="tr-TR"/>
        </a:p>
      </dgm:t>
    </dgm:pt>
    <dgm:pt modelId="{5388A308-1C2D-4E51-A5CE-31D7EE092E60}" type="pres">
      <dgm:prSet presAssocID="{0F2FDA7C-B5FA-4FCB-B24F-9889D9755030}" presName="sp" presStyleCnt="0"/>
      <dgm:spPr/>
    </dgm:pt>
    <dgm:pt modelId="{40477170-B496-4229-845D-0F430C97DC85}" type="pres">
      <dgm:prSet presAssocID="{C47CDF78-0842-4A2C-95C2-FA2F2FAC1541}" presName="composite" presStyleCnt="0"/>
      <dgm:spPr/>
    </dgm:pt>
    <dgm:pt modelId="{2A94B56B-4DF1-4F03-9FDB-9847EE04676F}" type="pres">
      <dgm:prSet presAssocID="{C47CDF78-0842-4A2C-95C2-FA2F2FAC1541}" presName="parentText" presStyleLbl="alignNode1" presStyleIdx="5" presStyleCnt="8">
        <dgm:presLayoutVars>
          <dgm:chMax val="1"/>
          <dgm:bulletEnabled val="1"/>
        </dgm:presLayoutVars>
      </dgm:prSet>
      <dgm:spPr/>
      <dgm:t>
        <a:bodyPr/>
        <a:lstStyle/>
        <a:p>
          <a:endParaRPr lang="tr-TR"/>
        </a:p>
      </dgm:t>
    </dgm:pt>
    <dgm:pt modelId="{170985CE-9743-40B7-A396-46BC503FBEDD}" type="pres">
      <dgm:prSet presAssocID="{C47CDF78-0842-4A2C-95C2-FA2F2FAC1541}" presName="descendantText" presStyleLbl="alignAcc1" presStyleIdx="5" presStyleCnt="8">
        <dgm:presLayoutVars>
          <dgm:bulletEnabled val="1"/>
        </dgm:presLayoutVars>
      </dgm:prSet>
      <dgm:spPr/>
      <dgm:t>
        <a:bodyPr/>
        <a:lstStyle/>
        <a:p>
          <a:endParaRPr lang="tr-TR"/>
        </a:p>
      </dgm:t>
    </dgm:pt>
    <dgm:pt modelId="{A480CB98-ABD7-44ED-B27B-4D43D0F2B2A4}" type="pres">
      <dgm:prSet presAssocID="{FC888C39-2893-42CD-AA31-F847E76A0632}" presName="sp" presStyleCnt="0"/>
      <dgm:spPr/>
    </dgm:pt>
    <dgm:pt modelId="{F09854C6-702B-4AC1-8A5F-AC2A575C1A71}" type="pres">
      <dgm:prSet presAssocID="{502E5BF9-6213-4882-A11A-1AAC064D35C7}" presName="composite" presStyleCnt="0"/>
      <dgm:spPr/>
    </dgm:pt>
    <dgm:pt modelId="{70F75A61-852E-4F99-A7EB-B726F6D2CABD}" type="pres">
      <dgm:prSet presAssocID="{502E5BF9-6213-4882-A11A-1AAC064D35C7}" presName="parentText" presStyleLbl="alignNode1" presStyleIdx="6" presStyleCnt="8">
        <dgm:presLayoutVars>
          <dgm:chMax val="1"/>
          <dgm:bulletEnabled val="1"/>
        </dgm:presLayoutVars>
      </dgm:prSet>
      <dgm:spPr/>
      <dgm:t>
        <a:bodyPr/>
        <a:lstStyle/>
        <a:p>
          <a:endParaRPr lang="tr-TR"/>
        </a:p>
      </dgm:t>
    </dgm:pt>
    <dgm:pt modelId="{921A86C0-EA6F-41AE-8C3C-B3954E13697E}" type="pres">
      <dgm:prSet presAssocID="{502E5BF9-6213-4882-A11A-1AAC064D35C7}" presName="descendantText" presStyleLbl="alignAcc1" presStyleIdx="6" presStyleCnt="8">
        <dgm:presLayoutVars>
          <dgm:bulletEnabled val="1"/>
        </dgm:presLayoutVars>
      </dgm:prSet>
      <dgm:spPr/>
      <dgm:t>
        <a:bodyPr/>
        <a:lstStyle/>
        <a:p>
          <a:endParaRPr lang="tr-TR"/>
        </a:p>
      </dgm:t>
    </dgm:pt>
    <dgm:pt modelId="{C0E617BF-FC00-40C9-B1B9-548CDD76131D}" type="pres">
      <dgm:prSet presAssocID="{0E3BB689-466A-403B-9855-6243618F484D}" presName="sp" presStyleCnt="0"/>
      <dgm:spPr/>
    </dgm:pt>
    <dgm:pt modelId="{3FD9927A-297C-4238-BC07-F5349EDBE406}" type="pres">
      <dgm:prSet presAssocID="{4E15E72A-D671-4567-AF6B-341619C3BC26}" presName="composite" presStyleCnt="0"/>
      <dgm:spPr/>
    </dgm:pt>
    <dgm:pt modelId="{B72B72F5-63CA-454D-B0AF-D89E499EACC2}" type="pres">
      <dgm:prSet presAssocID="{4E15E72A-D671-4567-AF6B-341619C3BC26}" presName="parentText" presStyleLbl="alignNode1" presStyleIdx="7" presStyleCnt="8">
        <dgm:presLayoutVars>
          <dgm:chMax val="1"/>
          <dgm:bulletEnabled val="1"/>
        </dgm:presLayoutVars>
      </dgm:prSet>
      <dgm:spPr/>
      <dgm:t>
        <a:bodyPr/>
        <a:lstStyle/>
        <a:p>
          <a:endParaRPr lang="tr-TR"/>
        </a:p>
      </dgm:t>
    </dgm:pt>
    <dgm:pt modelId="{3BF70EA5-EF97-417D-BB58-38E09160117F}" type="pres">
      <dgm:prSet presAssocID="{4E15E72A-D671-4567-AF6B-341619C3BC26}" presName="descendantText" presStyleLbl="alignAcc1" presStyleIdx="7" presStyleCnt="8" custScaleY="120084">
        <dgm:presLayoutVars>
          <dgm:bulletEnabled val="1"/>
        </dgm:presLayoutVars>
      </dgm:prSet>
      <dgm:spPr/>
      <dgm:t>
        <a:bodyPr/>
        <a:lstStyle/>
        <a:p>
          <a:endParaRPr lang="tr-TR"/>
        </a:p>
      </dgm:t>
    </dgm:pt>
  </dgm:ptLst>
  <dgm:cxnLst>
    <dgm:cxn modelId="{CC5EF5D6-50A2-4A3C-A993-1C3F8D778E60}" type="presOf" srcId="{7D407AF2-0E70-463A-B805-BEB06E3B4C64}" destId="{170985CE-9743-40B7-A396-46BC503FBEDD}" srcOrd="0" destOrd="0" presId="urn:microsoft.com/office/officeart/2005/8/layout/chevron2"/>
    <dgm:cxn modelId="{BD37D324-1D4F-4FD5-8987-170070D7FE2C}" type="presOf" srcId="{783BE060-AECA-4CE8-BDC6-FA515F7B4C78}" destId="{EBEC5CDF-EA43-47D7-AF95-1D80C3C8FF58}" srcOrd="0" destOrd="0" presId="urn:microsoft.com/office/officeart/2005/8/layout/chevron2"/>
    <dgm:cxn modelId="{18724D45-D70D-4E74-A18E-4D3532005BF3}" type="presOf" srcId="{8790DA6B-3055-485D-8F92-8A2C4DD2785B}" destId="{048C18DE-A445-4961-9A5D-040E8C899978}" srcOrd="0" destOrd="0" presId="urn:microsoft.com/office/officeart/2005/8/layout/chevron2"/>
    <dgm:cxn modelId="{B6AA5AC1-3DAD-4C75-A3F1-6BF51F63ED40}" srcId="{A0DC9032-C6D2-4F1B-A06E-A029FB3D11D7}" destId="{F1167203-540E-4063-BD00-45EB44EFD126}" srcOrd="0" destOrd="0" parTransId="{4B385B4E-24F5-469F-AA37-208D1A33AA41}" sibTransId="{2193F957-E79D-44C6-B367-0B2B625EBD88}"/>
    <dgm:cxn modelId="{4FA5B5D5-00AC-40CB-A6DD-D7017661DA9E}" srcId="{4E15E72A-D671-4567-AF6B-341619C3BC26}" destId="{EFD56747-4660-460D-B517-8B6046D5F2D4}" srcOrd="0" destOrd="0" parTransId="{215E198C-339C-4AA5-993A-DDA8C575346F}" sibTransId="{F69BCC77-50E8-47DA-88CF-086560B39539}"/>
    <dgm:cxn modelId="{772FD65E-162F-40C8-876A-33B3386DA546}" srcId="{C47CDF78-0842-4A2C-95C2-FA2F2FAC1541}" destId="{7D407AF2-0E70-463A-B805-BEB06E3B4C64}" srcOrd="0" destOrd="0" parTransId="{0730400A-E30E-479F-B3F7-53FEF055A598}" sibTransId="{506D4A20-E84E-4A0A-B73E-68E4636032D5}"/>
    <dgm:cxn modelId="{DE08FE76-3AD3-4121-892B-1B56EC3F1174}" srcId="{0EC133F7-5A2B-46DE-BFFA-F7C666989A84}" destId="{1443AF2A-48E7-47DE-B360-94C84464E751}" srcOrd="4" destOrd="0" parTransId="{754FA891-76D8-4B06-86B7-5709A7EC75C1}" sibTransId="{0F2FDA7C-B5FA-4FCB-B24F-9889D9755030}"/>
    <dgm:cxn modelId="{918E9F22-3771-4DBC-9B86-2ECD4C19FA59}" srcId="{0EC133F7-5A2B-46DE-BFFA-F7C666989A84}" destId="{8790DA6B-3055-485D-8F92-8A2C4DD2785B}" srcOrd="2" destOrd="0" parTransId="{3B239FD1-7BD6-4456-B373-5E93A7AB063A}" sibTransId="{C4978FD4-D214-45EF-BAEC-B2887FE33D27}"/>
    <dgm:cxn modelId="{33A0A3DD-BB56-4033-AD92-B9ACAAB28E3F}" srcId="{1443AF2A-48E7-47DE-B360-94C84464E751}" destId="{A0538FA2-6F05-401B-8A97-9F067C2CDBB7}" srcOrd="0" destOrd="0" parTransId="{EFF0DCC5-4B48-4C51-AF21-A904533036D4}" sibTransId="{054D7990-25CE-4E2B-92FD-4C851FCFB558}"/>
    <dgm:cxn modelId="{0D361C1E-680F-4ED1-B22A-CFECA868170D}" srcId="{502E5BF9-6213-4882-A11A-1AAC064D35C7}" destId="{B4AA3006-032B-48F5-9D03-E9F56AD522DD}" srcOrd="0" destOrd="0" parTransId="{7BB0CF01-CFF9-47A1-88D9-A91EBA2858B3}" sibTransId="{23E439B9-315F-470B-ACD1-9794BCFDB9C3}"/>
    <dgm:cxn modelId="{4608F3B8-10B9-43AF-B258-D390A62E7B2C}" type="presOf" srcId="{F1167203-540E-4063-BD00-45EB44EFD126}" destId="{99CC0EED-4672-44EB-8FCE-B317DB0CD0C0}" srcOrd="0" destOrd="0" presId="urn:microsoft.com/office/officeart/2005/8/layout/chevron2"/>
    <dgm:cxn modelId="{F6630DA1-2DCF-409B-B3CD-5DE9E9790DC0}" srcId="{0EC133F7-5A2B-46DE-BFFA-F7C666989A84}" destId="{502E5BF9-6213-4882-A11A-1AAC064D35C7}" srcOrd="6" destOrd="0" parTransId="{A347232F-4C0A-4FBA-9B6F-554CA5D5A82B}" sibTransId="{0E3BB689-466A-403B-9855-6243618F484D}"/>
    <dgm:cxn modelId="{756D451B-701C-48B4-927B-F85AA46854FA}" type="presOf" srcId="{A0DC9032-C6D2-4F1B-A06E-A029FB3D11D7}" destId="{5C8E4461-EF06-4E80-AB98-FF23E014D898}" srcOrd="0" destOrd="0" presId="urn:microsoft.com/office/officeart/2005/8/layout/chevron2"/>
    <dgm:cxn modelId="{B0357337-8793-44BF-A3F1-F53AFBB0B18D}" srcId="{0EC133F7-5A2B-46DE-BFFA-F7C666989A84}" destId="{A0DC9032-C6D2-4F1B-A06E-A029FB3D11D7}" srcOrd="3" destOrd="0" parTransId="{DB4EDDC3-B9C1-4C65-9B9B-96D81BF14059}" sibTransId="{16DFFAC3-6A73-4968-B5A2-CD7022A98390}"/>
    <dgm:cxn modelId="{FBC8CB48-0E1D-407E-B3CC-D5BDC23011FF}" type="presOf" srcId="{1443AF2A-48E7-47DE-B360-94C84464E751}" destId="{254493D7-3CA3-4B5C-BB3C-98F144579C9C}" srcOrd="0" destOrd="0" presId="urn:microsoft.com/office/officeart/2005/8/layout/chevron2"/>
    <dgm:cxn modelId="{EDE71D26-0DAF-4A78-AB78-7F4CC73A6AA1}" type="presOf" srcId="{D438856A-3521-4196-93B7-A156808CE050}" destId="{960B10C1-028F-4BFF-9320-A6316858A2C9}" srcOrd="0" destOrd="0" presId="urn:microsoft.com/office/officeart/2005/8/layout/chevron2"/>
    <dgm:cxn modelId="{0DBFE3A4-30C6-474B-97DB-474538B3BD28}" type="presOf" srcId="{502E5BF9-6213-4882-A11A-1AAC064D35C7}" destId="{70F75A61-852E-4F99-A7EB-B726F6D2CABD}" srcOrd="0" destOrd="0" presId="urn:microsoft.com/office/officeart/2005/8/layout/chevron2"/>
    <dgm:cxn modelId="{272129F6-562F-41E2-8873-54E703B76BBD}" type="presOf" srcId="{A0538FA2-6F05-401B-8A97-9F067C2CDBB7}" destId="{5683C690-E50C-4F9C-ACD4-C4C2D3226174}" srcOrd="0" destOrd="0" presId="urn:microsoft.com/office/officeart/2005/8/layout/chevron2"/>
    <dgm:cxn modelId="{EE25CB2C-660B-48BA-ADCC-E27190F087A4}" type="presOf" srcId="{4E15E72A-D671-4567-AF6B-341619C3BC26}" destId="{B72B72F5-63CA-454D-B0AF-D89E499EACC2}" srcOrd="0" destOrd="0" presId="urn:microsoft.com/office/officeart/2005/8/layout/chevron2"/>
    <dgm:cxn modelId="{DDDF2D61-AA37-4781-B1CD-72108706B483}" type="presOf" srcId="{57D5487A-F660-4353-88E2-9CE72E619D68}" destId="{C1A7DE22-0749-4841-AF47-BE129D85854A}" srcOrd="0" destOrd="0" presId="urn:microsoft.com/office/officeart/2005/8/layout/chevron2"/>
    <dgm:cxn modelId="{420BED7A-3FF6-48FF-95E8-DBBEFE8DAFC5}" srcId="{D438856A-3521-4196-93B7-A156808CE050}" destId="{12AB3688-BF5A-4173-BDF5-ADB8F682C844}" srcOrd="0" destOrd="0" parTransId="{79ED3A25-E858-4A18-BC1A-D6FF28B2E1C7}" sibTransId="{4841414C-2352-4B6D-AA43-FDED62B46598}"/>
    <dgm:cxn modelId="{7F382E77-25AD-4D10-B5CB-50D269F1678B}" type="presOf" srcId="{97E8CE8B-BE78-4DB9-820A-4A06D80A0DD6}" destId="{DDF182DB-D11E-45E2-92C7-4105E56BDE62}" srcOrd="0" destOrd="0" presId="urn:microsoft.com/office/officeart/2005/8/layout/chevron2"/>
    <dgm:cxn modelId="{E868CA1D-BD38-4C22-98B2-A18626D1338F}" type="presOf" srcId="{EFD56747-4660-460D-B517-8B6046D5F2D4}" destId="{3BF70EA5-EF97-417D-BB58-38E09160117F}" srcOrd="0" destOrd="0" presId="urn:microsoft.com/office/officeart/2005/8/layout/chevron2"/>
    <dgm:cxn modelId="{DD7BD660-6584-483D-97B6-F109FF1FD609}" type="presOf" srcId="{C47CDF78-0842-4A2C-95C2-FA2F2FAC1541}" destId="{2A94B56B-4DF1-4F03-9FDB-9847EE04676F}" srcOrd="0" destOrd="0" presId="urn:microsoft.com/office/officeart/2005/8/layout/chevron2"/>
    <dgm:cxn modelId="{15E9DEA0-E8AD-4B04-9239-40C2F3006BFC}" type="presOf" srcId="{12AB3688-BF5A-4173-BDF5-ADB8F682C844}" destId="{29FC09A5-3D55-43F6-A4E0-4828E80E2544}" srcOrd="0" destOrd="0" presId="urn:microsoft.com/office/officeart/2005/8/layout/chevron2"/>
    <dgm:cxn modelId="{127F04E5-0D7B-4522-8BBC-C715C03F56EE}" srcId="{0EC133F7-5A2B-46DE-BFFA-F7C666989A84}" destId="{C47CDF78-0842-4A2C-95C2-FA2F2FAC1541}" srcOrd="5" destOrd="0" parTransId="{538B9790-6884-4A0A-854F-A6333F4A4448}" sibTransId="{FC888C39-2893-42CD-AA31-F847E76A0632}"/>
    <dgm:cxn modelId="{C0FAD3FD-F432-4166-89F8-8FFB50479DE8}" srcId="{57D5487A-F660-4353-88E2-9CE72E619D68}" destId="{783BE060-AECA-4CE8-BDC6-FA515F7B4C78}" srcOrd="0" destOrd="0" parTransId="{5E1BF47C-1155-4F78-A2D1-779064E879B4}" sibTransId="{33859408-95DA-4115-AD24-BAF40E32150D}"/>
    <dgm:cxn modelId="{BB9A4038-5A0A-43C5-ACB5-F3773A3A8BAE}" type="presOf" srcId="{B4AA3006-032B-48F5-9D03-E9F56AD522DD}" destId="{921A86C0-EA6F-41AE-8C3C-B3954E13697E}" srcOrd="0" destOrd="0" presId="urn:microsoft.com/office/officeart/2005/8/layout/chevron2"/>
    <dgm:cxn modelId="{B82324A0-871D-4865-AAB3-A506D1833175}" srcId="{0EC133F7-5A2B-46DE-BFFA-F7C666989A84}" destId="{4E15E72A-D671-4567-AF6B-341619C3BC26}" srcOrd="7" destOrd="0" parTransId="{74196882-4125-4F19-83FD-7BE22B3A78FA}" sibTransId="{11BE4888-9BB9-4DEC-995D-C10503D36DB8}"/>
    <dgm:cxn modelId="{B9FE8185-CE15-4070-9190-1B20406A7240}" srcId="{0EC133F7-5A2B-46DE-BFFA-F7C666989A84}" destId="{57D5487A-F660-4353-88E2-9CE72E619D68}" srcOrd="0" destOrd="0" parTransId="{F9493135-8EB1-43FD-8757-E935E2DDEAF8}" sibTransId="{D54B4A4F-F275-49F3-8C21-83B82EC0EDD5}"/>
    <dgm:cxn modelId="{A29E5C9B-2E71-438C-A9A0-949F4B92BFDE}" srcId="{8790DA6B-3055-485D-8F92-8A2C4DD2785B}" destId="{97E8CE8B-BE78-4DB9-820A-4A06D80A0DD6}" srcOrd="0" destOrd="0" parTransId="{DF3868C9-4838-4C87-ABAC-CE118DCB247E}" sibTransId="{27223D1B-6E1D-4E28-B49C-9FB21AF27724}"/>
    <dgm:cxn modelId="{1052CF02-FA41-4C8D-9F60-CB9122B1C063}" srcId="{0EC133F7-5A2B-46DE-BFFA-F7C666989A84}" destId="{D438856A-3521-4196-93B7-A156808CE050}" srcOrd="1" destOrd="0" parTransId="{91F76BC8-9AB8-4B40-99FF-5A0A4331964A}" sibTransId="{8002925A-C97F-4E35-8B66-F9FA6DC7FBF3}"/>
    <dgm:cxn modelId="{0A49D6DB-5457-4A38-AFFE-D60DA8DD3552}" type="presOf" srcId="{0EC133F7-5A2B-46DE-BFFA-F7C666989A84}" destId="{610BBF13-5B3C-4389-8093-792E5A44DFC0}" srcOrd="0" destOrd="0" presId="urn:microsoft.com/office/officeart/2005/8/layout/chevron2"/>
    <dgm:cxn modelId="{D6142EC0-243C-42DE-9BC0-87A6DC173286}" type="presParOf" srcId="{610BBF13-5B3C-4389-8093-792E5A44DFC0}" destId="{A8E92C40-7A21-4E79-A442-D15574E75BE6}" srcOrd="0" destOrd="0" presId="urn:microsoft.com/office/officeart/2005/8/layout/chevron2"/>
    <dgm:cxn modelId="{0421F0BE-2B4B-4F2A-8B0D-49D8237A5551}" type="presParOf" srcId="{A8E92C40-7A21-4E79-A442-D15574E75BE6}" destId="{C1A7DE22-0749-4841-AF47-BE129D85854A}" srcOrd="0" destOrd="0" presId="urn:microsoft.com/office/officeart/2005/8/layout/chevron2"/>
    <dgm:cxn modelId="{BC475DF8-97E8-49E4-9EFA-A14C0A652574}" type="presParOf" srcId="{A8E92C40-7A21-4E79-A442-D15574E75BE6}" destId="{EBEC5CDF-EA43-47D7-AF95-1D80C3C8FF58}" srcOrd="1" destOrd="0" presId="urn:microsoft.com/office/officeart/2005/8/layout/chevron2"/>
    <dgm:cxn modelId="{F4675528-703E-4E8C-B332-9BA6A25B256C}" type="presParOf" srcId="{610BBF13-5B3C-4389-8093-792E5A44DFC0}" destId="{421E624A-699C-4079-BE55-C408D4B5DC29}" srcOrd="1" destOrd="0" presId="urn:microsoft.com/office/officeart/2005/8/layout/chevron2"/>
    <dgm:cxn modelId="{88A7ED49-7C3B-4616-A6B1-1BF8778CF499}" type="presParOf" srcId="{610BBF13-5B3C-4389-8093-792E5A44DFC0}" destId="{853AC2AA-F914-4CF3-96DD-131E10C42C3B}" srcOrd="2" destOrd="0" presId="urn:microsoft.com/office/officeart/2005/8/layout/chevron2"/>
    <dgm:cxn modelId="{7CB0349C-ECA6-453D-B4CC-E004DF4FC2CD}" type="presParOf" srcId="{853AC2AA-F914-4CF3-96DD-131E10C42C3B}" destId="{960B10C1-028F-4BFF-9320-A6316858A2C9}" srcOrd="0" destOrd="0" presId="urn:microsoft.com/office/officeart/2005/8/layout/chevron2"/>
    <dgm:cxn modelId="{6425C61E-5A25-4273-8970-80F944BC539D}" type="presParOf" srcId="{853AC2AA-F914-4CF3-96DD-131E10C42C3B}" destId="{29FC09A5-3D55-43F6-A4E0-4828E80E2544}" srcOrd="1" destOrd="0" presId="urn:microsoft.com/office/officeart/2005/8/layout/chevron2"/>
    <dgm:cxn modelId="{7EADDCA0-03F5-4496-8D0E-274D5CF4F942}" type="presParOf" srcId="{610BBF13-5B3C-4389-8093-792E5A44DFC0}" destId="{815F96A3-BA87-4517-87FF-368B4A154B5A}" srcOrd="3" destOrd="0" presId="urn:microsoft.com/office/officeart/2005/8/layout/chevron2"/>
    <dgm:cxn modelId="{21281979-7BF7-42D4-8E63-5E5F34E2DE47}" type="presParOf" srcId="{610BBF13-5B3C-4389-8093-792E5A44DFC0}" destId="{161222DF-0357-46DD-B8B6-625C2BE17997}" srcOrd="4" destOrd="0" presId="urn:microsoft.com/office/officeart/2005/8/layout/chevron2"/>
    <dgm:cxn modelId="{FF513370-0F1A-46B4-8A0F-5DF171544770}" type="presParOf" srcId="{161222DF-0357-46DD-B8B6-625C2BE17997}" destId="{048C18DE-A445-4961-9A5D-040E8C899978}" srcOrd="0" destOrd="0" presId="urn:microsoft.com/office/officeart/2005/8/layout/chevron2"/>
    <dgm:cxn modelId="{D02B5F98-1AF9-40D0-9D0E-0723834FD81E}" type="presParOf" srcId="{161222DF-0357-46DD-B8B6-625C2BE17997}" destId="{DDF182DB-D11E-45E2-92C7-4105E56BDE62}" srcOrd="1" destOrd="0" presId="urn:microsoft.com/office/officeart/2005/8/layout/chevron2"/>
    <dgm:cxn modelId="{4CD9C226-8687-4A9C-8F19-DCF8154DD6E1}" type="presParOf" srcId="{610BBF13-5B3C-4389-8093-792E5A44DFC0}" destId="{009DAD82-880E-410C-92B8-5E49A6D016FD}" srcOrd="5" destOrd="0" presId="urn:microsoft.com/office/officeart/2005/8/layout/chevron2"/>
    <dgm:cxn modelId="{14CDCD7B-EAED-4EBE-8BDD-813C82053E1E}" type="presParOf" srcId="{610BBF13-5B3C-4389-8093-792E5A44DFC0}" destId="{C9A5EFCB-6C68-483A-BB74-B9B323E5A6DA}" srcOrd="6" destOrd="0" presId="urn:microsoft.com/office/officeart/2005/8/layout/chevron2"/>
    <dgm:cxn modelId="{8288AD74-8EA6-4D75-9013-C6EB0FB20737}" type="presParOf" srcId="{C9A5EFCB-6C68-483A-BB74-B9B323E5A6DA}" destId="{5C8E4461-EF06-4E80-AB98-FF23E014D898}" srcOrd="0" destOrd="0" presId="urn:microsoft.com/office/officeart/2005/8/layout/chevron2"/>
    <dgm:cxn modelId="{034610F8-B78C-4BC8-8063-0337ED6EDAC6}" type="presParOf" srcId="{C9A5EFCB-6C68-483A-BB74-B9B323E5A6DA}" destId="{99CC0EED-4672-44EB-8FCE-B317DB0CD0C0}" srcOrd="1" destOrd="0" presId="urn:microsoft.com/office/officeart/2005/8/layout/chevron2"/>
    <dgm:cxn modelId="{CCBF749A-562B-41E1-B079-E512D2F6A9CF}" type="presParOf" srcId="{610BBF13-5B3C-4389-8093-792E5A44DFC0}" destId="{35525E40-9B9D-4DC7-BFEB-9E586D12150D}" srcOrd="7" destOrd="0" presId="urn:microsoft.com/office/officeart/2005/8/layout/chevron2"/>
    <dgm:cxn modelId="{7AFA478D-4093-48F8-8578-DD3EBA684675}" type="presParOf" srcId="{610BBF13-5B3C-4389-8093-792E5A44DFC0}" destId="{5CD7C246-4C4A-4A8C-8720-3AF1F3AABACB}" srcOrd="8" destOrd="0" presId="urn:microsoft.com/office/officeart/2005/8/layout/chevron2"/>
    <dgm:cxn modelId="{78B4689F-2B39-444C-956D-B543DAEEB7E5}" type="presParOf" srcId="{5CD7C246-4C4A-4A8C-8720-3AF1F3AABACB}" destId="{254493D7-3CA3-4B5C-BB3C-98F144579C9C}" srcOrd="0" destOrd="0" presId="urn:microsoft.com/office/officeart/2005/8/layout/chevron2"/>
    <dgm:cxn modelId="{83465F6E-597D-4A60-8149-539A7783F721}" type="presParOf" srcId="{5CD7C246-4C4A-4A8C-8720-3AF1F3AABACB}" destId="{5683C690-E50C-4F9C-ACD4-C4C2D3226174}" srcOrd="1" destOrd="0" presId="urn:microsoft.com/office/officeart/2005/8/layout/chevron2"/>
    <dgm:cxn modelId="{FAAD2531-FC9E-44E7-9F1D-C99AB6548A10}" type="presParOf" srcId="{610BBF13-5B3C-4389-8093-792E5A44DFC0}" destId="{5388A308-1C2D-4E51-A5CE-31D7EE092E60}" srcOrd="9" destOrd="0" presId="urn:microsoft.com/office/officeart/2005/8/layout/chevron2"/>
    <dgm:cxn modelId="{08545FCC-11FB-44F1-A938-FE109D28C9C4}" type="presParOf" srcId="{610BBF13-5B3C-4389-8093-792E5A44DFC0}" destId="{40477170-B496-4229-845D-0F430C97DC85}" srcOrd="10" destOrd="0" presId="urn:microsoft.com/office/officeart/2005/8/layout/chevron2"/>
    <dgm:cxn modelId="{4FBF24D5-42AB-47B7-ACA1-5DAB75B843EF}" type="presParOf" srcId="{40477170-B496-4229-845D-0F430C97DC85}" destId="{2A94B56B-4DF1-4F03-9FDB-9847EE04676F}" srcOrd="0" destOrd="0" presId="urn:microsoft.com/office/officeart/2005/8/layout/chevron2"/>
    <dgm:cxn modelId="{F1092D6C-27B4-42B5-9269-719A59DF884F}" type="presParOf" srcId="{40477170-B496-4229-845D-0F430C97DC85}" destId="{170985CE-9743-40B7-A396-46BC503FBEDD}" srcOrd="1" destOrd="0" presId="urn:microsoft.com/office/officeart/2005/8/layout/chevron2"/>
    <dgm:cxn modelId="{8F3B8757-D728-4A1C-A79E-D992DEC158A1}" type="presParOf" srcId="{610BBF13-5B3C-4389-8093-792E5A44DFC0}" destId="{A480CB98-ABD7-44ED-B27B-4D43D0F2B2A4}" srcOrd="11" destOrd="0" presId="urn:microsoft.com/office/officeart/2005/8/layout/chevron2"/>
    <dgm:cxn modelId="{E1B89477-D071-47CF-A805-7F124B7021D8}" type="presParOf" srcId="{610BBF13-5B3C-4389-8093-792E5A44DFC0}" destId="{F09854C6-702B-4AC1-8A5F-AC2A575C1A71}" srcOrd="12" destOrd="0" presId="urn:microsoft.com/office/officeart/2005/8/layout/chevron2"/>
    <dgm:cxn modelId="{D02D5AB6-5CE9-4F04-8829-69A03C696AC8}" type="presParOf" srcId="{F09854C6-702B-4AC1-8A5F-AC2A575C1A71}" destId="{70F75A61-852E-4F99-A7EB-B726F6D2CABD}" srcOrd="0" destOrd="0" presId="urn:microsoft.com/office/officeart/2005/8/layout/chevron2"/>
    <dgm:cxn modelId="{C087704B-3E06-4E21-813E-7FBD7653A69A}" type="presParOf" srcId="{F09854C6-702B-4AC1-8A5F-AC2A575C1A71}" destId="{921A86C0-EA6F-41AE-8C3C-B3954E13697E}" srcOrd="1" destOrd="0" presId="urn:microsoft.com/office/officeart/2005/8/layout/chevron2"/>
    <dgm:cxn modelId="{BA7FD9B3-07CA-44CF-9D46-32322F2428FA}" type="presParOf" srcId="{610BBF13-5B3C-4389-8093-792E5A44DFC0}" destId="{C0E617BF-FC00-40C9-B1B9-548CDD76131D}" srcOrd="13" destOrd="0" presId="urn:microsoft.com/office/officeart/2005/8/layout/chevron2"/>
    <dgm:cxn modelId="{A907B59B-015F-45A6-B304-C098BE267949}" type="presParOf" srcId="{610BBF13-5B3C-4389-8093-792E5A44DFC0}" destId="{3FD9927A-297C-4238-BC07-F5349EDBE406}" srcOrd="14" destOrd="0" presId="urn:microsoft.com/office/officeart/2005/8/layout/chevron2"/>
    <dgm:cxn modelId="{CDF5A581-6E40-48D5-90D2-D388F805674F}" type="presParOf" srcId="{3FD9927A-297C-4238-BC07-F5349EDBE406}" destId="{B72B72F5-63CA-454D-B0AF-D89E499EACC2}" srcOrd="0" destOrd="0" presId="urn:microsoft.com/office/officeart/2005/8/layout/chevron2"/>
    <dgm:cxn modelId="{B354C35A-BC8A-42EB-8A6F-EDD0B05EEDF7}" type="presParOf" srcId="{3FD9927A-297C-4238-BC07-F5349EDBE406}" destId="{3BF70EA5-EF97-417D-BB58-38E0916011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58A275-C1B8-441A-A91C-E267A17FA819}"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tr-TR"/>
        </a:p>
      </dgm:t>
    </dgm:pt>
    <dgm:pt modelId="{C5E2D233-32E8-4246-9D1A-60B15BF13680}">
      <dgm:prSet phldrT="[Metin]"/>
      <dgm:spPr/>
      <dgm:t>
        <a:bodyPr/>
        <a:lstStyle/>
        <a:p>
          <a:r>
            <a:rPr lang="en-US" dirty="0" err="1" smtClean="0">
              <a:latin typeface="Times New Roman" pitchFamily="18" charset="0"/>
              <a:cs typeface="Times New Roman" pitchFamily="18" charset="0"/>
            </a:rPr>
            <a:t>İkame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ürünlerin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fiyat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üstünlükleri</a:t>
          </a:r>
          <a:endParaRPr lang="tr-TR" dirty="0"/>
        </a:p>
      </dgm:t>
    </dgm:pt>
    <dgm:pt modelId="{E06D2508-C40C-44FF-928A-DFBAE5770C28}" type="parTrans" cxnId="{0BD5A019-E5A9-4C56-B0BD-710B79512080}">
      <dgm:prSet/>
      <dgm:spPr/>
      <dgm:t>
        <a:bodyPr/>
        <a:lstStyle/>
        <a:p>
          <a:endParaRPr lang="tr-TR"/>
        </a:p>
      </dgm:t>
    </dgm:pt>
    <dgm:pt modelId="{F573C7A1-5D66-47CE-8409-6043D9EF469E}" type="sibTrans" cxnId="{0BD5A019-E5A9-4C56-B0BD-710B79512080}">
      <dgm:prSet/>
      <dgm:spPr/>
      <dgm:t>
        <a:bodyPr/>
        <a:lstStyle/>
        <a:p>
          <a:endParaRPr lang="tr-TR"/>
        </a:p>
      </dgm:t>
    </dgm:pt>
    <dgm:pt modelId="{3350812A-BE21-4F07-9A6E-70AFDB0CCC0F}">
      <dgm:prSet/>
      <dgm:spPr/>
      <dgm:t>
        <a:bodyPr/>
        <a:lstStyle/>
        <a:p>
          <a:r>
            <a:rPr lang="en-US" smtClean="0">
              <a:latin typeface="Times New Roman" pitchFamily="18" charset="0"/>
              <a:cs typeface="Times New Roman" pitchFamily="18" charset="0"/>
            </a:rPr>
            <a:t>Değiştirme maliyeti</a:t>
          </a:r>
          <a:endParaRPr lang="en-US" dirty="0" smtClean="0">
            <a:latin typeface="Times New Roman" pitchFamily="18" charset="0"/>
            <a:cs typeface="Times New Roman" pitchFamily="18" charset="0"/>
          </a:endParaRPr>
        </a:p>
      </dgm:t>
    </dgm:pt>
    <dgm:pt modelId="{DEED5556-D313-41AF-996F-E8716C9D9E4E}" type="parTrans" cxnId="{76DCE5DD-E696-4F0B-AEA3-E4D7F71CACAD}">
      <dgm:prSet/>
      <dgm:spPr/>
      <dgm:t>
        <a:bodyPr/>
        <a:lstStyle/>
        <a:p>
          <a:endParaRPr lang="tr-TR"/>
        </a:p>
      </dgm:t>
    </dgm:pt>
    <dgm:pt modelId="{30DCD24D-11EA-4849-9D6D-3AA032886C3B}" type="sibTrans" cxnId="{76DCE5DD-E696-4F0B-AEA3-E4D7F71CACAD}">
      <dgm:prSet/>
      <dgm:spPr/>
      <dgm:t>
        <a:bodyPr/>
        <a:lstStyle/>
        <a:p>
          <a:endParaRPr lang="tr-TR"/>
        </a:p>
      </dgm:t>
    </dgm:pt>
    <dgm:pt modelId="{40EDEC36-F4AB-47A9-91BB-B268B8D12BD7}">
      <dgm:prSet/>
      <dgm:spPr/>
      <dgm:t>
        <a:bodyPr/>
        <a:lstStyle/>
        <a:p>
          <a:r>
            <a:rPr lang="en-US" dirty="0" err="1" smtClean="0">
              <a:latin typeface="Times New Roman" pitchFamily="18" charset="0"/>
              <a:cs typeface="Times New Roman" pitchFamily="18" charset="0"/>
            </a:rPr>
            <a:t>Alıcıların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ikame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ürünlere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eğilimi</a:t>
          </a:r>
          <a:endParaRPr lang="en-US" dirty="0">
            <a:latin typeface="Times New Roman" pitchFamily="18" charset="0"/>
            <a:cs typeface="Times New Roman" pitchFamily="18" charset="0"/>
          </a:endParaRPr>
        </a:p>
      </dgm:t>
    </dgm:pt>
    <dgm:pt modelId="{6654F4B5-A15B-44EE-86A6-41A14A114A1F}" type="parTrans" cxnId="{6E56788B-44D1-4D41-9CFF-7C5ED61AD6A2}">
      <dgm:prSet/>
      <dgm:spPr/>
      <dgm:t>
        <a:bodyPr/>
        <a:lstStyle/>
        <a:p>
          <a:endParaRPr lang="tr-TR"/>
        </a:p>
      </dgm:t>
    </dgm:pt>
    <dgm:pt modelId="{BD99AB77-4BC6-4A88-B2D4-D2B470267EC3}" type="sibTrans" cxnId="{6E56788B-44D1-4D41-9CFF-7C5ED61AD6A2}">
      <dgm:prSet/>
      <dgm:spPr/>
      <dgm:t>
        <a:bodyPr/>
        <a:lstStyle/>
        <a:p>
          <a:endParaRPr lang="tr-TR"/>
        </a:p>
      </dgm:t>
    </dgm:pt>
    <dgm:pt modelId="{94D4C8F6-BC0A-4D8F-89E5-41072D0C29EC}" type="pres">
      <dgm:prSet presAssocID="{EF58A275-C1B8-441A-A91C-E267A17FA819}" presName="Name0" presStyleCnt="0">
        <dgm:presLayoutVars>
          <dgm:chMax val="7"/>
          <dgm:chPref val="7"/>
          <dgm:dir/>
        </dgm:presLayoutVars>
      </dgm:prSet>
      <dgm:spPr/>
      <dgm:t>
        <a:bodyPr/>
        <a:lstStyle/>
        <a:p>
          <a:endParaRPr lang="tr-TR"/>
        </a:p>
      </dgm:t>
    </dgm:pt>
    <dgm:pt modelId="{6FE82786-5AE5-4F2B-A48C-A804752E34E8}" type="pres">
      <dgm:prSet presAssocID="{EF58A275-C1B8-441A-A91C-E267A17FA819}" presName="Name1" presStyleCnt="0"/>
      <dgm:spPr/>
    </dgm:pt>
    <dgm:pt modelId="{D39CCD12-F5D6-4206-864F-C2BA04BBCBA2}" type="pres">
      <dgm:prSet presAssocID="{EF58A275-C1B8-441A-A91C-E267A17FA819}" presName="cycle" presStyleCnt="0"/>
      <dgm:spPr/>
    </dgm:pt>
    <dgm:pt modelId="{7C2588B1-D663-42FE-88C3-6E6F3C34FABF}" type="pres">
      <dgm:prSet presAssocID="{EF58A275-C1B8-441A-A91C-E267A17FA819}" presName="srcNode" presStyleLbl="node1" presStyleIdx="0" presStyleCnt="3"/>
      <dgm:spPr/>
    </dgm:pt>
    <dgm:pt modelId="{7B417121-8AE7-465F-B3DE-A9977A3BD662}" type="pres">
      <dgm:prSet presAssocID="{EF58A275-C1B8-441A-A91C-E267A17FA819}" presName="conn" presStyleLbl="parChTrans1D2" presStyleIdx="0" presStyleCnt="1"/>
      <dgm:spPr/>
      <dgm:t>
        <a:bodyPr/>
        <a:lstStyle/>
        <a:p>
          <a:endParaRPr lang="tr-TR"/>
        </a:p>
      </dgm:t>
    </dgm:pt>
    <dgm:pt modelId="{1FCD198F-94D6-4040-86C5-EB06769BD67D}" type="pres">
      <dgm:prSet presAssocID="{EF58A275-C1B8-441A-A91C-E267A17FA819}" presName="extraNode" presStyleLbl="node1" presStyleIdx="0" presStyleCnt="3"/>
      <dgm:spPr/>
    </dgm:pt>
    <dgm:pt modelId="{05A1AF71-7A97-44C8-8740-1D94459FE801}" type="pres">
      <dgm:prSet presAssocID="{EF58A275-C1B8-441A-A91C-E267A17FA819}" presName="dstNode" presStyleLbl="node1" presStyleIdx="0" presStyleCnt="3"/>
      <dgm:spPr/>
    </dgm:pt>
    <dgm:pt modelId="{0154D2B5-06A6-45E3-A101-B49A3D4AC86D}" type="pres">
      <dgm:prSet presAssocID="{C5E2D233-32E8-4246-9D1A-60B15BF13680}" presName="text_1" presStyleLbl="node1" presStyleIdx="0" presStyleCnt="3">
        <dgm:presLayoutVars>
          <dgm:bulletEnabled val="1"/>
        </dgm:presLayoutVars>
      </dgm:prSet>
      <dgm:spPr/>
      <dgm:t>
        <a:bodyPr/>
        <a:lstStyle/>
        <a:p>
          <a:endParaRPr lang="tr-TR"/>
        </a:p>
      </dgm:t>
    </dgm:pt>
    <dgm:pt modelId="{2C7C0220-7982-40AF-B881-458C71055257}" type="pres">
      <dgm:prSet presAssocID="{C5E2D233-32E8-4246-9D1A-60B15BF13680}" presName="accent_1" presStyleCnt="0"/>
      <dgm:spPr/>
    </dgm:pt>
    <dgm:pt modelId="{271CD8E2-9A7B-4EA4-9708-E1082DF27145}" type="pres">
      <dgm:prSet presAssocID="{C5E2D233-32E8-4246-9D1A-60B15BF13680}" presName="accentRepeatNode" presStyleLbl="solidFgAcc1" presStyleIdx="0" presStyleCnt="3"/>
      <dgm:spPr/>
      <dgm:t>
        <a:bodyPr/>
        <a:lstStyle/>
        <a:p>
          <a:endParaRPr lang="tr-TR"/>
        </a:p>
      </dgm:t>
    </dgm:pt>
    <dgm:pt modelId="{D3111602-626D-40B4-9D4D-F08E8FE28745}" type="pres">
      <dgm:prSet presAssocID="{3350812A-BE21-4F07-9A6E-70AFDB0CCC0F}" presName="text_2" presStyleLbl="node1" presStyleIdx="1" presStyleCnt="3">
        <dgm:presLayoutVars>
          <dgm:bulletEnabled val="1"/>
        </dgm:presLayoutVars>
      </dgm:prSet>
      <dgm:spPr/>
      <dgm:t>
        <a:bodyPr/>
        <a:lstStyle/>
        <a:p>
          <a:endParaRPr lang="tr-TR"/>
        </a:p>
      </dgm:t>
    </dgm:pt>
    <dgm:pt modelId="{29191AC0-5595-478B-BA33-6F6FD239CFB2}" type="pres">
      <dgm:prSet presAssocID="{3350812A-BE21-4F07-9A6E-70AFDB0CCC0F}" presName="accent_2" presStyleCnt="0"/>
      <dgm:spPr/>
    </dgm:pt>
    <dgm:pt modelId="{C898F825-0765-4D18-8242-CC76DDC26BCC}" type="pres">
      <dgm:prSet presAssocID="{3350812A-BE21-4F07-9A6E-70AFDB0CCC0F}" presName="accentRepeatNode" presStyleLbl="solidFgAcc1" presStyleIdx="1" presStyleCnt="3" custScaleX="70153" custScaleY="81943"/>
      <dgm:spPr/>
    </dgm:pt>
    <dgm:pt modelId="{67DE4011-452E-430C-945F-558347699C2A}" type="pres">
      <dgm:prSet presAssocID="{40EDEC36-F4AB-47A9-91BB-B268B8D12BD7}" presName="text_3" presStyleLbl="node1" presStyleIdx="2" presStyleCnt="3">
        <dgm:presLayoutVars>
          <dgm:bulletEnabled val="1"/>
        </dgm:presLayoutVars>
      </dgm:prSet>
      <dgm:spPr/>
      <dgm:t>
        <a:bodyPr/>
        <a:lstStyle/>
        <a:p>
          <a:endParaRPr lang="tr-TR"/>
        </a:p>
      </dgm:t>
    </dgm:pt>
    <dgm:pt modelId="{1AAF98BE-E265-45A3-AEBE-9924CD439922}" type="pres">
      <dgm:prSet presAssocID="{40EDEC36-F4AB-47A9-91BB-B268B8D12BD7}" presName="accent_3" presStyleCnt="0"/>
      <dgm:spPr/>
    </dgm:pt>
    <dgm:pt modelId="{73877ECD-5C4E-44D3-A33A-B518A0A78383}" type="pres">
      <dgm:prSet presAssocID="{40EDEC36-F4AB-47A9-91BB-B268B8D12BD7}" presName="accentRepeatNode" presStyleLbl="solidFgAcc1" presStyleIdx="2" presStyleCnt="3" custScaleX="54517" custScaleY="58833"/>
      <dgm:spPr/>
    </dgm:pt>
  </dgm:ptLst>
  <dgm:cxnLst>
    <dgm:cxn modelId="{6E56788B-44D1-4D41-9CFF-7C5ED61AD6A2}" srcId="{EF58A275-C1B8-441A-A91C-E267A17FA819}" destId="{40EDEC36-F4AB-47A9-91BB-B268B8D12BD7}" srcOrd="2" destOrd="0" parTransId="{6654F4B5-A15B-44EE-86A6-41A14A114A1F}" sibTransId="{BD99AB77-4BC6-4A88-B2D4-D2B470267EC3}"/>
    <dgm:cxn modelId="{76DCE5DD-E696-4F0B-AEA3-E4D7F71CACAD}" srcId="{EF58A275-C1B8-441A-A91C-E267A17FA819}" destId="{3350812A-BE21-4F07-9A6E-70AFDB0CCC0F}" srcOrd="1" destOrd="0" parTransId="{DEED5556-D313-41AF-996F-E8716C9D9E4E}" sibTransId="{30DCD24D-11EA-4849-9D6D-3AA032886C3B}"/>
    <dgm:cxn modelId="{9664C0DE-1C3C-4B2D-AC7F-618790B83852}" type="presOf" srcId="{40EDEC36-F4AB-47A9-91BB-B268B8D12BD7}" destId="{67DE4011-452E-430C-945F-558347699C2A}" srcOrd="0" destOrd="0" presId="urn:microsoft.com/office/officeart/2008/layout/VerticalCurvedList"/>
    <dgm:cxn modelId="{2023CAAA-F10D-451E-A2D5-24E47F58BED5}" type="presOf" srcId="{EF58A275-C1B8-441A-A91C-E267A17FA819}" destId="{94D4C8F6-BC0A-4D8F-89E5-41072D0C29EC}" srcOrd="0" destOrd="0" presId="urn:microsoft.com/office/officeart/2008/layout/VerticalCurvedList"/>
    <dgm:cxn modelId="{38DB0B19-5D8E-4CBD-A210-967DE40EEB55}" type="presOf" srcId="{C5E2D233-32E8-4246-9D1A-60B15BF13680}" destId="{0154D2B5-06A6-45E3-A101-B49A3D4AC86D}" srcOrd="0" destOrd="0" presId="urn:microsoft.com/office/officeart/2008/layout/VerticalCurvedList"/>
    <dgm:cxn modelId="{992A8A49-7495-4B7B-A927-55ECDB8B5CCE}" type="presOf" srcId="{3350812A-BE21-4F07-9A6E-70AFDB0CCC0F}" destId="{D3111602-626D-40B4-9D4D-F08E8FE28745}" srcOrd="0" destOrd="0" presId="urn:microsoft.com/office/officeart/2008/layout/VerticalCurvedList"/>
    <dgm:cxn modelId="{0BD5A019-E5A9-4C56-B0BD-710B79512080}" srcId="{EF58A275-C1B8-441A-A91C-E267A17FA819}" destId="{C5E2D233-32E8-4246-9D1A-60B15BF13680}" srcOrd="0" destOrd="0" parTransId="{E06D2508-C40C-44FF-928A-DFBAE5770C28}" sibTransId="{F573C7A1-5D66-47CE-8409-6043D9EF469E}"/>
    <dgm:cxn modelId="{13C89F4B-7087-4419-BDB1-943715E1E5D8}" type="presOf" srcId="{F573C7A1-5D66-47CE-8409-6043D9EF469E}" destId="{7B417121-8AE7-465F-B3DE-A9977A3BD662}" srcOrd="0" destOrd="0" presId="urn:microsoft.com/office/officeart/2008/layout/VerticalCurvedList"/>
    <dgm:cxn modelId="{B87AAE8F-D0F2-4092-BCC2-E7B1C4B37B66}" type="presParOf" srcId="{94D4C8F6-BC0A-4D8F-89E5-41072D0C29EC}" destId="{6FE82786-5AE5-4F2B-A48C-A804752E34E8}" srcOrd="0" destOrd="0" presId="urn:microsoft.com/office/officeart/2008/layout/VerticalCurvedList"/>
    <dgm:cxn modelId="{491E5004-2982-4544-A13B-2D29EFD6D1EC}" type="presParOf" srcId="{6FE82786-5AE5-4F2B-A48C-A804752E34E8}" destId="{D39CCD12-F5D6-4206-864F-C2BA04BBCBA2}" srcOrd="0" destOrd="0" presId="urn:microsoft.com/office/officeart/2008/layout/VerticalCurvedList"/>
    <dgm:cxn modelId="{119B96E2-7B04-4365-93B1-70D0B5994A31}" type="presParOf" srcId="{D39CCD12-F5D6-4206-864F-C2BA04BBCBA2}" destId="{7C2588B1-D663-42FE-88C3-6E6F3C34FABF}" srcOrd="0" destOrd="0" presId="urn:microsoft.com/office/officeart/2008/layout/VerticalCurvedList"/>
    <dgm:cxn modelId="{04FB633C-3246-4430-B0AA-1FFAD8060E95}" type="presParOf" srcId="{D39CCD12-F5D6-4206-864F-C2BA04BBCBA2}" destId="{7B417121-8AE7-465F-B3DE-A9977A3BD662}" srcOrd="1" destOrd="0" presId="urn:microsoft.com/office/officeart/2008/layout/VerticalCurvedList"/>
    <dgm:cxn modelId="{3ECF1B7B-D4AF-49C6-B271-E5B99AE7D140}" type="presParOf" srcId="{D39CCD12-F5D6-4206-864F-C2BA04BBCBA2}" destId="{1FCD198F-94D6-4040-86C5-EB06769BD67D}" srcOrd="2" destOrd="0" presId="urn:microsoft.com/office/officeart/2008/layout/VerticalCurvedList"/>
    <dgm:cxn modelId="{59EEFA1C-E193-4257-AB28-2BD43DED757A}" type="presParOf" srcId="{D39CCD12-F5D6-4206-864F-C2BA04BBCBA2}" destId="{05A1AF71-7A97-44C8-8740-1D94459FE801}" srcOrd="3" destOrd="0" presId="urn:microsoft.com/office/officeart/2008/layout/VerticalCurvedList"/>
    <dgm:cxn modelId="{96E0B454-B373-441B-89EC-16A4754FEE54}" type="presParOf" srcId="{6FE82786-5AE5-4F2B-A48C-A804752E34E8}" destId="{0154D2B5-06A6-45E3-A101-B49A3D4AC86D}" srcOrd="1" destOrd="0" presId="urn:microsoft.com/office/officeart/2008/layout/VerticalCurvedList"/>
    <dgm:cxn modelId="{57506D17-352F-4413-86C2-46E9860B7A74}" type="presParOf" srcId="{6FE82786-5AE5-4F2B-A48C-A804752E34E8}" destId="{2C7C0220-7982-40AF-B881-458C71055257}" srcOrd="2" destOrd="0" presId="urn:microsoft.com/office/officeart/2008/layout/VerticalCurvedList"/>
    <dgm:cxn modelId="{AFF9E3FD-9BB2-4DEE-9206-7FE70F34F3ED}" type="presParOf" srcId="{2C7C0220-7982-40AF-B881-458C71055257}" destId="{271CD8E2-9A7B-4EA4-9708-E1082DF27145}" srcOrd="0" destOrd="0" presId="urn:microsoft.com/office/officeart/2008/layout/VerticalCurvedList"/>
    <dgm:cxn modelId="{6C39600E-0D2A-4E81-98EC-4E6FDC0C5A01}" type="presParOf" srcId="{6FE82786-5AE5-4F2B-A48C-A804752E34E8}" destId="{D3111602-626D-40B4-9D4D-F08E8FE28745}" srcOrd="3" destOrd="0" presId="urn:microsoft.com/office/officeart/2008/layout/VerticalCurvedList"/>
    <dgm:cxn modelId="{34287345-0F23-4668-93C4-D3A42EAD8615}" type="presParOf" srcId="{6FE82786-5AE5-4F2B-A48C-A804752E34E8}" destId="{29191AC0-5595-478B-BA33-6F6FD239CFB2}" srcOrd="4" destOrd="0" presId="urn:microsoft.com/office/officeart/2008/layout/VerticalCurvedList"/>
    <dgm:cxn modelId="{3C3C570E-B00C-4CB7-A764-16B17D7A6820}" type="presParOf" srcId="{29191AC0-5595-478B-BA33-6F6FD239CFB2}" destId="{C898F825-0765-4D18-8242-CC76DDC26BCC}" srcOrd="0" destOrd="0" presId="urn:microsoft.com/office/officeart/2008/layout/VerticalCurvedList"/>
    <dgm:cxn modelId="{F52D710A-CBDA-4856-A7B8-314103D9DCBF}" type="presParOf" srcId="{6FE82786-5AE5-4F2B-A48C-A804752E34E8}" destId="{67DE4011-452E-430C-945F-558347699C2A}" srcOrd="5" destOrd="0" presId="urn:microsoft.com/office/officeart/2008/layout/VerticalCurvedList"/>
    <dgm:cxn modelId="{C84DF3C9-AB3B-4F06-B532-B1C4B7A523BF}" type="presParOf" srcId="{6FE82786-5AE5-4F2B-A48C-A804752E34E8}" destId="{1AAF98BE-E265-45A3-AEBE-9924CD439922}" srcOrd="6" destOrd="0" presId="urn:microsoft.com/office/officeart/2008/layout/VerticalCurvedList"/>
    <dgm:cxn modelId="{BFAB4B43-6DFB-4A29-B9F6-F043325CDFE9}" type="presParOf" srcId="{1AAF98BE-E265-45A3-AEBE-9924CD439922}" destId="{73877ECD-5C4E-44D3-A33A-B518A0A783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39672A-052F-41A7-98DC-B317F3C07BCA}"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tr-TR"/>
        </a:p>
      </dgm:t>
    </dgm:pt>
    <dgm:pt modelId="{59753015-EA33-4CFA-A855-AEB49A25F6D2}">
      <dgm:prSet custT="1"/>
      <dgm:spPr/>
      <dgm:t>
        <a:bodyPr/>
        <a:lstStyle/>
        <a:p>
          <a:pPr rtl="0"/>
          <a:r>
            <a:rPr lang="en-US" sz="1800" b="1" dirty="0" smtClean="0">
              <a:solidFill>
                <a:schemeClr val="tx1"/>
              </a:solidFill>
              <a:latin typeface="Times New Roman" pitchFamily="18" charset="0"/>
              <a:cs typeface="Times New Roman" pitchFamily="18" charset="0"/>
            </a:rPr>
            <a:t>PAZARLIK KALDIRACI</a:t>
          </a:r>
          <a:endParaRPr lang="tr-TR" sz="1800" b="1" dirty="0">
            <a:solidFill>
              <a:schemeClr val="tx1"/>
            </a:solidFill>
            <a:latin typeface="Times New Roman" pitchFamily="18" charset="0"/>
            <a:cs typeface="Times New Roman" pitchFamily="18" charset="0"/>
          </a:endParaRPr>
        </a:p>
      </dgm:t>
    </dgm:pt>
    <dgm:pt modelId="{8C2F1182-9AAE-49F3-AF25-4C7462243FBD}" type="parTrans" cxnId="{97FB0F36-C56E-48D4-AF49-A95C41E8231C}">
      <dgm:prSet/>
      <dgm:spPr/>
      <dgm:t>
        <a:bodyPr/>
        <a:lstStyle/>
        <a:p>
          <a:endParaRPr lang="tr-TR"/>
        </a:p>
      </dgm:t>
    </dgm:pt>
    <dgm:pt modelId="{1A1259ED-96ED-464D-8D77-321BE487FD46}" type="sibTrans" cxnId="{97FB0F36-C56E-48D4-AF49-A95C41E8231C}">
      <dgm:prSet/>
      <dgm:spPr/>
      <dgm:t>
        <a:bodyPr/>
        <a:lstStyle/>
        <a:p>
          <a:endParaRPr lang="tr-TR"/>
        </a:p>
      </dgm:t>
    </dgm:pt>
    <dgm:pt modelId="{DEBF0126-54E5-4DA3-A1B7-6882569C755B}">
      <dgm:prSet custT="1"/>
      <dgm:spPr/>
      <dgm:t>
        <a:bodyPr/>
        <a:lstStyle/>
        <a:p>
          <a:pPr rtl="0"/>
          <a:r>
            <a:rPr lang="en-US" sz="1400" b="0" dirty="0" smtClean="0">
              <a:solidFill>
                <a:schemeClr val="tx1"/>
              </a:solidFill>
              <a:latin typeface="Times New Roman" pitchFamily="18" charset="0"/>
              <a:cs typeface="Times New Roman" pitchFamily="18" charset="0"/>
            </a:rPr>
            <a:t>F</a:t>
          </a:r>
          <a:r>
            <a:rPr lang="tr-TR" sz="1400" b="0" dirty="0" smtClean="0">
              <a:solidFill>
                <a:schemeClr val="tx1"/>
              </a:solidFill>
              <a:latin typeface="Times New Roman" pitchFamily="18" charset="0"/>
              <a:cs typeface="Times New Roman" pitchFamily="18" charset="0"/>
            </a:rPr>
            <a:t>i</a:t>
          </a:r>
          <a:r>
            <a:rPr lang="en-US" sz="1400" b="0" dirty="0" err="1" smtClean="0">
              <a:solidFill>
                <a:schemeClr val="tx1"/>
              </a:solidFill>
              <a:latin typeface="Times New Roman" pitchFamily="18" charset="0"/>
              <a:cs typeface="Times New Roman" pitchFamily="18" charset="0"/>
            </a:rPr>
            <a:t>rmalar</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arası</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anlaşmalar</a:t>
          </a:r>
          <a:r>
            <a:rPr lang="en-US" sz="1400" b="0" dirty="0" smtClean="0">
              <a:solidFill>
                <a:schemeClr val="tx1"/>
              </a:solidFill>
              <a:latin typeface="Times New Roman" pitchFamily="18" charset="0"/>
              <a:cs typeface="Times New Roman" pitchFamily="18" charset="0"/>
            </a:rPr>
            <a:t> </a:t>
          </a:r>
          <a:endParaRPr lang="tr-TR" sz="1400" b="0" dirty="0">
            <a:solidFill>
              <a:schemeClr val="tx1"/>
            </a:solidFill>
            <a:latin typeface="Times New Roman" pitchFamily="18" charset="0"/>
            <a:cs typeface="Times New Roman" pitchFamily="18" charset="0"/>
          </a:endParaRPr>
        </a:p>
      </dgm:t>
    </dgm:pt>
    <dgm:pt modelId="{72E62ACB-C49B-4D54-8ACC-F2B62DF41677}" type="parTrans" cxnId="{3D943D9D-6838-41C0-83B3-2C814B1E64D1}">
      <dgm:prSet/>
      <dgm:spPr/>
      <dgm:t>
        <a:bodyPr/>
        <a:lstStyle/>
        <a:p>
          <a:endParaRPr lang="tr-TR"/>
        </a:p>
      </dgm:t>
    </dgm:pt>
    <dgm:pt modelId="{5A3CD9BA-7761-484B-A551-0A843382FB7C}" type="sibTrans" cxnId="{3D943D9D-6838-41C0-83B3-2C814B1E64D1}">
      <dgm:prSet/>
      <dgm:spPr/>
      <dgm:t>
        <a:bodyPr/>
        <a:lstStyle/>
        <a:p>
          <a:endParaRPr lang="tr-TR"/>
        </a:p>
      </dgm:t>
    </dgm:pt>
    <dgm:pt modelId="{500655F7-60AF-4417-9D13-23DFB8D2D1A9}">
      <dgm:prSet custT="1"/>
      <dgm:spPr/>
      <dgm:t>
        <a:bodyPr/>
        <a:lstStyle/>
        <a:p>
          <a:pPr rtl="0"/>
          <a:r>
            <a:rPr lang="en-US" sz="1400" b="0" dirty="0" err="1" smtClean="0">
              <a:solidFill>
                <a:schemeClr val="tx1"/>
              </a:solidFill>
              <a:latin typeface="Times New Roman" pitchFamily="18" charset="0"/>
              <a:cs typeface="Times New Roman" pitchFamily="18" charset="0"/>
            </a:rPr>
            <a:t>Alınan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malın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miktarı</a:t>
          </a:r>
          <a:endParaRPr lang="tr-TR" sz="1400" b="0" dirty="0">
            <a:solidFill>
              <a:schemeClr val="tx1"/>
            </a:solidFill>
            <a:latin typeface="Times New Roman" pitchFamily="18" charset="0"/>
            <a:cs typeface="Times New Roman" pitchFamily="18" charset="0"/>
          </a:endParaRPr>
        </a:p>
      </dgm:t>
    </dgm:pt>
    <dgm:pt modelId="{F530E56F-6A75-4377-9625-F2E2CC64E28D}" type="parTrans" cxnId="{1A92FB09-4B0F-4858-B5C2-14EA7A7098CC}">
      <dgm:prSet/>
      <dgm:spPr/>
      <dgm:t>
        <a:bodyPr/>
        <a:lstStyle/>
        <a:p>
          <a:endParaRPr lang="tr-TR"/>
        </a:p>
      </dgm:t>
    </dgm:pt>
    <dgm:pt modelId="{4CD57A9B-9CEC-4E9D-83E5-1C5F7F36E865}" type="sibTrans" cxnId="{1A92FB09-4B0F-4858-B5C2-14EA7A7098CC}">
      <dgm:prSet/>
      <dgm:spPr/>
      <dgm:t>
        <a:bodyPr/>
        <a:lstStyle/>
        <a:p>
          <a:endParaRPr lang="tr-TR"/>
        </a:p>
      </dgm:t>
    </dgm:pt>
    <dgm:pt modelId="{481165C2-0C42-4590-BEE6-526D1D2F6A34}">
      <dgm:prSet custT="1"/>
      <dgm:spPr/>
      <dgm:t>
        <a:bodyPr/>
        <a:lstStyle/>
        <a:p>
          <a:pPr rtl="0"/>
          <a:r>
            <a:rPr lang="en-US" sz="1400" b="0" dirty="0" err="1" smtClean="0">
              <a:solidFill>
                <a:schemeClr val="tx1"/>
              </a:solidFill>
              <a:latin typeface="Times New Roman" pitchFamily="18" charset="0"/>
              <a:cs typeface="Times New Roman" pitchFamily="18" charset="0"/>
            </a:rPr>
            <a:t>Firmanin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değiştirme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maliyeti</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ile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ilgili</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olarak</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alıcının</a:t>
          </a:r>
          <a:r>
            <a:rPr lang="en-US" sz="1400" b="0" dirty="0" smtClean="0">
              <a:solidFill>
                <a:schemeClr val="tx1"/>
              </a:solidFill>
              <a:latin typeface="Times New Roman" pitchFamily="18" charset="0"/>
              <a:cs typeface="Times New Roman" pitchFamily="18" charset="0"/>
            </a:rPr>
            <a:t> firma </a:t>
          </a:r>
          <a:r>
            <a:rPr lang="en-US" sz="1400" b="0" dirty="0" err="1" smtClean="0">
              <a:solidFill>
                <a:schemeClr val="tx1"/>
              </a:solidFill>
              <a:latin typeface="Times New Roman" pitchFamily="18" charset="0"/>
              <a:cs typeface="Times New Roman" pitchFamily="18" charset="0"/>
            </a:rPr>
            <a:t>değiştirme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maliyeti</a:t>
          </a:r>
          <a:endParaRPr lang="tr-TR" sz="1400" b="0" dirty="0">
            <a:solidFill>
              <a:schemeClr val="tx1"/>
            </a:solidFill>
            <a:latin typeface="Times New Roman" pitchFamily="18" charset="0"/>
            <a:cs typeface="Times New Roman" pitchFamily="18" charset="0"/>
          </a:endParaRPr>
        </a:p>
      </dgm:t>
    </dgm:pt>
    <dgm:pt modelId="{C3B26DC1-4142-48A6-8A3E-565954EA7759}" type="parTrans" cxnId="{71C0B081-DAAD-47B4-8723-283841E05FA6}">
      <dgm:prSet/>
      <dgm:spPr/>
      <dgm:t>
        <a:bodyPr/>
        <a:lstStyle/>
        <a:p>
          <a:endParaRPr lang="tr-TR"/>
        </a:p>
      </dgm:t>
    </dgm:pt>
    <dgm:pt modelId="{4478ABB4-22FE-4E20-95ED-C9A14EF6BCA2}" type="sibTrans" cxnId="{71C0B081-DAAD-47B4-8723-283841E05FA6}">
      <dgm:prSet/>
      <dgm:spPr/>
      <dgm:t>
        <a:bodyPr/>
        <a:lstStyle/>
        <a:p>
          <a:endParaRPr lang="tr-TR"/>
        </a:p>
      </dgm:t>
    </dgm:pt>
    <dgm:pt modelId="{F1513EC0-D4E6-4228-815B-6E1326391A38}">
      <dgm:prSet custT="1"/>
      <dgm:spPr/>
      <dgm:t>
        <a:bodyPr/>
        <a:lstStyle/>
        <a:p>
          <a:pPr rtl="0"/>
          <a:r>
            <a:rPr lang="en-US" sz="1400" b="0" dirty="0" err="1" smtClean="0">
              <a:solidFill>
                <a:schemeClr val="tx1"/>
              </a:solidFill>
              <a:latin typeface="Times New Roman" pitchFamily="18" charset="0"/>
              <a:cs typeface="Times New Roman" pitchFamily="18" charset="0"/>
            </a:rPr>
            <a:t>Alıcı</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bilgisi</a:t>
          </a:r>
          <a:endParaRPr lang="tr-TR" sz="1400" b="0" dirty="0">
            <a:solidFill>
              <a:schemeClr val="tx1"/>
            </a:solidFill>
            <a:latin typeface="Times New Roman" pitchFamily="18" charset="0"/>
            <a:cs typeface="Times New Roman" pitchFamily="18" charset="0"/>
          </a:endParaRPr>
        </a:p>
      </dgm:t>
    </dgm:pt>
    <dgm:pt modelId="{3C256C4D-FD87-4ECA-A545-086C477C7F71}" type="parTrans" cxnId="{244AE77A-BEA6-4675-81FA-48717E96C1B8}">
      <dgm:prSet/>
      <dgm:spPr/>
      <dgm:t>
        <a:bodyPr/>
        <a:lstStyle/>
        <a:p>
          <a:endParaRPr lang="tr-TR"/>
        </a:p>
      </dgm:t>
    </dgm:pt>
    <dgm:pt modelId="{2C47F5A7-616C-4239-9789-C09C2860E7B1}" type="sibTrans" cxnId="{244AE77A-BEA6-4675-81FA-48717E96C1B8}">
      <dgm:prSet/>
      <dgm:spPr/>
      <dgm:t>
        <a:bodyPr/>
        <a:lstStyle/>
        <a:p>
          <a:endParaRPr lang="tr-TR"/>
        </a:p>
      </dgm:t>
    </dgm:pt>
    <dgm:pt modelId="{797E74DF-2650-45DA-BA43-1685E6D491DA}">
      <dgm:prSet custT="1"/>
      <dgm:spPr/>
      <dgm:t>
        <a:bodyPr/>
        <a:lstStyle/>
        <a:p>
          <a:pPr rtl="0"/>
          <a:r>
            <a:rPr lang="en-US" sz="1400" b="0" dirty="0" err="1" smtClean="0">
              <a:solidFill>
                <a:schemeClr val="tx1"/>
              </a:solidFill>
              <a:latin typeface="Times New Roman" pitchFamily="18" charset="0"/>
              <a:cs typeface="Times New Roman" pitchFamily="18" charset="0"/>
            </a:rPr>
            <a:t>Geriye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doğru</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entegrasyon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yeteneği</a:t>
          </a:r>
          <a:endParaRPr lang="tr-TR" sz="1400" b="0" dirty="0">
            <a:solidFill>
              <a:schemeClr val="tx1"/>
            </a:solidFill>
            <a:latin typeface="Times New Roman" pitchFamily="18" charset="0"/>
            <a:cs typeface="Times New Roman" pitchFamily="18" charset="0"/>
          </a:endParaRPr>
        </a:p>
      </dgm:t>
    </dgm:pt>
    <dgm:pt modelId="{96419909-A71D-469D-9F28-DD0FD49BCED4}" type="parTrans" cxnId="{04A0C51A-8778-4163-9AD1-18C83D385FE6}">
      <dgm:prSet/>
      <dgm:spPr/>
      <dgm:t>
        <a:bodyPr/>
        <a:lstStyle/>
        <a:p>
          <a:endParaRPr lang="tr-TR"/>
        </a:p>
      </dgm:t>
    </dgm:pt>
    <dgm:pt modelId="{BB45FBE1-A5B7-4202-87A9-31EB97B18443}" type="sibTrans" cxnId="{04A0C51A-8778-4163-9AD1-18C83D385FE6}">
      <dgm:prSet/>
      <dgm:spPr/>
      <dgm:t>
        <a:bodyPr/>
        <a:lstStyle/>
        <a:p>
          <a:endParaRPr lang="tr-TR"/>
        </a:p>
      </dgm:t>
    </dgm:pt>
    <dgm:pt modelId="{5581B65B-1019-4337-AE0A-78FEBB16C288}">
      <dgm:prSet custT="1"/>
      <dgm:spPr/>
      <dgm:t>
        <a:bodyPr/>
        <a:lstStyle/>
        <a:p>
          <a:pPr rtl="0"/>
          <a:r>
            <a:rPr lang="en-US" sz="1400" b="0" dirty="0" err="1" smtClean="0">
              <a:solidFill>
                <a:schemeClr val="tx1"/>
              </a:solidFill>
              <a:latin typeface="Times New Roman" pitchFamily="18" charset="0"/>
              <a:cs typeface="Times New Roman" pitchFamily="18" charset="0"/>
            </a:rPr>
            <a:t>İkame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malların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iyi</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bir</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duruma</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gelmesi</a:t>
          </a:r>
          <a:endParaRPr lang="tr-TR" sz="1400" b="0" dirty="0">
            <a:solidFill>
              <a:schemeClr val="tx1"/>
            </a:solidFill>
            <a:latin typeface="Times New Roman" pitchFamily="18" charset="0"/>
            <a:cs typeface="Times New Roman" pitchFamily="18" charset="0"/>
          </a:endParaRPr>
        </a:p>
      </dgm:t>
    </dgm:pt>
    <dgm:pt modelId="{01A6C13F-7627-4B72-AFA8-6C04EBBC4121}" type="parTrans" cxnId="{0F76682B-B4CD-4D2B-BE04-EE59DB2AC9B2}">
      <dgm:prSet/>
      <dgm:spPr/>
      <dgm:t>
        <a:bodyPr/>
        <a:lstStyle/>
        <a:p>
          <a:endParaRPr lang="tr-TR"/>
        </a:p>
      </dgm:t>
    </dgm:pt>
    <dgm:pt modelId="{760F4A51-FC2D-4DBE-8211-23EE1DF2132F}" type="sibTrans" cxnId="{0F76682B-B4CD-4D2B-BE04-EE59DB2AC9B2}">
      <dgm:prSet/>
      <dgm:spPr/>
      <dgm:t>
        <a:bodyPr/>
        <a:lstStyle/>
        <a:p>
          <a:endParaRPr lang="tr-TR"/>
        </a:p>
      </dgm:t>
    </dgm:pt>
    <dgm:pt modelId="{5BFB6DA6-8D3A-4B0F-BE34-E8DD9FAA22E0}">
      <dgm:prSet custT="1"/>
      <dgm:spPr/>
      <dgm:t>
        <a:bodyPr/>
        <a:lstStyle/>
        <a:p>
          <a:pPr rtl="0"/>
          <a:r>
            <a:rPr lang="en-US" sz="1800" b="1" dirty="0" smtClean="0">
              <a:solidFill>
                <a:schemeClr val="tx1"/>
              </a:solidFill>
              <a:latin typeface="Times New Roman" pitchFamily="18" charset="0"/>
              <a:cs typeface="Times New Roman" pitchFamily="18" charset="0"/>
            </a:rPr>
            <a:t>FİYAT DUYARLILIĞI</a:t>
          </a:r>
          <a:endParaRPr lang="tr-TR" sz="1800" b="1" dirty="0">
            <a:solidFill>
              <a:schemeClr val="tx1"/>
            </a:solidFill>
            <a:latin typeface="Times New Roman" pitchFamily="18" charset="0"/>
            <a:cs typeface="Times New Roman" pitchFamily="18" charset="0"/>
          </a:endParaRPr>
        </a:p>
      </dgm:t>
    </dgm:pt>
    <dgm:pt modelId="{E7DE23E9-B7A7-4AD3-A405-E2815F673012}" type="parTrans" cxnId="{3FBE0B83-443D-4D57-8B65-B727B89CDB45}">
      <dgm:prSet/>
      <dgm:spPr/>
      <dgm:t>
        <a:bodyPr/>
        <a:lstStyle/>
        <a:p>
          <a:endParaRPr lang="tr-TR"/>
        </a:p>
      </dgm:t>
    </dgm:pt>
    <dgm:pt modelId="{2B69613D-2C4C-4647-8FAD-052ADD1EC529}" type="sibTrans" cxnId="{3FBE0B83-443D-4D57-8B65-B727B89CDB45}">
      <dgm:prSet/>
      <dgm:spPr/>
      <dgm:t>
        <a:bodyPr/>
        <a:lstStyle/>
        <a:p>
          <a:endParaRPr lang="tr-TR"/>
        </a:p>
      </dgm:t>
    </dgm:pt>
    <dgm:pt modelId="{4E935AD9-36CD-49CF-B80B-A9421E4622A4}">
      <dgm:prSet custT="1"/>
      <dgm:spPr/>
      <dgm:t>
        <a:bodyPr/>
        <a:lstStyle/>
        <a:p>
          <a:r>
            <a:rPr lang="en-US" sz="1400" b="0" dirty="0" err="1" smtClean="0">
              <a:solidFill>
                <a:schemeClr val="tx1"/>
              </a:solidFill>
              <a:latin typeface="Times New Roman" pitchFamily="18" charset="0"/>
              <a:cs typeface="Times New Roman" pitchFamily="18" charset="0"/>
            </a:rPr>
            <a:t>Toplu</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alım</a:t>
          </a:r>
          <a:r>
            <a:rPr lang="tr-TR"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fiyatı</a:t>
          </a:r>
          <a:endParaRPr lang="en-US" sz="1400" b="0" dirty="0" smtClean="0">
            <a:solidFill>
              <a:schemeClr val="tx1"/>
            </a:solidFill>
            <a:latin typeface="Times New Roman" pitchFamily="18" charset="0"/>
            <a:cs typeface="Times New Roman" pitchFamily="18" charset="0"/>
          </a:endParaRPr>
        </a:p>
      </dgm:t>
    </dgm:pt>
    <dgm:pt modelId="{4E5A2245-D5E8-46A7-911E-5F40B0149D0A}" type="parTrans" cxnId="{FD11B619-7008-4BB6-BB9D-B08375D870FD}">
      <dgm:prSet/>
      <dgm:spPr/>
      <dgm:t>
        <a:bodyPr/>
        <a:lstStyle/>
        <a:p>
          <a:endParaRPr lang="tr-TR"/>
        </a:p>
      </dgm:t>
    </dgm:pt>
    <dgm:pt modelId="{A1280138-7825-4E93-93E4-5A099405006A}" type="sibTrans" cxnId="{FD11B619-7008-4BB6-BB9D-B08375D870FD}">
      <dgm:prSet/>
      <dgm:spPr/>
      <dgm:t>
        <a:bodyPr/>
        <a:lstStyle/>
        <a:p>
          <a:endParaRPr lang="tr-TR"/>
        </a:p>
      </dgm:t>
    </dgm:pt>
    <dgm:pt modelId="{4DA1AFD3-E939-414D-8C78-4645785517E8}">
      <dgm:prSet custT="1"/>
      <dgm:spPr/>
      <dgm:t>
        <a:bodyPr/>
        <a:lstStyle/>
        <a:p>
          <a:r>
            <a:rPr lang="en-US" sz="1400" b="0" dirty="0" err="1" smtClean="0">
              <a:solidFill>
                <a:schemeClr val="tx1"/>
              </a:solidFill>
              <a:latin typeface="Times New Roman" pitchFamily="18" charset="0"/>
              <a:cs typeface="Times New Roman" pitchFamily="18" charset="0"/>
            </a:rPr>
            <a:t>Ürün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farklılıkları</a:t>
          </a:r>
          <a:endParaRPr lang="en-US" sz="1400" b="0" dirty="0" smtClean="0">
            <a:solidFill>
              <a:schemeClr val="tx1"/>
            </a:solidFill>
            <a:latin typeface="Times New Roman" pitchFamily="18" charset="0"/>
            <a:cs typeface="Times New Roman" pitchFamily="18" charset="0"/>
          </a:endParaRPr>
        </a:p>
      </dgm:t>
    </dgm:pt>
    <dgm:pt modelId="{7D8A7442-D1C0-42CB-BCE9-F584E46085B2}" type="parTrans" cxnId="{E37588ED-7AC9-45F9-B528-F588CC6BF830}">
      <dgm:prSet/>
      <dgm:spPr/>
      <dgm:t>
        <a:bodyPr/>
        <a:lstStyle/>
        <a:p>
          <a:endParaRPr lang="tr-TR"/>
        </a:p>
      </dgm:t>
    </dgm:pt>
    <dgm:pt modelId="{CC763154-4ECE-4B57-AA0F-DFC51094505C}" type="sibTrans" cxnId="{E37588ED-7AC9-45F9-B528-F588CC6BF830}">
      <dgm:prSet/>
      <dgm:spPr/>
      <dgm:t>
        <a:bodyPr/>
        <a:lstStyle/>
        <a:p>
          <a:endParaRPr lang="tr-TR"/>
        </a:p>
      </dgm:t>
    </dgm:pt>
    <dgm:pt modelId="{2C452A63-C27F-4F24-8B73-5155AE9972E7}">
      <dgm:prSet custT="1"/>
      <dgm:spPr/>
      <dgm:t>
        <a:bodyPr/>
        <a:lstStyle/>
        <a:p>
          <a:r>
            <a:rPr lang="en-US" sz="1400" b="0" dirty="0" err="1" smtClean="0">
              <a:solidFill>
                <a:schemeClr val="tx1"/>
              </a:solidFill>
              <a:latin typeface="Times New Roman" pitchFamily="18" charset="0"/>
              <a:cs typeface="Times New Roman" pitchFamily="18" charset="0"/>
            </a:rPr>
            <a:t>Marka</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kimliği</a:t>
          </a:r>
          <a:endParaRPr lang="en-US" sz="1400" b="0" dirty="0" smtClean="0">
            <a:solidFill>
              <a:schemeClr val="tx1"/>
            </a:solidFill>
            <a:latin typeface="Times New Roman" pitchFamily="18" charset="0"/>
            <a:cs typeface="Times New Roman" pitchFamily="18" charset="0"/>
          </a:endParaRPr>
        </a:p>
      </dgm:t>
    </dgm:pt>
    <dgm:pt modelId="{90F927BE-8C1F-406E-9930-7F68864AA72B}" type="parTrans" cxnId="{30AFA274-1BD3-40FE-9172-32BA0142F637}">
      <dgm:prSet/>
      <dgm:spPr/>
      <dgm:t>
        <a:bodyPr/>
        <a:lstStyle/>
        <a:p>
          <a:endParaRPr lang="tr-TR"/>
        </a:p>
      </dgm:t>
    </dgm:pt>
    <dgm:pt modelId="{062ECAFC-2201-4294-872E-AE0A5BA57074}" type="sibTrans" cxnId="{30AFA274-1BD3-40FE-9172-32BA0142F637}">
      <dgm:prSet/>
      <dgm:spPr/>
      <dgm:t>
        <a:bodyPr/>
        <a:lstStyle/>
        <a:p>
          <a:endParaRPr lang="tr-TR"/>
        </a:p>
      </dgm:t>
    </dgm:pt>
    <dgm:pt modelId="{453D3DA8-5AAE-48FE-B8DE-18B7BD1B78CE}">
      <dgm:prSet custT="1"/>
      <dgm:spPr/>
      <dgm:t>
        <a:bodyPr/>
        <a:lstStyle/>
        <a:p>
          <a:r>
            <a:rPr lang="en-US" sz="1400" b="0" dirty="0" err="1" smtClean="0">
              <a:solidFill>
                <a:schemeClr val="tx1"/>
              </a:solidFill>
              <a:latin typeface="Times New Roman" pitchFamily="18" charset="0"/>
              <a:cs typeface="Times New Roman" pitchFamily="18" charset="0"/>
            </a:rPr>
            <a:t>Kalite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başarısının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etkisi</a:t>
          </a:r>
          <a:endParaRPr lang="en-US" sz="1400" b="0" dirty="0" smtClean="0">
            <a:solidFill>
              <a:schemeClr val="tx1"/>
            </a:solidFill>
            <a:latin typeface="Times New Roman" pitchFamily="18" charset="0"/>
            <a:cs typeface="Times New Roman" pitchFamily="18" charset="0"/>
          </a:endParaRPr>
        </a:p>
      </dgm:t>
    </dgm:pt>
    <dgm:pt modelId="{EBE53FCE-79D8-4E5E-8524-2F36F3B737A0}" type="parTrans" cxnId="{5F16BD0A-7040-418B-84E9-0DDBCCCEEBC9}">
      <dgm:prSet/>
      <dgm:spPr/>
      <dgm:t>
        <a:bodyPr/>
        <a:lstStyle/>
        <a:p>
          <a:endParaRPr lang="tr-TR"/>
        </a:p>
      </dgm:t>
    </dgm:pt>
    <dgm:pt modelId="{78D00939-8FF3-4229-9D02-6D0BA45C85BA}" type="sibTrans" cxnId="{5F16BD0A-7040-418B-84E9-0DDBCCCEEBC9}">
      <dgm:prSet/>
      <dgm:spPr/>
      <dgm:t>
        <a:bodyPr/>
        <a:lstStyle/>
        <a:p>
          <a:endParaRPr lang="tr-TR"/>
        </a:p>
      </dgm:t>
    </dgm:pt>
    <dgm:pt modelId="{BDC1A2AE-4A23-43C9-A681-5E6464A4AFFE}">
      <dgm:prSet custT="1"/>
      <dgm:spPr/>
      <dgm:t>
        <a:bodyPr/>
        <a:lstStyle/>
        <a:p>
          <a:r>
            <a:rPr lang="en-US" sz="1400" b="0" dirty="0" err="1" smtClean="0">
              <a:solidFill>
                <a:schemeClr val="tx1"/>
              </a:solidFill>
              <a:latin typeface="Times New Roman" pitchFamily="18" charset="0"/>
              <a:cs typeface="Times New Roman" pitchFamily="18" charset="0"/>
            </a:rPr>
            <a:t>Alıcı</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kar</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ve</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çıkarları</a:t>
          </a:r>
          <a:endParaRPr lang="en-US" sz="1400" b="0" dirty="0" smtClean="0">
            <a:solidFill>
              <a:schemeClr val="tx1"/>
            </a:solidFill>
            <a:latin typeface="Times New Roman" pitchFamily="18" charset="0"/>
            <a:cs typeface="Times New Roman" pitchFamily="18" charset="0"/>
          </a:endParaRPr>
        </a:p>
      </dgm:t>
    </dgm:pt>
    <dgm:pt modelId="{197604DC-6942-4254-AE6E-9FC80053960E}" type="parTrans" cxnId="{E6E48442-3C4C-4288-825F-86E560E1E232}">
      <dgm:prSet/>
      <dgm:spPr/>
      <dgm:t>
        <a:bodyPr/>
        <a:lstStyle/>
        <a:p>
          <a:endParaRPr lang="tr-TR"/>
        </a:p>
      </dgm:t>
    </dgm:pt>
    <dgm:pt modelId="{AE0FB866-8291-441E-B65A-E57CCD2EA8D4}" type="sibTrans" cxnId="{E6E48442-3C4C-4288-825F-86E560E1E232}">
      <dgm:prSet/>
      <dgm:spPr/>
      <dgm:t>
        <a:bodyPr/>
        <a:lstStyle/>
        <a:p>
          <a:endParaRPr lang="tr-TR"/>
        </a:p>
      </dgm:t>
    </dgm:pt>
    <dgm:pt modelId="{7C386B8B-66C7-40C3-B588-9F99A21DE32D}">
      <dgm:prSet custT="1"/>
      <dgm:spPr/>
      <dgm:t>
        <a:bodyPr/>
        <a:lstStyle/>
        <a:p>
          <a:r>
            <a:rPr lang="en-US" sz="1400" b="0" dirty="0" err="1" smtClean="0">
              <a:solidFill>
                <a:schemeClr val="tx1"/>
              </a:solidFill>
              <a:latin typeface="Times New Roman" pitchFamily="18" charset="0"/>
              <a:cs typeface="Times New Roman" pitchFamily="18" charset="0"/>
            </a:rPr>
            <a:t>Karar</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verenlerin</a:t>
          </a:r>
          <a:r>
            <a:rPr lang="en-US" sz="1400" b="0" dirty="0" smtClean="0">
              <a:solidFill>
                <a:schemeClr val="tx1"/>
              </a:solidFill>
              <a:latin typeface="Times New Roman" pitchFamily="18" charset="0"/>
              <a:cs typeface="Times New Roman" pitchFamily="18" charset="0"/>
            </a:rPr>
            <a:t> </a:t>
          </a:r>
          <a:r>
            <a:rPr lang="en-US" sz="1400" b="0" dirty="0" err="1" smtClean="0">
              <a:solidFill>
                <a:schemeClr val="tx1"/>
              </a:solidFill>
              <a:latin typeface="Times New Roman" pitchFamily="18" charset="0"/>
              <a:cs typeface="Times New Roman" pitchFamily="18" charset="0"/>
            </a:rPr>
            <a:t>teşvikleri</a:t>
          </a:r>
          <a:endParaRPr lang="en-US" sz="1400" b="0" dirty="0" smtClean="0">
            <a:solidFill>
              <a:schemeClr val="tx1"/>
            </a:solidFill>
            <a:latin typeface="Times New Roman" pitchFamily="18" charset="0"/>
            <a:cs typeface="Times New Roman" pitchFamily="18" charset="0"/>
          </a:endParaRPr>
        </a:p>
      </dgm:t>
    </dgm:pt>
    <dgm:pt modelId="{CBC5E670-191A-42BF-8D2F-6964D7DADA3F}" type="parTrans" cxnId="{816CDA6E-8262-4697-9009-2FD9735CEF81}">
      <dgm:prSet/>
      <dgm:spPr/>
      <dgm:t>
        <a:bodyPr/>
        <a:lstStyle/>
        <a:p>
          <a:endParaRPr lang="tr-TR"/>
        </a:p>
      </dgm:t>
    </dgm:pt>
    <dgm:pt modelId="{4F6F84B2-7D00-4D9D-99E3-6662FA216FAF}" type="sibTrans" cxnId="{816CDA6E-8262-4697-9009-2FD9735CEF81}">
      <dgm:prSet/>
      <dgm:spPr/>
      <dgm:t>
        <a:bodyPr/>
        <a:lstStyle/>
        <a:p>
          <a:endParaRPr lang="tr-TR"/>
        </a:p>
      </dgm:t>
    </dgm:pt>
    <dgm:pt modelId="{57839E55-1653-4C44-A84F-407E8E5F7602}" type="pres">
      <dgm:prSet presAssocID="{C339672A-052F-41A7-98DC-B317F3C07BCA}" presName="compositeShape" presStyleCnt="0">
        <dgm:presLayoutVars>
          <dgm:chMax val="2"/>
          <dgm:dir/>
          <dgm:resizeHandles val="exact"/>
        </dgm:presLayoutVars>
      </dgm:prSet>
      <dgm:spPr/>
      <dgm:t>
        <a:bodyPr/>
        <a:lstStyle/>
        <a:p>
          <a:endParaRPr lang="tr-TR"/>
        </a:p>
      </dgm:t>
    </dgm:pt>
    <dgm:pt modelId="{44C11E2E-87BB-4111-9BA8-1DE74A0B1147}" type="pres">
      <dgm:prSet presAssocID="{C339672A-052F-41A7-98DC-B317F3C07BCA}" presName="ribbon" presStyleLbl="node1" presStyleIdx="0" presStyleCnt="1" custScaleY="179567" custLinFactNeighborY="2190"/>
      <dgm:spPr/>
    </dgm:pt>
    <dgm:pt modelId="{1618D0FE-67D9-4580-A4E2-C54239B3A7D3}" type="pres">
      <dgm:prSet presAssocID="{C339672A-052F-41A7-98DC-B317F3C07BCA}" presName="leftArrowText" presStyleLbl="node1" presStyleIdx="0" presStyleCnt="1" custScaleX="95912" custScaleY="182124" custLinFactNeighborX="11528" custLinFactNeighborY="-11238">
        <dgm:presLayoutVars>
          <dgm:chMax val="0"/>
          <dgm:bulletEnabled val="1"/>
        </dgm:presLayoutVars>
      </dgm:prSet>
      <dgm:spPr/>
      <dgm:t>
        <a:bodyPr/>
        <a:lstStyle/>
        <a:p>
          <a:endParaRPr lang="tr-TR"/>
        </a:p>
      </dgm:t>
    </dgm:pt>
    <dgm:pt modelId="{28E8DA85-34D6-4E79-A514-6BA004C1F444}" type="pres">
      <dgm:prSet presAssocID="{C339672A-052F-41A7-98DC-B317F3C07BCA}" presName="rightArrowText" presStyleLbl="node1" presStyleIdx="0" presStyleCnt="1" custScaleX="102126" custScaleY="158970" custLinFactNeighborX="7216" custLinFactNeighborY="4011">
        <dgm:presLayoutVars>
          <dgm:chMax val="0"/>
          <dgm:bulletEnabled val="1"/>
        </dgm:presLayoutVars>
      </dgm:prSet>
      <dgm:spPr/>
      <dgm:t>
        <a:bodyPr/>
        <a:lstStyle/>
        <a:p>
          <a:endParaRPr lang="tr-TR"/>
        </a:p>
      </dgm:t>
    </dgm:pt>
  </dgm:ptLst>
  <dgm:cxnLst>
    <dgm:cxn modelId="{B12448AB-EBD5-4F14-AD82-57A63C5F1644}" type="presOf" srcId="{500655F7-60AF-4417-9D13-23DFB8D2D1A9}" destId="{1618D0FE-67D9-4580-A4E2-C54239B3A7D3}" srcOrd="0" destOrd="2" presId="urn:microsoft.com/office/officeart/2005/8/layout/arrow6"/>
    <dgm:cxn modelId="{954C02D1-8A49-4F40-9A32-B599C5B625E9}" type="presOf" srcId="{DEBF0126-54E5-4DA3-A1B7-6882569C755B}" destId="{1618D0FE-67D9-4580-A4E2-C54239B3A7D3}" srcOrd="0" destOrd="1" presId="urn:microsoft.com/office/officeart/2005/8/layout/arrow6"/>
    <dgm:cxn modelId="{3D943D9D-6838-41C0-83B3-2C814B1E64D1}" srcId="{59753015-EA33-4CFA-A855-AEB49A25F6D2}" destId="{DEBF0126-54E5-4DA3-A1B7-6882569C755B}" srcOrd="0" destOrd="0" parTransId="{72E62ACB-C49B-4D54-8ACC-F2B62DF41677}" sibTransId="{5A3CD9BA-7761-484B-A551-0A843382FB7C}"/>
    <dgm:cxn modelId="{1A92FB09-4B0F-4858-B5C2-14EA7A7098CC}" srcId="{59753015-EA33-4CFA-A855-AEB49A25F6D2}" destId="{500655F7-60AF-4417-9D13-23DFB8D2D1A9}" srcOrd="1" destOrd="0" parTransId="{F530E56F-6A75-4377-9625-F2E2CC64E28D}" sibTransId="{4CD57A9B-9CEC-4E9D-83E5-1C5F7F36E865}"/>
    <dgm:cxn modelId="{244AE77A-BEA6-4675-81FA-48717E96C1B8}" srcId="{59753015-EA33-4CFA-A855-AEB49A25F6D2}" destId="{F1513EC0-D4E6-4228-815B-6E1326391A38}" srcOrd="3" destOrd="0" parTransId="{3C256C4D-FD87-4ECA-A545-086C477C7F71}" sibTransId="{2C47F5A7-616C-4239-9789-C09C2860E7B1}"/>
    <dgm:cxn modelId="{0F76682B-B4CD-4D2B-BE04-EE59DB2AC9B2}" srcId="{59753015-EA33-4CFA-A855-AEB49A25F6D2}" destId="{5581B65B-1019-4337-AE0A-78FEBB16C288}" srcOrd="5" destOrd="0" parTransId="{01A6C13F-7627-4B72-AFA8-6C04EBBC4121}" sibTransId="{760F4A51-FC2D-4DBE-8211-23EE1DF2132F}"/>
    <dgm:cxn modelId="{0289C181-8FF2-4349-99F0-85712C57D4AA}" type="presOf" srcId="{C339672A-052F-41A7-98DC-B317F3C07BCA}" destId="{57839E55-1653-4C44-A84F-407E8E5F7602}" srcOrd="0" destOrd="0" presId="urn:microsoft.com/office/officeart/2005/8/layout/arrow6"/>
    <dgm:cxn modelId="{816CDA6E-8262-4697-9009-2FD9735CEF81}" srcId="{5BFB6DA6-8D3A-4B0F-BE34-E8DD9FAA22E0}" destId="{7C386B8B-66C7-40C3-B588-9F99A21DE32D}" srcOrd="5" destOrd="0" parTransId="{CBC5E670-191A-42BF-8D2F-6964D7DADA3F}" sibTransId="{4F6F84B2-7D00-4D9D-99E3-6662FA216FAF}"/>
    <dgm:cxn modelId="{3FBE0B83-443D-4D57-8B65-B727B89CDB45}" srcId="{C339672A-052F-41A7-98DC-B317F3C07BCA}" destId="{5BFB6DA6-8D3A-4B0F-BE34-E8DD9FAA22E0}" srcOrd="1" destOrd="0" parTransId="{E7DE23E9-B7A7-4AD3-A405-E2815F673012}" sibTransId="{2B69613D-2C4C-4647-8FAD-052ADD1EC529}"/>
    <dgm:cxn modelId="{352BB099-BED3-40FD-9C1F-512443069AF7}" type="presOf" srcId="{5BFB6DA6-8D3A-4B0F-BE34-E8DD9FAA22E0}" destId="{28E8DA85-34D6-4E79-A514-6BA004C1F444}" srcOrd="0" destOrd="0" presId="urn:microsoft.com/office/officeart/2005/8/layout/arrow6"/>
    <dgm:cxn modelId="{46A0D7F3-9E14-432C-9831-A6CDC78BF54E}" type="presOf" srcId="{453D3DA8-5AAE-48FE-B8DE-18B7BD1B78CE}" destId="{28E8DA85-34D6-4E79-A514-6BA004C1F444}" srcOrd="0" destOrd="4" presId="urn:microsoft.com/office/officeart/2005/8/layout/arrow6"/>
    <dgm:cxn modelId="{30AFA274-1BD3-40FE-9172-32BA0142F637}" srcId="{5BFB6DA6-8D3A-4B0F-BE34-E8DD9FAA22E0}" destId="{2C452A63-C27F-4F24-8B73-5155AE9972E7}" srcOrd="2" destOrd="0" parTransId="{90F927BE-8C1F-406E-9930-7F68864AA72B}" sibTransId="{062ECAFC-2201-4294-872E-AE0A5BA57074}"/>
    <dgm:cxn modelId="{EE12C4B7-AB19-4C48-B0FD-D1E3D2DBBF84}" type="presOf" srcId="{4DA1AFD3-E939-414D-8C78-4645785517E8}" destId="{28E8DA85-34D6-4E79-A514-6BA004C1F444}" srcOrd="0" destOrd="2" presId="urn:microsoft.com/office/officeart/2005/8/layout/arrow6"/>
    <dgm:cxn modelId="{3F97D634-2C89-407E-B702-048B0724635D}" type="presOf" srcId="{BDC1A2AE-4A23-43C9-A681-5E6464A4AFFE}" destId="{28E8DA85-34D6-4E79-A514-6BA004C1F444}" srcOrd="0" destOrd="5" presId="urn:microsoft.com/office/officeart/2005/8/layout/arrow6"/>
    <dgm:cxn modelId="{2D95D4AA-B159-4C84-8A19-A9917A726A22}" type="presOf" srcId="{797E74DF-2650-45DA-BA43-1685E6D491DA}" destId="{1618D0FE-67D9-4580-A4E2-C54239B3A7D3}" srcOrd="0" destOrd="5" presId="urn:microsoft.com/office/officeart/2005/8/layout/arrow6"/>
    <dgm:cxn modelId="{04A0C51A-8778-4163-9AD1-18C83D385FE6}" srcId="{59753015-EA33-4CFA-A855-AEB49A25F6D2}" destId="{797E74DF-2650-45DA-BA43-1685E6D491DA}" srcOrd="4" destOrd="0" parTransId="{96419909-A71D-469D-9F28-DD0FD49BCED4}" sibTransId="{BB45FBE1-A5B7-4202-87A9-31EB97B18443}"/>
    <dgm:cxn modelId="{08347620-DBA7-4BA2-8554-A64566FB05D1}" type="presOf" srcId="{59753015-EA33-4CFA-A855-AEB49A25F6D2}" destId="{1618D0FE-67D9-4580-A4E2-C54239B3A7D3}" srcOrd="0" destOrd="0" presId="urn:microsoft.com/office/officeart/2005/8/layout/arrow6"/>
    <dgm:cxn modelId="{FD11B619-7008-4BB6-BB9D-B08375D870FD}" srcId="{5BFB6DA6-8D3A-4B0F-BE34-E8DD9FAA22E0}" destId="{4E935AD9-36CD-49CF-B80B-A9421E4622A4}" srcOrd="0" destOrd="0" parTransId="{4E5A2245-D5E8-46A7-911E-5F40B0149D0A}" sibTransId="{A1280138-7825-4E93-93E4-5A099405006A}"/>
    <dgm:cxn modelId="{71C0B081-DAAD-47B4-8723-283841E05FA6}" srcId="{59753015-EA33-4CFA-A855-AEB49A25F6D2}" destId="{481165C2-0C42-4590-BEE6-526D1D2F6A34}" srcOrd="2" destOrd="0" parTransId="{C3B26DC1-4142-48A6-8A3E-565954EA7759}" sibTransId="{4478ABB4-22FE-4E20-95ED-C9A14EF6BCA2}"/>
    <dgm:cxn modelId="{3B2A76E1-598F-4E3C-A88D-A3686404275F}" type="presOf" srcId="{2C452A63-C27F-4F24-8B73-5155AE9972E7}" destId="{28E8DA85-34D6-4E79-A514-6BA004C1F444}" srcOrd="0" destOrd="3" presId="urn:microsoft.com/office/officeart/2005/8/layout/arrow6"/>
    <dgm:cxn modelId="{25D96506-4C56-4F87-AF9F-5C25C44AA964}" type="presOf" srcId="{7C386B8B-66C7-40C3-B588-9F99A21DE32D}" destId="{28E8DA85-34D6-4E79-A514-6BA004C1F444}" srcOrd="0" destOrd="6" presId="urn:microsoft.com/office/officeart/2005/8/layout/arrow6"/>
    <dgm:cxn modelId="{5F16BD0A-7040-418B-84E9-0DDBCCCEEBC9}" srcId="{5BFB6DA6-8D3A-4B0F-BE34-E8DD9FAA22E0}" destId="{453D3DA8-5AAE-48FE-B8DE-18B7BD1B78CE}" srcOrd="3" destOrd="0" parTransId="{EBE53FCE-79D8-4E5E-8524-2F36F3B737A0}" sibTransId="{78D00939-8FF3-4229-9D02-6D0BA45C85BA}"/>
    <dgm:cxn modelId="{E6E48442-3C4C-4288-825F-86E560E1E232}" srcId="{5BFB6DA6-8D3A-4B0F-BE34-E8DD9FAA22E0}" destId="{BDC1A2AE-4A23-43C9-A681-5E6464A4AFFE}" srcOrd="4" destOrd="0" parTransId="{197604DC-6942-4254-AE6E-9FC80053960E}" sibTransId="{AE0FB866-8291-441E-B65A-E57CCD2EA8D4}"/>
    <dgm:cxn modelId="{97FB0F36-C56E-48D4-AF49-A95C41E8231C}" srcId="{C339672A-052F-41A7-98DC-B317F3C07BCA}" destId="{59753015-EA33-4CFA-A855-AEB49A25F6D2}" srcOrd="0" destOrd="0" parTransId="{8C2F1182-9AAE-49F3-AF25-4C7462243FBD}" sibTransId="{1A1259ED-96ED-464D-8D77-321BE487FD46}"/>
    <dgm:cxn modelId="{E37588ED-7AC9-45F9-B528-F588CC6BF830}" srcId="{5BFB6DA6-8D3A-4B0F-BE34-E8DD9FAA22E0}" destId="{4DA1AFD3-E939-414D-8C78-4645785517E8}" srcOrd="1" destOrd="0" parTransId="{7D8A7442-D1C0-42CB-BCE9-F584E46085B2}" sibTransId="{CC763154-4ECE-4B57-AA0F-DFC51094505C}"/>
    <dgm:cxn modelId="{DDEC6723-FE9D-49C8-8034-3F546D6C87BA}" type="presOf" srcId="{4E935AD9-36CD-49CF-B80B-A9421E4622A4}" destId="{28E8DA85-34D6-4E79-A514-6BA004C1F444}" srcOrd="0" destOrd="1" presId="urn:microsoft.com/office/officeart/2005/8/layout/arrow6"/>
    <dgm:cxn modelId="{422A2AE0-677E-4AB5-BB11-915EF8C20ED9}" type="presOf" srcId="{5581B65B-1019-4337-AE0A-78FEBB16C288}" destId="{1618D0FE-67D9-4580-A4E2-C54239B3A7D3}" srcOrd="0" destOrd="6" presId="urn:microsoft.com/office/officeart/2005/8/layout/arrow6"/>
    <dgm:cxn modelId="{181FAE6F-4A28-4613-9C1A-00DB7685FCB9}" type="presOf" srcId="{F1513EC0-D4E6-4228-815B-6E1326391A38}" destId="{1618D0FE-67D9-4580-A4E2-C54239B3A7D3}" srcOrd="0" destOrd="4" presId="urn:microsoft.com/office/officeart/2005/8/layout/arrow6"/>
    <dgm:cxn modelId="{D6989C27-48E2-427F-BAC0-53600A6BC45B}" type="presOf" srcId="{481165C2-0C42-4590-BEE6-526D1D2F6A34}" destId="{1618D0FE-67D9-4580-A4E2-C54239B3A7D3}" srcOrd="0" destOrd="3" presId="urn:microsoft.com/office/officeart/2005/8/layout/arrow6"/>
    <dgm:cxn modelId="{3D36CD6D-DB9C-4835-A284-DC4CDC458CF7}" type="presParOf" srcId="{57839E55-1653-4C44-A84F-407E8E5F7602}" destId="{44C11E2E-87BB-4111-9BA8-1DE74A0B1147}" srcOrd="0" destOrd="0" presId="urn:microsoft.com/office/officeart/2005/8/layout/arrow6"/>
    <dgm:cxn modelId="{FBCA4ABA-234F-4259-8969-D8EB29E18C36}" type="presParOf" srcId="{57839E55-1653-4C44-A84F-407E8E5F7602}" destId="{1618D0FE-67D9-4580-A4E2-C54239B3A7D3}" srcOrd="1" destOrd="0" presId="urn:microsoft.com/office/officeart/2005/8/layout/arrow6"/>
    <dgm:cxn modelId="{A881DC1D-6FBB-4B65-AC7B-79323D36B70E}" type="presParOf" srcId="{57839E55-1653-4C44-A84F-407E8E5F7602}" destId="{28E8DA85-34D6-4E79-A514-6BA004C1F444}"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47DC4-975C-46E6-8F25-6624A5847C15}" type="doc">
      <dgm:prSet loTypeId="urn:microsoft.com/office/officeart/2005/8/layout/chevron2" loCatId="list" qsTypeId="urn:microsoft.com/office/officeart/2005/8/quickstyle/3d2#4" qsCatId="3D" csTypeId="urn:microsoft.com/office/officeart/2005/8/colors/colorful1#15" csCatId="colorful" phldr="1"/>
      <dgm:spPr/>
      <dgm:t>
        <a:bodyPr/>
        <a:lstStyle/>
        <a:p>
          <a:endParaRPr lang="tr-TR"/>
        </a:p>
      </dgm:t>
    </dgm:pt>
    <dgm:pt modelId="{1915C16C-2E21-4CD9-BCF6-8BAD8EE8856B}">
      <dgm:prSet custT="1"/>
      <dgm:spPr/>
      <dgm:t>
        <a:bodyPr/>
        <a:lstStyle/>
        <a:p>
          <a:pPr algn="just" rtl="0"/>
          <a:r>
            <a:rPr lang="tr-TR" sz="1800" dirty="0" smtClean="0">
              <a:latin typeface="Times New Roman" pitchFamily="18" charset="0"/>
              <a:cs typeface="Times New Roman" pitchFamily="18" charset="0"/>
            </a:rPr>
            <a:t>Genel çevredeki gelişmeler genelde hem ürün hem de pazarlar için genişleme fırsatları sağlar. </a:t>
          </a:r>
          <a:endParaRPr lang="tr-TR" sz="1800" dirty="0">
            <a:latin typeface="Times New Roman" pitchFamily="18" charset="0"/>
            <a:cs typeface="Times New Roman" pitchFamily="18" charset="0"/>
          </a:endParaRPr>
        </a:p>
      </dgm:t>
    </dgm:pt>
    <dgm:pt modelId="{F1FDC9B0-56BA-4534-9D95-FBEC61EDB4AF}" type="parTrans" cxnId="{137F87C5-756D-4320-A389-C218D3904C8D}">
      <dgm:prSet/>
      <dgm:spPr/>
      <dgm:t>
        <a:bodyPr/>
        <a:lstStyle/>
        <a:p>
          <a:endParaRPr lang="tr-TR"/>
        </a:p>
      </dgm:t>
    </dgm:pt>
    <dgm:pt modelId="{730CED37-55BD-4EAA-BD90-C6935629DCB6}" type="sibTrans" cxnId="{137F87C5-756D-4320-A389-C218D3904C8D}">
      <dgm:prSet/>
      <dgm:spPr/>
      <dgm:t>
        <a:bodyPr/>
        <a:lstStyle/>
        <a:p>
          <a:endParaRPr lang="tr-TR"/>
        </a:p>
      </dgm:t>
    </dgm:pt>
    <dgm:pt modelId="{FC2EA614-FFC9-42EA-9762-9B0ACCBF4C31}">
      <dgm:prSet custT="1"/>
      <dgm:spPr/>
      <dgm:t>
        <a:bodyPr/>
        <a:lstStyle/>
        <a:p>
          <a:pPr algn="just" rtl="0"/>
          <a:r>
            <a:rPr lang="tr-TR" sz="1800" dirty="0" smtClean="0">
              <a:latin typeface="Times New Roman" pitchFamily="18" charset="0"/>
              <a:cs typeface="Times New Roman" pitchFamily="18" charset="0"/>
            </a:rPr>
            <a:t>Genel çevredeki gelişmeler rekabet hatlarını değiştirir. </a:t>
          </a:r>
          <a:endParaRPr lang="tr-TR" sz="1800" dirty="0">
            <a:latin typeface="Times New Roman" pitchFamily="18" charset="0"/>
            <a:cs typeface="Times New Roman" pitchFamily="18" charset="0"/>
          </a:endParaRPr>
        </a:p>
      </dgm:t>
    </dgm:pt>
    <dgm:pt modelId="{8EFB911E-6F13-4308-93D9-2E51F7FF23A4}" type="parTrans" cxnId="{9CFA3130-AABB-4D6E-85E0-E5D64C814061}">
      <dgm:prSet/>
      <dgm:spPr/>
      <dgm:t>
        <a:bodyPr/>
        <a:lstStyle/>
        <a:p>
          <a:endParaRPr lang="tr-TR"/>
        </a:p>
      </dgm:t>
    </dgm:pt>
    <dgm:pt modelId="{CC8DE55E-19D5-4855-AF1A-CCCF03451343}" type="sibTrans" cxnId="{9CFA3130-AABB-4D6E-85E0-E5D64C814061}">
      <dgm:prSet/>
      <dgm:spPr/>
      <dgm:t>
        <a:bodyPr/>
        <a:lstStyle/>
        <a:p>
          <a:endParaRPr lang="tr-TR"/>
        </a:p>
      </dgm:t>
    </dgm:pt>
    <dgm:pt modelId="{B2F9975A-C83D-434F-AB84-2FB7E7180EC0}">
      <dgm:prSet custT="1"/>
      <dgm:spPr/>
      <dgm:t>
        <a:bodyPr/>
        <a:lstStyle/>
        <a:p>
          <a:pPr algn="just" rtl="0"/>
          <a:r>
            <a:rPr lang="tr-TR" sz="1800" dirty="0" smtClean="0">
              <a:latin typeface="Times New Roman" pitchFamily="18" charset="0"/>
              <a:cs typeface="Times New Roman" pitchFamily="18" charset="0"/>
            </a:rPr>
            <a:t>Bu gibi değişiklikler ise genellikle çeşitli alanlardaki hukuki düzenlemelerle ortaya çıkabilir.</a:t>
          </a:r>
          <a:endParaRPr lang="tr-TR" sz="1800" dirty="0">
            <a:latin typeface="Times New Roman" pitchFamily="18" charset="0"/>
            <a:cs typeface="Times New Roman" pitchFamily="18" charset="0"/>
          </a:endParaRPr>
        </a:p>
      </dgm:t>
    </dgm:pt>
    <dgm:pt modelId="{AD03F409-0A2B-469B-885A-20829DBCBF26}" type="parTrans" cxnId="{0C9B8631-D3BB-4660-928A-458171DA76D6}">
      <dgm:prSet/>
      <dgm:spPr/>
      <dgm:t>
        <a:bodyPr/>
        <a:lstStyle/>
        <a:p>
          <a:endParaRPr lang="tr-TR"/>
        </a:p>
      </dgm:t>
    </dgm:pt>
    <dgm:pt modelId="{E2674CFA-210C-4075-AA99-950F83709436}" type="sibTrans" cxnId="{0C9B8631-D3BB-4660-928A-458171DA76D6}">
      <dgm:prSet/>
      <dgm:spPr/>
      <dgm:t>
        <a:bodyPr/>
        <a:lstStyle/>
        <a:p>
          <a:endParaRPr lang="tr-TR"/>
        </a:p>
      </dgm:t>
    </dgm:pt>
    <dgm:pt modelId="{4BC6104B-1D06-47EF-B891-9226C47A15BB}">
      <dgm:prSet custT="1"/>
      <dgm:spPr/>
      <dgm:t>
        <a:bodyPr/>
        <a:lstStyle/>
        <a:p>
          <a:pPr algn="just" rtl="0"/>
          <a:r>
            <a:rPr lang="tr-TR" sz="1800" dirty="0" smtClean="0">
              <a:latin typeface="Times New Roman" pitchFamily="18" charset="0"/>
              <a:cs typeface="Times New Roman" pitchFamily="18" charset="0"/>
            </a:rPr>
            <a:t>Aynı çevresel değişim farklı sektörlere farklı etkiler yapabilir.</a:t>
          </a:r>
          <a:endParaRPr lang="tr-TR" sz="1800" dirty="0">
            <a:latin typeface="Times New Roman" pitchFamily="18" charset="0"/>
            <a:cs typeface="Times New Roman" pitchFamily="18" charset="0"/>
          </a:endParaRPr>
        </a:p>
      </dgm:t>
    </dgm:pt>
    <dgm:pt modelId="{F9A67B04-AC85-4FE3-8908-A343193F0C92}" type="parTrans" cxnId="{9DA976A5-851E-43BD-A0BE-A6243373DCC8}">
      <dgm:prSet/>
      <dgm:spPr/>
      <dgm:t>
        <a:bodyPr/>
        <a:lstStyle/>
        <a:p>
          <a:endParaRPr lang="tr-TR"/>
        </a:p>
      </dgm:t>
    </dgm:pt>
    <dgm:pt modelId="{5162BC54-8BC3-425E-B932-9E8C741FFEFE}" type="sibTrans" cxnId="{9DA976A5-851E-43BD-A0BE-A6243373DCC8}">
      <dgm:prSet/>
      <dgm:spPr/>
      <dgm:t>
        <a:bodyPr/>
        <a:lstStyle/>
        <a:p>
          <a:endParaRPr lang="tr-TR"/>
        </a:p>
      </dgm:t>
    </dgm:pt>
    <dgm:pt modelId="{A7BBB129-42C2-4302-B718-8506095CFAF5}">
      <dgm:prSet custT="1"/>
      <dgm:spPr/>
      <dgm:t>
        <a:bodyPr/>
        <a:lstStyle/>
        <a:p>
          <a:pPr algn="just" rtl="0"/>
          <a:r>
            <a:rPr lang="tr-TR" sz="1800" dirty="0" smtClean="0">
              <a:latin typeface="Times New Roman" pitchFamily="18" charset="0"/>
              <a:cs typeface="Times New Roman" pitchFamily="18" charset="0"/>
            </a:rPr>
            <a:t>Bir çevresel eğilimin etkisi aynı sektördeki farklı firmalar için farklı olabilir.</a:t>
          </a:r>
          <a:endParaRPr lang="tr-TR" sz="1800" dirty="0">
            <a:latin typeface="Times New Roman" pitchFamily="18" charset="0"/>
            <a:cs typeface="Times New Roman" pitchFamily="18" charset="0"/>
          </a:endParaRPr>
        </a:p>
      </dgm:t>
    </dgm:pt>
    <dgm:pt modelId="{06561098-6D6C-4231-81DD-73A303F34C81}" type="parTrans" cxnId="{8EC7BBC9-37A3-41DB-AB40-71D5C18D2E42}">
      <dgm:prSet/>
      <dgm:spPr/>
      <dgm:t>
        <a:bodyPr/>
        <a:lstStyle/>
        <a:p>
          <a:endParaRPr lang="tr-TR"/>
        </a:p>
      </dgm:t>
    </dgm:pt>
    <dgm:pt modelId="{1E5743B0-8C3F-41DD-B270-1D86D8D9637A}" type="sibTrans" cxnId="{8EC7BBC9-37A3-41DB-AB40-71D5C18D2E42}">
      <dgm:prSet/>
      <dgm:spPr/>
      <dgm:t>
        <a:bodyPr/>
        <a:lstStyle/>
        <a:p>
          <a:endParaRPr lang="tr-TR"/>
        </a:p>
      </dgm:t>
    </dgm:pt>
    <dgm:pt modelId="{79D6B54A-F65A-45CD-B732-31A0276715A1}">
      <dgm:prSet custT="1"/>
      <dgm:spPr/>
      <dgm:t>
        <a:bodyPr/>
        <a:lstStyle/>
        <a:p>
          <a:pPr algn="just" rtl="0"/>
          <a:r>
            <a:rPr lang="tr-TR" sz="1800" dirty="0" smtClean="0">
              <a:latin typeface="Times New Roman" pitchFamily="18" charset="0"/>
              <a:cs typeface="Times New Roman" pitchFamily="18" charset="0"/>
            </a:rPr>
            <a:t>Genel çevrenin firmaya etkileri ülkeden ülkeye değişir.</a:t>
          </a:r>
          <a:endParaRPr lang="tr-TR" sz="1800" dirty="0">
            <a:latin typeface="Times New Roman" pitchFamily="18" charset="0"/>
            <a:cs typeface="Times New Roman" pitchFamily="18" charset="0"/>
          </a:endParaRPr>
        </a:p>
      </dgm:t>
    </dgm:pt>
    <dgm:pt modelId="{753AE736-03EF-414F-B308-E63D112729B9}" type="parTrans" cxnId="{25092A8F-BAE5-479E-80F3-4FFE5B917E6B}">
      <dgm:prSet/>
      <dgm:spPr/>
      <dgm:t>
        <a:bodyPr/>
        <a:lstStyle/>
        <a:p>
          <a:endParaRPr lang="tr-TR"/>
        </a:p>
      </dgm:t>
    </dgm:pt>
    <dgm:pt modelId="{D29281DD-30DA-46DA-AE31-E83C6F1C7A51}" type="sibTrans" cxnId="{25092A8F-BAE5-479E-80F3-4FFE5B917E6B}">
      <dgm:prSet/>
      <dgm:spPr/>
      <dgm:t>
        <a:bodyPr/>
        <a:lstStyle/>
        <a:p>
          <a:endParaRPr lang="tr-TR"/>
        </a:p>
      </dgm:t>
    </dgm:pt>
    <dgm:pt modelId="{238944CE-A4BF-40B7-B4E0-41518C1D7D3B}">
      <dgm:prSet custT="1"/>
      <dgm:spPr/>
      <dgm:t>
        <a:bodyPr/>
        <a:lstStyle/>
        <a:p>
          <a:pPr algn="just" rtl="0"/>
          <a:endParaRPr lang="tr-TR" sz="1800" dirty="0">
            <a:latin typeface="Times New Roman" pitchFamily="18" charset="0"/>
            <a:cs typeface="Times New Roman" pitchFamily="18" charset="0"/>
          </a:endParaRPr>
        </a:p>
      </dgm:t>
    </dgm:pt>
    <dgm:pt modelId="{81458D01-E0A9-44ED-A5B3-F2BD12953AD7}" type="parTrans" cxnId="{A8A4C0E0-E13D-42DB-B981-4CC50B9E6AE7}">
      <dgm:prSet/>
      <dgm:spPr/>
      <dgm:t>
        <a:bodyPr/>
        <a:lstStyle/>
        <a:p>
          <a:endParaRPr lang="tr-TR"/>
        </a:p>
      </dgm:t>
    </dgm:pt>
    <dgm:pt modelId="{8BB7A5AE-7CF0-4C2D-83F8-2C6A5D095947}" type="sibTrans" cxnId="{A8A4C0E0-E13D-42DB-B981-4CC50B9E6AE7}">
      <dgm:prSet/>
      <dgm:spPr/>
      <dgm:t>
        <a:bodyPr/>
        <a:lstStyle/>
        <a:p>
          <a:endParaRPr lang="tr-TR"/>
        </a:p>
      </dgm:t>
    </dgm:pt>
    <dgm:pt modelId="{C53F4CF4-434A-47E4-B065-FCB8722D80D6}">
      <dgm:prSet custT="1"/>
      <dgm:spPr/>
      <dgm:t>
        <a:bodyPr/>
        <a:lstStyle/>
        <a:p>
          <a:pPr algn="just" rtl="0"/>
          <a:endParaRPr lang="tr-TR" sz="1800" dirty="0">
            <a:latin typeface="Times New Roman" pitchFamily="18" charset="0"/>
            <a:cs typeface="Times New Roman" pitchFamily="18" charset="0"/>
          </a:endParaRPr>
        </a:p>
      </dgm:t>
    </dgm:pt>
    <dgm:pt modelId="{5623865E-D3AF-4188-B7E4-69D20142BBF9}" type="parTrans" cxnId="{8232904A-B850-4F57-AD21-EF4131D8BAAB}">
      <dgm:prSet/>
      <dgm:spPr/>
      <dgm:t>
        <a:bodyPr/>
        <a:lstStyle/>
        <a:p>
          <a:endParaRPr lang="tr-TR"/>
        </a:p>
      </dgm:t>
    </dgm:pt>
    <dgm:pt modelId="{47A97938-5251-4F4C-AB8B-BCFF9FB571D3}" type="sibTrans" cxnId="{8232904A-B850-4F57-AD21-EF4131D8BAAB}">
      <dgm:prSet/>
      <dgm:spPr/>
      <dgm:t>
        <a:bodyPr/>
        <a:lstStyle/>
        <a:p>
          <a:endParaRPr lang="tr-TR"/>
        </a:p>
      </dgm:t>
    </dgm:pt>
    <dgm:pt modelId="{54D1B76B-BF49-477D-B27B-312A68819C4F}">
      <dgm:prSet custT="1"/>
      <dgm:spPr/>
      <dgm:t>
        <a:bodyPr/>
        <a:lstStyle/>
        <a:p>
          <a:pPr algn="just" rtl="0"/>
          <a:endParaRPr lang="tr-TR" sz="1800" dirty="0">
            <a:latin typeface="Times New Roman" pitchFamily="18" charset="0"/>
            <a:cs typeface="Times New Roman" pitchFamily="18" charset="0"/>
          </a:endParaRPr>
        </a:p>
      </dgm:t>
    </dgm:pt>
    <dgm:pt modelId="{13F94EB8-E62D-42C7-B1BF-DE0B370547E1}" type="parTrans" cxnId="{1C420121-934A-4711-B570-CFB8E3B13DEB}">
      <dgm:prSet/>
      <dgm:spPr/>
      <dgm:t>
        <a:bodyPr/>
        <a:lstStyle/>
        <a:p>
          <a:endParaRPr lang="tr-TR"/>
        </a:p>
      </dgm:t>
    </dgm:pt>
    <dgm:pt modelId="{DF8DD55A-B42B-482B-9382-9A56E9DFB615}" type="sibTrans" cxnId="{1C420121-934A-4711-B570-CFB8E3B13DEB}">
      <dgm:prSet/>
      <dgm:spPr/>
      <dgm:t>
        <a:bodyPr/>
        <a:lstStyle/>
        <a:p>
          <a:endParaRPr lang="tr-TR"/>
        </a:p>
      </dgm:t>
    </dgm:pt>
    <dgm:pt modelId="{6F0F4B0E-E69C-4443-929A-AA7B1A6AED73}">
      <dgm:prSet custT="1"/>
      <dgm:spPr/>
      <dgm:t>
        <a:bodyPr/>
        <a:lstStyle/>
        <a:p>
          <a:pPr algn="just" rtl="0"/>
          <a:endParaRPr lang="tr-TR" sz="1800" dirty="0">
            <a:latin typeface="Times New Roman" pitchFamily="18" charset="0"/>
            <a:cs typeface="Times New Roman" pitchFamily="18" charset="0"/>
          </a:endParaRPr>
        </a:p>
      </dgm:t>
    </dgm:pt>
    <dgm:pt modelId="{76779180-3924-446B-851F-698B68DEC59A}" type="parTrans" cxnId="{F4FE4E9A-28C0-4C1D-8631-034334942497}">
      <dgm:prSet/>
      <dgm:spPr/>
      <dgm:t>
        <a:bodyPr/>
        <a:lstStyle/>
        <a:p>
          <a:endParaRPr lang="tr-TR"/>
        </a:p>
      </dgm:t>
    </dgm:pt>
    <dgm:pt modelId="{D7D2847F-E297-45D5-B92E-AB7C672E3BA7}" type="sibTrans" cxnId="{F4FE4E9A-28C0-4C1D-8631-034334942497}">
      <dgm:prSet/>
      <dgm:spPr/>
      <dgm:t>
        <a:bodyPr/>
        <a:lstStyle/>
        <a:p>
          <a:endParaRPr lang="tr-TR"/>
        </a:p>
      </dgm:t>
    </dgm:pt>
    <dgm:pt modelId="{01EF7D4C-F3DB-4838-8080-686E494141DD}">
      <dgm:prSet custT="1"/>
      <dgm:spPr/>
      <dgm:t>
        <a:bodyPr/>
        <a:lstStyle/>
        <a:p>
          <a:pPr algn="just" rtl="0"/>
          <a:endParaRPr lang="tr-TR" sz="1800" dirty="0">
            <a:latin typeface="Times New Roman" pitchFamily="18" charset="0"/>
            <a:cs typeface="Times New Roman" pitchFamily="18" charset="0"/>
          </a:endParaRPr>
        </a:p>
      </dgm:t>
    </dgm:pt>
    <dgm:pt modelId="{82B49B4D-E48D-44C1-88B5-6875F12BA010}" type="parTrans" cxnId="{E17ED556-266C-4862-9922-EB22767C28BD}">
      <dgm:prSet/>
      <dgm:spPr/>
      <dgm:t>
        <a:bodyPr/>
        <a:lstStyle/>
        <a:p>
          <a:endParaRPr lang="tr-TR"/>
        </a:p>
      </dgm:t>
    </dgm:pt>
    <dgm:pt modelId="{189E0F08-DEB4-48E3-AD42-B1CB5648A3F9}" type="sibTrans" cxnId="{E17ED556-266C-4862-9922-EB22767C28BD}">
      <dgm:prSet/>
      <dgm:spPr/>
      <dgm:t>
        <a:bodyPr/>
        <a:lstStyle/>
        <a:p>
          <a:endParaRPr lang="tr-TR"/>
        </a:p>
      </dgm:t>
    </dgm:pt>
    <dgm:pt modelId="{D8548167-EE5F-44CF-8669-26E736E19429}">
      <dgm:prSet custT="1"/>
      <dgm:spPr/>
      <dgm:t>
        <a:bodyPr/>
        <a:lstStyle/>
        <a:p>
          <a:pPr algn="just" rtl="0"/>
          <a:endParaRPr lang="tr-TR" sz="1800" dirty="0">
            <a:latin typeface="Times New Roman" pitchFamily="18" charset="0"/>
            <a:cs typeface="Times New Roman" pitchFamily="18" charset="0"/>
          </a:endParaRPr>
        </a:p>
      </dgm:t>
    </dgm:pt>
    <dgm:pt modelId="{F9C77169-0388-4A51-8F81-319E48182126}" type="parTrans" cxnId="{82DCDFAA-A793-4C28-8318-3D2B9000F0AF}">
      <dgm:prSet/>
      <dgm:spPr/>
      <dgm:t>
        <a:bodyPr/>
        <a:lstStyle/>
        <a:p>
          <a:endParaRPr lang="tr-TR"/>
        </a:p>
      </dgm:t>
    </dgm:pt>
    <dgm:pt modelId="{C90154E2-0A3A-4149-8D77-2A6E78D49CF6}" type="sibTrans" cxnId="{82DCDFAA-A793-4C28-8318-3D2B9000F0AF}">
      <dgm:prSet/>
      <dgm:spPr/>
      <dgm:t>
        <a:bodyPr/>
        <a:lstStyle/>
        <a:p>
          <a:endParaRPr lang="tr-TR"/>
        </a:p>
      </dgm:t>
    </dgm:pt>
    <dgm:pt modelId="{A7BC892C-E1D0-4E79-9C12-8603822ACD2C}" type="pres">
      <dgm:prSet presAssocID="{9F147DC4-975C-46E6-8F25-6624A5847C15}" presName="linearFlow" presStyleCnt="0">
        <dgm:presLayoutVars>
          <dgm:dir/>
          <dgm:animLvl val="lvl"/>
          <dgm:resizeHandles val="exact"/>
        </dgm:presLayoutVars>
      </dgm:prSet>
      <dgm:spPr/>
      <dgm:t>
        <a:bodyPr/>
        <a:lstStyle/>
        <a:p>
          <a:endParaRPr lang="tr-TR"/>
        </a:p>
      </dgm:t>
    </dgm:pt>
    <dgm:pt modelId="{80DF6C75-6CD8-4800-A945-979840A071B2}" type="pres">
      <dgm:prSet presAssocID="{238944CE-A4BF-40B7-B4E0-41518C1D7D3B}" presName="composite" presStyleCnt="0"/>
      <dgm:spPr/>
    </dgm:pt>
    <dgm:pt modelId="{A67DD6D1-2F39-4713-8F9D-BDE351864C12}" type="pres">
      <dgm:prSet presAssocID="{238944CE-A4BF-40B7-B4E0-41518C1D7D3B}" presName="parentText" presStyleLbl="alignNode1" presStyleIdx="0" presStyleCnt="6">
        <dgm:presLayoutVars>
          <dgm:chMax val="1"/>
          <dgm:bulletEnabled val="1"/>
        </dgm:presLayoutVars>
      </dgm:prSet>
      <dgm:spPr/>
      <dgm:t>
        <a:bodyPr/>
        <a:lstStyle/>
        <a:p>
          <a:endParaRPr lang="tr-TR"/>
        </a:p>
      </dgm:t>
    </dgm:pt>
    <dgm:pt modelId="{14C10467-1196-4B02-8181-46D47116F8D5}" type="pres">
      <dgm:prSet presAssocID="{238944CE-A4BF-40B7-B4E0-41518C1D7D3B}" presName="descendantText" presStyleLbl="alignAcc1" presStyleIdx="0" presStyleCnt="6">
        <dgm:presLayoutVars>
          <dgm:bulletEnabled val="1"/>
        </dgm:presLayoutVars>
      </dgm:prSet>
      <dgm:spPr/>
      <dgm:t>
        <a:bodyPr/>
        <a:lstStyle/>
        <a:p>
          <a:endParaRPr lang="tr-TR"/>
        </a:p>
      </dgm:t>
    </dgm:pt>
    <dgm:pt modelId="{39D38229-458A-4087-9164-F9D02620BE84}" type="pres">
      <dgm:prSet presAssocID="{8BB7A5AE-7CF0-4C2D-83F8-2C6A5D095947}" presName="sp" presStyleCnt="0"/>
      <dgm:spPr/>
    </dgm:pt>
    <dgm:pt modelId="{4CB2858C-AD8E-4C2F-B6E8-7D55384D1581}" type="pres">
      <dgm:prSet presAssocID="{C53F4CF4-434A-47E4-B065-FCB8722D80D6}" presName="composite" presStyleCnt="0"/>
      <dgm:spPr/>
    </dgm:pt>
    <dgm:pt modelId="{FE7EB67A-B8F1-4B78-9370-606A009C2B8B}" type="pres">
      <dgm:prSet presAssocID="{C53F4CF4-434A-47E4-B065-FCB8722D80D6}" presName="parentText" presStyleLbl="alignNode1" presStyleIdx="1" presStyleCnt="6">
        <dgm:presLayoutVars>
          <dgm:chMax val="1"/>
          <dgm:bulletEnabled val="1"/>
        </dgm:presLayoutVars>
      </dgm:prSet>
      <dgm:spPr/>
      <dgm:t>
        <a:bodyPr/>
        <a:lstStyle/>
        <a:p>
          <a:endParaRPr lang="tr-TR"/>
        </a:p>
      </dgm:t>
    </dgm:pt>
    <dgm:pt modelId="{37941D46-CBDA-40BE-9248-6E9C9D598655}" type="pres">
      <dgm:prSet presAssocID="{C53F4CF4-434A-47E4-B065-FCB8722D80D6}" presName="descendantText" presStyleLbl="alignAcc1" presStyleIdx="1" presStyleCnt="6">
        <dgm:presLayoutVars>
          <dgm:bulletEnabled val="1"/>
        </dgm:presLayoutVars>
      </dgm:prSet>
      <dgm:spPr/>
      <dgm:t>
        <a:bodyPr/>
        <a:lstStyle/>
        <a:p>
          <a:endParaRPr lang="tr-TR"/>
        </a:p>
      </dgm:t>
    </dgm:pt>
    <dgm:pt modelId="{2FA88FDA-DA77-492B-B906-1FD3512A6C41}" type="pres">
      <dgm:prSet presAssocID="{47A97938-5251-4F4C-AB8B-BCFF9FB571D3}" presName="sp" presStyleCnt="0"/>
      <dgm:spPr/>
    </dgm:pt>
    <dgm:pt modelId="{1386A04E-A5A0-4189-9FBB-7363E16789F2}" type="pres">
      <dgm:prSet presAssocID="{54D1B76B-BF49-477D-B27B-312A68819C4F}" presName="composite" presStyleCnt="0"/>
      <dgm:spPr/>
    </dgm:pt>
    <dgm:pt modelId="{F4C6C6BA-8246-407D-B616-13F4AC5D5EBC}" type="pres">
      <dgm:prSet presAssocID="{54D1B76B-BF49-477D-B27B-312A68819C4F}" presName="parentText" presStyleLbl="alignNode1" presStyleIdx="2" presStyleCnt="6">
        <dgm:presLayoutVars>
          <dgm:chMax val="1"/>
          <dgm:bulletEnabled val="1"/>
        </dgm:presLayoutVars>
      </dgm:prSet>
      <dgm:spPr/>
      <dgm:t>
        <a:bodyPr/>
        <a:lstStyle/>
        <a:p>
          <a:endParaRPr lang="tr-TR"/>
        </a:p>
      </dgm:t>
    </dgm:pt>
    <dgm:pt modelId="{92FB62EB-F1F4-47A7-A19F-1F71B712AE70}" type="pres">
      <dgm:prSet presAssocID="{54D1B76B-BF49-477D-B27B-312A68819C4F}" presName="descendantText" presStyleLbl="alignAcc1" presStyleIdx="2" presStyleCnt="6">
        <dgm:presLayoutVars>
          <dgm:bulletEnabled val="1"/>
        </dgm:presLayoutVars>
      </dgm:prSet>
      <dgm:spPr/>
      <dgm:t>
        <a:bodyPr/>
        <a:lstStyle/>
        <a:p>
          <a:endParaRPr lang="tr-TR"/>
        </a:p>
      </dgm:t>
    </dgm:pt>
    <dgm:pt modelId="{1F51CD3B-924A-4781-950D-6E13C33EDD99}" type="pres">
      <dgm:prSet presAssocID="{DF8DD55A-B42B-482B-9382-9A56E9DFB615}" presName="sp" presStyleCnt="0"/>
      <dgm:spPr/>
    </dgm:pt>
    <dgm:pt modelId="{84A05BE1-70B3-4C1C-A95A-7B9C1B0CBB78}" type="pres">
      <dgm:prSet presAssocID="{6F0F4B0E-E69C-4443-929A-AA7B1A6AED73}" presName="composite" presStyleCnt="0"/>
      <dgm:spPr/>
    </dgm:pt>
    <dgm:pt modelId="{C745D512-062B-43F2-BF1E-C6EE1368D12A}" type="pres">
      <dgm:prSet presAssocID="{6F0F4B0E-E69C-4443-929A-AA7B1A6AED73}" presName="parentText" presStyleLbl="alignNode1" presStyleIdx="3" presStyleCnt="6">
        <dgm:presLayoutVars>
          <dgm:chMax val="1"/>
          <dgm:bulletEnabled val="1"/>
        </dgm:presLayoutVars>
      </dgm:prSet>
      <dgm:spPr/>
      <dgm:t>
        <a:bodyPr/>
        <a:lstStyle/>
        <a:p>
          <a:endParaRPr lang="tr-TR"/>
        </a:p>
      </dgm:t>
    </dgm:pt>
    <dgm:pt modelId="{BC8E86BF-F92B-4DC2-89ED-FCB921FEAB61}" type="pres">
      <dgm:prSet presAssocID="{6F0F4B0E-E69C-4443-929A-AA7B1A6AED73}" presName="descendantText" presStyleLbl="alignAcc1" presStyleIdx="3" presStyleCnt="6">
        <dgm:presLayoutVars>
          <dgm:bulletEnabled val="1"/>
        </dgm:presLayoutVars>
      </dgm:prSet>
      <dgm:spPr/>
      <dgm:t>
        <a:bodyPr/>
        <a:lstStyle/>
        <a:p>
          <a:endParaRPr lang="tr-TR"/>
        </a:p>
      </dgm:t>
    </dgm:pt>
    <dgm:pt modelId="{44A14C13-67C3-49E3-B0FB-4F0CF4E5FFB5}" type="pres">
      <dgm:prSet presAssocID="{D7D2847F-E297-45D5-B92E-AB7C672E3BA7}" presName="sp" presStyleCnt="0"/>
      <dgm:spPr/>
    </dgm:pt>
    <dgm:pt modelId="{EB1117F3-765E-4E98-B09D-FB4E5C4EC5EF}" type="pres">
      <dgm:prSet presAssocID="{01EF7D4C-F3DB-4838-8080-686E494141DD}" presName="composite" presStyleCnt="0"/>
      <dgm:spPr/>
    </dgm:pt>
    <dgm:pt modelId="{08417AF2-95AC-42FE-A4CD-7C9D39678877}" type="pres">
      <dgm:prSet presAssocID="{01EF7D4C-F3DB-4838-8080-686E494141DD}" presName="parentText" presStyleLbl="alignNode1" presStyleIdx="4" presStyleCnt="6">
        <dgm:presLayoutVars>
          <dgm:chMax val="1"/>
          <dgm:bulletEnabled val="1"/>
        </dgm:presLayoutVars>
      </dgm:prSet>
      <dgm:spPr/>
      <dgm:t>
        <a:bodyPr/>
        <a:lstStyle/>
        <a:p>
          <a:endParaRPr lang="tr-TR"/>
        </a:p>
      </dgm:t>
    </dgm:pt>
    <dgm:pt modelId="{16837EC8-0200-4EE2-B3E4-89A9EA9115CF}" type="pres">
      <dgm:prSet presAssocID="{01EF7D4C-F3DB-4838-8080-686E494141DD}" presName="descendantText" presStyleLbl="alignAcc1" presStyleIdx="4" presStyleCnt="6">
        <dgm:presLayoutVars>
          <dgm:bulletEnabled val="1"/>
        </dgm:presLayoutVars>
      </dgm:prSet>
      <dgm:spPr/>
      <dgm:t>
        <a:bodyPr/>
        <a:lstStyle/>
        <a:p>
          <a:endParaRPr lang="tr-TR"/>
        </a:p>
      </dgm:t>
    </dgm:pt>
    <dgm:pt modelId="{B723D218-6D18-4DD3-9327-DBDA324E278D}" type="pres">
      <dgm:prSet presAssocID="{189E0F08-DEB4-48E3-AD42-B1CB5648A3F9}" presName="sp" presStyleCnt="0"/>
      <dgm:spPr/>
    </dgm:pt>
    <dgm:pt modelId="{5F2854F6-13B8-4CA4-B61D-0FFCCCF1857C}" type="pres">
      <dgm:prSet presAssocID="{D8548167-EE5F-44CF-8669-26E736E19429}" presName="composite" presStyleCnt="0"/>
      <dgm:spPr/>
    </dgm:pt>
    <dgm:pt modelId="{89E707D2-1686-45D1-ABD7-28877EA99EDE}" type="pres">
      <dgm:prSet presAssocID="{D8548167-EE5F-44CF-8669-26E736E19429}" presName="parentText" presStyleLbl="alignNode1" presStyleIdx="5" presStyleCnt="6">
        <dgm:presLayoutVars>
          <dgm:chMax val="1"/>
          <dgm:bulletEnabled val="1"/>
        </dgm:presLayoutVars>
      </dgm:prSet>
      <dgm:spPr/>
      <dgm:t>
        <a:bodyPr/>
        <a:lstStyle/>
        <a:p>
          <a:endParaRPr lang="tr-TR"/>
        </a:p>
      </dgm:t>
    </dgm:pt>
    <dgm:pt modelId="{546381A4-2C2A-4D6E-A5DE-160B518E5337}" type="pres">
      <dgm:prSet presAssocID="{D8548167-EE5F-44CF-8669-26E736E19429}" presName="descendantText" presStyleLbl="alignAcc1" presStyleIdx="5" presStyleCnt="6">
        <dgm:presLayoutVars>
          <dgm:bulletEnabled val="1"/>
        </dgm:presLayoutVars>
      </dgm:prSet>
      <dgm:spPr/>
      <dgm:t>
        <a:bodyPr/>
        <a:lstStyle/>
        <a:p>
          <a:endParaRPr lang="tr-TR"/>
        </a:p>
      </dgm:t>
    </dgm:pt>
  </dgm:ptLst>
  <dgm:cxnLst>
    <dgm:cxn modelId="{29C96775-B3CB-4E94-9009-EE11F392D35F}" type="presOf" srcId="{FC2EA614-FFC9-42EA-9762-9B0ACCBF4C31}" destId="{37941D46-CBDA-40BE-9248-6E9C9D598655}" srcOrd="0" destOrd="0" presId="urn:microsoft.com/office/officeart/2005/8/layout/chevron2"/>
    <dgm:cxn modelId="{25092A8F-BAE5-479E-80F3-4FFE5B917E6B}" srcId="{D8548167-EE5F-44CF-8669-26E736E19429}" destId="{79D6B54A-F65A-45CD-B732-31A0276715A1}" srcOrd="0" destOrd="0" parTransId="{753AE736-03EF-414F-B308-E63D112729B9}" sibTransId="{D29281DD-30DA-46DA-AE31-E83C6F1C7A51}"/>
    <dgm:cxn modelId="{3A76161E-7D33-42E1-B178-D0537945B82C}" type="presOf" srcId="{A7BBB129-42C2-4302-B718-8506095CFAF5}" destId="{16837EC8-0200-4EE2-B3E4-89A9EA9115CF}" srcOrd="0" destOrd="0" presId="urn:microsoft.com/office/officeart/2005/8/layout/chevron2"/>
    <dgm:cxn modelId="{DC15E1A3-CC6A-4BF9-8349-04F09428BDE1}" type="presOf" srcId="{1915C16C-2E21-4CD9-BCF6-8BAD8EE8856B}" destId="{14C10467-1196-4B02-8181-46D47116F8D5}" srcOrd="0" destOrd="0" presId="urn:microsoft.com/office/officeart/2005/8/layout/chevron2"/>
    <dgm:cxn modelId="{9DA976A5-851E-43BD-A0BE-A6243373DCC8}" srcId="{6F0F4B0E-E69C-4443-929A-AA7B1A6AED73}" destId="{4BC6104B-1D06-47EF-B891-9226C47A15BB}" srcOrd="0" destOrd="0" parTransId="{F9A67B04-AC85-4FE3-8908-A343193F0C92}" sibTransId="{5162BC54-8BC3-425E-B932-9E8C741FFEFE}"/>
    <dgm:cxn modelId="{0C9B8631-D3BB-4660-928A-458171DA76D6}" srcId="{54D1B76B-BF49-477D-B27B-312A68819C4F}" destId="{B2F9975A-C83D-434F-AB84-2FB7E7180EC0}" srcOrd="0" destOrd="0" parTransId="{AD03F409-0A2B-469B-885A-20829DBCBF26}" sibTransId="{E2674CFA-210C-4075-AA99-950F83709436}"/>
    <dgm:cxn modelId="{E17ED556-266C-4862-9922-EB22767C28BD}" srcId="{9F147DC4-975C-46E6-8F25-6624A5847C15}" destId="{01EF7D4C-F3DB-4838-8080-686E494141DD}" srcOrd="4" destOrd="0" parTransId="{82B49B4D-E48D-44C1-88B5-6875F12BA010}" sibTransId="{189E0F08-DEB4-48E3-AD42-B1CB5648A3F9}"/>
    <dgm:cxn modelId="{9CFA3130-AABB-4D6E-85E0-E5D64C814061}" srcId="{C53F4CF4-434A-47E4-B065-FCB8722D80D6}" destId="{FC2EA614-FFC9-42EA-9762-9B0ACCBF4C31}" srcOrd="0" destOrd="0" parTransId="{8EFB911E-6F13-4308-93D9-2E51F7FF23A4}" sibTransId="{CC8DE55E-19D5-4855-AF1A-CCCF03451343}"/>
    <dgm:cxn modelId="{3A7ADEEF-5383-48B6-84AB-305D6AEB42B0}" type="presOf" srcId="{6F0F4B0E-E69C-4443-929A-AA7B1A6AED73}" destId="{C745D512-062B-43F2-BF1E-C6EE1368D12A}" srcOrd="0" destOrd="0" presId="urn:microsoft.com/office/officeart/2005/8/layout/chevron2"/>
    <dgm:cxn modelId="{E0FBA587-9790-42C9-A005-A4AFB7CAD091}" type="presOf" srcId="{238944CE-A4BF-40B7-B4E0-41518C1D7D3B}" destId="{A67DD6D1-2F39-4713-8F9D-BDE351864C12}" srcOrd="0" destOrd="0" presId="urn:microsoft.com/office/officeart/2005/8/layout/chevron2"/>
    <dgm:cxn modelId="{137F87C5-756D-4320-A389-C218D3904C8D}" srcId="{238944CE-A4BF-40B7-B4E0-41518C1D7D3B}" destId="{1915C16C-2E21-4CD9-BCF6-8BAD8EE8856B}" srcOrd="0" destOrd="0" parTransId="{F1FDC9B0-56BA-4534-9D95-FBEC61EDB4AF}" sibTransId="{730CED37-55BD-4EAA-BD90-C6935629DCB6}"/>
    <dgm:cxn modelId="{F4FE4E9A-28C0-4C1D-8631-034334942497}" srcId="{9F147DC4-975C-46E6-8F25-6624A5847C15}" destId="{6F0F4B0E-E69C-4443-929A-AA7B1A6AED73}" srcOrd="3" destOrd="0" parTransId="{76779180-3924-446B-851F-698B68DEC59A}" sibTransId="{D7D2847F-E297-45D5-B92E-AB7C672E3BA7}"/>
    <dgm:cxn modelId="{8EC7BBC9-37A3-41DB-AB40-71D5C18D2E42}" srcId="{01EF7D4C-F3DB-4838-8080-686E494141DD}" destId="{A7BBB129-42C2-4302-B718-8506095CFAF5}" srcOrd="0" destOrd="0" parTransId="{06561098-6D6C-4231-81DD-73A303F34C81}" sibTransId="{1E5743B0-8C3F-41DD-B270-1D86D8D9637A}"/>
    <dgm:cxn modelId="{3BE62863-27B7-4371-AC39-8AFDBEBD7DFE}" type="presOf" srcId="{4BC6104B-1D06-47EF-B891-9226C47A15BB}" destId="{BC8E86BF-F92B-4DC2-89ED-FCB921FEAB61}" srcOrd="0" destOrd="0" presId="urn:microsoft.com/office/officeart/2005/8/layout/chevron2"/>
    <dgm:cxn modelId="{8232904A-B850-4F57-AD21-EF4131D8BAAB}" srcId="{9F147DC4-975C-46E6-8F25-6624A5847C15}" destId="{C53F4CF4-434A-47E4-B065-FCB8722D80D6}" srcOrd="1" destOrd="0" parTransId="{5623865E-D3AF-4188-B7E4-69D20142BBF9}" sibTransId="{47A97938-5251-4F4C-AB8B-BCFF9FB571D3}"/>
    <dgm:cxn modelId="{12E5E1D1-2F91-482D-B0E2-335B8C7CE4D7}" type="presOf" srcId="{54D1B76B-BF49-477D-B27B-312A68819C4F}" destId="{F4C6C6BA-8246-407D-B616-13F4AC5D5EBC}" srcOrd="0" destOrd="0" presId="urn:microsoft.com/office/officeart/2005/8/layout/chevron2"/>
    <dgm:cxn modelId="{A8A4C0E0-E13D-42DB-B981-4CC50B9E6AE7}" srcId="{9F147DC4-975C-46E6-8F25-6624A5847C15}" destId="{238944CE-A4BF-40B7-B4E0-41518C1D7D3B}" srcOrd="0" destOrd="0" parTransId="{81458D01-E0A9-44ED-A5B3-F2BD12953AD7}" sibTransId="{8BB7A5AE-7CF0-4C2D-83F8-2C6A5D095947}"/>
    <dgm:cxn modelId="{80C3116D-B31A-4C30-B915-C5E61DC84903}" type="presOf" srcId="{C53F4CF4-434A-47E4-B065-FCB8722D80D6}" destId="{FE7EB67A-B8F1-4B78-9370-606A009C2B8B}" srcOrd="0" destOrd="0" presId="urn:microsoft.com/office/officeart/2005/8/layout/chevron2"/>
    <dgm:cxn modelId="{D19E6C85-C2A2-4F93-9BD8-3746C21C5A2F}" type="presOf" srcId="{B2F9975A-C83D-434F-AB84-2FB7E7180EC0}" destId="{92FB62EB-F1F4-47A7-A19F-1F71B712AE70}" srcOrd="0" destOrd="0" presId="urn:microsoft.com/office/officeart/2005/8/layout/chevron2"/>
    <dgm:cxn modelId="{195B5FCE-52E5-47C2-AA72-6FD4A3925637}" type="presOf" srcId="{9F147DC4-975C-46E6-8F25-6624A5847C15}" destId="{A7BC892C-E1D0-4E79-9C12-8603822ACD2C}" srcOrd="0" destOrd="0" presId="urn:microsoft.com/office/officeart/2005/8/layout/chevron2"/>
    <dgm:cxn modelId="{1C420121-934A-4711-B570-CFB8E3B13DEB}" srcId="{9F147DC4-975C-46E6-8F25-6624A5847C15}" destId="{54D1B76B-BF49-477D-B27B-312A68819C4F}" srcOrd="2" destOrd="0" parTransId="{13F94EB8-E62D-42C7-B1BF-DE0B370547E1}" sibTransId="{DF8DD55A-B42B-482B-9382-9A56E9DFB615}"/>
    <dgm:cxn modelId="{5914C4B2-F564-4B5C-B98E-C8019ADD6094}" type="presOf" srcId="{79D6B54A-F65A-45CD-B732-31A0276715A1}" destId="{546381A4-2C2A-4D6E-A5DE-160B518E5337}" srcOrd="0" destOrd="0" presId="urn:microsoft.com/office/officeart/2005/8/layout/chevron2"/>
    <dgm:cxn modelId="{24D9748D-6D53-4961-A094-BCF64BFD85C2}" type="presOf" srcId="{D8548167-EE5F-44CF-8669-26E736E19429}" destId="{89E707D2-1686-45D1-ABD7-28877EA99EDE}" srcOrd="0" destOrd="0" presId="urn:microsoft.com/office/officeart/2005/8/layout/chevron2"/>
    <dgm:cxn modelId="{EEBA4EEA-FE8D-4AA7-80C3-1263DD951B1B}" type="presOf" srcId="{01EF7D4C-F3DB-4838-8080-686E494141DD}" destId="{08417AF2-95AC-42FE-A4CD-7C9D39678877}" srcOrd="0" destOrd="0" presId="urn:microsoft.com/office/officeart/2005/8/layout/chevron2"/>
    <dgm:cxn modelId="{82DCDFAA-A793-4C28-8318-3D2B9000F0AF}" srcId="{9F147DC4-975C-46E6-8F25-6624A5847C15}" destId="{D8548167-EE5F-44CF-8669-26E736E19429}" srcOrd="5" destOrd="0" parTransId="{F9C77169-0388-4A51-8F81-319E48182126}" sibTransId="{C90154E2-0A3A-4149-8D77-2A6E78D49CF6}"/>
    <dgm:cxn modelId="{8D003AFC-C3C1-4817-AA06-BE22BC0A06DA}" type="presParOf" srcId="{A7BC892C-E1D0-4E79-9C12-8603822ACD2C}" destId="{80DF6C75-6CD8-4800-A945-979840A071B2}" srcOrd="0" destOrd="0" presId="urn:microsoft.com/office/officeart/2005/8/layout/chevron2"/>
    <dgm:cxn modelId="{12BEE796-6A4A-41D0-8EA0-A5AC05961B92}" type="presParOf" srcId="{80DF6C75-6CD8-4800-A945-979840A071B2}" destId="{A67DD6D1-2F39-4713-8F9D-BDE351864C12}" srcOrd="0" destOrd="0" presId="urn:microsoft.com/office/officeart/2005/8/layout/chevron2"/>
    <dgm:cxn modelId="{CFDA0D78-F82C-416F-9959-8A9F7BCA89EB}" type="presParOf" srcId="{80DF6C75-6CD8-4800-A945-979840A071B2}" destId="{14C10467-1196-4B02-8181-46D47116F8D5}" srcOrd="1" destOrd="0" presId="urn:microsoft.com/office/officeart/2005/8/layout/chevron2"/>
    <dgm:cxn modelId="{D471AE1D-7EFA-4531-A7BB-DCD42EE7BD19}" type="presParOf" srcId="{A7BC892C-E1D0-4E79-9C12-8603822ACD2C}" destId="{39D38229-458A-4087-9164-F9D02620BE84}" srcOrd="1" destOrd="0" presId="urn:microsoft.com/office/officeart/2005/8/layout/chevron2"/>
    <dgm:cxn modelId="{D5C4B5DE-6AA9-4BD1-8339-C68F38B81183}" type="presParOf" srcId="{A7BC892C-E1D0-4E79-9C12-8603822ACD2C}" destId="{4CB2858C-AD8E-4C2F-B6E8-7D55384D1581}" srcOrd="2" destOrd="0" presId="urn:microsoft.com/office/officeart/2005/8/layout/chevron2"/>
    <dgm:cxn modelId="{5E81AB4E-27FD-42AD-BD38-AD06C8AEDF6C}" type="presParOf" srcId="{4CB2858C-AD8E-4C2F-B6E8-7D55384D1581}" destId="{FE7EB67A-B8F1-4B78-9370-606A009C2B8B}" srcOrd="0" destOrd="0" presId="urn:microsoft.com/office/officeart/2005/8/layout/chevron2"/>
    <dgm:cxn modelId="{0B7FF0CD-E8D2-4669-AE7D-4F7665B639A2}" type="presParOf" srcId="{4CB2858C-AD8E-4C2F-B6E8-7D55384D1581}" destId="{37941D46-CBDA-40BE-9248-6E9C9D598655}" srcOrd="1" destOrd="0" presId="urn:microsoft.com/office/officeart/2005/8/layout/chevron2"/>
    <dgm:cxn modelId="{3008A0A4-213C-40A3-8ACB-0164386C7DFE}" type="presParOf" srcId="{A7BC892C-E1D0-4E79-9C12-8603822ACD2C}" destId="{2FA88FDA-DA77-492B-B906-1FD3512A6C41}" srcOrd="3" destOrd="0" presId="urn:microsoft.com/office/officeart/2005/8/layout/chevron2"/>
    <dgm:cxn modelId="{801F81EE-89C2-4382-96C4-23792591B6BA}" type="presParOf" srcId="{A7BC892C-E1D0-4E79-9C12-8603822ACD2C}" destId="{1386A04E-A5A0-4189-9FBB-7363E16789F2}" srcOrd="4" destOrd="0" presId="urn:microsoft.com/office/officeart/2005/8/layout/chevron2"/>
    <dgm:cxn modelId="{8B74DDD9-0414-4BA3-8692-E289F15484AD}" type="presParOf" srcId="{1386A04E-A5A0-4189-9FBB-7363E16789F2}" destId="{F4C6C6BA-8246-407D-B616-13F4AC5D5EBC}" srcOrd="0" destOrd="0" presId="urn:microsoft.com/office/officeart/2005/8/layout/chevron2"/>
    <dgm:cxn modelId="{460E9E9A-3986-49C3-B285-DF0BC6B7C852}" type="presParOf" srcId="{1386A04E-A5A0-4189-9FBB-7363E16789F2}" destId="{92FB62EB-F1F4-47A7-A19F-1F71B712AE70}" srcOrd="1" destOrd="0" presId="urn:microsoft.com/office/officeart/2005/8/layout/chevron2"/>
    <dgm:cxn modelId="{CBA104B2-EF28-4287-B12F-953C87345142}" type="presParOf" srcId="{A7BC892C-E1D0-4E79-9C12-8603822ACD2C}" destId="{1F51CD3B-924A-4781-950D-6E13C33EDD99}" srcOrd="5" destOrd="0" presId="urn:microsoft.com/office/officeart/2005/8/layout/chevron2"/>
    <dgm:cxn modelId="{3EEE7103-068B-4D04-AF35-A08E5A7DB577}" type="presParOf" srcId="{A7BC892C-E1D0-4E79-9C12-8603822ACD2C}" destId="{84A05BE1-70B3-4C1C-A95A-7B9C1B0CBB78}" srcOrd="6" destOrd="0" presId="urn:microsoft.com/office/officeart/2005/8/layout/chevron2"/>
    <dgm:cxn modelId="{B6E1A496-9BB6-4FF6-8BBC-3399F1E66B45}" type="presParOf" srcId="{84A05BE1-70B3-4C1C-A95A-7B9C1B0CBB78}" destId="{C745D512-062B-43F2-BF1E-C6EE1368D12A}" srcOrd="0" destOrd="0" presId="urn:microsoft.com/office/officeart/2005/8/layout/chevron2"/>
    <dgm:cxn modelId="{32F05FFC-1BB2-41C7-97E4-15378BAE047B}" type="presParOf" srcId="{84A05BE1-70B3-4C1C-A95A-7B9C1B0CBB78}" destId="{BC8E86BF-F92B-4DC2-89ED-FCB921FEAB61}" srcOrd="1" destOrd="0" presId="urn:microsoft.com/office/officeart/2005/8/layout/chevron2"/>
    <dgm:cxn modelId="{4CB9180C-DBEA-4EDF-BCBD-D29222125643}" type="presParOf" srcId="{A7BC892C-E1D0-4E79-9C12-8603822ACD2C}" destId="{44A14C13-67C3-49E3-B0FB-4F0CF4E5FFB5}" srcOrd="7" destOrd="0" presId="urn:microsoft.com/office/officeart/2005/8/layout/chevron2"/>
    <dgm:cxn modelId="{5FCDE4F7-B3CD-4210-9056-4A8017886DA2}" type="presParOf" srcId="{A7BC892C-E1D0-4E79-9C12-8603822ACD2C}" destId="{EB1117F3-765E-4E98-B09D-FB4E5C4EC5EF}" srcOrd="8" destOrd="0" presId="urn:microsoft.com/office/officeart/2005/8/layout/chevron2"/>
    <dgm:cxn modelId="{970AE6E6-4F01-44C4-B341-4F26E85E354C}" type="presParOf" srcId="{EB1117F3-765E-4E98-B09D-FB4E5C4EC5EF}" destId="{08417AF2-95AC-42FE-A4CD-7C9D39678877}" srcOrd="0" destOrd="0" presId="urn:microsoft.com/office/officeart/2005/8/layout/chevron2"/>
    <dgm:cxn modelId="{652218D8-05A1-4DBA-8A19-A38B0A39F435}" type="presParOf" srcId="{EB1117F3-765E-4E98-B09D-FB4E5C4EC5EF}" destId="{16837EC8-0200-4EE2-B3E4-89A9EA9115CF}" srcOrd="1" destOrd="0" presId="urn:microsoft.com/office/officeart/2005/8/layout/chevron2"/>
    <dgm:cxn modelId="{85BEB2D8-71E0-4F3F-920C-044DC9B118D2}" type="presParOf" srcId="{A7BC892C-E1D0-4E79-9C12-8603822ACD2C}" destId="{B723D218-6D18-4DD3-9327-DBDA324E278D}" srcOrd="9" destOrd="0" presId="urn:microsoft.com/office/officeart/2005/8/layout/chevron2"/>
    <dgm:cxn modelId="{16CDFE60-D809-48FE-B779-A7252394DBFA}" type="presParOf" srcId="{A7BC892C-E1D0-4E79-9C12-8603822ACD2C}" destId="{5F2854F6-13B8-4CA4-B61D-0FFCCCF1857C}" srcOrd="10" destOrd="0" presId="urn:microsoft.com/office/officeart/2005/8/layout/chevron2"/>
    <dgm:cxn modelId="{3440BEB4-BDDA-482B-B0ED-FD789D461B60}" type="presParOf" srcId="{5F2854F6-13B8-4CA4-B61D-0FFCCCF1857C}" destId="{89E707D2-1686-45D1-ABD7-28877EA99EDE}" srcOrd="0" destOrd="0" presId="urn:microsoft.com/office/officeart/2005/8/layout/chevron2"/>
    <dgm:cxn modelId="{C9ADF3DC-3886-4B90-A13C-851471193F62}" type="presParOf" srcId="{5F2854F6-13B8-4CA4-B61D-0FFCCCF1857C}" destId="{546381A4-2C2A-4D6E-A5DE-160B518E5337}"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FE5BC-8483-49D1-91DB-EEA46E70B312}" type="doc">
      <dgm:prSet loTypeId="urn:microsoft.com/office/officeart/2005/8/layout/chevron2" loCatId="process" qsTypeId="urn:microsoft.com/office/officeart/2005/8/quickstyle/simple5" qsCatId="simple" csTypeId="urn:microsoft.com/office/officeart/2005/8/colors/colorful1#13" csCatId="colorful" phldr="1"/>
      <dgm:spPr/>
      <dgm:t>
        <a:bodyPr/>
        <a:lstStyle/>
        <a:p>
          <a:endParaRPr lang="tr-TR"/>
        </a:p>
      </dgm:t>
    </dgm:pt>
    <dgm:pt modelId="{F30DC9DE-E5BC-40F2-91F8-BD04A7D6AD13}">
      <dgm:prSet/>
      <dgm:spPr/>
      <dgm:t>
        <a:bodyPr/>
        <a:lstStyle/>
        <a:p>
          <a:pPr rtl="0"/>
          <a:r>
            <a:rPr lang="en-US" b="0" dirty="0" err="1" smtClean="0">
              <a:latin typeface="Times New Roman" pitchFamily="18" charset="0"/>
              <a:cs typeface="Times New Roman" pitchFamily="18" charset="0"/>
            </a:rPr>
            <a:t>Gayrisafi</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milli</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hasıla</a:t>
          </a:r>
          <a:endParaRPr lang="tr-TR" b="0" dirty="0">
            <a:latin typeface="Times New Roman" pitchFamily="18" charset="0"/>
            <a:cs typeface="Times New Roman" pitchFamily="18" charset="0"/>
          </a:endParaRPr>
        </a:p>
      </dgm:t>
    </dgm:pt>
    <dgm:pt modelId="{29B9E786-7288-49B7-A848-756E474AC11B}" type="parTrans" cxnId="{485C903D-AC4B-42F7-991A-4C5E61F45FCE}">
      <dgm:prSet/>
      <dgm:spPr/>
      <dgm:t>
        <a:bodyPr/>
        <a:lstStyle/>
        <a:p>
          <a:endParaRPr lang="tr-TR" b="0">
            <a:latin typeface="Times New Roman" pitchFamily="18" charset="0"/>
            <a:cs typeface="Times New Roman" pitchFamily="18" charset="0"/>
          </a:endParaRPr>
        </a:p>
      </dgm:t>
    </dgm:pt>
    <dgm:pt modelId="{F3991CD0-9617-4107-AB35-77C4747BCFB7}" type="sibTrans" cxnId="{485C903D-AC4B-42F7-991A-4C5E61F45FCE}">
      <dgm:prSet/>
      <dgm:spPr/>
      <dgm:t>
        <a:bodyPr/>
        <a:lstStyle/>
        <a:p>
          <a:endParaRPr lang="tr-TR" b="0">
            <a:latin typeface="Times New Roman" pitchFamily="18" charset="0"/>
            <a:cs typeface="Times New Roman" pitchFamily="18" charset="0"/>
          </a:endParaRPr>
        </a:p>
      </dgm:t>
    </dgm:pt>
    <dgm:pt modelId="{894A3C14-4148-4E6D-956B-AD0B891C5393}">
      <dgm:prSet/>
      <dgm:spPr/>
      <dgm:t>
        <a:bodyPr/>
        <a:lstStyle/>
        <a:p>
          <a:pPr rtl="0"/>
          <a:r>
            <a:rPr lang="en-US" b="0" dirty="0" err="1" smtClean="0">
              <a:latin typeface="Times New Roman" pitchFamily="18" charset="0"/>
              <a:cs typeface="Times New Roman" pitchFamily="18" charset="0"/>
            </a:rPr>
            <a:t>Faiz</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oranları</a:t>
          </a:r>
          <a:endParaRPr lang="tr-TR" b="0" dirty="0">
            <a:latin typeface="Times New Roman" pitchFamily="18" charset="0"/>
            <a:cs typeface="Times New Roman" pitchFamily="18" charset="0"/>
          </a:endParaRPr>
        </a:p>
      </dgm:t>
    </dgm:pt>
    <dgm:pt modelId="{FD957390-AE21-4D0E-A270-AF576E166743}" type="parTrans" cxnId="{404144B0-196E-4717-80C5-93782D5F9731}">
      <dgm:prSet/>
      <dgm:spPr/>
      <dgm:t>
        <a:bodyPr/>
        <a:lstStyle/>
        <a:p>
          <a:endParaRPr lang="tr-TR" b="0">
            <a:latin typeface="Times New Roman" pitchFamily="18" charset="0"/>
            <a:cs typeface="Times New Roman" pitchFamily="18" charset="0"/>
          </a:endParaRPr>
        </a:p>
      </dgm:t>
    </dgm:pt>
    <dgm:pt modelId="{3BC012DD-A033-4FCB-AECF-00C64A54F793}" type="sibTrans" cxnId="{404144B0-196E-4717-80C5-93782D5F9731}">
      <dgm:prSet/>
      <dgm:spPr/>
      <dgm:t>
        <a:bodyPr/>
        <a:lstStyle/>
        <a:p>
          <a:endParaRPr lang="tr-TR" b="0">
            <a:latin typeface="Times New Roman" pitchFamily="18" charset="0"/>
            <a:cs typeface="Times New Roman" pitchFamily="18" charset="0"/>
          </a:endParaRPr>
        </a:p>
      </dgm:t>
    </dgm:pt>
    <dgm:pt modelId="{C46C77B2-006F-460F-A307-AD6E9A40A497}">
      <dgm:prSet/>
      <dgm:spPr/>
      <dgm:t>
        <a:bodyPr/>
        <a:lstStyle/>
        <a:p>
          <a:pPr rtl="0"/>
          <a:r>
            <a:rPr lang="en-US" b="0" dirty="0" smtClean="0">
              <a:latin typeface="Times New Roman" pitchFamily="18" charset="0"/>
              <a:cs typeface="Times New Roman" pitchFamily="18" charset="0"/>
            </a:rPr>
            <a:t>Para </a:t>
          </a:r>
          <a:r>
            <a:rPr lang="en-US" b="0" dirty="0" err="1" smtClean="0">
              <a:latin typeface="Times New Roman" pitchFamily="18" charset="0"/>
              <a:cs typeface="Times New Roman" pitchFamily="18" charset="0"/>
            </a:rPr>
            <a:t>arzı</a:t>
          </a:r>
          <a:endParaRPr lang="tr-TR" b="0" dirty="0">
            <a:latin typeface="Times New Roman" pitchFamily="18" charset="0"/>
            <a:cs typeface="Times New Roman" pitchFamily="18" charset="0"/>
          </a:endParaRPr>
        </a:p>
      </dgm:t>
    </dgm:pt>
    <dgm:pt modelId="{516AE346-496B-4D9B-89AE-5592021E77C7}" type="parTrans" cxnId="{877BDFA0-EEFF-413C-8ED4-04234847B5CF}">
      <dgm:prSet/>
      <dgm:spPr/>
      <dgm:t>
        <a:bodyPr/>
        <a:lstStyle/>
        <a:p>
          <a:endParaRPr lang="tr-TR" b="0">
            <a:latin typeface="Times New Roman" pitchFamily="18" charset="0"/>
            <a:cs typeface="Times New Roman" pitchFamily="18" charset="0"/>
          </a:endParaRPr>
        </a:p>
      </dgm:t>
    </dgm:pt>
    <dgm:pt modelId="{D7096379-66AE-4B4E-B408-FC05D11DA5F4}" type="sibTrans" cxnId="{877BDFA0-EEFF-413C-8ED4-04234847B5CF}">
      <dgm:prSet/>
      <dgm:spPr/>
      <dgm:t>
        <a:bodyPr/>
        <a:lstStyle/>
        <a:p>
          <a:endParaRPr lang="tr-TR" b="0">
            <a:latin typeface="Times New Roman" pitchFamily="18" charset="0"/>
            <a:cs typeface="Times New Roman" pitchFamily="18" charset="0"/>
          </a:endParaRPr>
        </a:p>
      </dgm:t>
    </dgm:pt>
    <dgm:pt modelId="{B93A1253-7DD8-40DB-9FD0-8B0542CB0DF7}">
      <dgm:prSet/>
      <dgm:spPr/>
      <dgm:t>
        <a:bodyPr/>
        <a:lstStyle/>
        <a:p>
          <a:pPr rtl="0"/>
          <a:r>
            <a:rPr lang="en-US" b="0" dirty="0" err="1" smtClean="0">
              <a:latin typeface="Times New Roman" pitchFamily="18" charset="0"/>
              <a:cs typeface="Times New Roman" pitchFamily="18" charset="0"/>
            </a:rPr>
            <a:t>Eflasyon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oranı</a:t>
          </a:r>
          <a:endParaRPr lang="tr-TR" b="0" dirty="0">
            <a:latin typeface="Times New Roman" pitchFamily="18" charset="0"/>
            <a:cs typeface="Times New Roman" pitchFamily="18" charset="0"/>
          </a:endParaRPr>
        </a:p>
      </dgm:t>
    </dgm:pt>
    <dgm:pt modelId="{E9F2819E-C15D-427A-A46C-B721B8054378}" type="parTrans" cxnId="{D961AE25-95D3-46C4-BE47-67486A5A861D}">
      <dgm:prSet/>
      <dgm:spPr/>
      <dgm:t>
        <a:bodyPr/>
        <a:lstStyle/>
        <a:p>
          <a:endParaRPr lang="tr-TR" b="0">
            <a:latin typeface="Times New Roman" pitchFamily="18" charset="0"/>
            <a:cs typeface="Times New Roman" pitchFamily="18" charset="0"/>
          </a:endParaRPr>
        </a:p>
      </dgm:t>
    </dgm:pt>
    <dgm:pt modelId="{407BE3DA-BFBB-469F-8D9A-ADA1C066DE82}" type="sibTrans" cxnId="{D961AE25-95D3-46C4-BE47-67486A5A861D}">
      <dgm:prSet/>
      <dgm:spPr/>
      <dgm:t>
        <a:bodyPr/>
        <a:lstStyle/>
        <a:p>
          <a:endParaRPr lang="tr-TR" b="0">
            <a:latin typeface="Times New Roman" pitchFamily="18" charset="0"/>
            <a:cs typeface="Times New Roman" pitchFamily="18" charset="0"/>
          </a:endParaRPr>
        </a:p>
      </dgm:t>
    </dgm:pt>
    <dgm:pt modelId="{ACBCFCC2-083A-47A0-8C5C-EC483AA513E1}">
      <dgm:prSet/>
      <dgm:spPr/>
      <dgm:t>
        <a:bodyPr/>
        <a:lstStyle/>
        <a:p>
          <a:pPr rtl="0"/>
          <a:r>
            <a:rPr lang="en-US" b="0" dirty="0" err="1" smtClean="0">
              <a:latin typeface="Times New Roman" pitchFamily="18" charset="0"/>
              <a:cs typeface="Times New Roman" pitchFamily="18" charset="0"/>
            </a:rPr>
            <a:t>İşsizlik</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oranı</a:t>
          </a:r>
          <a:endParaRPr lang="tr-TR" b="0" dirty="0">
            <a:latin typeface="Times New Roman" pitchFamily="18" charset="0"/>
            <a:cs typeface="Times New Roman" pitchFamily="18" charset="0"/>
          </a:endParaRPr>
        </a:p>
      </dgm:t>
    </dgm:pt>
    <dgm:pt modelId="{338A9D67-FC7F-4DAD-9855-60B4BB76661B}" type="parTrans" cxnId="{59576114-7F81-4C74-9DFF-EDF96DAEE2A1}">
      <dgm:prSet/>
      <dgm:spPr/>
      <dgm:t>
        <a:bodyPr/>
        <a:lstStyle/>
        <a:p>
          <a:endParaRPr lang="tr-TR" b="0">
            <a:latin typeface="Times New Roman" pitchFamily="18" charset="0"/>
            <a:cs typeface="Times New Roman" pitchFamily="18" charset="0"/>
          </a:endParaRPr>
        </a:p>
      </dgm:t>
    </dgm:pt>
    <dgm:pt modelId="{670906B1-8044-425A-BF6E-EE554FDCA303}" type="sibTrans" cxnId="{59576114-7F81-4C74-9DFF-EDF96DAEE2A1}">
      <dgm:prSet/>
      <dgm:spPr/>
      <dgm:t>
        <a:bodyPr/>
        <a:lstStyle/>
        <a:p>
          <a:endParaRPr lang="tr-TR" b="0">
            <a:latin typeface="Times New Roman" pitchFamily="18" charset="0"/>
            <a:cs typeface="Times New Roman" pitchFamily="18" charset="0"/>
          </a:endParaRPr>
        </a:p>
      </dgm:t>
    </dgm:pt>
    <dgm:pt modelId="{126BC72B-6452-4D0C-A861-6B2DFB63517E}">
      <dgm:prSet/>
      <dgm:spPr/>
      <dgm:t>
        <a:bodyPr/>
        <a:lstStyle/>
        <a:p>
          <a:pPr rtl="0"/>
          <a:r>
            <a:rPr lang="en-US" b="0" dirty="0" err="1" smtClean="0">
              <a:latin typeface="Times New Roman" pitchFamily="18" charset="0"/>
              <a:cs typeface="Times New Roman" pitchFamily="18" charset="0"/>
            </a:rPr>
            <a:t>Ücret-fiyat</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kontrolü</a:t>
          </a:r>
          <a:endParaRPr lang="tr-TR" b="0" dirty="0">
            <a:latin typeface="Times New Roman" pitchFamily="18" charset="0"/>
            <a:cs typeface="Times New Roman" pitchFamily="18" charset="0"/>
          </a:endParaRPr>
        </a:p>
      </dgm:t>
    </dgm:pt>
    <dgm:pt modelId="{F1E49D00-3501-43B6-B4C5-BB6037885ACB}" type="parTrans" cxnId="{D648B225-0915-459C-A719-0EA3591B8241}">
      <dgm:prSet/>
      <dgm:spPr/>
      <dgm:t>
        <a:bodyPr/>
        <a:lstStyle/>
        <a:p>
          <a:endParaRPr lang="tr-TR" b="0">
            <a:latin typeface="Times New Roman" pitchFamily="18" charset="0"/>
            <a:cs typeface="Times New Roman" pitchFamily="18" charset="0"/>
          </a:endParaRPr>
        </a:p>
      </dgm:t>
    </dgm:pt>
    <dgm:pt modelId="{406E9B4F-71FD-41D0-8885-934C3E40406F}" type="sibTrans" cxnId="{D648B225-0915-459C-A719-0EA3591B8241}">
      <dgm:prSet/>
      <dgm:spPr/>
      <dgm:t>
        <a:bodyPr/>
        <a:lstStyle/>
        <a:p>
          <a:endParaRPr lang="tr-TR" b="0">
            <a:latin typeface="Times New Roman" pitchFamily="18" charset="0"/>
            <a:cs typeface="Times New Roman" pitchFamily="18" charset="0"/>
          </a:endParaRPr>
        </a:p>
      </dgm:t>
    </dgm:pt>
    <dgm:pt modelId="{A759121B-EF21-4FCA-9B2A-CA3DC4D184BD}">
      <dgm:prSet/>
      <dgm:spPr/>
      <dgm:t>
        <a:bodyPr/>
        <a:lstStyle/>
        <a:p>
          <a:pPr rtl="0"/>
          <a:r>
            <a:rPr lang="en-US" b="0" dirty="0" err="1" smtClean="0">
              <a:latin typeface="Times New Roman" pitchFamily="18" charset="0"/>
              <a:cs typeface="Times New Roman" pitchFamily="18" charset="0"/>
            </a:rPr>
            <a:t>Deval</a:t>
          </a:r>
          <a:r>
            <a:rPr lang="tr-TR" b="0" dirty="0" smtClean="0">
              <a:latin typeface="Times New Roman" pitchFamily="18" charset="0"/>
              <a:cs typeface="Times New Roman" pitchFamily="18" charset="0"/>
            </a:rPr>
            <a:t>ü</a:t>
          </a:r>
          <a:r>
            <a:rPr lang="en-US" b="0" dirty="0" err="1" smtClean="0">
              <a:latin typeface="Times New Roman" pitchFamily="18" charset="0"/>
              <a:cs typeface="Times New Roman" pitchFamily="18" charset="0"/>
            </a:rPr>
            <a:t>asyon</a:t>
          </a:r>
          <a:endParaRPr lang="tr-TR" b="0" dirty="0">
            <a:latin typeface="Times New Roman" pitchFamily="18" charset="0"/>
            <a:cs typeface="Times New Roman" pitchFamily="18" charset="0"/>
          </a:endParaRPr>
        </a:p>
      </dgm:t>
    </dgm:pt>
    <dgm:pt modelId="{8B641E70-0102-4200-BFB9-41A0FCA74AFA}" type="parTrans" cxnId="{8C3CE6F4-7233-4358-91C0-0456FA0C2736}">
      <dgm:prSet/>
      <dgm:spPr/>
      <dgm:t>
        <a:bodyPr/>
        <a:lstStyle/>
        <a:p>
          <a:endParaRPr lang="tr-TR" b="0">
            <a:latin typeface="Times New Roman" pitchFamily="18" charset="0"/>
            <a:cs typeface="Times New Roman" pitchFamily="18" charset="0"/>
          </a:endParaRPr>
        </a:p>
      </dgm:t>
    </dgm:pt>
    <dgm:pt modelId="{091F228D-BEC1-47C6-891E-A17DA4BBF9EB}" type="sibTrans" cxnId="{8C3CE6F4-7233-4358-91C0-0456FA0C2736}">
      <dgm:prSet/>
      <dgm:spPr/>
      <dgm:t>
        <a:bodyPr/>
        <a:lstStyle/>
        <a:p>
          <a:endParaRPr lang="tr-TR" b="0">
            <a:latin typeface="Times New Roman" pitchFamily="18" charset="0"/>
            <a:cs typeface="Times New Roman" pitchFamily="18" charset="0"/>
          </a:endParaRPr>
        </a:p>
      </dgm:t>
    </dgm:pt>
    <dgm:pt modelId="{35E68547-5805-4E61-B285-DE6F887E4C45}">
      <dgm:prSet/>
      <dgm:spPr/>
      <dgm:t>
        <a:bodyPr/>
        <a:lstStyle/>
        <a:p>
          <a:pPr rtl="0"/>
          <a:endParaRPr lang="tr-TR" b="0">
            <a:latin typeface="Times New Roman" pitchFamily="18" charset="0"/>
            <a:cs typeface="Times New Roman" pitchFamily="18" charset="0"/>
          </a:endParaRPr>
        </a:p>
      </dgm:t>
    </dgm:pt>
    <dgm:pt modelId="{B66CD4F8-0350-4472-8E63-C81E36A0D229}" type="parTrans" cxnId="{81F3D1E3-2FB8-4593-B5B8-307729C7D4B6}">
      <dgm:prSet/>
      <dgm:spPr/>
      <dgm:t>
        <a:bodyPr/>
        <a:lstStyle/>
        <a:p>
          <a:endParaRPr lang="tr-TR" b="0">
            <a:latin typeface="Times New Roman" pitchFamily="18" charset="0"/>
            <a:cs typeface="Times New Roman" pitchFamily="18" charset="0"/>
          </a:endParaRPr>
        </a:p>
      </dgm:t>
    </dgm:pt>
    <dgm:pt modelId="{BD8E3FFB-4A35-4D62-8943-2F2CCF35E556}" type="sibTrans" cxnId="{81F3D1E3-2FB8-4593-B5B8-307729C7D4B6}">
      <dgm:prSet/>
      <dgm:spPr/>
      <dgm:t>
        <a:bodyPr/>
        <a:lstStyle/>
        <a:p>
          <a:endParaRPr lang="tr-TR" b="0">
            <a:latin typeface="Times New Roman" pitchFamily="18" charset="0"/>
            <a:cs typeface="Times New Roman" pitchFamily="18" charset="0"/>
          </a:endParaRPr>
        </a:p>
      </dgm:t>
    </dgm:pt>
    <dgm:pt modelId="{21C72B4E-69E3-478B-849D-EE0DEE1C9FA4}">
      <dgm:prSet/>
      <dgm:spPr/>
      <dgm:t>
        <a:bodyPr/>
        <a:lstStyle/>
        <a:p>
          <a:pPr rtl="0"/>
          <a:endParaRPr lang="tr-TR" b="0" dirty="0">
            <a:latin typeface="Times New Roman" pitchFamily="18" charset="0"/>
            <a:cs typeface="Times New Roman" pitchFamily="18" charset="0"/>
          </a:endParaRPr>
        </a:p>
      </dgm:t>
    </dgm:pt>
    <dgm:pt modelId="{79688949-643D-4AA9-8037-EE4F8C3423DD}" type="parTrans" cxnId="{324BFDA3-694A-407D-88CE-3E6B9B1FE17C}">
      <dgm:prSet/>
      <dgm:spPr/>
      <dgm:t>
        <a:bodyPr/>
        <a:lstStyle/>
        <a:p>
          <a:endParaRPr lang="tr-TR" b="0">
            <a:latin typeface="Times New Roman" pitchFamily="18" charset="0"/>
            <a:cs typeface="Times New Roman" pitchFamily="18" charset="0"/>
          </a:endParaRPr>
        </a:p>
      </dgm:t>
    </dgm:pt>
    <dgm:pt modelId="{0753C971-F853-4852-9963-51747C64D4F0}" type="sibTrans" cxnId="{324BFDA3-694A-407D-88CE-3E6B9B1FE17C}">
      <dgm:prSet/>
      <dgm:spPr/>
      <dgm:t>
        <a:bodyPr/>
        <a:lstStyle/>
        <a:p>
          <a:endParaRPr lang="tr-TR" b="0">
            <a:latin typeface="Times New Roman" pitchFamily="18" charset="0"/>
            <a:cs typeface="Times New Roman" pitchFamily="18" charset="0"/>
          </a:endParaRPr>
        </a:p>
      </dgm:t>
    </dgm:pt>
    <dgm:pt modelId="{B2D151C9-5500-4A42-AB3D-B6D8AF023596}">
      <dgm:prSet/>
      <dgm:spPr/>
      <dgm:t>
        <a:bodyPr/>
        <a:lstStyle/>
        <a:p>
          <a:pPr rtl="0"/>
          <a:endParaRPr lang="tr-TR" b="0" dirty="0">
            <a:latin typeface="Times New Roman" pitchFamily="18" charset="0"/>
            <a:cs typeface="Times New Roman" pitchFamily="18" charset="0"/>
          </a:endParaRPr>
        </a:p>
      </dgm:t>
    </dgm:pt>
    <dgm:pt modelId="{EC6125E2-CB01-454B-80CD-B3C143A827F9}" type="parTrans" cxnId="{20C3D08E-CFE4-4188-A79C-526B974F8CE1}">
      <dgm:prSet/>
      <dgm:spPr/>
      <dgm:t>
        <a:bodyPr/>
        <a:lstStyle/>
        <a:p>
          <a:endParaRPr lang="tr-TR" b="0">
            <a:latin typeface="Times New Roman" pitchFamily="18" charset="0"/>
            <a:cs typeface="Times New Roman" pitchFamily="18" charset="0"/>
          </a:endParaRPr>
        </a:p>
      </dgm:t>
    </dgm:pt>
    <dgm:pt modelId="{9B001A8C-0BEB-42EE-AA4B-ABF7795C8622}" type="sibTrans" cxnId="{20C3D08E-CFE4-4188-A79C-526B974F8CE1}">
      <dgm:prSet/>
      <dgm:spPr/>
      <dgm:t>
        <a:bodyPr/>
        <a:lstStyle/>
        <a:p>
          <a:endParaRPr lang="tr-TR" b="0">
            <a:latin typeface="Times New Roman" pitchFamily="18" charset="0"/>
            <a:cs typeface="Times New Roman" pitchFamily="18" charset="0"/>
          </a:endParaRPr>
        </a:p>
      </dgm:t>
    </dgm:pt>
    <dgm:pt modelId="{82149F0A-260E-427B-BFA2-CC6E880CD669}">
      <dgm:prSet/>
      <dgm:spPr/>
      <dgm:t>
        <a:bodyPr/>
        <a:lstStyle/>
        <a:p>
          <a:pPr rtl="0"/>
          <a:endParaRPr lang="tr-TR" b="0" dirty="0">
            <a:latin typeface="Times New Roman" pitchFamily="18" charset="0"/>
            <a:cs typeface="Times New Roman" pitchFamily="18" charset="0"/>
          </a:endParaRPr>
        </a:p>
      </dgm:t>
    </dgm:pt>
    <dgm:pt modelId="{28785D18-7DA7-44D7-9926-9EAAD76D5602}" type="parTrans" cxnId="{818A39E5-9166-4FBA-84BB-309F6B8DE263}">
      <dgm:prSet/>
      <dgm:spPr/>
      <dgm:t>
        <a:bodyPr/>
        <a:lstStyle/>
        <a:p>
          <a:endParaRPr lang="tr-TR" b="0">
            <a:latin typeface="Times New Roman" pitchFamily="18" charset="0"/>
            <a:cs typeface="Times New Roman" pitchFamily="18" charset="0"/>
          </a:endParaRPr>
        </a:p>
      </dgm:t>
    </dgm:pt>
    <dgm:pt modelId="{33FF4F7E-880E-48EC-9D62-193FA2A49C92}" type="sibTrans" cxnId="{818A39E5-9166-4FBA-84BB-309F6B8DE263}">
      <dgm:prSet/>
      <dgm:spPr/>
      <dgm:t>
        <a:bodyPr/>
        <a:lstStyle/>
        <a:p>
          <a:endParaRPr lang="tr-TR" b="0">
            <a:latin typeface="Times New Roman" pitchFamily="18" charset="0"/>
            <a:cs typeface="Times New Roman" pitchFamily="18" charset="0"/>
          </a:endParaRPr>
        </a:p>
      </dgm:t>
    </dgm:pt>
    <dgm:pt modelId="{C9059783-EB2E-43D8-A59E-ED8AC740B675}">
      <dgm:prSet/>
      <dgm:spPr/>
      <dgm:t>
        <a:bodyPr/>
        <a:lstStyle/>
        <a:p>
          <a:pPr rtl="0"/>
          <a:endParaRPr lang="tr-TR" b="0" dirty="0">
            <a:latin typeface="Times New Roman" pitchFamily="18" charset="0"/>
            <a:cs typeface="Times New Roman" pitchFamily="18" charset="0"/>
          </a:endParaRPr>
        </a:p>
      </dgm:t>
    </dgm:pt>
    <dgm:pt modelId="{23BF02CA-95D4-45ED-BED8-F909B91A1381}" type="parTrans" cxnId="{45D9CC3D-52EC-49C6-A601-3001C22F6784}">
      <dgm:prSet/>
      <dgm:spPr/>
      <dgm:t>
        <a:bodyPr/>
        <a:lstStyle/>
        <a:p>
          <a:endParaRPr lang="tr-TR" b="0">
            <a:latin typeface="Times New Roman" pitchFamily="18" charset="0"/>
            <a:cs typeface="Times New Roman" pitchFamily="18" charset="0"/>
          </a:endParaRPr>
        </a:p>
      </dgm:t>
    </dgm:pt>
    <dgm:pt modelId="{3FDF4B58-7812-48CB-9508-D29E107F8777}" type="sibTrans" cxnId="{45D9CC3D-52EC-49C6-A601-3001C22F6784}">
      <dgm:prSet/>
      <dgm:spPr/>
      <dgm:t>
        <a:bodyPr/>
        <a:lstStyle/>
        <a:p>
          <a:endParaRPr lang="tr-TR" b="0">
            <a:latin typeface="Times New Roman" pitchFamily="18" charset="0"/>
            <a:cs typeface="Times New Roman" pitchFamily="18" charset="0"/>
          </a:endParaRPr>
        </a:p>
      </dgm:t>
    </dgm:pt>
    <dgm:pt modelId="{ADA5B094-56EB-4CCF-ABD6-27BA3E5ABBC8}">
      <dgm:prSet/>
      <dgm:spPr/>
      <dgm:t>
        <a:bodyPr/>
        <a:lstStyle/>
        <a:p>
          <a:pPr rtl="0"/>
          <a:endParaRPr lang="tr-TR" b="0" dirty="0">
            <a:latin typeface="Times New Roman" pitchFamily="18" charset="0"/>
            <a:cs typeface="Times New Roman" pitchFamily="18" charset="0"/>
          </a:endParaRPr>
        </a:p>
      </dgm:t>
    </dgm:pt>
    <dgm:pt modelId="{D8FA15EA-FFE3-45D6-8ED6-681E7E85D71F}" type="parTrans" cxnId="{5876E045-6E70-49F4-B4A1-967FA220E6EC}">
      <dgm:prSet/>
      <dgm:spPr/>
      <dgm:t>
        <a:bodyPr/>
        <a:lstStyle/>
        <a:p>
          <a:endParaRPr lang="tr-TR" b="0">
            <a:latin typeface="Times New Roman" pitchFamily="18" charset="0"/>
            <a:cs typeface="Times New Roman" pitchFamily="18" charset="0"/>
          </a:endParaRPr>
        </a:p>
      </dgm:t>
    </dgm:pt>
    <dgm:pt modelId="{D174FB78-1A3A-4128-BE5C-A09ACC7C2A06}" type="sibTrans" cxnId="{5876E045-6E70-49F4-B4A1-967FA220E6EC}">
      <dgm:prSet/>
      <dgm:spPr/>
      <dgm:t>
        <a:bodyPr/>
        <a:lstStyle/>
        <a:p>
          <a:endParaRPr lang="tr-TR" b="0">
            <a:latin typeface="Times New Roman" pitchFamily="18" charset="0"/>
            <a:cs typeface="Times New Roman" pitchFamily="18" charset="0"/>
          </a:endParaRPr>
        </a:p>
      </dgm:t>
    </dgm:pt>
    <dgm:pt modelId="{C0A31988-56E4-4553-8215-D41F5268AC05}">
      <dgm:prSet/>
      <dgm:spPr/>
      <dgm:t>
        <a:bodyPr/>
        <a:lstStyle/>
        <a:p>
          <a:pPr rtl="0"/>
          <a:endParaRPr lang="tr-TR" b="0" dirty="0">
            <a:latin typeface="Times New Roman" pitchFamily="18" charset="0"/>
            <a:cs typeface="Times New Roman" pitchFamily="18" charset="0"/>
          </a:endParaRPr>
        </a:p>
      </dgm:t>
    </dgm:pt>
    <dgm:pt modelId="{701B311F-7770-40E9-AF26-9821E809A9AA}" type="parTrans" cxnId="{1D0ACCDE-9D4A-42D7-8DF7-114D79C46ECA}">
      <dgm:prSet/>
      <dgm:spPr/>
      <dgm:t>
        <a:bodyPr/>
        <a:lstStyle/>
        <a:p>
          <a:endParaRPr lang="tr-TR" b="0">
            <a:latin typeface="Times New Roman" pitchFamily="18" charset="0"/>
            <a:cs typeface="Times New Roman" pitchFamily="18" charset="0"/>
          </a:endParaRPr>
        </a:p>
      </dgm:t>
    </dgm:pt>
    <dgm:pt modelId="{42AF960A-9185-464F-AC66-236A8FB57C65}" type="sibTrans" cxnId="{1D0ACCDE-9D4A-42D7-8DF7-114D79C46ECA}">
      <dgm:prSet/>
      <dgm:spPr/>
      <dgm:t>
        <a:bodyPr/>
        <a:lstStyle/>
        <a:p>
          <a:endParaRPr lang="tr-TR" b="0">
            <a:latin typeface="Times New Roman" pitchFamily="18" charset="0"/>
            <a:cs typeface="Times New Roman" pitchFamily="18" charset="0"/>
          </a:endParaRPr>
        </a:p>
      </dgm:t>
    </dgm:pt>
    <dgm:pt modelId="{9C3579DF-DDD7-41B8-B2EE-5E30D5AF5723}" type="pres">
      <dgm:prSet presAssocID="{2CDFE5BC-8483-49D1-91DB-EEA46E70B312}" presName="linearFlow" presStyleCnt="0">
        <dgm:presLayoutVars>
          <dgm:dir/>
          <dgm:animLvl val="lvl"/>
          <dgm:resizeHandles val="exact"/>
        </dgm:presLayoutVars>
      </dgm:prSet>
      <dgm:spPr/>
      <dgm:t>
        <a:bodyPr/>
        <a:lstStyle/>
        <a:p>
          <a:endParaRPr lang="tr-TR"/>
        </a:p>
      </dgm:t>
    </dgm:pt>
    <dgm:pt modelId="{4A546F2B-9A71-45BC-8608-5F05027E3F7B}" type="pres">
      <dgm:prSet presAssocID="{35E68547-5805-4E61-B285-DE6F887E4C45}" presName="composite" presStyleCnt="0"/>
      <dgm:spPr/>
    </dgm:pt>
    <dgm:pt modelId="{D7DA3FBB-E8E7-46DA-8206-38BEB1B217CF}" type="pres">
      <dgm:prSet presAssocID="{35E68547-5805-4E61-B285-DE6F887E4C45}" presName="parentText" presStyleLbl="alignNode1" presStyleIdx="0" presStyleCnt="7">
        <dgm:presLayoutVars>
          <dgm:chMax val="1"/>
          <dgm:bulletEnabled val="1"/>
        </dgm:presLayoutVars>
      </dgm:prSet>
      <dgm:spPr/>
      <dgm:t>
        <a:bodyPr/>
        <a:lstStyle/>
        <a:p>
          <a:endParaRPr lang="tr-TR"/>
        </a:p>
      </dgm:t>
    </dgm:pt>
    <dgm:pt modelId="{8C638448-561F-477F-9F06-7E04DD205305}" type="pres">
      <dgm:prSet presAssocID="{35E68547-5805-4E61-B285-DE6F887E4C45}" presName="descendantText" presStyleLbl="alignAcc1" presStyleIdx="0" presStyleCnt="7">
        <dgm:presLayoutVars>
          <dgm:bulletEnabled val="1"/>
        </dgm:presLayoutVars>
      </dgm:prSet>
      <dgm:spPr/>
      <dgm:t>
        <a:bodyPr/>
        <a:lstStyle/>
        <a:p>
          <a:endParaRPr lang="tr-TR"/>
        </a:p>
      </dgm:t>
    </dgm:pt>
    <dgm:pt modelId="{D7A4D43F-D203-49D5-89A1-EB0BB362F466}" type="pres">
      <dgm:prSet presAssocID="{BD8E3FFB-4A35-4D62-8943-2F2CCF35E556}" presName="sp" presStyleCnt="0"/>
      <dgm:spPr/>
    </dgm:pt>
    <dgm:pt modelId="{DC50739F-E1DD-4810-ABC1-32B7636B5E94}" type="pres">
      <dgm:prSet presAssocID="{21C72B4E-69E3-478B-849D-EE0DEE1C9FA4}" presName="composite" presStyleCnt="0"/>
      <dgm:spPr/>
    </dgm:pt>
    <dgm:pt modelId="{18EDD9A0-2A20-4C76-924C-766E13EAEA29}" type="pres">
      <dgm:prSet presAssocID="{21C72B4E-69E3-478B-849D-EE0DEE1C9FA4}" presName="parentText" presStyleLbl="alignNode1" presStyleIdx="1" presStyleCnt="7">
        <dgm:presLayoutVars>
          <dgm:chMax val="1"/>
          <dgm:bulletEnabled val="1"/>
        </dgm:presLayoutVars>
      </dgm:prSet>
      <dgm:spPr/>
      <dgm:t>
        <a:bodyPr/>
        <a:lstStyle/>
        <a:p>
          <a:endParaRPr lang="tr-TR"/>
        </a:p>
      </dgm:t>
    </dgm:pt>
    <dgm:pt modelId="{6396ED4D-AD05-4CE3-9CAF-D584AFE38168}" type="pres">
      <dgm:prSet presAssocID="{21C72B4E-69E3-478B-849D-EE0DEE1C9FA4}" presName="descendantText" presStyleLbl="alignAcc1" presStyleIdx="1" presStyleCnt="7">
        <dgm:presLayoutVars>
          <dgm:bulletEnabled val="1"/>
        </dgm:presLayoutVars>
      </dgm:prSet>
      <dgm:spPr/>
      <dgm:t>
        <a:bodyPr/>
        <a:lstStyle/>
        <a:p>
          <a:endParaRPr lang="tr-TR"/>
        </a:p>
      </dgm:t>
    </dgm:pt>
    <dgm:pt modelId="{DFE0F1A0-9ECE-4677-8B3C-0033A6962D1D}" type="pres">
      <dgm:prSet presAssocID="{0753C971-F853-4852-9963-51747C64D4F0}" presName="sp" presStyleCnt="0"/>
      <dgm:spPr/>
    </dgm:pt>
    <dgm:pt modelId="{676E0075-AA38-4725-B8E4-332CCF2DAD36}" type="pres">
      <dgm:prSet presAssocID="{B2D151C9-5500-4A42-AB3D-B6D8AF023596}" presName="composite" presStyleCnt="0"/>
      <dgm:spPr/>
    </dgm:pt>
    <dgm:pt modelId="{FFBEEEF2-2F2A-4ACD-B493-0345AF13F0DD}" type="pres">
      <dgm:prSet presAssocID="{B2D151C9-5500-4A42-AB3D-B6D8AF023596}" presName="parentText" presStyleLbl="alignNode1" presStyleIdx="2" presStyleCnt="7">
        <dgm:presLayoutVars>
          <dgm:chMax val="1"/>
          <dgm:bulletEnabled val="1"/>
        </dgm:presLayoutVars>
      </dgm:prSet>
      <dgm:spPr/>
      <dgm:t>
        <a:bodyPr/>
        <a:lstStyle/>
        <a:p>
          <a:endParaRPr lang="tr-TR"/>
        </a:p>
      </dgm:t>
    </dgm:pt>
    <dgm:pt modelId="{CBF6DB02-17F8-4E52-8332-E33BF734BAE7}" type="pres">
      <dgm:prSet presAssocID="{B2D151C9-5500-4A42-AB3D-B6D8AF023596}" presName="descendantText" presStyleLbl="alignAcc1" presStyleIdx="2" presStyleCnt="7">
        <dgm:presLayoutVars>
          <dgm:bulletEnabled val="1"/>
        </dgm:presLayoutVars>
      </dgm:prSet>
      <dgm:spPr/>
      <dgm:t>
        <a:bodyPr/>
        <a:lstStyle/>
        <a:p>
          <a:endParaRPr lang="tr-TR"/>
        </a:p>
      </dgm:t>
    </dgm:pt>
    <dgm:pt modelId="{447963AF-93FE-4CFD-90D1-6B384B5AA195}" type="pres">
      <dgm:prSet presAssocID="{9B001A8C-0BEB-42EE-AA4B-ABF7795C8622}" presName="sp" presStyleCnt="0"/>
      <dgm:spPr/>
    </dgm:pt>
    <dgm:pt modelId="{E4110611-6E07-450A-9845-62733C737075}" type="pres">
      <dgm:prSet presAssocID="{82149F0A-260E-427B-BFA2-CC6E880CD669}" presName="composite" presStyleCnt="0"/>
      <dgm:spPr/>
    </dgm:pt>
    <dgm:pt modelId="{6F87C545-84E3-427C-869C-41E62E5C5679}" type="pres">
      <dgm:prSet presAssocID="{82149F0A-260E-427B-BFA2-CC6E880CD669}" presName="parentText" presStyleLbl="alignNode1" presStyleIdx="3" presStyleCnt="7">
        <dgm:presLayoutVars>
          <dgm:chMax val="1"/>
          <dgm:bulletEnabled val="1"/>
        </dgm:presLayoutVars>
      </dgm:prSet>
      <dgm:spPr/>
      <dgm:t>
        <a:bodyPr/>
        <a:lstStyle/>
        <a:p>
          <a:endParaRPr lang="tr-TR"/>
        </a:p>
      </dgm:t>
    </dgm:pt>
    <dgm:pt modelId="{62F79D44-EB6A-445F-828B-FBF3EAA52D92}" type="pres">
      <dgm:prSet presAssocID="{82149F0A-260E-427B-BFA2-CC6E880CD669}" presName="descendantText" presStyleLbl="alignAcc1" presStyleIdx="3" presStyleCnt="7">
        <dgm:presLayoutVars>
          <dgm:bulletEnabled val="1"/>
        </dgm:presLayoutVars>
      </dgm:prSet>
      <dgm:spPr/>
      <dgm:t>
        <a:bodyPr/>
        <a:lstStyle/>
        <a:p>
          <a:endParaRPr lang="tr-TR"/>
        </a:p>
      </dgm:t>
    </dgm:pt>
    <dgm:pt modelId="{4F837053-9C8D-4F26-AE43-E51950936478}" type="pres">
      <dgm:prSet presAssocID="{33FF4F7E-880E-48EC-9D62-193FA2A49C92}" presName="sp" presStyleCnt="0"/>
      <dgm:spPr/>
    </dgm:pt>
    <dgm:pt modelId="{2A1740CE-2C86-4380-826A-783780BB7222}" type="pres">
      <dgm:prSet presAssocID="{C9059783-EB2E-43D8-A59E-ED8AC740B675}" presName="composite" presStyleCnt="0"/>
      <dgm:spPr/>
    </dgm:pt>
    <dgm:pt modelId="{68660DCE-EDA7-4D38-AE81-141BB0BCD59E}" type="pres">
      <dgm:prSet presAssocID="{C9059783-EB2E-43D8-A59E-ED8AC740B675}" presName="parentText" presStyleLbl="alignNode1" presStyleIdx="4" presStyleCnt="7">
        <dgm:presLayoutVars>
          <dgm:chMax val="1"/>
          <dgm:bulletEnabled val="1"/>
        </dgm:presLayoutVars>
      </dgm:prSet>
      <dgm:spPr/>
      <dgm:t>
        <a:bodyPr/>
        <a:lstStyle/>
        <a:p>
          <a:endParaRPr lang="tr-TR"/>
        </a:p>
      </dgm:t>
    </dgm:pt>
    <dgm:pt modelId="{8517AEE4-18AE-4F3C-943E-5DAF19690EEE}" type="pres">
      <dgm:prSet presAssocID="{C9059783-EB2E-43D8-A59E-ED8AC740B675}" presName="descendantText" presStyleLbl="alignAcc1" presStyleIdx="4" presStyleCnt="7">
        <dgm:presLayoutVars>
          <dgm:bulletEnabled val="1"/>
        </dgm:presLayoutVars>
      </dgm:prSet>
      <dgm:spPr/>
      <dgm:t>
        <a:bodyPr/>
        <a:lstStyle/>
        <a:p>
          <a:endParaRPr lang="tr-TR"/>
        </a:p>
      </dgm:t>
    </dgm:pt>
    <dgm:pt modelId="{57DC9A22-8461-4ABE-A6A3-F0530C9E4343}" type="pres">
      <dgm:prSet presAssocID="{3FDF4B58-7812-48CB-9508-D29E107F8777}" presName="sp" presStyleCnt="0"/>
      <dgm:spPr/>
    </dgm:pt>
    <dgm:pt modelId="{67C4A240-7F7F-4BD8-98D3-85DE27DF30D3}" type="pres">
      <dgm:prSet presAssocID="{ADA5B094-56EB-4CCF-ABD6-27BA3E5ABBC8}" presName="composite" presStyleCnt="0"/>
      <dgm:spPr/>
    </dgm:pt>
    <dgm:pt modelId="{F99186CA-59E5-4169-9307-C817456F4E28}" type="pres">
      <dgm:prSet presAssocID="{ADA5B094-56EB-4CCF-ABD6-27BA3E5ABBC8}" presName="parentText" presStyleLbl="alignNode1" presStyleIdx="5" presStyleCnt="7">
        <dgm:presLayoutVars>
          <dgm:chMax val="1"/>
          <dgm:bulletEnabled val="1"/>
        </dgm:presLayoutVars>
      </dgm:prSet>
      <dgm:spPr/>
      <dgm:t>
        <a:bodyPr/>
        <a:lstStyle/>
        <a:p>
          <a:endParaRPr lang="tr-TR"/>
        </a:p>
      </dgm:t>
    </dgm:pt>
    <dgm:pt modelId="{BF4AFCDB-F419-4CF3-971E-C763EF2AF3BA}" type="pres">
      <dgm:prSet presAssocID="{ADA5B094-56EB-4CCF-ABD6-27BA3E5ABBC8}" presName="descendantText" presStyleLbl="alignAcc1" presStyleIdx="5" presStyleCnt="7">
        <dgm:presLayoutVars>
          <dgm:bulletEnabled val="1"/>
        </dgm:presLayoutVars>
      </dgm:prSet>
      <dgm:spPr/>
      <dgm:t>
        <a:bodyPr/>
        <a:lstStyle/>
        <a:p>
          <a:endParaRPr lang="tr-TR"/>
        </a:p>
      </dgm:t>
    </dgm:pt>
    <dgm:pt modelId="{D86F155F-A789-4471-9B62-712913F9F9AB}" type="pres">
      <dgm:prSet presAssocID="{D174FB78-1A3A-4128-BE5C-A09ACC7C2A06}" presName="sp" presStyleCnt="0"/>
      <dgm:spPr/>
    </dgm:pt>
    <dgm:pt modelId="{6D8587D3-DD6B-4E57-825D-C8E9BC678BCF}" type="pres">
      <dgm:prSet presAssocID="{C0A31988-56E4-4553-8215-D41F5268AC05}" presName="composite" presStyleCnt="0"/>
      <dgm:spPr/>
    </dgm:pt>
    <dgm:pt modelId="{F68F95F5-0AEF-4474-B9BA-E753BF43D364}" type="pres">
      <dgm:prSet presAssocID="{C0A31988-56E4-4553-8215-D41F5268AC05}" presName="parentText" presStyleLbl="alignNode1" presStyleIdx="6" presStyleCnt="7">
        <dgm:presLayoutVars>
          <dgm:chMax val="1"/>
          <dgm:bulletEnabled val="1"/>
        </dgm:presLayoutVars>
      </dgm:prSet>
      <dgm:spPr/>
      <dgm:t>
        <a:bodyPr/>
        <a:lstStyle/>
        <a:p>
          <a:endParaRPr lang="tr-TR"/>
        </a:p>
      </dgm:t>
    </dgm:pt>
    <dgm:pt modelId="{F2942C8E-B2F1-4EFC-B8CD-26743EB1E47D}" type="pres">
      <dgm:prSet presAssocID="{C0A31988-56E4-4553-8215-D41F5268AC05}" presName="descendantText" presStyleLbl="alignAcc1" presStyleIdx="6" presStyleCnt="7">
        <dgm:presLayoutVars>
          <dgm:bulletEnabled val="1"/>
        </dgm:presLayoutVars>
      </dgm:prSet>
      <dgm:spPr/>
      <dgm:t>
        <a:bodyPr/>
        <a:lstStyle/>
        <a:p>
          <a:endParaRPr lang="tr-TR"/>
        </a:p>
      </dgm:t>
    </dgm:pt>
  </dgm:ptLst>
  <dgm:cxnLst>
    <dgm:cxn modelId="{EB0099F2-2F44-4691-8610-B528642469D5}" type="presOf" srcId="{C46C77B2-006F-460F-A307-AD6E9A40A497}" destId="{CBF6DB02-17F8-4E52-8332-E33BF734BAE7}" srcOrd="0" destOrd="0" presId="urn:microsoft.com/office/officeart/2005/8/layout/chevron2"/>
    <dgm:cxn modelId="{B4933D8C-7426-41AB-8455-E9126013F9BA}" type="presOf" srcId="{2CDFE5BC-8483-49D1-91DB-EEA46E70B312}" destId="{9C3579DF-DDD7-41B8-B2EE-5E30D5AF5723}" srcOrd="0" destOrd="0" presId="urn:microsoft.com/office/officeart/2005/8/layout/chevron2"/>
    <dgm:cxn modelId="{D648B225-0915-459C-A719-0EA3591B8241}" srcId="{ADA5B094-56EB-4CCF-ABD6-27BA3E5ABBC8}" destId="{126BC72B-6452-4D0C-A861-6B2DFB63517E}" srcOrd="0" destOrd="0" parTransId="{F1E49D00-3501-43B6-B4C5-BB6037885ACB}" sibTransId="{406E9B4F-71FD-41D0-8885-934C3E40406F}"/>
    <dgm:cxn modelId="{D961AE25-95D3-46C4-BE47-67486A5A861D}" srcId="{82149F0A-260E-427B-BFA2-CC6E880CD669}" destId="{B93A1253-7DD8-40DB-9FD0-8B0542CB0DF7}" srcOrd="0" destOrd="0" parTransId="{E9F2819E-C15D-427A-A46C-B721B8054378}" sibTransId="{407BE3DA-BFBB-469F-8D9A-ADA1C066DE82}"/>
    <dgm:cxn modelId="{A5893CF3-F79D-4E6D-843F-BBA6D817E7FA}" type="presOf" srcId="{C0A31988-56E4-4553-8215-D41F5268AC05}" destId="{F68F95F5-0AEF-4474-B9BA-E753BF43D364}" srcOrd="0" destOrd="0" presId="urn:microsoft.com/office/officeart/2005/8/layout/chevron2"/>
    <dgm:cxn modelId="{20C3D08E-CFE4-4188-A79C-526B974F8CE1}" srcId="{2CDFE5BC-8483-49D1-91DB-EEA46E70B312}" destId="{B2D151C9-5500-4A42-AB3D-B6D8AF023596}" srcOrd="2" destOrd="0" parTransId="{EC6125E2-CB01-454B-80CD-B3C143A827F9}" sibTransId="{9B001A8C-0BEB-42EE-AA4B-ABF7795C8622}"/>
    <dgm:cxn modelId="{642D6AB7-EB45-42E8-B39E-E6C5E64EA1E6}" type="presOf" srcId="{894A3C14-4148-4E6D-956B-AD0B891C5393}" destId="{6396ED4D-AD05-4CE3-9CAF-D584AFE38168}" srcOrd="0" destOrd="0" presId="urn:microsoft.com/office/officeart/2005/8/layout/chevron2"/>
    <dgm:cxn modelId="{A6DFF429-C2DD-4F25-AE63-61BD551E5168}" type="presOf" srcId="{A759121B-EF21-4FCA-9B2A-CA3DC4D184BD}" destId="{F2942C8E-B2F1-4EFC-B8CD-26743EB1E47D}" srcOrd="0" destOrd="0" presId="urn:microsoft.com/office/officeart/2005/8/layout/chevron2"/>
    <dgm:cxn modelId="{88F065D4-C75D-4017-9520-98BD760BC184}" type="presOf" srcId="{21C72B4E-69E3-478B-849D-EE0DEE1C9FA4}" destId="{18EDD9A0-2A20-4C76-924C-766E13EAEA29}" srcOrd="0" destOrd="0" presId="urn:microsoft.com/office/officeart/2005/8/layout/chevron2"/>
    <dgm:cxn modelId="{59576114-7F81-4C74-9DFF-EDF96DAEE2A1}" srcId="{C9059783-EB2E-43D8-A59E-ED8AC740B675}" destId="{ACBCFCC2-083A-47A0-8C5C-EC483AA513E1}" srcOrd="0" destOrd="0" parTransId="{338A9D67-FC7F-4DAD-9855-60B4BB76661B}" sibTransId="{670906B1-8044-425A-BF6E-EE554FDCA303}"/>
    <dgm:cxn modelId="{81F3D1E3-2FB8-4593-B5B8-307729C7D4B6}" srcId="{2CDFE5BC-8483-49D1-91DB-EEA46E70B312}" destId="{35E68547-5805-4E61-B285-DE6F887E4C45}" srcOrd="0" destOrd="0" parTransId="{B66CD4F8-0350-4472-8E63-C81E36A0D229}" sibTransId="{BD8E3FFB-4A35-4D62-8943-2F2CCF35E556}"/>
    <dgm:cxn modelId="{5876E045-6E70-49F4-B4A1-967FA220E6EC}" srcId="{2CDFE5BC-8483-49D1-91DB-EEA46E70B312}" destId="{ADA5B094-56EB-4CCF-ABD6-27BA3E5ABBC8}" srcOrd="5" destOrd="0" parTransId="{D8FA15EA-FFE3-45D6-8ED6-681E7E85D71F}" sibTransId="{D174FB78-1A3A-4128-BE5C-A09ACC7C2A06}"/>
    <dgm:cxn modelId="{C21FB1B4-5771-4D8E-81F7-D717AAA5C56B}" type="presOf" srcId="{ACBCFCC2-083A-47A0-8C5C-EC483AA513E1}" destId="{8517AEE4-18AE-4F3C-943E-5DAF19690EEE}" srcOrd="0" destOrd="0" presId="urn:microsoft.com/office/officeart/2005/8/layout/chevron2"/>
    <dgm:cxn modelId="{324BFDA3-694A-407D-88CE-3E6B9B1FE17C}" srcId="{2CDFE5BC-8483-49D1-91DB-EEA46E70B312}" destId="{21C72B4E-69E3-478B-849D-EE0DEE1C9FA4}" srcOrd="1" destOrd="0" parTransId="{79688949-643D-4AA9-8037-EE4F8C3423DD}" sibTransId="{0753C971-F853-4852-9963-51747C64D4F0}"/>
    <dgm:cxn modelId="{9C46C3D9-0C81-41E4-AF18-55AE8EA02504}" type="presOf" srcId="{B2D151C9-5500-4A42-AB3D-B6D8AF023596}" destId="{FFBEEEF2-2F2A-4ACD-B493-0345AF13F0DD}" srcOrd="0" destOrd="0" presId="urn:microsoft.com/office/officeart/2005/8/layout/chevron2"/>
    <dgm:cxn modelId="{8C3CE6F4-7233-4358-91C0-0456FA0C2736}" srcId="{C0A31988-56E4-4553-8215-D41F5268AC05}" destId="{A759121B-EF21-4FCA-9B2A-CA3DC4D184BD}" srcOrd="0" destOrd="0" parTransId="{8B641E70-0102-4200-BFB9-41A0FCA74AFA}" sibTransId="{091F228D-BEC1-47C6-891E-A17DA4BBF9EB}"/>
    <dgm:cxn modelId="{404144B0-196E-4717-80C5-93782D5F9731}" srcId="{21C72B4E-69E3-478B-849D-EE0DEE1C9FA4}" destId="{894A3C14-4148-4E6D-956B-AD0B891C5393}" srcOrd="0" destOrd="0" parTransId="{FD957390-AE21-4D0E-A270-AF576E166743}" sibTransId="{3BC012DD-A033-4FCB-AECF-00C64A54F793}"/>
    <dgm:cxn modelId="{2CF9EB44-9EFB-471F-9083-313CE6D7AAE0}" type="presOf" srcId="{B93A1253-7DD8-40DB-9FD0-8B0542CB0DF7}" destId="{62F79D44-EB6A-445F-828B-FBF3EAA52D92}" srcOrd="0" destOrd="0" presId="urn:microsoft.com/office/officeart/2005/8/layout/chevron2"/>
    <dgm:cxn modelId="{485C903D-AC4B-42F7-991A-4C5E61F45FCE}" srcId="{35E68547-5805-4E61-B285-DE6F887E4C45}" destId="{F30DC9DE-E5BC-40F2-91F8-BD04A7D6AD13}" srcOrd="0" destOrd="0" parTransId="{29B9E786-7288-49B7-A848-756E474AC11B}" sibTransId="{F3991CD0-9617-4107-AB35-77C4747BCFB7}"/>
    <dgm:cxn modelId="{1D0ACCDE-9D4A-42D7-8DF7-114D79C46ECA}" srcId="{2CDFE5BC-8483-49D1-91DB-EEA46E70B312}" destId="{C0A31988-56E4-4553-8215-D41F5268AC05}" srcOrd="6" destOrd="0" parTransId="{701B311F-7770-40E9-AF26-9821E809A9AA}" sibTransId="{42AF960A-9185-464F-AC66-236A8FB57C65}"/>
    <dgm:cxn modelId="{877BDFA0-EEFF-413C-8ED4-04234847B5CF}" srcId="{B2D151C9-5500-4A42-AB3D-B6D8AF023596}" destId="{C46C77B2-006F-460F-A307-AD6E9A40A497}" srcOrd="0" destOrd="0" parTransId="{516AE346-496B-4D9B-89AE-5592021E77C7}" sibTransId="{D7096379-66AE-4B4E-B408-FC05D11DA5F4}"/>
    <dgm:cxn modelId="{72F93B65-4744-46C9-8366-5C14BAC5F4E6}" type="presOf" srcId="{82149F0A-260E-427B-BFA2-CC6E880CD669}" destId="{6F87C545-84E3-427C-869C-41E62E5C5679}" srcOrd="0" destOrd="0" presId="urn:microsoft.com/office/officeart/2005/8/layout/chevron2"/>
    <dgm:cxn modelId="{0AE71F96-4A71-415D-8C0C-12DDD8811C0E}" type="presOf" srcId="{C9059783-EB2E-43D8-A59E-ED8AC740B675}" destId="{68660DCE-EDA7-4D38-AE81-141BB0BCD59E}" srcOrd="0" destOrd="0" presId="urn:microsoft.com/office/officeart/2005/8/layout/chevron2"/>
    <dgm:cxn modelId="{17A9D2C5-1AFC-4F53-9861-4857BC01190A}" type="presOf" srcId="{35E68547-5805-4E61-B285-DE6F887E4C45}" destId="{D7DA3FBB-E8E7-46DA-8206-38BEB1B217CF}" srcOrd="0" destOrd="0" presId="urn:microsoft.com/office/officeart/2005/8/layout/chevron2"/>
    <dgm:cxn modelId="{2637A955-2DCF-426D-8041-EDBC275DAE0A}" type="presOf" srcId="{ADA5B094-56EB-4CCF-ABD6-27BA3E5ABBC8}" destId="{F99186CA-59E5-4169-9307-C817456F4E28}" srcOrd="0" destOrd="0" presId="urn:microsoft.com/office/officeart/2005/8/layout/chevron2"/>
    <dgm:cxn modelId="{45D9CC3D-52EC-49C6-A601-3001C22F6784}" srcId="{2CDFE5BC-8483-49D1-91DB-EEA46E70B312}" destId="{C9059783-EB2E-43D8-A59E-ED8AC740B675}" srcOrd="4" destOrd="0" parTransId="{23BF02CA-95D4-45ED-BED8-F909B91A1381}" sibTransId="{3FDF4B58-7812-48CB-9508-D29E107F8777}"/>
    <dgm:cxn modelId="{818A39E5-9166-4FBA-84BB-309F6B8DE263}" srcId="{2CDFE5BC-8483-49D1-91DB-EEA46E70B312}" destId="{82149F0A-260E-427B-BFA2-CC6E880CD669}" srcOrd="3" destOrd="0" parTransId="{28785D18-7DA7-44D7-9926-9EAAD76D5602}" sibTransId="{33FF4F7E-880E-48EC-9D62-193FA2A49C92}"/>
    <dgm:cxn modelId="{B6E7D7ED-D9FB-47C8-9CFA-EFCA315B7493}" type="presOf" srcId="{F30DC9DE-E5BC-40F2-91F8-BD04A7D6AD13}" destId="{8C638448-561F-477F-9F06-7E04DD205305}" srcOrd="0" destOrd="0" presId="urn:microsoft.com/office/officeart/2005/8/layout/chevron2"/>
    <dgm:cxn modelId="{651F83C9-11A2-45CA-A5C6-88A056B9F2FA}" type="presOf" srcId="{126BC72B-6452-4D0C-A861-6B2DFB63517E}" destId="{BF4AFCDB-F419-4CF3-971E-C763EF2AF3BA}" srcOrd="0" destOrd="0" presId="urn:microsoft.com/office/officeart/2005/8/layout/chevron2"/>
    <dgm:cxn modelId="{1A497C1D-88D3-4BF0-A763-0F654AD45A8D}" type="presParOf" srcId="{9C3579DF-DDD7-41B8-B2EE-5E30D5AF5723}" destId="{4A546F2B-9A71-45BC-8608-5F05027E3F7B}" srcOrd="0" destOrd="0" presId="urn:microsoft.com/office/officeart/2005/8/layout/chevron2"/>
    <dgm:cxn modelId="{67C9B2F7-CDE5-4C76-8E0C-249E91CECECA}" type="presParOf" srcId="{4A546F2B-9A71-45BC-8608-5F05027E3F7B}" destId="{D7DA3FBB-E8E7-46DA-8206-38BEB1B217CF}" srcOrd="0" destOrd="0" presId="urn:microsoft.com/office/officeart/2005/8/layout/chevron2"/>
    <dgm:cxn modelId="{355529C7-4E72-4506-B246-2A40F174718C}" type="presParOf" srcId="{4A546F2B-9A71-45BC-8608-5F05027E3F7B}" destId="{8C638448-561F-477F-9F06-7E04DD205305}" srcOrd="1" destOrd="0" presId="urn:microsoft.com/office/officeart/2005/8/layout/chevron2"/>
    <dgm:cxn modelId="{943E74EA-4831-414B-A6C7-ABED5B3AA4A4}" type="presParOf" srcId="{9C3579DF-DDD7-41B8-B2EE-5E30D5AF5723}" destId="{D7A4D43F-D203-49D5-89A1-EB0BB362F466}" srcOrd="1" destOrd="0" presId="urn:microsoft.com/office/officeart/2005/8/layout/chevron2"/>
    <dgm:cxn modelId="{C796E6FD-2391-44E5-9010-31BA7BFF552F}" type="presParOf" srcId="{9C3579DF-DDD7-41B8-B2EE-5E30D5AF5723}" destId="{DC50739F-E1DD-4810-ABC1-32B7636B5E94}" srcOrd="2" destOrd="0" presId="urn:microsoft.com/office/officeart/2005/8/layout/chevron2"/>
    <dgm:cxn modelId="{A908D066-AFDF-4BD1-BEDD-DC436999865F}" type="presParOf" srcId="{DC50739F-E1DD-4810-ABC1-32B7636B5E94}" destId="{18EDD9A0-2A20-4C76-924C-766E13EAEA29}" srcOrd="0" destOrd="0" presId="urn:microsoft.com/office/officeart/2005/8/layout/chevron2"/>
    <dgm:cxn modelId="{9C38BE6B-7BFD-4C2F-849F-E65FD1A18D19}" type="presParOf" srcId="{DC50739F-E1DD-4810-ABC1-32B7636B5E94}" destId="{6396ED4D-AD05-4CE3-9CAF-D584AFE38168}" srcOrd="1" destOrd="0" presId="urn:microsoft.com/office/officeart/2005/8/layout/chevron2"/>
    <dgm:cxn modelId="{AF5E7B11-3259-4210-8B0A-7B7C98326488}" type="presParOf" srcId="{9C3579DF-DDD7-41B8-B2EE-5E30D5AF5723}" destId="{DFE0F1A0-9ECE-4677-8B3C-0033A6962D1D}" srcOrd="3" destOrd="0" presId="urn:microsoft.com/office/officeart/2005/8/layout/chevron2"/>
    <dgm:cxn modelId="{B02CC7E6-C1F0-46CA-B780-92EE185F91B4}" type="presParOf" srcId="{9C3579DF-DDD7-41B8-B2EE-5E30D5AF5723}" destId="{676E0075-AA38-4725-B8E4-332CCF2DAD36}" srcOrd="4" destOrd="0" presId="urn:microsoft.com/office/officeart/2005/8/layout/chevron2"/>
    <dgm:cxn modelId="{5428A08C-44E2-4F41-AEF3-9CD88E74E55A}" type="presParOf" srcId="{676E0075-AA38-4725-B8E4-332CCF2DAD36}" destId="{FFBEEEF2-2F2A-4ACD-B493-0345AF13F0DD}" srcOrd="0" destOrd="0" presId="urn:microsoft.com/office/officeart/2005/8/layout/chevron2"/>
    <dgm:cxn modelId="{DC593721-69F7-4B65-875B-4E9E4088BD72}" type="presParOf" srcId="{676E0075-AA38-4725-B8E4-332CCF2DAD36}" destId="{CBF6DB02-17F8-4E52-8332-E33BF734BAE7}" srcOrd="1" destOrd="0" presId="urn:microsoft.com/office/officeart/2005/8/layout/chevron2"/>
    <dgm:cxn modelId="{F38A2AE9-A52F-4881-A9CE-A8885CDA0086}" type="presParOf" srcId="{9C3579DF-DDD7-41B8-B2EE-5E30D5AF5723}" destId="{447963AF-93FE-4CFD-90D1-6B384B5AA195}" srcOrd="5" destOrd="0" presId="urn:microsoft.com/office/officeart/2005/8/layout/chevron2"/>
    <dgm:cxn modelId="{7349A3BF-B437-4E2E-976E-0663AF1B963B}" type="presParOf" srcId="{9C3579DF-DDD7-41B8-B2EE-5E30D5AF5723}" destId="{E4110611-6E07-450A-9845-62733C737075}" srcOrd="6" destOrd="0" presId="urn:microsoft.com/office/officeart/2005/8/layout/chevron2"/>
    <dgm:cxn modelId="{5E2BF0D7-2EA6-429F-B27B-15BE427B56EA}" type="presParOf" srcId="{E4110611-6E07-450A-9845-62733C737075}" destId="{6F87C545-84E3-427C-869C-41E62E5C5679}" srcOrd="0" destOrd="0" presId="urn:microsoft.com/office/officeart/2005/8/layout/chevron2"/>
    <dgm:cxn modelId="{9C27A684-3384-4F2A-9CEE-C899430851C0}" type="presParOf" srcId="{E4110611-6E07-450A-9845-62733C737075}" destId="{62F79D44-EB6A-445F-828B-FBF3EAA52D92}" srcOrd="1" destOrd="0" presId="urn:microsoft.com/office/officeart/2005/8/layout/chevron2"/>
    <dgm:cxn modelId="{AEEC0850-8F4C-4245-9C47-CF45EE966EA2}" type="presParOf" srcId="{9C3579DF-DDD7-41B8-B2EE-5E30D5AF5723}" destId="{4F837053-9C8D-4F26-AE43-E51950936478}" srcOrd="7" destOrd="0" presId="urn:microsoft.com/office/officeart/2005/8/layout/chevron2"/>
    <dgm:cxn modelId="{5FAE8F89-C77E-43CE-B94D-CDD471416D7E}" type="presParOf" srcId="{9C3579DF-DDD7-41B8-B2EE-5E30D5AF5723}" destId="{2A1740CE-2C86-4380-826A-783780BB7222}" srcOrd="8" destOrd="0" presId="urn:microsoft.com/office/officeart/2005/8/layout/chevron2"/>
    <dgm:cxn modelId="{D4AEFD68-60D7-4072-A07C-106AC2DACDBA}" type="presParOf" srcId="{2A1740CE-2C86-4380-826A-783780BB7222}" destId="{68660DCE-EDA7-4D38-AE81-141BB0BCD59E}" srcOrd="0" destOrd="0" presId="urn:microsoft.com/office/officeart/2005/8/layout/chevron2"/>
    <dgm:cxn modelId="{8501D3B9-ECB1-4368-9138-197CFAA9EC8A}" type="presParOf" srcId="{2A1740CE-2C86-4380-826A-783780BB7222}" destId="{8517AEE4-18AE-4F3C-943E-5DAF19690EEE}" srcOrd="1" destOrd="0" presId="urn:microsoft.com/office/officeart/2005/8/layout/chevron2"/>
    <dgm:cxn modelId="{4B6CB32F-A587-431F-968A-B2B6F1179A7B}" type="presParOf" srcId="{9C3579DF-DDD7-41B8-B2EE-5E30D5AF5723}" destId="{57DC9A22-8461-4ABE-A6A3-F0530C9E4343}" srcOrd="9" destOrd="0" presId="urn:microsoft.com/office/officeart/2005/8/layout/chevron2"/>
    <dgm:cxn modelId="{176241C6-20BC-4A04-9327-F9F031FD554F}" type="presParOf" srcId="{9C3579DF-DDD7-41B8-B2EE-5E30D5AF5723}" destId="{67C4A240-7F7F-4BD8-98D3-85DE27DF30D3}" srcOrd="10" destOrd="0" presId="urn:microsoft.com/office/officeart/2005/8/layout/chevron2"/>
    <dgm:cxn modelId="{703842D6-74F5-45FB-B0D2-9E804CAEC8DA}" type="presParOf" srcId="{67C4A240-7F7F-4BD8-98D3-85DE27DF30D3}" destId="{F99186CA-59E5-4169-9307-C817456F4E28}" srcOrd="0" destOrd="0" presId="urn:microsoft.com/office/officeart/2005/8/layout/chevron2"/>
    <dgm:cxn modelId="{40C05E2B-2639-44BB-9298-1A3E1FC0BE93}" type="presParOf" srcId="{67C4A240-7F7F-4BD8-98D3-85DE27DF30D3}" destId="{BF4AFCDB-F419-4CF3-971E-C763EF2AF3BA}" srcOrd="1" destOrd="0" presId="urn:microsoft.com/office/officeart/2005/8/layout/chevron2"/>
    <dgm:cxn modelId="{875FB2E0-2E40-421D-86B1-CE7982F00AFB}" type="presParOf" srcId="{9C3579DF-DDD7-41B8-B2EE-5E30D5AF5723}" destId="{D86F155F-A789-4471-9B62-712913F9F9AB}" srcOrd="11" destOrd="0" presId="urn:microsoft.com/office/officeart/2005/8/layout/chevron2"/>
    <dgm:cxn modelId="{D146DFEA-7E6B-464D-87CD-719D8DA12399}" type="presParOf" srcId="{9C3579DF-DDD7-41B8-B2EE-5E30D5AF5723}" destId="{6D8587D3-DD6B-4E57-825D-C8E9BC678BCF}" srcOrd="12" destOrd="0" presId="urn:microsoft.com/office/officeart/2005/8/layout/chevron2"/>
    <dgm:cxn modelId="{BEFAD738-D34C-4ABA-8D9B-69BC74EEB2AF}" type="presParOf" srcId="{6D8587D3-DD6B-4E57-825D-C8E9BC678BCF}" destId="{F68F95F5-0AEF-4474-B9BA-E753BF43D364}" srcOrd="0" destOrd="0" presId="urn:microsoft.com/office/officeart/2005/8/layout/chevron2"/>
    <dgm:cxn modelId="{D8D6A221-D79C-44DF-95C9-EC5ECEE74471}" type="presParOf" srcId="{6D8587D3-DD6B-4E57-825D-C8E9BC678BCF}" destId="{F2942C8E-B2F1-4EFC-B8CD-26743EB1E4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E03C5-91C8-44A1-99AC-073C2AD8A5AD}" type="doc">
      <dgm:prSet loTypeId="urn:microsoft.com/office/officeart/2005/8/layout/target3" loCatId="list" qsTypeId="urn:microsoft.com/office/officeart/2005/8/quickstyle/simple2" qsCatId="simple" csTypeId="urn:microsoft.com/office/officeart/2005/8/colors/colorful1#17" csCatId="colorful"/>
      <dgm:spPr/>
      <dgm:t>
        <a:bodyPr/>
        <a:lstStyle/>
        <a:p>
          <a:endParaRPr lang="tr-TR"/>
        </a:p>
      </dgm:t>
    </dgm:pt>
    <dgm:pt modelId="{3073F1D9-E70E-41D8-AFEE-0AAF92236167}">
      <dgm:prSet custT="1"/>
      <dgm:spPr/>
      <dgm:t>
        <a:bodyPr/>
        <a:lstStyle/>
        <a:p>
          <a:pPr algn="just" rtl="0"/>
          <a:r>
            <a:rPr lang="en-US" sz="2000" dirty="0" err="1" smtClean="0"/>
            <a:t>Aile</a:t>
          </a:r>
          <a:r>
            <a:rPr lang="en-US" sz="2000" dirty="0" smtClean="0"/>
            <a:t> </a:t>
          </a:r>
          <a:r>
            <a:rPr lang="en-US" sz="2000" dirty="0" err="1" smtClean="0"/>
            <a:t>yapısının</a:t>
          </a:r>
          <a:r>
            <a:rPr lang="en-US" sz="2000" dirty="0" smtClean="0"/>
            <a:t> </a:t>
          </a:r>
          <a:r>
            <a:rPr lang="en-US" sz="2000" dirty="0" err="1" smtClean="0"/>
            <a:t>çekirdek</a:t>
          </a:r>
          <a:r>
            <a:rPr lang="en-US" sz="2000" dirty="0" smtClean="0"/>
            <a:t> </a:t>
          </a:r>
          <a:r>
            <a:rPr lang="en-US" sz="2000" dirty="0" err="1" smtClean="0"/>
            <a:t>aile</a:t>
          </a:r>
          <a:r>
            <a:rPr lang="en-US" sz="2000" dirty="0" smtClean="0"/>
            <a:t> </a:t>
          </a:r>
          <a:r>
            <a:rPr lang="en-US" sz="2000" dirty="0" err="1" smtClean="0"/>
            <a:t>yapısı</a:t>
          </a:r>
          <a:r>
            <a:rPr lang="en-US" sz="2000" dirty="0" smtClean="0"/>
            <a:t> </a:t>
          </a:r>
          <a:r>
            <a:rPr lang="en-US" sz="2000" dirty="0" err="1" smtClean="0"/>
            <a:t>biçimine</a:t>
          </a:r>
          <a:r>
            <a:rPr lang="en-US" sz="2000" dirty="0" smtClean="0"/>
            <a:t> </a:t>
          </a:r>
          <a:r>
            <a:rPr lang="en-US" sz="2000" dirty="0" err="1" smtClean="0"/>
            <a:t>dönüşmesi</a:t>
          </a:r>
          <a:r>
            <a:rPr lang="en-US" sz="2000" dirty="0" smtClean="0"/>
            <a:t> </a:t>
          </a:r>
          <a:r>
            <a:rPr lang="en-US" sz="2000" dirty="0" err="1" smtClean="0"/>
            <a:t>eğilimi</a:t>
          </a:r>
          <a:r>
            <a:rPr lang="en-US" sz="2000" dirty="0" smtClean="0"/>
            <a:t> </a:t>
          </a:r>
          <a:r>
            <a:rPr lang="en-US" sz="2000" dirty="0" err="1" smtClean="0"/>
            <a:t>artmaktadır</a:t>
          </a:r>
          <a:endParaRPr lang="tr-TR" sz="2000" dirty="0"/>
        </a:p>
      </dgm:t>
    </dgm:pt>
    <dgm:pt modelId="{2D779531-EB29-4B4A-A9F2-1B6A019AF238}" type="parTrans" cxnId="{2BFDE4CB-1F57-4117-A28F-A4CF5799EE38}">
      <dgm:prSet/>
      <dgm:spPr/>
      <dgm:t>
        <a:bodyPr/>
        <a:lstStyle/>
        <a:p>
          <a:endParaRPr lang="tr-TR"/>
        </a:p>
      </dgm:t>
    </dgm:pt>
    <dgm:pt modelId="{E3B17C50-1B9B-4F8F-8A73-0FC5962661CE}" type="sibTrans" cxnId="{2BFDE4CB-1F57-4117-A28F-A4CF5799EE38}">
      <dgm:prSet/>
      <dgm:spPr/>
      <dgm:t>
        <a:bodyPr/>
        <a:lstStyle/>
        <a:p>
          <a:endParaRPr lang="tr-TR"/>
        </a:p>
      </dgm:t>
    </dgm:pt>
    <dgm:pt modelId="{8A74DE72-ADDA-4F02-824A-43407A1259DB}">
      <dgm:prSet custT="1"/>
      <dgm:spPr/>
      <dgm:t>
        <a:bodyPr/>
        <a:lstStyle/>
        <a:p>
          <a:pPr algn="just" rtl="0"/>
          <a:r>
            <a:rPr lang="en-US" sz="2000" dirty="0" err="1" smtClean="0"/>
            <a:t>Toplumsal</a:t>
          </a:r>
          <a:r>
            <a:rPr lang="en-US" sz="2000" dirty="0" smtClean="0"/>
            <a:t> </a:t>
          </a:r>
          <a:r>
            <a:rPr lang="en-US" sz="2000" dirty="0" err="1" smtClean="0"/>
            <a:t>gelenekler</a:t>
          </a:r>
          <a:r>
            <a:rPr lang="en-US" sz="2000" dirty="0" smtClean="0"/>
            <a:t> </a:t>
          </a:r>
          <a:r>
            <a:rPr lang="en-US" sz="2000" dirty="0" err="1" smtClean="0"/>
            <a:t>toplumun</a:t>
          </a:r>
          <a:r>
            <a:rPr lang="en-US" sz="2000" dirty="0" smtClean="0"/>
            <a:t> </a:t>
          </a:r>
          <a:r>
            <a:rPr lang="en-US" sz="2000" dirty="0" err="1" smtClean="0"/>
            <a:t>yasakladığı</a:t>
          </a:r>
          <a:r>
            <a:rPr lang="en-US" sz="2000" dirty="0" smtClean="0"/>
            <a:t> </a:t>
          </a:r>
          <a:r>
            <a:rPr lang="en-US" sz="2000" dirty="0" err="1" smtClean="0"/>
            <a:t>ve</a:t>
          </a:r>
          <a:r>
            <a:rPr lang="en-US" sz="2000" dirty="0" smtClean="0"/>
            <a:t> </a:t>
          </a:r>
          <a:r>
            <a:rPr lang="en-US" sz="2000" dirty="0" err="1" smtClean="0"/>
            <a:t>hoş</a:t>
          </a:r>
          <a:r>
            <a:rPr lang="en-US" sz="2000" dirty="0" smtClean="0"/>
            <a:t> </a:t>
          </a:r>
          <a:r>
            <a:rPr lang="en-US" sz="2000" dirty="0" err="1" smtClean="0"/>
            <a:t>karşılamadığı</a:t>
          </a:r>
          <a:r>
            <a:rPr lang="en-US" sz="2000" dirty="0" smtClean="0"/>
            <a:t> </a:t>
          </a:r>
          <a:r>
            <a:rPr lang="en-US" sz="2000" dirty="0" err="1" smtClean="0"/>
            <a:t>bazı</a:t>
          </a:r>
          <a:r>
            <a:rPr lang="en-US" sz="2000" dirty="0" smtClean="0"/>
            <a:t> </a:t>
          </a:r>
          <a:r>
            <a:rPr lang="en-US" sz="2000" dirty="0" err="1" smtClean="0"/>
            <a:t>alışkanlıklar</a:t>
          </a:r>
          <a:endParaRPr lang="tr-TR" sz="2000" dirty="0"/>
        </a:p>
      </dgm:t>
    </dgm:pt>
    <dgm:pt modelId="{683CB646-0AA5-4012-B88D-E2061040F2DB}" type="sibTrans" cxnId="{CD202F44-B2ED-4634-BA43-2682F6184949}">
      <dgm:prSet/>
      <dgm:spPr/>
      <dgm:t>
        <a:bodyPr/>
        <a:lstStyle/>
        <a:p>
          <a:endParaRPr lang="tr-TR"/>
        </a:p>
      </dgm:t>
    </dgm:pt>
    <dgm:pt modelId="{06FF4885-9CCB-4AB9-94C1-DB265C4981B2}" type="parTrans" cxnId="{CD202F44-B2ED-4634-BA43-2682F6184949}">
      <dgm:prSet/>
      <dgm:spPr/>
      <dgm:t>
        <a:bodyPr/>
        <a:lstStyle/>
        <a:p>
          <a:endParaRPr lang="tr-TR"/>
        </a:p>
      </dgm:t>
    </dgm:pt>
    <dgm:pt modelId="{937EE928-F5A4-4ED5-A434-AC0440013B92}">
      <dgm:prSet custT="1"/>
      <dgm:spPr/>
      <dgm:t>
        <a:bodyPr/>
        <a:lstStyle/>
        <a:p>
          <a:pPr algn="just" rtl="0"/>
          <a:r>
            <a:rPr lang="en-US" sz="2000" dirty="0" err="1" smtClean="0"/>
            <a:t>Ailelerin</a:t>
          </a:r>
          <a:r>
            <a:rPr lang="en-US" sz="2000" dirty="0" smtClean="0"/>
            <a:t> </a:t>
          </a:r>
          <a:r>
            <a:rPr lang="en-US" sz="2000" dirty="0" err="1" smtClean="0"/>
            <a:t>çok</a:t>
          </a:r>
          <a:r>
            <a:rPr lang="en-US" sz="2000" dirty="0" smtClean="0"/>
            <a:t> </a:t>
          </a:r>
          <a:r>
            <a:rPr lang="en-US" sz="2000" dirty="0" err="1" smtClean="0"/>
            <a:t>çocuk</a:t>
          </a:r>
          <a:r>
            <a:rPr lang="en-US" sz="2000" dirty="0" smtClean="0"/>
            <a:t> </a:t>
          </a:r>
          <a:r>
            <a:rPr lang="en-US" sz="2000" dirty="0" err="1" smtClean="0"/>
            <a:t>yapma</a:t>
          </a:r>
          <a:r>
            <a:rPr lang="en-US" sz="2000" dirty="0" smtClean="0"/>
            <a:t> </a:t>
          </a:r>
          <a:r>
            <a:rPr lang="en-US" sz="2000" dirty="0" err="1" smtClean="0"/>
            <a:t>yerine</a:t>
          </a:r>
          <a:r>
            <a:rPr lang="en-US" sz="2000" dirty="0" smtClean="0"/>
            <a:t> </a:t>
          </a:r>
          <a:r>
            <a:rPr lang="en-US" sz="2000" dirty="0" err="1" smtClean="0"/>
            <a:t>az</a:t>
          </a:r>
          <a:r>
            <a:rPr lang="en-US" sz="2000" dirty="0" smtClean="0"/>
            <a:t> </a:t>
          </a:r>
          <a:r>
            <a:rPr lang="en-US" sz="2000" dirty="0" err="1" smtClean="0"/>
            <a:t>çocuk</a:t>
          </a:r>
          <a:r>
            <a:rPr lang="en-US" sz="2000" dirty="0" smtClean="0"/>
            <a:t> </a:t>
          </a:r>
          <a:r>
            <a:rPr lang="en-US" sz="2000" dirty="0" err="1" smtClean="0"/>
            <a:t>yapmayı</a:t>
          </a:r>
          <a:r>
            <a:rPr lang="en-US" sz="2000" dirty="0" smtClean="0"/>
            <a:t> </a:t>
          </a:r>
          <a:r>
            <a:rPr lang="en-US" sz="2000" dirty="0" err="1" smtClean="0"/>
            <a:t>tercih</a:t>
          </a:r>
          <a:r>
            <a:rPr lang="en-US" sz="2000" dirty="0" smtClean="0"/>
            <a:t> </a:t>
          </a:r>
          <a:r>
            <a:rPr lang="en-US" sz="2000" dirty="0" err="1" smtClean="0"/>
            <a:t>etmeleri</a:t>
          </a:r>
          <a:r>
            <a:rPr lang="en-US" sz="2000" dirty="0" smtClean="0"/>
            <a:t> </a:t>
          </a:r>
          <a:endParaRPr lang="tr-TR" sz="2000" dirty="0"/>
        </a:p>
      </dgm:t>
    </dgm:pt>
    <dgm:pt modelId="{F6E7B236-25A1-4352-858D-5483FDDFEB1F}" type="sibTrans" cxnId="{F02C3C1F-2894-4AD5-9318-FA4A638D489C}">
      <dgm:prSet/>
      <dgm:spPr/>
      <dgm:t>
        <a:bodyPr/>
        <a:lstStyle/>
        <a:p>
          <a:endParaRPr lang="tr-TR"/>
        </a:p>
      </dgm:t>
    </dgm:pt>
    <dgm:pt modelId="{CCC9DFF0-EA72-4634-8F81-E18D77AFCAA1}" type="parTrans" cxnId="{F02C3C1F-2894-4AD5-9318-FA4A638D489C}">
      <dgm:prSet/>
      <dgm:spPr/>
      <dgm:t>
        <a:bodyPr/>
        <a:lstStyle/>
        <a:p>
          <a:endParaRPr lang="tr-TR"/>
        </a:p>
      </dgm:t>
    </dgm:pt>
    <dgm:pt modelId="{8D3271BE-6CE7-4C69-9F63-8B6EB748FAE0}">
      <dgm:prSet custT="1"/>
      <dgm:spPr/>
      <dgm:t>
        <a:bodyPr/>
        <a:lstStyle/>
        <a:p>
          <a:pPr algn="just" rtl="0"/>
          <a:r>
            <a:rPr lang="en-US" sz="2000" dirty="0" err="1" smtClean="0"/>
            <a:t>İşletmenin</a:t>
          </a:r>
          <a:r>
            <a:rPr lang="en-US" sz="2000" dirty="0" smtClean="0"/>
            <a:t> </a:t>
          </a:r>
          <a:r>
            <a:rPr lang="en-US" sz="2000" dirty="0" err="1" smtClean="0"/>
            <a:t>faaliyet</a:t>
          </a:r>
          <a:r>
            <a:rPr lang="en-US" sz="2000" dirty="0" smtClean="0"/>
            <a:t> </a:t>
          </a:r>
          <a:r>
            <a:rPr lang="en-US" sz="2000" dirty="0" err="1" smtClean="0"/>
            <a:t>yaptığı</a:t>
          </a:r>
          <a:r>
            <a:rPr lang="en-US" sz="2000" dirty="0" smtClean="0"/>
            <a:t> </a:t>
          </a:r>
          <a:r>
            <a:rPr lang="en-US" sz="2000" dirty="0" err="1" smtClean="0"/>
            <a:t>bölge</a:t>
          </a:r>
          <a:r>
            <a:rPr lang="en-US" sz="2000" dirty="0" smtClean="0"/>
            <a:t> </a:t>
          </a:r>
          <a:r>
            <a:rPr lang="en-US" sz="2000" dirty="0" err="1" smtClean="0"/>
            <a:t>halkının</a:t>
          </a:r>
          <a:r>
            <a:rPr lang="en-US" sz="2000" dirty="0" smtClean="0"/>
            <a:t> </a:t>
          </a:r>
          <a:r>
            <a:rPr lang="en-US" sz="2000" dirty="0" err="1" smtClean="0"/>
            <a:t>yaşantı</a:t>
          </a:r>
          <a:r>
            <a:rPr lang="en-US" sz="2000" dirty="0" smtClean="0"/>
            <a:t> </a:t>
          </a:r>
          <a:r>
            <a:rPr lang="en-US" sz="2000" dirty="0" err="1" smtClean="0"/>
            <a:t>biçimi</a:t>
          </a:r>
          <a:endParaRPr lang="tr-TR" sz="2000" dirty="0"/>
        </a:p>
      </dgm:t>
    </dgm:pt>
    <dgm:pt modelId="{27526B35-1575-4C11-BFDE-0686F2A0900E}" type="sibTrans" cxnId="{179ACAEF-A091-447F-96CD-BA93B4CE4E42}">
      <dgm:prSet/>
      <dgm:spPr/>
      <dgm:t>
        <a:bodyPr/>
        <a:lstStyle/>
        <a:p>
          <a:endParaRPr lang="tr-TR"/>
        </a:p>
      </dgm:t>
    </dgm:pt>
    <dgm:pt modelId="{1DD2F541-2701-422E-92DC-E25DDABEBC24}" type="parTrans" cxnId="{179ACAEF-A091-447F-96CD-BA93B4CE4E42}">
      <dgm:prSet/>
      <dgm:spPr/>
      <dgm:t>
        <a:bodyPr/>
        <a:lstStyle/>
        <a:p>
          <a:endParaRPr lang="tr-TR"/>
        </a:p>
      </dgm:t>
    </dgm:pt>
    <dgm:pt modelId="{D566AE7C-6C54-43D5-990C-5A6F1E872511}">
      <dgm:prSet custT="1"/>
      <dgm:spPr/>
      <dgm:t>
        <a:bodyPr/>
        <a:lstStyle/>
        <a:p>
          <a:pPr algn="just" rtl="0"/>
          <a:r>
            <a:rPr lang="en-US" sz="2000" dirty="0" err="1" smtClean="0"/>
            <a:t>Halkın</a:t>
          </a:r>
          <a:r>
            <a:rPr lang="en-US" sz="2000" dirty="0" smtClean="0"/>
            <a:t> </a:t>
          </a:r>
          <a:r>
            <a:rPr lang="en-US" sz="2000" dirty="0" err="1" smtClean="0"/>
            <a:t>kültürel</a:t>
          </a:r>
          <a:r>
            <a:rPr lang="en-US" sz="2000" dirty="0" smtClean="0"/>
            <a:t> </a:t>
          </a:r>
          <a:r>
            <a:rPr lang="en-US" sz="2000" dirty="0" err="1" smtClean="0"/>
            <a:t>düzeyi</a:t>
          </a:r>
          <a:endParaRPr lang="tr-TR" sz="2000" dirty="0"/>
        </a:p>
      </dgm:t>
    </dgm:pt>
    <dgm:pt modelId="{6AFE173B-4D12-494F-97FE-C9679D145F3B}" type="sibTrans" cxnId="{1A81D5FA-EB2E-4900-AFAF-0ABFF3D610E0}">
      <dgm:prSet/>
      <dgm:spPr/>
      <dgm:t>
        <a:bodyPr/>
        <a:lstStyle/>
        <a:p>
          <a:endParaRPr lang="tr-TR"/>
        </a:p>
      </dgm:t>
    </dgm:pt>
    <dgm:pt modelId="{DD22389E-199D-41A8-88DC-597AE63D19E5}" type="parTrans" cxnId="{1A81D5FA-EB2E-4900-AFAF-0ABFF3D610E0}">
      <dgm:prSet/>
      <dgm:spPr/>
      <dgm:t>
        <a:bodyPr/>
        <a:lstStyle/>
        <a:p>
          <a:endParaRPr lang="tr-TR"/>
        </a:p>
      </dgm:t>
    </dgm:pt>
    <dgm:pt modelId="{A8B83A62-7410-4F59-A082-6E681859B491}" type="pres">
      <dgm:prSet presAssocID="{974E03C5-91C8-44A1-99AC-073C2AD8A5AD}" presName="Name0" presStyleCnt="0">
        <dgm:presLayoutVars>
          <dgm:chMax val="7"/>
          <dgm:dir/>
          <dgm:animLvl val="lvl"/>
          <dgm:resizeHandles val="exact"/>
        </dgm:presLayoutVars>
      </dgm:prSet>
      <dgm:spPr/>
      <dgm:t>
        <a:bodyPr/>
        <a:lstStyle/>
        <a:p>
          <a:endParaRPr lang="tr-TR"/>
        </a:p>
      </dgm:t>
    </dgm:pt>
    <dgm:pt modelId="{FB4618C6-F13A-44E2-BFC8-FE248E3A5E73}" type="pres">
      <dgm:prSet presAssocID="{8D3271BE-6CE7-4C69-9F63-8B6EB748FAE0}" presName="circle1" presStyleLbl="node1" presStyleIdx="0" presStyleCnt="5"/>
      <dgm:spPr/>
    </dgm:pt>
    <dgm:pt modelId="{C4C986CC-8E12-4E4D-9366-73616F30C0D7}" type="pres">
      <dgm:prSet presAssocID="{8D3271BE-6CE7-4C69-9F63-8B6EB748FAE0}" presName="space" presStyleCnt="0"/>
      <dgm:spPr/>
    </dgm:pt>
    <dgm:pt modelId="{4BB1044A-3949-4997-9DA0-5947C6EE69CC}" type="pres">
      <dgm:prSet presAssocID="{8D3271BE-6CE7-4C69-9F63-8B6EB748FAE0}" presName="rect1" presStyleLbl="alignAcc1" presStyleIdx="0" presStyleCnt="5"/>
      <dgm:spPr/>
      <dgm:t>
        <a:bodyPr/>
        <a:lstStyle/>
        <a:p>
          <a:endParaRPr lang="tr-TR"/>
        </a:p>
      </dgm:t>
    </dgm:pt>
    <dgm:pt modelId="{C975D01E-5347-418C-ADE0-B740E831881D}" type="pres">
      <dgm:prSet presAssocID="{D566AE7C-6C54-43D5-990C-5A6F1E872511}" presName="vertSpace2" presStyleLbl="node1" presStyleIdx="0" presStyleCnt="5"/>
      <dgm:spPr/>
    </dgm:pt>
    <dgm:pt modelId="{2EEC7187-CE94-4550-A6A0-523FCB0FEF1B}" type="pres">
      <dgm:prSet presAssocID="{D566AE7C-6C54-43D5-990C-5A6F1E872511}" presName="circle2" presStyleLbl="node1" presStyleIdx="1" presStyleCnt="5"/>
      <dgm:spPr/>
    </dgm:pt>
    <dgm:pt modelId="{3F48B65E-3C3B-489D-9F7B-90B60B987F7E}" type="pres">
      <dgm:prSet presAssocID="{D566AE7C-6C54-43D5-990C-5A6F1E872511}" presName="rect2" presStyleLbl="alignAcc1" presStyleIdx="1" presStyleCnt="5"/>
      <dgm:spPr/>
      <dgm:t>
        <a:bodyPr/>
        <a:lstStyle/>
        <a:p>
          <a:endParaRPr lang="tr-TR"/>
        </a:p>
      </dgm:t>
    </dgm:pt>
    <dgm:pt modelId="{4600B043-3E82-4E4C-9E55-4798A0C75AFD}" type="pres">
      <dgm:prSet presAssocID="{8A74DE72-ADDA-4F02-824A-43407A1259DB}" presName="vertSpace3" presStyleLbl="node1" presStyleIdx="1" presStyleCnt="5"/>
      <dgm:spPr/>
    </dgm:pt>
    <dgm:pt modelId="{0648BFBA-2FEC-4C61-826A-99313FE70AB4}" type="pres">
      <dgm:prSet presAssocID="{8A74DE72-ADDA-4F02-824A-43407A1259DB}" presName="circle3" presStyleLbl="node1" presStyleIdx="2" presStyleCnt="5"/>
      <dgm:spPr/>
    </dgm:pt>
    <dgm:pt modelId="{D8E37087-7968-42CE-9394-943B8D379514}" type="pres">
      <dgm:prSet presAssocID="{8A74DE72-ADDA-4F02-824A-43407A1259DB}" presName="rect3" presStyleLbl="alignAcc1" presStyleIdx="2" presStyleCnt="5"/>
      <dgm:spPr/>
      <dgm:t>
        <a:bodyPr/>
        <a:lstStyle/>
        <a:p>
          <a:endParaRPr lang="tr-TR"/>
        </a:p>
      </dgm:t>
    </dgm:pt>
    <dgm:pt modelId="{E9032617-87EB-49C3-B361-A0D6A5335CE2}" type="pres">
      <dgm:prSet presAssocID="{937EE928-F5A4-4ED5-A434-AC0440013B92}" presName="vertSpace4" presStyleLbl="node1" presStyleIdx="2" presStyleCnt="5"/>
      <dgm:spPr/>
    </dgm:pt>
    <dgm:pt modelId="{9FB05106-4BB2-4E47-8189-26DE5456B2FE}" type="pres">
      <dgm:prSet presAssocID="{937EE928-F5A4-4ED5-A434-AC0440013B92}" presName="circle4" presStyleLbl="node1" presStyleIdx="3" presStyleCnt="5"/>
      <dgm:spPr/>
    </dgm:pt>
    <dgm:pt modelId="{8A18F4B0-9E83-4EFB-8804-2B53B6DC6A6D}" type="pres">
      <dgm:prSet presAssocID="{937EE928-F5A4-4ED5-A434-AC0440013B92}" presName="rect4" presStyleLbl="alignAcc1" presStyleIdx="3" presStyleCnt="5"/>
      <dgm:spPr/>
      <dgm:t>
        <a:bodyPr/>
        <a:lstStyle/>
        <a:p>
          <a:endParaRPr lang="tr-TR"/>
        </a:p>
      </dgm:t>
    </dgm:pt>
    <dgm:pt modelId="{B10B428A-D230-4A5D-AFEC-FD822FD0572F}" type="pres">
      <dgm:prSet presAssocID="{3073F1D9-E70E-41D8-AFEE-0AAF92236167}" presName="vertSpace5" presStyleLbl="node1" presStyleIdx="3" presStyleCnt="5"/>
      <dgm:spPr/>
    </dgm:pt>
    <dgm:pt modelId="{A263A384-BAE5-4EFA-9E5B-6E2046CC3733}" type="pres">
      <dgm:prSet presAssocID="{3073F1D9-E70E-41D8-AFEE-0AAF92236167}" presName="circle5" presStyleLbl="node1" presStyleIdx="4" presStyleCnt="5"/>
      <dgm:spPr/>
    </dgm:pt>
    <dgm:pt modelId="{D35EA6B8-6930-466D-BAF2-DC68C6A6DA66}" type="pres">
      <dgm:prSet presAssocID="{3073F1D9-E70E-41D8-AFEE-0AAF92236167}" presName="rect5" presStyleLbl="alignAcc1" presStyleIdx="4" presStyleCnt="5"/>
      <dgm:spPr/>
      <dgm:t>
        <a:bodyPr/>
        <a:lstStyle/>
        <a:p>
          <a:endParaRPr lang="tr-TR"/>
        </a:p>
      </dgm:t>
    </dgm:pt>
    <dgm:pt modelId="{4818A443-B983-4BBE-B129-C4CFA8BC9798}" type="pres">
      <dgm:prSet presAssocID="{8D3271BE-6CE7-4C69-9F63-8B6EB748FAE0}" presName="rect1ParTxNoCh" presStyleLbl="alignAcc1" presStyleIdx="4" presStyleCnt="5">
        <dgm:presLayoutVars>
          <dgm:chMax val="1"/>
          <dgm:bulletEnabled val="1"/>
        </dgm:presLayoutVars>
      </dgm:prSet>
      <dgm:spPr/>
      <dgm:t>
        <a:bodyPr/>
        <a:lstStyle/>
        <a:p>
          <a:endParaRPr lang="tr-TR"/>
        </a:p>
      </dgm:t>
    </dgm:pt>
    <dgm:pt modelId="{82403D30-F04F-48E4-8B33-24E062DF4BCC}" type="pres">
      <dgm:prSet presAssocID="{D566AE7C-6C54-43D5-990C-5A6F1E872511}" presName="rect2ParTxNoCh" presStyleLbl="alignAcc1" presStyleIdx="4" presStyleCnt="5">
        <dgm:presLayoutVars>
          <dgm:chMax val="1"/>
          <dgm:bulletEnabled val="1"/>
        </dgm:presLayoutVars>
      </dgm:prSet>
      <dgm:spPr/>
      <dgm:t>
        <a:bodyPr/>
        <a:lstStyle/>
        <a:p>
          <a:endParaRPr lang="tr-TR"/>
        </a:p>
      </dgm:t>
    </dgm:pt>
    <dgm:pt modelId="{A8438FA8-B363-42E0-8750-FA513841D776}" type="pres">
      <dgm:prSet presAssocID="{8A74DE72-ADDA-4F02-824A-43407A1259DB}" presName="rect3ParTxNoCh" presStyleLbl="alignAcc1" presStyleIdx="4" presStyleCnt="5">
        <dgm:presLayoutVars>
          <dgm:chMax val="1"/>
          <dgm:bulletEnabled val="1"/>
        </dgm:presLayoutVars>
      </dgm:prSet>
      <dgm:spPr/>
      <dgm:t>
        <a:bodyPr/>
        <a:lstStyle/>
        <a:p>
          <a:endParaRPr lang="tr-TR"/>
        </a:p>
      </dgm:t>
    </dgm:pt>
    <dgm:pt modelId="{1E14FC82-A162-4297-8D1E-68EE4933F40B}" type="pres">
      <dgm:prSet presAssocID="{937EE928-F5A4-4ED5-A434-AC0440013B92}" presName="rect4ParTxNoCh" presStyleLbl="alignAcc1" presStyleIdx="4" presStyleCnt="5">
        <dgm:presLayoutVars>
          <dgm:chMax val="1"/>
          <dgm:bulletEnabled val="1"/>
        </dgm:presLayoutVars>
      </dgm:prSet>
      <dgm:spPr/>
      <dgm:t>
        <a:bodyPr/>
        <a:lstStyle/>
        <a:p>
          <a:endParaRPr lang="tr-TR"/>
        </a:p>
      </dgm:t>
    </dgm:pt>
    <dgm:pt modelId="{3EF9B36A-9D4F-4ACA-8CE3-CFD7C25E6BE8}" type="pres">
      <dgm:prSet presAssocID="{3073F1D9-E70E-41D8-AFEE-0AAF92236167}" presName="rect5ParTxNoCh" presStyleLbl="alignAcc1" presStyleIdx="4" presStyleCnt="5">
        <dgm:presLayoutVars>
          <dgm:chMax val="1"/>
          <dgm:bulletEnabled val="1"/>
        </dgm:presLayoutVars>
      </dgm:prSet>
      <dgm:spPr/>
      <dgm:t>
        <a:bodyPr/>
        <a:lstStyle/>
        <a:p>
          <a:endParaRPr lang="tr-TR"/>
        </a:p>
      </dgm:t>
    </dgm:pt>
  </dgm:ptLst>
  <dgm:cxnLst>
    <dgm:cxn modelId="{1A81D5FA-EB2E-4900-AFAF-0ABFF3D610E0}" srcId="{974E03C5-91C8-44A1-99AC-073C2AD8A5AD}" destId="{D566AE7C-6C54-43D5-990C-5A6F1E872511}" srcOrd="1" destOrd="0" parTransId="{DD22389E-199D-41A8-88DC-597AE63D19E5}" sibTransId="{6AFE173B-4D12-494F-97FE-C9679D145F3B}"/>
    <dgm:cxn modelId="{404AD5B7-0A9B-474D-9EE1-A57492DFBE29}" type="presOf" srcId="{D566AE7C-6C54-43D5-990C-5A6F1E872511}" destId="{82403D30-F04F-48E4-8B33-24E062DF4BCC}" srcOrd="1" destOrd="0" presId="urn:microsoft.com/office/officeart/2005/8/layout/target3"/>
    <dgm:cxn modelId="{39E8F7B9-5594-428A-9B1C-5C4D06D16DBE}" type="presOf" srcId="{8D3271BE-6CE7-4C69-9F63-8B6EB748FAE0}" destId="{4BB1044A-3949-4997-9DA0-5947C6EE69CC}" srcOrd="0" destOrd="0" presId="urn:microsoft.com/office/officeart/2005/8/layout/target3"/>
    <dgm:cxn modelId="{0E187C04-0384-4710-BD00-55485384007E}" type="presOf" srcId="{937EE928-F5A4-4ED5-A434-AC0440013B92}" destId="{8A18F4B0-9E83-4EFB-8804-2B53B6DC6A6D}" srcOrd="0" destOrd="0" presId="urn:microsoft.com/office/officeart/2005/8/layout/target3"/>
    <dgm:cxn modelId="{179ACAEF-A091-447F-96CD-BA93B4CE4E42}" srcId="{974E03C5-91C8-44A1-99AC-073C2AD8A5AD}" destId="{8D3271BE-6CE7-4C69-9F63-8B6EB748FAE0}" srcOrd="0" destOrd="0" parTransId="{1DD2F541-2701-422E-92DC-E25DDABEBC24}" sibTransId="{27526B35-1575-4C11-BFDE-0686F2A0900E}"/>
    <dgm:cxn modelId="{1A1C7E4C-32E9-43AB-9B3D-9BBA89F1ABAD}" type="presOf" srcId="{8A74DE72-ADDA-4F02-824A-43407A1259DB}" destId="{A8438FA8-B363-42E0-8750-FA513841D776}" srcOrd="1" destOrd="0" presId="urn:microsoft.com/office/officeart/2005/8/layout/target3"/>
    <dgm:cxn modelId="{29F54B50-E9A9-46BA-9499-A0ACB4B90DB0}" type="presOf" srcId="{D566AE7C-6C54-43D5-990C-5A6F1E872511}" destId="{3F48B65E-3C3B-489D-9F7B-90B60B987F7E}" srcOrd="0" destOrd="0" presId="urn:microsoft.com/office/officeart/2005/8/layout/target3"/>
    <dgm:cxn modelId="{510B62AD-031A-490E-A628-34C2E9376231}" type="presOf" srcId="{8A74DE72-ADDA-4F02-824A-43407A1259DB}" destId="{D8E37087-7968-42CE-9394-943B8D379514}" srcOrd="0" destOrd="0" presId="urn:microsoft.com/office/officeart/2005/8/layout/target3"/>
    <dgm:cxn modelId="{2BFDE4CB-1F57-4117-A28F-A4CF5799EE38}" srcId="{974E03C5-91C8-44A1-99AC-073C2AD8A5AD}" destId="{3073F1D9-E70E-41D8-AFEE-0AAF92236167}" srcOrd="4" destOrd="0" parTransId="{2D779531-EB29-4B4A-A9F2-1B6A019AF238}" sibTransId="{E3B17C50-1B9B-4F8F-8A73-0FC5962661CE}"/>
    <dgm:cxn modelId="{CD202F44-B2ED-4634-BA43-2682F6184949}" srcId="{974E03C5-91C8-44A1-99AC-073C2AD8A5AD}" destId="{8A74DE72-ADDA-4F02-824A-43407A1259DB}" srcOrd="2" destOrd="0" parTransId="{06FF4885-9CCB-4AB9-94C1-DB265C4981B2}" sibTransId="{683CB646-0AA5-4012-B88D-E2061040F2DB}"/>
    <dgm:cxn modelId="{F48129B7-50A7-479B-B824-F033184778B0}" type="presOf" srcId="{937EE928-F5A4-4ED5-A434-AC0440013B92}" destId="{1E14FC82-A162-4297-8D1E-68EE4933F40B}" srcOrd="1" destOrd="0" presId="urn:microsoft.com/office/officeart/2005/8/layout/target3"/>
    <dgm:cxn modelId="{F02C3C1F-2894-4AD5-9318-FA4A638D489C}" srcId="{974E03C5-91C8-44A1-99AC-073C2AD8A5AD}" destId="{937EE928-F5A4-4ED5-A434-AC0440013B92}" srcOrd="3" destOrd="0" parTransId="{CCC9DFF0-EA72-4634-8F81-E18D77AFCAA1}" sibTransId="{F6E7B236-25A1-4352-858D-5483FDDFEB1F}"/>
    <dgm:cxn modelId="{F1F08826-A848-4540-BCF8-059537A6CCD9}" type="presOf" srcId="{3073F1D9-E70E-41D8-AFEE-0AAF92236167}" destId="{D35EA6B8-6930-466D-BAF2-DC68C6A6DA66}" srcOrd="0" destOrd="0" presId="urn:microsoft.com/office/officeart/2005/8/layout/target3"/>
    <dgm:cxn modelId="{5C43C788-F8AE-46F3-815E-C20E959F9521}" type="presOf" srcId="{974E03C5-91C8-44A1-99AC-073C2AD8A5AD}" destId="{A8B83A62-7410-4F59-A082-6E681859B491}" srcOrd="0" destOrd="0" presId="urn:microsoft.com/office/officeart/2005/8/layout/target3"/>
    <dgm:cxn modelId="{67700151-0590-45A7-AE7E-0BAC116C0ECD}" type="presOf" srcId="{8D3271BE-6CE7-4C69-9F63-8B6EB748FAE0}" destId="{4818A443-B983-4BBE-B129-C4CFA8BC9798}" srcOrd="1" destOrd="0" presId="urn:microsoft.com/office/officeart/2005/8/layout/target3"/>
    <dgm:cxn modelId="{9AC2072B-025D-4E8F-9D74-789BBA0FF4FF}" type="presOf" srcId="{3073F1D9-E70E-41D8-AFEE-0AAF92236167}" destId="{3EF9B36A-9D4F-4ACA-8CE3-CFD7C25E6BE8}" srcOrd="1" destOrd="0" presId="urn:microsoft.com/office/officeart/2005/8/layout/target3"/>
    <dgm:cxn modelId="{9F52B447-6349-4336-B04D-B0A4965C4C89}" type="presParOf" srcId="{A8B83A62-7410-4F59-A082-6E681859B491}" destId="{FB4618C6-F13A-44E2-BFC8-FE248E3A5E73}" srcOrd="0" destOrd="0" presId="urn:microsoft.com/office/officeart/2005/8/layout/target3"/>
    <dgm:cxn modelId="{3A5B0A34-E526-42EC-B8F5-3896EB99B709}" type="presParOf" srcId="{A8B83A62-7410-4F59-A082-6E681859B491}" destId="{C4C986CC-8E12-4E4D-9366-73616F30C0D7}" srcOrd="1" destOrd="0" presId="urn:microsoft.com/office/officeart/2005/8/layout/target3"/>
    <dgm:cxn modelId="{46A1DEF6-1972-45C6-BDBD-4F8E119E20AB}" type="presParOf" srcId="{A8B83A62-7410-4F59-A082-6E681859B491}" destId="{4BB1044A-3949-4997-9DA0-5947C6EE69CC}" srcOrd="2" destOrd="0" presId="urn:microsoft.com/office/officeart/2005/8/layout/target3"/>
    <dgm:cxn modelId="{D5A2F03D-9F28-4A51-8419-83E15D9D46BD}" type="presParOf" srcId="{A8B83A62-7410-4F59-A082-6E681859B491}" destId="{C975D01E-5347-418C-ADE0-B740E831881D}" srcOrd="3" destOrd="0" presId="urn:microsoft.com/office/officeart/2005/8/layout/target3"/>
    <dgm:cxn modelId="{23225359-7D70-4CC8-BCAC-03355550E4ED}" type="presParOf" srcId="{A8B83A62-7410-4F59-A082-6E681859B491}" destId="{2EEC7187-CE94-4550-A6A0-523FCB0FEF1B}" srcOrd="4" destOrd="0" presId="urn:microsoft.com/office/officeart/2005/8/layout/target3"/>
    <dgm:cxn modelId="{604E82E4-9DD6-4C51-BCA2-1AF78B7A28FF}" type="presParOf" srcId="{A8B83A62-7410-4F59-A082-6E681859B491}" destId="{3F48B65E-3C3B-489D-9F7B-90B60B987F7E}" srcOrd="5" destOrd="0" presId="urn:microsoft.com/office/officeart/2005/8/layout/target3"/>
    <dgm:cxn modelId="{E6007D84-91B8-4C04-8418-E6A0030BFC2D}" type="presParOf" srcId="{A8B83A62-7410-4F59-A082-6E681859B491}" destId="{4600B043-3E82-4E4C-9E55-4798A0C75AFD}" srcOrd="6" destOrd="0" presId="urn:microsoft.com/office/officeart/2005/8/layout/target3"/>
    <dgm:cxn modelId="{6FD78E26-D18C-4570-B977-FB10A2E43565}" type="presParOf" srcId="{A8B83A62-7410-4F59-A082-6E681859B491}" destId="{0648BFBA-2FEC-4C61-826A-99313FE70AB4}" srcOrd="7" destOrd="0" presId="urn:microsoft.com/office/officeart/2005/8/layout/target3"/>
    <dgm:cxn modelId="{7E397B72-2477-484E-A1DA-4AEDFB1B5DB6}" type="presParOf" srcId="{A8B83A62-7410-4F59-A082-6E681859B491}" destId="{D8E37087-7968-42CE-9394-943B8D379514}" srcOrd="8" destOrd="0" presId="urn:microsoft.com/office/officeart/2005/8/layout/target3"/>
    <dgm:cxn modelId="{5C93CCBF-BCB7-4163-8505-338F219D6260}" type="presParOf" srcId="{A8B83A62-7410-4F59-A082-6E681859B491}" destId="{E9032617-87EB-49C3-B361-A0D6A5335CE2}" srcOrd="9" destOrd="0" presId="urn:microsoft.com/office/officeart/2005/8/layout/target3"/>
    <dgm:cxn modelId="{D60D663E-743F-4A54-BCAC-93AD707C6D5D}" type="presParOf" srcId="{A8B83A62-7410-4F59-A082-6E681859B491}" destId="{9FB05106-4BB2-4E47-8189-26DE5456B2FE}" srcOrd="10" destOrd="0" presId="urn:microsoft.com/office/officeart/2005/8/layout/target3"/>
    <dgm:cxn modelId="{5A4309B6-A14E-4EEF-9ADF-059CEEAED202}" type="presParOf" srcId="{A8B83A62-7410-4F59-A082-6E681859B491}" destId="{8A18F4B0-9E83-4EFB-8804-2B53B6DC6A6D}" srcOrd="11" destOrd="0" presId="urn:microsoft.com/office/officeart/2005/8/layout/target3"/>
    <dgm:cxn modelId="{6FEF7D9F-62F0-4579-AF97-F8768BC8F965}" type="presParOf" srcId="{A8B83A62-7410-4F59-A082-6E681859B491}" destId="{B10B428A-D230-4A5D-AFEC-FD822FD0572F}" srcOrd="12" destOrd="0" presId="urn:microsoft.com/office/officeart/2005/8/layout/target3"/>
    <dgm:cxn modelId="{4E5BC27F-BA75-467B-9B3C-54BA9AB4A2A6}" type="presParOf" srcId="{A8B83A62-7410-4F59-A082-6E681859B491}" destId="{A263A384-BAE5-4EFA-9E5B-6E2046CC3733}" srcOrd="13" destOrd="0" presId="urn:microsoft.com/office/officeart/2005/8/layout/target3"/>
    <dgm:cxn modelId="{02AC8C8A-DEE4-43F3-AB70-E091812E171D}" type="presParOf" srcId="{A8B83A62-7410-4F59-A082-6E681859B491}" destId="{D35EA6B8-6930-466D-BAF2-DC68C6A6DA66}" srcOrd="14" destOrd="0" presId="urn:microsoft.com/office/officeart/2005/8/layout/target3"/>
    <dgm:cxn modelId="{BE24286F-5E30-4D14-9BC8-D582701781AB}" type="presParOf" srcId="{A8B83A62-7410-4F59-A082-6E681859B491}" destId="{4818A443-B983-4BBE-B129-C4CFA8BC9798}" srcOrd="15" destOrd="0" presId="urn:microsoft.com/office/officeart/2005/8/layout/target3"/>
    <dgm:cxn modelId="{9DE7A9B2-BD37-4225-A105-1D9A28935026}" type="presParOf" srcId="{A8B83A62-7410-4F59-A082-6E681859B491}" destId="{82403D30-F04F-48E4-8B33-24E062DF4BCC}" srcOrd="16" destOrd="0" presId="urn:microsoft.com/office/officeart/2005/8/layout/target3"/>
    <dgm:cxn modelId="{A28C5ED0-F986-491E-857F-A494E014478C}" type="presParOf" srcId="{A8B83A62-7410-4F59-A082-6E681859B491}" destId="{A8438FA8-B363-42E0-8750-FA513841D776}" srcOrd="17" destOrd="0" presId="urn:microsoft.com/office/officeart/2005/8/layout/target3"/>
    <dgm:cxn modelId="{1B816129-4B5B-4F0E-8805-BFD771988DD5}" type="presParOf" srcId="{A8B83A62-7410-4F59-A082-6E681859B491}" destId="{1E14FC82-A162-4297-8D1E-68EE4933F40B}" srcOrd="18" destOrd="0" presId="urn:microsoft.com/office/officeart/2005/8/layout/target3"/>
    <dgm:cxn modelId="{DF5CB899-FF4D-40A4-8D2E-E6700EB86459}" type="presParOf" srcId="{A8B83A62-7410-4F59-A082-6E681859B491}" destId="{3EF9B36A-9D4F-4ACA-8CE3-CFD7C25E6BE8}"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8B5440-4CDF-4944-BA1C-6308F856D57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6F7DB474-6D0D-4C8F-B542-8B3922A800A8}">
      <dgm:prSet/>
      <dgm:spPr/>
      <dgm:t>
        <a:bodyPr/>
        <a:lstStyle/>
        <a:p>
          <a:pPr algn="just" rtl="0"/>
          <a:r>
            <a:rPr lang="en-US" dirty="0" smtClean="0"/>
            <a:t>En </a:t>
          </a:r>
          <a:r>
            <a:rPr lang="en-US" dirty="0" err="1" smtClean="0"/>
            <a:t>hızlı</a:t>
          </a:r>
          <a:r>
            <a:rPr lang="en-US" dirty="0" smtClean="0"/>
            <a:t> </a:t>
          </a:r>
          <a:r>
            <a:rPr lang="en-US" dirty="0" err="1" smtClean="0"/>
            <a:t>değişen</a:t>
          </a:r>
          <a:r>
            <a:rPr lang="en-US" dirty="0" smtClean="0"/>
            <a:t> </a:t>
          </a:r>
          <a:r>
            <a:rPr lang="en-US" dirty="0" err="1" smtClean="0"/>
            <a:t>faktörlerden</a:t>
          </a:r>
          <a:r>
            <a:rPr lang="en-US" dirty="0" smtClean="0"/>
            <a:t> </a:t>
          </a:r>
          <a:r>
            <a:rPr lang="en-US" dirty="0" err="1" smtClean="0"/>
            <a:t>biri</a:t>
          </a:r>
          <a:r>
            <a:rPr lang="en-US" dirty="0" smtClean="0"/>
            <a:t> </a:t>
          </a:r>
          <a:r>
            <a:rPr lang="en-US" dirty="0" err="1" smtClean="0"/>
            <a:t>teknolojik</a:t>
          </a:r>
          <a:r>
            <a:rPr lang="en-US" dirty="0" smtClean="0"/>
            <a:t> </a:t>
          </a:r>
          <a:r>
            <a:rPr lang="en-US" dirty="0" err="1" smtClean="0"/>
            <a:t>çevre</a:t>
          </a:r>
          <a:r>
            <a:rPr lang="en-US" dirty="0" smtClean="0"/>
            <a:t> </a:t>
          </a:r>
          <a:r>
            <a:rPr lang="en-US" dirty="0" err="1" smtClean="0"/>
            <a:t>koşullarıdır</a:t>
          </a:r>
          <a:r>
            <a:rPr lang="en-US" dirty="0" smtClean="0"/>
            <a:t>. </a:t>
          </a:r>
          <a:endParaRPr lang="tr-TR" dirty="0"/>
        </a:p>
      </dgm:t>
    </dgm:pt>
    <dgm:pt modelId="{EB25380A-C3FD-455C-9814-AE2125E71588}" type="parTrans" cxnId="{836F2F4C-6221-4570-8BD9-F31D12E26340}">
      <dgm:prSet/>
      <dgm:spPr/>
      <dgm:t>
        <a:bodyPr/>
        <a:lstStyle/>
        <a:p>
          <a:endParaRPr lang="tr-TR"/>
        </a:p>
      </dgm:t>
    </dgm:pt>
    <dgm:pt modelId="{B1A23E67-F4B6-4118-BFFF-9B85BB35A12F}" type="sibTrans" cxnId="{836F2F4C-6221-4570-8BD9-F31D12E26340}">
      <dgm:prSet/>
      <dgm:spPr/>
      <dgm:t>
        <a:bodyPr/>
        <a:lstStyle/>
        <a:p>
          <a:endParaRPr lang="tr-TR"/>
        </a:p>
      </dgm:t>
    </dgm:pt>
    <dgm:pt modelId="{3E8A55C0-C10E-46CC-8677-B4DB3A908564}">
      <dgm:prSet/>
      <dgm:spPr/>
      <dgm:t>
        <a:bodyPr/>
        <a:lstStyle/>
        <a:p>
          <a:pPr algn="just" rtl="0"/>
          <a:r>
            <a:rPr lang="en-US" smtClean="0"/>
            <a:t>Yenilikler eski ürünleri bir gecede işlevsiz hale sokarken, yeni ürün imkanları sağlamaktadır. </a:t>
          </a:r>
          <a:endParaRPr lang="tr-TR"/>
        </a:p>
      </dgm:t>
    </dgm:pt>
    <dgm:pt modelId="{9009C94E-B108-4ADA-A38D-3FDF20E1D0FB}" type="parTrans" cxnId="{70A22B82-8061-4DBA-AE21-EB8DDA1692E2}">
      <dgm:prSet/>
      <dgm:spPr/>
      <dgm:t>
        <a:bodyPr/>
        <a:lstStyle/>
        <a:p>
          <a:endParaRPr lang="tr-TR"/>
        </a:p>
      </dgm:t>
    </dgm:pt>
    <dgm:pt modelId="{D6100ABE-0712-4644-8C4A-4ECDCDFB31CD}" type="sibTrans" cxnId="{70A22B82-8061-4DBA-AE21-EB8DDA1692E2}">
      <dgm:prSet/>
      <dgm:spPr/>
      <dgm:t>
        <a:bodyPr/>
        <a:lstStyle/>
        <a:p>
          <a:endParaRPr lang="tr-TR"/>
        </a:p>
      </dgm:t>
    </dgm:pt>
    <dgm:pt modelId="{0F58408D-67D3-480B-A170-29722EBBEE40}">
      <dgm:prSet/>
      <dgm:spPr/>
      <dgm:t>
        <a:bodyPr/>
        <a:lstStyle/>
        <a:p>
          <a:pPr algn="just" rtl="0"/>
          <a:r>
            <a:rPr lang="en-US" dirty="0" err="1" smtClean="0"/>
            <a:t>Teknolojinin</a:t>
          </a:r>
          <a:r>
            <a:rPr lang="en-US" dirty="0" smtClean="0"/>
            <a:t> </a:t>
          </a:r>
          <a:r>
            <a:rPr lang="en-US" dirty="0" err="1" smtClean="0"/>
            <a:t>etkisi</a:t>
          </a:r>
          <a:r>
            <a:rPr lang="en-US" dirty="0" smtClean="0"/>
            <a:t> </a:t>
          </a:r>
          <a:r>
            <a:rPr lang="en-US" dirty="0" err="1" smtClean="0"/>
            <a:t>yeni</a:t>
          </a:r>
          <a:r>
            <a:rPr lang="en-US" dirty="0" smtClean="0"/>
            <a:t> </a:t>
          </a:r>
          <a:r>
            <a:rPr lang="en-US" dirty="0" err="1" smtClean="0"/>
            <a:t>ürün</a:t>
          </a:r>
          <a:r>
            <a:rPr lang="en-US" dirty="0" smtClean="0"/>
            <a:t>, </a:t>
          </a:r>
          <a:r>
            <a:rPr lang="en-US" dirty="0" err="1" smtClean="0"/>
            <a:t>makine</a:t>
          </a:r>
          <a:r>
            <a:rPr lang="en-US" dirty="0" smtClean="0"/>
            <a:t>, </a:t>
          </a:r>
          <a:r>
            <a:rPr lang="en-US" dirty="0" err="1" smtClean="0"/>
            <a:t>araç</a:t>
          </a:r>
          <a:r>
            <a:rPr lang="en-US" dirty="0" smtClean="0"/>
            <a:t>, </a:t>
          </a:r>
          <a:r>
            <a:rPr lang="en-US" dirty="0" err="1" smtClean="0"/>
            <a:t>malzeme</a:t>
          </a:r>
          <a:r>
            <a:rPr lang="en-US" dirty="0" smtClean="0"/>
            <a:t> </a:t>
          </a:r>
          <a:r>
            <a:rPr lang="en-US" dirty="0" err="1" smtClean="0"/>
            <a:t>ve</a:t>
          </a:r>
          <a:r>
            <a:rPr lang="en-US" dirty="0" smtClean="0"/>
            <a:t> </a:t>
          </a:r>
          <a:r>
            <a:rPr lang="en-US" dirty="0" err="1" smtClean="0"/>
            <a:t>hizmetlerde</a:t>
          </a:r>
          <a:r>
            <a:rPr lang="en-US" dirty="0" smtClean="0"/>
            <a:t> </a:t>
          </a:r>
          <a:r>
            <a:rPr lang="en-US" dirty="0" err="1" smtClean="0"/>
            <a:t>ortaya</a:t>
          </a:r>
          <a:r>
            <a:rPr lang="en-US" dirty="0" smtClean="0"/>
            <a:t> </a:t>
          </a:r>
          <a:r>
            <a:rPr lang="en-US" dirty="0" err="1" smtClean="0"/>
            <a:t>çıkar</a:t>
          </a:r>
          <a:r>
            <a:rPr lang="en-US" dirty="0" smtClean="0"/>
            <a:t>.</a:t>
          </a:r>
          <a:endParaRPr lang="tr-TR" dirty="0"/>
        </a:p>
      </dgm:t>
    </dgm:pt>
    <dgm:pt modelId="{61F88666-1230-4E8B-BAB0-AA318E1D9B2B}" type="parTrans" cxnId="{C3579230-543F-4CA5-B64A-E4B6C81A5DA4}">
      <dgm:prSet/>
      <dgm:spPr/>
      <dgm:t>
        <a:bodyPr/>
        <a:lstStyle/>
        <a:p>
          <a:endParaRPr lang="tr-TR"/>
        </a:p>
      </dgm:t>
    </dgm:pt>
    <dgm:pt modelId="{C78F9EE1-6E7B-4C9C-A83D-8E75787A8164}" type="sibTrans" cxnId="{C3579230-543F-4CA5-B64A-E4B6C81A5DA4}">
      <dgm:prSet/>
      <dgm:spPr/>
      <dgm:t>
        <a:bodyPr/>
        <a:lstStyle/>
        <a:p>
          <a:endParaRPr lang="tr-TR"/>
        </a:p>
      </dgm:t>
    </dgm:pt>
    <dgm:pt modelId="{13E26761-7160-47CA-88ED-841E32269DB7}">
      <dgm:prSet/>
      <dgm:spPr/>
      <dgm:t>
        <a:bodyPr/>
        <a:lstStyle/>
        <a:p>
          <a:pPr algn="just" rtl="0"/>
          <a:r>
            <a:rPr lang="en-US" smtClean="0"/>
            <a:t>Teknolojinin faydalarından bazıları</a:t>
          </a:r>
          <a:r>
            <a:rPr lang="tr-TR" smtClean="0"/>
            <a:t> </a:t>
          </a:r>
          <a:r>
            <a:rPr lang="en-US" smtClean="0"/>
            <a:t> yüksek verimlilik, artan standartlar ve genişleyen ürün yelpazesidir. </a:t>
          </a:r>
          <a:endParaRPr lang="tr-TR"/>
        </a:p>
      </dgm:t>
    </dgm:pt>
    <dgm:pt modelId="{44374F98-164B-49EC-9BEA-3A51C8CD1AD5}" type="parTrans" cxnId="{1FBD3FF4-FC7F-4963-9A3B-33FA497E3DA4}">
      <dgm:prSet/>
      <dgm:spPr/>
      <dgm:t>
        <a:bodyPr/>
        <a:lstStyle/>
        <a:p>
          <a:endParaRPr lang="tr-TR"/>
        </a:p>
      </dgm:t>
    </dgm:pt>
    <dgm:pt modelId="{3340F668-67E7-4904-BFDD-77A8ADA1FF0D}" type="sibTrans" cxnId="{1FBD3FF4-FC7F-4963-9A3B-33FA497E3DA4}">
      <dgm:prSet/>
      <dgm:spPr/>
      <dgm:t>
        <a:bodyPr/>
        <a:lstStyle/>
        <a:p>
          <a:endParaRPr lang="tr-TR"/>
        </a:p>
      </dgm:t>
    </dgm:pt>
    <dgm:pt modelId="{527B0978-7C43-4E24-A399-E7DBCE6BC65B}">
      <dgm:prSet/>
      <dgm:spPr/>
      <dgm:t>
        <a:bodyPr/>
        <a:lstStyle/>
        <a:p>
          <a:pPr algn="just" rtl="0"/>
          <a:r>
            <a:rPr lang="en-US" dirty="0" err="1" smtClean="0"/>
            <a:t>Üretim</a:t>
          </a:r>
          <a:r>
            <a:rPr lang="en-US" dirty="0" smtClean="0"/>
            <a:t> </a:t>
          </a:r>
          <a:r>
            <a:rPr lang="en-US" dirty="0" err="1" smtClean="0"/>
            <a:t>teknolojisi</a:t>
          </a:r>
          <a:r>
            <a:rPr lang="en-US" dirty="0" smtClean="0"/>
            <a:t> de </a:t>
          </a:r>
          <a:r>
            <a:rPr lang="en-US" dirty="0" err="1" smtClean="0"/>
            <a:t>ürün</a:t>
          </a:r>
          <a:r>
            <a:rPr lang="en-US" dirty="0" smtClean="0"/>
            <a:t> </a:t>
          </a:r>
          <a:r>
            <a:rPr lang="en-US" dirty="0" err="1" smtClean="0"/>
            <a:t>teknolojisi</a:t>
          </a:r>
          <a:r>
            <a:rPr lang="en-US" dirty="0" smtClean="0"/>
            <a:t> </a:t>
          </a:r>
          <a:r>
            <a:rPr lang="en-US" dirty="0" err="1" smtClean="0"/>
            <a:t>gibi</a:t>
          </a:r>
          <a:r>
            <a:rPr lang="en-US" dirty="0" smtClean="0"/>
            <a:t> </a:t>
          </a:r>
          <a:r>
            <a:rPr lang="en-US" dirty="0" err="1" smtClean="0"/>
            <a:t>hızlı</a:t>
          </a:r>
          <a:r>
            <a:rPr lang="en-US" dirty="0" smtClean="0"/>
            <a:t> </a:t>
          </a:r>
          <a:r>
            <a:rPr lang="en-US" dirty="0" err="1" smtClean="0"/>
            <a:t>bir</a:t>
          </a:r>
          <a:r>
            <a:rPr lang="en-US" dirty="0" smtClean="0"/>
            <a:t> </a:t>
          </a:r>
          <a:r>
            <a:rPr lang="en-US" dirty="0" err="1" smtClean="0"/>
            <a:t>değişim</a:t>
          </a:r>
          <a:r>
            <a:rPr lang="en-US" dirty="0" smtClean="0"/>
            <a:t> </a:t>
          </a:r>
          <a:r>
            <a:rPr lang="en-US" dirty="0" err="1" smtClean="0"/>
            <a:t>yaşamaktadır</a:t>
          </a:r>
          <a:r>
            <a:rPr lang="en-US" dirty="0" smtClean="0"/>
            <a:t>. </a:t>
          </a:r>
          <a:r>
            <a:rPr lang="en-US" dirty="0" err="1" smtClean="0"/>
            <a:t>Teknolojik</a:t>
          </a:r>
          <a:r>
            <a:rPr lang="en-US" dirty="0" smtClean="0"/>
            <a:t> </a:t>
          </a:r>
          <a:r>
            <a:rPr lang="en-US" dirty="0" err="1" smtClean="0"/>
            <a:t>çevredeki</a:t>
          </a:r>
          <a:r>
            <a:rPr lang="en-US" dirty="0" smtClean="0"/>
            <a:t> </a:t>
          </a:r>
          <a:r>
            <a:rPr lang="en-US" dirty="0" err="1" smtClean="0"/>
            <a:t>gelişme</a:t>
          </a:r>
          <a:r>
            <a:rPr lang="en-US" dirty="0" smtClean="0"/>
            <a:t> </a:t>
          </a:r>
          <a:r>
            <a:rPr lang="en-US" dirty="0" err="1" smtClean="0"/>
            <a:t>hızı</a:t>
          </a:r>
          <a:r>
            <a:rPr lang="en-US" dirty="0" smtClean="0"/>
            <a:t>, </a:t>
          </a:r>
          <a:r>
            <a:rPr lang="en-US" dirty="0" err="1" smtClean="0"/>
            <a:t>firmaları</a:t>
          </a:r>
          <a:r>
            <a:rPr lang="en-US" dirty="0" smtClean="0"/>
            <a:t> </a:t>
          </a:r>
          <a:r>
            <a:rPr lang="en-US" dirty="0" err="1" smtClean="0"/>
            <a:t>yenilikçi</a:t>
          </a:r>
          <a:r>
            <a:rPr lang="en-US" dirty="0" smtClean="0"/>
            <a:t> </a:t>
          </a:r>
          <a:r>
            <a:rPr lang="en-US" dirty="0" err="1" smtClean="0"/>
            <a:t>olmaya</a:t>
          </a:r>
          <a:r>
            <a:rPr lang="en-US" dirty="0" smtClean="0"/>
            <a:t> </a:t>
          </a:r>
          <a:r>
            <a:rPr lang="en-US" dirty="0" err="1" smtClean="0"/>
            <a:t>ve</a:t>
          </a:r>
          <a:r>
            <a:rPr lang="en-US" dirty="0" smtClean="0"/>
            <a:t> </a:t>
          </a:r>
          <a:r>
            <a:rPr lang="en-US" dirty="0" err="1" smtClean="0"/>
            <a:t>yenilikleri</a:t>
          </a:r>
          <a:r>
            <a:rPr lang="en-US" dirty="0" smtClean="0"/>
            <a:t> </a:t>
          </a:r>
          <a:r>
            <a:rPr lang="en-US" dirty="0" err="1" smtClean="0"/>
            <a:t>kendi</a:t>
          </a:r>
          <a:r>
            <a:rPr lang="en-US" dirty="0" smtClean="0"/>
            <a:t> </a:t>
          </a:r>
          <a:r>
            <a:rPr lang="en-US" dirty="0" err="1" smtClean="0"/>
            <a:t>bünyelerine</a:t>
          </a:r>
          <a:r>
            <a:rPr lang="en-US" dirty="0" smtClean="0"/>
            <a:t> </a:t>
          </a:r>
          <a:r>
            <a:rPr lang="en-US" dirty="0" err="1" smtClean="0"/>
            <a:t>adapte</a:t>
          </a:r>
          <a:r>
            <a:rPr lang="en-US" dirty="0" smtClean="0"/>
            <a:t> </a:t>
          </a:r>
          <a:r>
            <a:rPr lang="en-US" dirty="0" err="1" smtClean="0"/>
            <a:t>etmeye</a:t>
          </a:r>
          <a:r>
            <a:rPr lang="en-US" dirty="0" smtClean="0"/>
            <a:t> </a:t>
          </a:r>
          <a:r>
            <a:rPr lang="en-US" dirty="0" err="1" smtClean="0"/>
            <a:t>itmektedir</a:t>
          </a:r>
          <a:r>
            <a:rPr lang="en-US" dirty="0" smtClean="0"/>
            <a:t>.</a:t>
          </a:r>
          <a:endParaRPr lang="tr-TR" dirty="0"/>
        </a:p>
      </dgm:t>
    </dgm:pt>
    <dgm:pt modelId="{28FD277B-ACC7-4916-A9AE-00BF71C27462}" type="parTrans" cxnId="{01A7D6AE-E2E5-488E-AD3F-FDDB8A6E1B68}">
      <dgm:prSet/>
      <dgm:spPr/>
      <dgm:t>
        <a:bodyPr/>
        <a:lstStyle/>
        <a:p>
          <a:endParaRPr lang="tr-TR"/>
        </a:p>
      </dgm:t>
    </dgm:pt>
    <dgm:pt modelId="{E85B8186-CED4-4837-811B-98E5643C66EF}" type="sibTrans" cxnId="{01A7D6AE-E2E5-488E-AD3F-FDDB8A6E1B68}">
      <dgm:prSet/>
      <dgm:spPr/>
      <dgm:t>
        <a:bodyPr/>
        <a:lstStyle/>
        <a:p>
          <a:endParaRPr lang="tr-TR"/>
        </a:p>
      </dgm:t>
    </dgm:pt>
    <dgm:pt modelId="{7248CF95-8FEE-4409-BF6D-C7679A801CEC}" type="pres">
      <dgm:prSet presAssocID="{648B5440-4CDF-4944-BA1C-6308F856D57A}" presName="Name0" presStyleCnt="0">
        <dgm:presLayoutVars>
          <dgm:dir/>
          <dgm:resizeHandles val="exact"/>
        </dgm:presLayoutVars>
      </dgm:prSet>
      <dgm:spPr/>
      <dgm:t>
        <a:bodyPr/>
        <a:lstStyle/>
        <a:p>
          <a:endParaRPr lang="tr-TR"/>
        </a:p>
      </dgm:t>
    </dgm:pt>
    <dgm:pt modelId="{C4D99AFB-3F88-4761-BF7F-E097E71BFB64}" type="pres">
      <dgm:prSet presAssocID="{6F7DB474-6D0D-4C8F-B542-8B3922A800A8}" presName="composite" presStyleCnt="0"/>
      <dgm:spPr/>
    </dgm:pt>
    <dgm:pt modelId="{C666EF9A-C363-4282-ACA3-0C51743E67A0}" type="pres">
      <dgm:prSet presAssocID="{6F7DB474-6D0D-4C8F-B542-8B3922A800A8}" presName="rect1" presStyleLbl="trAlignAcc1" presStyleIdx="0" presStyleCnt="5" custScaleX="274454">
        <dgm:presLayoutVars>
          <dgm:bulletEnabled val="1"/>
        </dgm:presLayoutVars>
      </dgm:prSet>
      <dgm:spPr/>
      <dgm:t>
        <a:bodyPr/>
        <a:lstStyle/>
        <a:p>
          <a:endParaRPr lang="tr-TR"/>
        </a:p>
      </dgm:t>
    </dgm:pt>
    <dgm:pt modelId="{749FE797-D2E6-4359-B44D-D7AB178D56C3}" type="pres">
      <dgm:prSet presAssocID="{6F7DB474-6D0D-4C8F-B542-8B3922A800A8}" presName="rect2" presStyleLbl="fgImgPlace1" presStyleIdx="0" presStyleCnt="5" custLinFactX="-200000" custLinFactNeighborX="-200906" custLinFactNeighborY="1109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F9E5E8A2-60A2-407F-889C-E0B5CF1DA36D}" type="pres">
      <dgm:prSet presAssocID="{B1A23E67-F4B6-4118-BFFF-9B85BB35A12F}" presName="sibTrans" presStyleCnt="0"/>
      <dgm:spPr/>
    </dgm:pt>
    <dgm:pt modelId="{646BBD28-4A74-48FC-A1FE-474F708C4595}" type="pres">
      <dgm:prSet presAssocID="{3E8A55C0-C10E-46CC-8677-B4DB3A908564}" presName="composite" presStyleCnt="0"/>
      <dgm:spPr/>
    </dgm:pt>
    <dgm:pt modelId="{97CA193A-7573-4BCC-A962-DF2BF0B8782D}" type="pres">
      <dgm:prSet presAssocID="{3E8A55C0-C10E-46CC-8677-B4DB3A908564}" presName="rect1" presStyleLbl="trAlignAcc1" presStyleIdx="1" presStyleCnt="5" custScaleX="274454">
        <dgm:presLayoutVars>
          <dgm:bulletEnabled val="1"/>
        </dgm:presLayoutVars>
      </dgm:prSet>
      <dgm:spPr/>
      <dgm:t>
        <a:bodyPr/>
        <a:lstStyle/>
        <a:p>
          <a:endParaRPr lang="tr-TR"/>
        </a:p>
      </dgm:t>
    </dgm:pt>
    <dgm:pt modelId="{11922126-496F-46B6-A783-56FE19248102}" type="pres">
      <dgm:prSet presAssocID="{3E8A55C0-C10E-46CC-8677-B4DB3A908564}" presName="rect2" presStyleLbl="fgImgPlace1" presStyleIdx="1" presStyleCnt="5" custLinFactX="-195627" custLinFactNeighborX="-200000" custLinFactNeighborY="138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t>
        <a:bodyPr/>
        <a:lstStyle/>
        <a:p>
          <a:endParaRPr lang="tr-TR"/>
        </a:p>
      </dgm:t>
    </dgm:pt>
    <dgm:pt modelId="{22FE04F5-B8A7-4264-958F-980C6A71F9C6}" type="pres">
      <dgm:prSet presAssocID="{D6100ABE-0712-4644-8C4A-4ECDCDFB31CD}" presName="sibTrans" presStyleCnt="0"/>
      <dgm:spPr/>
    </dgm:pt>
    <dgm:pt modelId="{F9D827D0-6F1B-482C-A0E0-E0660D0B014E}" type="pres">
      <dgm:prSet presAssocID="{0F58408D-67D3-480B-A170-29722EBBEE40}" presName="composite" presStyleCnt="0"/>
      <dgm:spPr/>
    </dgm:pt>
    <dgm:pt modelId="{0A87D302-A7C7-4429-B2AD-53C2A38236B5}" type="pres">
      <dgm:prSet presAssocID="{0F58408D-67D3-480B-A170-29722EBBEE40}" presName="rect1" presStyleLbl="trAlignAcc1" presStyleIdx="2" presStyleCnt="5" custScaleX="274454">
        <dgm:presLayoutVars>
          <dgm:bulletEnabled val="1"/>
        </dgm:presLayoutVars>
      </dgm:prSet>
      <dgm:spPr/>
      <dgm:t>
        <a:bodyPr/>
        <a:lstStyle/>
        <a:p>
          <a:endParaRPr lang="tr-TR"/>
        </a:p>
      </dgm:t>
    </dgm:pt>
    <dgm:pt modelId="{9CF9E3FB-BC3D-4889-9702-EAE5D8F34A70}" type="pres">
      <dgm:prSet presAssocID="{0F58408D-67D3-480B-A170-29722EBBEE40}" presName="rect2" presStyleLbl="fgImgPlace1" presStyleIdx="2" presStyleCnt="5" custLinFactX="-195627" custLinFactNeighborX="-200000" custLinFactNeighborY="13823"/>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t>
        <a:bodyPr/>
        <a:lstStyle/>
        <a:p>
          <a:endParaRPr lang="tr-TR"/>
        </a:p>
      </dgm:t>
    </dgm:pt>
    <dgm:pt modelId="{9FB80C45-341C-4D4F-BF7F-FAB9786B4544}" type="pres">
      <dgm:prSet presAssocID="{C78F9EE1-6E7B-4C9C-A83D-8E75787A8164}" presName="sibTrans" presStyleCnt="0"/>
      <dgm:spPr/>
    </dgm:pt>
    <dgm:pt modelId="{F6BBC0BC-9770-460B-96B7-E2D96446142F}" type="pres">
      <dgm:prSet presAssocID="{13E26761-7160-47CA-88ED-841E32269DB7}" presName="composite" presStyleCnt="0"/>
      <dgm:spPr/>
    </dgm:pt>
    <dgm:pt modelId="{C3F7249D-910A-431C-826D-CB5A909CCB56}" type="pres">
      <dgm:prSet presAssocID="{13E26761-7160-47CA-88ED-841E32269DB7}" presName="rect1" presStyleLbl="trAlignAcc1" presStyleIdx="3" presStyleCnt="5" custScaleX="274454">
        <dgm:presLayoutVars>
          <dgm:bulletEnabled val="1"/>
        </dgm:presLayoutVars>
      </dgm:prSet>
      <dgm:spPr/>
      <dgm:t>
        <a:bodyPr/>
        <a:lstStyle/>
        <a:p>
          <a:endParaRPr lang="tr-TR"/>
        </a:p>
      </dgm:t>
    </dgm:pt>
    <dgm:pt modelId="{12085CF2-9BF9-4C83-AF90-6D94C512ACCA}" type="pres">
      <dgm:prSet presAssocID="{13E26761-7160-47CA-88ED-841E32269DB7}" presName="rect2" presStyleLbl="fgImgPlace1" presStyleIdx="3" presStyleCnt="5" custLinFactX="-195627" custLinFactNeighborX="-200000" custLinFactNeighborY="1382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t>
        <a:bodyPr/>
        <a:lstStyle/>
        <a:p>
          <a:endParaRPr lang="tr-TR"/>
        </a:p>
      </dgm:t>
    </dgm:pt>
    <dgm:pt modelId="{E41869E9-B685-4694-9A82-9451EA0440EE}" type="pres">
      <dgm:prSet presAssocID="{3340F668-67E7-4904-BFDD-77A8ADA1FF0D}" presName="sibTrans" presStyleCnt="0"/>
      <dgm:spPr/>
    </dgm:pt>
    <dgm:pt modelId="{26020495-359D-47E2-99E3-3F7A618BDFBD}" type="pres">
      <dgm:prSet presAssocID="{527B0978-7C43-4E24-A399-E7DBCE6BC65B}" presName="composite" presStyleCnt="0"/>
      <dgm:spPr/>
    </dgm:pt>
    <dgm:pt modelId="{D9C277BF-69AC-48E1-ABA3-0183D68A4D4C}" type="pres">
      <dgm:prSet presAssocID="{527B0978-7C43-4E24-A399-E7DBCE6BC65B}" presName="rect1" presStyleLbl="trAlignAcc1" presStyleIdx="4" presStyleCnt="5" custScaleX="276034">
        <dgm:presLayoutVars>
          <dgm:bulletEnabled val="1"/>
        </dgm:presLayoutVars>
      </dgm:prSet>
      <dgm:spPr/>
      <dgm:t>
        <a:bodyPr/>
        <a:lstStyle/>
        <a:p>
          <a:endParaRPr lang="tr-TR"/>
        </a:p>
      </dgm:t>
    </dgm:pt>
    <dgm:pt modelId="{21B90592-C745-495C-88DF-1BDA5D4A65ED}" type="pres">
      <dgm:prSet presAssocID="{527B0978-7C43-4E24-A399-E7DBCE6BC65B}" presName="rect2" presStyleLbl="fgImgPlace1" presStyleIdx="4" presStyleCnt="5" custLinFactX="-195627" custLinFactNeighborX="-200000" custLinFactNeighborY="13823"/>
      <dgm:spPr>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dgm:spPr>
      <dgm:t>
        <a:bodyPr/>
        <a:lstStyle/>
        <a:p>
          <a:endParaRPr lang="tr-TR"/>
        </a:p>
      </dgm:t>
    </dgm:pt>
  </dgm:ptLst>
  <dgm:cxnLst>
    <dgm:cxn modelId="{31E09865-79DE-4538-B506-B3E3450C01BC}" type="presOf" srcId="{3E8A55C0-C10E-46CC-8677-B4DB3A908564}" destId="{97CA193A-7573-4BCC-A962-DF2BF0B8782D}" srcOrd="0" destOrd="0" presId="urn:microsoft.com/office/officeart/2008/layout/PictureStrips"/>
    <dgm:cxn modelId="{6BEE1147-08FA-4471-9945-79D80113A921}" type="presOf" srcId="{6F7DB474-6D0D-4C8F-B542-8B3922A800A8}" destId="{C666EF9A-C363-4282-ACA3-0C51743E67A0}" srcOrd="0" destOrd="0" presId="urn:microsoft.com/office/officeart/2008/layout/PictureStrips"/>
    <dgm:cxn modelId="{C3579230-543F-4CA5-B64A-E4B6C81A5DA4}" srcId="{648B5440-4CDF-4944-BA1C-6308F856D57A}" destId="{0F58408D-67D3-480B-A170-29722EBBEE40}" srcOrd="2" destOrd="0" parTransId="{61F88666-1230-4E8B-BAB0-AA318E1D9B2B}" sibTransId="{C78F9EE1-6E7B-4C9C-A83D-8E75787A8164}"/>
    <dgm:cxn modelId="{70A22B82-8061-4DBA-AE21-EB8DDA1692E2}" srcId="{648B5440-4CDF-4944-BA1C-6308F856D57A}" destId="{3E8A55C0-C10E-46CC-8677-B4DB3A908564}" srcOrd="1" destOrd="0" parTransId="{9009C94E-B108-4ADA-A38D-3FDF20E1D0FB}" sibTransId="{D6100ABE-0712-4644-8C4A-4ECDCDFB31CD}"/>
    <dgm:cxn modelId="{9D323E24-4A6D-4FA5-A5A3-72D44145B0FE}" type="presOf" srcId="{527B0978-7C43-4E24-A399-E7DBCE6BC65B}" destId="{D9C277BF-69AC-48E1-ABA3-0183D68A4D4C}" srcOrd="0" destOrd="0" presId="urn:microsoft.com/office/officeart/2008/layout/PictureStrips"/>
    <dgm:cxn modelId="{01A7D6AE-E2E5-488E-AD3F-FDDB8A6E1B68}" srcId="{648B5440-4CDF-4944-BA1C-6308F856D57A}" destId="{527B0978-7C43-4E24-A399-E7DBCE6BC65B}" srcOrd="4" destOrd="0" parTransId="{28FD277B-ACC7-4916-A9AE-00BF71C27462}" sibTransId="{E85B8186-CED4-4837-811B-98E5643C66EF}"/>
    <dgm:cxn modelId="{836F2F4C-6221-4570-8BD9-F31D12E26340}" srcId="{648B5440-4CDF-4944-BA1C-6308F856D57A}" destId="{6F7DB474-6D0D-4C8F-B542-8B3922A800A8}" srcOrd="0" destOrd="0" parTransId="{EB25380A-C3FD-455C-9814-AE2125E71588}" sibTransId="{B1A23E67-F4B6-4118-BFFF-9B85BB35A12F}"/>
    <dgm:cxn modelId="{1FBD3FF4-FC7F-4963-9A3B-33FA497E3DA4}" srcId="{648B5440-4CDF-4944-BA1C-6308F856D57A}" destId="{13E26761-7160-47CA-88ED-841E32269DB7}" srcOrd="3" destOrd="0" parTransId="{44374F98-164B-49EC-9BEA-3A51C8CD1AD5}" sibTransId="{3340F668-67E7-4904-BFDD-77A8ADA1FF0D}"/>
    <dgm:cxn modelId="{CEBDD409-EDB1-4C96-81EC-00743F1B9823}" type="presOf" srcId="{13E26761-7160-47CA-88ED-841E32269DB7}" destId="{C3F7249D-910A-431C-826D-CB5A909CCB56}" srcOrd="0" destOrd="0" presId="urn:microsoft.com/office/officeart/2008/layout/PictureStrips"/>
    <dgm:cxn modelId="{C8CB002A-53E4-4E98-A8CA-68666A4FEA2A}" type="presOf" srcId="{648B5440-4CDF-4944-BA1C-6308F856D57A}" destId="{7248CF95-8FEE-4409-BF6D-C7679A801CEC}" srcOrd="0" destOrd="0" presId="urn:microsoft.com/office/officeart/2008/layout/PictureStrips"/>
    <dgm:cxn modelId="{FF62FA4A-E1A3-4BB4-8E52-A6CD491081BA}" type="presOf" srcId="{0F58408D-67D3-480B-A170-29722EBBEE40}" destId="{0A87D302-A7C7-4429-B2AD-53C2A38236B5}" srcOrd="0" destOrd="0" presId="urn:microsoft.com/office/officeart/2008/layout/PictureStrips"/>
    <dgm:cxn modelId="{5D0632BB-9036-4458-A4DA-827EC9A9A56D}" type="presParOf" srcId="{7248CF95-8FEE-4409-BF6D-C7679A801CEC}" destId="{C4D99AFB-3F88-4761-BF7F-E097E71BFB64}" srcOrd="0" destOrd="0" presId="urn:microsoft.com/office/officeart/2008/layout/PictureStrips"/>
    <dgm:cxn modelId="{F39D7F47-2FA5-418C-BAC9-F2A374FB12B1}" type="presParOf" srcId="{C4D99AFB-3F88-4761-BF7F-E097E71BFB64}" destId="{C666EF9A-C363-4282-ACA3-0C51743E67A0}" srcOrd="0" destOrd="0" presId="urn:microsoft.com/office/officeart/2008/layout/PictureStrips"/>
    <dgm:cxn modelId="{586D476E-0612-4A58-B078-CB85E143A31B}" type="presParOf" srcId="{C4D99AFB-3F88-4761-BF7F-E097E71BFB64}" destId="{749FE797-D2E6-4359-B44D-D7AB178D56C3}" srcOrd="1" destOrd="0" presId="urn:microsoft.com/office/officeart/2008/layout/PictureStrips"/>
    <dgm:cxn modelId="{6A9730B1-A245-4C54-A405-F8B5F6776B55}" type="presParOf" srcId="{7248CF95-8FEE-4409-BF6D-C7679A801CEC}" destId="{F9E5E8A2-60A2-407F-889C-E0B5CF1DA36D}" srcOrd="1" destOrd="0" presId="urn:microsoft.com/office/officeart/2008/layout/PictureStrips"/>
    <dgm:cxn modelId="{95398481-021C-4BA7-9F70-5C4D0398909B}" type="presParOf" srcId="{7248CF95-8FEE-4409-BF6D-C7679A801CEC}" destId="{646BBD28-4A74-48FC-A1FE-474F708C4595}" srcOrd="2" destOrd="0" presId="urn:microsoft.com/office/officeart/2008/layout/PictureStrips"/>
    <dgm:cxn modelId="{8A15F91E-F4BC-4638-BECE-4062ECF1A65F}" type="presParOf" srcId="{646BBD28-4A74-48FC-A1FE-474F708C4595}" destId="{97CA193A-7573-4BCC-A962-DF2BF0B8782D}" srcOrd="0" destOrd="0" presId="urn:microsoft.com/office/officeart/2008/layout/PictureStrips"/>
    <dgm:cxn modelId="{18662DE8-50AF-4283-B4B0-F97F2C82DC8C}" type="presParOf" srcId="{646BBD28-4A74-48FC-A1FE-474F708C4595}" destId="{11922126-496F-46B6-A783-56FE19248102}" srcOrd="1" destOrd="0" presId="urn:microsoft.com/office/officeart/2008/layout/PictureStrips"/>
    <dgm:cxn modelId="{7E20CC34-D4A2-411E-A2E4-CF5F65178FCA}" type="presParOf" srcId="{7248CF95-8FEE-4409-BF6D-C7679A801CEC}" destId="{22FE04F5-B8A7-4264-958F-980C6A71F9C6}" srcOrd="3" destOrd="0" presId="urn:microsoft.com/office/officeart/2008/layout/PictureStrips"/>
    <dgm:cxn modelId="{7238FF40-60A7-4222-87AB-4A601A0385C9}" type="presParOf" srcId="{7248CF95-8FEE-4409-BF6D-C7679A801CEC}" destId="{F9D827D0-6F1B-482C-A0E0-E0660D0B014E}" srcOrd="4" destOrd="0" presId="urn:microsoft.com/office/officeart/2008/layout/PictureStrips"/>
    <dgm:cxn modelId="{E0671541-6626-4B02-BB78-2DDFDAE2DBAE}" type="presParOf" srcId="{F9D827D0-6F1B-482C-A0E0-E0660D0B014E}" destId="{0A87D302-A7C7-4429-B2AD-53C2A38236B5}" srcOrd="0" destOrd="0" presId="urn:microsoft.com/office/officeart/2008/layout/PictureStrips"/>
    <dgm:cxn modelId="{FDAD6023-1E06-498B-B6DD-D9043485C62A}" type="presParOf" srcId="{F9D827D0-6F1B-482C-A0E0-E0660D0B014E}" destId="{9CF9E3FB-BC3D-4889-9702-EAE5D8F34A70}" srcOrd="1" destOrd="0" presId="urn:microsoft.com/office/officeart/2008/layout/PictureStrips"/>
    <dgm:cxn modelId="{E58620BA-E554-46FC-B55B-D327FD63ADA3}" type="presParOf" srcId="{7248CF95-8FEE-4409-BF6D-C7679A801CEC}" destId="{9FB80C45-341C-4D4F-BF7F-FAB9786B4544}" srcOrd="5" destOrd="0" presId="urn:microsoft.com/office/officeart/2008/layout/PictureStrips"/>
    <dgm:cxn modelId="{5879FB65-D2E6-48FA-ACAE-435581854D4A}" type="presParOf" srcId="{7248CF95-8FEE-4409-BF6D-C7679A801CEC}" destId="{F6BBC0BC-9770-460B-96B7-E2D96446142F}" srcOrd="6" destOrd="0" presId="urn:microsoft.com/office/officeart/2008/layout/PictureStrips"/>
    <dgm:cxn modelId="{62CFCA7E-26A1-4126-8FD8-433FD2ACCC96}" type="presParOf" srcId="{F6BBC0BC-9770-460B-96B7-E2D96446142F}" destId="{C3F7249D-910A-431C-826D-CB5A909CCB56}" srcOrd="0" destOrd="0" presId="urn:microsoft.com/office/officeart/2008/layout/PictureStrips"/>
    <dgm:cxn modelId="{9CA0CFF2-5FC2-45AA-84A1-599C2AC31D5F}" type="presParOf" srcId="{F6BBC0BC-9770-460B-96B7-E2D96446142F}" destId="{12085CF2-9BF9-4C83-AF90-6D94C512ACCA}" srcOrd="1" destOrd="0" presId="urn:microsoft.com/office/officeart/2008/layout/PictureStrips"/>
    <dgm:cxn modelId="{274DC251-1E94-45C7-BE76-F8CBE1E8B9AC}" type="presParOf" srcId="{7248CF95-8FEE-4409-BF6D-C7679A801CEC}" destId="{E41869E9-B685-4694-9A82-9451EA0440EE}" srcOrd="7" destOrd="0" presId="urn:microsoft.com/office/officeart/2008/layout/PictureStrips"/>
    <dgm:cxn modelId="{B31EC5F8-5AC1-403D-986C-F38153F036DB}" type="presParOf" srcId="{7248CF95-8FEE-4409-BF6D-C7679A801CEC}" destId="{26020495-359D-47E2-99E3-3F7A618BDFBD}" srcOrd="8" destOrd="0" presId="urn:microsoft.com/office/officeart/2008/layout/PictureStrips"/>
    <dgm:cxn modelId="{6A8F9B88-4DD4-4596-9E74-E44F6F756696}" type="presParOf" srcId="{26020495-359D-47E2-99E3-3F7A618BDFBD}" destId="{D9C277BF-69AC-48E1-ABA3-0183D68A4D4C}" srcOrd="0" destOrd="0" presId="urn:microsoft.com/office/officeart/2008/layout/PictureStrips"/>
    <dgm:cxn modelId="{DFD002AE-DCE2-45B9-863A-B8A519F7250C}" type="presParOf" srcId="{26020495-359D-47E2-99E3-3F7A618BDFBD}" destId="{21B90592-C745-495C-88DF-1BDA5D4A65ED}"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9786FA-7EBF-490E-AA1B-318F74EEC98E}"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tr-TR"/>
        </a:p>
      </dgm:t>
    </dgm:pt>
    <dgm:pt modelId="{0AE3EDCE-9735-4D87-9A66-43E88ABB108D}">
      <dgm:prSet custT="1"/>
      <dgm:spPr/>
      <dgm:t>
        <a:bodyPr/>
        <a:lstStyle/>
        <a:p>
          <a:pPr algn="ctr" rtl="0"/>
          <a:r>
            <a:rPr lang="en-US" sz="3200" b="1" dirty="0" smtClean="0"/>
            <a:t>DEVLET</a:t>
          </a:r>
          <a:endParaRPr lang="tr-TR" sz="3200" dirty="0"/>
        </a:p>
      </dgm:t>
    </dgm:pt>
    <dgm:pt modelId="{43BC415C-4D42-4D61-9CAD-A8B7ABF4A65A}" type="parTrans" cxnId="{A8085672-F353-49ED-BAB0-928706C05E8B}">
      <dgm:prSet/>
      <dgm:spPr/>
      <dgm:t>
        <a:bodyPr/>
        <a:lstStyle/>
        <a:p>
          <a:endParaRPr lang="tr-TR"/>
        </a:p>
      </dgm:t>
    </dgm:pt>
    <dgm:pt modelId="{57D5543F-5727-46FB-982F-5B38E39FD9EF}" type="sibTrans" cxnId="{A8085672-F353-49ED-BAB0-928706C05E8B}">
      <dgm:prSet/>
      <dgm:spPr/>
      <dgm:t>
        <a:bodyPr/>
        <a:lstStyle/>
        <a:p>
          <a:endParaRPr lang="tr-TR"/>
        </a:p>
      </dgm:t>
    </dgm:pt>
    <dgm:pt modelId="{386B307C-1DEC-4A3C-9258-5A2AB76DCFD6}">
      <dgm:prSet/>
      <dgm:spPr/>
      <dgm:t>
        <a:bodyPr/>
        <a:lstStyle/>
        <a:p>
          <a:pPr rtl="0"/>
          <a:r>
            <a:rPr lang="en-US" b="0" dirty="0" err="1" smtClean="0">
              <a:latin typeface="Times New Roman" pitchFamily="18" charset="0"/>
              <a:cs typeface="Times New Roman" pitchFamily="18" charset="0"/>
            </a:rPr>
            <a:t>Yıllık</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ücret</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seviyelerini</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düzenleme</a:t>
          </a:r>
          <a:r>
            <a:rPr lang="en-US" b="0" dirty="0" smtClean="0">
              <a:latin typeface="Times New Roman" pitchFamily="18" charset="0"/>
              <a:cs typeface="Times New Roman" pitchFamily="18" charset="0"/>
            </a:rPr>
            <a:t>,</a:t>
          </a:r>
          <a:endParaRPr lang="tr-TR" b="0" dirty="0">
            <a:latin typeface="Times New Roman" pitchFamily="18" charset="0"/>
            <a:cs typeface="Times New Roman" pitchFamily="18" charset="0"/>
          </a:endParaRPr>
        </a:p>
      </dgm:t>
    </dgm:pt>
    <dgm:pt modelId="{07543947-E86F-44F6-8785-7FEEFBE88E28}" type="parTrans" cxnId="{282CF3C9-88AD-4C54-AEC5-70A267837C06}">
      <dgm:prSet/>
      <dgm:spPr/>
      <dgm:t>
        <a:bodyPr/>
        <a:lstStyle/>
        <a:p>
          <a:endParaRPr lang="tr-TR"/>
        </a:p>
      </dgm:t>
    </dgm:pt>
    <dgm:pt modelId="{7B101BDF-C95A-4610-9864-8D91AA63B913}" type="sibTrans" cxnId="{282CF3C9-88AD-4C54-AEC5-70A267837C06}">
      <dgm:prSet/>
      <dgm:spPr/>
      <dgm:t>
        <a:bodyPr/>
        <a:lstStyle/>
        <a:p>
          <a:endParaRPr lang="tr-TR"/>
        </a:p>
      </dgm:t>
    </dgm:pt>
    <dgm:pt modelId="{902D5438-CA8D-49A9-83A1-D9BD42D4C3DA}">
      <dgm:prSet/>
      <dgm:spPr/>
      <dgm:t>
        <a:bodyPr/>
        <a:lstStyle/>
        <a:p>
          <a:pPr rtl="0"/>
          <a:r>
            <a:rPr lang="en-US" b="0" dirty="0" err="1" smtClean="0">
              <a:latin typeface="Times New Roman" pitchFamily="18" charset="0"/>
              <a:cs typeface="Times New Roman" pitchFamily="18" charset="0"/>
            </a:rPr>
            <a:t>Fiyat</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kontrolünü</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yasa</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ve</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kararnameler</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doğrultusunda</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belirler</a:t>
          </a:r>
          <a:r>
            <a:rPr lang="en-US" b="0" dirty="0" smtClean="0">
              <a:latin typeface="Times New Roman" pitchFamily="18" charset="0"/>
              <a:cs typeface="Times New Roman" pitchFamily="18" charset="0"/>
            </a:rPr>
            <a:t>.</a:t>
          </a:r>
          <a:endParaRPr lang="tr-TR" b="0" dirty="0">
            <a:latin typeface="Times New Roman" pitchFamily="18" charset="0"/>
            <a:cs typeface="Times New Roman" pitchFamily="18" charset="0"/>
          </a:endParaRPr>
        </a:p>
      </dgm:t>
    </dgm:pt>
    <dgm:pt modelId="{0C224F1B-7AAA-403F-A9CF-1A04365A3E64}" type="parTrans" cxnId="{0477C81D-EBE3-4164-970F-47D18A52B120}">
      <dgm:prSet/>
      <dgm:spPr/>
      <dgm:t>
        <a:bodyPr/>
        <a:lstStyle/>
        <a:p>
          <a:endParaRPr lang="tr-TR"/>
        </a:p>
      </dgm:t>
    </dgm:pt>
    <dgm:pt modelId="{10C706C7-64A1-412D-9CB2-1FCF1C17C952}" type="sibTrans" cxnId="{0477C81D-EBE3-4164-970F-47D18A52B120}">
      <dgm:prSet/>
      <dgm:spPr/>
      <dgm:t>
        <a:bodyPr/>
        <a:lstStyle/>
        <a:p>
          <a:endParaRPr lang="tr-TR"/>
        </a:p>
      </dgm:t>
    </dgm:pt>
    <dgm:pt modelId="{335F0BD7-64AA-47AF-BCA8-15F5E1115E41}">
      <dgm:prSet/>
      <dgm:spPr/>
      <dgm:t>
        <a:bodyPr/>
        <a:lstStyle/>
        <a:p>
          <a:pPr rtl="0"/>
          <a:r>
            <a:rPr lang="en-US" b="0" dirty="0" err="1" smtClean="0">
              <a:latin typeface="Times New Roman" pitchFamily="18" charset="0"/>
              <a:cs typeface="Times New Roman" pitchFamily="18" charset="0"/>
            </a:rPr>
            <a:t>Asgari</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ücreti</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belirleme</a:t>
          </a:r>
          <a:r>
            <a:rPr lang="en-US" b="0" dirty="0" smtClean="0">
              <a:latin typeface="Times New Roman" pitchFamily="18" charset="0"/>
              <a:cs typeface="Times New Roman" pitchFamily="18" charset="0"/>
            </a:rPr>
            <a:t>,</a:t>
          </a:r>
          <a:endParaRPr lang="tr-TR" b="0" dirty="0">
            <a:latin typeface="Times New Roman" pitchFamily="18" charset="0"/>
            <a:cs typeface="Times New Roman" pitchFamily="18" charset="0"/>
          </a:endParaRPr>
        </a:p>
      </dgm:t>
    </dgm:pt>
    <dgm:pt modelId="{E30FF0E9-7C2A-4825-9BA2-1C8EE1B6139F}" type="sibTrans" cxnId="{8E3F21CF-7982-41B4-96D1-A4D34610023B}">
      <dgm:prSet/>
      <dgm:spPr/>
      <dgm:t>
        <a:bodyPr/>
        <a:lstStyle/>
        <a:p>
          <a:endParaRPr lang="tr-TR"/>
        </a:p>
      </dgm:t>
    </dgm:pt>
    <dgm:pt modelId="{9CE92FEB-44F3-4501-971A-A4C2A9209AC4}" type="parTrans" cxnId="{8E3F21CF-7982-41B4-96D1-A4D34610023B}">
      <dgm:prSet/>
      <dgm:spPr/>
      <dgm:t>
        <a:bodyPr/>
        <a:lstStyle/>
        <a:p>
          <a:endParaRPr lang="tr-TR"/>
        </a:p>
      </dgm:t>
    </dgm:pt>
    <dgm:pt modelId="{9A99CF0A-BCB9-4674-AE86-EEC7426D2280}">
      <dgm:prSet/>
      <dgm:spPr/>
      <dgm:t>
        <a:bodyPr/>
        <a:lstStyle/>
        <a:p>
          <a:pPr rtl="0"/>
          <a:endParaRPr lang="tr-TR" b="0" dirty="0">
            <a:latin typeface="Times New Roman" pitchFamily="18" charset="0"/>
            <a:cs typeface="Times New Roman" pitchFamily="18" charset="0"/>
          </a:endParaRPr>
        </a:p>
      </dgm:t>
    </dgm:pt>
    <dgm:pt modelId="{2148AA6E-CC75-42C7-A92C-95A58887D7AE}" type="parTrans" cxnId="{07415156-25AF-49D1-A9C0-04114EE1CA2E}">
      <dgm:prSet/>
      <dgm:spPr/>
      <dgm:t>
        <a:bodyPr/>
        <a:lstStyle/>
        <a:p>
          <a:endParaRPr lang="tr-TR"/>
        </a:p>
      </dgm:t>
    </dgm:pt>
    <dgm:pt modelId="{269144AA-6829-4E20-BE48-832817F64D7E}" type="sibTrans" cxnId="{07415156-25AF-49D1-A9C0-04114EE1CA2E}">
      <dgm:prSet/>
      <dgm:spPr/>
      <dgm:t>
        <a:bodyPr/>
        <a:lstStyle/>
        <a:p>
          <a:endParaRPr lang="tr-TR"/>
        </a:p>
      </dgm:t>
    </dgm:pt>
    <dgm:pt modelId="{B652CE96-DF95-4488-9E4A-A3CEF23AFF41}" type="pres">
      <dgm:prSet presAssocID="{549786FA-7EBF-490E-AA1B-318F74EEC98E}" presName="Name0" presStyleCnt="0">
        <dgm:presLayoutVars>
          <dgm:dir/>
          <dgm:animLvl val="lvl"/>
          <dgm:resizeHandles val="exact"/>
        </dgm:presLayoutVars>
      </dgm:prSet>
      <dgm:spPr/>
      <dgm:t>
        <a:bodyPr/>
        <a:lstStyle/>
        <a:p>
          <a:endParaRPr lang="tr-TR"/>
        </a:p>
      </dgm:t>
    </dgm:pt>
    <dgm:pt modelId="{8491D285-9E9D-42C4-9695-9802ABF02D48}" type="pres">
      <dgm:prSet presAssocID="{0AE3EDCE-9735-4D87-9A66-43E88ABB108D}" presName="composite" presStyleCnt="0"/>
      <dgm:spPr/>
      <dgm:t>
        <a:bodyPr/>
        <a:lstStyle/>
        <a:p>
          <a:endParaRPr lang="tr-TR"/>
        </a:p>
      </dgm:t>
    </dgm:pt>
    <dgm:pt modelId="{6C629490-C8C9-4145-8B08-304065F000DD}" type="pres">
      <dgm:prSet presAssocID="{0AE3EDCE-9735-4D87-9A66-43E88ABB108D}" presName="parTx" presStyleLbl="alignNode1" presStyleIdx="0" presStyleCnt="1" custScaleY="157761" custLinFactNeighborX="11905" custLinFactNeighborY="-29339">
        <dgm:presLayoutVars>
          <dgm:chMax val="0"/>
          <dgm:chPref val="0"/>
          <dgm:bulletEnabled val="1"/>
        </dgm:presLayoutVars>
      </dgm:prSet>
      <dgm:spPr/>
      <dgm:t>
        <a:bodyPr/>
        <a:lstStyle/>
        <a:p>
          <a:endParaRPr lang="tr-TR"/>
        </a:p>
      </dgm:t>
    </dgm:pt>
    <dgm:pt modelId="{C3319366-5957-440B-8E97-E7620573353F}" type="pres">
      <dgm:prSet presAssocID="{0AE3EDCE-9735-4D87-9A66-43E88ABB108D}" presName="desTx" presStyleLbl="alignAccFollowNode1" presStyleIdx="0" presStyleCnt="1" custLinFactNeighborY="9184">
        <dgm:presLayoutVars>
          <dgm:bulletEnabled val="1"/>
        </dgm:presLayoutVars>
      </dgm:prSet>
      <dgm:spPr/>
      <dgm:t>
        <a:bodyPr/>
        <a:lstStyle/>
        <a:p>
          <a:endParaRPr lang="tr-TR"/>
        </a:p>
      </dgm:t>
    </dgm:pt>
  </dgm:ptLst>
  <dgm:cxnLst>
    <dgm:cxn modelId="{D5E11C92-2449-430B-AF58-A9E25D2D8E40}" type="presOf" srcId="{335F0BD7-64AA-47AF-BCA8-15F5E1115E41}" destId="{C3319366-5957-440B-8E97-E7620573353F}" srcOrd="0" destOrd="1" presId="urn:microsoft.com/office/officeart/2005/8/layout/hList1"/>
    <dgm:cxn modelId="{AD87E0B0-F0B0-4A69-B3A6-66226B29C046}" type="presOf" srcId="{9A99CF0A-BCB9-4674-AE86-EEC7426D2280}" destId="{C3319366-5957-440B-8E97-E7620573353F}" srcOrd="0" destOrd="0" presId="urn:microsoft.com/office/officeart/2005/8/layout/hList1"/>
    <dgm:cxn modelId="{49D4606F-D244-4C86-92E1-E8CC78597A5B}" type="presOf" srcId="{902D5438-CA8D-49A9-83A1-D9BD42D4C3DA}" destId="{C3319366-5957-440B-8E97-E7620573353F}" srcOrd="0" destOrd="3" presId="urn:microsoft.com/office/officeart/2005/8/layout/hList1"/>
    <dgm:cxn modelId="{E0718A5F-9BDF-4349-98CF-0E286EEB1794}" type="presOf" srcId="{0AE3EDCE-9735-4D87-9A66-43E88ABB108D}" destId="{6C629490-C8C9-4145-8B08-304065F000DD}" srcOrd="0" destOrd="0" presId="urn:microsoft.com/office/officeart/2005/8/layout/hList1"/>
    <dgm:cxn modelId="{6C6627FD-43F2-429C-9FA9-103DDC18F951}" type="presOf" srcId="{386B307C-1DEC-4A3C-9258-5A2AB76DCFD6}" destId="{C3319366-5957-440B-8E97-E7620573353F}" srcOrd="0" destOrd="2" presId="urn:microsoft.com/office/officeart/2005/8/layout/hList1"/>
    <dgm:cxn modelId="{282CF3C9-88AD-4C54-AEC5-70A267837C06}" srcId="{0AE3EDCE-9735-4D87-9A66-43E88ABB108D}" destId="{386B307C-1DEC-4A3C-9258-5A2AB76DCFD6}" srcOrd="2" destOrd="0" parTransId="{07543947-E86F-44F6-8785-7FEEFBE88E28}" sibTransId="{7B101BDF-C95A-4610-9864-8D91AA63B913}"/>
    <dgm:cxn modelId="{8E3F21CF-7982-41B4-96D1-A4D34610023B}" srcId="{0AE3EDCE-9735-4D87-9A66-43E88ABB108D}" destId="{335F0BD7-64AA-47AF-BCA8-15F5E1115E41}" srcOrd="1" destOrd="0" parTransId="{9CE92FEB-44F3-4501-971A-A4C2A9209AC4}" sibTransId="{E30FF0E9-7C2A-4825-9BA2-1C8EE1B6139F}"/>
    <dgm:cxn modelId="{A3C07E66-C697-49F0-9141-A15097835E7F}" type="presOf" srcId="{549786FA-7EBF-490E-AA1B-318F74EEC98E}" destId="{B652CE96-DF95-4488-9E4A-A3CEF23AFF41}" srcOrd="0" destOrd="0" presId="urn:microsoft.com/office/officeart/2005/8/layout/hList1"/>
    <dgm:cxn modelId="{0477C81D-EBE3-4164-970F-47D18A52B120}" srcId="{0AE3EDCE-9735-4D87-9A66-43E88ABB108D}" destId="{902D5438-CA8D-49A9-83A1-D9BD42D4C3DA}" srcOrd="3" destOrd="0" parTransId="{0C224F1B-7AAA-403F-A9CF-1A04365A3E64}" sibTransId="{10C706C7-64A1-412D-9CB2-1FCF1C17C952}"/>
    <dgm:cxn modelId="{A8085672-F353-49ED-BAB0-928706C05E8B}" srcId="{549786FA-7EBF-490E-AA1B-318F74EEC98E}" destId="{0AE3EDCE-9735-4D87-9A66-43E88ABB108D}" srcOrd="0" destOrd="0" parTransId="{43BC415C-4D42-4D61-9CAD-A8B7ABF4A65A}" sibTransId="{57D5543F-5727-46FB-982F-5B38E39FD9EF}"/>
    <dgm:cxn modelId="{07415156-25AF-49D1-A9C0-04114EE1CA2E}" srcId="{0AE3EDCE-9735-4D87-9A66-43E88ABB108D}" destId="{9A99CF0A-BCB9-4674-AE86-EEC7426D2280}" srcOrd="0" destOrd="0" parTransId="{2148AA6E-CC75-42C7-A92C-95A58887D7AE}" sibTransId="{269144AA-6829-4E20-BE48-832817F64D7E}"/>
    <dgm:cxn modelId="{E82B20D2-D7B3-4834-9338-232187E316ED}" type="presParOf" srcId="{B652CE96-DF95-4488-9E4A-A3CEF23AFF41}" destId="{8491D285-9E9D-42C4-9695-9802ABF02D48}" srcOrd="0" destOrd="0" presId="urn:microsoft.com/office/officeart/2005/8/layout/hList1"/>
    <dgm:cxn modelId="{E2C44CE0-8DD5-4C87-A28E-1AB18FC4161C}" type="presParOf" srcId="{8491D285-9E9D-42C4-9695-9802ABF02D48}" destId="{6C629490-C8C9-4145-8B08-304065F000DD}" srcOrd="0" destOrd="0" presId="urn:microsoft.com/office/officeart/2005/8/layout/hList1"/>
    <dgm:cxn modelId="{DA7D6E70-FB9B-4199-9F29-3ECA71861F5B}" type="presParOf" srcId="{8491D285-9E9D-42C4-9695-9802ABF02D48}" destId="{C3319366-5957-440B-8E97-E7620573353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21349D-16FE-4C8E-9BB7-42C68D2F21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64F46612-C98A-4E20-BD29-9C8FB2817055}">
      <dgm:prSet/>
      <dgm:spPr/>
      <dgm:t>
        <a:bodyPr/>
        <a:lstStyle/>
        <a:p>
          <a:pPr rtl="0"/>
          <a:r>
            <a:rPr lang="en-US" sz="2300" b="1" u="sng" dirty="0" smtClean="0">
              <a:solidFill>
                <a:schemeClr val="tx1"/>
              </a:solidFill>
            </a:rPr>
            <a:t>Bu </a:t>
          </a:r>
          <a:r>
            <a:rPr lang="en-US" sz="2300" b="1" u="sng" dirty="0" err="1" smtClean="0">
              <a:solidFill>
                <a:schemeClr val="tx1"/>
              </a:solidFill>
            </a:rPr>
            <a:t>faktörlerden</a:t>
          </a:r>
          <a:r>
            <a:rPr lang="en-US" sz="2300" b="1" u="sng" dirty="0" smtClean="0">
              <a:solidFill>
                <a:schemeClr val="tx1"/>
              </a:solidFill>
            </a:rPr>
            <a:t> en </a:t>
          </a:r>
          <a:r>
            <a:rPr lang="en-US" sz="2300" b="1" u="sng" dirty="0" err="1" smtClean="0">
              <a:solidFill>
                <a:schemeClr val="tx1"/>
              </a:solidFill>
            </a:rPr>
            <a:t>önemli</a:t>
          </a:r>
          <a:r>
            <a:rPr lang="en-US" sz="2300" b="1" u="sng" dirty="0" smtClean="0">
              <a:solidFill>
                <a:schemeClr val="tx1"/>
              </a:solidFill>
            </a:rPr>
            <a:t> </a:t>
          </a:r>
          <a:r>
            <a:rPr lang="en-US" sz="2300" b="1" u="sng" dirty="0" err="1" smtClean="0">
              <a:solidFill>
                <a:schemeClr val="tx1"/>
              </a:solidFill>
            </a:rPr>
            <a:t>olanları</a:t>
          </a:r>
          <a:r>
            <a:rPr lang="en-US" sz="2300" b="1" u="sng" dirty="0" smtClean="0">
              <a:solidFill>
                <a:schemeClr val="tx1"/>
              </a:solidFill>
            </a:rPr>
            <a:t> </a:t>
          </a:r>
          <a:r>
            <a:rPr lang="en-US" sz="2300" b="1" u="sng" dirty="0" err="1" smtClean="0">
              <a:solidFill>
                <a:schemeClr val="tx1"/>
              </a:solidFill>
            </a:rPr>
            <a:t>şunlardır</a:t>
          </a:r>
          <a:r>
            <a:rPr lang="en-US" sz="2300" b="1" u="sng" dirty="0" smtClean="0">
              <a:solidFill>
                <a:schemeClr val="tx1"/>
              </a:solidFill>
            </a:rPr>
            <a:t>:</a:t>
          </a:r>
          <a:endParaRPr lang="tr-TR" sz="2300" b="1" u="sng" dirty="0" smtClean="0">
            <a:solidFill>
              <a:schemeClr val="tx1"/>
            </a:solidFill>
          </a:endParaRPr>
        </a:p>
      </dgm:t>
    </dgm:pt>
    <dgm:pt modelId="{88A7CD7C-94FA-405C-8EF8-AAB7600B2E5E}" type="parTrans" cxnId="{C77294A0-3276-4A01-A95B-CE41B479C515}">
      <dgm:prSet/>
      <dgm:spPr/>
      <dgm:t>
        <a:bodyPr/>
        <a:lstStyle/>
        <a:p>
          <a:endParaRPr lang="tr-TR"/>
        </a:p>
      </dgm:t>
    </dgm:pt>
    <dgm:pt modelId="{25577A58-4936-42F6-8DC5-6253A0C9F21E}" type="sibTrans" cxnId="{C77294A0-3276-4A01-A95B-CE41B479C515}">
      <dgm:prSet/>
      <dgm:spPr/>
      <dgm:t>
        <a:bodyPr/>
        <a:lstStyle/>
        <a:p>
          <a:endParaRPr lang="tr-TR"/>
        </a:p>
      </dgm:t>
    </dgm:pt>
    <dgm:pt modelId="{4ECD7A7F-8D2A-457B-8B26-A11F65484E88}">
      <dgm:prSet custT="1"/>
      <dgm:spPr/>
      <dgm:t>
        <a:bodyPr/>
        <a:lstStyle/>
        <a:p>
          <a:pPr rtl="0"/>
          <a:r>
            <a:rPr lang="en-US" sz="2000" dirty="0" err="1" smtClean="0">
              <a:solidFill>
                <a:schemeClr val="tx1"/>
              </a:solidFill>
            </a:rPr>
            <a:t>Nüfus</a:t>
          </a:r>
          <a:r>
            <a:rPr lang="en-US" sz="2000" dirty="0" smtClean="0">
              <a:solidFill>
                <a:schemeClr val="tx1"/>
              </a:solidFill>
            </a:rPr>
            <a:t> </a:t>
          </a:r>
          <a:r>
            <a:rPr lang="en-US" sz="2000" dirty="0" err="1" smtClean="0">
              <a:solidFill>
                <a:schemeClr val="tx1"/>
              </a:solidFill>
            </a:rPr>
            <a:t>miktarında</a:t>
          </a:r>
          <a:r>
            <a:rPr lang="en-US" sz="2000" dirty="0" smtClean="0">
              <a:solidFill>
                <a:schemeClr val="tx1"/>
              </a:solidFill>
            </a:rPr>
            <a:t> </a:t>
          </a:r>
          <a:r>
            <a:rPr lang="en-US" sz="2000" dirty="0" err="1" smtClean="0">
              <a:solidFill>
                <a:schemeClr val="tx1"/>
              </a:solidFill>
            </a:rPr>
            <a:t>meydana</a:t>
          </a:r>
          <a:r>
            <a:rPr lang="en-US" sz="2000" dirty="0" smtClean="0">
              <a:solidFill>
                <a:schemeClr val="tx1"/>
              </a:solidFill>
            </a:rPr>
            <a:t> </a:t>
          </a:r>
          <a:r>
            <a:rPr lang="en-US" sz="2000" dirty="0" err="1" smtClean="0">
              <a:solidFill>
                <a:schemeClr val="tx1"/>
              </a:solidFill>
            </a:rPr>
            <a:t>gelen</a:t>
          </a:r>
          <a:r>
            <a:rPr lang="en-US" sz="2000" dirty="0" smtClean="0">
              <a:solidFill>
                <a:schemeClr val="tx1"/>
              </a:solidFill>
            </a:rPr>
            <a:t> </a:t>
          </a:r>
          <a:r>
            <a:rPr lang="en-US" sz="2000" dirty="0" err="1" smtClean="0">
              <a:solidFill>
                <a:schemeClr val="tx1"/>
              </a:solidFill>
            </a:rPr>
            <a:t>değişikler</a:t>
          </a:r>
          <a:r>
            <a:rPr lang="en-US" sz="2000" dirty="0" smtClean="0">
              <a:solidFill>
                <a:schemeClr val="tx1"/>
              </a:solidFill>
            </a:rPr>
            <a:t> </a:t>
          </a:r>
          <a:endParaRPr lang="tr-TR" sz="2000" dirty="0">
            <a:solidFill>
              <a:schemeClr val="tx1"/>
            </a:solidFill>
          </a:endParaRPr>
        </a:p>
      </dgm:t>
    </dgm:pt>
    <dgm:pt modelId="{FA95F1C9-7434-41F4-A38B-560273E0E086}" type="parTrans" cxnId="{9FA8E8D2-F998-4DD4-8AEE-31DF087BEB2B}">
      <dgm:prSet/>
      <dgm:spPr/>
      <dgm:t>
        <a:bodyPr/>
        <a:lstStyle/>
        <a:p>
          <a:endParaRPr lang="tr-TR"/>
        </a:p>
      </dgm:t>
    </dgm:pt>
    <dgm:pt modelId="{CB4BF5F8-5382-416E-8D35-987704C29C71}" type="sibTrans" cxnId="{9FA8E8D2-F998-4DD4-8AEE-31DF087BEB2B}">
      <dgm:prSet/>
      <dgm:spPr/>
      <dgm:t>
        <a:bodyPr/>
        <a:lstStyle/>
        <a:p>
          <a:endParaRPr lang="tr-TR"/>
        </a:p>
      </dgm:t>
    </dgm:pt>
    <dgm:pt modelId="{5CB2CDE5-88D6-4DB7-8A14-5154930B356F}">
      <dgm:prSet custT="1"/>
      <dgm:spPr/>
      <dgm:t>
        <a:bodyPr/>
        <a:lstStyle/>
        <a:p>
          <a:pPr rtl="0"/>
          <a:r>
            <a:rPr lang="en-US" sz="2000" dirty="0" err="1" smtClean="0">
              <a:solidFill>
                <a:schemeClr val="tx1"/>
              </a:solidFill>
            </a:rPr>
            <a:t>Nüfus</a:t>
          </a:r>
          <a:r>
            <a:rPr lang="en-US" sz="2000" dirty="0" smtClean="0">
              <a:solidFill>
                <a:schemeClr val="tx1"/>
              </a:solidFill>
            </a:rPr>
            <a:t> </a:t>
          </a:r>
          <a:r>
            <a:rPr lang="en-US" sz="2000" dirty="0" err="1" smtClean="0">
              <a:solidFill>
                <a:schemeClr val="tx1"/>
              </a:solidFill>
            </a:rPr>
            <a:t>piramidindeki</a:t>
          </a:r>
          <a:r>
            <a:rPr lang="en-US" sz="2000" dirty="0" smtClean="0">
              <a:solidFill>
                <a:schemeClr val="tx1"/>
              </a:solidFill>
            </a:rPr>
            <a:t> </a:t>
          </a:r>
          <a:r>
            <a:rPr lang="en-US" sz="2000" dirty="0" err="1" smtClean="0">
              <a:solidFill>
                <a:schemeClr val="tx1"/>
              </a:solidFill>
            </a:rPr>
            <a:t>değişimler</a:t>
          </a:r>
          <a:r>
            <a:rPr lang="en-US" sz="2000" dirty="0" smtClean="0">
              <a:solidFill>
                <a:schemeClr val="tx1"/>
              </a:solidFill>
            </a:rPr>
            <a:t>, </a:t>
          </a:r>
          <a:r>
            <a:rPr lang="en-US" sz="2000" dirty="0" err="1" smtClean="0">
              <a:solidFill>
                <a:schemeClr val="tx1"/>
              </a:solidFill>
            </a:rPr>
            <a:t>ölüm</a:t>
          </a:r>
          <a:r>
            <a:rPr lang="en-US" sz="2000" dirty="0" smtClean="0">
              <a:solidFill>
                <a:schemeClr val="tx1"/>
              </a:solidFill>
            </a:rPr>
            <a:t> </a:t>
          </a:r>
          <a:r>
            <a:rPr lang="en-US" sz="2000" dirty="0" err="1" smtClean="0">
              <a:solidFill>
                <a:schemeClr val="tx1"/>
              </a:solidFill>
            </a:rPr>
            <a:t>yaşının</a:t>
          </a:r>
          <a:r>
            <a:rPr lang="en-US" sz="2000" dirty="0" smtClean="0">
              <a:solidFill>
                <a:schemeClr val="tx1"/>
              </a:solidFill>
            </a:rPr>
            <a:t> </a:t>
          </a:r>
          <a:r>
            <a:rPr lang="en-US" sz="2000" dirty="0" err="1" smtClean="0">
              <a:solidFill>
                <a:schemeClr val="tx1"/>
              </a:solidFill>
            </a:rPr>
            <a:t>yükselmesi</a:t>
          </a:r>
          <a:endParaRPr lang="tr-TR" sz="2000" dirty="0">
            <a:solidFill>
              <a:schemeClr val="tx1"/>
            </a:solidFill>
          </a:endParaRPr>
        </a:p>
      </dgm:t>
    </dgm:pt>
    <dgm:pt modelId="{F86F12BD-6DE0-48E9-BE8B-5AB835FFB52D}" type="parTrans" cxnId="{0E0977D5-64FD-467C-8E87-9AD3E448415C}">
      <dgm:prSet/>
      <dgm:spPr/>
      <dgm:t>
        <a:bodyPr/>
        <a:lstStyle/>
        <a:p>
          <a:endParaRPr lang="tr-TR"/>
        </a:p>
      </dgm:t>
    </dgm:pt>
    <dgm:pt modelId="{A1716463-28CE-4B90-BC33-D394E06D9CBB}" type="sibTrans" cxnId="{0E0977D5-64FD-467C-8E87-9AD3E448415C}">
      <dgm:prSet/>
      <dgm:spPr/>
      <dgm:t>
        <a:bodyPr/>
        <a:lstStyle/>
        <a:p>
          <a:endParaRPr lang="tr-TR"/>
        </a:p>
      </dgm:t>
    </dgm:pt>
    <dgm:pt modelId="{C42E56AE-7942-40A0-97B5-274A19C77C52}">
      <dgm:prSet custT="1"/>
      <dgm:spPr/>
      <dgm:t>
        <a:bodyPr/>
        <a:lstStyle/>
        <a:p>
          <a:pPr rtl="0"/>
          <a:r>
            <a:rPr lang="en-US" sz="2000" dirty="0" err="1" smtClean="0">
              <a:solidFill>
                <a:schemeClr val="tx1"/>
              </a:solidFill>
            </a:rPr>
            <a:t>Nüfusun</a:t>
          </a:r>
          <a:r>
            <a:rPr lang="en-US" sz="2000" dirty="0" smtClean="0">
              <a:solidFill>
                <a:schemeClr val="tx1"/>
              </a:solidFill>
            </a:rPr>
            <a:t> </a:t>
          </a:r>
          <a:r>
            <a:rPr lang="en-US" sz="2000" dirty="0" err="1" smtClean="0">
              <a:solidFill>
                <a:schemeClr val="tx1"/>
              </a:solidFill>
            </a:rPr>
            <a:t>gelir</a:t>
          </a:r>
          <a:r>
            <a:rPr lang="en-US" sz="2000" dirty="0" smtClean="0">
              <a:solidFill>
                <a:schemeClr val="tx1"/>
              </a:solidFill>
            </a:rPr>
            <a:t> </a:t>
          </a:r>
          <a:r>
            <a:rPr lang="en-US" sz="2000" dirty="0" err="1" smtClean="0">
              <a:solidFill>
                <a:schemeClr val="tx1"/>
              </a:solidFill>
            </a:rPr>
            <a:t>dağılımı</a:t>
          </a:r>
          <a:endParaRPr lang="tr-TR" sz="2000" dirty="0">
            <a:solidFill>
              <a:schemeClr val="tx1"/>
            </a:solidFill>
          </a:endParaRPr>
        </a:p>
      </dgm:t>
    </dgm:pt>
    <dgm:pt modelId="{DC3A7879-1EB4-4D57-A254-90AC4AA0F2D1}" type="parTrans" cxnId="{0F78805B-D84B-4846-8AFC-B862360DBDE3}">
      <dgm:prSet/>
      <dgm:spPr/>
      <dgm:t>
        <a:bodyPr/>
        <a:lstStyle/>
        <a:p>
          <a:endParaRPr lang="tr-TR"/>
        </a:p>
      </dgm:t>
    </dgm:pt>
    <dgm:pt modelId="{FB484305-9689-4D43-BD02-B89EBF9325E3}" type="sibTrans" cxnId="{0F78805B-D84B-4846-8AFC-B862360DBDE3}">
      <dgm:prSet/>
      <dgm:spPr/>
      <dgm:t>
        <a:bodyPr/>
        <a:lstStyle/>
        <a:p>
          <a:endParaRPr lang="tr-TR"/>
        </a:p>
      </dgm:t>
    </dgm:pt>
    <dgm:pt modelId="{B9C4B2F8-2E61-4EF5-B3B5-B6BD64FC7577}">
      <dgm:prSet custT="1"/>
      <dgm:spPr/>
      <dgm:t>
        <a:bodyPr/>
        <a:lstStyle/>
        <a:p>
          <a:pPr rtl="0"/>
          <a:r>
            <a:rPr lang="en-US" sz="2000" dirty="0" err="1" smtClean="0">
              <a:solidFill>
                <a:schemeClr val="tx1"/>
              </a:solidFill>
            </a:rPr>
            <a:t>Ürün</a:t>
          </a:r>
          <a:r>
            <a:rPr lang="en-US" sz="2000" dirty="0" smtClean="0">
              <a:solidFill>
                <a:schemeClr val="tx1"/>
              </a:solidFill>
            </a:rPr>
            <a:t> </a:t>
          </a:r>
          <a:r>
            <a:rPr lang="en-US" sz="2000" dirty="0" err="1" smtClean="0">
              <a:solidFill>
                <a:schemeClr val="tx1"/>
              </a:solidFill>
            </a:rPr>
            <a:t>ve</a:t>
          </a:r>
          <a:r>
            <a:rPr lang="en-US" sz="2000" dirty="0" smtClean="0">
              <a:solidFill>
                <a:schemeClr val="tx1"/>
              </a:solidFill>
            </a:rPr>
            <a:t> </a:t>
          </a:r>
          <a:r>
            <a:rPr lang="en-US" sz="2000" dirty="0" err="1" smtClean="0">
              <a:solidFill>
                <a:schemeClr val="tx1"/>
              </a:solidFill>
            </a:rPr>
            <a:t>hizmetlerin</a:t>
          </a:r>
          <a:r>
            <a:rPr lang="en-US" sz="2000" dirty="0" smtClean="0">
              <a:solidFill>
                <a:schemeClr val="tx1"/>
              </a:solidFill>
            </a:rPr>
            <a:t> </a:t>
          </a:r>
          <a:r>
            <a:rPr lang="en-US" sz="2000" dirty="0" err="1" smtClean="0">
              <a:solidFill>
                <a:schemeClr val="tx1"/>
              </a:solidFill>
            </a:rPr>
            <a:t>hayat</a:t>
          </a:r>
          <a:r>
            <a:rPr lang="en-US" sz="2000" dirty="0" smtClean="0">
              <a:solidFill>
                <a:schemeClr val="tx1"/>
              </a:solidFill>
            </a:rPr>
            <a:t> </a:t>
          </a:r>
          <a:r>
            <a:rPr lang="en-US" sz="2000" dirty="0" err="1" smtClean="0">
              <a:solidFill>
                <a:schemeClr val="tx1"/>
              </a:solidFill>
            </a:rPr>
            <a:t>eğrisindeki</a:t>
          </a:r>
          <a:r>
            <a:rPr lang="en-US" sz="2000" dirty="0" smtClean="0">
              <a:solidFill>
                <a:schemeClr val="tx1"/>
              </a:solidFill>
            </a:rPr>
            <a:t> </a:t>
          </a:r>
          <a:r>
            <a:rPr lang="en-US" sz="2000" dirty="0" err="1" smtClean="0">
              <a:solidFill>
                <a:schemeClr val="tx1"/>
              </a:solidFill>
            </a:rPr>
            <a:t>safhası</a:t>
          </a:r>
          <a:endParaRPr lang="tr-TR" sz="2000" dirty="0">
            <a:solidFill>
              <a:schemeClr val="tx1"/>
            </a:solidFill>
          </a:endParaRPr>
        </a:p>
      </dgm:t>
    </dgm:pt>
    <dgm:pt modelId="{F0439484-2B2B-4515-9E74-D67EEB5C2CA1}" type="parTrans" cxnId="{C362FB59-EEB2-48D1-975B-11BCA49A91A7}">
      <dgm:prSet/>
      <dgm:spPr/>
      <dgm:t>
        <a:bodyPr/>
        <a:lstStyle/>
        <a:p>
          <a:endParaRPr lang="tr-TR"/>
        </a:p>
      </dgm:t>
    </dgm:pt>
    <dgm:pt modelId="{805F0C34-3762-4A25-BB73-CF96FFE7B6B7}" type="sibTrans" cxnId="{C362FB59-EEB2-48D1-975B-11BCA49A91A7}">
      <dgm:prSet/>
      <dgm:spPr/>
      <dgm:t>
        <a:bodyPr/>
        <a:lstStyle/>
        <a:p>
          <a:endParaRPr lang="tr-TR"/>
        </a:p>
      </dgm:t>
    </dgm:pt>
    <dgm:pt modelId="{A8A0BB0A-A7F4-43AE-8E32-0CAFF5539630}">
      <dgm:prSet custT="1"/>
      <dgm:spPr/>
      <dgm:t>
        <a:bodyPr/>
        <a:lstStyle/>
        <a:p>
          <a:pPr rtl="0"/>
          <a:r>
            <a:rPr lang="en-US" sz="2000" dirty="0" err="1" smtClean="0">
              <a:solidFill>
                <a:schemeClr val="tx1"/>
              </a:solidFill>
            </a:rPr>
            <a:t>Müşteri</a:t>
          </a:r>
          <a:r>
            <a:rPr lang="en-US" sz="2000" dirty="0" smtClean="0">
              <a:solidFill>
                <a:schemeClr val="tx1"/>
              </a:solidFill>
            </a:rPr>
            <a:t> </a:t>
          </a:r>
          <a:r>
            <a:rPr lang="en-US" sz="2000" dirty="0" err="1" smtClean="0">
              <a:solidFill>
                <a:schemeClr val="tx1"/>
              </a:solidFill>
            </a:rPr>
            <a:t>özellikleri</a:t>
          </a:r>
          <a:endParaRPr lang="tr-TR" sz="2000" dirty="0">
            <a:solidFill>
              <a:schemeClr val="tx1"/>
            </a:solidFill>
          </a:endParaRPr>
        </a:p>
      </dgm:t>
    </dgm:pt>
    <dgm:pt modelId="{41667E4A-8D16-41FB-9EB8-B1AF62D26A8D}" type="parTrans" cxnId="{3A710BEA-BABA-46FB-B6C1-7C2CCAFC96BE}">
      <dgm:prSet/>
      <dgm:spPr/>
      <dgm:t>
        <a:bodyPr/>
        <a:lstStyle/>
        <a:p>
          <a:endParaRPr lang="tr-TR"/>
        </a:p>
      </dgm:t>
    </dgm:pt>
    <dgm:pt modelId="{8C5E0F0B-98F9-46F2-B792-26A8703CE3CA}" type="sibTrans" cxnId="{3A710BEA-BABA-46FB-B6C1-7C2CCAFC96BE}">
      <dgm:prSet/>
      <dgm:spPr/>
      <dgm:t>
        <a:bodyPr/>
        <a:lstStyle/>
        <a:p>
          <a:endParaRPr lang="tr-TR"/>
        </a:p>
      </dgm:t>
    </dgm:pt>
    <dgm:pt modelId="{53E5F62E-1F49-4399-B5F7-6AF0147B5820}">
      <dgm:prSet custT="1"/>
      <dgm:spPr/>
      <dgm:t>
        <a:bodyPr/>
        <a:lstStyle/>
        <a:p>
          <a:pPr rtl="0"/>
          <a:endParaRPr lang="tr-TR" sz="2000" dirty="0">
            <a:solidFill>
              <a:schemeClr val="tx1"/>
            </a:solidFill>
          </a:endParaRPr>
        </a:p>
      </dgm:t>
    </dgm:pt>
    <dgm:pt modelId="{D55DDEB2-4B8B-47CD-B002-616DF0981599}" type="parTrans" cxnId="{161A6796-295C-4341-8765-E3833866D580}">
      <dgm:prSet/>
      <dgm:spPr/>
      <dgm:t>
        <a:bodyPr/>
        <a:lstStyle/>
        <a:p>
          <a:endParaRPr lang="tr-TR"/>
        </a:p>
      </dgm:t>
    </dgm:pt>
    <dgm:pt modelId="{DA58EB90-7F7C-416F-AF89-089C80688D15}" type="sibTrans" cxnId="{161A6796-295C-4341-8765-E3833866D580}">
      <dgm:prSet/>
      <dgm:spPr/>
      <dgm:t>
        <a:bodyPr/>
        <a:lstStyle/>
        <a:p>
          <a:endParaRPr lang="tr-TR"/>
        </a:p>
      </dgm:t>
    </dgm:pt>
    <dgm:pt modelId="{8DC4A541-6088-4E26-B840-2C4EF9275CDF}" type="pres">
      <dgm:prSet presAssocID="{9F21349D-16FE-4C8E-9BB7-42C68D2F214D}" presName="Name0" presStyleCnt="0">
        <dgm:presLayoutVars>
          <dgm:chMax val="7"/>
          <dgm:chPref val="7"/>
          <dgm:dir/>
        </dgm:presLayoutVars>
      </dgm:prSet>
      <dgm:spPr/>
      <dgm:t>
        <a:bodyPr/>
        <a:lstStyle/>
        <a:p>
          <a:endParaRPr lang="tr-TR"/>
        </a:p>
      </dgm:t>
    </dgm:pt>
    <dgm:pt modelId="{88E4A70D-ED4F-4D55-9C95-F7D1BFD6BF22}" type="pres">
      <dgm:prSet presAssocID="{9F21349D-16FE-4C8E-9BB7-42C68D2F214D}" presName="Name1" presStyleCnt="0"/>
      <dgm:spPr/>
    </dgm:pt>
    <dgm:pt modelId="{3EF12C04-E1F2-4BA7-9433-1BA79CAE3B7E}" type="pres">
      <dgm:prSet presAssocID="{9F21349D-16FE-4C8E-9BB7-42C68D2F214D}" presName="cycle" presStyleCnt="0"/>
      <dgm:spPr/>
    </dgm:pt>
    <dgm:pt modelId="{ED0726AF-22B0-47CF-B840-75542FC1403B}" type="pres">
      <dgm:prSet presAssocID="{9F21349D-16FE-4C8E-9BB7-42C68D2F214D}" presName="srcNode" presStyleLbl="node1" presStyleIdx="0" presStyleCnt="1"/>
      <dgm:spPr/>
    </dgm:pt>
    <dgm:pt modelId="{87CC7F53-A273-4BD3-BDC7-CD5935639EEF}" type="pres">
      <dgm:prSet presAssocID="{9F21349D-16FE-4C8E-9BB7-42C68D2F214D}" presName="conn" presStyleLbl="parChTrans1D2" presStyleIdx="0" presStyleCnt="1"/>
      <dgm:spPr/>
      <dgm:t>
        <a:bodyPr/>
        <a:lstStyle/>
        <a:p>
          <a:endParaRPr lang="tr-TR"/>
        </a:p>
      </dgm:t>
    </dgm:pt>
    <dgm:pt modelId="{C766F04C-460E-4610-B7AB-8C6FD5A2E6B4}" type="pres">
      <dgm:prSet presAssocID="{9F21349D-16FE-4C8E-9BB7-42C68D2F214D}" presName="extraNode" presStyleLbl="node1" presStyleIdx="0" presStyleCnt="1"/>
      <dgm:spPr/>
    </dgm:pt>
    <dgm:pt modelId="{A85154EF-84F1-450A-A9B5-696426BC82DD}" type="pres">
      <dgm:prSet presAssocID="{9F21349D-16FE-4C8E-9BB7-42C68D2F214D}" presName="dstNode" presStyleLbl="node1" presStyleIdx="0" presStyleCnt="1"/>
      <dgm:spPr/>
    </dgm:pt>
    <dgm:pt modelId="{FF7AA2C0-FFD0-4B6B-A687-506ADD7F7A67}" type="pres">
      <dgm:prSet presAssocID="{64F46612-C98A-4E20-BD29-9C8FB2817055}" presName="text_1" presStyleLbl="node1" presStyleIdx="0" presStyleCnt="1" custScaleY="134345">
        <dgm:presLayoutVars>
          <dgm:bulletEnabled val="1"/>
        </dgm:presLayoutVars>
      </dgm:prSet>
      <dgm:spPr/>
      <dgm:t>
        <a:bodyPr/>
        <a:lstStyle/>
        <a:p>
          <a:endParaRPr lang="tr-TR"/>
        </a:p>
      </dgm:t>
    </dgm:pt>
    <dgm:pt modelId="{C94F0AB8-7F00-4DBC-B701-6BE395103464}" type="pres">
      <dgm:prSet presAssocID="{64F46612-C98A-4E20-BD29-9C8FB2817055}" presName="accent_1" presStyleCnt="0"/>
      <dgm:spPr/>
    </dgm:pt>
    <dgm:pt modelId="{2C5D7D03-6629-4D79-8112-F1C2F5CD35C1}" type="pres">
      <dgm:prSet presAssocID="{64F46612-C98A-4E20-BD29-9C8FB2817055}" presName="accentRepeatNode" presStyleLbl="solidFgAcc1" presStyleIdx="0" presStyleCnt="1" custAng="20091383" custScaleX="90654" custScaleY="93457"/>
      <dgm:spPr>
        <a:blipFill rotWithShape="0">
          <a:blip xmlns:r="http://schemas.openxmlformats.org/officeDocument/2006/relationships" r:embed="rId1"/>
          <a:stretch>
            <a:fillRect l="7000"/>
          </a:stretch>
        </a:blipFill>
      </dgm:spPr>
    </dgm:pt>
  </dgm:ptLst>
  <dgm:cxnLst>
    <dgm:cxn modelId="{5161A219-B3F2-40BE-B369-12CF7D6B1C69}" type="presOf" srcId="{C42E56AE-7942-40A0-97B5-274A19C77C52}" destId="{FF7AA2C0-FFD0-4B6B-A687-506ADD7F7A67}" srcOrd="0" destOrd="4" presId="urn:microsoft.com/office/officeart/2008/layout/VerticalCurvedList"/>
    <dgm:cxn modelId="{161A6796-295C-4341-8765-E3833866D580}" srcId="{64F46612-C98A-4E20-BD29-9C8FB2817055}" destId="{53E5F62E-1F49-4399-B5F7-6AF0147B5820}" srcOrd="0" destOrd="0" parTransId="{D55DDEB2-4B8B-47CD-B002-616DF0981599}" sibTransId="{DA58EB90-7F7C-416F-AF89-089C80688D15}"/>
    <dgm:cxn modelId="{0D08A20B-CAE5-4B74-9C07-9E8CAC1FABAD}" type="presOf" srcId="{B9C4B2F8-2E61-4EF5-B3B5-B6BD64FC7577}" destId="{FF7AA2C0-FFD0-4B6B-A687-506ADD7F7A67}" srcOrd="0" destOrd="5" presId="urn:microsoft.com/office/officeart/2008/layout/VerticalCurvedList"/>
    <dgm:cxn modelId="{B7729493-2A86-421E-86A9-48547F542274}" type="presOf" srcId="{4ECD7A7F-8D2A-457B-8B26-A11F65484E88}" destId="{FF7AA2C0-FFD0-4B6B-A687-506ADD7F7A67}" srcOrd="0" destOrd="2" presId="urn:microsoft.com/office/officeart/2008/layout/VerticalCurvedList"/>
    <dgm:cxn modelId="{9FA8E8D2-F998-4DD4-8AEE-31DF087BEB2B}" srcId="{64F46612-C98A-4E20-BD29-9C8FB2817055}" destId="{4ECD7A7F-8D2A-457B-8B26-A11F65484E88}" srcOrd="1" destOrd="0" parTransId="{FA95F1C9-7434-41F4-A38B-560273E0E086}" sibTransId="{CB4BF5F8-5382-416E-8D35-987704C29C71}"/>
    <dgm:cxn modelId="{B3D442FD-53E6-4B70-802E-323862A67284}" type="presOf" srcId="{5CB2CDE5-88D6-4DB7-8A14-5154930B356F}" destId="{FF7AA2C0-FFD0-4B6B-A687-506ADD7F7A67}" srcOrd="0" destOrd="3" presId="urn:microsoft.com/office/officeart/2008/layout/VerticalCurvedList"/>
    <dgm:cxn modelId="{C362FB59-EEB2-48D1-975B-11BCA49A91A7}" srcId="{64F46612-C98A-4E20-BD29-9C8FB2817055}" destId="{B9C4B2F8-2E61-4EF5-B3B5-B6BD64FC7577}" srcOrd="4" destOrd="0" parTransId="{F0439484-2B2B-4515-9E74-D67EEB5C2CA1}" sibTransId="{805F0C34-3762-4A25-BB73-CF96FFE7B6B7}"/>
    <dgm:cxn modelId="{C77294A0-3276-4A01-A95B-CE41B479C515}" srcId="{9F21349D-16FE-4C8E-9BB7-42C68D2F214D}" destId="{64F46612-C98A-4E20-BD29-9C8FB2817055}" srcOrd="0" destOrd="0" parTransId="{88A7CD7C-94FA-405C-8EF8-AAB7600B2E5E}" sibTransId="{25577A58-4936-42F6-8DC5-6253A0C9F21E}"/>
    <dgm:cxn modelId="{0F78805B-D84B-4846-8AFC-B862360DBDE3}" srcId="{64F46612-C98A-4E20-BD29-9C8FB2817055}" destId="{C42E56AE-7942-40A0-97B5-274A19C77C52}" srcOrd="3" destOrd="0" parTransId="{DC3A7879-1EB4-4D57-A254-90AC4AA0F2D1}" sibTransId="{FB484305-9689-4D43-BD02-B89EBF9325E3}"/>
    <dgm:cxn modelId="{0E0977D5-64FD-467C-8E87-9AD3E448415C}" srcId="{64F46612-C98A-4E20-BD29-9C8FB2817055}" destId="{5CB2CDE5-88D6-4DB7-8A14-5154930B356F}" srcOrd="2" destOrd="0" parTransId="{F86F12BD-6DE0-48E9-BE8B-5AB835FFB52D}" sibTransId="{A1716463-28CE-4B90-BC33-D394E06D9CBB}"/>
    <dgm:cxn modelId="{3A710BEA-BABA-46FB-B6C1-7C2CCAFC96BE}" srcId="{64F46612-C98A-4E20-BD29-9C8FB2817055}" destId="{A8A0BB0A-A7F4-43AE-8E32-0CAFF5539630}" srcOrd="5" destOrd="0" parTransId="{41667E4A-8D16-41FB-9EB8-B1AF62D26A8D}" sibTransId="{8C5E0F0B-98F9-46F2-B792-26A8703CE3CA}"/>
    <dgm:cxn modelId="{4B046C8F-9F83-4FDC-B964-1B0905303510}" type="presOf" srcId="{64F46612-C98A-4E20-BD29-9C8FB2817055}" destId="{FF7AA2C0-FFD0-4B6B-A687-506ADD7F7A67}" srcOrd="0" destOrd="0" presId="urn:microsoft.com/office/officeart/2008/layout/VerticalCurvedList"/>
    <dgm:cxn modelId="{59E3D7B5-1830-4B52-8FA1-6E3CCF8D7FC8}" type="presOf" srcId="{A8A0BB0A-A7F4-43AE-8E32-0CAFF5539630}" destId="{FF7AA2C0-FFD0-4B6B-A687-506ADD7F7A67}" srcOrd="0" destOrd="6" presId="urn:microsoft.com/office/officeart/2008/layout/VerticalCurvedList"/>
    <dgm:cxn modelId="{21068CAA-6D9E-4242-BAFE-0852F4269E04}" type="presOf" srcId="{DA58EB90-7F7C-416F-AF89-089C80688D15}" destId="{87CC7F53-A273-4BD3-BDC7-CD5935639EEF}" srcOrd="0" destOrd="0" presId="urn:microsoft.com/office/officeart/2008/layout/VerticalCurvedList"/>
    <dgm:cxn modelId="{F716C57E-2311-4318-87BC-DDAF6D4BE05F}" type="presOf" srcId="{9F21349D-16FE-4C8E-9BB7-42C68D2F214D}" destId="{8DC4A541-6088-4E26-B840-2C4EF9275CDF}" srcOrd="0" destOrd="0" presId="urn:microsoft.com/office/officeart/2008/layout/VerticalCurvedList"/>
    <dgm:cxn modelId="{CB3AC71A-C698-4176-A75C-94A9519AD743}" type="presOf" srcId="{53E5F62E-1F49-4399-B5F7-6AF0147B5820}" destId="{FF7AA2C0-FFD0-4B6B-A687-506ADD7F7A67}" srcOrd="0" destOrd="1" presId="urn:microsoft.com/office/officeart/2008/layout/VerticalCurvedList"/>
    <dgm:cxn modelId="{033C9493-E9B3-47EC-9D21-EB29F792ED7E}" type="presParOf" srcId="{8DC4A541-6088-4E26-B840-2C4EF9275CDF}" destId="{88E4A70D-ED4F-4D55-9C95-F7D1BFD6BF22}" srcOrd="0" destOrd="0" presId="urn:microsoft.com/office/officeart/2008/layout/VerticalCurvedList"/>
    <dgm:cxn modelId="{169091D2-1B05-49AB-BDF3-5B1872843688}" type="presParOf" srcId="{88E4A70D-ED4F-4D55-9C95-F7D1BFD6BF22}" destId="{3EF12C04-E1F2-4BA7-9433-1BA79CAE3B7E}" srcOrd="0" destOrd="0" presId="urn:microsoft.com/office/officeart/2008/layout/VerticalCurvedList"/>
    <dgm:cxn modelId="{A0476A08-10D9-48A3-AB81-7021F364B3E1}" type="presParOf" srcId="{3EF12C04-E1F2-4BA7-9433-1BA79CAE3B7E}" destId="{ED0726AF-22B0-47CF-B840-75542FC1403B}" srcOrd="0" destOrd="0" presId="urn:microsoft.com/office/officeart/2008/layout/VerticalCurvedList"/>
    <dgm:cxn modelId="{54CB8505-A43F-4446-9E3E-1710A164E8D6}" type="presParOf" srcId="{3EF12C04-E1F2-4BA7-9433-1BA79CAE3B7E}" destId="{87CC7F53-A273-4BD3-BDC7-CD5935639EEF}" srcOrd="1" destOrd="0" presId="urn:microsoft.com/office/officeart/2008/layout/VerticalCurvedList"/>
    <dgm:cxn modelId="{C1C94AFE-2057-47E0-99FD-BBAAE2D71DA8}" type="presParOf" srcId="{3EF12C04-E1F2-4BA7-9433-1BA79CAE3B7E}" destId="{C766F04C-460E-4610-B7AB-8C6FD5A2E6B4}" srcOrd="2" destOrd="0" presId="urn:microsoft.com/office/officeart/2008/layout/VerticalCurvedList"/>
    <dgm:cxn modelId="{BB78BFE9-AA6C-4055-A3EF-A49722A29A8B}" type="presParOf" srcId="{3EF12C04-E1F2-4BA7-9433-1BA79CAE3B7E}" destId="{A85154EF-84F1-450A-A9B5-696426BC82DD}" srcOrd="3" destOrd="0" presId="urn:microsoft.com/office/officeart/2008/layout/VerticalCurvedList"/>
    <dgm:cxn modelId="{FFFC8500-97D7-4DB7-A991-EA5F59FC85A6}" type="presParOf" srcId="{88E4A70D-ED4F-4D55-9C95-F7D1BFD6BF22}" destId="{FF7AA2C0-FFD0-4B6B-A687-506ADD7F7A67}" srcOrd="1" destOrd="0" presId="urn:microsoft.com/office/officeart/2008/layout/VerticalCurvedList"/>
    <dgm:cxn modelId="{43F539E6-A606-42EA-A65E-54C048DE537C}" type="presParOf" srcId="{88E4A70D-ED4F-4D55-9C95-F7D1BFD6BF22}" destId="{C94F0AB8-7F00-4DBC-B701-6BE395103464}" srcOrd="2" destOrd="0" presId="urn:microsoft.com/office/officeart/2008/layout/VerticalCurvedList"/>
    <dgm:cxn modelId="{B479403B-F8C6-4163-89A2-E338FBFA0004}" type="presParOf" srcId="{C94F0AB8-7F00-4DBC-B701-6BE395103464}" destId="{2C5D7D03-6629-4D79-8112-F1C2F5CD35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A7E466-FC7B-4682-9324-E665F0D95B42}" type="doc">
      <dgm:prSet loTypeId="urn:microsoft.com/office/officeart/2005/8/layout/cycle4#1" loCatId="relationship" qsTypeId="urn:microsoft.com/office/officeart/2005/8/quickstyle/simple3" qsCatId="simple" csTypeId="urn:microsoft.com/office/officeart/2005/8/colors/accent1_2" csCatId="accent1"/>
      <dgm:spPr/>
      <dgm:t>
        <a:bodyPr/>
        <a:lstStyle/>
        <a:p>
          <a:endParaRPr lang="tr-TR"/>
        </a:p>
      </dgm:t>
    </dgm:pt>
    <dgm:pt modelId="{739163C0-6B40-42DA-BDC0-BCD933B78E68}">
      <dgm:prSet/>
      <dgm:spPr/>
      <dgm:t>
        <a:bodyPr/>
        <a:lstStyle/>
        <a:p>
          <a:pPr algn="just" rtl="0"/>
          <a:r>
            <a:rPr lang="en-US" dirty="0" err="1" smtClean="0"/>
            <a:t>İşletmemiz</a:t>
          </a:r>
          <a:r>
            <a:rPr lang="en-US" dirty="0" smtClean="0"/>
            <a:t> </a:t>
          </a:r>
          <a:r>
            <a:rPr lang="en-US" dirty="0" err="1" smtClean="0"/>
            <a:t>hangi</a:t>
          </a:r>
          <a:r>
            <a:rPr lang="en-US" dirty="0" smtClean="0"/>
            <a:t> </a:t>
          </a:r>
          <a:r>
            <a:rPr lang="en-US" dirty="0" err="1" smtClean="0"/>
            <a:t>pazarlara</a:t>
          </a:r>
          <a:r>
            <a:rPr lang="en-US" dirty="0" smtClean="0"/>
            <a:t> </a:t>
          </a:r>
          <a:r>
            <a:rPr lang="en-US" dirty="0" err="1" smtClean="0"/>
            <a:t>hitap</a:t>
          </a:r>
          <a:r>
            <a:rPr lang="en-US" dirty="0" smtClean="0"/>
            <a:t> </a:t>
          </a:r>
          <a:r>
            <a:rPr lang="en-US" dirty="0" err="1" smtClean="0"/>
            <a:t>etmektedir</a:t>
          </a:r>
          <a:r>
            <a:rPr lang="en-US" dirty="0" smtClean="0"/>
            <a:t>?</a:t>
          </a:r>
          <a:endParaRPr lang="tr-TR" dirty="0"/>
        </a:p>
      </dgm:t>
    </dgm:pt>
    <dgm:pt modelId="{5A1EA406-DE28-48F1-8230-27AE6F630C8F}" type="parTrans" cxnId="{A7043804-4E10-48B3-8FF9-5A78BD4638AC}">
      <dgm:prSet/>
      <dgm:spPr/>
      <dgm:t>
        <a:bodyPr/>
        <a:lstStyle/>
        <a:p>
          <a:endParaRPr lang="tr-TR"/>
        </a:p>
      </dgm:t>
    </dgm:pt>
    <dgm:pt modelId="{8B809771-76FF-4777-B088-765ACE73A7FB}" type="sibTrans" cxnId="{A7043804-4E10-48B3-8FF9-5A78BD4638AC}">
      <dgm:prSet/>
      <dgm:spPr/>
      <dgm:t>
        <a:bodyPr/>
        <a:lstStyle/>
        <a:p>
          <a:endParaRPr lang="tr-TR"/>
        </a:p>
      </dgm:t>
    </dgm:pt>
    <dgm:pt modelId="{F5CD9526-0C73-4C55-80C2-327160B8B5DB}">
      <dgm:prSet/>
      <dgm:spPr/>
      <dgm:t>
        <a:bodyPr/>
        <a:lstStyle/>
        <a:p>
          <a:pPr algn="l" rtl="0"/>
          <a:r>
            <a:rPr lang="en-US" dirty="0" err="1" smtClean="0"/>
            <a:t>Pazarın</a:t>
          </a:r>
          <a:r>
            <a:rPr lang="en-US" dirty="0" smtClean="0"/>
            <a:t> </a:t>
          </a:r>
          <a:r>
            <a:rPr lang="en-US" dirty="0" err="1" smtClean="0"/>
            <a:t>büyüklüğü</a:t>
          </a:r>
          <a:r>
            <a:rPr lang="en-US" dirty="0" smtClean="0"/>
            <a:t> </a:t>
          </a:r>
          <a:r>
            <a:rPr lang="en-US" dirty="0" err="1" smtClean="0"/>
            <a:t>ve</a:t>
          </a:r>
          <a:r>
            <a:rPr lang="en-US" dirty="0" smtClean="0"/>
            <a:t> </a:t>
          </a:r>
          <a:r>
            <a:rPr lang="en-US" dirty="0" err="1" smtClean="0"/>
            <a:t>buradaki</a:t>
          </a:r>
          <a:r>
            <a:rPr lang="en-US" dirty="0" smtClean="0"/>
            <a:t> </a:t>
          </a:r>
          <a:r>
            <a:rPr lang="en-US" dirty="0" err="1" smtClean="0"/>
            <a:t>pazar</a:t>
          </a:r>
          <a:r>
            <a:rPr lang="en-US" dirty="0" smtClean="0"/>
            <a:t> </a:t>
          </a:r>
          <a:r>
            <a:rPr lang="en-US" dirty="0" err="1" smtClean="0"/>
            <a:t>payımız</a:t>
          </a:r>
          <a:r>
            <a:rPr lang="en-US" dirty="0" smtClean="0"/>
            <a:t> </a:t>
          </a:r>
          <a:r>
            <a:rPr lang="en-US" dirty="0" err="1" smtClean="0"/>
            <a:t>nedir</a:t>
          </a:r>
          <a:r>
            <a:rPr lang="en-US" dirty="0" smtClean="0"/>
            <a:t>?</a:t>
          </a:r>
          <a:endParaRPr lang="tr-TR" dirty="0"/>
        </a:p>
      </dgm:t>
    </dgm:pt>
    <dgm:pt modelId="{EEE5929E-6C4E-4D64-92D2-5817BA772303}" type="parTrans" cxnId="{87C83E86-718F-4158-AACA-1838DAFD146D}">
      <dgm:prSet/>
      <dgm:spPr/>
      <dgm:t>
        <a:bodyPr/>
        <a:lstStyle/>
        <a:p>
          <a:endParaRPr lang="tr-TR"/>
        </a:p>
      </dgm:t>
    </dgm:pt>
    <dgm:pt modelId="{A5867235-0E70-4C4F-8071-5D27104529F9}" type="sibTrans" cxnId="{87C83E86-718F-4158-AACA-1838DAFD146D}">
      <dgm:prSet/>
      <dgm:spPr/>
      <dgm:t>
        <a:bodyPr/>
        <a:lstStyle/>
        <a:p>
          <a:endParaRPr lang="tr-TR"/>
        </a:p>
      </dgm:t>
    </dgm:pt>
    <dgm:pt modelId="{FDDF4B48-7B0C-4910-A47B-7904F5C142BC}">
      <dgm:prSet/>
      <dgm:spPr/>
      <dgm:t>
        <a:bodyPr/>
        <a:lstStyle/>
        <a:p>
          <a:pPr algn="l" rtl="0"/>
          <a:r>
            <a:rPr lang="en-US" dirty="0" err="1" smtClean="0"/>
            <a:t>Pazar</a:t>
          </a:r>
          <a:r>
            <a:rPr lang="en-US" dirty="0" smtClean="0"/>
            <a:t> </a:t>
          </a:r>
          <a:r>
            <a:rPr lang="en-US" dirty="0" err="1" smtClean="0"/>
            <a:t>durumumuzu</a:t>
          </a:r>
          <a:r>
            <a:rPr lang="en-US" dirty="0" smtClean="0"/>
            <a:t> </a:t>
          </a:r>
          <a:r>
            <a:rPr lang="en-US" dirty="0" err="1" smtClean="0"/>
            <a:t>nasıl</a:t>
          </a:r>
          <a:r>
            <a:rPr lang="en-US" dirty="0" smtClean="0"/>
            <a:t> </a:t>
          </a:r>
          <a:r>
            <a:rPr lang="en-US" dirty="0" err="1" smtClean="0"/>
            <a:t>iyileştirebiliriz</a:t>
          </a:r>
          <a:r>
            <a:rPr lang="en-US" dirty="0" smtClean="0"/>
            <a:t>?</a:t>
          </a:r>
          <a:endParaRPr lang="tr-TR" dirty="0"/>
        </a:p>
      </dgm:t>
    </dgm:pt>
    <dgm:pt modelId="{D1FFA0A3-D8F5-4854-AEF0-218239E7CDD8}" type="parTrans" cxnId="{0F6A7F11-A0CE-4BD4-A94A-B58E27F76647}">
      <dgm:prSet/>
      <dgm:spPr/>
      <dgm:t>
        <a:bodyPr/>
        <a:lstStyle/>
        <a:p>
          <a:endParaRPr lang="tr-TR"/>
        </a:p>
      </dgm:t>
    </dgm:pt>
    <dgm:pt modelId="{D485EE53-2995-4FA3-A65E-BAB3F0F32B11}" type="sibTrans" cxnId="{0F6A7F11-A0CE-4BD4-A94A-B58E27F76647}">
      <dgm:prSet/>
      <dgm:spPr/>
      <dgm:t>
        <a:bodyPr/>
        <a:lstStyle/>
        <a:p>
          <a:endParaRPr lang="tr-TR"/>
        </a:p>
      </dgm:t>
    </dgm:pt>
    <dgm:pt modelId="{24369D65-2179-45B2-AE25-7DB77756E727}">
      <dgm:prSet/>
      <dgm:spPr/>
      <dgm:t>
        <a:bodyPr/>
        <a:lstStyle/>
        <a:p>
          <a:pPr algn="l" rtl="0"/>
          <a:r>
            <a:rPr lang="en-US" dirty="0" err="1" smtClean="0"/>
            <a:t>Hangi</a:t>
          </a:r>
          <a:r>
            <a:rPr lang="en-US" dirty="0" smtClean="0"/>
            <a:t> </a:t>
          </a:r>
          <a:r>
            <a:rPr lang="en-US" dirty="0" err="1" smtClean="0"/>
            <a:t>faktörler</a:t>
          </a:r>
          <a:r>
            <a:rPr lang="en-US" dirty="0" smtClean="0"/>
            <a:t> </a:t>
          </a:r>
          <a:r>
            <a:rPr lang="en-US" dirty="0" err="1" smtClean="0"/>
            <a:t>pazardaki</a:t>
          </a:r>
          <a:r>
            <a:rPr lang="en-US" dirty="0" smtClean="0"/>
            <a:t> </a:t>
          </a:r>
          <a:r>
            <a:rPr lang="en-US" dirty="0" err="1" smtClean="0"/>
            <a:t>başarı</a:t>
          </a:r>
          <a:r>
            <a:rPr lang="en-US" dirty="0" smtClean="0"/>
            <a:t> </a:t>
          </a:r>
          <a:r>
            <a:rPr lang="en-US" dirty="0" err="1" smtClean="0"/>
            <a:t>ve</a:t>
          </a:r>
          <a:r>
            <a:rPr lang="en-US" dirty="0" smtClean="0"/>
            <a:t> </a:t>
          </a:r>
          <a:r>
            <a:rPr lang="en-US" dirty="0" err="1" smtClean="0"/>
            <a:t>başarısızlığı</a:t>
          </a:r>
          <a:r>
            <a:rPr lang="en-US" dirty="0" smtClean="0"/>
            <a:t> </a:t>
          </a:r>
          <a:r>
            <a:rPr lang="en-US" dirty="0" err="1" smtClean="0"/>
            <a:t>etkilemektedir</a:t>
          </a:r>
          <a:r>
            <a:rPr lang="en-US" dirty="0" smtClean="0"/>
            <a:t>?</a:t>
          </a:r>
          <a:endParaRPr lang="tr-TR" dirty="0"/>
        </a:p>
      </dgm:t>
    </dgm:pt>
    <dgm:pt modelId="{648E58F4-3B0C-49C2-96BE-C0945121AE75}" type="parTrans" cxnId="{2CC6B39A-87EF-416E-83E8-90940AF2D4E4}">
      <dgm:prSet/>
      <dgm:spPr/>
      <dgm:t>
        <a:bodyPr/>
        <a:lstStyle/>
        <a:p>
          <a:endParaRPr lang="tr-TR"/>
        </a:p>
      </dgm:t>
    </dgm:pt>
    <dgm:pt modelId="{EDF25AAE-01F4-47BA-AB11-E93F212F1BC4}" type="sibTrans" cxnId="{2CC6B39A-87EF-416E-83E8-90940AF2D4E4}">
      <dgm:prSet/>
      <dgm:spPr/>
      <dgm:t>
        <a:bodyPr/>
        <a:lstStyle/>
        <a:p>
          <a:endParaRPr lang="tr-TR"/>
        </a:p>
      </dgm:t>
    </dgm:pt>
    <dgm:pt modelId="{49BDCB83-1A79-4406-9AB2-B9A0F0ED0D1F}" type="pres">
      <dgm:prSet presAssocID="{92A7E466-FC7B-4682-9324-E665F0D95B42}" presName="cycleMatrixDiagram" presStyleCnt="0">
        <dgm:presLayoutVars>
          <dgm:chMax val="1"/>
          <dgm:dir/>
          <dgm:animLvl val="lvl"/>
          <dgm:resizeHandles val="exact"/>
        </dgm:presLayoutVars>
      </dgm:prSet>
      <dgm:spPr/>
      <dgm:t>
        <a:bodyPr/>
        <a:lstStyle/>
        <a:p>
          <a:endParaRPr lang="tr-TR"/>
        </a:p>
      </dgm:t>
    </dgm:pt>
    <dgm:pt modelId="{C01877A9-0564-47B5-9656-5BA4681087C7}" type="pres">
      <dgm:prSet presAssocID="{92A7E466-FC7B-4682-9324-E665F0D95B42}" presName="children" presStyleCnt="0"/>
      <dgm:spPr/>
    </dgm:pt>
    <dgm:pt modelId="{94553C17-1EC9-4E3E-B929-22D1F1341923}" type="pres">
      <dgm:prSet presAssocID="{92A7E466-FC7B-4682-9324-E665F0D95B42}" presName="childPlaceholder" presStyleCnt="0"/>
      <dgm:spPr/>
    </dgm:pt>
    <dgm:pt modelId="{2B28DE70-0FEA-4294-B0A9-DEAA8C0EE29B}" type="pres">
      <dgm:prSet presAssocID="{92A7E466-FC7B-4682-9324-E665F0D95B42}" presName="circle" presStyleCnt="0"/>
      <dgm:spPr/>
    </dgm:pt>
    <dgm:pt modelId="{1A4DC3BA-DEBA-41B6-9B93-E0F99B4CD372}" type="pres">
      <dgm:prSet presAssocID="{92A7E466-FC7B-4682-9324-E665F0D95B42}" presName="quadrant1" presStyleLbl="node1" presStyleIdx="0" presStyleCnt="4">
        <dgm:presLayoutVars>
          <dgm:chMax val="1"/>
          <dgm:bulletEnabled val="1"/>
        </dgm:presLayoutVars>
      </dgm:prSet>
      <dgm:spPr/>
      <dgm:t>
        <a:bodyPr/>
        <a:lstStyle/>
        <a:p>
          <a:endParaRPr lang="tr-TR"/>
        </a:p>
      </dgm:t>
    </dgm:pt>
    <dgm:pt modelId="{D7358EAA-BED3-4E14-A5B4-48E15BC955D0}" type="pres">
      <dgm:prSet presAssocID="{92A7E466-FC7B-4682-9324-E665F0D95B42}" presName="quadrant2" presStyleLbl="node1" presStyleIdx="1" presStyleCnt="4">
        <dgm:presLayoutVars>
          <dgm:chMax val="1"/>
          <dgm:bulletEnabled val="1"/>
        </dgm:presLayoutVars>
      </dgm:prSet>
      <dgm:spPr/>
      <dgm:t>
        <a:bodyPr/>
        <a:lstStyle/>
        <a:p>
          <a:endParaRPr lang="tr-TR"/>
        </a:p>
      </dgm:t>
    </dgm:pt>
    <dgm:pt modelId="{8EECEE11-D132-47BC-999E-01C73950CA10}" type="pres">
      <dgm:prSet presAssocID="{92A7E466-FC7B-4682-9324-E665F0D95B42}" presName="quadrant3" presStyleLbl="node1" presStyleIdx="2" presStyleCnt="4">
        <dgm:presLayoutVars>
          <dgm:chMax val="1"/>
          <dgm:bulletEnabled val="1"/>
        </dgm:presLayoutVars>
      </dgm:prSet>
      <dgm:spPr/>
      <dgm:t>
        <a:bodyPr/>
        <a:lstStyle/>
        <a:p>
          <a:endParaRPr lang="tr-TR"/>
        </a:p>
      </dgm:t>
    </dgm:pt>
    <dgm:pt modelId="{5CB84ADC-D04D-40BB-A162-619C3D5963EB}" type="pres">
      <dgm:prSet presAssocID="{92A7E466-FC7B-4682-9324-E665F0D95B42}" presName="quadrant4" presStyleLbl="node1" presStyleIdx="3" presStyleCnt="4">
        <dgm:presLayoutVars>
          <dgm:chMax val="1"/>
          <dgm:bulletEnabled val="1"/>
        </dgm:presLayoutVars>
      </dgm:prSet>
      <dgm:spPr/>
      <dgm:t>
        <a:bodyPr/>
        <a:lstStyle/>
        <a:p>
          <a:endParaRPr lang="tr-TR"/>
        </a:p>
      </dgm:t>
    </dgm:pt>
    <dgm:pt modelId="{18632E84-C95A-400C-A807-0AD0E39628E7}" type="pres">
      <dgm:prSet presAssocID="{92A7E466-FC7B-4682-9324-E665F0D95B42}" presName="quadrantPlaceholder" presStyleCnt="0"/>
      <dgm:spPr/>
    </dgm:pt>
    <dgm:pt modelId="{3C39C576-0D7E-4880-999B-A08F7A0DFF1D}" type="pres">
      <dgm:prSet presAssocID="{92A7E466-FC7B-4682-9324-E665F0D95B42}" presName="center1" presStyleLbl="fgShp" presStyleIdx="0" presStyleCnt="2"/>
      <dgm:spPr/>
    </dgm:pt>
    <dgm:pt modelId="{2EBF87C5-9DB3-4266-94EA-299A274D2477}" type="pres">
      <dgm:prSet presAssocID="{92A7E466-FC7B-4682-9324-E665F0D95B42}" presName="center2" presStyleLbl="fgShp" presStyleIdx="1" presStyleCnt="2"/>
      <dgm:spPr/>
    </dgm:pt>
  </dgm:ptLst>
  <dgm:cxnLst>
    <dgm:cxn modelId="{FA8824FD-362C-4E85-A434-C7274AB2A53B}" type="presOf" srcId="{739163C0-6B40-42DA-BDC0-BCD933B78E68}" destId="{1A4DC3BA-DEBA-41B6-9B93-E0F99B4CD372}" srcOrd="0" destOrd="0" presId="urn:microsoft.com/office/officeart/2005/8/layout/cycle4#1"/>
    <dgm:cxn modelId="{2CC6B39A-87EF-416E-83E8-90940AF2D4E4}" srcId="{92A7E466-FC7B-4682-9324-E665F0D95B42}" destId="{24369D65-2179-45B2-AE25-7DB77756E727}" srcOrd="3" destOrd="0" parTransId="{648E58F4-3B0C-49C2-96BE-C0945121AE75}" sibTransId="{EDF25AAE-01F4-47BA-AB11-E93F212F1BC4}"/>
    <dgm:cxn modelId="{0F6A7F11-A0CE-4BD4-A94A-B58E27F76647}" srcId="{92A7E466-FC7B-4682-9324-E665F0D95B42}" destId="{FDDF4B48-7B0C-4910-A47B-7904F5C142BC}" srcOrd="2" destOrd="0" parTransId="{D1FFA0A3-D8F5-4854-AEF0-218239E7CDD8}" sibTransId="{D485EE53-2995-4FA3-A65E-BAB3F0F32B11}"/>
    <dgm:cxn modelId="{87C83E86-718F-4158-AACA-1838DAFD146D}" srcId="{92A7E466-FC7B-4682-9324-E665F0D95B42}" destId="{F5CD9526-0C73-4C55-80C2-327160B8B5DB}" srcOrd="1" destOrd="0" parTransId="{EEE5929E-6C4E-4D64-92D2-5817BA772303}" sibTransId="{A5867235-0E70-4C4F-8071-5D27104529F9}"/>
    <dgm:cxn modelId="{CB8F8669-7192-45F5-A979-A2D5EDCE2756}" type="presOf" srcId="{24369D65-2179-45B2-AE25-7DB77756E727}" destId="{5CB84ADC-D04D-40BB-A162-619C3D5963EB}" srcOrd="0" destOrd="0" presId="urn:microsoft.com/office/officeart/2005/8/layout/cycle4#1"/>
    <dgm:cxn modelId="{BC6F6938-8715-4E6A-8C76-043752B12CFF}" type="presOf" srcId="{F5CD9526-0C73-4C55-80C2-327160B8B5DB}" destId="{D7358EAA-BED3-4E14-A5B4-48E15BC955D0}" srcOrd="0" destOrd="0" presId="urn:microsoft.com/office/officeart/2005/8/layout/cycle4#1"/>
    <dgm:cxn modelId="{A7043804-4E10-48B3-8FF9-5A78BD4638AC}" srcId="{92A7E466-FC7B-4682-9324-E665F0D95B42}" destId="{739163C0-6B40-42DA-BDC0-BCD933B78E68}" srcOrd="0" destOrd="0" parTransId="{5A1EA406-DE28-48F1-8230-27AE6F630C8F}" sibTransId="{8B809771-76FF-4777-B088-765ACE73A7FB}"/>
    <dgm:cxn modelId="{F9882867-59B3-46FE-98FA-F5C26585E192}" type="presOf" srcId="{92A7E466-FC7B-4682-9324-E665F0D95B42}" destId="{49BDCB83-1A79-4406-9AB2-B9A0F0ED0D1F}" srcOrd="0" destOrd="0" presId="urn:microsoft.com/office/officeart/2005/8/layout/cycle4#1"/>
    <dgm:cxn modelId="{09A56B8A-305C-42B3-AE26-F107981C96C6}" type="presOf" srcId="{FDDF4B48-7B0C-4910-A47B-7904F5C142BC}" destId="{8EECEE11-D132-47BC-999E-01C73950CA10}" srcOrd="0" destOrd="0" presId="urn:microsoft.com/office/officeart/2005/8/layout/cycle4#1"/>
    <dgm:cxn modelId="{1738C0AA-2886-480C-8EE7-AD0950BC626E}" type="presParOf" srcId="{49BDCB83-1A79-4406-9AB2-B9A0F0ED0D1F}" destId="{C01877A9-0564-47B5-9656-5BA4681087C7}" srcOrd="0" destOrd="0" presId="urn:microsoft.com/office/officeart/2005/8/layout/cycle4#1"/>
    <dgm:cxn modelId="{0A2A67BF-3334-4FDB-9961-A3C0E6F8E4A4}" type="presParOf" srcId="{C01877A9-0564-47B5-9656-5BA4681087C7}" destId="{94553C17-1EC9-4E3E-B929-22D1F1341923}" srcOrd="0" destOrd="0" presId="urn:microsoft.com/office/officeart/2005/8/layout/cycle4#1"/>
    <dgm:cxn modelId="{52A2C586-B4D6-4B27-97E0-0474311720C3}" type="presParOf" srcId="{49BDCB83-1A79-4406-9AB2-B9A0F0ED0D1F}" destId="{2B28DE70-0FEA-4294-B0A9-DEAA8C0EE29B}" srcOrd="1" destOrd="0" presId="urn:microsoft.com/office/officeart/2005/8/layout/cycle4#1"/>
    <dgm:cxn modelId="{D0233308-C2C5-43E6-A2AD-EDD41AF7AF6E}" type="presParOf" srcId="{2B28DE70-0FEA-4294-B0A9-DEAA8C0EE29B}" destId="{1A4DC3BA-DEBA-41B6-9B93-E0F99B4CD372}" srcOrd="0" destOrd="0" presId="urn:microsoft.com/office/officeart/2005/8/layout/cycle4#1"/>
    <dgm:cxn modelId="{C0C97247-A663-40A1-A815-F1E9A90CD1BB}" type="presParOf" srcId="{2B28DE70-0FEA-4294-B0A9-DEAA8C0EE29B}" destId="{D7358EAA-BED3-4E14-A5B4-48E15BC955D0}" srcOrd="1" destOrd="0" presId="urn:microsoft.com/office/officeart/2005/8/layout/cycle4#1"/>
    <dgm:cxn modelId="{3E1E99C7-F3CC-4862-A3B8-FCA391B1B404}" type="presParOf" srcId="{2B28DE70-0FEA-4294-B0A9-DEAA8C0EE29B}" destId="{8EECEE11-D132-47BC-999E-01C73950CA10}" srcOrd="2" destOrd="0" presId="urn:microsoft.com/office/officeart/2005/8/layout/cycle4#1"/>
    <dgm:cxn modelId="{F94A77B3-BA11-453D-9793-C60A93AB65B4}" type="presParOf" srcId="{2B28DE70-0FEA-4294-B0A9-DEAA8C0EE29B}" destId="{5CB84ADC-D04D-40BB-A162-619C3D5963EB}" srcOrd="3" destOrd="0" presId="urn:microsoft.com/office/officeart/2005/8/layout/cycle4#1"/>
    <dgm:cxn modelId="{73BBE497-B969-4E0D-8037-203D7B4E8FB3}" type="presParOf" srcId="{2B28DE70-0FEA-4294-B0A9-DEAA8C0EE29B}" destId="{18632E84-C95A-400C-A807-0AD0E39628E7}" srcOrd="4" destOrd="0" presId="urn:microsoft.com/office/officeart/2005/8/layout/cycle4#1"/>
    <dgm:cxn modelId="{F1DB1E91-5BD1-45D0-9413-E5D30340200E}" type="presParOf" srcId="{49BDCB83-1A79-4406-9AB2-B9A0F0ED0D1F}" destId="{3C39C576-0D7E-4880-999B-A08F7A0DFF1D}" srcOrd="2" destOrd="0" presId="urn:microsoft.com/office/officeart/2005/8/layout/cycle4#1"/>
    <dgm:cxn modelId="{4BCB45D7-50B1-4CFB-B833-CACD7C2D0AF5}" type="presParOf" srcId="{49BDCB83-1A79-4406-9AB2-B9A0F0ED0D1F}" destId="{2EBF87C5-9DB3-4266-94EA-299A274D2477}" srcOrd="3" destOrd="0" presId="urn:microsoft.com/office/officeart/2005/8/layout/cycle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87E24E-ED54-48D0-9087-07DD7FE7E2AA}" type="doc">
      <dgm:prSet loTypeId="urn:microsoft.com/office/officeart/2008/layout/LinedList" loCatId="list" qsTypeId="urn:microsoft.com/office/officeart/2005/8/quickstyle/simple1" qsCatId="simple" csTypeId="urn:microsoft.com/office/officeart/2005/8/colors/colorful1#3" csCatId="colorful"/>
      <dgm:spPr/>
      <dgm:t>
        <a:bodyPr/>
        <a:lstStyle/>
        <a:p>
          <a:endParaRPr lang="tr-TR"/>
        </a:p>
      </dgm:t>
    </dgm:pt>
    <dgm:pt modelId="{3820B145-0C63-427D-91B7-DF0A0F34AA04}">
      <dgm:prSet custT="1"/>
      <dgm:spPr/>
      <dgm:t>
        <a:bodyPr/>
        <a:lstStyle/>
        <a:p>
          <a:pPr rtl="0"/>
          <a:r>
            <a:rPr lang="en-US" sz="1800" dirty="0" err="1" smtClean="0">
              <a:latin typeface="Times New Roman" pitchFamily="18" charset="0"/>
              <a:cs typeface="Times New Roman" pitchFamily="18" charset="0"/>
            </a:rPr>
            <a:t>İşletmeler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için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üretim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faktörlerinin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bulunabilirliği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maliyetleri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oldukça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önemlidir</a:t>
          </a:r>
          <a:r>
            <a:rPr lang="en-US"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9BEE6C65-231A-4B90-A38A-DC107848E35C}" type="parTrans" cxnId="{F889255C-91E7-4B08-8BDF-430DDB1D6C79}">
      <dgm:prSet/>
      <dgm:spPr/>
      <dgm:t>
        <a:bodyPr/>
        <a:lstStyle/>
        <a:p>
          <a:endParaRPr lang="tr-TR" sz="1800">
            <a:latin typeface="Times New Roman" pitchFamily="18" charset="0"/>
            <a:cs typeface="Times New Roman" pitchFamily="18" charset="0"/>
          </a:endParaRPr>
        </a:p>
      </dgm:t>
    </dgm:pt>
    <dgm:pt modelId="{BED57927-EBDB-4D17-91DF-5FD88B2B1205}" type="sibTrans" cxnId="{F889255C-91E7-4B08-8BDF-430DDB1D6C79}">
      <dgm:prSet/>
      <dgm:spPr/>
      <dgm:t>
        <a:bodyPr/>
        <a:lstStyle/>
        <a:p>
          <a:endParaRPr lang="tr-TR" sz="1800">
            <a:latin typeface="Times New Roman" pitchFamily="18" charset="0"/>
            <a:cs typeface="Times New Roman" pitchFamily="18" charset="0"/>
          </a:endParaRPr>
        </a:p>
      </dgm:t>
    </dgm:pt>
    <dgm:pt modelId="{3C1F0035-9A11-40A9-A152-536641BFC643}">
      <dgm:prSet custT="1"/>
      <dgm:spPr/>
      <dgm:t>
        <a:bodyPr/>
        <a:lstStyle/>
        <a:p>
          <a:pPr rtl="0"/>
          <a:r>
            <a:rPr lang="en-US" sz="1800" dirty="0" err="1" smtClean="0">
              <a:latin typeface="Times New Roman" pitchFamily="18" charset="0"/>
              <a:cs typeface="Times New Roman" pitchFamily="18" charset="0"/>
            </a:rPr>
            <a:t>Özellikle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satıcılar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piyasanın</a:t>
          </a:r>
          <a:r>
            <a:rPr lang="en-US" sz="1800" dirty="0" smtClean="0">
              <a:latin typeface="Times New Roman" pitchFamily="18" charset="0"/>
              <a:cs typeface="Times New Roman" pitchFamily="18" charset="0"/>
            </a:rPr>
            <a:t> ne </a:t>
          </a:r>
          <a:r>
            <a:rPr lang="en-US" sz="1800" dirty="0" err="1" smtClean="0">
              <a:latin typeface="Times New Roman" pitchFamily="18" charset="0"/>
              <a:cs typeface="Times New Roman" pitchFamily="18" charset="0"/>
            </a:rPr>
            <a:t>ölçüde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serbest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rekabet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halinde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oldukları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oligopol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monopol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durumunda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olmadıkları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ilgilenirler</a:t>
          </a:r>
          <a:r>
            <a:rPr lang="en-US"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32F5813B-33CD-4A20-B0C6-AE73FD58FECD}" type="parTrans" cxnId="{F2E11CB1-491E-44F4-87E0-1C361F43C9B5}">
      <dgm:prSet/>
      <dgm:spPr/>
      <dgm:t>
        <a:bodyPr/>
        <a:lstStyle/>
        <a:p>
          <a:endParaRPr lang="tr-TR" sz="1800">
            <a:latin typeface="Times New Roman" pitchFamily="18" charset="0"/>
            <a:cs typeface="Times New Roman" pitchFamily="18" charset="0"/>
          </a:endParaRPr>
        </a:p>
      </dgm:t>
    </dgm:pt>
    <dgm:pt modelId="{387CBEC7-2C58-44E5-AF27-68AEDDA30FB9}" type="sibTrans" cxnId="{F2E11CB1-491E-44F4-87E0-1C361F43C9B5}">
      <dgm:prSet/>
      <dgm:spPr/>
      <dgm:t>
        <a:bodyPr/>
        <a:lstStyle/>
        <a:p>
          <a:endParaRPr lang="tr-TR" sz="1800">
            <a:latin typeface="Times New Roman" pitchFamily="18" charset="0"/>
            <a:cs typeface="Times New Roman" pitchFamily="18" charset="0"/>
          </a:endParaRPr>
        </a:p>
      </dgm:t>
    </dgm:pt>
    <dgm:pt modelId="{292BEDF8-2789-4DE5-AF9E-FC8847E65D62}">
      <dgm:prSet custT="1"/>
      <dgm:spPr/>
      <dgm:t>
        <a:bodyPr/>
        <a:lstStyle/>
        <a:p>
          <a:pPr rtl="0"/>
          <a:r>
            <a:rPr lang="en-US" sz="1800" dirty="0" err="1" smtClean="0">
              <a:latin typeface="Times New Roman" pitchFamily="18" charset="0"/>
              <a:cs typeface="Times New Roman" pitchFamily="18" charset="0"/>
            </a:rPr>
            <a:t>Serbest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rekabetin</a:t>
          </a:r>
          <a:r>
            <a:rPr lang="en-US" sz="1800" dirty="0" smtClean="0">
              <a:latin typeface="Times New Roman" pitchFamily="18" charset="0"/>
              <a:cs typeface="Times New Roman" pitchFamily="18" charset="0"/>
            </a:rPr>
            <a:t> hakim </a:t>
          </a:r>
          <a:r>
            <a:rPr lang="en-US" sz="1800" dirty="0" err="1" smtClean="0">
              <a:latin typeface="Times New Roman" pitchFamily="18" charset="0"/>
              <a:cs typeface="Times New Roman" pitchFamily="18" charset="0"/>
            </a:rPr>
            <a:t>olduğu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satıcı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piyasasında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kontrol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gücü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alıcılarda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oligopol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monopol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durumunda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piyasa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kontrol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gücü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satıcı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firmalardadır</a:t>
          </a:r>
          <a:r>
            <a:rPr lang="en-US"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ACC6ED50-D5F5-47E1-B7E6-6D6FADDCD9AD}" type="parTrans" cxnId="{F857A288-D74F-49DB-8327-46753A3A7045}">
      <dgm:prSet/>
      <dgm:spPr/>
      <dgm:t>
        <a:bodyPr/>
        <a:lstStyle/>
        <a:p>
          <a:endParaRPr lang="tr-TR" sz="1800">
            <a:latin typeface="Times New Roman" pitchFamily="18" charset="0"/>
            <a:cs typeface="Times New Roman" pitchFamily="18" charset="0"/>
          </a:endParaRPr>
        </a:p>
      </dgm:t>
    </dgm:pt>
    <dgm:pt modelId="{735BC7D6-41DA-42A2-8081-75C72060FE59}" type="sibTrans" cxnId="{F857A288-D74F-49DB-8327-46753A3A7045}">
      <dgm:prSet/>
      <dgm:spPr/>
      <dgm:t>
        <a:bodyPr/>
        <a:lstStyle/>
        <a:p>
          <a:endParaRPr lang="tr-TR" sz="1800">
            <a:latin typeface="Times New Roman" pitchFamily="18" charset="0"/>
            <a:cs typeface="Times New Roman" pitchFamily="18" charset="0"/>
          </a:endParaRPr>
        </a:p>
      </dgm:t>
    </dgm:pt>
    <dgm:pt modelId="{89F4C401-E54B-4FE6-A468-A8C7F7EC0D48}">
      <dgm:prSet custT="1"/>
      <dgm:spPr/>
      <dgm:t>
        <a:bodyPr/>
        <a:lstStyle/>
        <a:p>
          <a:pPr rtl="0"/>
          <a:r>
            <a:rPr lang="en-US" sz="1800" dirty="0" err="1" smtClean="0">
              <a:latin typeface="Times New Roman" pitchFamily="18" charset="0"/>
              <a:cs typeface="Times New Roman" pitchFamily="18" charset="0"/>
            </a:rPr>
            <a:t>Alıcının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gücü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arttıkça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tedarik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maliyetleri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düşer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Bunun</a:t>
          </a:r>
          <a:r>
            <a:rPr lang="en-US" sz="1800" dirty="0" smtClean="0">
              <a:latin typeface="Times New Roman" pitchFamily="18" charset="0"/>
              <a:cs typeface="Times New Roman" pitchFamily="18" charset="0"/>
            </a:rPr>
            <a:t> tam </a:t>
          </a:r>
          <a:r>
            <a:rPr lang="en-US" sz="1800" dirty="0" err="1" smtClean="0">
              <a:latin typeface="Times New Roman" pitchFamily="18" charset="0"/>
              <a:cs typeface="Times New Roman" pitchFamily="18" charset="0"/>
            </a:rPr>
            <a:t>tersi</a:t>
          </a:r>
          <a:r>
            <a:rPr lang="en-US" sz="1800" dirty="0" smtClean="0">
              <a:latin typeface="Times New Roman" pitchFamily="18" charset="0"/>
              <a:cs typeface="Times New Roman" pitchFamily="18" charset="0"/>
            </a:rPr>
            <a:t> de </a:t>
          </a:r>
          <a:r>
            <a:rPr lang="en-US" sz="1800" dirty="0" err="1" smtClean="0">
              <a:latin typeface="Times New Roman" pitchFamily="18" charset="0"/>
              <a:cs typeface="Times New Roman" pitchFamily="18" charset="0"/>
            </a:rPr>
            <a:t>doğrudur</a:t>
          </a:r>
          <a:r>
            <a:rPr lang="en-US"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dgm:t>
    </dgm:pt>
    <dgm:pt modelId="{3EAAB030-E16A-44B4-8B7F-7D169AFEFCDE}" type="parTrans" cxnId="{BFEC1502-C307-4B5B-A3EB-41153D6BA791}">
      <dgm:prSet/>
      <dgm:spPr/>
      <dgm:t>
        <a:bodyPr/>
        <a:lstStyle/>
        <a:p>
          <a:endParaRPr lang="tr-TR" sz="1800">
            <a:latin typeface="Times New Roman" pitchFamily="18" charset="0"/>
            <a:cs typeface="Times New Roman" pitchFamily="18" charset="0"/>
          </a:endParaRPr>
        </a:p>
      </dgm:t>
    </dgm:pt>
    <dgm:pt modelId="{0480A899-2966-4A2C-A850-CD13BF043503}" type="sibTrans" cxnId="{BFEC1502-C307-4B5B-A3EB-41153D6BA791}">
      <dgm:prSet/>
      <dgm:spPr/>
      <dgm:t>
        <a:bodyPr/>
        <a:lstStyle/>
        <a:p>
          <a:endParaRPr lang="tr-TR" sz="1800">
            <a:latin typeface="Times New Roman" pitchFamily="18" charset="0"/>
            <a:cs typeface="Times New Roman" pitchFamily="18" charset="0"/>
          </a:endParaRPr>
        </a:p>
      </dgm:t>
    </dgm:pt>
    <dgm:pt modelId="{7A4808E2-EBA1-422B-9966-D1C8D96EA65F}">
      <dgm:prSet custT="1"/>
      <dgm:spPr/>
      <dgm:t>
        <a:bodyPr/>
        <a:lstStyle/>
        <a:p>
          <a:pPr rtl="0"/>
          <a:r>
            <a:rPr lang="en-US" sz="1800" dirty="0" err="1" smtClean="0">
              <a:latin typeface="Times New Roman" pitchFamily="18" charset="0"/>
              <a:cs typeface="Times New Roman" pitchFamily="18" charset="0"/>
            </a:rPr>
            <a:t>Hammadde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maliyetleri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tedarik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koşulları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bakımından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satıcılarla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pazarlık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etmeden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önce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çevresel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gelişmeler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ihtimaller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incelenmelidir</a:t>
          </a:r>
          <a:r>
            <a:rPr lang="en-US"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8D0984DA-323E-402B-9B37-2CE1802F8243}" type="parTrans" cxnId="{32198725-5D6A-4312-897F-10BA76B53AE1}">
      <dgm:prSet/>
      <dgm:spPr/>
      <dgm:t>
        <a:bodyPr/>
        <a:lstStyle/>
        <a:p>
          <a:endParaRPr lang="tr-TR" sz="1800">
            <a:latin typeface="Times New Roman" pitchFamily="18" charset="0"/>
            <a:cs typeface="Times New Roman" pitchFamily="18" charset="0"/>
          </a:endParaRPr>
        </a:p>
      </dgm:t>
    </dgm:pt>
    <dgm:pt modelId="{B0CA8EBC-CC0F-4F59-BA07-02649A685055}" type="sibTrans" cxnId="{32198725-5D6A-4312-897F-10BA76B53AE1}">
      <dgm:prSet/>
      <dgm:spPr/>
      <dgm:t>
        <a:bodyPr/>
        <a:lstStyle/>
        <a:p>
          <a:endParaRPr lang="tr-TR" sz="1800">
            <a:latin typeface="Times New Roman" pitchFamily="18" charset="0"/>
            <a:cs typeface="Times New Roman" pitchFamily="18" charset="0"/>
          </a:endParaRPr>
        </a:p>
      </dgm:t>
    </dgm:pt>
    <dgm:pt modelId="{66F4A8F7-5B9E-4EA1-97AF-1171264B22B7}" type="pres">
      <dgm:prSet presAssocID="{9987E24E-ED54-48D0-9087-07DD7FE7E2AA}" presName="vert0" presStyleCnt="0">
        <dgm:presLayoutVars>
          <dgm:dir/>
          <dgm:animOne val="branch"/>
          <dgm:animLvl val="lvl"/>
        </dgm:presLayoutVars>
      </dgm:prSet>
      <dgm:spPr/>
      <dgm:t>
        <a:bodyPr/>
        <a:lstStyle/>
        <a:p>
          <a:endParaRPr lang="tr-TR"/>
        </a:p>
      </dgm:t>
    </dgm:pt>
    <dgm:pt modelId="{68C4DFE4-CA80-46A9-B5F9-2B3450CCCE76}" type="pres">
      <dgm:prSet presAssocID="{3820B145-0C63-427D-91B7-DF0A0F34AA04}" presName="thickLine" presStyleLbl="alignNode1" presStyleIdx="0" presStyleCnt="5"/>
      <dgm:spPr/>
    </dgm:pt>
    <dgm:pt modelId="{9B16E906-9CE4-4B7E-8FD1-03807140EF48}" type="pres">
      <dgm:prSet presAssocID="{3820B145-0C63-427D-91B7-DF0A0F34AA04}" presName="horz1" presStyleCnt="0"/>
      <dgm:spPr/>
    </dgm:pt>
    <dgm:pt modelId="{474DCD76-E87D-42F7-AE12-FE6FD6EE761B}" type="pres">
      <dgm:prSet presAssocID="{3820B145-0C63-427D-91B7-DF0A0F34AA04}" presName="tx1" presStyleLbl="revTx" presStyleIdx="0" presStyleCnt="5"/>
      <dgm:spPr/>
      <dgm:t>
        <a:bodyPr/>
        <a:lstStyle/>
        <a:p>
          <a:endParaRPr lang="tr-TR"/>
        </a:p>
      </dgm:t>
    </dgm:pt>
    <dgm:pt modelId="{2C4EB531-38CC-4D1E-874E-4D022DFE01A5}" type="pres">
      <dgm:prSet presAssocID="{3820B145-0C63-427D-91B7-DF0A0F34AA04}" presName="vert1" presStyleCnt="0"/>
      <dgm:spPr/>
    </dgm:pt>
    <dgm:pt modelId="{9109997A-E6E1-46FB-AF7C-CCCAEEA1110F}" type="pres">
      <dgm:prSet presAssocID="{3C1F0035-9A11-40A9-A152-536641BFC643}" presName="thickLine" presStyleLbl="alignNode1" presStyleIdx="1" presStyleCnt="5"/>
      <dgm:spPr/>
    </dgm:pt>
    <dgm:pt modelId="{028BDF92-EA06-4BDA-B9D4-D84B5F872769}" type="pres">
      <dgm:prSet presAssocID="{3C1F0035-9A11-40A9-A152-536641BFC643}" presName="horz1" presStyleCnt="0"/>
      <dgm:spPr/>
    </dgm:pt>
    <dgm:pt modelId="{25AA2829-848F-474C-99F2-EE819E816A91}" type="pres">
      <dgm:prSet presAssocID="{3C1F0035-9A11-40A9-A152-536641BFC643}" presName="tx1" presStyleLbl="revTx" presStyleIdx="1" presStyleCnt="5"/>
      <dgm:spPr/>
      <dgm:t>
        <a:bodyPr/>
        <a:lstStyle/>
        <a:p>
          <a:endParaRPr lang="tr-TR"/>
        </a:p>
      </dgm:t>
    </dgm:pt>
    <dgm:pt modelId="{B20F3E76-B42C-46DD-A30C-381CF75A4425}" type="pres">
      <dgm:prSet presAssocID="{3C1F0035-9A11-40A9-A152-536641BFC643}" presName="vert1" presStyleCnt="0"/>
      <dgm:spPr/>
    </dgm:pt>
    <dgm:pt modelId="{441B5B40-B693-407B-96EB-05ED0AAD106A}" type="pres">
      <dgm:prSet presAssocID="{292BEDF8-2789-4DE5-AF9E-FC8847E65D62}" presName="thickLine" presStyleLbl="alignNode1" presStyleIdx="2" presStyleCnt="5"/>
      <dgm:spPr/>
    </dgm:pt>
    <dgm:pt modelId="{213F7F9F-7F56-40EE-BDA4-365C11978099}" type="pres">
      <dgm:prSet presAssocID="{292BEDF8-2789-4DE5-AF9E-FC8847E65D62}" presName="horz1" presStyleCnt="0"/>
      <dgm:spPr/>
    </dgm:pt>
    <dgm:pt modelId="{D6994CA0-6A87-42E7-B16D-E691165A9027}" type="pres">
      <dgm:prSet presAssocID="{292BEDF8-2789-4DE5-AF9E-FC8847E65D62}" presName="tx1" presStyleLbl="revTx" presStyleIdx="2" presStyleCnt="5"/>
      <dgm:spPr/>
      <dgm:t>
        <a:bodyPr/>
        <a:lstStyle/>
        <a:p>
          <a:endParaRPr lang="tr-TR"/>
        </a:p>
      </dgm:t>
    </dgm:pt>
    <dgm:pt modelId="{FB9BB600-B262-49CF-AF03-6D1BBD16A001}" type="pres">
      <dgm:prSet presAssocID="{292BEDF8-2789-4DE5-AF9E-FC8847E65D62}" presName="vert1" presStyleCnt="0"/>
      <dgm:spPr/>
    </dgm:pt>
    <dgm:pt modelId="{B2B1B337-0F16-420F-8792-23DE812B3BBF}" type="pres">
      <dgm:prSet presAssocID="{89F4C401-E54B-4FE6-A468-A8C7F7EC0D48}" presName="thickLine" presStyleLbl="alignNode1" presStyleIdx="3" presStyleCnt="5"/>
      <dgm:spPr/>
    </dgm:pt>
    <dgm:pt modelId="{6F6EB7C5-78FD-4577-A7B6-B45B7EE99ABD}" type="pres">
      <dgm:prSet presAssocID="{89F4C401-E54B-4FE6-A468-A8C7F7EC0D48}" presName="horz1" presStyleCnt="0"/>
      <dgm:spPr/>
    </dgm:pt>
    <dgm:pt modelId="{EA9A638A-8647-4F88-BBA7-E6452BA998A0}" type="pres">
      <dgm:prSet presAssocID="{89F4C401-E54B-4FE6-A468-A8C7F7EC0D48}" presName="tx1" presStyleLbl="revTx" presStyleIdx="3" presStyleCnt="5"/>
      <dgm:spPr/>
      <dgm:t>
        <a:bodyPr/>
        <a:lstStyle/>
        <a:p>
          <a:endParaRPr lang="tr-TR"/>
        </a:p>
      </dgm:t>
    </dgm:pt>
    <dgm:pt modelId="{A8A22B85-9CBA-4F47-A5A1-16B92B99B3CE}" type="pres">
      <dgm:prSet presAssocID="{89F4C401-E54B-4FE6-A468-A8C7F7EC0D48}" presName="vert1" presStyleCnt="0"/>
      <dgm:spPr/>
    </dgm:pt>
    <dgm:pt modelId="{9D252C87-11B7-4AAE-9E23-DEE4D8C4BD18}" type="pres">
      <dgm:prSet presAssocID="{7A4808E2-EBA1-422B-9966-D1C8D96EA65F}" presName="thickLine" presStyleLbl="alignNode1" presStyleIdx="4" presStyleCnt="5"/>
      <dgm:spPr/>
    </dgm:pt>
    <dgm:pt modelId="{FE77F41C-7410-4AD5-B846-38248D21351B}" type="pres">
      <dgm:prSet presAssocID="{7A4808E2-EBA1-422B-9966-D1C8D96EA65F}" presName="horz1" presStyleCnt="0"/>
      <dgm:spPr/>
    </dgm:pt>
    <dgm:pt modelId="{253CF046-073E-4772-85C1-A5CF0144590B}" type="pres">
      <dgm:prSet presAssocID="{7A4808E2-EBA1-422B-9966-D1C8D96EA65F}" presName="tx1" presStyleLbl="revTx" presStyleIdx="4" presStyleCnt="5"/>
      <dgm:spPr/>
      <dgm:t>
        <a:bodyPr/>
        <a:lstStyle/>
        <a:p>
          <a:endParaRPr lang="tr-TR"/>
        </a:p>
      </dgm:t>
    </dgm:pt>
    <dgm:pt modelId="{4700E5B6-189E-4328-96CE-09827EC5989C}" type="pres">
      <dgm:prSet presAssocID="{7A4808E2-EBA1-422B-9966-D1C8D96EA65F}" presName="vert1" presStyleCnt="0"/>
      <dgm:spPr/>
    </dgm:pt>
  </dgm:ptLst>
  <dgm:cxnLst>
    <dgm:cxn modelId="{C3B2F76E-DF7F-4AA6-A586-488F10830D73}" type="presOf" srcId="{7A4808E2-EBA1-422B-9966-D1C8D96EA65F}" destId="{253CF046-073E-4772-85C1-A5CF0144590B}" srcOrd="0" destOrd="0" presId="urn:microsoft.com/office/officeart/2008/layout/LinedList"/>
    <dgm:cxn modelId="{BFEC1502-C307-4B5B-A3EB-41153D6BA791}" srcId="{9987E24E-ED54-48D0-9087-07DD7FE7E2AA}" destId="{89F4C401-E54B-4FE6-A468-A8C7F7EC0D48}" srcOrd="3" destOrd="0" parTransId="{3EAAB030-E16A-44B4-8B7F-7D169AFEFCDE}" sibTransId="{0480A899-2966-4A2C-A850-CD13BF043503}"/>
    <dgm:cxn modelId="{8EA4A30E-E3F8-4C0D-8072-BD0A18EE4F85}" type="presOf" srcId="{3C1F0035-9A11-40A9-A152-536641BFC643}" destId="{25AA2829-848F-474C-99F2-EE819E816A91}" srcOrd="0" destOrd="0" presId="urn:microsoft.com/office/officeart/2008/layout/LinedList"/>
    <dgm:cxn modelId="{59176CB7-1A47-43E7-AE06-E117DC357CC0}" type="presOf" srcId="{89F4C401-E54B-4FE6-A468-A8C7F7EC0D48}" destId="{EA9A638A-8647-4F88-BBA7-E6452BA998A0}" srcOrd="0" destOrd="0" presId="urn:microsoft.com/office/officeart/2008/layout/LinedList"/>
    <dgm:cxn modelId="{32198725-5D6A-4312-897F-10BA76B53AE1}" srcId="{9987E24E-ED54-48D0-9087-07DD7FE7E2AA}" destId="{7A4808E2-EBA1-422B-9966-D1C8D96EA65F}" srcOrd="4" destOrd="0" parTransId="{8D0984DA-323E-402B-9B37-2CE1802F8243}" sibTransId="{B0CA8EBC-CC0F-4F59-BA07-02649A685055}"/>
    <dgm:cxn modelId="{AB3A0B91-09EF-476B-A13C-5D3D6AE41EED}" type="presOf" srcId="{9987E24E-ED54-48D0-9087-07DD7FE7E2AA}" destId="{66F4A8F7-5B9E-4EA1-97AF-1171264B22B7}" srcOrd="0" destOrd="0" presId="urn:microsoft.com/office/officeart/2008/layout/LinedList"/>
    <dgm:cxn modelId="{AB8CF2FF-32B0-4B84-A861-570ADC9F3B26}" type="presOf" srcId="{292BEDF8-2789-4DE5-AF9E-FC8847E65D62}" destId="{D6994CA0-6A87-42E7-B16D-E691165A9027}" srcOrd="0" destOrd="0" presId="urn:microsoft.com/office/officeart/2008/layout/LinedList"/>
    <dgm:cxn modelId="{F889255C-91E7-4B08-8BDF-430DDB1D6C79}" srcId="{9987E24E-ED54-48D0-9087-07DD7FE7E2AA}" destId="{3820B145-0C63-427D-91B7-DF0A0F34AA04}" srcOrd="0" destOrd="0" parTransId="{9BEE6C65-231A-4B90-A38A-DC107848E35C}" sibTransId="{BED57927-EBDB-4D17-91DF-5FD88B2B1205}"/>
    <dgm:cxn modelId="{F2E11CB1-491E-44F4-87E0-1C361F43C9B5}" srcId="{9987E24E-ED54-48D0-9087-07DD7FE7E2AA}" destId="{3C1F0035-9A11-40A9-A152-536641BFC643}" srcOrd="1" destOrd="0" parTransId="{32F5813B-33CD-4A20-B0C6-AE73FD58FECD}" sibTransId="{387CBEC7-2C58-44E5-AF27-68AEDDA30FB9}"/>
    <dgm:cxn modelId="{F857A288-D74F-49DB-8327-46753A3A7045}" srcId="{9987E24E-ED54-48D0-9087-07DD7FE7E2AA}" destId="{292BEDF8-2789-4DE5-AF9E-FC8847E65D62}" srcOrd="2" destOrd="0" parTransId="{ACC6ED50-D5F5-47E1-B7E6-6D6FADDCD9AD}" sibTransId="{735BC7D6-41DA-42A2-8081-75C72060FE59}"/>
    <dgm:cxn modelId="{FE390D29-CC97-4C17-8B31-8AA6787F982F}" type="presOf" srcId="{3820B145-0C63-427D-91B7-DF0A0F34AA04}" destId="{474DCD76-E87D-42F7-AE12-FE6FD6EE761B}" srcOrd="0" destOrd="0" presId="urn:microsoft.com/office/officeart/2008/layout/LinedList"/>
    <dgm:cxn modelId="{03908F8F-0A81-4B3F-A22B-08F6B80493A7}" type="presParOf" srcId="{66F4A8F7-5B9E-4EA1-97AF-1171264B22B7}" destId="{68C4DFE4-CA80-46A9-B5F9-2B3450CCCE76}" srcOrd="0" destOrd="0" presId="urn:microsoft.com/office/officeart/2008/layout/LinedList"/>
    <dgm:cxn modelId="{C0F7FAC6-5390-4CB6-9EE8-2586BB8B6F3D}" type="presParOf" srcId="{66F4A8F7-5B9E-4EA1-97AF-1171264B22B7}" destId="{9B16E906-9CE4-4B7E-8FD1-03807140EF48}" srcOrd="1" destOrd="0" presId="urn:microsoft.com/office/officeart/2008/layout/LinedList"/>
    <dgm:cxn modelId="{B7ED754E-FFAA-4486-A808-AB71EA417EB4}" type="presParOf" srcId="{9B16E906-9CE4-4B7E-8FD1-03807140EF48}" destId="{474DCD76-E87D-42F7-AE12-FE6FD6EE761B}" srcOrd="0" destOrd="0" presId="urn:microsoft.com/office/officeart/2008/layout/LinedList"/>
    <dgm:cxn modelId="{35AF5D6A-D8F3-4140-BDA3-AB1C91F97F85}" type="presParOf" srcId="{9B16E906-9CE4-4B7E-8FD1-03807140EF48}" destId="{2C4EB531-38CC-4D1E-874E-4D022DFE01A5}" srcOrd="1" destOrd="0" presId="urn:microsoft.com/office/officeart/2008/layout/LinedList"/>
    <dgm:cxn modelId="{683AD3F7-8F51-407E-BD00-D607033C6B57}" type="presParOf" srcId="{66F4A8F7-5B9E-4EA1-97AF-1171264B22B7}" destId="{9109997A-E6E1-46FB-AF7C-CCCAEEA1110F}" srcOrd="2" destOrd="0" presId="urn:microsoft.com/office/officeart/2008/layout/LinedList"/>
    <dgm:cxn modelId="{945090B9-F5E8-4FA0-B2C3-2AE82F17933D}" type="presParOf" srcId="{66F4A8F7-5B9E-4EA1-97AF-1171264B22B7}" destId="{028BDF92-EA06-4BDA-B9D4-D84B5F872769}" srcOrd="3" destOrd="0" presId="urn:microsoft.com/office/officeart/2008/layout/LinedList"/>
    <dgm:cxn modelId="{D14F400F-048A-4435-87E7-58C3F7DCB4A9}" type="presParOf" srcId="{028BDF92-EA06-4BDA-B9D4-D84B5F872769}" destId="{25AA2829-848F-474C-99F2-EE819E816A91}" srcOrd="0" destOrd="0" presId="urn:microsoft.com/office/officeart/2008/layout/LinedList"/>
    <dgm:cxn modelId="{EBCE0CCB-6334-48C6-A05F-E974F62399E2}" type="presParOf" srcId="{028BDF92-EA06-4BDA-B9D4-D84B5F872769}" destId="{B20F3E76-B42C-46DD-A30C-381CF75A4425}" srcOrd="1" destOrd="0" presId="urn:microsoft.com/office/officeart/2008/layout/LinedList"/>
    <dgm:cxn modelId="{16EE3FB2-2CD6-4DFB-AAED-51C04015CB8E}" type="presParOf" srcId="{66F4A8F7-5B9E-4EA1-97AF-1171264B22B7}" destId="{441B5B40-B693-407B-96EB-05ED0AAD106A}" srcOrd="4" destOrd="0" presId="urn:microsoft.com/office/officeart/2008/layout/LinedList"/>
    <dgm:cxn modelId="{BB3FF62F-0448-4A12-8565-26B25F8A2A55}" type="presParOf" srcId="{66F4A8F7-5B9E-4EA1-97AF-1171264B22B7}" destId="{213F7F9F-7F56-40EE-BDA4-365C11978099}" srcOrd="5" destOrd="0" presId="urn:microsoft.com/office/officeart/2008/layout/LinedList"/>
    <dgm:cxn modelId="{4D92EC32-E223-4011-ABCB-76A5399A839A}" type="presParOf" srcId="{213F7F9F-7F56-40EE-BDA4-365C11978099}" destId="{D6994CA0-6A87-42E7-B16D-E691165A9027}" srcOrd="0" destOrd="0" presId="urn:microsoft.com/office/officeart/2008/layout/LinedList"/>
    <dgm:cxn modelId="{BC39A9DF-0B0F-4DA0-8B6E-893382B3FD17}" type="presParOf" srcId="{213F7F9F-7F56-40EE-BDA4-365C11978099}" destId="{FB9BB600-B262-49CF-AF03-6D1BBD16A001}" srcOrd="1" destOrd="0" presId="urn:microsoft.com/office/officeart/2008/layout/LinedList"/>
    <dgm:cxn modelId="{4C24730C-8DA9-47A6-AC61-1BA8F5B0399C}" type="presParOf" srcId="{66F4A8F7-5B9E-4EA1-97AF-1171264B22B7}" destId="{B2B1B337-0F16-420F-8792-23DE812B3BBF}" srcOrd="6" destOrd="0" presId="urn:microsoft.com/office/officeart/2008/layout/LinedList"/>
    <dgm:cxn modelId="{349F2871-F7D4-499C-A297-8168D4DC7379}" type="presParOf" srcId="{66F4A8F7-5B9E-4EA1-97AF-1171264B22B7}" destId="{6F6EB7C5-78FD-4577-A7B6-B45B7EE99ABD}" srcOrd="7" destOrd="0" presId="urn:microsoft.com/office/officeart/2008/layout/LinedList"/>
    <dgm:cxn modelId="{707117CD-CB0D-4B5C-A67C-5FA0BF9DB1D2}" type="presParOf" srcId="{6F6EB7C5-78FD-4577-A7B6-B45B7EE99ABD}" destId="{EA9A638A-8647-4F88-BBA7-E6452BA998A0}" srcOrd="0" destOrd="0" presId="urn:microsoft.com/office/officeart/2008/layout/LinedList"/>
    <dgm:cxn modelId="{D8FCF505-7064-41B4-A52D-1D1AAD342F82}" type="presParOf" srcId="{6F6EB7C5-78FD-4577-A7B6-B45B7EE99ABD}" destId="{A8A22B85-9CBA-4F47-A5A1-16B92B99B3CE}" srcOrd="1" destOrd="0" presId="urn:microsoft.com/office/officeart/2008/layout/LinedList"/>
    <dgm:cxn modelId="{21BE7B5D-EFB4-4CFC-BB60-6003945666D1}" type="presParOf" srcId="{66F4A8F7-5B9E-4EA1-97AF-1171264B22B7}" destId="{9D252C87-11B7-4AAE-9E23-DEE4D8C4BD18}" srcOrd="8" destOrd="0" presId="urn:microsoft.com/office/officeart/2008/layout/LinedList"/>
    <dgm:cxn modelId="{C4FB45FF-0E60-42A8-9E85-FD0E70044C0D}" type="presParOf" srcId="{66F4A8F7-5B9E-4EA1-97AF-1171264B22B7}" destId="{FE77F41C-7410-4AD5-B846-38248D21351B}" srcOrd="9" destOrd="0" presId="urn:microsoft.com/office/officeart/2008/layout/LinedList"/>
    <dgm:cxn modelId="{4718A373-C258-4B84-ABE4-80C333F7B61D}" type="presParOf" srcId="{FE77F41C-7410-4AD5-B846-38248D21351B}" destId="{253CF046-073E-4772-85C1-A5CF0144590B}" srcOrd="0" destOrd="0" presId="urn:microsoft.com/office/officeart/2008/layout/LinedList"/>
    <dgm:cxn modelId="{7D3496C1-D6EB-4D85-9028-B0E61C3C1948}" type="presParOf" srcId="{FE77F41C-7410-4AD5-B846-38248D21351B}" destId="{4700E5B6-189E-4328-96CE-09827EC598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AD245-E37C-D14C-949C-64A116AE0ABE}">
      <dsp:nvSpPr>
        <dsp:cNvPr id="0" name=""/>
        <dsp:cNvSpPr/>
      </dsp:nvSpPr>
      <dsp:spPr>
        <a:xfrm>
          <a:off x="1707138" y="0"/>
          <a:ext cx="4894763" cy="4894763"/>
        </a:xfrm>
        <a:prstGeom prst="diamond">
          <a:avLst/>
        </a:prstGeom>
        <a:solidFill>
          <a:schemeClr val="dk1">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32FB7E69-348A-5847-83F9-4FA945C8C774}">
      <dsp:nvSpPr>
        <dsp:cNvPr id="0" name=""/>
        <dsp:cNvSpPr/>
      </dsp:nvSpPr>
      <dsp:spPr>
        <a:xfrm>
          <a:off x="1252290" y="465002"/>
          <a:ext cx="2825486" cy="1908957"/>
        </a:xfrm>
        <a:prstGeom prst="round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noProof="0" dirty="0" smtClean="0">
              <a:latin typeface="Arial"/>
              <a:cs typeface="Arial"/>
            </a:rPr>
            <a:t>GF Stratejileri</a:t>
          </a:r>
        </a:p>
        <a:p>
          <a:pPr lvl="0" algn="ctr" defTabSz="622300">
            <a:lnSpc>
              <a:spcPct val="90000"/>
            </a:lnSpc>
            <a:spcBef>
              <a:spcPct val="0"/>
            </a:spcBef>
            <a:spcAft>
              <a:spcPct val="35000"/>
            </a:spcAft>
          </a:pPr>
          <a:r>
            <a:rPr lang="tr-TR" sz="1000" kern="1200" noProof="0" dirty="0" smtClean="0">
              <a:latin typeface="Arial"/>
              <a:cs typeface="Arial"/>
            </a:rPr>
            <a:t>Fırsatlardan yararlanmak için güçleri kullan</a:t>
          </a:r>
          <a:endParaRPr lang="tr-TR" sz="1000" kern="1200" noProof="0" dirty="0">
            <a:latin typeface="Arial"/>
            <a:cs typeface="Arial"/>
          </a:endParaRPr>
        </a:p>
      </dsp:txBody>
      <dsp:txXfrm>
        <a:off x="1345478" y="558190"/>
        <a:ext cx="2639110" cy="1722581"/>
      </dsp:txXfrm>
    </dsp:sp>
    <dsp:sp modelId="{D48BB571-456F-3E46-96B2-AE7070C287CB}">
      <dsp:nvSpPr>
        <dsp:cNvPr id="0" name=""/>
        <dsp:cNvSpPr/>
      </dsp:nvSpPr>
      <dsp:spPr>
        <a:xfrm>
          <a:off x="4328524" y="465002"/>
          <a:ext cx="2926737" cy="1908957"/>
        </a:xfrm>
        <a:prstGeom prst="round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noProof="0" dirty="0" smtClean="0">
              <a:latin typeface="Arial"/>
              <a:cs typeface="Arial"/>
            </a:rPr>
            <a:t>ZF Stratejileri</a:t>
          </a:r>
        </a:p>
        <a:p>
          <a:pPr lvl="0" algn="ctr" defTabSz="622300">
            <a:lnSpc>
              <a:spcPct val="90000"/>
            </a:lnSpc>
            <a:spcBef>
              <a:spcPct val="0"/>
            </a:spcBef>
            <a:spcAft>
              <a:spcPct val="35000"/>
            </a:spcAft>
          </a:pPr>
          <a:r>
            <a:rPr lang="tr-TR" sz="1000" kern="1200" noProof="0" dirty="0" smtClean="0">
              <a:latin typeface="Arial"/>
              <a:cs typeface="Arial"/>
            </a:rPr>
            <a:t>Zayıfları iyileştirerek</a:t>
          </a:r>
        </a:p>
        <a:p>
          <a:pPr lvl="0" algn="ctr" defTabSz="622300">
            <a:lnSpc>
              <a:spcPct val="90000"/>
            </a:lnSpc>
            <a:spcBef>
              <a:spcPct val="0"/>
            </a:spcBef>
            <a:spcAft>
              <a:spcPct val="35000"/>
            </a:spcAft>
          </a:pPr>
          <a:r>
            <a:rPr lang="tr-TR" sz="1000" kern="1200" noProof="0" dirty="0" smtClean="0">
              <a:latin typeface="Arial"/>
              <a:cs typeface="Arial"/>
            </a:rPr>
            <a:t>Fırsatlardan yararlanmak</a:t>
          </a:r>
          <a:endParaRPr lang="tr-TR" sz="1000" kern="1200" noProof="0" dirty="0">
            <a:latin typeface="Arial"/>
            <a:cs typeface="Arial"/>
          </a:endParaRPr>
        </a:p>
      </dsp:txBody>
      <dsp:txXfrm>
        <a:off x="4421712" y="558190"/>
        <a:ext cx="2740361" cy="1722581"/>
      </dsp:txXfrm>
    </dsp:sp>
    <dsp:sp modelId="{79060AB4-5858-C847-A2D6-F73AF2F5D936}">
      <dsp:nvSpPr>
        <dsp:cNvPr id="0" name=""/>
        <dsp:cNvSpPr/>
      </dsp:nvSpPr>
      <dsp:spPr>
        <a:xfrm>
          <a:off x="1252290" y="2520802"/>
          <a:ext cx="2825486" cy="1908957"/>
        </a:xfrm>
        <a:prstGeom prst="round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noProof="0" dirty="0" smtClean="0">
              <a:latin typeface="Arial"/>
              <a:cs typeface="Arial"/>
            </a:rPr>
            <a:t>GT Stratejileri</a:t>
          </a:r>
        </a:p>
        <a:p>
          <a:pPr lvl="0" algn="ctr" defTabSz="533400">
            <a:lnSpc>
              <a:spcPct val="90000"/>
            </a:lnSpc>
            <a:spcBef>
              <a:spcPct val="0"/>
            </a:spcBef>
            <a:spcAft>
              <a:spcPct val="35000"/>
            </a:spcAft>
          </a:pPr>
          <a:r>
            <a:rPr lang="tr-TR" sz="1050" kern="1200" noProof="0" dirty="0" smtClean="0">
              <a:latin typeface="Arial"/>
              <a:cs typeface="Arial"/>
            </a:rPr>
            <a:t>Güçlerden yararlanarak Tehditlerden kaçın</a:t>
          </a:r>
          <a:endParaRPr lang="tr-TR" sz="1050" kern="1200" noProof="0" dirty="0">
            <a:latin typeface="Arial"/>
            <a:cs typeface="Arial"/>
          </a:endParaRPr>
        </a:p>
      </dsp:txBody>
      <dsp:txXfrm>
        <a:off x="1345478" y="2613990"/>
        <a:ext cx="2639110" cy="1722581"/>
      </dsp:txXfrm>
    </dsp:sp>
    <dsp:sp modelId="{84AD89AD-DFA6-D747-9646-B331E7E2917F}">
      <dsp:nvSpPr>
        <dsp:cNvPr id="0" name=""/>
        <dsp:cNvSpPr/>
      </dsp:nvSpPr>
      <dsp:spPr>
        <a:xfrm>
          <a:off x="4372717" y="2630453"/>
          <a:ext cx="2926737" cy="1908957"/>
        </a:xfrm>
        <a:prstGeom prst="round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noProof="0" dirty="0" smtClean="0">
              <a:latin typeface="Arial"/>
              <a:cs typeface="Arial"/>
            </a:rPr>
            <a:t>ZT Stratejileri</a:t>
          </a:r>
          <a:endParaRPr lang="tr-TR" sz="1000" kern="1200" noProof="0" dirty="0" smtClean="0">
            <a:latin typeface="Arial"/>
            <a:cs typeface="Arial"/>
          </a:endParaRPr>
        </a:p>
        <a:p>
          <a:pPr lvl="0" algn="ctr" defTabSz="622300">
            <a:lnSpc>
              <a:spcPct val="90000"/>
            </a:lnSpc>
            <a:spcBef>
              <a:spcPct val="0"/>
            </a:spcBef>
            <a:spcAft>
              <a:spcPct val="35000"/>
            </a:spcAft>
          </a:pPr>
          <a:r>
            <a:rPr lang="tr-TR" sz="1000" kern="1200" noProof="0" dirty="0" smtClean="0">
              <a:latin typeface="Arial"/>
              <a:cs typeface="Arial"/>
            </a:rPr>
            <a:t>Zayıfları minimuma indir ve Tehditlerden kaçın, savunma planlarını hazırlamaya yarayan stratejilerdir</a:t>
          </a:r>
        </a:p>
        <a:p>
          <a:pPr lvl="0" algn="ctr" defTabSz="622300">
            <a:lnSpc>
              <a:spcPct val="90000"/>
            </a:lnSpc>
            <a:spcBef>
              <a:spcPct val="0"/>
            </a:spcBef>
            <a:spcAft>
              <a:spcPct val="35000"/>
            </a:spcAft>
          </a:pPr>
          <a:endParaRPr lang="tr-TR" sz="700" kern="1200" noProof="0" dirty="0">
            <a:latin typeface="Arial"/>
            <a:cs typeface="Arial"/>
          </a:endParaRPr>
        </a:p>
      </dsp:txBody>
      <dsp:txXfrm>
        <a:off x="4465905" y="2723641"/>
        <a:ext cx="2740361" cy="17225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BF350-A95B-4536-AD9F-9AE57A720286}">
      <dsp:nvSpPr>
        <dsp:cNvPr id="0" name=""/>
        <dsp:cNvSpPr/>
      </dsp:nvSpPr>
      <dsp:spPr>
        <a:xfrm>
          <a:off x="1057589" y="0"/>
          <a:ext cx="5914539" cy="601062"/>
        </a:xfrm>
        <a:prstGeom prst="roundRect">
          <a:avLst>
            <a:gd name="adj" fmla="val 10000"/>
          </a:avLst>
        </a:prstGeom>
        <a:gradFill rotWithShape="0">
          <a:gsLst>
            <a:gs pos="0">
              <a:schemeClr val="accent1">
                <a:alpha val="80000"/>
                <a:hueOff val="0"/>
                <a:satOff val="0"/>
                <a:lumOff val="0"/>
                <a:alphaOff val="0"/>
                <a:tint val="35000"/>
                <a:satMod val="260000"/>
              </a:schemeClr>
            </a:gs>
            <a:gs pos="30000">
              <a:schemeClr val="accent1">
                <a:alpha val="80000"/>
                <a:hueOff val="0"/>
                <a:satOff val="0"/>
                <a:lumOff val="0"/>
                <a:alphaOff val="0"/>
                <a:tint val="38000"/>
                <a:satMod val="260000"/>
              </a:schemeClr>
            </a:gs>
            <a:gs pos="75000">
              <a:schemeClr val="accent1">
                <a:alpha val="80000"/>
                <a:hueOff val="0"/>
                <a:satOff val="0"/>
                <a:lumOff val="0"/>
                <a:alphaOff val="0"/>
                <a:tint val="55000"/>
                <a:satMod val="255000"/>
              </a:schemeClr>
            </a:gs>
            <a:gs pos="100000">
              <a:schemeClr val="accent1">
                <a:alpha val="8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kern="1200" dirty="0" smtClean="0"/>
            <a:t>A) </a:t>
          </a:r>
          <a:r>
            <a:rPr lang="tr-TR" sz="3100" kern="1200" dirty="0" smtClean="0"/>
            <a:t>R</a:t>
          </a:r>
          <a:r>
            <a:rPr lang="en-US" sz="3100" kern="1200" dirty="0" err="1" smtClean="0"/>
            <a:t>ekabeti</a:t>
          </a:r>
          <a:r>
            <a:rPr lang="en-US" sz="3100" kern="1200" dirty="0" smtClean="0"/>
            <a:t> </a:t>
          </a:r>
          <a:r>
            <a:rPr lang="tr-TR" sz="3100" kern="1200" dirty="0" smtClean="0"/>
            <a:t>e</a:t>
          </a:r>
          <a:r>
            <a:rPr lang="en-US" sz="3100" kern="1200" dirty="0" err="1" smtClean="0"/>
            <a:t>tkileyen</a:t>
          </a:r>
          <a:r>
            <a:rPr lang="en-US" sz="3100" kern="1200" dirty="0" smtClean="0"/>
            <a:t> </a:t>
          </a:r>
          <a:r>
            <a:rPr lang="en-US" sz="3100" kern="1200" dirty="0" err="1" smtClean="0"/>
            <a:t>faktörler</a:t>
          </a:r>
          <a:endParaRPr lang="tr-TR" sz="3100" kern="1200" dirty="0"/>
        </a:p>
      </dsp:txBody>
      <dsp:txXfrm>
        <a:off x="1075194" y="17605"/>
        <a:ext cx="5879329" cy="565852"/>
      </dsp:txXfrm>
    </dsp:sp>
    <dsp:sp modelId="{3C00FBC8-05DA-402D-B56C-C452CE7BA6AF}">
      <dsp:nvSpPr>
        <dsp:cNvPr id="0" name=""/>
        <dsp:cNvSpPr/>
      </dsp:nvSpPr>
      <dsp:spPr>
        <a:xfrm>
          <a:off x="1071242" y="711379"/>
          <a:ext cx="601062" cy="60106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3FD65C-A370-447F-8CBF-F9E4EF4DC492}">
      <dsp:nvSpPr>
        <dsp:cNvPr id="0" name=""/>
        <dsp:cNvSpPr/>
      </dsp:nvSpPr>
      <dsp:spPr>
        <a:xfrm>
          <a:off x="1754200" y="711379"/>
          <a:ext cx="5236453" cy="601062"/>
        </a:xfrm>
        <a:prstGeom prst="roundRect">
          <a:avLst>
            <a:gd name="adj" fmla="val 16670"/>
          </a:avLst>
        </a:prstGeom>
        <a:gradFill rotWithShape="0">
          <a:gsLst>
            <a:gs pos="0">
              <a:schemeClr val="accent1">
                <a:shade val="90000"/>
                <a:hueOff val="0"/>
                <a:satOff val="0"/>
                <a:lumOff val="0"/>
                <a:alphaOff val="0"/>
                <a:tint val="35000"/>
                <a:satMod val="260000"/>
              </a:schemeClr>
            </a:gs>
            <a:gs pos="30000">
              <a:schemeClr val="accent1">
                <a:shade val="90000"/>
                <a:hueOff val="0"/>
                <a:satOff val="0"/>
                <a:lumOff val="0"/>
                <a:alphaOff val="0"/>
                <a:tint val="38000"/>
                <a:satMod val="260000"/>
              </a:schemeClr>
            </a:gs>
            <a:gs pos="75000">
              <a:schemeClr val="accent1">
                <a:shade val="90000"/>
                <a:hueOff val="0"/>
                <a:satOff val="0"/>
                <a:lumOff val="0"/>
                <a:alphaOff val="0"/>
                <a:tint val="55000"/>
                <a:satMod val="255000"/>
              </a:schemeClr>
            </a:gs>
            <a:gs pos="100000">
              <a:schemeClr val="accent1">
                <a:shade val="9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tr-TR" sz="1800" kern="1200" dirty="0" smtClean="0"/>
            <a:t>1.</a:t>
          </a:r>
          <a:r>
            <a:rPr lang="en-US" sz="1800" kern="1200" dirty="0" smtClean="0"/>
            <a:t> </a:t>
          </a:r>
          <a:r>
            <a:rPr lang="en-US" sz="1800" kern="1200" dirty="0" err="1" smtClean="0"/>
            <a:t>Giriş</a:t>
          </a:r>
          <a:r>
            <a:rPr lang="en-US" sz="1800" kern="1200" dirty="0" smtClean="0"/>
            <a:t> </a:t>
          </a:r>
          <a:r>
            <a:rPr lang="en-US" sz="1800" kern="1200" dirty="0" err="1" smtClean="0"/>
            <a:t>hakkı</a:t>
          </a:r>
          <a:endParaRPr lang="tr-TR" sz="1800" kern="1200" dirty="0"/>
        </a:p>
      </dsp:txBody>
      <dsp:txXfrm>
        <a:off x="1783547" y="740726"/>
        <a:ext cx="5177759" cy="542368"/>
      </dsp:txXfrm>
    </dsp:sp>
    <dsp:sp modelId="{ECBBB899-F3CD-454E-9507-B6266584F60E}">
      <dsp:nvSpPr>
        <dsp:cNvPr id="0" name=""/>
        <dsp:cNvSpPr/>
      </dsp:nvSpPr>
      <dsp:spPr>
        <a:xfrm>
          <a:off x="1071242" y="1384570"/>
          <a:ext cx="601062" cy="601062"/>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287A6C-0ABB-4A24-9C32-7756F5536EEC}">
      <dsp:nvSpPr>
        <dsp:cNvPr id="0" name=""/>
        <dsp:cNvSpPr/>
      </dsp:nvSpPr>
      <dsp:spPr>
        <a:xfrm>
          <a:off x="1754200" y="1384570"/>
          <a:ext cx="5236453" cy="601062"/>
        </a:xfrm>
        <a:prstGeom prst="roundRect">
          <a:avLst>
            <a:gd name="adj" fmla="val 16670"/>
          </a:avLst>
        </a:prstGeom>
        <a:gradFill rotWithShape="0">
          <a:gsLst>
            <a:gs pos="0">
              <a:schemeClr val="accent1">
                <a:shade val="90000"/>
                <a:hueOff val="-105773"/>
                <a:satOff val="-6878"/>
                <a:lumOff val="8319"/>
                <a:alphaOff val="-10000"/>
                <a:tint val="35000"/>
                <a:satMod val="260000"/>
              </a:schemeClr>
            </a:gs>
            <a:gs pos="30000">
              <a:schemeClr val="accent1">
                <a:shade val="90000"/>
                <a:hueOff val="-105773"/>
                <a:satOff val="-6878"/>
                <a:lumOff val="8319"/>
                <a:alphaOff val="-10000"/>
                <a:tint val="38000"/>
                <a:satMod val="260000"/>
              </a:schemeClr>
            </a:gs>
            <a:gs pos="75000">
              <a:schemeClr val="accent1">
                <a:shade val="90000"/>
                <a:hueOff val="-105773"/>
                <a:satOff val="-6878"/>
                <a:lumOff val="8319"/>
                <a:alphaOff val="-10000"/>
                <a:tint val="55000"/>
                <a:satMod val="255000"/>
              </a:schemeClr>
            </a:gs>
            <a:gs pos="100000">
              <a:schemeClr val="accent1">
                <a:shade val="90000"/>
                <a:hueOff val="-105773"/>
                <a:satOff val="-6878"/>
                <a:lumOff val="8319"/>
                <a:alphaOff val="-1000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2. </a:t>
          </a:r>
          <a:r>
            <a:rPr lang="en-US" sz="1800" kern="1200" dirty="0" err="1" smtClean="0"/>
            <a:t>Dış</a:t>
          </a:r>
          <a:r>
            <a:rPr lang="en-US" sz="1800" kern="1200" dirty="0" smtClean="0"/>
            <a:t> </a:t>
          </a:r>
          <a:r>
            <a:rPr lang="en-US" sz="1800" kern="1200" dirty="0" err="1" smtClean="0"/>
            <a:t>koruma</a:t>
          </a:r>
          <a:endParaRPr lang="tr-TR" sz="1800" kern="1200" dirty="0"/>
        </a:p>
      </dsp:txBody>
      <dsp:txXfrm>
        <a:off x="1783547" y="1413917"/>
        <a:ext cx="5177759" cy="542368"/>
      </dsp:txXfrm>
    </dsp:sp>
    <dsp:sp modelId="{073B9F2D-051D-4FAB-BEE1-08363C6995F8}">
      <dsp:nvSpPr>
        <dsp:cNvPr id="0" name=""/>
        <dsp:cNvSpPr/>
      </dsp:nvSpPr>
      <dsp:spPr>
        <a:xfrm>
          <a:off x="1071242" y="2057760"/>
          <a:ext cx="601062" cy="601062"/>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21BD1C8-B3C6-409A-BFDC-B64DF993043B}">
      <dsp:nvSpPr>
        <dsp:cNvPr id="0" name=""/>
        <dsp:cNvSpPr/>
      </dsp:nvSpPr>
      <dsp:spPr>
        <a:xfrm>
          <a:off x="1754200" y="2057760"/>
          <a:ext cx="5236453" cy="601062"/>
        </a:xfrm>
        <a:prstGeom prst="roundRect">
          <a:avLst>
            <a:gd name="adj" fmla="val 16670"/>
          </a:avLst>
        </a:prstGeom>
        <a:gradFill rotWithShape="0">
          <a:gsLst>
            <a:gs pos="0">
              <a:schemeClr val="accent1">
                <a:shade val="90000"/>
                <a:hueOff val="-211547"/>
                <a:satOff val="-13756"/>
                <a:lumOff val="16638"/>
                <a:alphaOff val="-20000"/>
                <a:tint val="35000"/>
                <a:satMod val="260000"/>
              </a:schemeClr>
            </a:gs>
            <a:gs pos="30000">
              <a:schemeClr val="accent1">
                <a:shade val="90000"/>
                <a:hueOff val="-211547"/>
                <a:satOff val="-13756"/>
                <a:lumOff val="16638"/>
                <a:alphaOff val="-20000"/>
                <a:tint val="38000"/>
                <a:satMod val="260000"/>
              </a:schemeClr>
            </a:gs>
            <a:gs pos="75000">
              <a:schemeClr val="accent1">
                <a:shade val="90000"/>
                <a:hueOff val="-211547"/>
                <a:satOff val="-13756"/>
                <a:lumOff val="16638"/>
                <a:alphaOff val="-20000"/>
                <a:tint val="55000"/>
                <a:satMod val="255000"/>
              </a:schemeClr>
            </a:gs>
            <a:gs pos="100000">
              <a:schemeClr val="accent1">
                <a:shade val="90000"/>
                <a:hueOff val="-211547"/>
                <a:satOff val="-13756"/>
                <a:lumOff val="16638"/>
                <a:alphaOff val="-2000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3.</a:t>
          </a:r>
          <a:r>
            <a:rPr lang="tr-TR" sz="1800" kern="1200" dirty="0" smtClean="0"/>
            <a:t> </a:t>
          </a:r>
          <a:r>
            <a:rPr lang="en-US" sz="1800" kern="1200" dirty="0" err="1" smtClean="0"/>
            <a:t>Yararlanılabilir</a:t>
          </a:r>
          <a:r>
            <a:rPr lang="en-US" sz="1800" kern="1200" dirty="0" smtClean="0"/>
            <a:t> </a:t>
          </a:r>
          <a:r>
            <a:rPr lang="en-US" sz="1800" kern="1200" dirty="0" err="1" smtClean="0"/>
            <a:t>pazar</a:t>
          </a:r>
          <a:r>
            <a:rPr lang="en-US" sz="1800" kern="1200" dirty="0" smtClean="0"/>
            <a:t> </a:t>
          </a:r>
          <a:r>
            <a:rPr lang="tr-TR" sz="1800" kern="1200" dirty="0" smtClean="0"/>
            <a:t>k</a:t>
          </a:r>
          <a:r>
            <a:rPr lang="en-US" sz="1800" kern="1200" dirty="0" err="1" smtClean="0"/>
            <a:t>ısmı</a:t>
          </a:r>
          <a:endParaRPr lang="tr-TR" sz="1800" kern="1200" dirty="0"/>
        </a:p>
      </dsp:txBody>
      <dsp:txXfrm>
        <a:off x="1783547" y="2087107"/>
        <a:ext cx="5177759" cy="542368"/>
      </dsp:txXfrm>
    </dsp:sp>
    <dsp:sp modelId="{6322741A-6671-4E04-A122-ED44C98F5290}">
      <dsp:nvSpPr>
        <dsp:cNvPr id="0" name=""/>
        <dsp:cNvSpPr/>
      </dsp:nvSpPr>
      <dsp:spPr>
        <a:xfrm>
          <a:off x="1071242" y="2730950"/>
          <a:ext cx="601062" cy="601062"/>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1CCF1C-920D-48E5-8EBC-73BF7D2459AD}">
      <dsp:nvSpPr>
        <dsp:cNvPr id="0" name=""/>
        <dsp:cNvSpPr/>
      </dsp:nvSpPr>
      <dsp:spPr>
        <a:xfrm>
          <a:off x="1754200" y="2730950"/>
          <a:ext cx="5236453" cy="601062"/>
        </a:xfrm>
        <a:prstGeom prst="roundRect">
          <a:avLst>
            <a:gd name="adj" fmla="val 16670"/>
          </a:avLst>
        </a:prstGeom>
        <a:gradFill rotWithShape="0">
          <a:gsLst>
            <a:gs pos="0">
              <a:schemeClr val="accent1">
                <a:shade val="90000"/>
                <a:hueOff val="-317320"/>
                <a:satOff val="-20634"/>
                <a:lumOff val="24958"/>
                <a:alphaOff val="-30000"/>
                <a:tint val="35000"/>
                <a:satMod val="260000"/>
              </a:schemeClr>
            </a:gs>
            <a:gs pos="30000">
              <a:schemeClr val="accent1">
                <a:shade val="90000"/>
                <a:hueOff val="-317320"/>
                <a:satOff val="-20634"/>
                <a:lumOff val="24958"/>
                <a:alphaOff val="-30000"/>
                <a:tint val="38000"/>
                <a:satMod val="260000"/>
              </a:schemeClr>
            </a:gs>
            <a:gs pos="75000">
              <a:schemeClr val="accent1">
                <a:shade val="90000"/>
                <a:hueOff val="-317320"/>
                <a:satOff val="-20634"/>
                <a:lumOff val="24958"/>
                <a:alphaOff val="-30000"/>
                <a:tint val="55000"/>
                <a:satMod val="255000"/>
              </a:schemeClr>
            </a:gs>
            <a:gs pos="100000">
              <a:schemeClr val="accent1">
                <a:shade val="90000"/>
                <a:hueOff val="-317320"/>
                <a:satOff val="-20634"/>
                <a:lumOff val="24958"/>
                <a:alphaOff val="-3000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4.</a:t>
          </a:r>
          <a:r>
            <a:rPr lang="tr-TR" sz="1800" kern="1200" dirty="0" smtClean="0"/>
            <a:t> </a:t>
          </a:r>
          <a:r>
            <a:rPr lang="en-US" sz="1800" kern="1200" dirty="0" err="1" smtClean="0"/>
            <a:t>Sektörde</a:t>
          </a:r>
          <a:r>
            <a:rPr lang="en-US" sz="1800" kern="1200" dirty="0" smtClean="0"/>
            <a:t> </a:t>
          </a:r>
          <a:r>
            <a:rPr lang="en-US" sz="1800" kern="1200" dirty="0" err="1" smtClean="0"/>
            <a:t>karların</a:t>
          </a:r>
          <a:r>
            <a:rPr lang="en-US" sz="1800" kern="1200" dirty="0" smtClean="0"/>
            <a:t> </a:t>
          </a:r>
          <a:r>
            <a:rPr lang="en-US" sz="1800" kern="1200" dirty="0" err="1" smtClean="0"/>
            <a:t>gelişme</a:t>
          </a:r>
          <a:r>
            <a:rPr lang="en-US" sz="1800" kern="1200" dirty="0" smtClean="0"/>
            <a:t> </a:t>
          </a:r>
          <a:r>
            <a:rPr lang="en-US" sz="1800" kern="1200" dirty="0" err="1" smtClean="0"/>
            <a:t>durumu</a:t>
          </a:r>
          <a:endParaRPr lang="tr-TR" sz="1800" kern="1200" dirty="0"/>
        </a:p>
      </dsp:txBody>
      <dsp:txXfrm>
        <a:off x="1783547" y="2760297"/>
        <a:ext cx="5177759" cy="542368"/>
      </dsp:txXfrm>
    </dsp:sp>
    <dsp:sp modelId="{4869ED4A-AA11-4A75-AA93-C48B2F268F46}">
      <dsp:nvSpPr>
        <dsp:cNvPr id="0" name=""/>
        <dsp:cNvSpPr/>
      </dsp:nvSpPr>
      <dsp:spPr>
        <a:xfrm>
          <a:off x="1071242" y="3404141"/>
          <a:ext cx="601062" cy="601062"/>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41234D-CDDD-4066-BB9C-B488D079DAB6}">
      <dsp:nvSpPr>
        <dsp:cNvPr id="0" name=""/>
        <dsp:cNvSpPr/>
      </dsp:nvSpPr>
      <dsp:spPr>
        <a:xfrm>
          <a:off x="1754200" y="3404141"/>
          <a:ext cx="5236453" cy="601062"/>
        </a:xfrm>
        <a:prstGeom prst="roundRect">
          <a:avLst>
            <a:gd name="adj" fmla="val 16670"/>
          </a:avLst>
        </a:prstGeom>
        <a:gradFill rotWithShape="0">
          <a:gsLst>
            <a:gs pos="0">
              <a:schemeClr val="accent1">
                <a:shade val="90000"/>
                <a:hueOff val="-423094"/>
                <a:satOff val="-27512"/>
                <a:lumOff val="33277"/>
                <a:alphaOff val="-40000"/>
                <a:tint val="35000"/>
                <a:satMod val="260000"/>
              </a:schemeClr>
            </a:gs>
            <a:gs pos="30000">
              <a:schemeClr val="accent1">
                <a:shade val="90000"/>
                <a:hueOff val="-423094"/>
                <a:satOff val="-27512"/>
                <a:lumOff val="33277"/>
                <a:alphaOff val="-40000"/>
                <a:tint val="38000"/>
                <a:satMod val="260000"/>
              </a:schemeClr>
            </a:gs>
            <a:gs pos="75000">
              <a:schemeClr val="accent1">
                <a:shade val="90000"/>
                <a:hueOff val="-423094"/>
                <a:satOff val="-27512"/>
                <a:lumOff val="33277"/>
                <a:alphaOff val="-40000"/>
                <a:tint val="55000"/>
                <a:satMod val="255000"/>
              </a:schemeClr>
            </a:gs>
            <a:gs pos="100000">
              <a:schemeClr val="accent1">
                <a:shade val="90000"/>
                <a:hueOff val="-423094"/>
                <a:satOff val="-27512"/>
                <a:lumOff val="33277"/>
                <a:alphaOff val="-4000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5.</a:t>
          </a:r>
          <a:r>
            <a:rPr lang="tr-TR" sz="1800" kern="1200" dirty="0" smtClean="0"/>
            <a:t> </a:t>
          </a:r>
          <a:r>
            <a:rPr lang="en-US" sz="1800" kern="1200" dirty="0" err="1" smtClean="0"/>
            <a:t>Pazarın</a:t>
          </a:r>
          <a:r>
            <a:rPr lang="en-US" sz="1800" kern="1200" dirty="0" smtClean="0"/>
            <a:t> </a:t>
          </a:r>
          <a:r>
            <a:rPr lang="en-US" sz="1800" kern="1200" dirty="0" err="1" smtClean="0"/>
            <a:t>durumu</a:t>
          </a:r>
          <a:endParaRPr lang="tr-TR" sz="1800" kern="1200" dirty="0"/>
        </a:p>
      </dsp:txBody>
      <dsp:txXfrm>
        <a:off x="1783547" y="3433488"/>
        <a:ext cx="5177759" cy="542368"/>
      </dsp:txXfrm>
    </dsp:sp>
    <dsp:sp modelId="{E2C3806D-40D7-4F44-88F2-55401134B8C4}">
      <dsp:nvSpPr>
        <dsp:cNvPr id="0" name=""/>
        <dsp:cNvSpPr/>
      </dsp:nvSpPr>
      <dsp:spPr>
        <a:xfrm>
          <a:off x="1071242" y="4077331"/>
          <a:ext cx="601062" cy="601062"/>
        </a:xfrm>
        <a:prstGeom prst="roundRect">
          <a:avLst>
            <a:gd name="adj" fmla="val 166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86B4F-B775-472C-9682-DB5AF6C60AC1}">
      <dsp:nvSpPr>
        <dsp:cNvPr id="0" name=""/>
        <dsp:cNvSpPr/>
      </dsp:nvSpPr>
      <dsp:spPr>
        <a:xfrm>
          <a:off x="1754200" y="4077331"/>
          <a:ext cx="5236453" cy="601062"/>
        </a:xfrm>
        <a:prstGeom prst="roundRect">
          <a:avLst>
            <a:gd name="adj" fmla="val 16670"/>
          </a:avLst>
        </a:prstGeom>
        <a:gradFill rotWithShape="0">
          <a:gsLst>
            <a:gs pos="0">
              <a:schemeClr val="accent1">
                <a:shade val="90000"/>
                <a:hueOff val="-528867"/>
                <a:satOff val="-34390"/>
                <a:lumOff val="41596"/>
                <a:alphaOff val="-50000"/>
                <a:tint val="35000"/>
                <a:satMod val="260000"/>
              </a:schemeClr>
            </a:gs>
            <a:gs pos="30000">
              <a:schemeClr val="accent1">
                <a:shade val="90000"/>
                <a:hueOff val="-528867"/>
                <a:satOff val="-34390"/>
                <a:lumOff val="41596"/>
                <a:alphaOff val="-50000"/>
                <a:tint val="38000"/>
                <a:satMod val="260000"/>
              </a:schemeClr>
            </a:gs>
            <a:gs pos="75000">
              <a:schemeClr val="accent1">
                <a:shade val="90000"/>
                <a:hueOff val="-528867"/>
                <a:satOff val="-34390"/>
                <a:lumOff val="41596"/>
                <a:alphaOff val="-50000"/>
                <a:tint val="55000"/>
                <a:satMod val="255000"/>
              </a:schemeClr>
            </a:gs>
            <a:gs pos="100000">
              <a:schemeClr val="accent1">
                <a:shade val="90000"/>
                <a:hueOff val="-528867"/>
                <a:satOff val="-34390"/>
                <a:lumOff val="41596"/>
                <a:alphaOff val="-5000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rtl="0">
            <a:lnSpc>
              <a:spcPct val="90000"/>
            </a:lnSpc>
            <a:spcBef>
              <a:spcPct val="0"/>
            </a:spcBef>
            <a:spcAft>
              <a:spcPct val="35000"/>
            </a:spcAft>
          </a:pPr>
          <a:r>
            <a:rPr lang="en-US" sz="1800" kern="1200" dirty="0" smtClean="0"/>
            <a:t>6.</a:t>
          </a:r>
          <a:r>
            <a:rPr lang="tr-TR" sz="1800" kern="1200" dirty="0" smtClean="0"/>
            <a:t> </a:t>
          </a:r>
          <a:r>
            <a:rPr lang="en-US" sz="1800" kern="1200" dirty="0" err="1" smtClean="0"/>
            <a:t>Gelişmenin</a:t>
          </a:r>
          <a:r>
            <a:rPr lang="en-US" sz="1800" kern="1200" dirty="0" smtClean="0"/>
            <a:t> </a:t>
          </a:r>
          <a:r>
            <a:rPr lang="en-US" sz="1800" kern="1200" dirty="0" err="1" smtClean="0"/>
            <a:t>genel</a:t>
          </a:r>
          <a:r>
            <a:rPr lang="en-US" sz="1800" kern="1200" dirty="0" smtClean="0"/>
            <a:t> </a:t>
          </a:r>
          <a:r>
            <a:rPr lang="en-US" sz="1800" kern="1200" dirty="0" err="1" smtClean="0"/>
            <a:t>eğilimi</a:t>
          </a:r>
          <a:endParaRPr lang="tr-TR" sz="1800" kern="1200" dirty="0"/>
        </a:p>
      </dsp:txBody>
      <dsp:txXfrm>
        <a:off x="1783547" y="4106678"/>
        <a:ext cx="5177759" cy="5423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5A9E8-5774-438A-93E5-B7229E706240}">
      <dsp:nvSpPr>
        <dsp:cNvPr id="0" name=""/>
        <dsp:cNvSpPr/>
      </dsp:nvSpPr>
      <dsp:spPr>
        <a:xfrm>
          <a:off x="345638" y="1303344"/>
          <a:ext cx="8295321" cy="2592288"/>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5843" tIns="38100" rIns="38100" bIns="38100" numCol="1" spcCol="1270" anchor="t" anchorCtr="0">
          <a:noAutofit/>
        </a:bodyPr>
        <a:lstStyle/>
        <a:p>
          <a:pPr lvl="0" algn="l" defTabSz="444500" rtl="0">
            <a:lnSpc>
              <a:spcPct val="100000"/>
            </a:lnSpc>
            <a:spcBef>
              <a:spcPct val="0"/>
            </a:spcBef>
            <a:spcAft>
              <a:spcPct val="35000"/>
            </a:spcAft>
          </a:pPr>
          <a:endParaRPr lang="tr-TR" sz="1000" kern="1200" dirty="0"/>
        </a:p>
        <a:p>
          <a:pPr marL="171450" lvl="1" indent="-171450" algn="l" defTabSz="844550" rtl="0">
            <a:lnSpc>
              <a:spcPct val="100000"/>
            </a:lnSpc>
            <a:spcBef>
              <a:spcPct val="0"/>
            </a:spcBef>
            <a:spcAft>
              <a:spcPct val="15000"/>
            </a:spcAft>
            <a:buChar char="••"/>
          </a:pPr>
          <a:r>
            <a:rPr lang="en-US" sz="1900" kern="1200" dirty="0" err="1" smtClean="0"/>
            <a:t>Rakipler</a:t>
          </a:r>
          <a:r>
            <a:rPr lang="en-US" sz="1900" kern="1200" dirty="0" smtClean="0"/>
            <a:t> </a:t>
          </a:r>
          <a:r>
            <a:rPr lang="en-US" sz="1900" kern="1200" dirty="0" err="1" smtClean="0"/>
            <a:t>kimlerdir</a:t>
          </a:r>
          <a:r>
            <a:rPr lang="en-US" sz="1900" kern="1200" dirty="0" smtClean="0"/>
            <a:t>?</a:t>
          </a:r>
          <a:endParaRPr lang="tr-TR" sz="1900" kern="1200" dirty="0"/>
        </a:p>
        <a:p>
          <a:pPr marL="171450" lvl="1" indent="-171450" algn="l" defTabSz="844550" rtl="0">
            <a:lnSpc>
              <a:spcPct val="100000"/>
            </a:lnSpc>
            <a:spcBef>
              <a:spcPct val="0"/>
            </a:spcBef>
            <a:spcAft>
              <a:spcPct val="15000"/>
            </a:spcAft>
            <a:buChar char="••"/>
          </a:pPr>
          <a:r>
            <a:rPr lang="en-US" sz="1900" kern="1200" dirty="0" err="1" smtClean="0"/>
            <a:t>Üretim</a:t>
          </a:r>
          <a:r>
            <a:rPr lang="en-US" sz="1900" kern="1200" dirty="0" smtClean="0"/>
            <a:t> </a:t>
          </a:r>
          <a:r>
            <a:rPr lang="en-US" sz="1900" kern="1200" dirty="0" err="1" smtClean="0"/>
            <a:t>kapasiteleri</a:t>
          </a:r>
          <a:r>
            <a:rPr lang="en-US" sz="1900" kern="1200" dirty="0" smtClean="0"/>
            <a:t> </a:t>
          </a:r>
          <a:r>
            <a:rPr lang="en-US" sz="1900" kern="1200" dirty="0" err="1" smtClean="0"/>
            <a:t>ve</a:t>
          </a:r>
          <a:r>
            <a:rPr lang="en-US" sz="1900" kern="1200" dirty="0" smtClean="0"/>
            <a:t> </a:t>
          </a:r>
          <a:r>
            <a:rPr lang="en-US" sz="1900" kern="1200" dirty="0" err="1" smtClean="0"/>
            <a:t>yıllık</a:t>
          </a:r>
          <a:r>
            <a:rPr lang="en-US" sz="1900" kern="1200" dirty="0" smtClean="0"/>
            <a:t> </a:t>
          </a:r>
          <a:r>
            <a:rPr lang="en-US" sz="1900" kern="1200" dirty="0" err="1" smtClean="0"/>
            <a:t>üretim</a:t>
          </a:r>
          <a:r>
            <a:rPr lang="en-US" sz="1900" kern="1200" dirty="0" smtClean="0"/>
            <a:t> </a:t>
          </a:r>
          <a:r>
            <a:rPr lang="en-US" sz="1900" kern="1200" dirty="0" err="1" smtClean="0"/>
            <a:t>miktarları</a:t>
          </a:r>
          <a:r>
            <a:rPr lang="en-US" sz="1900" kern="1200" dirty="0" smtClean="0"/>
            <a:t> </a:t>
          </a:r>
          <a:r>
            <a:rPr lang="en-US" sz="1900" kern="1200" dirty="0" err="1" smtClean="0"/>
            <a:t>nedir</a:t>
          </a:r>
          <a:r>
            <a:rPr lang="en-US" sz="1900" kern="1200" dirty="0" smtClean="0"/>
            <a:t>?</a:t>
          </a:r>
          <a:endParaRPr lang="tr-TR" sz="350" kern="1200" dirty="0"/>
        </a:p>
        <a:p>
          <a:pPr marL="171450" lvl="1" indent="-171450" algn="l" defTabSz="844550" rtl="0">
            <a:lnSpc>
              <a:spcPct val="100000"/>
            </a:lnSpc>
            <a:spcBef>
              <a:spcPct val="0"/>
            </a:spcBef>
            <a:spcAft>
              <a:spcPct val="15000"/>
            </a:spcAft>
            <a:buChar char="••"/>
          </a:pPr>
          <a:r>
            <a:rPr lang="en-US" sz="1900" kern="1200" dirty="0" err="1" smtClean="0"/>
            <a:t>Pazar</a:t>
          </a:r>
          <a:r>
            <a:rPr lang="en-US" sz="1900" kern="1200" dirty="0" smtClean="0"/>
            <a:t> </a:t>
          </a:r>
          <a:r>
            <a:rPr lang="en-US" sz="1900" kern="1200" dirty="0" err="1" smtClean="0"/>
            <a:t>payları</a:t>
          </a:r>
          <a:r>
            <a:rPr lang="en-US" sz="1900" kern="1200" dirty="0" smtClean="0"/>
            <a:t> </a:t>
          </a:r>
          <a:r>
            <a:rPr lang="en-US" sz="1900" kern="1200" dirty="0" err="1" smtClean="0"/>
            <a:t>ve</a:t>
          </a:r>
          <a:r>
            <a:rPr lang="en-US" sz="1900" kern="1200" dirty="0" smtClean="0"/>
            <a:t> </a:t>
          </a:r>
          <a:r>
            <a:rPr lang="en-US" sz="1900" kern="1200" dirty="0" err="1" smtClean="0"/>
            <a:t>büyüme</a:t>
          </a:r>
          <a:r>
            <a:rPr lang="en-US" sz="1900" kern="1200" dirty="0" smtClean="0"/>
            <a:t> </a:t>
          </a:r>
          <a:r>
            <a:rPr lang="en-US" sz="1900" kern="1200" dirty="0" err="1" smtClean="0"/>
            <a:t>oranları</a:t>
          </a:r>
          <a:r>
            <a:rPr lang="en-US" sz="1900" kern="1200" dirty="0" smtClean="0"/>
            <a:t> </a:t>
          </a:r>
          <a:r>
            <a:rPr lang="en-US" sz="1900" kern="1200" dirty="0" err="1" smtClean="0"/>
            <a:t>nedir</a:t>
          </a:r>
          <a:r>
            <a:rPr lang="en-US" sz="1900" kern="1200" dirty="0" smtClean="0"/>
            <a:t>?</a:t>
          </a:r>
          <a:endParaRPr lang="tr-TR" sz="1900" kern="1200" dirty="0"/>
        </a:p>
        <a:p>
          <a:pPr marL="171450" lvl="1" indent="-171450" algn="l" defTabSz="844550" rtl="0">
            <a:lnSpc>
              <a:spcPct val="100000"/>
            </a:lnSpc>
            <a:spcBef>
              <a:spcPct val="0"/>
            </a:spcBef>
            <a:spcAft>
              <a:spcPct val="15000"/>
            </a:spcAft>
            <a:buChar char="••"/>
          </a:pPr>
          <a:r>
            <a:rPr lang="en-US" sz="1900" kern="1200" dirty="0" err="1" smtClean="0"/>
            <a:t>Rakiplerden</a:t>
          </a:r>
          <a:r>
            <a:rPr lang="en-US" sz="1900" kern="1200" dirty="0" smtClean="0"/>
            <a:t> </a:t>
          </a:r>
          <a:r>
            <a:rPr lang="en-US" sz="1900" kern="1200" dirty="0" err="1" smtClean="0"/>
            <a:t>hangileri</a:t>
          </a:r>
          <a:r>
            <a:rPr lang="en-US" sz="1900" kern="1200" dirty="0" smtClean="0"/>
            <a:t> </a:t>
          </a:r>
          <a:r>
            <a:rPr lang="en-US" sz="1900" kern="1200" dirty="0" err="1" smtClean="0"/>
            <a:t>özünlü</a:t>
          </a:r>
          <a:r>
            <a:rPr lang="en-US" sz="1900" kern="1200" dirty="0" smtClean="0"/>
            <a:t> </a:t>
          </a:r>
          <a:r>
            <a:rPr lang="en-US" sz="1900" kern="1200" dirty="0" err="1" smtClean="0"/>
            <a:t>rekabet</a:t>
          </a:r>
          <a:r>
            <a:rPr lang="en-US" sz="1900" kern="1200" dirty="0" smtClean="0"/>
            <a:t> </a:t>
          </a:r>
          <a:r>
            <a:rPr lang="en-US" sz="1900" kern="1200" dirty="0" err="1" smtClean="0"/>
            <a:t>avantajına</a:t>
          </a:r>
          <a:r>
            <a:rPr lang="tr-TR" sz="1900" kern="1200" dirty="0" smtClean="0"/>
            <a:t>            </a:t>
          </a:r>
          <a:r>
            <a:rPr lang="en-US" sz="1900" kern="1200" dirty="0" smtClean="0"/>
            <a:t>(</a:t>
          </a:r>
          <a:r>
            <a:rPr lang="en-US" sz="1900" kern="1200" dirty="0" err="1" smtClean="0"/>
            <a:t>teknolojik</a:t>
          </a:r>
          <a:r>
            <a:rPr lang="en-US" sz="1900" kern="1200" dirty="0" smtClean="0"/>
            <a:t> </a:t>
          </a:r>
          <a:r>
            <a:rPr lang="en-US" sz="1900" kern="1200" dirty="0" err="1" smtClean="0"/>
            <a:t>güçlülük</a:t>
          </a:r>
          <a:r>
            <a:rPr lang="en-US" sz="1900" kern="1200" dirty="0" smtClean="0"/>
            <a:t>, </a:t>
          </a:r>
          <a:r>
            <a:rPr lang="en-US" sz="1900" kern="1200" dirty="0" err="1" smtClean="0"/>
            <a:t>hükümet</a:t>
          </a:r>
          <a:r>
            <a:rPr lang="en-US" sz="1900" kern="1200" dirty="0" smtClean="0"/>
            <a:t> </a:t>
          </a:r>
          <a:r>
            <a:rPr lang="en-US" sz="1900" kern="1200" dirty="0" err="1" smtClean="0"/>
            <a:t>koruması</a:t>
          </a:r>
          <a:r>
            <a:rPr lang="en-US" sz="1900" kern="1200" dirty="0" smtClean="0"/>
            <a:t> v</a:t>
          </a:r>
          <a:r>
            <a:rPr lang="tr-TR" sz="1900" kern="1200" dirty="0" smtClean="0"/>
            <a:t>b</a:t>
          </a:r>
          <a:r>
            <a:rPr lang="en-US" sz="1900" kern="1200" dirty="0" smtClean="0"/>
            <a:t>.) </a:t>
          </a:r>
          <a:r>
            <a:rPr lang="tr-TR" sz="1900" kern="1200" dirty="0" smtClean="0"/>
            <a:t>s</a:t>
          </a:r>
          <a:r>
            <a:rPr lang="en-US" sz="1900" kern="1200" dirty="0" err="1" smtClean="0"/>
            <a:t>ahiptir</a:t>
          </a:r>
          <a:r>
            <a:rPr lang="en-US" sz="1900" kern="1200" dirty="0" smtClean="0"/>
            <a:t>?</a:t>
          </a:r>
          <a:endParaRPr lang="tr-TR" sz="1900" kern="1200" dirty="0"/>
        </a:p>
        <a:p>
          <a:pPr marL="171450" lvl="1" indent="-171450" algn="l" defTabSz="844550" rtl="0">
            <a:lnSpc>
              <a:spcPct val="100000"/>
            </a:lnSpc>
            <a:spcBef>
              <a:spcPct val="0"/>
            </a:spcBef>
            <a:spcAft>
              <a:spcPct val="15000"/>
            </a:spcAft>
            <a:buChar char="••"/>
          </a:pPr>
          <a:r>
            <a:rPr lang="en-US" sz="1900" kern="1200" dirty="0" err="1" smtClean="0"/>
            <a:t>Ürün</a:t>
          </a:r>
          <a:r>
            <a:rPr lang="en-US" sz="1900" kern="1200" dirty="0" smtClean="0"/>
            <a:t> </a:t>
          </a:r>
          <a:r>
            <a:rPr lang="en-US" sz="1900" kern="1200" dirty="0" err="1" smtClean="0"/>
            <a:t>başına</a:t>
          </a:r>
          <a:r>
            <a:rPr lang="en-US" sz="1900" kern="1200" dirty="0" smtClean="0"/>
            <a:t> </a:t>
          </a:r>
          <a:r>
            <a:rPr lang="en-US" sz="1900" kern="1200" dirty="0" err="1" smtClean="0"/>
            <a:t>rakiplerin</a:t>
          </a:r>
          <a:r>
            <a:rPr lang="en-US" sz="1900" kern="1200" dirty="0" smtClean="0"/>
            <a:t> </a:t>
          </a:r>
          <a:r>
            <a:rPr lang="en-US" sz="1900" kern="1200" dirty="0" err="1" smtClean="0"/>
            <a:t>tahmini</a:t>
          </a:r>
          <a:r>
            <a:rPr lang="en-US" sz="1900" kern="1200" dirty="0" smtClean="0"/>
            <a:t> </a:t>
          </a:r>
          <a:r>
            <a:rPr lang="en-US" sz="1900" kern="1200" dirty="0" err="1" smtClean="0"/>
            <a:t>maliyetleri</a:t>
          </a:r>
          <a:r>
            <a:rPr lang="en-US" sz="1900" kern="1200" dirty="0" smtClean="0"/>
            <a:t> </a:t>
          </a:r>
          <a:r>
            <a:rPr lang="en-US" sz="1900" kern="1200" dirty="0" err="1" smtClean="0"/>
            <a:t>nedir</a:t>
          </a:r>
          <a:r>
            <a:rPr lang="en-US" sz="1900" kern="1200" dirty="0" smtClean="0"/>
            <a:t>?</a:t>
          </a:r>
          <a:endParaRPr lang="tr-TR" sz="1900" kern="1200" dirty="0"/>
        </a:p>
        <a:p>
          <a:pPr marL="171450" lvl="1" indent="-171450" algn="l" defTabSz="844550" rtl="0">
            <a:lnSpc>
              <a:spcPct val="100000"/>
            </a:lnSpc>
            <a:spcBef>
              <a:spcPct val="0"/>
            </a:spcBef>
            <a:spcAft>
              <a:spcPct val="15000"/>
            </a:spcAft>
            <a:buChar char="••"/>
          </a:pPr>
          <a:r>
            <a:rPr lang="en-US" sz="1900" kern="1200" dirty="0" err="1" smtClean="0"/>
            <a:t>Rakipler</a:t>
          </a:r>
          <a:r>
            <a:rPr lang="en-US" sz="1900" kern="1200" dirty="0" smtClean="0"/>
            <a:t> </a:t>
          </a:r>
          <a:r>
            <a:rPr lang="en-US" sz="1900" kern="1200" dirty="0" err="1" smtClean="0"/>
            <a:t>sezilebilir</a:t>
          </a:r>
          <a:r>
            <a:rPr lang="en-US" sz="1900" kern="1200" dirty="0" smtClean="0"/>
            <a:t> </a:t>
          </a:r>
          <a:r>
            <a:rPr lang="en-US" sz="1900" kern="1200" dirty="0" err="1" smtClean="0"/>
            <a:t>bir</a:t>
          </a:r>
          <a:r>
            <a:rPr lang="en-US" sz="1900" kern="1200" dirty="0" smtClean="0"/>
            <a:t> </a:t>
          </a:r>
          <a:r>
            <a:rPr lang="en-US" sz="1900" kern="1200" dirty="0" err="1" smtClean="0"/>
            <a:t>davranış</a:t>
          </a:r>
          <a:r>
            <a:rPr lang="en-US" sz="1900" kern="1200" dirty="0" smtClean="0"/>
            <a:t> </a:t>
          </a:r>
          <a:r>
            <a:rPr lang="en-US" sz="1900" kern="1200" dirty="0" err="1" smtClean="0"/>
            <a:t>biçimi</a:t>
          </a:r>
          <a:r>
            <a:rPr lang="en-US" sz="1900" kern="1200" dirty="0" smtClean="0"/>
            <a:t> </a:t>
          </a:r>
          <a:r>
            <a:rPr lang="en-US" sz="1900" kern="1200" dirty="0" err="1" smtClean="0"/>
            <a:t>sergiliyorlar</a:t>
          </a:r>
          <a:r>
            <a:rPr lang="en-US" sz="1900" kern="1200" dirty="0" smtClean="0"/>
            <a:t> </a:t>
          </a:r>
          <a:r>
            <a:rPr lang="en-US" sz="1900" kern="1200" dirty="0" err="1" smtClean="0"/>
            <a:t>mı</a:t>
          </a:r>
          <a:r>
            <a:rPr lang="en-US" sz="1900" kern="1200" dirty="0" smtClean="0"/>
            <a:t>?</a:t>
          </a:r>
          <a:endParaRPr lang="tr-TR" sz="1900" kern="1200" dirty="0"/>
        </a:p>
      </dsp:txBody>
      <dsp:txXfrm>
        <a:off x="345638" y="1303344"/>
        <a:ext cx="8295321" cy="2592288"/>
      </dsp:txXfrm>
    </dsp:sp>
    <dsp:sp modelId="{219ABB20-BE2C-410D-B688-9CDFAE73DAAF}">
      <dsp:nvSpPr>
        <dsp:cNvPr id="0" name=""/>
        <dsp:cNvSpPr/>
      </dsp:nvSpPr>
      <dsp:spPr>
        <a:xfrm>
          <a:off x="0" y="928903"/>
          <a:ext cx="1814601" cy="2721902"/>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7DE22-0749-4841-AF47-BE129D85854A}">
      <dsp:nvSpPr>
        <dsp:cNvPr id="0" name=""/>
        <dsp:cNvSpPr/>
      </dsp:nvSpPr>
      <dsp:spPr>
        <a:xfrm rot="5400000">
          <a:off x="-105429" y="112589"/>
          <a:ext cx="702861" cy="49200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253160"/>
        <a:ext cx="492002" cy="210859"/>
      </dsp:txXfrm>
    </dsp:sp>
    <dsp:sp modelId="{EBEC5CDF-EA43-47D7-AF95-1D80C3C8FF58}">
      <dsp:nvSpPr>
        <dsp:cNvPr id="0" name=""/>
        <dsp:cNvSpPr/>
      </dsp:nvSpPr>
      <dsp:spPr>
        <a:xfrm rot="5400000">
          <a:off x="4158031" y="-3658868"/>
          <a:ext cx="456859" cy="778891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Girdileri</a:t>
          </a:r>
          <a:r>
            <a:rPr lang="en-US" sz="1700" kern="1200" dirty="0" smtClean="0"/>
            <a:t> </a:t>
          </a:r>
          <a:r>
            <a:rPr lang="en-US" sz="1700" kern="1200" dirty="0" err="1" smtClean="0"/>
            <a:t>farklılaştırma</a:t>
          </a:r>
          <a:endParaRPr lang="tr-TR" sz="1700" kern="1200" dirty="0"/>
        </a:p>
      </dsp:txBody>
      <dsp:txXfrm rot="-5400000">
        <a:off x="492002" y="29463"/>
        <a:ext cx="7766615" cy="412255"/>
      </dsp:txXfrm>
    </dsp:sp>
    <dsp:sp modelId="{960B10C1-028F-4BFF-9320-A6316858A2C9}">
      <dsp:nvSpPr>
        <dsp:cNvPr id="0" name=""/>
        <dsp:cNvSpPr/>
      </dsp:nvSpPr>
      <dsp:spPr>
        <a:xfrm rot="5400000">
          <a:off x="-105429" y="742676"/>
          <a:ext cx="702861" cy="492002"/>
        </a:xfrm>
        <a:prstGeom prst="chevron">
          <a:avLst/>
        </a:prstGeom>
        <a:solidFill>
          <a:schemeClr val="accent2">
            <a:hueOff val="-229522"/>
            <a:satOff val="-3902"/>
            <a:lumOff val="784"/>
            <a:alphaOff val="0"/>
          </a:schemeClr>
        </a:solidFill>
        <a:ln w="25400" cap="flat" cmpd="sng" algn="ctr">
          <a:solidFill>
            <a:schemeClr val="accent2">
              <a:hueOff val="-229522"/>
              <a:satOff val="-3902"/>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883247"/>
        <a:ext cx="492002" cy="210859"/>
      </dsp:txXfrm>
    </dsp:sp>
    <dsp:sp modelId="{29FC09A5-3D55-43F6-A4E0-4828E80E2544}">
      <dsp:nvSpPr>
        <dsp:cNvPr id="0" name=""/>
        <dsp:cNvSpPr/>
      </dsp:nvSpPr>
      <dsp:spPr>
        <a:xfrm rot="5400000">
          <a:off x="4158031" y="-3028781"/>
          <a:ext cx="456859" cy="7788917"/>
        </a:xfrm>
        <a:prstGeom prst="round2SameRect">
          <a:avLst/>
        </a:prstGeom>
        <a:solidFill>
          <a:schemeClr val="lt1">
            <a:alpha val="90000"/>
            <a:hueOff val="0"/>
            <a:satOff val="0"/>
            <a:lumOff val="0"/>
            <a:alphaOff val="0"/>
          </a:schemeClr>
        </a:solidFill>
        <a:ln w="25400" cap="flat" cmpd="sng" algn="ctr">
          <a:solidFill>
            <a:schemeClr val="accent2">
              <a:hueOff val="-229522"/>
              <a:satOff val="-3902"/>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Satıcıların</a:t>
          </a:r>
          <a:r>
            <a:rPr lang="en-US" sz="1700" kern="1200" dirty="0" smtClean="0"/>
            <a:t> </a:t>
          </a:r>
          <a:r>
            <a:rPr lang="en-US" sz="1700" kern="1200" dirty="0" err="1" smtClean="0"/>
            <a:t>değiştirme</a:t>
          </a:r>
          <a:r>
            <a:rPr lang="en-US" sz="1700" kern="1200" dirty="0" smtClean="0"/>
            <a:t> </a:t>
          </a:r>
          <a:r>
            <a:rPr lang="en-US" sz="1700" kern="1200" dirty="0" err="1" smtClean="0"/>
            <a:t>maliyeti</a:t>
          </a:r>
          <a:endParaRPr lang="tr-TR" sz="1700" kern="1200" dirty="0"/>
        </a:p>
      </dsp:txBody>
      <dsp:txXfrm rot="-5400000">
        <a:off x="492002" y="659550"/>
        <a:ext cx="7766615" cy="412255"/>
      </dsp:txXfrm>
    </dsp:sp>
    <dsp:sp modelId="{048C18DE-A445-4961-9A5D-040E8C899978}">
      <dsp:nvSpPr>
        <dsp:cNvPr id="0" name=""/>
        <dsp:cNvSpPr/>
      </dsp:nvSpPr>
      <dsp:spPr>
        <a:xfrm rot="5400000">
          <a:off x="-105429" y="1372763"/>
          <a:ext cx="702861" cy="492002"/>
        </a:xfrm>
        <a:prstGeom prst="chevron">
          <a:avLst/>
        </a:prstGeom>
        <a:solidFill>
          <a:schemeClr val="accent2">
            <a:hueOff val="-459044"/>
            <a:satOff val="-7803"/>
            <a:lumOff val="1569"/>
            <a:alphaOff val="0"/>
          </a:schemeClr>
        </a:solidFill>
        <a:ln w="25400" cap="flat" cmpd="sng" algn="ctr">
          <a:solidFill>
            <a:schemeClr val="accent2">
              <a:hueOff val="-459044"/>
              <a:satOff val="-7803"/>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a:p>
      </dsp:txBody>
      <dsp:txXfrm rot="-5400000">
        <a:off x="1" y="1513334"/>
        <a:ext cx="492002" cy="210859"/>
      </dsp:txXfrm>
    </dsp:sp>
    <dsp:sp modelId="{DDF182DB-D11E-45E2-92C7-4105E56BDE62}">
      <dsp:nvSpPr>
        <dsp:cNvPr id="0" name=""/>
        <dsp:cNvSpPr/>
      </dsp:nvSpPr>
      <dsp:spPr>
        <a:xfrm rot="5400000">
          <a:off x="4158031" y="-2398694"/>
          <a:ext cx="456859" cy="7788917"/>
        </a:xfrm>
        <a:prstGeom prst="round2SameRect">
          <a:avLst/>
        </a:prstGeom>
        <a:solidFill>
          <a:schemeClr val="lt1">
            <a:alpha val="90000"/>
            <a:hueOff val="0"/>
            <a:satOff val="0"/>
            <a:lumOff val="0"/>
            <a:alphaOff val="0"/>
          </a:schemeClr>
        </a:solidFill>
        <a:ln w="25400" cap="flat" cmpd="sng" algn="ctr">
          <a:solidFill>
            <a:schemeClr val="accent2">
              <a:hueOff val="-459044"/>
              <a:satOff val="-7803"/>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İkame</a:t>
          </a:r>
          <a:r>
            <a:rPr lang="en-US" sz="1700" kern="1200" dirty="0" smtClean="0"/>
            <a:t> </a:t>
          </a:r>
          <a:r>
            <a:rPr lang="en-US" sz="1700" kern="1200" dirty="0" err="1" smtClean="0"/>
            <a:t>girdilerinin</a:t>
          </a:r>
          <a:r>
            <a:rPr lang="en-US" sz="1700" kern="1200" dirty="0" smtClean="0"/>
            <a:t> </a:t>
          </a:r>
          <a:r>
            <a:rPr lang="en-US" sz="1700" kern="1200" dirty="0" err="1" smtClean="0"/>
            <a:t>mevcudiyeti</a:t>
          </a:r>
          <a:endParaRPr lang="tr-TR" sz="1700" kern="1200" dirty="0"/>
        </a:p>
      </dsp:txBody>
      <dsp:txXfrm rot="-5400000">
        <a:off x="492002" y="1289637"/>
        <a:ext cx="7766615" cy="412255"/>
      </dsp:txXfrm>
    </dsp:sp>
    <dsp:sp modelId="{5C8E4461-EF06-4E80-AB98-FF23E014D898}">
      <dsp:nvSpPr>
        <dsp:cNvPr id="0" name=""/>
        <dsp:cNvSpPr/>
      </dsp:nvSpPr>
      <dsp:spPr>
        <a:xfrm rot="5400000">
          <a:off x="-105429" y="2002850"/>
          <a:ext cx="702861" cy="492002"/>
        </a:xfrm>
        <a:prstGeom prst="chevron">
          <a:avLst/>
        </a:prstGeom>
        <a:solidFill>
          <a:schemeClr val="accent2">
            <a:hueOff val="-688566"/>
            <a:satOff val="-11705"/>
            <a:lumOff val="2353"/>
            <a:alphaOff val="0"/>
          </a:schemeClr>
        </a:solidFill>
        <a:ln w="25400" cap="flat" cmpd="sng" algn="ctr">
          <a:solidFill>
            <a:schemeClr val="accent2">
              <a:hueOff val="-688566"/>
              <a:satOff val="-1170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2143421"/>
        <a:ext cx="492002" cy="210859"/>
      </dsp:txXfrm>
    </dsp:sp>
    <dsp:sp modelId="{99CC0EED-4672-44EB-8FCE-B317DB0CD0C0}">
      <dsp:nvSpPr>
        <dsp:cNvPr id="0" name=""/>
        <dsp:cNvSpPr/>
      </dsp:nvSpPr>
      <dsp:spPr>
        <a:xfrm rot="5400000">
          <a:off x="4158031" y="-1768606"/>
          <a:ext cx="456859" cy="7788917"/>
        </a:xfrm>
        <a:prstGeom prst="round2SameRect">
          <a:avLst/>
        </a:prstGeom>
        <a:solidFill>
          <a:schemeClr val="lt1">
            <a:alpha val="90000"/>
            <a:hueOff val="0"/>
            <a:satOff val="0"/>
            <a:lumOff val="0"/>
            <a:alphaOff val="0"/>
          </a:schemeClr>
        </a:solidFill>
        <a:ln w="25400" cap="flat" cmpd="sng" algn="ctr">
          <a:solidFill>
            <a:schemeClr val="accent2">
              <a:hueOff val="-688566"/>
              <a:satOff val="-11705"/>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Satıcılar</a:t>
          </a:r>
          <a:r>
            <a:rPr lang="en-US" sz="1700" kern="1200" dirty="0" smtClean="0"/>
            <a:t> </a:t>
          </a:r>
          <a:r>
            <a:rPr lang="en-US" sz="1700" kern="1200" dirty="0" err="1" smtClean="0"/>
            <a:t>arasında</a:t>
          </a:r>
          <a:r>
            <a:rPr lang="en-US" sz="1700" kern="1200" dirty="0" smtClean="0"/>
            <a:t> </a:t>
          </a:r>
          <a:r>
            <a:rPr lang="en-US" sz="1700" kern="1200" dirty="0" err="1" smtClean="0"/>
            <a:t>anlaşma</a:t>
          </a:r>
          <a:r>
            <a:rPr lang="en-US" sz="1700" kern="1200" dirty="0" smtClean="0"/>
            <a:t> </a:t>
          </a:r>
          <a:r>
            <a:rPr lang="en-US" sz="1700" kern="1200" dirty="0" err="1" smtClean="0"/>
            <a:t>ve</a:t>
          </a:r>
          <a:r>
            <a:rPr lang="en-US" sz="1700" kern="1200" dirty="0" smtClean="0"/>
            <a:t> </a:t>
          </a:r>
          <a:r>
            <a:rPr lang="en-US" sz="1700" kern="1200" dirty="0" err="1" smtClean="0"/>
            <a:t>kaynaşma</a:t>
          </a:r>
          <a:endParaRPr lang="tr-TR" sz="1700" kern="1200" dirty="0"/>
        </a:p>
      </dsp:txBody>
      <dsp:txXfrm rot="-5400000">
        <a:off x="492002" y="1919725"/>
        <a:ext cx="7766615" cy="412255"/>
      </dsp:txXfrm>
    </dsp:sp>
    <dsp:sp modelId="{254493D7-3CA3-4B5C-BB3C-98F144579C9C}">
      <dsp:nvSpPr>
        <dsp:cNvPr id="0" name=""/>
        <dsp:cNvSpPr/>
      </dsp:nvSpPr>
      <dsp:spPr>
        <a:xfrm rot="5400000">
          <a:off x="-105429" y="2632938"/>
          <a:ext cx="702861" cy="492002"/>
        </a:xfrm>
        <a:prstGeom prst="chevron">
          <a:avLst/>
        </a:prstGeom>
        <a:solidFill>
          <a:schemeClr val="accent2">
            <a:hueOff val="-918088"/>
            <a:satOff val="-15606"/>
            <a:lumOff val="3137"/>
            <a:alphaOff val="0"/>
          </a:schemeClr>
        </a:solidFill>
        <a:ln w="25400" cap="flat" cmpd="sng" algn="ctr">
          <a:solidFill>
            <a:schemeClr val="accent2">
              <a:hueOff val="-918088"/>
              <a:satOff val="-15606"/>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a:p>
      </dsp:txBody>
      <dsp:txXfrm rot="-5400000">
        <a:off x="1" y="2773509"/>
        <a:ext cx="492002" cy="210859"/>
      </dsp:txXfrm>
    </dsp:sp>
    <dsp:sp modelId="{5683C690-E50C-4F9C-ACD4-C4C2D3226174}">
      <dsp:nvSpPr>
        <dsp:cNvPr id="0" name=""/>
        <dsp:cNvSpPr/>
      </dsp:nvSpPr>
      <dsp:spPr>
        <a:xfrm rot="5400000">
          <a:off x="4158031" y="-1138519"/>
          <a:ext cx="456859" cy="7788917"/>
        </a:xfrm>
        <a:prstGeom prst="round2SameRect">
          <a:avLst/>
        </a:prstGeom>
        <a:solidFill>
          <a:schemeClr val="lt1">
            <a:alpha val="90000"/>
            <a:hueOff val="0"/>
            <a:satOff val="0"/>
            <a:lumOff val="0"/>
            <a:alphaOff val="0"/>
          </a:schemeClr>
        </a:solidFill>
        <a:ln w="25400" cap="flat" cmpd="sng" algn="ctr">
          <a:solidFill>
            <a:schemeClr val="accent2">
              <a:hueOff val="-918088"/>
              <a:satOff val="-15606"/>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Satın </a:t>
          </a:r>
          <a:r>
            <a:rPr lang="en-US" sz="1700" kern="1200" dirty="0" err="1" smtClean="0"/>
            <a:t>alınacak</a:t>
          </a:r>
          <a:r>
            <a:rPr lang="en-US" sz="1700" kern="1200" dirty="0" smtClean="0"/>
            <a:t> </a:t>
          </a:r>
          <a:r>
            <a:rPr lang="en-US" sz="1700" kern="1200" dirty="0" err="1" smtClean="0"/>
            <a:t>girdi</a:t>
          </a:r>
          <a:r>
            <a:rPr lang="en-US" sz="1700" kern="1200" dirty="0" smtClean="0"/>
            <a:t> </a:t>
          </a:r>
          <a:r>
            <a:rPr lang="en-US" sz="1700" kern="1200" dirty="0" err="1" smtClean="0"/>
            <a:t>hacminin</a:t>
          </a:r>
          <a:r>
            <a:rPr lang="en-US" sz="1700" kern="1200" dirty="0" smtClean="0"/>
            <a:t> </a:t>
          </a:r>
          <a:r>
            <a:rPr lang="en-US" sz="1700" kern="1200" dirty="0" err="1" smtClean="0"/>
            <a:t>önemi</a:t>
          </a:r>
          <a:endParaRPr lang="tr-TR" sz="1700" kern="1200" dirty="0"/>
        </a:p>
      </dsp:txBody>
      <dsp:txXfrm rot="-5400000">
        <a:off x="492002" y="2549812"/>
        <a:ext cx="7766615" cy="412255"/>
      </dsp:txXfrm>
    </dsp:sp>
    <dsp:sp modelId="{2A94B56B-4DF1-4F03-9FDB-9847EE04676F}">
      <dsp:nvSpPr>
        <dsp:cNvPr id="0" name=""/>
        <dsp:cNvSpPr/>
      </dsp:nvSpPr>
      <dsp:spPr>
        <a:xfrm rot="5400000">
          <a:off x="-105429" y="3263025"/>
          <a:ext cx="702861" cy="492002"/>
        </a:xfrm>
        <a:prstGeom prst="chevron">
          <a:avLst/>
        </a:prstGeom>
        <a:solidFill>
          <a:schemeClr val="accent2">
            <a:hueOff val="-1147609"/>
            <a:satOff val="-19508"/>
            <a:lumOff val="3921"/>
            <a:alphaOff val="0"/>
          </a:schemeClr>
        </a:solidFill>
        <a:ln w="25400" cap="flat" cmpd="sng" algn="ctr">
          <a:solidFill>
            <a:schemeClr val="accent2">
              <a:hueOff val="-1147609"/>
              <a:satOff val="-19508"/>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3403596"/>
        <a:ext cx="492002" cy="210859"/>
      </dsp:txXfrm>
    </dsp:sp>
    <dsp:sp modelId="{170985CE-9743-40B7-A396-46BC503FBEDD}">
      <dsp:nvSpPr>
        <dsp:cNvPr id="0" name=""/>
        <dsp:cNvSpPr/>
      </dsp:nvSpPr>
      <dsp:spPr>
        <a:xfrm rot="5400000">
          <a:off x="4158031" y="-508432"/>
          <a:ext cx="456859" cy="7788917"/>
        </a:xfrm>
        <a:prstGeom prst="round2SameRect">
          <a:avLst/>
        </a:prstGeom>
        <a:solidFill>
          <a:schemeClr val="lt1">
            <a:alpha val="90000"/>
            <a:hueOff val="0"/>
            <a:satOff val="0"/>
            <a:lumOff val="0"/>
            <a:alphaOff val="0"/>
          </a:schemeClr>
        </a:solidFill>
        <a:ln w="25400" cap="flat" cmpd="sng" algn="ctr">
          <a:solidFill>
            <a:schemeClr val="accent2">
              <a:hueOff val="-1147609"/>
              <a:satOff val="-19508"/>
              <a:lumOff val="3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Endüstride</a:t>
          </a:r>
          <a:r>
            <a:rPr lang="en-US" sz="1700" kern="1200" dirty="0" smtClean="0"/>
            <a:t> </a:t>
          </a:r>
          <a:r>
            <a:rPr lang="en-US" sz="1700" kern="1200" dirty="0" err="1" smtClean="0"/>
            <a:t>toplam</a:t>
          </a:r>
          <a:r>
            <a:rPr lang="en-US" sz="1700" kern="1200" dirty="0" smtClean="0"/>
            <a:t> </a:t>
          </a:r>
          <a:r>
            <a:rPr lang="en-US" sz="1700" kern="1200" dirty="0" err="1" smtClean="0"/>
            <a:t>alımların</a:t>
          </a:r>
          <a:r>
            <a:rPr lang="en-US" sz="1700" kern="1200" dirty="0" smtClean="0"/>
            <a:t> </a:t>
          </a:r>
          <a:r>
            <a:rPr lang="en-US" sz="1700" kern="1200" dirty="0" err="1" smtClean="0"/>
            <a:t>göreceli</a:t>
          </a:r>
          <a:r>
            <a:rPr lang="en-US" sz="1700" kern="1200" dirty="0" smtClean="0"/>
            <a:t> </a:t>
          </a:r>
          <a:r>
            <a:rPr lang="en-US" sz="1700" kern="1200" dirty="0" err="1" smtClean="0"/>
            <a:t>maliyeti</a:t>
          </a:r>
          <a:endParaRPr lang="tr-TR" sz="1700" kern="1200" dirty="0"/>
        </a:p>
      </dsp:txBody>
      <dsp:txXfrm rot="-5400000">
        <a:off x="492002" y="3179899"/>
        <a:ext cx="7766615" cy="412255"/>
      </dsp:txXfrm>
    </dsp:sp>
    <dsp:sp modelId="{70F75A61-852E-4F99-A7EB-B726F6D2CABD}">
      <dsp:nvSpPr>
        <dsp:cNvPr id="0" name=""/>
        <dsp:cNvSpPr/>
      </dsp:nvSpPr>
      <dsp:spPr>
        <a:xfrm rot="5400000">
          <a:off x="-105429" y="3893112"/>
          <a:ext cx="702861" cy="492002"/>
        </a:xfrm>
        <a:prstGeom prst="chevron">
          <a:avLst/>
        </a:prstGeom>
        <a:solidFill>
          <a:schemeClr val="accent2">
            <a:hueOff val="-1377131"/>
            <a:satOff val="-23409"/>
            <a:lumOff val="4706"/>
            <a:alphaOff val="0"/>
          </a:schemeClr>
        </a:solidFill>
        <a:ln w="25400" cap="flat" cmpd="sng" algn="ctr">
          <a:solidFill>
            <a:schemeClr val="accent2">
              <a:hueOff val="-1377131"/>
              <a:satOff val="-23409"/>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4033683"/>
        <a:ext cx="492002" cy="210859"/>
      </dsp:txXfrm>
    </dsp:sp>
    <dsp:sp modelId="{921A86C0-EA6F-41AE-8C3C-B3954E13697E}">
      <dsp:nvSpPr>
        <dsp:cNvPr id="0" name=""/>
        <dsp:cNvSpPr/>
      </dsp:nvSpPr>
      <dsp:spPr>
        <a:xfrm rot="5400000">
          <a:off x="4158031" y="121655"/>
          <a:ext cx="456859" cy="7788917"/>
        </a:xfrm>
        <a:prstGeom prst="round2SameRect">
          <a:avLst/>
        </a:prstGeom>
        <a:solidFill>
          <a:schemeClr val="lt1">
            <a:alpha val="90000"/>
            <a:hueOff val="0"/>
            <a:satOff val="0"/>
            <a:lumOff val="0"/>
            <a:alphaOff val="0"/>
          </a:schemeClr>
        </a:solidFill>
        <a:ln w="25400" cap="flat" cmpd="sng" algn="ctr">
          <a:solidFill>
            <a:schemeClr val="accent2">
              <a:hueOff val="-1377131"/>
              <a:satOff val="-23409"/>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Girdilerin</a:t>
          </a:r>
          <a:r>
            <a:rPr lang="en-US" sz="1700" kern="1200" dirty="0" smtClean="0"/>
            <a:t> </a:t>
          </a:r>
          <a:r>
            <a:rPr lang="en-US" sz="1700" kern="1200" dirty="0" err="1" smtClean="0"/>
            <a:t>maliyetlere</a:t>
          </a:r>
          <a:r>
            <a:rPr lang="en-US" sz="1700" kern="1200" dirty="0" smtClean="0"/>
            <a:t> </a:t>
          </a:r>
          <a:r>
            <a:rPr lang="en-US" sz="1700" kern="1200" dirty="0" err="1" smtClean="0"/>
            <a:t>ve</a:t>
          </a:r>
          <a:r>
            <a:rPr lang="en-US" sz="1700" kern="1200" dirty="0" smtClean="0"/>
            <a:t> </a:t>
          </a:r>
          <a:r>
            <a:rPr lang="en-US" sz="1700" kern="1200" dirty="0" err="1" smtClean="0"/>
            <a:t>farklılaştırmaya</a:t>
          </a:r>
          <a:r>
            <a:rPr lang="en-US" sz="1700" kern="1200" dirty="0" smtClean="0"/>
            <a:t> </a:t>
          </a:r>
          <a:r>
            <a:rPr lang="en-US" sz="1700" kern="1200" dirty="0" err="1" smtClean="0"/>
            <a:t>etkisi</a:t>
          </a:r>
          <a:endParaRPr lang="tr-TR" sz="1700" kern="1200" dirty="0"/>
        </a:p>
      </dsp:txBody>
      <dsp:txXfrm rot="-5400000">
        <a:off x="492002" y="3809986"/>
        <a:ext cx="7766615" cy="412255"/>
      </dsp:txXfrm>
    </dsp:sp>
    <dsp:sp modelId="{B72B72F5-63CA-454D-B0AF-D89E499EACC2}">
      <dsp:nvSpPr>
        <dsp:cNvPr id="0" name=""/>
        <dsp:cNvSpPr/>
      </dsp:nvSpPr>
      <dsp:spPr>
        <a:xfrm rot="5400000">
          <a:off x="-105429" y="4569078"/>
          <a:ext cx="702861" cy="492002"/>
        </a:xfrm>
        <a:prstGeom prst="chevron">
          <a:avLst/>
        </a:prstGeom>
        <a:solidFill>
          <a:schemeClr val="accent2">
            <a:hueOff val="-1606653"/>
            <a:satOff val="-27311"/>
            <a:lumOff val="5490"/>
            <a:alphaOff val="0"/>
          </a:schemeClr>
        </a:solidFill>
        <a:ln w="25400" cap="flat" cmpd="sng" algn="ctr">
          <a:solidFill>
            <a:schemeClr val="accent2">
              <a:hueOff val="-1606653"/>
              <a:satOff val="-2731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endParaRPr lang="tr-TR" sz="1700" kern="1200" dirty="0"/>
        </a:p>
      </dsp:txBody>
      <dsp:txXfrm rot="-5400000">
        <a:off x="1" y="4709649"/>
        <a:ext cx="492002" cy="210859"/>
      </dsp:txXfrm>
    </dsp:sp>
    <dsp:sp modelId="{3BF70EA5-EF97-417D-BB58-38E09160117F}">
      <dsp:nvSpPr>
        <dsp:cNvPr id="0" name=""/>
        <dsp:cNvSpPr/>
      </dsp:nvSpPr>
      <dsp:spPr>
        <a:xfrm rot="5400000">
          <a:off x="4112153" y="797620"/>
          <a:ext cx="548615" cy="7788917"/>
        </a:xfrm>
        <a:prstGeom prst="round2SameRect">
          <a:avLst/>
        </a:prstGeom>
        <a:solidFill>
          <a:schemeClr val="lt1">
            <a:alpha val="90000"/>
            <a:hueOff val="0"/>
            <a:satOff val="0"/>
            <a:lumOff val="0"/>
            <a:alphaOff val="0"/>
          </a:schemeClr>
        </a:solidFill>
        <a:ln w="25400" cap="flat" cmpd="sng" algn="ctr">
          <a:solidFill>
            <a:schemeClr val="accent2">
              <a:hueOff val="-1606653"/>
              <a:satOff val="-27311"/>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Endüstride</a:t>
          </a:r>
          <a:r>
            <a:rPr lang="en-US" sz="1700" kern="1200" dirty="0" smtClean="0"/>
            <a:t> </a:t>
          </a:r>
          <a:r>
            <a:rPr lang="en-US" sz="1700" kern="1200" dirty="0" err="1" smtClean="0"/>
            <a:t>ileriye</a:t>
          </a:r>
          <a:r>
            <a:rPr lang="en-US" sz="1700" kern="1200" dirty="0" smtClean="0"/>
            <a:t> </a:t>
          </a:r>
          <a:r>
            <a:rPr lang="en-US" sz="1700" kern="1200" dirty="0" err="1" smtClean="0"/>
            <a:t>doğru</a:t>
          </a:r>
          <a:r>
            <a:rPr lang="en-US" sz="1700" kern="1200" dirty="0" smtClean="0"/>
            <a:t> </a:t>
          </a:r>
          <a:r>
            <a:rPr lang="en-US" sz="1700" kern="1200" dirty="0" err="1" smtClean="0"/>
            <a:t>entegrasyon</a:t>
          </a:r>
          <a:r>
            <a:rPr lang="en-US" sz="1700" kern="1200" dirty="0" smtClean="0"/>
            <a:t> </a:t>
          </a:r>
          <a:r>
            <a:rPr lang="en-US" sz="1700" kern="1200" dirty="0" err="1" smtClean="0"/>
            <a:t>telikesine</a:t>
          </a:r>
          <a:r>
            <a:rPr lang="en-US" sz="1700" kern="1200" dirty="0" smtClean="0"/>
            <a:t> </a:t>
          </a:r>
          <a:r>
            <a:rPr lang="en-US" sz="1700" kern="1200" dirty="0" err="1" smtClean="0"/>
            <a:t>bağlı</a:t>
          </a:r>
          <a:r>
            <a:rPr lang="en-US" sz="1700" kern="1200" dirty="0" smtClean="0"/>
            <a:t> </a:t>
          </a:r>
          <a:r>
            <a:rPr lang="en-US" sz="1700" kern="1200" dirty="0" err="1" smtClean="0"/>
            <a:t>olarak</a:t>
          </a:r>
          <a:r>
            <a:rPr lang="en-US" sz="1700" kern="1200" dirty="0" smtClean="0"/>
            <a:t> </a:t>
          </a:r>
          <a:r>
            <a:rPr lang="en-US" sz="1700" kern="1200" dirty="0" err="1" smtClean="0"/>
            <a:t>geriye</a:t>
          </a:r>
          <a:r>
            <a:rPr lang="en-US" sz="1700" kern="1200" dirty="0" smtClean="0"/>
            <a:t> </a:t>
          </a:r>
          <a:r>
            <a:rPr lang="en-US" sz="1700" kern="1200" dirty="0" err="1" smtClean="0"/>
            <a:t>doğru</a:t>
          </a:r>
          <a:r>
            <a:rPr lang="en-US" sz="1700" kern="1200" dirty="0" smtClean="0"/>
            <a:t> </a:t>
          </a:r>
          <a:r>
            <a:rPr lang="en-US" sz="1700" kern="1200" dirty="0" err="1" smtClean="0"/>
            <a:t>entegrasyon</a:t>
          </a:r>
          <a:r>
            <a:rPr lang="en-US" sz="1700" kern="1200" dirty="0" smtClean="0"/>
            <a:t> </a:t>
          </a:r>
          <a:r>
            <a:rPr lang="en-US" sz="1700" kern="1200" dirty="0" err="1" smtClean="0"/>
            <a:t>olması</a:t>
          </a:r>
          <a:endParaRPr lang="tr-TR" sz="1700" kern="1200" dirty="0"/>
        </a:p>
      </dsp:txBody>
      <dsp:txXfrm rot="-5400000">
        <a:off x="492003" y="4444552"/>
        <a:ext cx="7762136" cy="4950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17121-8AE7-465F-B3DE-A9977A3BD66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4D2B5-06A6-45E3-A101-B49A3D4AC86D}">
      <dsp:nvSpPr>
        <dsp:cNvPr id="0" name=""/>
        <dsp:cNvSpPr/>
      </dsp:nvSpPr>
      <dsp:spPr>
        <a:xfrm>
          <a:off x="564979" y="406400"/>
          <a:ext cx="6148585" cy="81280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45160" tIns="78740" rIns="78740" bIns="78740" numCol="1" spcCol="1270" anchor="ctr" anchorCtr="0">
          <a:noAutofit/>
        </a:bodyPr>
        <a:lstStyle/>
        <a:p>
          <a:pPr lvl="0" algn="l" defTabSz="1377950">
            <a:lnSpc>
              <a:spcPct val="90000"/>
            </a:lnSpc>
            <a:spcBef>
              <a:spcPct val="0"/>
            </a:spcBef>
            <a:spcAft>
              <a:spcPct val="35000"/>
            </a:spcAft>
          </a:pPr>
          <a:r>
            <a:rPr lang="en-US" sz="3100" kern="1200" dirty="0" err="1" smtClean="0">
              <a:latin typeface="Times New Roman" pitchFamily="18" charset="0"/>
              <a:cs typeface="Times New Roman" pitchFamily="18" charset="0"/>
            </a:rPr>
            <a:t>İkame</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ürünlerin</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fiyat</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üstünlükleri</a:t>
          </a:r>
          <a:endParaRPr lang="tr-TR" sz="3100" kern="1200" dirty="0"/>
        </a:p>
      </dsp:txBody>
      <dsp:txXfrm>
        <a:off x="564979" y="406400"/>
        <a:ext cx="6148585" cy="812800"/>
      </dsp:txXfrm>
    </dsp:sp>
    <dsp:sp modelId="{271CD8E2-9A7B-4EA4-9708-E1082DF27145}">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sp>
    <dsp:sp modelId="{D3111602-626D-40B4-9D4D-F08E8FE28745}">
      <dsp:nvSpPr>
        <dsp:cNvPr id="0" name=""/>
        <dsp:cNvSpPr/>
      </dsp:nvSpPr>
      <dsp:spPr>
        <a:xfrm>
          <a:off x="860432" y="1625599"/>
          <a:ext cx="5853132" cy="81280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45160" tIns="78740" rIns="78740" bIns="78740" numCol="1" spcCol="1270" anchor="ctr" anchorCtr="0">
          <a:noAutofit/>
        </a:bodyPr>
        <a:lstStyle/>
        <a:p>
          <a:pPr lvl="0" algn="l" defTabSz="1377950">
            <a:lnSpc>
              <a:spcPct val="90000"/>
            </a:lnSpc>
            <a:spcBef>
              <a:spcPct val="0"/>
            </a:spcBef>
            <a:spcAft>
              <a:spcPct val="35000"/>
            </a:spcAft>
          </a:pPr>
          <a:r>
            <a:rPr lang="en-US" sz="3100" kern="1200" smtClean="0">
              <a:latin typeface="Times New Roman" pitchFamily="18" charset="0"/>
              <a:cs typeface="Times New Roman" pitchFamily="18" charset="0"/>
            </a:rPr>
            <a:t>Değiştirme maliyeti</a:t>
          </a:r>
          <a:endParaRPr lang="en-US" sz="3100" kern="1200" dirty="0" smtClean="0">
            <a:latin typeface="Times New Roman" pitchFamily="18" charset="0"/>
            <a:cs typeface="Times New Roman" pitchFamily="18" charset="0"/>
          </a:endParaRPr>
        </a:p>
      </dsp:txBody>
      <dsp:txXfrm>
        <a:off x="860432" y="1625599"/>
        <a:ext cx="5853132" cy="812800"/>
      </dsp:txXfrm>
    </dsp:sp>
    <dsp:sp modelId="{C898F825-0765-4D18-8242-CC76DDC26BCC}">
      <dsp:nvSpPr>
        <dsp:cNvPr id="0" name=""/>
        <dsp:cNvSpPr/>
      </dsp:nvSpPr>
      <dsp:spPr>
        <a:xfrm>
          <a:off x="504055" y="1615729"/>
          <a:ext cx="712754" cy="8325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sp>
    <dsp:sp modelId="{67DE4011-452E-430C-945F-558347699C2A}">
      <dsp:nvSpPr>
        <dsp:cNvPr id="0" name=""/>
        <dsp:cNvSpPr/>
      </dsp:nvSpPr>
      <dsp:spPr>
        <a:xfrm>
          <a:off x="564979" y="2844800"/>
          <a:ext cx="6148585" cy="81280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45160" tIns="78740" rIns="78740" bIns="78740" numCol="1" spcCol="1270" anchor="ctr" anchorCtr="0">
          <a:noAutofit/>
        </a:bodyPr>
        <a:lstStyle/>
        <a:p>
          <a:pPr lvl="0" algn="l" defTabSz="1377950">
            <a:lnSpc>
              <a:spcPct val="90000"/>
            </a:lnSpc>
            <a:spcBef>
              <a:spcPct val="0"/>
            </a:spcBef>
            <a:spcAft>
              <a:spcPct val="35000"/>
            </a:spcAft>
          </a:pPr>
          <a:r>
            <a:rPr lang="en-US" sz="3100" kern="1200" dirty="0" err="1" smtClean="0">
              <a:latin typeface="Times New Roman" pitchFamily="18" charset="0"/>
              <a:cs typeface="Times New Roman" pitchFamily="18" charset="0"/>
            </a:rPr>
            <a:t>Alıcıların</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ikame</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ürünlere</a:t>
          </a:r>
          <a:r>
            <a:rPr lang="en-US" sz="3100" kern="1200" dirty="0" smtClean="0">
              <a:latin typeface="Times New Roman" pitchFamily="18" charset="0"/>
              <a:cs typeface="Times New Roman" pitchFamily="18" charset="0"/>
            </a:rPr>
            <a:t> </a:t>
          </a:r>
          <a:r>
            <a:rPr lang="en-US" sz="3100" kern="1200" dirty="0" err="1" smtClean="0">
              <a:latin typeface="Times New Roman" pitchFamily="18" charset="0"/>
              <a:cs typeface="Times New Roman" pitchFamily="18" charset="0"/>
            </a:rPr>
            <a:t>eğilimi</a:t>
          </a:r>
          <a:endParaRPr lang="en-US" sz="3100" kern="1200" dirty="0">
            <a:latin typeface="Times New Roman" pitchFamily="18" charset="0"/>
            <a:cs typeface="Times New Roman" pitchFamily="18" charset="0"/>
          </a:endParaRPr>
        </a:p>
      </dsp:txBody>
      <dsp:txXfrm>
        <a:off x="564979" y="2844800"/>
        <a:ext cx="6148585" cy="812800"/>
      </dsp:txXfrm>
    </dsp:sp>
    <dsp:sp modelId="{73877ECD-5C4E-44D3-A33A-B518A0A78383}">
      <dsp:nvSpPr>
        <dsp:cNvPr id="0" name=""/>
        <dsp:cNvSpPr/>
      </dsp:nvSpPr>
      <dsp:spPr>
        <a:xfrm>
          <a:off x="288033" y="2952328"/>
          <a:ext cx="553892" cy="5977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11E2E-87BB-4111-9BA8-1DE74A0B1147}">
      <dsp:nvSpPr>
        <dsp:cNvPr id="0" name=""/>
        <dsp:cNvSpPr/>
      </dsp:nvSpPr>
      <dsp:spPr>
        <a:xfrm>
          <a:off x="0" y="12"/>
          <a:ext cx="8220669" cy="5904643"/>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D0FE-67D9-4580-A4E2-C54239B3A7D3}">
      <dsp:nvSpPr>
        <dsp:cNvPr id="0" name=""/>
        <dsp:cNvSpPr/>
      </dsp:nvSpPr>
      <dsp:spPr>
        <a:xfrm>
          <a:off x="1354664" y="1040956"/>
          <a:ext cx="2601920" cy="2934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PAZARLIK KALDIRACI</a:t>
          </a:r>
          <a:endParaRPr lang="tr-TR" sz="1800" b="1"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smtClean="0">
              <a:solidFill>
                <a:schemeClr val="tx1"/>
              </a:solidFill>
              <a:latin typeface="Times New Roman" pitchFamily="18" charset="0"/>
              <a:cs typeface="Times New Roman" pitchFamily="18" charset="0"/>
            </a:rPr>
            <a:t>F</a:t>
          </a:r>
          <a:r>
            <a:rPr lang="tr-TR" sz="1400" b="0" kern="1200" dirty="0" smtClean="0">
              <a:solidFill>
                <a:schemeClr val="tx1"/>
              </a:solidFill>
              <a:latin typeface="Times New Roman" pitchFamily="18" charset="0"/>
              <a:cs typeface="Times New Roman" pitchFamily="18" charset="0"/>
            </a:rPr>
            <a:t>i</a:t>
          </a:r>
          <a:r>
            <a:rPr lang="en-US" sz="1400" b="0" kern="1200" dirty="0" err="1" smtClean="0">
              <a:solidFill>
                <a:schemeClr val="tx1"/>
              </a:solidFill>
              <a:latin typeface="Times New Roman" pitchFamily="18" charset="0"/>
              <a:cs typeface="Times New Roman" pitchFamily="18" charset="0"/>
            </a:rPr>
            <a:t>rmalar</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arası</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anlaşmalar</a:t>
          </a:r>
          <a:r>
            <a:rPr lang="en-US" sz="1400" b="0" kern="1200" dirty="0" smtClean="0">
              <a:solidFill>
                <a:schemeClr val="tx1"/>
              </a:solidFill>
              <a:latin typeface="Times New Roman" pitchFamily="18" charset="0"/>
              <a:cs typeface="Times New Roman" pitchFamily="18" charset="0"/>
            </a:rPr>
            <a:t> </a:t>
          </a:r>
          <a:endParaRPr lang="tr-TR" sz="1400" b="0"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Alınan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malın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miktarı</a:t>
          </a:r>
          <a:endParaRPr lang="tr-TR" sz="1400" b="0"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Firmanin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değiştirme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maliyeti</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ile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ilgili</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olarak</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alıcının</a:t>
          </a:r>
          <a:r>
            <a:rPr lang="en-US" sz="1400" b="0" kern="1200" dirty="0" smtClean="0">
              <a:solidFill>
                <a:schemeClr val="tx1"/>
              </a:solidFill>
              <a:latin typeface="Times New Roman" pitchFamily="18" charset="0"/>
              <a:cs typeface="Times New Roman" pitchFamily="18" charset="0"/>
            </a:rPr>
            <a:t> firma </a:t>
          </a:r>
          <a:r>
            <a:rPr lang="en-US" sz="1400" b="0" kern="1200" dirty="0" err="1" smtClean="0">
              <a:solidFill>
                <a:schemeClr val="tx1"/>
              </a:solidFill>
              <a:latin typeface="Times New Roman" pitchFamily="18" charset="0"/>
              <a:cs typeface="Times New Roman" pitchFamily="18" charset="0"/>
            </a:rPr>
            <a:t>değiştirme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maliyeti</a:t>
          </a:r>
          <a:endParaRPr lang="tr-TR" sz="1400" b="0"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Alıcı</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bilgisi</a:t>
          </a:r>
          <a:endParaRPr lang="tr-TR" sz="1400" b="0"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Geriye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doğru</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entegrasyon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yeteneği</a:t>
          </a:r>
          <a:endParaRPr lang="tr-TR" sz="1400" b="0" kern="1200" dirty="0">
            <a:solidFill>
              <a:schemeClr val="tx1"/>
            </a:solidFill>
            <a:latin typeface="Times New Roman" pitchFamily="18" charset="0"/>
            <a:cs typeface="Times New Roman" pitchFamily="18" charset="0"/>
          </a:endParaRPr>
        </a:p>
        <a:p>
          <a:pPr marL="114300" lvl="1" indent="-114300" algn="l" defTabSz="622300" rtl="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İkame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malların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iyi</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bir</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duruma</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gelmesi</a:t>
          </a:r>
          <a:endParaRPr lang="tr-TR" sz="1400" b="0" kern="1200" dirty="0">
            <a:solidFill>
              <a:schemeClr val="tx1"/>
            </a:solidFill>
            <a:latin typeface="Times New Roman" pitchFamily="18" charset="0"/>
            <a:cs typeface="Times New Roman" pitchFamily="18" charset="0"/>
          </a:endParaRPr>
        </a:p>
      </dsp:txBody>
      <dsp:txXfrm>
        <a:off x="1354664" y="1040956"/>
        <a:ext cx="2601920" cy="2934474"/>
      </dsp:txXfrm>
    </dsp:sp>
    <dsp:sp modelId="{28E8DA85-34D6-4E79-A514-6BA004C1F444}">
      <dsp:nvSpPr>
        <dsp:cNvPr id="0" name=""/>
        <dsp:cNvSpPr/>
      </dsp:nvSpPr>
      <dsp:spPr>
        <a:xfrm>
          <a:off x="4307603" y="1999313"/>
          <a:ext cx="3274221" cy="25614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FİYAT DUYARLILIĞI</a:t>
          </a:r>
          <a:endParaRPr lang="tr-TR" sz="1800" b="1" kern="1200" dirty="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Toplu</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alım</a:t>
          </a:r>
          <a:r>
            <a:rPr lang="tr-TR"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fiyatı</a:t>
          </a:r>
          <a:endParaRPr lang="en-US" sz="1400" b="0" kern="1200" dirty="0" smtClean="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Ürün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farklılıkları</a:t>
          </a:r>
          <a:endParaRPr lang="en-US" sz="1400" b="0" kern="1200" dirty="0" smtClean="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Marka</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kimliği</a:t>
          </a:r>
          <a:endParaRPr lang="en-US" sz="1400" b="0" kern="1200" dirty="0" smtClean="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Kalite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başarısının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etkisi</a:t>
          </a:r>
          <a:endParaRPr lang="en-US" sz="1400" b="0" kern="1200" dirty="0" smtClean="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Alıcı</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kar</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ve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çıkarları</a:t>
          </a:r>
          <a:endParaRPr lang="en-US" sz="1400" b="0" kern="1200" dirty="0" smtClean="0">
            <a:solidFill>
              <a:schemeClr val="tx1"/>
            </a:solidFill>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n-US" sz="1400" b="0" kern="1200" dirty="0" err="1" smtClean="0">
              <a:solidFill>
                <a:schemeClr val="tx1"/>
              </a:solidFill>
              <a:latin typeface="Times New Roman" pitchFamily="18" charset="0"/>
              <a:cs typeface="Times New Roman" pitchFamily="18" charset="0"/>
            </a:rPr>
            <a:t>Karar</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verenlerin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teşvikleri</a:t>
          </a:r>
          <a:endParaRPr lang="en-US" sz="1400" b="0" kern="1200" dirty="0" smtClean="0">
            <a:solidFill>
              <a:schemeClr val="tx1"/>
            </a:solidFill>
            <a:latin typeface="Times New Roman" pitchFamily="18" charset="0"/>
            <a:cs typeface="Times New Roman" pitchFamily="18" charset="0"/>
          </a:endParaRPr>
        </a:p>
      </dsp:txBody>
      <dsp:txXfrm>
        <a:off x="4307603" y="1999313"/>
        <a:ext cx="3274221" cy="2561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DD6D1-2F39-4713-8F9D-BDE351864C12}">
      <dsp:nvSpPr>
        <dsp:cNvPr id="0" name=""/>
        <dsp:cNvSpPr/>
      </dsp:nvSpPr>
      <dsp:spPr>
        <a:xfrm rot="5400000">
          <a:off x="-120307" y="123309"/>
          <a:ext cx="802051" cy="561436"/>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283719"/>
        <a:ext cx="561436" cy="240615"/>
      </dsp:txXfrm>
    </dsp:sp>
    <dsp:sp modelId="{14C10467-1196-4B02-8181-46D47116F8D5}">
      <dsp:nvSpPr>
        <dsp:cNvPr id="0" name=""/>
        <dsp:cNvSpPr/>
      </dsp:nvSpPr>
      <dsp:spPr>
        <a:xfrm rot="5400000">
          <a:off x="4341226" y="-3776788"/>
          <a:ext cx="521333" cy="808091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Genel çevredeki gelişmeler genelde hem ürün hem de pazarlar için genişleme fırsatları sağlar. </a:t>
          </a:r>
          <a:endParaRPr lang="tr-TR" sz="1800" kern="1200" dirty="0">
            <a:latin typeface="Times New Roman" pitchFamily="18" charset="0"/>
            <a:cs typeface="Times New Roman" pitchFamily="18" charset="0"/>
          </a:endParaRPr>
        </a:p>
      </dsp:txBody>
      <dsp:txXfrm rot="-5400000">
        <a:off x="561437" y="28450"/>
        <a:ext cx="8055464" cy="470435"/>
      </dsp:txXfrm>
    </dsp:sp>
    <dsp:sp modelId="{FE7EB67A-B8F1-4B78-9370-606A009C2B8B}">
      <dsp:nvSpPr>
        <dsp:cNvPr id="0" name=""/>
        <dsp:cNvSpPr/>
      </dsp:nvSpPr>
      <dsp:spPr>
        <a:xfrm rot="5400000">
          <a:off x="-120307" y="825933"/>
          <a:ext cx="802051" cy="561436"/>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986343"/>
        <a:ext cx="561436" cy="240615"/>
      </dsp:txXfrm>
    </dsp:sp>
    <dsp:sp modelId="{37941D46-CBDA-40BE-9248-6E9C9D598655}">
      <dsp:nvSpPr>
        <dsp:cNvPr id="0" name=""/>
        <dsp:cNvSpPr/>
      </dsp:nvSpPr>
      <dsp:spPr>
        <a:xfrm rot="5400000">
          <a:off x="4341226" y="-3074164"/>
          <a:ext cx="521333" cy="808091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Genel çevredeki gelişmeler rekabet hatlarını değiştirir. </a:t>
          </a:r>
          <a:endParaRPr lang="tr-TR" sz="1800" kern="1200" dirty="0">
            <a:latin typeface="Times New Roman" pitchFamily="18" charset="0"/>
            <a:cs typeface="Times New Roman" pitchFamily="18" charset="0"/>
          </a:endParaRPr>
        </a:p>
      </dsp:txBody>
      <dsp:txXfrm rot="-5400000">
        <a:off x="561437" y="731074"/>
        <a:ext cx="8055464" cy="470435"/>
      </dsp:txXfrm>
    </dsp:sp>
    <dsp:sp modelId="{F4C6C6BA-8246-407D-B616-13F4AC5D5EBC}">
      <dsp:nvSpPr>
        <dsp:cNvPr id="0" name=""/>
        <dsp:cNvSpPr/>
      </dsp:nvSpPr>
      <dsp:spPr>
        <a:xfrm rot="5400000">
          <a:off x="-120307" y="1528557"/>
          <a:ext cx="802051" cy="561436"/>
        </a:xfrm>
        <a:prstGeom prst="chevron">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1688967"/>
        <a:ext cx="561436" cy="240615"/>
      </dsp:txXfrm>
    </dsp:sp>
    <dsp:sp modelId="{92FB62EB-F1F4-47A7-A19F-1F71B712AE70}">
      <dsp:nvSpPr>
        <dsp:cNvPr id="0" name=""/>
        <dsp:cNvSpPr/>
      </dsp:nvSpPr>
      <dsp:spPr>
        <a:xfrm rot="5400000">
          <a:off x="4341226" y="-2371540"/>
          <a:ext cx="521333" cy="808091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Bu gibi değişiklikler ise genellikle çeşitli alanlardaki hukuki düzenlemelerle ortaya çıkabilir.</a:t>
          </a:r>
          <a:endParaRPr lang="tr-TR" sz="1800" kern="1200" dirty="0">
            <a:latin typeface="Times New Roman" pitchFamily="18" charset="0"/>
            <a:cs typeface="Times New Roman" pitchFamily="18" charset="0"/>
          </a:endParaRPr>
        </a:p>
      </dsp:txBody>
      <dsp:txXfrm rot="-5400000">
        <a:off x="561437" y="1433698"/>
        <a:ext cx="8055464" cy="470435"/>
      </dsp:txXfrm>
    </dsp:sp>
    <dsp:sp modelId="{C745D512-062B-43F2-BF1E-C6EE1368D12A}">
      <dsp:nvSpPr>
        <dsp:cNvPr id="0" name=""/>
        <dsp:cNvSpPr/>
      </dsp:nvSpPr>
      <dsp:spPr>
        <a:xfrm rot="5400000">
          <a:off x="-120307" y="2231181"/>
          <a:ext cx="802051" cy="561436"/>
        </a:xfrm>
        <a:prstGeom prst="chevron">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2391591"/>
        <a:ext cx="561436" cy="240615"/>
      </dsp:txXfrm>
    </dsp:sp>
    <dsp:sp modelId="{BC8E86BF-F92B-4DC2-89ED-FCB921FEAB61}">
      <dsp:nvSpPr>
        <dsp:cNvPr id="0" name=""/>
        <dsp:cNvSpPr/>
      </dsp:nvSpPr>
      <dsp:spPr>
        <a:xfrm rot="5400000">
          <a:off x="4341226" y="-1668916"/>
          <a:ext cx="521333" cy="808091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Aynı çevresel değişim farklı sektörlere farklı etkiler yapabilir.</a:t>
          </a:r>
          <a:endParaRPr lang="tr-TR" sz="1800" kern="1200" dirty="0">
            <a:latin typeface="Times New Roman" pitchFamily="18" charset="0"/>
            <a:cs typeface="Times New Roman" pitchFamily="18" charset="0"/>
          </a:endParaRPr>
        </a:p>
      </dsp:txBody>
      <dsp:txXfrm rot="-5400000">
        <a:off x="561437" y="2136322"/>
        <a:ext cx="8055464" cy="470435"/>
      </dsp:txXfrm>
    </dsp:sp>
    <dsp:sp modelId="{08417AF2-95AC-42FE-A4CD-7C9D39678877}">
      <dsp:nvSpPr>
        <dsp:cNvPr id="0" name=""/>
        <dsp:cNvSpPr/>
      </dsp:nvSpPr>
      <dsp:spPr>
        <a:xfrm rot="5400000">
          <a:off x="-120307" y="2933805"/>
          <a:ext cx="802051" cy="561436"/>
        </a:xfrm>
        <a:prstGeom prst="chevron">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3094215"/>
        <a:ext cx="561436" cy="240615"/>
      </dsp:txXfrm>
    </dsp:sp>
    <dsp:sp modelId="{16837EC8-0200-4EE2-B3E4-89A9EA9115CF}">
      <dsp:nvSpPr>
        <dsp:cNvPr id="0" name=""/>
        <dsp:cNvSpPr/>
      </dsp:nvSpPr>
      <dsp:spPr>
        <a:xfrm rot="5400000">
          <a:off x="4341226" y="-966292"/>
          <a:ext cx="521333" cy="8080913"/>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Bir çevresel eğilimin etkisi aynı sektördeki farklı firmalar için farklı olabilir.</a:t>
          </a:r>
          <a:endParaRPr lang="tr-TR" sz="1800" kern="1200" dirty="0">
            <a:latin typeface="Times New Roman" pitchFamily="18" charset="0"/>
            <a:cs typeface="Times New Roman" pitchFamily="18" charset="0"/>
          </a:endParaRPr>
        </a:p>
      </dsp:txBody>
      <dsp:txXfrm rot="-5400000">
        <a:off x="561437" y="2838946"/>
        <a:ext cx="8055464" cy="470435"/>
      </dsp:txXfrm>
    </dsp:sp>
    <dsp:sp modelId="{89E707D2-1686-45D1-ABD7-28877EA99EDE}">
      <dsp:nvSpPr>
        <dsp:cNvPr id="0" name=""/>
        <dsp:cNvSpPr/>
      </dsp:nvSpPr>
      <dsp:spPr>
        <a:xfrm rot="5400000">
          <a:off x="-120307" y="3636429"/>
          <a:ext cx="802051" cy="561436"/>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1" y="3796839"/>
        <a:ext cx="561436" cy="240615"/>
      </dsp:txXfrm>
    </dsp:sp>
    <dsp:sp modelId="{546381A4-2C2A-4D6E-A5DE-160B518E5337}">
      <dsp:nvSpPr>
        <dsp:cNvPr id="0" name=""/>
        <dsp:cNvSpPr/>
      </dsp:nvSpPr>
      <dsp:spPr>
        <a:xfrm rot="5400000">
          <a:off x="4341226" y="-263668"/>
          <a:ext cx="521333" cy="808091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Genel çevrenin firmaya etkileri ülkeden ülkeye değişir.</a:t>
          </a:r>
          <a:endParaRPr lang="tr-TR" sz="1800" kern="1200" dirty="0">
            <a:latin typeface="Times New Roman" pitchFamily="18" charset="0"/>
            <a:cs typeface="Times New Roman" pitchFamily="18" charset="0"/>
          </a:endParaRPr>
        </a:p>
      </dsp:txBody>
      <dsp:txXfrm rot="-5400000">
        <a:off x="561437" y="3541570"/>
        <a:ext cx="8055464" cy="47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A3FBB-E8E7-46DA-8206-38BEB1B217CF}">
      <dsp:nvSpPr>
        <dsp:cNvPr id="0" name=""/>
        <dsp:cNvSpPr/>
      </dsp:nvSpPr>
      <dsp:spPr>
        <a:xfrm rot="5400000">
          <a:off x="-105040" y="106549"/>
          <a:ext cx="700267" cy="490187"/>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a:latin typeface="Times New Roman" pitchFamily="18" charset="0"/>
            <a:cs typeface="Times New Roman" pitchFamily="18" charset="0"/>
          </a:endParaRPr>
        </a:p>
      </dsp:txBody>
      <dsp:txXfrm rot="-5400000">
        <a:off x="1" y="246603"/>
        <a:ext cx="490187" cy="210080"/>
      </dsp:txXfrm>
    </dsp:sp>
    <dsp:sp modelId="{8C638448-561F-477F-9F06-7E04DD205305}">
      <dsp:nvSpPr>
        <dsp:cNvPr id="0" name=""/>
        <dsp:cNvSpPr/>
      </dsp:nvSpPr>
      <dsp:spPr>
        <a:xfrm rot="5400000">
          <a:off x="3329874" y="-2838178"/>
          <a:ext cx="455173" cy="613454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Gayrisafi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milli</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hasıla</a:t>
          </a:r>
          <a:endParaRPr lang="tr-TR" sz="2800" b="0" kern="1200" dirty="0">
            <a:latin typeface="Times New Roman" pitchFamily="18" charset="0"/>
            <a:cs typeface="Times New Roman" pitchFamily="18" charset="0"/>
          </a:endParaRPr>
        </a:p>
      </dsp:txBody>
      <dsp:txXfrm rot="-5400000">
        <a:off x="490187" y="23729"/>
        <a:ext cx="6112328" cy="410733"/>
      </dsp:txXfrm>
    </dsp:sp>
    <dsp:sp modelId="{18EDD9A0-2A20-4C76-924C-766E13EAEA29}">
      <dsp:nvSpPr>
        <dsp:cNvPr id="0" name=""/>
        <dsp:cNvSpPr/>
      </dsp:nvSpPr>
      <dsp:spPr>
        <a:xfrm rot="5400000">
          <a:off x="-105040" y="721416"/>
          <a:ext cx="700267" cy="490187"/>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861470"/>
        <a:ext cx="490187" cy="210080"/>
      </dsp:txXfrm>
    </dsp:sp>
    <dsp:sp modelId="{6396ED4D-AD05-4CE3-9CAF-D584AFE38168}">
      <dsp:nvSpPr>
        <dsp:cNvPr id="0" name=""/>
        <dsp:cNvSpPr/>
      </dsp:nvSpPr>
      <dsp:spPr>
        <a:xfrm rot="5400000">
          <a:off x="3329874" y="-2223311"/>
          <a:ext cx="455173" cy="613454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Faiz</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oranları</a:t>
          </a:r>
          <a:endParaRPr lang="tr-TR" sz="2800" b="0" kern="1200" dirty="0">
            <a:latin typeface="Times New Roman" pitchFamily="18" charset="0"/>
            <a:cs typeface="Times New Roman" pitchFamily="18" charset="0"/>
          </a:endParaRPr>
        </a:p>
      </dsp:txBody>
      <dsp:txXfrm rot="-5400000">
        <a:off x="490187" y="638596"/>
        <a:ext cx="6112328" cy="410733"/>
      </dsp:txXfrm>
    </dsp:sp>
    <dsp:sp modelId="{FFBEEEF2-2F2A-4ACD-B493-0345AF13F0DD}">
      <dsp:nvSpPr>
        <dsp:cNvPr id="0" name=""/>
        <dsp:cNvSpPr/>
      </dsp:nvSpPr>
      <dsp:spPr>
        <a:xfrm rot="5400000">
          <a:off x="-105040" y="1336283"/>
          <a:ext cx="700267" cy="490187"/>
        </a:xfrm>
        <a:prstGeom prst="chevron">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1476337"/>
        <a:ext cx="490187" cy="210080"/>
      </dsp:txXfrm>
    </dsp:sp>
    <dsp:sp modelId="{CBF6DB02-17F8-4E52-8332-E33BF734BAE7}">
      <dsp:nvSpPr>
        <dsp:cNvPr id="0" name=""/>
        <dsp:cNvSpPr/>
      </dsp:nvSpPr>
      <dsp:spPr>
        <a:xfrm rot="5400000">
          <a:off x="3329874" y="-1608444"/>
          <a:ext cx="455173" cy="613454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smtClean="0">
              <a:latin typeface="Times New Roman" pitchFamily="18" charset="0"/>
              <a:cs typeface="Times New Roman" pitchFamily="18" charset="0"/>
            </a:rPr>
            <a:t>Para </a:t>
          </a:r>
          <a:r>
            <a:rPr lang="en-US" sz="2800" b="0" kern="1200" dirty="0" err="1" smtClean="0">
              <a:latin typeface="Times New Roman" pitchFamily="18" charset="0"/>
              <a:cs typeface="Times New Roman" pitchFamily="18" charset="0"/>
            </a:rPr>
            <a:t>arzı</a:t>
          </a:r>
          <a:endParaRPr lang="tr-TR" sz="2800" b="0" kern="1200" dirty="0">
            <a:latin typeface="Times New Roman" pitchFamily="18" charset="0"/>
            <a:cs typeface="Times New Roman" pitchFamily="18" charset="0"/>
          </a:endParaRPr>
        </a:p>
      </dsp:txBody>
      <dsp:txXfrm rot="-5400000">
        <a:off x="490187" y="1253463"/>
        <a:ext cx="6112328" cy="410733"/>
      </dsp:txXfrm>
    </dsp:sp>
    <dsp:sp modelId="{6F87C545-84E3-427C-869C-41E62E5C5679}">
      <dsp:nvSpPr>
        <dsp:cNvPr id="0" name=""/>
        <dsp:cNvSpPr/>
      </dsp:nvSpPr>
      <dsp:spPr>
        <a:xfrm rot="5400000">
          <a:off x="-105040" y="1951150"/>
          <a:ext cx="700267" cy="490187"/>
        </a:xfrm>
        <a:prstGeom prst="chevron">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2091204"/>
        <a:ext cx="490187" cy="210080"/>
      </dsp:txXfrm>
    </dsp:sp>
    <dsp:sp modelId="{62F79D44-EB6A-445F-828B-FBF3EAA52D92}">
      <dsp:nvSpPr>
        <dsp:cNvPr id="0" name=""/>
        <dsp:cNvSpPr/>
      </dsp:nvSpPr>
      <dsp:spPr>
        <a:xfrm rot="5400000">
          <a:off x="3329874" y="-993577"/>
          <a:ext cx="455173" cy="613454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Eflasyon</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oranı</a:t>
          </a:r>
          <a:endParaRPr lang="tr-TR" sz="2800" b="0" kern="1200" dirty="0">
            <a:latin typeface="Times New Roman" pitchFamily="18" charset="0"/>
            <a:cs typeface="Times New Roman" pitchFamily="18" charset="0"/>
          </a:endParaRPr>
        </a:p>
      </dsp:txBody>
      <dsp:txXfrm rot="-5400000">
        <a:off x="490187" y="1868330"/>
        <a:ext cx="6112328" cy="410733"/>
      </dsp:txXfrm>
    </dsp:sp>
    <dsp:sp modelId="{68660DCE-EDA7-4D38-AE81-141BB0BCD59E}">
      <dsp:nvSpPr>
        <dsp:cNvPr id="0" name=""/>
        <dsp:cNvSpPr/>
      </dsp:nvSpPr>
      <dsp:spPr>
        <a:xfrm rot="5400000">
          <a:off x="-105040" y="2566017"/>
          <a:ext cx="700267" cy="490187"/>
        </a:xfrm>
        <a:prstGeom prst="chevron">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2706071"/>
        <a:ext cx="490187" cy="210080"/>
      </dsp:txXfrm>
    </dsp:sp>
    <dsp:sp modelId="{8517AEE4-18AE-4F3C-943E-5DAF19690EEE}">
      <dsp:nvSpPr>
        <dsp:cNvPr id="0" name=""/>
        <dsp:cNvSpPr/>
      </dsp:nvSpPr>
      <dsp:spPr>
        <a:xfrm rot="5400000">
          <a:off x="3329874" y="-378710"/>
          <a:ext cx="455173" cy="6134548"/>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İşsizlik</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oranı</a:t>
          </a:r>
          <a:endParaRPr lang="tr-TR" sz="2800" b="0" kern="1200" dirty="0">
            <a:latin typeface="Times New Roman" pitchFamily="18" charset="0"/>
            <a:cs typeface="Times New Roman" pitchFamily="18" charset="0"/>
          </a:endParaRPr>
        </a:p>
      </dsp:txBody>
      <dsp:txXfrm rot="-5400000">
        <a:off x="490187" y="2483197"/>
        <a:ext cx="6112328" cy="410733"/>
      </dsp:txXfrm>
    </dsp:sp>
    <dsp:sp modelId="{F99186CA-59E5-4169-9307-C817456F4E28}">
      <dsp:nvSpPr>
        <dsp:cNvPr id="0" name=""/>
        <dsp:cNvSpPr/>
      </dsp:nvSpPr>
      <dsp:spPr>
        <a:xfrm rot="5400000">
          <a:off x="-105040" y="3180884"/>
          <a:ext cx="700267" cy="490187"/>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3320938"/>
        <a:ext cx="490187" cy="210080"/>
      </dsp:txXfrm>
    </dsp:sp>
    <dsp:sp modelId="{BF4AFCDB-F419-4CF3-971E-C763EF2AF3BA}">
      <dsp:nvSpPr>
        <dsp:cNvPr id="0" name=""/>
        <dsp:cNvSpPr/>
      </dsp:nvSpPr>
      <dsp:spPr>
        <a:xfrm rot="5400000">
          <a:off x="3329874" y="236156"/>
          <a:ext cx="455173" cy="613454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Ücret-fiyat</a:t>
          </a:r>
          <a:r>
            <a:rPr lang="en-US" sz="2800" b="0" kern="1200" dirty="0" smtClean="0">
              <a:latin typeface="Times New Roman" pitchFamily="18" charset="0"/>
              <a:cs typeface="Times New Roman" pitchFamily="18" charset="0"/>
            </a:rPr>
            <a:t> </a:t>
          </a:r>
          <a:r>
            <a:rPr lang="en-US" sz="2800" b="0" kern="1200" dirty="0" err="1" smtClean="0">
              <a:latin typeface="Times New Roman" pitchFamily="18" charset="0"/>
              <a:cs typeface="Times New Roman" pitchFamily="18" charset="0"/>
            </a:rPr>
            <a:t>kontrolü</a:t>
          </a:r>
          <a:endParaRPr lang="tr-TR" sz="2800" b="0" kern="1200" dirty="0">
            <a:latin typeface="Times New Roman" pitchFamily="18" charset="0"/>
            <a:cs typeface="Times New Roman" pitchFamily="18" charset="0"/>
          </a:endParaRPr>
        </a:p>
      </dsp:txBody>
      <dsp:txXfrm rot="-5400000">
        <a:off x="490187" y="3098063"/>
        <a:ext cx="6112328" cy="410733"/>
      </dsp:txXfrm>
    </dsp:sp>
    <dsp:sp modelId="{F68F95F5-0AEF-4474-B9BA-E753BF43D364}">
      <dsp:nvSpPr>
        <dsp:cNvPr id="0" name=""/>
        <dsp:cNvSpPr/>
      </dsp:nvSpPr>
      <dsp:spPr>
        <a:xfrm rot="5400000">
          <a:off x="-105040" y="3795751"/>
          <a:ext cx="700267" cy="490187"/>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endParaRPr lang="tr-TR" sz="1400" b="0" kern="1200" dirty="0">
            <a:latin typeface="Times New Roman" pitchFamily="18" charset="0"/>
            <a:cs typeface="Times New Roman" pitchFamily="18" charset="0"/>
          </a:endParaRPr>
        </a:p>
      </dsp:txBody>
      <dsp:txXfrm rot="-5400000">
        <a:off x="1" y="3935805"/>
        <a:ext cx="490187" cy="210080"/>
      </dsp:txXfrm>
    </dsp:sp>
    <dsp:sp modelId="{F2942C8E-B2F1-4EFC-B8CD-26743EB1E47D}">
      <dsp:nvSpPr>
        <dsp:cNvPr id="0" name=""/>
        <dsp:cNvSpPr/>
      </dsp:nvSpPr>
      <dsp:spPr>
        <a:xfrm rot="5400000">
          <a:off x="3329874" y="851024"/>
          <a:ext cx="455173" cy="613454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err="1" smtClean="0">
              <a:latin typeface="Times New Roman" pitchFamily="18" charset="0"/>
              <a:cs typeface="Times New Roman" pitchFamily="18" charset="0"/>
            </a:rPr>
            <a:t>Deval</a:t>
          </a:r>
          <a:r>
            <a:rPr lang="tr-TR" sz="2800" b="0" kern="1200" dirty="0" smtClean="0">
              <a:latin typeface="Times New Roman" pitchFamily="18" charset="0"/>
              <a:cs typeface="Times New Roman" pitchFamily="18" charset="0"/>
            </a:rPr>
            <a:t>ü</a:t>
          </a:r>
          <a:r>
            <a:rPr lang="en-US" sz="2800" b="0" kern="1200" dirty="0" err="1" smtClean="0">
              <a:latin typeface="Times New Roman" pitchFamily="18" charset="0"/>
              <a:cs typeface="Times New Roman" pitchFamily="18" charset="0"/>
            </a:rPr>
            <a:t>asyon</a:t>
          </a:r>
          <a:endParaRPr lang="tr-TR" sz="2800" b="0" kern="1200" dirty="0">
            <a:latin typeface="Times New Roman" pitchFamily="18" charset="0"/>
            <a:cs typeface="Times New Roman" pitchFamily="18" charset="0"/>
          </a:endParaRPr>
        </a:p>
      </dsp:txBody>
      <dsp:txXfrm rot="-5400000">
        <a:off x="490187" y="3712931"/>
        <a:ext cx="6112328" cy="410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618C6-F13A-44E2-BFC8-FE248E3A5E73}">
      <dsp:nvSpPr>
        <dsp:cNvPr id="0" name=""/>
        <dsp:cNvSpPr/>
      </dsp:nvSpPr>
      <dsp:spPr>
        <a:xfrm>
          <a:off x="0" y="89349"/>
          <a:ext cx="4511887" cy="4511887"/>
        </a:xfrm>
        <a:prstGeom prst="pie">
          <a:avLst>
            <a:gd name="adj1" fmla="val 5400000"/>
            <a:gd name="adj2" fmla="val 16200000"/>
          </a:avLst>
        </a:prstGeom>
        <a:solidFill>
          <a:schemeClr val="accent2">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BB1044A-3949-4997-9DA0-5947C6EE69CC}">
      <dsp:nvSpPr>
        <dsp:cNvPr id="0" name=""/>
        <dsp:cNvSpPr/>
      </dsp:nvSpPr>
      <dsp:spPr>
        <a:xfrm>
          <a:off x="2255943" y="89349"/>
          <a:ext cx="5263869" cy="451188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t>İşletmenin</a:t>
          </a:r>
          <a:r>
            <a:rPr lang="en-US" sz="2000" kern="1200" dirty="0" smtClean="0"/>
            <a:t> </a:t>
          </a:r>
          <a:r>
            <a:rPr lang="en-US" sz="2000" kern="1200" dirty="0" err="1" smtClean="0"/>
            <a:t>faaliyet</a:t>
          </a:r>
          <a:r>
            <a:rPr lang="en-US" sz="2000" kern="1200" dirty="0" smtClean="0"/>
            <a:t> </a:t>
          </a:r>
          <a:r>
            <a:rPr lang="en-US" sz="2000" kern="1200" dirty="0" err="1" smtClean="0"/>
            <a:t>yaptığı</a:t>
          </a:r>
          <a:r>
            <a:rPr lang="en-US" sz="2000" kern="1200" dirty="0" smtClean="0"/>
            <a:t> </a:t>
          </a:r>
          <a:r>
            <a:rPr lang="en-US" sz="2000" kern="1200" dirty="0" err="1" smtClean="0"/>
            <a:t>bölge</a:t>
          </a:r>
          <a:r>
            <a:rPr lang="en-US" sz="2000" kern="1200" dirty="0" smtClean="0"/>
            <a:t> </a:t>
          </a:r>
          <a:r>
            <a:rPr lang="en-US" sz="2000" kern="1200" dirty="0" err="1" smtClean="0"/>
            <a:t>halkının</a:t>
          </a:r>
          <a:r>
            <a:rPr lang="en-US" sz="2000" kern="1200" dirty="0" smtClean="0"/>
            <a:t> </a:t>
          </a:r>
          <a:r>
            <a:rPr lang="en-US" sz="2000" kern="1200" dirty="0" err="1" smtClean="0"/>
            <a:t>yaşantı</a:t>
          </a:r>
          <a:r>
            <a:rPr lang="en-US" sz="2000" kern="1200" dirty="0" smtClean="0"/>
            <a:t> </a:t>
          </a:r>
          <a:r>
            <a:rPr lang="en-US" sz="2000" kern="1200" dirty="0" err="1" smtClean="0"/>
            <a:t>biçimi</a:t>
          </a:r>
          <a:endParaRPr lang="tr-TR" sz="2000" kern="1200" dirty="0"/>
        </a:p>
      </dsp:txBody>
      <dsp:txXfrm>
        <a:off x="2255943" y="89349"/>
        <a:ext cx="5263869" cy="721902"/>
      </dsp:txXfrm>
    </dsp:sp>
    <dsp:sp modelId="{2EEC7187-CE94-4550-A6A0-523FCB0FEF1B}">
      <dsp:nvSpPr>
        <dsp:cNvPr id="0" name=""/>
        <dsp:cNvSpPr/>
      </dsp:nvSpPr>
      <dsp:spPr>
        <a:xfrm>
          <a:off x="473748" y="811251"/>
          <a:ext cx="3564391" cy="3564391"/>
        </a:xfrm>
        <a:prstGeom prst="pie">
          <a:avLst>
            <a:gd name="adj1" fmla="val 5400000"/>
            <a:gd name="adj2" fmla="val 16200000"/>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3F48B65E-3C3B-489D-9F7B-90B60B987F7E}">
      <dsp:nvSpPr>
        <dsp:cNvPr id="0" name=""/>
        <dsp:cNvSpPr/>
      </dsp:nvSpPr>
      <dsp:spPr>
        <a:xfrm>
          <a:off x="2255943" y="811251"/>
          <a:ext cx="5263869" cy="356439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t>Halkın</a:t>
          </a:r>
          <a:r>
            <a:rPr lang="en-US" sz="2000" kern="1200" dirty="0" smtClean="0"/>
            <a:t> </a:t>
          </a:r>
          <a:r>
            <a:rPr lang="en-US" sz="2000" kern="1200" dirty="0" err="1" smtClean="0"/>
            <a:t>kültürel</a:t>
          </a:r>
          <a:r>
            <a:rPr lang="en-US" sz="2000" kern="1200" dirty="0" smtClean="0"/>
            <a:t> </a:t>
          </a:r>
          <a:r>
            <a:rPr lang="en-US" sz="2000" kern="1200" dirty="0" err="1" smtClean="0"/>
            <a:t>düzeyi</a:t>
          </a:r>
          <a:endParaRPr lang="tr-TR" sz="2000" kern="1200" dirty="0"/>
        </a:p>
      </dsp:txBody>
      <dsp:txXfrm>
        <a:off x="2255943" y="811251"/>
        <a:ext cx="5263869" cy="721902"/>
      </dsp:txXfrm>
    </dsp:sp>
    <dsp:sp modelId="{0648BFBA-2FEC-4C61-826A-99313FE70AB4}">
      <dsp:nvSpPr>
        <dsp:cNvPr id="0" name=""/>
        <dsp:cNvSpPr/>
      </dsp:nvSpPr>
      <dsp:spPr>
        <a:xfrm>
          <a:off x="947496" y="1533153"/>
          <a:ext cx="2616894" cy="2616894"/>
        </a:xfrm>
        <a:prstGeom prst="pie">
          <a:avLst>
            <a:gd name="adj1" fmla="val 5400000"/>
            <a:gd name="adj2" fmla="val 16200000"/>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D8E37087-7968-42CE-9394-943B8D379514}">
      <dsp:nvSpPr>
        <dsp:cNvPr id="0" name=""/>
        <dsp:cNvSpPr/>
      </dsp:nvSpPr>
      <dsp:spPr>
        <a:xfrm>
          <a:off x="2255943" y="1533153"/>
          <a:ext cx="5263869" cy="261689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t>Toplumsal</a:t>
          </a:r>
          <a:r>
            <a:rPr lang="en-US" sz="2000" kern="1200" dirty="0" smtClean="0"/>
            <a:t> </a:t>
          </a:r>
          <a:r>
            <a:rPr lang="en-US" sz="2000" kern="1200" dirty="0" err="1" smtClean="0"/>
            <a:t>gelenekler</a:t>
          </a:r>
          <a:r>
            <a:rPr lang="en-US" sz="2000" kern="1200" dirty="0" smtClean="0"/>
            <a:t> </a:t>
          </a:r>
          <a:r>
            <a:rPr lang="en-US" sz="2000" kern="1200" dirty="0" err="1" smtClean="0"/>
            <a:t>toplumun</a:t>
          </a:r>
          <a:r>
            <a:rPr lang="en-US" sz="2000" kern="1200" dirty="0" smtClean="0"/>
            <a:t> </a:t>
          </a:r>
          <a:r>
            <a:rPr lang="en-US" sz="2000" kern="1200" dirty="0" err="1" smtClean="0"/>
            <a:t>yasakladığı</a:t>
          </a:r>
          <a:r>
            <a:rPr lang="en-US" sz="2000" kern="1200" dirty="0" smtClean="0"/>
            <a:t> </a:t>
          </a:r>
          <a:r>
            <a:rPr lang="en-US" sz="2000" kern="1200" dirty="0" err="1" smtClean="0"/>
            <a:t>ve</a:t>
          </a:r>
          <a:r>
            <a:rPr lang="en-US" sz="2000" kern="1200" dirty="0" smtClean="0"/>
            <a:t> </a:t>
          </a:r>
          <a:r>
            <a:rPr lang="en-US" sz="2000" kern="1200" dirty="0" err="1" smtClean="0"/>
            <a:t>hoş</a:t>
          </a:r>
          <a:r>
            <a:rPr lang="en-US" sz="2000" kern="1200" dirty="0" smtClean="0"/>
            <a:t> </a:t>
          </a:r>
          <a:r>
            <a:rPr lang="en-US" sz="2000" kern="1200" dirty="0" err="1" smtClean="0"/>
            <a:t>karşılamadığı</a:t>
          </a:r>
          <a:r>
            <a:rPr lang="en-US" sz="2000" kern="1200" dirty="0" smtClean="0"/>
            <a:t> </a:t>
          </a:r>
          <a:r>
            <a:rPr lang="en-US" sz="2000" kern="1200" dirty="0" err="1" smtClean="0"/>
            <a:t>bazı</a:t>
          </a:r>
          <a:r>
            <a:rPr lang="en-US" sz="2000" kern="1200" dirty="0" smtClean="0"/>
            <a:t> </a:t>
          </a:r>
          <a:r>
            <a:rPr lang="en-US" sz="2000" kern="1200" dirty="0" err="1" smtClean="0"/>
            <a:t>alışkanlıklar</a:t>
          </a:r>
          <a:endParaRPr lang="tr-TR" sz="2000" kern="1200" dirty="0"/>
        </a:p>
      </dsp:txBody>
      <dsp:txXfrm>
        <a:off x="2255943" y="1533153"/>
        <a:ext cx="5263869" cy="721902"/>
      </dsp:txXfrm>
    </dsp:sp>
    <dsp:sp modelId="{9FB05106-4BB2-4E47-8189-26DE5456B2FE}">
      <dsp:nvSpPr>
        <dsp:cNvPr id="0" name=""/>
        <dsp:cNvSpPr/>
      </dsp:nvSpPr>
      <dsp:spPr>
        <a:xfrm>
          <a:off x="1421244" y="2255055"/>
          <a:ext cx="1669398" cy="1669398"/>
        </a:xfrm>
        <a:prstGeom prst="pie">
          <a:avLst>
            <a:gd name="adj1" fmla="val 5400000"/>
            <a:gd name="adj2" fmla="val 16200000"/>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8A18F4B0-9E83-4EFB-8804-2B53B6DC6A6D}">
      <dsp:nvSpPr>
        <dsp:cNvPr id="0" name=""/>
        <dsp:cNvSpPr/>
      </dsp:nvSpPr>
      <dsp:spPr>
        <a:xfrm>
          <a:off x="2255943" y="2255055"/>
          <a:ext cx="5263869" cy="166939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t>Ailelerin</a:t>
          </a:r>
          <a:r>
            <a:rPr lang="en-US" sz="2000" kern="1200" dirty="0" smtClean="0"/>
            <a:t> </a:t>
          </a:r>
          <a:r>
            <a:rPr lang="en-US" sz="2000" kern="1200" dirty="0" err="1" smtClean="0"/>
            <a:t>çok</a:t>
          </a:r>
          <a:r>
            <a:rPr lang="en-US" sz="2000" kern="1200" dirty="0" smtClean="0"/>
            <a:t> </a:t>
          </a:r>
          <a:r>
            <a:rPr lang="en-US" sz="2000" kern="1200" dirty="0" err="1" smtClean="0"/>
            <a:t>çocuk</a:t>
          </a:r>
          <a:r>
            <a:rPr lang="en-US" sz="2000" kern="1200" dirty="0" smtClean="0"/>
            <a:t> </a:t>
          </a:r>
          <a:r>
            <a:rPr lang="en-US" sz="2000" kern="1200" dirty="0" err="1" smtClean="0"/>
            <a:t>yapma</a:t>
          </a:r>
          <a:r>
            <a:rPr lang="en-US" sz="2000" kern="1200" dirty="0" smtClean="0"/>
            <a:t> </a:t>
          </a:r>
          <a:r>
            <a:rPr lang="en-US" sz="2000" kern="1200" dirty="0" err="1" smtClean="0"/>
            <a:t>yerine</a:t>
          </a:r>
          <a:r>
            <a:rPr lang="en-US" sz="2000" kern="1200" dirty="0" smtClean="0"/>
            <a:t> </a:t>
          </a:r>
          <a:r>
            <a:rPr lang="en-US" sz="2000" kern="1200" dirty="0" err="1" smtClean="0"/>
            <a:t>az</a:t>
          </a:r>
          <a:r>
            <a:rPr lang="en-US" sz="2000" kern="1200" dirty="0" smtClean="0"/>
            <a:t> </a:t>
          </a:r>
          <a:r>
            <a:rPr lang="en-US" sz="2000" kern="1200" dirty="0" err="1" smtClean="0"/>
            <a:t>çocuk</a:t>
          </a:r>
          <a:r>
            <a:rPr lang="en-US" sz="2000" kern="1200" dirty="0" smtClean="0"/>
            <a:t> </a:t>
          </a:r>
          <a:r>
            <a:rPr lang="en-US" sz="2000" kern="1200" dirty="0" err="1" smtClean="0"/>
            <a:t>yapmayı</a:t>
          </a:r>
          <a:r>
            <a:rPr lang="en-US" sz="2000" kern="1200" dirty="0" smtClean="0"/>
            <a:t> </a:t>
          </a:r>
          <a:r>
            <a:rPr lang="en-US" sz="2000" kern="1200" dirty="0" err="1" smtClean="0"/>
            <a:t>tercih</a:t>
          </a:r>
          <a:r>
            <a:rPr lang="en-US" sz="2000" kern="1200" dirty="0" smtClean="0"/>
            <a:t> </a:t>
          </a:r>
          <a:r>
            <a:rPr lang="en-US" sz="2000" kern="1200" dirty="0" err="1" smtClean="0"/>
            <a:t>etmeleri</a:t>
          </a:r>
          <a:r>
            <a:rPr lang="en-US" sz="2000" kern="1200" dirty="0" smtClean="0"/>
            <a:t> </a:t>
          </a:r>
          <a:endParaRPr lang="tr-TR" sz="2000" kern="1200" dirty="0"/>
        </a:p>
      </dsp:txBody>
      <dsp:txXfrm>
        <a:off x="2255943" y="2255055"/>
        <a:ext cx="5263869" cy="721902"/>
      </dsp:txXfrm>
    </dsp:sp>
    <dsp:sp modelId="{A263A384-BAE5-4EFA-9E5B-6E2046CC3733}">
      <dsp:nvSpPr>
        <dsp:cNvPr id="0" name=""/>
        <dsp:cNvSpPr/>
      </dsp:nvSpPr>
      <dsp:spPr>
        <a:xfrm>
          <a:off x="1894992" y="2976957"/>
          <a:ext cx="721902" cy="721902"/>
        </a:xfrm>
        <a:prstGeom prst="pie">
          <a:avLst>
            <a:gd name="adj1" fmla="val 5400000"/>
            <a:gd name="adj2" fmla="val 16200000"/>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D35EA6B8-6930-466D-BAF2-DC68C6A6DA66}">
      <dsp:nvSpPr>
        <dsp:cNvPr id="0" name=""/>
        <dsp:cNvSpPr/>
      </dsp:nvSpPr>
      <dsp:spPr>
        <a:xfrm>
          <a:off x="2255943" y="2976957"/>
          <a:ext cx="5263869" cy="721902"/>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t>Aile</a:t>
          </a:r>
          <a:r>
            <a:rPr lang="en-US" sz="2000" kern="1200" dirty="0" smtClean="0"/>
            <a:t> </a:t>
          </a:r>
          <a:r>
            <a:rPr lang="en-US" sz="2000" kern="1200" dirty="0" err="1" smtClean="0"/>
            <a:t>yapısının</a:t>
          </a:r>
          <a:r>
            <a:rPr lang="en-US" sz="2000" kern="1200" dirty="0" smtClean="0"/>
            <a:t> </a:t>
          </a:r>
          <a:r>
            <a:rPr lang="en-US" sz="2000" kern="1200" dirty="0" err="1" smtClean="0"/>
            <a:t>çekirdek</a:t>
          </a:r>
          <a:r>
            <a:rPr lang="en-US" sz="2000" kern="1200" dirty="0" smtClean="0"/>
            <a:t> </a:t>
          </a:r>
          <a:r>
            <a:rPr lang="en-US" sz="2000" kern="1200" dirty="0" err="1" smtClean="0"/>
            <a:t>aile</a:t>
          </a:r>
          <a:r>
            <a:rPr lang="en-US" sz="2000" kern="1200" dirty="0" smtClean="0"/>
            <a:t> </a:t>
          </a:r>
          <a:r>
            <a:rPr lang="en-US" sz="2000" kern="1200" dirty="0" err="1" smtClean="0"/>
            <a:t>yapısı</a:t>
          </a:r>
          <a:r>
            <a:rPr lang="en-US" sz="2000" kern="1200" dirty="0" smtClean="0"/>
            <a:t> </a:t>
          </a:r>
          <a:r>
            <a:rPr lang="en-US" sz="2000" kern="1200" dirty="0" err="1" smtClean="0"/>
            <a:t>biçimine</a:t>
          </a:r>
          <a:r>
            <a:rPr lang="en-US" sz="2000" kern="1200" dirty="0" smtClean="0"/>
            <a:t> </a:t>
          </a:r>
          <a:r>
            <a:rPr lang="en-US" sz="2000" kern="1200" dirty="0" err="1" smtClean="0"/>
            <a:t>dönüşmesi</a:t>
          </a:r>
          <a:r>
            <a:rPr lang="en-US" sz="2000" kern="1200" dirty="0" smtClean="0"/>
            <a:t> </a:t>
          </a:r>
          <a:r>
            <a:rPr lang="en-US" sz="2000" kern="1200" dirty="0" err="1" smtClean="0"/>
            <a:t>eğilimi</a:t>
          </a:r>
          <a:r>
            <a:rPr lang="en-US" sz="2000" kern="1200" dirty="0" smtClean="0"/>
            <a:t> </a:t>
          </a:r>
          <a:r>
            <a:rPr lang="en-US" sz="2000" kern="1200" dirty="0" err="1" smtClean="0"/>
            <a:t>artmaktadır</a:t>
          </a:r>
          <a:endParaRPr lang="tr-TR" sz="2000" kern="1200" dirty="0"/>
        </a:p>
      </dsp:txBody>
      <dsp:txXfrm>
        <a:off x="2255943" y="2976957"/>
        <a:ext cx="5263869" cy="7219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6EF9A-C363-4282-ACA3-0C51743E67A0}">
      <dsp:nvSpPr>
        <dsp:cNvPr id="0" name=""/>
        <dsp:cNvSpPr/>
      </dsp:nvSpPr>
      <dsp:spPr>
        <a:xfrm>
          <a:off x="359253" y="359389"/>
          <a:ext cx="8245981" cy="93890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953" tIns="72390" rIns="72390" bIns="72390" numCol="1" spcCol="1270" anchor="ctr" anchorCtr="0">
          <a:noAutofit/>
        </a:bodyPr>
        <a:lstStyle/>
        <a:p>
          <a:pPr lvl="0" algn="just" defTabSz="844550" rtl="0">
            <a:lnSpc>
              <a:spcPct val="90000"/>
            </a:lnSpc>
            <a:spcBef>
              <a:spcPct val="0"/>
            </a:spcBef>
            <a:spcAft>
              <a:spcPct val="35000"/>
            </a:spcAft>
          </a:pPr>
          <a:r>
            <a:rPr lang="en-US" sz="1900" kern="1200" dirty="0" smtClean="0"/>
            <a:t>En </a:t>
          </a:r>
          <a:r>
            <a:rPr lang="en-US" sz="1900" kern="1200" dirty="0" err="1" smtClean="0"/>
            <a:t>hızlı</a:t>
          </a:r>
          <a:r>
            <a:rPr lang="en-US" sz="1900" kern="1200" dirty="0" smtClean="0"/>
            <a:t> </a:t>
          </a:r>
          <a:r>
            <a:rPr lang="en-US" sz="1900" kern="1200" dirty="0" err="1" smtClean="0"/>
            <a:t>değişen</a:t>
          </a:r>
          <a:r>
            <a:rPr lang="en-US" sz="1900" kern="1200" dirty="0" smtClean="0"/>
            <a:t> </a:t>
          </a:r>
          <a:r>
            <a:rPr lang="en-US" sz="1900" kern="1200" dirty="0" err="1" smtClean="0"/>
            <a:t>faktörlerden</a:t>
          </a:r>
          <a:r>
            <a:rPr lang="en-US" sz="1900" kern="1200" dirty="0" smtClean="0"/>
            <a:t> </a:t>
          </a:r>
          <a:r>
            <a:rPr lang="en-US" sz="1900" kern="1200" dirty="0" err="1" smtClean="0"/>
            <a:t>biri</a:t>
          </a:r>
          <a:r>
            <a:rPr lang="en-US" sz="1900" kern="1200" dirty="0" smtClean="0"/>
            <a:t> </a:t>
          </a:r>
          <a:r>
            <a:rPr lang="en-US" sz="1900" kern="1200" dirty="0" err="1" smtClean="0"/>
            <a:t>teknolojik</a:t>
          </a:r>
          <a:r>
            <a:rPr lang="en-US" sz="1900" kern="1200" dirty="0" smtClean="0"/>
            <a:t> </a:t>
          </a:r>
          <a:r>
            <a:rPr lang="en-US" sz="1900" kern="1200" dirty="0" err="1" smtClean="0"/>
            <a:t>çevre</a:t>
          </a:r>
          <a:r>
            <a:rPr lang="en-US" sz="1900" kern="1200" dirty="0" smtClean="0"/>
            <a:t> </a:t>
          </a:r>
          <a:r>
            <a:rPr lang="en-US" sz="1900" kern="1200" dirty="0" err="1" smtClean="0"/>
            <a:t>koşullarıdır</a:t>
          </a:r>
          <a:r>
            <a:rPr lang="en-US" sz="1900" kern="1200" dirty="0" smtClean="0"/>
            <a:t>. </a:t>
          </a:r>
          <a:endParaRPr lang="tr-TR" sz="1900" kern="1200" dirty="0"/>
        </a:p>
      </dsp:txBody>
      <dsp:txXfrm>
        <a:off x="359253" y="359389"/>
        <a:ext cx="8245981" cy="938907"/>
      </dsp:txXfrm>
    </dsp:sp>
    <dsp:sp modelId="{749FE797-D2E6-4359-B44D-D7AB178D56C3}">
      <dsp:nvSpPr>
        <dsp:cNvPr id="0" name=""/>
        <dsp:cNvSpPr/>
      </dsp:nvSpPr>
      <dsp:spPr>
        <a:xfrm>
          <a:off x="219908" y="333188"/>
          <a:ext cx="657235" cy="9858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A193A-7573-4BCC-A962-DF2BF0B8782D}">
      <dsp:nvSpPr>
        <dsp:cNvPr id="0" name=""/>
        <dsp:cNvSpPr/>
      </dsp:nvSpPr>
      <dsp:spPr>
        <a:xfrm>
          <a:off x="359253" y="1541369"/>
          <a:ext cx="8245981" cy="93890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953" tIns="72390" rIns="72390" bIns="72390" numCol="1" spcCol="1270" anchor="ctr" anchorCtr="0">
          <a:noAutofit/>
        </a:bodyPr>
        <a:lstStyle/>
        <a:p>
          <a:pPr lvl="0" algn="just" defTabSz="844550" rtl="0">
            <a:lnSpc>
              <a:spcPct val="90000"/>
            </a:lnSpc>
            <a:spcBef>
              <a:spcPct val="0"/>
            </a:spcBef>
            <a:spcAft>
              <a:spcPct val="35000"/>
            </a:spcAft>
          </a:pPr>
          <a:r>
            <a:rPr lang="en-US" sz="1900" kern="1200" smtClean="0"/>
            <a:t>Yenilikler eski ürünleri bir gecede işlevsiz hale sokarken, yeni ürün imkanları sağlamaktadır. </a:t>
          </a:r>
          <a:endParaRPr lang="tr-TR" sz="1900" kern="1200"/>
        </a:p>
      </dsp:txBody>
      <dsp:txXfrm>
        <a:off x="359253" y="1541369"/>
        <a:ext cx="8245981" cy="938907"/>
      </dsp:txXfrm>
    </dsp:sp>
    <dsp:sp modelId="{11922126-496F-46B6-A783-56FE19248102}">
      <dsp:nvSpPr>
        <dsp:cNvPr id="0" name=""/>
        <dsp:cNvSpPr/>
      </dsp:nvSpPr>
      <dsp:spPr>
        <a:xfrm>
          <a:off x="254603" y="1542023"/>
          <a:ext cx="657235" cy="98585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7D302-A7C7-4429-B2AD-53C2A38236B5}">
      <dsp:nvSpPr>
        <dsp:cNvPr id="0" name=""/>
        <dsp:cNvSpPr/>
      </dsp:nvSpPr>
      <dsp:spPr>
        <a:xfrm>
          <a:off x="359253" y="2723349"/>
          <a:ext cx="8245981" cy="93890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953" tIns="72390" rIns="72390" bIns="72390" numCol="1" spcCol="1270" anchor="ctr" anchorCtr="0">
          <a:noAutofit/>
        </a:bodyPr>
        <a:lstStyle/>
        <a:p>
          <a:pPr lvl="0" algn="just" defTabSz="844550" rtl="0">
            <a:lnSpc>
              <a:spcPct val="90000"/>
            </a:lnSpc>
            <a:spcBef>
              <a:spcPct val="0"/>
            </a:spcBef>
            <a:spcAft>
              <a:spcPct val="35000"/>
            </a:spcAft>
          </a:pPr>
          <a:r>
            <a:rPr lang="en-US" sz="1900" kern="1200" dirty="0" err="1" smtClean="0"/>
            <a:t>Teknolojinin</a:t>
          </a:r>
          <a:r>
            <a:rPr lang="en-US" sz="1900" kern="1200" dirty="0" smtClean="0"/>
            <a:t> </a:t>
          </a:r>
          <a:r>
            <a:rPr lang="en-US" sz="1900" kern="1200" dirty="0" err="1" smtClean="0"/>
            <a:t>etkisi</a:t>
          </a:r>
          <a:r>
            <a:rPr lang="en-US" sz="1900" kern="1200" dirty="0" smtClean="0"/>
            <a:t> </a:t>
          </a:r>
          <a:r>
            <a:rPr lang="en-US" sz="1900" kern="1200" dirty="0" err="1" smtClean="0"/>
            <a:t>yeni</a:t>
          </a:r>
          <a:r>
            <a:rPr lang="en-US" sz="1900" kern="1200" dirty="0" smtClean="0"/>
            <a:t> </a:t>
          </a:r>
          <a:r>
            <a:rPr lang="en-US" sz="1900" kern="1200" dirty="0" err="1" smtClean="0"/>
            <a:t>ürün</a:t>
          </a:r>
          <a:r>
            <a:rPr lang="en-US" sz="1900" kern="1200" dirty="0" smtClean="0"/>
            <a:t>, </a:t>
          </a:r>
          <a:r>
            <a:rPr lang="en-US" sz="1900" kern="1200" dirty="0" err="1" smtClean="0"/>
            <a:t>makine</a:t>
          </a:r>
          <a:r>
            <a:rPr lang="en-US" sz="1900" kern="1200" dirty="0" smtClean="0"/>
            <a:t>, </a:t>
          </a:r>
          <a:r>
            <a:rPr lang="en-US" sz="1900" kern="1200" dirty="0" err="1" smtClean="0"/>
            <a:t>araç</a:t>
          </a:r>
          <a:r>
            <a:rPr lang="en-US" sz="1900" kern="1200" dirty="0" smtClean="0"/>
            <a:t>, </a:t>
          </a:r>
          <a:r>
            <a:rPr lang="en-US" sz="1900" kern="1200" dirty="0" err="1" smtClean="0"/>
            <a:t>malzeme</a:t>
          </a:r>
          <a:r>
            <a:rPr lang="en-US" sz="1900" kern="1200" dirty="0" smtClean="0"/>
            <a:t> </a:t>
          </a:r>
          <a:r>
            <a:rPr lang="en-US" sz="1900" kern="1200" dirty="0" err="1" smtClean="0"/>
            <a:t>ve</a:t>
          </a:r>
          <a:r>
            <a:rPr lang="en-US" sz="1900" kern="1200" dirty="0" smtClean="0"/>
            <a:t> </a:t>
          </a:r>
          <a:r>
            <a:rPr lang="en-US" sz="1900" kern="1200" dirty="0" err="1" smtClean="0"/>
            <a:t>hizmetlerde</a:t>
          </a:r>
          <a:r>
            <a:rPr lang="en-US" sz="1900" kern="1200" dirty="0" smtClean="0"/>
            <a:t> </a:t>
          </a:r>
          <a:r>
            <a:rPr lang="en-US" sz="1900" kern="1200" dirty="0" err="1" smtClean="0"/>
            <a:t>ortaya</a:t>
          </a:r>
          <a:r>
            <a:rPr lang="en-US" sz="1900" kern="1200" dirty="0" smtClean="0"/>
            <a:t> </a:t>
          </a:r>
          <a:r>
            <a:rPr lang="en-US" sz="1900" kern="1200" dirty="0" err="1" smtClean="0"/>
            <a:t>çıkar</a:t>
          </a:r>
          <a:r>
            <a:rPr lang="en-US" sz="1900" kern="1200" dirty="0" smtClean="0"/>
            <a:t>.</a:t>
          </a:r>
          <a:endParaRPr lang="tr-TR" sz="1900" kern="1200" dirty="0"/>
        </a:p>
      </dsp:txBody>
      <dsp:txXfrm>
        <a:off x="359253" y="2723349"/>
        <a:ext cx="8245981" cy="938907"/>
      </dsp:txXfrm>
    </dsp:sp>
    <dsp:sp modelId="{9CF9E3FB-BC3D-4889-9702-EAE5D8F34A70}">
      <dsp:nvSpPr>
        <dsp:cNvPr id="0" name=""/>
        <dsp:cNvSpPr/>
      </dsp:nvSpPr>
      <dsp:spPr>
        <a:xfrm>
          <a:off x="254603" y="2724004"/>
          <a:ext cx="657235" cy="9858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7249D-910A-431C-826D-CB5A909CCB56}">
      <dsp:nvSpPr>
        <dsp:cNvPr id="0" name=""/>
        <dsp:cNvSpPr/>
      </dsp:nvSpPr>
      <dsp:spPr>
        <a:xfrm>
          <a:off x="359253" y="3905330"/>
          <a:ext cx="8245981" cy="93890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953" tIns="72390" rIns="72390" bIns="72390" numCol="1" spcCol="1270" anchor="ctr" anchorCtr="0">
          <a:noAutofit/>
        </a:bodyPr>
        <a:lstStyle/>
        <a:p>
          <a:pPr lvl="0" algn="just" defTabSz="844550" rtl="0">
            <a:lnSpc>
              <a:spcPct val="90000"/>
            </a:lnSpc>
            <a:spcBef>
              <a:spcPct val="0"/>
            </a:spcBef>
            <a:spcAft>
              <a:spcPct val="35000"/>
            </a:spcAft>
          </a:pPr>
          <a:r>
            <a:rPr lang="en-US" sz="1900" kern="1200" smtClean="0"/>
            <a:t>Teknolojinin faydalarından bazıları</a:t>
          </a:r>
          <a:r>
            <a:rPr lang="tr-TR" sz="1900" kern="1200" smtClean="0"/>
            <a:t> </a:t>
          </a:r>
          <a:r>
            <a:rPr lang="en-US" sz="1900" kern="1200" smtClean="0"/>
            <a:t> yüksek verimlilik, artan standartlar ve genişleyen ürün yelpazesidir. </a:t>
          </a:r>
          <a:endParaRPr lang="tr-TR" sz="1900" kern="1200"/>
        </a:p>
      </dsp:txBody>
      <dsp:txXfrm>
        <a:off x="359253" y="3905330"/>
        <a:ext cx="8245981" cy="938907"/>
      </dsp:txXfrm>
    </dsp:sp>
    <dsp:sp modelId="{12085CF2-9BF9-4C83-AF90-6D94C512ACCA}">
      <dsp:nvSpPr>
        <dsp:cNvPr id="0" name=""/>
        <dsp:cNvSpPr/>
      </dsp:nvSpPr>
      <dsp:spPr>
        <a:xfrm>
          <a:off x="254603" y="3905984"/>
          <a:ext cx="657235" cy="98585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277BF-69AC-48E1-ABA3-0183D68A4D4C}">
      <dsp:nvSpPr>
        <dsp:cNvPr id="0" name=""/>
        <dsp:cNvSpPr/>
      </dsp:nvSpPr>
      <dsp:spPr>
        <a:xfrm>
          <a:off x="335517" y="5087310"/>
          <a:ext cx="8293453" cy="93890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953" tIns="72390" rIns="72390" bIns="72390" numCol="1" spcCol="1270" anchor="ctr" anchorCtr="0">
          <a:noAutofit/>
        </a:bodyPr>
        <a:lstStyle/>
        <a:p>
          <a:pPr lvl="0" algn="just" defTabSz="844550" rtl="0">
            <a:lnSpc>
              <a:spcPct val="90000"/>
            </a:lnSpc>
            <a:spcBef>
              <a:spcPct val="0"/>
            </a:spcBef>
            <a:spcAft>
              <a:spcPct val="35000"/>
            </a:spcAft>
          </a:pPr>
          <a:r>
            <a:rPr lang="en-US" sz="1900" kern="1200" dirty="0" err="1" smtClean="0"/>
            <a:t>Üretim</a:t>
          </a:r>
          <a:r>
            <a:rPr lang="en-US" sz="1900" kern="1200" dirty="0" smtClean="0"/>
            <a:t> </a:t>
          </a:r>
          <a:r>
            <a:rPr lang="en-US" sz="1900" kern="1200" dirty="0" err="1" smtClean="0"/>
            <a:t>teknolojisi</a:t>
          </a:r>
          <a:r>
            <a:rPr lang="en-US" sz="1900" kern="1200" dirty="0" smtClean="0"/>
            <a:t> de </a:t>
          </a:r>
          <a:r>
            <a:rPr lang="en-US" sz="1900" kern="1200" dirty="0" err="1" smtClean="0"/>
            <a:t>ürün</a:t>
          </a:r>
          <a:r>
            <a:rPr lang="en-US" sz="1900" kern="1200" dirty="0" smtClean="0"/>
            <a:t> </a:t>
          </a:r>
          <a:r>
            <a:rPr lang="en-US" sz="1900" kern="1200" dirty="0" err="1" smtClean="0"/>
            <a:t>teknolojisi</a:t>
          </a:r>
          <a:r>
            <a:rPr lang="en-US" sz="1900" kern="1200" dirty="0" smtClean="0"/>
            <a:t> </a:t>
          </a:r>
          <a:r>
            <a:rPr lang="en-US" sz="1900" kern="1200" dirty="0" err="1" smtClean="0"/>
            <a:t>gibi</a:t>
          </a:r>
          <a:r>
            <a:rPr lang="en-US" sz="1900" kern="1200" dirty="0" smtClean="0"/>
            <a:t> </a:t>
          </a:r>
          <a:r>
            <a:rPr lang="en-US" sz="1900" kern="1200" dirty="0" err="1" smtClean="0"/>
            <a:t>hızlı</a:t>
          </a:r>
          <a:r>
            <a:rPr lang="en-US" sz="1900" kern="1200" dirty="0" smtClean="0"/>
            <a:t> </a:t>
          </a:r>
          <a:r>
            <a:rPr lang="en-US" sz="1900" kern="1200" dirty="0" err="1" smtClean="0"/>
            <a:t>bir</a:t>
          </a:r>
          <a:r>
            <a:rPr lang="en-US" sz="1900" kern="1200" dirty="0" smtClean="0"/>
            <a:t> </a:t>
          </a:r>
          <a:r>
            <a:rPr lang="en-US" sz="1900" kern="1200" dirty="0" err="1" smtClean="0"/>
            <a:t>değişim</a:t>
          </a:r>
          <a:r>
            <a:rPr lang="en-US" sz="1900" kern="1200" dirty="0" smtClean="0"/>
            <a:t> </a:t>
          </a:r>
          <a:r>
            <a:rPr lang="en-US" sz="1900" kern="1200" dirty="0" err="1" smtClean="0"/>
            <a:t>yaşamaktadır</a:t>
          </a:r>
          <a:r>
            <a:rPr lang="en-US" sz="1900" kern="1200" dirty="0" smtClean="0"/>
            <a:t>. </a:t>
          </a:r>
          <a:r>
            <a:rPr lang="en-US" sz="1900" kern="1200" dirty="0" err="1" smtClean="0"/>
            <a:t>Teknolojik</a:t>
          </a:r>
          <a:r>
            <a:rPr lang="en-US" sz="1900" kern="1200" dirty="0" smtClean="0"/>
            <a:t> </a:t>
          </a:r>
          <a:r>
            <a:rPr lang="en-US" sz="1900" kern="1200" dirty="0" err="1" smtClean="0"/>
            <a:t>çevredeki</a:t>
          </a:r>
          <a:r>
            <a:rPr lang="en-US" sz="1900" kern="1200" dirty="0" smtClean="0"/>
            <a:t> </a:t>
          </a:r>
          <a:r>
            <a:rPr lang="en-US" sz="1900" kern="1200" dirty="0" err="1" smtClean="0"/>
            <a:t>gelişme</a:t>
          </a:r>
          <a:r>
            <a:rPr lang="en-US" sz="1900" kern="1200" dirty="0" smtClean="0"/>
            <a:t> </a:t>
          </a:r>
          <a:r>
            <a:rPr lang="en-US" sz="1900" kern="1200" dirty="0" err="1" smtClean="0"/>
            <a:t>hızı</a:t>
          </a:r>
          <a:r>
            <a:rPr lang="en-US" sz="1900" kern="1200" dirty="0" smtClean="0"/>
            <a:t>, </a:t>
          </a:r>
          <a:r>
            <a:rPr lang="en-US" sz="1900" kern="1200" dirty="0" err="1" smtClean="0"/>
            <a:t>firmaları</a:t>
          </a:r>
          <a:r>
            <a:rPr lang="en-US" sz="1900" kern="1200" dirty="0" smtClean="0"/>
            <a:t> </a:t>
          </a:r>
          <a:r>
            <a:rPr lang="en-US" sz="1900" kern="1200" dirty="0" err="1" smtClean="0"/>
            <a:t>yenilikçi</a:t>
          </a:r>
          <a:r>
            <a:rPr lang="en-US" sz="1900" kern="1200" dirty="0" smtClean="0"/>
            <a:t> </a:t>
          </a:r>
          <a:r>
            <a:rPr lang="en-US" sz="1900" kern="1200" dirty="0" err="1" smtClean="0"/>
            <a:t>olmaya</a:t>
          </a:r>
          <a:r>
            <a:rPr lang="en-US" sz="1900" kern="1200" dirty="0" smtClean="0"/>
            <a:t> </a:t>
          </a:r>
          <a:r>
            <a:rPr lang="en-US" sz="1900" kern="1200" dirty="0" err="1" smtClean="0"/>
            <a:t>ve</a:t>
          </a:r>
          <a:r>
            <a:rPr lang="en-US" sz="1900" kern="1200" dirty="0" smtClean="0"/>
            <a:t> </a:t>
          </a:r>
          <a:r>
            <a:rPr lang="en-US" sz="1900" kern="1200" dirty="0" err="1" smtClean="0"/>
            <a:t>yenilikleri</a:t>
          </a:r>
          <a:r>
            <a:rPr lang="en-US" sz="1900" kern="1200" dirty="0" smtClean="0"/>
            <a:t> </a:t>
          </a:r>
          <a:r>
            <a:rPr lang="en-US" sz="1900" kern="1200" dirty="0" err="1" smtClean="0"/>
            <a:t>kendi</a:t>
          </a:r>
          <a:r>
            <a:rPr lang="en-US" sz="1900" kern="1200" dirty="0" smtClean="0"/>
            <a:t> </a:t>
          </a:r>
          <a:r>
            <a:rPr lang="en-US" sz="1900" kern="1200" dirty="0" err="1" smtClean="0"/>
            <a:t>bünyelerine</a:t>
          </a:r>
          <a:r>
            <a:rPr lang="en-US" sz="1900" kern="1200" dirty="0" smtClean="0"/>
            <a:t> </a:t>
          </a:r>
          <a:r>
            <a:rPr lang="en-US" sz="1900" kern="1200" dirty="0" err="1" smtClean="0"/>
            <a:t>adapte</a:t>
          </a:r>
          <a:r>
            <a:rPr lang="en-US" sz="1900" kern="1200" dirty="0" smtClean="0"/>
            <a:t> </a:t>
          </a:r>
          <a:r>
            <a:rPr lang="en-US" sz="1900" kern="1200" dirty="0" err="1" smtClean="0"/>
            <a:t>etmeye</a:t>
          </a:r>
          <a:r>
            <a:rPr lang="en-US" sz="1900" kern="1200" dirty="0" smtClean="0"/>
            <a:t> </a:t>
          </a:r>
          <a:r>
            <a:rPr lang="en-US" sz="1900" kern="1200" dirty="0" err="1" smtClean="0"/>
            <a:t>itmektedir</a:t>
          </a:r>
          <a:r>
            <a:rPr lang="en-US" sz="1900" kern="1200" dirty="0" smtClean="0"/>
            <a:t>.</a:t>
          </a:r>
          <a:endParaRPr lang="tr-TR" sz="1900" kern="1200" dirty="0"/>
        </a:p>
      </dsp:txBody>
      <dsp:txXfrm>
        <a:off x="335517" y="5087310"/>
        <a:ext cx="8293453" cy="938907"/>
      </dsp:txXfrm>
    </dsp:sp>
    <dsp:sp modelId="{21B90592-C745-495C-88DF-1BDA5D4A65ED}">
      <dsp:nvSpPr>
        <dsp:cNvPr id="0" name=""/>
        <dsp:cNvSpPr/>
      </dsp:nvSpPr>
      <dsp:spPr>
        <a:xfrm>
          <a:off x="254603" y="5087964"/>
          <a:ext cx="657235" cy="98585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9490-C8C9-4145-8B08-304065F000DD}">
      <dsp:nvSpPr>
        <dsp:cNvPr id="0" name=""/>
        <dsp:cNvSpPr/>
      </dsp:nvSpPr>
      <dsp:spPr>
        <a:xfrm>
          <a:off x="0" y="0"/>
          <a:ext cx="3528391" cy="1125947"/>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DEVLET</a:t>
          </a:r>
          <a:endParaRPr lang="tr-TR" sz="3200" kern="1200" dirty="0"/>
        </a:p>
      </dsp:txBody>
      <dsp:txXfrm>
        <a:off x="0" y="0"/>
        <a:ext cx="3528391" cy="1125947"/>
      </dsp:txXfrm>
    </dsp:sp>
    <dsp:sp modelId="{C3319366-5957-440B-8E97-E7620573353F}">
      <dsp:nvSpPr>
        <dsp:cNvPr id="0" name=""/>
        <dsp:cNvSpPr/>
      </dsp:nvSpPr>
      <dsp:spPr>
        <a:xfrm>
          <a:off x="0" y="1187351"/>
          <a:ext cx="3528391" cy="270108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endParaRPr lang="tr-TR" sz="2400" b="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b="0" kern="1200" dirty="0" err="1" smtClean="0">
              <a:latin typeface="Times New Roman" pitchFamily="18" charset="0"/>
              <a:cs typeface="Times New Roman" pitchFamily="18" charset="0"/>
            </a:rPr>
            <a:t>Asgari</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ücreti</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belirleme</a:t>
          </a:r>
          <a:r>
            <a:rPr lang="en-US" sz="2400" b="0" kern="1200" dirty="0" smtClean="0">
              <a:latin typeface="Times New Roman" pitchFamily="18" charset="0"/>
              <a:cs typeface="Times New Roman" pitchFamily="18" charset="0"/>
            </a:rPr>
            <a:t>,</a:t>
          </a:r>
          <a:endParaRPr lang="tr-TR" sz="2400" b="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b="0" kern="1200" dirty="0" err="1" smtClean="0">
              <a:latin typeface="Times New Roman" pitchFamily="18" charset="0"/>
              <a:cs typeface="Times New Roman" pitchFamily="18" charset="0"/>
            </a:rPr>
            <a:t>Yıllık</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ücret</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seviyelerini</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düzenleme</a:t>
          </a:r>
          <a:r>
            <a:rPr lang="en-US" sz="2400" b="0" kern="1200" dirty="0" smtClean="0">
              <a:latin typeface="Times New Roman" pitchFamily="18" charset="0"/>
              <a:cs typeface="Times New Roman" pitchFamily="18" charset="0"/>
            </a:rPr>
            <a:t>,</a:t>
          </a:r>
          <a:endParaRPr lang="tr-TR" sz="2400" b="0" kern="1200" dirty="0">
            <a:latin typeface="Times New Roman" pitchFamily="18" charset="0"/>
            <a:cs typeface="Times New Roman" pitchFamily="18" charset="0"/>
          </a:endParaRPr>
        </a:p>
        <a:p>
          <a:pPr marL="228600" lvl="1" indent="-228600" algn="l" defTabSz="1066800" rtl="0">
            <a:lnSpc>
              <a:spcPct val="90000"/>
            </a:lnSpc>
            <a:spcBef>
              <a:spcPct val="0"/>
            </a:spcBef>
            <a:spcAft>
              <a:spcPct val="15000"/>
            </a:spcAft>
            <a:buChar char="••"/>
          </a:pPr>
          <a:r>
            <a:rPr lang="en-US" sz="2400" b="0" kern="1200" dirty="0" err="1" smtClean="0">
              <a:latin typeface="Times New Roman" pitchFamily="18" charset="0"/>
              <a:cs typeface="Times New Roman" pitchFamily="18" charset="0"/>
            </a:rPr>
            <a:t>Fiyat</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kontrolünü</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yasa</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ve</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kararnameler</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doğrultusunda</a:t>
          </a:r>
          <a:r>
            <a:rPr lang="en-US" sz="2400" b="0" kern="1200" dirty="0" smtClean="0">
              <a:latin typeface="Times New Roman" pitchFamily="18" charset="0"/>
              <a:cs typeface="Times New Roman" pitchFamily="18" charset="0"/>
            </a:rPr>
            <a:t> </a:t>
          </a:r>
          <a:r>
            <a:rPr lang="en-US" sz="2400" b="0" kern="1200" dirty="0" err="1" smtClean="0">
              <a:latin typeface="Times New Roman" pitchFamily="18" charset="0"/>
              <a:cs typeface="Times New Roman" pitchFamily="18" charset="0"/>
            </a:rPr>
            <a:t>belirler</a:t>
          </a:r>
          <a:r>
            <a:rPr lang="en-US" sz="2400" b="0" kern="1200" dirty="0" smtClean="0">
              <a:latin typeface="Times New Roman" pitchFamily="18" charset="0"/>
              <a:cs typeface="Times New Roman" pitchFamily="18" charset="0"/>
            </a:rPr>
            <a:t>.</a:t>
          </a:r>
          <a:endParaRPr lang="tr-TR" sz="2400" b="0" kern="1200" dirty="0">
            <a:latin typeface="Times New Roman" pitchFamily="18" charset="0"/>
            <a:cs typeface="Times New Roman" pitchFamily="18" charset="0"/>
          </a:endParaRPr>
        </a:p>
      </dsp:txBody>
      <dsp:txXfrm>
        <a:off x="0" y="1187351"/>
        <a:ext cx="3528391" cy="2701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7F53-A273-4BD3-BDC7-CD5935639EEF}">
      <dsp:nvSpPr>
        <dsp:cNvPr id="0" name=""/>
        <dsp:cNvSpPr/>
      </dsp:nvSpPr>
      <dsp:spPr>
        <a:xfrm>
          <a:off x="-5462474" y="-897147"/>
          <a:ext cx="6978870" cy="6978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AA2C0-FFD0-4B6B-A687-506ADD7F7A67}">
      <dsp:nvSpPr>
        <dsp:cNvPr id="0" name=""/>
        <dsp:cNvSpPr/>
      </dsp:nvSpPr>
      <dsp:spPr>
        <a:xfrm>
          <a:off x="1471524" y="933223"/>
          <a:ext cx="7576600" cy="33181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29" tIns="50800" rIns="50800" bIns="50800" numCol="1" spcCol="1270" anchor="t" anchorCtr="0">
          <a:noAutofit/>
        </a:bodyPr>
        <a:lstStyle/>
        <a:p>
          <a:pPr lvl="0" algn="l" defTabSz="1022350" rtl="0">
            <a:lnSpc>
              <a:spcPct val="90000"/>
            </a:lnSpc>
            <a:spcBef>
              <a:spcPct val="0"/>
            </a:spcBef>
            <a:spcAft>
              <a:spcPct val="35000"/>
            </a:spcAft>
          </a:pPr>
          <a:r>
            <a:rPr lang="en-US" sz="2300" b="1" u="sng" kern="1200" dirty="0" smtClean="0">
              <a:solidFill>
                <a:schemeClr val="tx1"/>
              </a:solidFill>
            </a:rPr>
            <a:t>Bu </a:t>
          </a:r>
          <a:r>
            <a:rPr lang="en-US" sz="2300" b="1" u="sng" kern="1200" dirty="0" err="1" smtClean="0">
              <a:solidFill>
                <a:schemeClr val="tx1"/>
              </a:solidFill>
            </a:rPr>
            <a:t>faktörlerden</a:t>
          </a:r>
          <a:r>
            <a:rPr lang="en-US" sz="2300" b="1" u="sng" kern="1200" dirty="0" smtClean="0">
              <a:solidFill>
                <a:schemeClr val="tx1"/>
              </a:solidFill>
            </a:rPr>
            <a:t> en </a:t>
          </a:r>
          <a:r>
            <a:rPr lang="en-US" sz="2300" b="1" u="sng" kern="1200" dirty="0" err="1" smtClean="0">
              <a:solidFill>
                <a:schemeClr val="tx1"/>
              </a:solidFill>
            </a:rPr>
            <a:t>önemli</a:t>
          </a:r>
          <a:r>
            <a:rPr lang="en-US" sz="2300" b="1" u="sng" kern="1200" dirty="0" smtClean="0">
              <a:solidFill>
                <a:schemeClr val="tx1"/>
              </a:solidFill>
            </a:rPr>
            <a:t> </a:t>
          </a:r>
          <a:r>
            <a:rPr lang="en-US" sz="2300" b="1" u="sng" kern="1200" dirty="0" err="1" smtClean="0">
              <a:solidFill>
                <a:schemeClr val="tx1"/>
              </a:solidFill>
            </a:rPr>
            <a:t>olanları</a:t>
          </a:r>
          <a:r>
            <a:rPr lang="en-US" sz="2300" b="1" u="sng" kern="1200" dirty="0" smtClean="0">
              <a:solidFill>
                <a:schemeClr val="tx1"/>
              </a:solidFill>
            </a:rPr>
            <a:t> </a:t>
          </a:r>
          <a:r>
            <a:rPr lang="en-US" sz="2300" b="1" u="sng" kern="1200" dirty="0" err="1" smtClean="0">
              <a:solidFill>
                <a:schemeClr val="tx1"/>
              </a:solidFill>
            </a:rPr>
            <a:t>şunlardır</a:t>
          </a:r>
          <a:r>
            <a:rPr lang="en-US" sz="2300" b="1" u="sng" kern="1200" dirty="0" smtClean="0">
              <a:solidFill>
                <a:schemeClr val="tx1"/>
              </a:solidFill>
            </a:rPr>
            <a:t>:</a:t>
          </a:r>
          <a:endParaRPr lang="tr-TR" sz="2300" b="1" u="sng" kern="1200" dirty="0" smtClean="0">
            <a:solidFill>
              <a:schemeClr val="tx1"/>
            </a:solidFill>
          </a:endParaRPr>
        </a:p>
        <a:p>
          <a:pPr marL="228600" lvl="1" indent="-228600" algn="l" defTabSz="889000" rtl="0">
            <a:lnSpc>
              <a:spcPct val="90000"/>
            </a:lnSpc>
            <a:spcBef>
              <a:spcPct val="0"/>
            </a:spcBef>
            <a:spcAft>
              <a:spcPct val="15000"/>
            </a:spcAft>
            <a:buChar char="••"/>
          </a:pPr>
          <a:endParaRPr lang="tr-TR"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err="1" smtClean="0">
              <a:solidFill>
                <a:schemeClr val="tx1"/>
              </a:solidFill>
            </a:rPr>
            <a:t>Nüfus</a:t>
          </a:r>
          <a:r>
            <a:rPr lang="en-US" sz="2000" kern="1200" dirty="0" smtClean="0">
              <a:solidFill>
                <a:schemeClr val="tx1"/>
              </a:solidFill>
            </a:rPr>
            <a:t> </a:t>
          </a:r>
          <a:r>
            <a:rPr lang="en-US" sz="2000" kern="1200" dirty="0" err="1" smtClean="0">
              <a:solidFill>
                <a:schemeClr val="tx1"/>
              </a:solidFill>
            </a:rPr>
            <a:t>miktarında</a:t>
          </a:r>
          <a:r>
            <a:rPr lang="en-US" sz="2000" kern="1200" dirty="0" smtClean="0">
              <a:solidFill>
                <a:schemeClr val="tx1"/>
              </a:solidFill>
            </a:rPr>
            <a:t> </a:t>
          </a:r>
          <a:r>
            <a:rPr lang="en-US" sz="2000" kern="1200" dirty="0" err="1" smtClean="0">
              <a:solidFill>
                <a:schemeClr val="tx1"/>
              </a:solidFill>
            </a:rPr>
            <a:t>meydana</a:t>
          </a:r>
          <a:r>
            <a:rPr lang="en-US" sz="2000" kern="1200" dirty="0" smtClean="0">
              <a:solidFill>
                <a:schemeClr val="tx1"/>
              </a:solidFill>
            </a:rPr>
            <a:t> </a:t>
          </a:r>
          <a:r>
            <a:rPr lang="en-US" sz="2000" kern="1200" dirty="0" err="1" smtClean="0">
              <a:solidFill>
                <a:schemeClr val="tx1"/>
              </a:solidFill>
            </a:rPr>
            <a:t>gelen</a:t>
          </a:r>
          <a:r>
            <a:rPr lang="en-US" sz="2000" kern="1200" dirty="0" smtClean="0">
              <a:solidFill>
                <a:schemeClr val="tx1"/>
              </a:solidFill>
            </a:rPr>
            <a:t> </a:t>
          </a:r>
          <a:r>
            <a:rPr lang="en-US" sz="2000" kern="1200" dirty="0" err="1" smtClean="0">
              <a:solidFill>
                <a:schemeClr val="tx1"/>
              </a:solidFill>
            </a:rPr>
            <a:t>değişikler</a:t>
          </a:r>
          <a:r>
            <a:rPr lang="en-US" sz="2000" kern="1200" dirty="0" smtClean="0">
              <a:solidFill>
                <a:schemeClr val="tx1"/>
              </a:solidFill>
            </a:rPr>
            <a:t> </a:t>
          </a:r>
          <a:endParaRPr lang="tr-TR"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err="1" smtClean="0">
              <a:solidFill>
                <a:schemeClr val="tx1"/>
              </a:solidFill>
            </a:rPr>
            <a:t>Nüfus</a:t>
          </a:r>
          <a:r>
            <a:rPr lang="en-US" sz="2000" kern="1200" dirty="0" smtClean="0">
              <a:solidFill>
                <a:schemeClr val="tx1"/>
              </a:solidFill>
            </a:rPr>
            <a:t> </a:t>
          </a:r>
          <a:r>
            <a:rPr lang="en-US" sz="2000" kern="1200" dirty="0" err="1" smtClean="0">
              <a:solidFill>
                <a:schemeClr val="tx1"/>
              </a:solidFill>
            </a:rPr>
            <a:t>piramidindeki</a:t>
          </a:r>
          <a:r>
            <a:rPr lang="en-US" sz="2000" kern="1200" dirty="0" smtClean="0">
              <a:solidFill>
                <a:schemeClr val="tx1"/>
              </a:solidFill>
            </a:rPr>
            <a:t> </a:t>
          </a:r>
          <a:r>
            <a:rPr lang="en-US" sz="2000" kern="1200" dirty="0" err="1" smtClean="0">
              <a:solidFill>
                <a:schemeClr val="tx1"/>
              </a:solidFill>
            </a:rPr>
            <a:t>değişimler</a:t>
          </a:r>
          <a:r>
            <a:rPr lang="en-US" sz="2000" kern="1200" dirty="0" smtClean="0">
              <a:solidFill>
                <a:schemeClr val="tx1"/>
              </a:solidFill>
            </a:rPr>
            <a:t>, </a:t>
          </a:r>
          <a:r>
            <a:rPr lang="en-US" sz="2000" kern="1200" dirty="0" err="1" smtClean="0">
              <a:solidFill>
                <a:schemeClr val="tx1"/>
              </a:solidFill>
            </a:rPr>
            <a:t>ölüm</a:t>
          </a:r>
          <a:r>
            <a:rPr lang="en-US" sz="2000" kern="1200" dirty="0" smtClean="0">
              <a:solidFill>
                <a:schemeClr val="tx1"/>
              </a:solidFill>
            </a:rPr>
            <a:t> </a:t>
          </a:r>
          <a:r>
            <a:rPr lang="en-US" sz="2000" kern="1200" dirty="0" err="1" smtClean="0">
              <a:solidFill>
                <a:schemeClr val="tx1"/>
              </a:solidFill>
            </a:rPr>
            <a:t>yaşının</a:t>
          </a:r>
          <a:r>
            <a:rPr lang="en-US" sz="2000" kern="1200" dirty="0" smtClean="0">
              <a:solidFill>
                <a:schemeClr val="tx1"/>
              </a:solidFill>
            </a:rPr>
            <a:t> </a:t>
          </a:r>
          <a:r>
            <a:rPr lang="en-US" sz="2000" kern="1200" dirty="0" err="1" smtClean="0">
              <a:solidFill>
                <a:schemeClr val="tx1"/>
              </a:solidFill>
            </a:rPr>
            <a:t>yükselmesi</a:t>
          </a:r>
          <a:endParaRPr lang="tr-TR"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err="1" smtClean="0">
              <a:solidFill>
                <a:schemeClr val="tx1"/>
              </a:solidFill>
            </a:rPr>
            <a:t>Nüfusun</a:t>
          </a:r>
          <a:r>
            <a:rPr lang="en-US" sz="2000" kern="1200" dirty="0" smtClean="0">
              <a:solidFill>
                <a:schemeClr val="tx1"/>
              </a:solidFill>
            </a:rPr>
            <a:t> </a:t>
          </a:r>
          <a:r>
            <a:rPr lang="en-US" sz="2000" kern="1200" dirty="0" err="1" smtClean="0">
              <a:solidFill>
                <a:schemeClr val="tx1"/>
              </a:solidFill>
            </a:rPr>
            <a:t>gelir</a:t>
          </a:r>
          <a:r>
            <a:rPr lang="en-US" sz="2000" kern="1200" dirty="0" smtClean="0">
              <a:solidFill>
                <a:schemeClr val="tx1"/>
              </a:solidFill>
            </a:rPr>
            <a:t> </a:t>
          </a:r>
          <a:r>
            <a:rPr lang="en-US" sz="2000" kern="1200" dirty="0" err="1" smtClean="0">
              <a:solidFill>
                <a:schemeClr val="tx1"/>
              </a:solidFill>
            </a:rPr>
            <a:t>dağılımı</a:t>
          </a:r>
          <a:endParaRPr lang="tr-TR"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err="1" smtClean="0">
              <a:solidFill>
                <a:schemeClr val="tx1"/>
              </a:solidFill>
            </a:rPr>
            <a:t>Ürün</a:t>
          </a:r>
          <a:r>
            <a:rPr lang="en-US" sz="2000" kern="1200" dirty="0" smtClean="0">
              <a:solidFill>
                <a:schemeClr val="tx1"/>
              </a:solidFill>
            </a:rPr>
            <a:t> </a:t>
          </a:r>
          <a:r>
            <a:rPr lang="en-US" sz="2000" kern="1200" dirty="0" err="1" smtClean="0">
              <a:solidFill>
                <a:schemeClr val="tx1"/>
              </a:solidFill>
            </a:rPr>
            <a:t>ve</a:t>
          </a:r>
          <a:r>
            <a:rPr lang="en-US" sz="2000" kern="1200" dirty="0" smtClean="0">
              <a:solidFill>
                <a:schemeClr val="tx1"/>
              </a:solidFill>
            </a:rPr>
            <a:t> </a:t>
          </a:r>
          <a:r>
            <a:rPr lang="en-US" sz="2000" kern="1200" dirty="0" err="1" smtClean="0">
              <a:solidFill>
                <a:schemeClr val="tx1"/>
              </a:solidFill>
            </a:rPr>
            <a:t>hizmetlerin</a:t>
          </a:r>
          <a:r>
            <a:rPr lang="en-US" sz="2000" kern="1200" dirty="0" smtClean="0">
              <a:solidFill>
                <a:schemeClr val="tx1"/>
              </a:solidFill>
            </a:rPr>
            <a:t> </a:t>
          </a:r>
          <a:r>
            <a:rPr lang="en-US" sz="2000" kern="1200" dirty="0" err="1" smtClean="0">
              <a:solidFill>
                <a:schemeClr val="tx1"/>
              </a:solidFill>
            </a:rPr>
            <a:t>hayat</a:t>
          </a:r>
          <a:r>
            <a:rPr lang="en-US" sz="2000" kern="1200" dirty="0" smtClean="0">
              <a:solidFill>
                <a:schemeClr val="tx1"/>
              </a:solidFill>
            </a:rPr>
            <a:t> </a:t>
          </a:r>
          <a:r>
            <a:rPr lang="en-US" sz="2000" kern="1200" dirty="0" err="1" smtClean="0">
              <a:solidFill>
                <a:schemeClr val="tx1"/>
              </a:solidFill>
            </a:rPr>
            <a:t>eğrisindeki</a:t>
          </a:r>
          <a:r>
            <a:rPr lang="en-US" sz="2000" kern="1200" dirty="0" smtClean="0">
              <a:solidFill>
                <a:schemeClr val="tx1"/>
              </a:solidFill>
            </a:rPr>
            <a:t> </a:t>
          </a:r>
          <a:r>
            <a:rPr lang="en-US" sz="2000" kern="1200" dirty="0" err="1" smtClean="0">
              <a:solidFill>
                <a:schemeClr val="tx1"/>
              </a:solidFill>
            </a:rPr>
            <a:t>safhası</a:t>
          </a:r>
          <a:endParaRPr lang="tr-TR"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err="1" smtClean="0">
              <a:solidFill>
                <a:schemeClr val="tx1"/>
              </a:solidFill>
            </a:rPr>
            <a:t>Müşteri</a:t>
          </a:r>
          <a:r>
            <a:rPr lang="en-US" sz="2000" kern="1200" dirty="0" smtClean="0">
              <a:solidFill>
                <a:schemeClr val="tx1"/>
              </a:solidFill>
            </a:rPr>
            <a:t> </a:t>
          </a:r>
          <a:r>
            <a:rPr lang="en-US" sz="2000" kern="1200" dirty="0" err="1" smtClean="0">
              <a:solidFill>
                <a:schemeClr val="tx1"/>
              </a:solidFill>
            </a:rPr>
            <a:t>özellikleri</a:t>
          </a:r>
          <a:endParaRPr lang="tr-TR" sz="2000" kern="1200" dirty="0">
            <a:solidFill>
              <a:schemeClr val="tx1"/>
            </a:solidFill>
          </a:endParaRPr>
        </a:p>
      </dsp:txBody>
      <dsp:txXfrm>
        <a:off x="1471524" y="933223"/>
        <a:ext cx="7576600" cy="3318128"/>
      </dsp:txXfrm>
    </dsp:sp>
    <dsp:sp modelId="{2C5D7D03-6629-4D79-8112-F1C2F5CD35C1}">
      <dsp:nvSpPr>
        <dsp:cNvPr id="0" name=""/>
        <dsp:cNvSpPr/>
      </dsp:nvSpPr>
      <dsp:spPr>
        <a:xfrm rot="20091383">
          <a:off x="72135" y="1149629"/>
          <a:ext cx="2798779" cy="2885316"/>
        </a:xfrm>
        <a:prstGeom prst="ellipse">
          <a:avLst/>
        </a:prstGeom>
        <a:blipFill rotWithShape="0">
          <a:blip xmlns:r="http://schemas.openxmlformats.org/officeDocument/2006/relationships" r:embed="rId1"/>
          <a:stretch>
            <a:fillRect l="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DC3BA-DEBA-41B6-9B93-E0F99B4CD372}">
      <dsp:nvSpPr>
        <dsp:cNvPr id="0" name=""/>
        <dsp:cNvSpPr/>
      </dsp:nvSpPr>
      <dsp:spPr>
        <a:xfrm>
          <a:off x="1031930" y="838217"/>
          <a:ext cx="2158578" cy="2158578"/>
        </a:xfrm>
        <a:prstGeom prst="pieWedg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en-US" sz="1400" kern="1200" dirty="0" err="1" smtClean="0"/>
            <a:t>İşletmemiz</a:t>
          </a:r>
          <a:r>
            <a:rPr lang="en-US" sz="1400" kern="1200" dirty="0" smtClean="0"/>
            <a:t> </a:t>
          </a:r>
          <a:r>
            <a:rPr lang="en-US" sz="1400" kern="1200" dirty="0" err="1" smtClean="0"/>
            <a:t>hangi</a:t>
          </a:r>
          <a:r>
            <a:rPr lang="en-US" sz="1400" kern="1200" dirty="0" smtClean="0"/>
            <a:t> </a:t>
          </a:r>
          <a:r>
            <a:rPr lang="en-US" sz="1400" kern="1200" dirty="0" err="1" smtClean="0"/>
            <a:t>pazarlara</a:t>
          </a:r>
          <a:r>
            <a:rPr lang="en-US" sz="1400" kern="1200" dirty="0" smtClean="0"/>
            <a:t> </a:t>
          </a:r>
          <a:r>
            <a:rPr lang="en-US" sz="1400" kern="1200" dirty="0" err="1" smtClean="0"/>
            <a:t>hitap</a:t>
          </a:r>
          <a:r>
            <a:rPr lang="en-US" sz="1400" kern="1200" dirty="0" smtClean="0"/>
            <a:t> </a:t>
          </a:r>
          <a:r>
            <a:rPr lang="en-US" sz="1400" kern="1200" dirty="0" err="1" smtClean="0"/>
            <a:t>etmektedir</a:t>
          </a:r>
          <a:r>
            <a:rPr lang="en-US" sz="1400" kern="1200" dirty="0" smtClean="0"/>
            <a:t>?</a:t>
          </a:r>
          <a:endParaRPr lang="tr-TR" sz="1400" kern="1200" dirty="0"/>
        </a:p>
      </dsp:txBody>
      <dsp:txXfrm>
        <a:off x="1664163" y="1470450"/>
        <a:ext cx="1526345" cy="1526345"/>
      </dsp:txXfrm>
    </dsp:sp>
    <dsp:sp modelId="{D7358EAA-BED3-4E14-A5B4-48E15BC955D0}">
      <dsp:nvSpPr>
        <dsp:cNvPr id="0" name=""/>
        <dsp:cNvSpPr/>
      </dsp:nvSpPr>
      <dsp:spPr>
        <a:xfrm rot="5400000">
          <a:off x="3290212" y="838217"/>
          <a:ext cx="2158578" cy="2158578"/>
        </a:xfrm>
        <a:prstGeom prst="pieWedg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en-US" sz="1400" kern="1200" dirty="0" err="1" smtClean="0"/>
            <a:t>Pazarın</a:t>
          </a:r>
          <a:r>
            <a:rPr lang="en-US" sz="1400" kern="1200" dirty="0" smtClean="0"/>
            <a:t> </a:t>
          </a:r>
          <a:r>
            <a:rPr lang="en-US" sz="1400" kern="1200" dirty="0" err="1" smtClean="0"/>
            <a:t>büyüklüğü</a:t>
          </a:r>
          <a:r>
            <a:rPr lang="en-US" sz="1400" kern="1200" dirty="0" smtClean="0"/>
            <a:t> </a:t>
          </a:r>
          <a:r>
            <a:rPr lang="en-US" sz="1400" kern="1200" dirty="0" err="1" smtClean="0"/>
            <a:t>ve</a:t>
          </a:r>
          <a:r>
            <a:rPr lang="en-US" sz="1400" kern="1200" dirty="0" smtClean="0"/>
            <a:t> </a:t>
          </a:r>
          <a:r>
            <a:rPr lang="en-US" sz="1400" kern="1200" dirty="0" err="1" smtClean="0"/>
            <a:t>buradaki</a:t>
          </a:r>
          <a:r>
            <a:rPr lang="en-US" sz="1400" kern="1200" dirty="0" smtClean="0"/>
            <a:t> </a:t>
          </a:r>
          <a:r>
            <a:rPr lang="en-US" sz="1400" kern="1200" dirty="0" err="1" smtClean="0"/>
            <a:t>pazar</a:t>
          </a:r>
          <a:r>
            <a:rPr lang="en-US" sz="1400" kern="1200" dirty="0" smtClean="0"/>
            <a:t> </a:t>
          </a:r>
          <a:r>
            <a:rPr lang="en-US" sz="1400" kern="1200" dirty="0" err="1" smtClean="0"/>
            <a:t>payımız</a:t>
          </a:r>
          <a:r>
            <a:rPr lang="en-US" sz="1400" kern="1200" dirty="0" smtClean="0"/>
            <a:t> </a:t>
          </a:r>
          <a:r>
            <a:rPr lang="en-US" sz="1400" kern="1200" dirty="0" err="1" smtClean="0"/>
            <a:t>nedir</a:t>
          </a:r>
          <a:r>
            <a:rPr lang="en-US" sz="1400" kern="1200" dirty="0" smtClean="0"/>
            <a:t>?</a:t>
          </a:r>
          <a:endParaRPr lang="tr-TR" sz="1400" kern="1200" dirty="0"/>
        </a:p>
      </dsp:txBody>
      <dsp:txXfrm rot="-5400000">
        <a:off x="3290212" y="1470450"/>
        <a:ext cx="1526345" cy="1526345"/>
      </dsp:txXfrm>
    </dsp:sp>
    <dsp:sp modelId="{8EECEE11-D132-47BC-999E-01C73950CA10}">
      <dsp:nvSpPr>
        <dsp:cNvPr id="0" name=""/>
        <dsp:cNvSpPr/>
      </dsp:nvSpPr>
      <dsp:spPr>
        <a:xfrm rot="10800000">
          <a:off x="3290212" y="3096499"/>
          <a:ext cx="2158578" cy="2158578"/>
        </a:xfrm>
        <a:prstGeom prst="pieWedg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en-US" sz="1400" kern="1200" dirty="0" err="1" smtClean="0"/>
            <a:t>Pazar</a:t>
          </a:r>
          <a:r>
            <a:rPr lang="en-US" sz="1400" kern="1200" dirty="0" smtClean="0"/>
            <a:t> </a:t>
          </a:r>
          <a:r>
            <a:rPr lang="en-US" sz="1400" kern="1200" dirty="0" err="1" smtClean="0"/>
            <a:t>durumumuzu</a:t>
          </a:r>
          <a:r>
            <a:rPr lang="en-US" sz="1400" kern="1200" dirty="0" smtClean="0"/>
            <a:t> </a:t>
          </a:r>
          <a:r>
            <a:rPr lang="en-US" sz="1400" kern="1200" dirty="0" err="1" smtClean="0"/>
            <a:t>nasıl</a:t>
          </a:r>
          <a:r>
            <a:rPr lang="en-US" sz="1400" kern="1200" dirty="0" smtClean="0"/>
            <a:t> </a:t>
          </a:r>
          <a:r>
            <a:rPr lang="en-US" sz="1400" kern="1200" dirty="0" err="1" smtClean="0"/>
            <a:t>iyileştirebiliriz</a:t>
          </a:r>
          <a:r>
            <a:rPr lang="en-US" sz="1400" kern="1200" dirty="0" smtClean="0"/>
            <a:t>?</a:t>
          </a:r>
          <a:endParaRPr lang="tr-TR" sz="1400" kern="1200" dirty="0"/>
        </a:p>
      </dsp:txBody>
      <dsp:txXfrm rot="10800000">
        <a:off x="3290212" y="3096499"/>
        <a:ext cx="1526345" cy="1526345"/>
      </dsp:txXfrm>
    </dsp:sp>
    <dsp:sp modelId="{5CB84ADC-D04D-40BB-A162-619C3D5963EB}">
      <dsp:nvSpPr>
        <dsp:cNvPr id="0" name=""/>
        <dsp:cNvSpPr/>
      </dsp:nvSpPr>
      <dsp:spPr>
        <a:xfrm rot="16200000">
          <a:off x="1031930" y="3096499"/>
          <a:ext cx="2158578" cy="2158578"/>
        </a:xfrm>
        <a:prstGeom prst="pieWedg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lang="en-US" sz="1400" kern="1200" dirty="0" err="1" smtClean="0"/>
            <a:t>Hangi</a:t>
          </a:r>
          <a:r>
            <a:rPr lang="en-US" sz="1400" kern="1200" dirty="0" smtClean="0"/>
            <a:t> </a:t>
          </a:r>
          <a:r>
            <a:rPr lang="en-US" sz="1400" kern="1200" dirty="0" err="1" smtClean="0"/>
            <a:t>faktörler</a:t>
          </a:r>
          <a:r>
            <a:rPr lang="en-US" sz="1400" kern="1200" dirty="0" smtClean="0"/>
            <a:t> </a:t>
          </a:r>
          <a:r>
            <a:rPr lang="en-US" sz="1400" kern="1200" dirty="0" err="1" smtClean="0"/>
            <a:t>pazardaki</a:t>
          </a:r>
          <a:r>
            <a:rPr lang="en-US" sz="1400" kern="1200" dirty="0" smtClean="0"/>
            <a:t> </a:t>
          </a:r>
          <a:r>
            <a:rPr lang="en-US" sz="1400" kern="1200" dirty="0" err="1" smtClean="0"/>
            <a:t>başarı</a:t>
          </a:r>
          <a:r>
            <a:rPr lang="en-US" sz="1400" kern="1200" dirty="0" smtClean="0"/>
            <a:t> </a:t>
          </a:r>
          <a:r>
            <a:rPr lang="en-US" sz="1400" kern="1200" dirty="0" err="1" smtClean="0"/>
            <a:t>ve</a:t>
          </a:r>
          <a:r>
            <a:rPr lang="en-US" sz="1400" kern="1200" dirty="0" smtClean="0"/>
            <a:t> </a:t>
          </a:r>
          <a:r>
            <a:rPr lang="en-US" sz="1400" kern="1200" dirty="0" err="1" smtClean="0"/>
            <a:t>başarısızlığı</a:t>
          </a:r>
          <a:r>
            <a:rPr lang="en-US" sz="1400" kern="1200" dirty="0" smtClean="0"/>
            <a:t> </a:t>
          </a:r>
          <a:r>
            <a:rPr lang="en-US" sz="1400" kern="1200" dirty="0" err="1" smtClean="0"/>
            <a:t>etkilemektedir</a:t>
          </a:r>
          <a:r>
            <a:rPr lang="en-US" sz="1400" kern="1200" dirty="0" smtClean="0"/>
            <a:t>?</a:t>
          </a:r>
          <a:endParaRPr lang="tr-TR" sz="1400" kern="1200" dirty="0"/>
        </a:p>
      </dsp:txBody>
      <dsp:txXfrm rot="5400000">
        <a:off x="1664163" y="3096499"/>
        <a:ext cx="1526345" cy="1526345"/>
      </dsp:txXfrm>
    </dsp:sp>
    <dsp:sp modelId="{3C39C576-0D7E-4880-999B-A08F7A0DFF1D}">
      <dsp:nvSpPr>
        <dsp:cNvPr id="0" name=""/>
        <dsp:cNvSpPr/>
      </dsp:nvSpPr>
      <dsp:spPr>
        <a:xfrm>
          <a:off x="2867719" y="2597982"/>
          <a:ext cx="745282" cy="648072"/>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EBF87C5-9DB3-4266-94EA-299A274D2477}">
      <dsp:nvSpPr>
        <dsp:cNvPr id="0" name=""/>
        <dsp:cNvSpPr/>
      </dsp:nvSpPr>
      <dsp:spPr>
        <a:xfrm rot="10800000">
          <a:off x="2867719" y="2847241"/>
          <a:ext cx="745282" cy="648072"/>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4DFE4-CA80-46A9-B5F9-2B3450CCCE76}">
      <dsp:nvSpPr>
        <dsp:cNvPr id="0" name=""/>
        <dsp:cNvSpPr/>
      </dsp:nvSpPr>
      <dsp:spPr>
        <a:xfrm>
          <a:off x="0" y="588"/>
          <a:ext cx="59088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DCD76-E87D-42F7-AE12-FE6FD6EE761B}">
      <dsp:nvSpPr>
        <dsp:cNvPr id="0" name=""/>
        <dsp:cNvSpPr/>
      </dsp:nvSpPr>
      <dsp:spPr>
        <a:xfrm>
          <a:off x="0" y="588"/>
          <a:ext cx="5908889" cy="96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err="1" smtClean="0">
              <a:latin typeface="Times New Roman" pitchFamily="18" charset="0"/>
              <a:cs typeface="Times New Roman" pitchFamily="18" charset="0"/>
            </a:rPr>
            <a:t>İşletmeler</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için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üretim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faktörlerinin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bulunabilirliği</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maliyetleri</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oldukça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önemlidir</a:t>
          </a:r>
          <a:r>
            <a:rPr lang="en-US"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a:off x="0" y="588"/>
        <a:ext cx="5908889" cy="964671"/>
      </dsp:txXfrm>
    </dsp:sp>
    <dsp:sp modelId="{9109997A-E6E1-46FB-AF7C-CCCAEEA1110F}">
      <dsp:nvSpPr>
        <dsp:cNvPr id="0" name=""/>
        <dsp:cNvSpPr/>
      </dsp:nvSpPr>
      <dsp:spPr>
        <a:xfrm>
          <a:off x="0" y="965260"/>
          <a:ext cx="590888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A2829-848F-474C-99F2-EE819E816A91}">
      <dsp:nvSpPr>
        <dsp:cNvPr id="0" name=""/>
        <dsp:cNvSpPr/>
      </dsp:nvSpPr>
      <dsp:spPr>
        <a:xfrm>
          <a:off x="0" y="965260"/>
          <a:ext cx="5908889" cy="96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err="1" smtClean="0">
              <a:latin typeface="Times New Roman" pitchFamily="18" charset="0"/>
              <a:cs typeface="Times New Roman" pitchFamily="18" charset="0"/>
            </a:rPr>
            <a:t>Özellikle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satıcılar</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piyasanın</a:t>
          </a:r>
          <a:r>
            <a:rPr lang="en-US" sz="1800" kern="1200" dirty="0" smtClean="0">
              <a:latin typeface="Times New Roman" pitchFamily="18" charset="0"/>
              <a:cs typeface="Times New Roman" pitchFamily="18" charset="0"/>
            </a:rPr>
            <a:t> ne </a:t>
          </a:r>
          <a:r>
            <a:rPr lang="en-US" sz="1800" kern="1200" dirty="0" err="1" smtClean="0">
              <a:latin typeface="Times New Roman" pitchFamily="18" charset="0"/>
              <a:cs typeface="Times New Roman" pitchFamily="18" charset="0"/>
            </a:rPr>
            <a:t>ölçüde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serbest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rekabet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halinde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oldukları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veya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oligopol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veya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monopol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durumunda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olup</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olmadıkları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ile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ilgilenirler</a:t>
          </a:r>
          <a:r>
            <a:rPr lang="en-US"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a:off x="0" y="965260"/>
        <a:ext cx="5908889" cy="964671"/>
      </dsp:txXfrm>
    </dsp:sp>
    <dsp:sp modelId="{441B5B40-B693-407B-96EB-05ED0AAD106A}">
      <dsp:nvSpPr>
        <dsp:cNvPr id="0" name=""/>
        <dsp:cNvSpPr/>
      </dsp:nvSpPr>
      <dsp:spPr>
        <a:xfrm>
          <a:off x="0" y="1929932"/>
          <a:ext cx="5908889"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94CA0-6A87-42E7-B16D-E691165A9027}">
      <dsp:nvSpPr>
        <dsp:cNvPr id="0" name=""/>
        <dsp:cNvSpPr/>
      </dsp:nvSpPr>
      <dsp:spPr>
        <a:xfrm>
          <a:off x="0" y="1929932"/>
          <a:ext cx="5908889" cy="96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err="1" smtClean="0">
              <a:latin typeface="Times New Roman" pitchFamily="18" charset="0"/>
              <a:cs typeface="Times New Roman" pitchFamily="18" charset="0"/>
            </a:rPr>
            <a:t>Serbest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rekabetin</a:t>
          </a:r>
          <a:r>
            <a:rPr lang="en-US" sz="1800" kern="1200" dirty="0" smtClean="0">
              <a:latin typeface="Times New Roman" pitchFamily="18" charset="0"/>
              <a:cs typeface="Times New Roman" pitchFamily="18" charset="0"/>
            </a:rPr>
            <a:t> hakim </a:t>
          </a:r>
          <a:r>
            <a:rPr lang="en-US" sz="1800" kern="1200" dirty="0" err="1" smtClean="0">
              <a:latin typeface="Times New Roman" pitchFamily="18" charset="0"/>
              <a:cs typeface="Times New Roman" pitchFamily="18" charset="0"/>
            </a:rPr>
            <a:t>olduğu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satıcı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piyasasında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kontrol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gücü</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alıcılarda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oligopol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veya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monopol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durumunda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ise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piyasa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kontrol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gücü</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satıcı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firmalardadır</a:t>
          </a:r>
          <a:r>
            <a:rPr lang="en-US"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a:off x="0" y="1929932"/>
        <a:ext cx="5908889" cy="964671"/>
      </dsp:txXfrm>
    </dsp:sp>
    <dsp:sp modelId="{B2B1B337-0F16-420F-8792-23DE812B3BBF}">
      <dsp:nvSpPr>
        <dsp:cNvPr id="0" name=""/>
        <dsp:cNvSpPr/>
      </dsp:nvSpPr>
      <dsp:spPr>
        <a:xfrm>
          <a:off x="0" y="2894603"/>
          <a:ext cx="590888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A638A-8647-4F88-BBA7-E6452BA998A0}">
      <dsp:nvSpPr>
        <dsp:cNvPr id="0" name=""/>
        <dsp:cNvSpPr/>
      </dsp:nvSpPr>
      <dsp:spPr>
        <a:xfrm>
          <a:off x="0" y="2894603"/>
          <a:ext cx="5908889" cy="96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err="1" smtClean="0">
              <a:latin typeface="Times New Roman" pitchFamily="18" charset="0"/>
              <a:cs typeface="Times New Roman" pitchFamily="18" charset="0"/>
            </a:rPr>
            <a:t>Alıcının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gücü</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arttıkça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tedarik</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maliyetleri</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düşer</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Bunun</a:t>
          </a:r>
          <a:r>
            <a:rPr lang="en-US" sz="1800" kern="1200" dirty="0" smtClean="0">
              <a:latin typeface="Times New Roman" pitchFamily="18" charset="0"/>
              <a:cs typeface="Times New Roman" pitchFamily="18" charset="0"/>
            </a:rPr>
            <a:t> tam </a:t>
          </a:r>
          <a:r>
            <a:rPr lang="en-US" sz="1800" kern="1200" dirty="0" err="1" smtClean="0">
              <a:latin typeface="Times New Roman" pitchFamily="18" charset="0"/>
              <a:cs typeface="Times New Roman" pitchFamily="18" charset="0"/>
            </a:rPr>
            <a:t>tersi</a:t>
          </a:r>
          <a:r>
            <a:rPr lang="en-US" sz="1800" kern="1200" dirty="0" smtClean="0">
              <a:latin typeface="Times New Roman" pitchFamily="18" charset="0"/>
              <a:cs typeface="Times New Roman" pitchFamily="18" charset="0"/>
            </a:rPr>
            <a:t> de </a:t>
          </a:r>
          <a:r>
            <a:rPr lang="en-US" sz="1800" kern="1200" dirty="0" err="1" smtClean="0">
              <a:latin typeface="Times New Roman" pitchFamily="18" charset="0"/>
              <a:cs typeface="Times New Roman" pitchFamily="18" charset="0"/>
            </a:rPr>
            <a:t>doğrudur</a:t>
          </a:r>
          <a:r>
            <a:rPr lang="en-US" sz="1800" kern="1200" dirty="0" smtClean="0">
              <a:latin typeface="Times New Roman" pitchFamily="18" charset="0"/>
              <a:cs typeface="Times New Roman" pitchFamily="18" charset="0"/>
            </a:rPr>
            <a:t>. </a:t>
          </a:r>
          <a:endParaRPr lang="tr-TR" sz="1800" kern="1200" dirty="0">
            <a:latin typeface="Times New Roman" pitchFamily="18" charset="0"/>
            <a:cs typeface="Times New Roman" pitchFamily="18" charset="0"/>
          </a:endParaRPr>
        </a:p>
      </dsp:txBody>
      <dsp:txXfrm>
        <a:off x="0" y="2894603"/>
        <a:ext cx="5908889" cy="964671"/>
      </dsp:txXfrm>
    </dsp:sp>
    <dsp:sp modelId="{9D252C87-11B7-4AAE-9E23-DEE4D8C4BD18}">
      <dsp:nvSpPr>
        <dsp:cNvPr id="0" name=""/>
        <dsp:cNvSpPr/>
      </dsp:nvSpPr>
      <dsp:spPr>
        <a:xfrm>
          <a:off x="0" y="3859275"/>
          <a:ext cx="5908889"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CF046-073E-4772-85C1-A5CF0144590B}">
      <dsp:nvSpPr>
        <dsp:cNvPr id="0" name=""/>
        <dsp:cNvSpPr/>
      </dsp:nvSpPr>
      <dsp:spPr>
        <a:xfrm>
          <a:off x="0" y="3859275"/>
          <a:ext cx="5908889" cy="96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err="1" smtClean="0">
              <a:latin typeface="Times New Roman" pitchFamily="18" charset="0"/>
              <a:cs typeface="Times New Roman" pitchFamily="18" charset="0"/>
            </a:rPr>
            <a:t>Hammadde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maliyetleri</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tedarik</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koşulları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bakımından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satıcılarla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pazarlık</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etmeden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önce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çevresel</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gelişmeler</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ve</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ihtimaller</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incelenmelidir</a:t>
          </a:r>
          <a:r>
            <a:rPr lang="en-US"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a:off x="0" y="3859275"/>
        <a:ext cx="5908889" cy="96467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91C76-BA85-4861-BC6B-7C0393106274}" type="datetimeFigureOut">
              <a:rPr lang="tr-TR" smtClean="0"/>
              <a:pPr/>
              <a:t>8.04.2022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52843-5ACD-4BF7-A3E4-DBA1C1AA4A15}" type="slidenum">
              <a:rPr lang="tr-TR" smtClean="0"/>
              <a:pPr/>
              <a:t>‹#›</a:t>
            </a:fld>
            <a:endParaRPr lang="tr-TR"/>
          </a:p>
        </p:txBody>
      </p:sp>
    </p:spTree>
    <p:extLst>
      <p:ext uri="{BB962C8B-B14F-4D97-AF65-F5344CB8AC3E}">
        <p14:creationId xmlns:p14="http://schemas.microsoft.com/office/powerpoint/2010/main" val="302709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42B32-C9BF-4C73-B746-8F84B7036F76}" type="slidenum">
              <a:rPr lang="tr-TR"/>
              <a:pPr/>
              <a:t>17</a:t>
            </a:fld>
            <a:endParaRPr lang="tr-TR"/>
          </a:p>
        </p:txBody>
      </p:sp>
      <p:sp>
        <p:nvSpPr>
          <p:cNvPr id="15362" name="Rectangle 2"/>
          <p:cNvSpPr>
            <a:spLocks noGrp="1" noRot="1" noChangeAspect="1" noChangeArrowheads="1" noTextEdit="1"/>
          </p:cNvSpPr>
          <p:nvPr>
            <p:ph type="sldImg"/>
          </p:nvPr>
        </p:nvSpPr>
        <p:spPr>
          <a:xfrm>
            <a:off x="1119188" y="652463"/>
            <a:ext cx="4646612" cy="3484562"/>
          </a:xfrm>
          <a:ln/>
        </p:spPr>
      </p:sp>
      <p:sp>
        <p:nvSpPr>
          <p:cNvPr id="15363" name="Rectangle 3"/>
          <p:cNvSpPr>
            <a:spLocks noGrp="1" noChangeArrowheads="1"/>
          </p:cNvSpPr>
          <p:nvPr>
            <p:ph type="body" idx="1"/>
          </p:nvPr>
        </p:nvSpPr>
        <p:spPr>
          <a:xfrm>
            <a:off x="931864" y="4354499"/>
            <a:ext cx="5019675" cy="4137746"/>
          </a:xfrm>
          <a:ln/>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26118-F443-44D3-A0CE-FDC23DA54AB0}" type="slidenum">
              <a:rPr lang="tr-TR"/>
              <a:pPr/>
              <a:t>18</a:t>
            </a:fld>
            <a:endParaRPr lang="tr-TR"/>
          </a:p>
        </p:txBody>
      </p:sp>
      <p:sp>
        <p:nvSpPr>
          <p:cNvPr id="17410" name="Rectangle 2"/>
          <p:cNvSpPr>
            <a:spLocks noGrp="1" noRot="1" noChangeAspect="1" noChangeArrowheads="1" noTextEdit="1"/>
          </p:cNvSpPr>
          <p:nvPr>
            <p:ph type="sldImg"/>
          </p:nvPr>
        </p:nvSpPr>
        <p:spPr>
          <a:xfrm>
            <a:off x="1119188" y="652463"/>
            <a:ext cx="4646612" cy="3484562"/>
          </a:xfrm>
          <a:ln/>
        </p:spPr>
      </p:sp>
      <p:sp>
        <p:nvSpPr>
          <p:cNvPr id="17411" name="Rectangle 3"/>
          <p:cNvSpPr>
            <a:spLocks noGrp="1" noChangeArrowheads="1"/>
          </p:cNvSpPr>
          <p:nvPr>
            <p:ph type="body" idx="1"/>
          </p:nvPr>
        </p:nvSpPr>
        <p:spPr>
          <a:xfrm>
            <a:off x="931864" y="4354499"/>
            <a:ext cx="5019675" cy="4137746"/>
          </a:xfrm>
          <a:ln/>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615B8-BF51-4CF0-97F5-A293A2386C8D}" type="slidenum">
              <a:rPr lang="tr-TR"/>
              <a:pPr/>
              <a:t>21</a:t>
            </a:fld>
            <a:endParaRPr lang="tr-TR"/>
          </a:p>
        </p:txBody>
      </p:sp>
      <p:sp>
        <p:nvSpPr>
          <p:cNvPr id="19458" name="Rectangle 2"/>
          <p:cNvSpPr>
            <a:spLocks noGrp="1" noRot="1" noChangeAspect="1" noChangeArrowheads="1" noTextEdit="1"/>
          </p:cNvSpPr>
          <p:nvPr>
            <p:ph type="sldImg"/>
          </p:nvPr>
        </p:nvSpPr>
        <p:spPr>
          <a:xfrm>
            <a:off x="1119188" y="652463"/>
            <a:ext cx="4646612" cy="3484562"/>
          </a:xfrm>
          <a:ln/>
        </p:spPr>
      </p:sp>
      <p:sp>
        <p:nvSpPr>
          <p:cNvPr id="19459" name="Rectangle 3"/>
          <p:cNvSpPr>
            <a:spLocks noGrp="1" noChangeArrowheads="1"/>
          </p:cNvSpPr>
          <p:nvPr>
            <p:ph type="body" idx="1"/>
          </p:nvPr>
        </p:nvSpPr>
        <p:spPr>
          <a:xfrm>
            <a:off x="931864" y="4354499"/>
            <a:ext cx="5019675" cy="4137746"/>
          </a:xfrm>
          <a:ln/>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2F52843-5ACD-4BF7-A3E4-DBA1C1AA4A15}" type="slidenum">
              <a:rPr lang="tr-TR" smtClean="0"/>
              <a:pPr/>
              <a:t>41</a:t>
            </a:fld>
            <a:endParaRPr lang="tr-TR"/>
          </a:p>
        </p:txBody>
      </p:sp>
    </p:spTree>
    <p:extLst>
      <p:ext uri="{BB962C8B-B14F-4D97-AF65-F5344CB8AC3E}">
        <p14:creationId xmlns:p14="http://schemas.microsoft.com/office/powerpoint/2010/main" val="94572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393700" y="123825"/>
            <a:ext cx="6070600" cy="4552950"/>
          </a:xfr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46175" y="687388"/>
            <a:ext cx="4567238" cy="3425825"/>
          </a:xfr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274F60C7-C522-48D0-8095-97FA181326BB}" type="datetimeFigureOut">
              <a:rPr lang="tr-TR" smtClean="0"/>
              <a:pPr/>
              <a:t>8.04.2022</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57C53C15-71F8-46E7-84DA-D621E2E2167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74F60C7-C522-48D0-8095-97FA181326BB}" type="datetimeFigureOut">
              <a:rPr lang="tr-TR" smtClean="0"/>
              <a:pPr/>
              <a:t>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C53C15-71F8-46E7-84DA-D621E2E21679}" type="slidenum">
              <a:rPr lang="tr-TR" smtClean="0"/>
              <a:pPr/>
              <a:t>‹#›</a:t>
            </a:fld>
            <a:endParaRPr lang="tr-T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74F60C7-C522-48D0-8095-97FA181326BB}" type="datetimeFigureOut">
              <a:rPr lang="tr-TR" smtClean="0"/>
              <a:pPr/>
              <a:t>8.04.2022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C53C15-71F8-46E7-84DA-D621E2E21679}" type="slidenum">
              <a:rPr lang="tr-TR" smtClean="0"/>
              <a:pPr/>
              <a:t>‹#›</a:t>
            </a:fld>
            <a:endParaRPr lang="tr-T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274F60C7-C522-48D0-8095-97FA181326BB}" type="datetimeFigureOut">
              <a:rPr lang="tr-TR" smtClean="0"/>
              <a:pPr/>
              <a:t>8.04.2022</a:t>
            </a:fld>
            <a:endParaRPr lang="tr-TR"/>
          </a:p>
        </p:txBody>
      </p:sp>
      <p:sp>
        <p:nvSpPr>
          <p:cNvPr id="9" name="Slayt Numarası Yer Tutucusu 8"/>
          <p:cNvSpPr>
            <a:spLocks noGrp="1"/>
          </p:cNvSpPr>
          <p:nvPr>
            <p:ph type="sldNum" sz="quarter" idx="15"/>
          </p:nvPr>
        </p:nvSpPr>
        <p:spPr/>
        <p:txBody>
          <a:bodyPr rtlCol="0"/>
          <a:lstStyle/>
          <a:p>
            <a:fld id="{57C53C15-71F8-46E7-84DA-D621E2E21679}"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274F60C7-C522-48D0-8095-97FA181326BB}" type="datetimeFigureOut">
              <a:rPr lang="tr-TR" smtClean="0"/>
              <a:pPr/>
              <a:t>8.04.2022</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57C53C15-71F8-46E7-84DA-D621E2E2167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274F60C7-C522-48D0-8095-97FA181326BB}" type="datetimeFigureOut">
              <a:rPr lang="tr-TR" smtClean="0"/>
              <a:pPr/>
              <a:t>8.04.2022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C53C15-71F8-46E7-84DA-D621E2E21679}"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274F60C7-C522-48D0-8095-97FA181326BB}" type="datetimeFigureOut">
              <a:rPr lang="tr-TR" smtClean="0"/>
              <a:pPr/>
              <a:t>8.04.2022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7C53C15-71F8-46E7-84DA-D621E2E21679}"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274F60C7-C522-48D0-8095-97FA181326BB}" type="datetimeFigureOut">
              <a:rPr lang="tr-TR" smtClean="0"/>
              <a:pPr/>
              <a:t>8.04.2022</a:t>
            </a:fld>
            <a:endParaRPr lang="tr-TR"/>
          </a:p>
        </p:txBody>
      </p:sp>
      <p:sp>
        <p:nvSpPr>
          <p:cNvPr id="7" name="Slayt Numarası Yer Tutucusu 6"/>
          <p:cNvSpPr>
            <a:spLocks noGrp="1"/>
          </p:cNvSpPr>
          <p:nvPr>
            <p:ph type="sldNum" sz="quarter" idx="11"/>
          </p:nvPr>
        </p:nvSpPr>
        <p:spPr/>
        <p:txBody>
          <a:bodyPr rtlCol="0"/>
          <a:lstStyle/>
          <a:p>
            <a:fld id="{57C53C15-71F8-46E7-84DA-D621E2E21679}"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74F60C7-C522-48D0-8095-97FA181326BB}" type="datetimeFigureOut">
              <a:rPr lang="tr-TR" smtClean="0"/>
              <a:pPr/>
              <a:t>8.04.2022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7C53C15-71F8-46E7-84DA-D621E2E21679}" type="slidenum">
              <a:rPr lang="tr-TR" smtClean="0"/>
              <a:pPr/>
              <a:t>‹#›</a:t>
            </a:fld>
            <a:endParaRPr lang="tr-T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274F60C7-C522-48D0-8095-97FA181326BB}" type="datetimeFigureOut">
              <a:rPr lang="tr-TR" smtClean="0"/>
              <a:pPr/>
              <a:t>8.04.2022</a:t>
            </a:fld>
            <a:endParaRPr lang="tr-TR"/>
          </a:p>
        </p:txBody>
      </p:sp>
      <p:sp>
        <p:nvSpPr>
          <p:cNvPr id="22" name="Slayt Numarası Yer Tutucusu 21"/>
          <p:cNvSpPr>
            <a:spLocks noGrp="1"/>
          </p:cNvSpPr>
          <p:nvPr>
            <p:ph type="sldNum" sz="quarter" idx="15"/>
          </p:nvPr>
        </p:nvSpPr>
        <p:spPr/>
        <p:txBody>
          <a:bodyPr rtlCol="0"/>
          <a:lstStyle/>
          <a:p>
            <a:fld id="{57C53C15-71F8-46E7-84DA-D621E2E21679}"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274F60C7-C522-48D0-8095-97FA181326BB}" type="datetimeFigureOut">
              <a:rPr lang="tr-TR" smtClean="0"/>
              <a:pPr/>
              <a:t>8.04.2022</a:t>
            </a:fld>
            <a:endParaRPr lang="tr-TR"/>
          </a:p>
        </p:txBody>
      </p:sp>
      <p:sp>
        <p:nvSpPr>
          <p:cNvPr id="18" name="Slayt Numarası Yer Tutucusu 17"/>
          <p:cNvSpPr>
            <a:spLocks noGrp="1"/>
          </p:cNvSpPr>
          <p:nvPr>
            <p:ph type="sldNum" sz="quarter" idx="11"/>
          </p:nvPr>
        </p:nvSpPr>
        <p:spPr/>
        <p:txBody>
          <a:bodyPr rtlCol="0"/>
          <a:lstStyle/>
          <a:p>
            <a:fld id="{57C53C15-71F8-46E7-84DA-D621E2E21679}"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
              <a:schemeClr val="bg2"/>
            </a:gs>
            <a:gs pos="39000">
              <a:schemeClr val="bg1"/>
            </a:gs>
          </a:gsLst>
          <a:lin ang="5400000" scaled="0"/>
          <a:tileRect/>
        </a:gra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4F60C7-C522-48D0-8095-97FA181326BB}" type="datetimeFigureOut">
              <a:rPr lang="tr-TR" smtClean="0"/>
              <a:pPr/>
              <a:t>8.04.2022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C53C15-71F8-46E7-84DA-D621E2E2167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0.jpeg"/><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1.jpeg"/><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tr.wikipedia.org/wiki/Harvard_%C3%9Cniversites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4.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2.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Yasemin.KLMN-AA0CC8569B\Desktop\Stratejik Yonetim\soyut\digital-brown-abstract-1920x12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6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Grp="1" noChangeArrowheads="1"/>
          </p:cNvSpPr>
          <p:nvPr/>
        </p:nvSpPr>
        <p:spPr bwMode="auto">
          <a:xfrm>
            <a:off x="467544" y="908720"/>
            <a:ext cx="8516937"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nSpc>
                <a:spcPct val="95000"/>
              </a:lnSpc>
            </a:pPr>
            <a:r>
              <a:rPr lang="en-US" sz="4900" dirty="0">
                <a:solidFill>
                  <a:srgbClr val="000000"/>
                </a:solidFill>
                <a:latin typeface="Arial" pitchFamily="34" charset="0"/>
              </a:rPr>
              <a:t/>
            </a:r>
            <a:br>
              <a:rPr lang="en-US" sz="4900" dirty="0">
                <a:solidFill>
                  <a:srgbClr val="000000"/>
                </a:solidFill>
                <a:latin typeface="Arial" pitchFamily="34" charset="0"/>
              </a:rPr>
            </a:br>
            <a:endParaRPr lang="en-US" sz="4900" dirty="0">
              <a:solidFill>
                <a:srgbClr val="000000"/>
              </a:solidFill>
              <a:latin typeface="Arial" pitchFamily="34" charset="0"/>
            </a:endParaRPr>
          </a:p>
        </p:txBody>
      </p:sp>
      <p:sp>
        <p:nvSpPr>
          <p:cNvPr id="7" name="Alt Başlık 4"/>
          <p:cNvSpPr>
            <a:spLocks noGrp="1"/>
          </p:cNvSpPr>
          <p:nvPr>
            <p:ph type="subTitle" idx="1"/>
          </p:nvPr>
        </p:nvSpPr>
        <p:spPr>
          <a:xfrm>
            <a:off x="2411760" y="6021288"/>
            <a:ext cx="6694512" cy="165618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lnSpc>
                <a:spcPct val="95000"/>
              </a:lnSpc>
              <a:spcBef>
                <a:spcPct val="0"/>
              </a:spcBef>
            </a:pPr>
            <a:r>
              <a:rPr lang="tr-TR" sz="2800" smtClean="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PROF</a:t>
            </a:r>
            <a:r>
              <a:rPr lang="en-US" sz="2800" smtClean="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a:t>
            </a:r>
            <a:r>
              <a:rPr lang="tr-TR" sz="2800" dirty="0" smtClean="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 </a:t>
            </a:r>
            <a:r>
              <a:rPr lang="en-US" sz="28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DR.</a:t>
            </a:r>
            <a:r>
              <a:rPr lang="tr-TR" sz="28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 </a:t>
            </a:r>
            <a:r>
              <a:rPr lang="en-US" sz="28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CEMAL ZEHİR</a:t>
            </a:r>
          </a:p>
          <a:p>
            <a:pPr algn="r">
              <a:lnSpc>
                <a:spcPct val="95000"/>
              </a:lnSpc>
              <a:spcBef>
                <a:spcPct val="0"/>
              </a:spcBef>
            </a:pPr>
            <a:r>
              <a:rPr lang="en-US" sz="1900" dirty="0" err="1">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Yönetim</a:t>
            </a:r>
            <a:r>
              <a:rPr lang="en-US" sz="19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 </a:t>
            </a:r>
            <a:r>
              <a:rPr lang="en-US" sz="1900" dirty="0" err="1">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ve</a:t>
            </a:r>
            <a:r>
              <a:rPr lang="en-US" sz="19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 </a:t>
            </a:r>
            <a:r>
              <a:rPr lang="tr-TR" sz="1900" dirty="0" err="1">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O</a:t>
            </a:r>
            <a:r>
              <a:rPr lang="en-US" sz="1900" dirty="0" err="1">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rganizasyon</a:t>
            </a:r>
            <a:r>
              <a:rPr lang="en-US" sz="19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 </a:t>
            </a:r>
            <a:r>
              <a:rPr lang="tr-TR" sz="19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rPr>
              <a:t>Ana Bilim Dalı</a:t>
            </a:r>
            <a:endParaRPr lang="en-US" sz="1900" dirty="0">
              <a:ln w="11430"/>
              <a:solidFill>
                <a:schemeClr val="accent2">
                  <a:lumMod val="60000"/>
                  <a:lumOff val="40000"/>
                </a:schemeClr>
              </a:solidFill>
              <a:effectLst>
                <a:outerShdw blurRad="50800" dist="39000" dir="5460000" algn="tl">
                  <a:srgbClr val="000000">
                    <a:alpha val="38000"/>
                  </a:srgbClr>
                </a:outerShdw>
              </a:effectLst>
              <a:latin typeface="Arial" pitchFamily="34" charset="0"/>
            </a:endParaRPr>
          </a:p>
          <a:p>
            <a:endParaRPr lang="tr-TR" sz="2400" dirty="0">
              <a:ln w="11430"/>
              <a:solidFill>
                <a:schemeClr val="accent2">
                  <a:lumMod val="60000"/>
                  <a:lumOff val="40000"/>
                </a:schemeClr>
              </a:solidFill>
              <a:effectLst>
                <a:outerShdw blurRad="50800" dist="39000" dir="5460000" algn="tl">
                  <a:srgbClr val="000000">
                    <a:alpha val="38000"/>
                  </a:srgbClr>
                </a:outerShdw>
              </a:effectLst>
            </a:endParaRPr>
          </a:p>
        </p:txBody>
      </p:sp>
      <p:sp>
        <p:nvSpPr>
          <p:cNvPr id="9" name="Dikdörtgen 8"/>
          <p:cNvSpPr/>
          <p:nvPr/>
        </p:nvSpPr>
        <p:spPr>
          <a:xfrm>
            <a:off x="35496" y="628233"/>
            <a:ext cx="8825243" cy="2800767"/>
          </a:xfrm>
          <a:prstGeom prst="rect">
            <a:avLst/>
          </a:prstGeom>
          <a:noFill/>
          <a:ln>
            <a:noFill/>
          </a:ln>
          <a:effectLst>
            <a:outerShdw blurRad="495300" dist="1104900" dir="8160000" sx="66000" sy="66000" algn="ctr" rotWithShape="0">
              <a:srgbClr val="000000">
                <a:alpha val="0"/>
              </a:srgbClr>
            </a:outerShdw>
          </a:effec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smtClean="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latin typeface="Arial" pitchFamily="34" charset="0"/>
              </a:rPr>
              <a:t>ÇE</a:t>
            </a:r>
            <a:r>
              <a:rPr lang="tr-TR" sz="8800" b="1" dirty="0" smtClean="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latin typeface="Arial" pitchFamily="34" charset="0"/>
              </a:rPr>
              <a:t>V</a:t>
            </a:r>
            <a:r>
              <a:rPr lang="en-US" sz="8800" b="1" dirty="0" smtClean="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latin typeface="Arial" pitchFamily="34" charset="0"/>
              </a:rPr>
              <a:t>RE</a:t>
            </a:r>
            <a:r>
              <a:rPr lang="tr-TR" sz="8800" b="1" dirty="0" smtClean="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latin typeface="Arial" pitchFamily="34" charset="0"/>
              </a:rPr>
              <a:t> </a:t>
            </a:r>
            <a:r>
              <a:rPr lang="en-US" sz="8800" b="1" dirty="0" smtClean="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latin typeface="Arial" pitchFamily="34" charset="0"/>
              </a:rPr>
              <a:t>ANALİZLERİ </a:t>
            </a:r>
            <a:endParaRPr lang="tr-TR" sz="8800" b="1" dirty="0">
              <a:ln w="11430">
                <a:solidFill>
                  <a:schemeClr val="tx1"/>
                </a:solidFill>
              </a:ln>
              <a:solidFill>
                <a:srgbClr val="FA9B00"/>
              </a:solidFill>
              <a:effectLst>
                <a:glow rad="901700">
                  <a:schemeClr val="accent2">
                    <a:lumMod val="40000"/>
                    <a:lumOff val="60000"/>
                    <a:alpha val="37000"/>
                  </a:schemeClr>
                </a:glow>
                <a:outerShdw blurRad="50800" dist="38100" dir="16200000"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347505810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63562" y="258142"/>
            <a:ext cx="8229600" cy="1143000"/>
          </a:xfrm>
        </p:spPr>
        <p:txBody>
          <a:bodyPr/>
          <a:lstStyle/>
          <a:p>
            <a:r>
              <a:rPr lang="tr-TR" dirty="0" smtClean="0"/>
              <a:t>Strateji - TOWS</a:t>
            </a:r>
            <a:endParaRPr lang="tr-TR" dirty="0"/>
          </a:p>
        </p:txBody>
      </p:sp>
      <p:sp>
        <p:nvSpPr>
          <p:cNvPr id="5" name="Rectangle 49"/>
          <p:cNvSpPr>
            <a:spLocks noChangeArrowheads="1"/>
          </p:cNvSpPr>
          <p:nvPr/>
        </p:nvSpPr>
        <p:spPr bwMode="auto">
          <a:xfrm>
            <a:off x="4643438" y="1519163"/>
            <a:ext cx="3456954" cy="2413248"/>
          </a:xfrm>
          <a:prstGeom prst="rect">
            <a:avLst/>
          </a:prstGeom>
          <a:gradFill rotWithShape="1">
            <a:gsLst>
              <a:gs pos="0">
                <a:srgbClr val="6699FF">
                  <a:alpha val="50998"/>
                </a:srgbClr>
              </a:gs>
              <a:gs pos="100000">
                <a:srgbClr val="243559"/>
              </a:gs>
            </a:gsLst>
            <a:path path="rect">
              <a:fillToRect l="100000" b="100000"/>
            </a:path>
          </a:gradFill>
          <a:ln w="9525">
            <a:noFill/>
            <a:miter lim="800000"/>
            <a:headEnd/>
            <a:tailEnd/>
          </a:ln>
        </p:spPr>
        <p:txBody>
          <a:bodyPr wrap="none" anchor="ctr"/>
          <a:lstStyle/>
          <a:p>
            <a:pPr algn="ctr">
              <a:buFontTx/>
              <a:buNone/>
              <a:defRPr/>
            </a:pPr>
            <a:r>
              <a:rPr lang="tr-TR" sz="2000" dirty="0">
                <a:solidFill>
                  <a:schemeClr val="bg1"/>
                </a:solidFill>
                <a:cs typeface="Arial" pitchFamily="34" charset="0"/>
              </a:rPr>
              <a:t>FIRSAT VAR VE  SEN GÜÇLÜSÜN!</a:t>
            </a:r>
          </a:p>
          <a:p>
            <a:pPr algn="ctr">
              <a:buFontTx/>
              <a:buNone/>
              <a:defRPr/>
            </a:pPr>
            <a:endParaRPr lang="tr-TR" sz="2000" dirty="0">
              <a:solidFill>
                <a:schemeClr val="bg1"/>
              </a:solidFill>
              <a:cs typeface="Arial" pitchFamily="34" charset="0"/>
            </a:endParaRPr>
          </a:p>
          <a:p>
            <a:pPr algn="ctr">
              <a:buFontTx/>
              <a:buNone/>
              <a:defRPr/>
            </a:pPr>
            <a:r>
              <a:rPr lang="tr-TR" sz="2000" dirty="0">
                <a:solidFill>
                  <a:schemeClr val="bg1"/>
                </a:solidFill>
                <a:effectLst>
                  <a:outerShdw blurRad="38100" dist="38100" dir="2700000" algn="tl">
                    <a:srgbClr val="FFFFFF"/>
                  </a:outerShdw>
                </a:effectLst>
                <a:cs typeface="Arial" pitchFamily="34" charset="0"/>
              </a:rPr>
              <a:t>FIRSATLARIN AVANTAJI İÇİN</a:t>
            </a:r>
          </a:p>
          <a:p>
            <a:pPr algn="ctr">
              <a:buFontTx/>
              <a:buNone/>
              <a:defRPr/>
            </a:pPr>
            <a:r>
              <a:rPr lang="tr-TR" sz="2000" dirty="0">
                <a:solidFill>
                  <a:schemeClr val="bg1"/>
                </a:solidFill>
                <a:effectLst>
                  <a:outerShdw blurRad="38100" dist="38100" dir="2700000" algn="tl">
                    <a:srgbClr val="FFFFFF"/>
                  </a:outerShdw>
                </a:effectLst>
                <a:cs typeface="Arial" pitchFamily="34" charset="0"/>
              </a:rPr>
              <a:t>GÜÇLÜ YÖNLERİNİ KULLAN</a:t>
            </a:r>
            <a:r>
              <a:rPr lang="tr-TR" sz="1400" dirty="0">
                <a:solidFill>
                  <a:srgbClr val="000000"/>
                </a:solidFill>
                <a:effectLst>
                  <a:outerShdw blurRad="38100" dist="38100" dir="2700000" algn="tl">
                    <a:srgbClr val="FFFFFF"/>
                  </a:outerShdw>
                </a:effectLst>
                <a:cs typeface="Arial" pitchFamily="34" charset="0"/>
              </a:rPr>
              <a:t>.</a:t>
            </a:r>
          </a:p>
        </p:txBody>
      </p:sp>
      <p:sp>
        <p:nvSpPr>
          <p:cNvPr id="6" name="Rectangle 50"/>
          <p:cNvSpPr>
            <a:spLocks noChangeArrowheads="1"/>
          </p:cNvSpPr>
          <p:nvPr/>
        </p:nvSpPr>
        <p:spPr bwMode="auto">
          <a:xfrm>
            <a:off x="4643438" y="4147840"/>
            <a:ext cx="3456954" cy="2449512"/>
          </a:xfrm>
          <a:prstGeom prst="rect">
            <a:avLst/>
          </a:prstGeom>
          <a:gradFill rotWithShape="1">
            <a:gsLst>
              <a:gs pos="0">
                <a:srgbClr val="CCECFF">
                  <a:alpha val="50998"/>
                </a:srgbClr>
              </a:gs>
              <a:gs pos="100000">
                <a:srgbClr val="475259"/>
              </a:gs>
            </a:gsLst>
            <a:path path="rect">
              <a:fillToRect l="100000" t="100000"/>
            </a:path>
          </a:gradFill>
          <a:ln w="9525">
            <a:noFill/>
            <a:miter lim="800000"/>
            <a:headEnd/>
            <a:tailEnd/>
          </a:ln>
        </p:spPr>
        <p:txBody>
          <a:bodyPr wrap="none" anchor="ctr"/>
          <a:lstStyle/>
          <a:p>
            <a:pPr algn="ctr">
              <a:buFontTx/>
              <a:buNone/>
              <a:defRPr/>
            </a:pPr>
            <a:r>
              <a:rPr lang="tr-TR" sz="2000" dirty="0">
                <a:solidFill>
                  <a:schemeClr val="bg1"/>
                </a:solidFill>
                <a:cs typeface="Arial" pitchFamily="34" charset="0"/>
              </a:rPr>
              <a:t>FIRSAT VAR VE SEN ZAYIFSIN!</a:t>
            </a:r>
          </a:p>
          <a:p>
            <a:pPr algn="ctr">
              <a:buFontTx/>
              <a:buNone/>
              <a:defRPr/>
            </a:pPr>
            <a:endParaRPr lang="tr-TR" sz="2000" dirty="0">
              <a:solidFill>
                <a:schemeClr val="bg1"/>
              </a:solidFill>
              <a:cs typeface="Arial" pitchFamily="34" charset="0"/>
            </a:endParaRPr>
          </a:p>
          <a:p>
            <a:pPr algn="ctr">
              <a:buFontTx/>
              <a:buNone/>
              <a:defRPr/>
            </a:pPr>
            <a:r>
              <a:rPr lang="tr-TR" sz="2000" dirty="0">
                <a:solidFill>
                  <a:schemeClr val="bg1"/>
                </a:solidFill>
                <a:effectLst>
                  <a:outerShdw blurRad="38100" dist="38100" dir="2700000" algn="tl">
                    <a:srgbClr val="FFFFFF"/>
                  </a:outerShdw>
                </a:effectLst>
                <a:cs typeface="Arial" pitchFamily="34" charset="0"/>
              </a:rPr>
              <a:t>ZAYIFLIĞINI YENMEK İÇİN</a:t>
            </a:r>
          </a:p>
          <a:p>
            <a:pPr algn="ctr">
              <a:buFontTx/>
              <a:buNone/>
              <a:defRPr/>
            </a:pPr>
            <a:r>
              <a:rPr lang="tr-TR" sz="2000" dirty="0">
                <a:solidFill>
                  <a:schemeClr val="bg1"/>
                </a:solidFill>
                <a:effectLst>
                  <a:outerShdw blurRad="38100" dist="38100" dir="2700000" algn="tl">
                    <a:srgbClr val="FFFFFF"/>
                  </a:outerShdw>
                </a:effectLst>
                <a:cs typeface="Arial" pitchFamily="34" charset="0"/>
              </a:rPr>
              <a:t>FIRSATI KULLAN.</a:t>
            </a:r>
          </a:p>
        </p:txBody>
      </p:sp>
      <p:sp>
        <p:nvSpPr>
          <p:cNvPr id="7" name="Rectangle 51"/>
          <p:cNvSpPr>
            <a:spLocks noChangeArrowheads="1"/>
          </p:cNvSpPr>
          <p:nvPr/>
        </p:nvSpPr>
        <p:spPr bwMode="auto">
          <a:xfrm>
            <a:off x="755577" y="1556792"/>
            <a:ext cx="3456062" cy="2413248"/>
          </a:xfrm>
          <a:prstGeom prst="rect">
            <a:avLst/>
          </a:prstGeom>
          <a:gradFill rotWithShape="1">
            <a:gsLst>
              <a:gs pos="0">
                <a:srgbClr val="FF0000">
                  <a:alpha val="50998"/>
                </a:srgbClr>
              </a:gs>
              <a:gs pos="100000">
                <a:srgbClr val="590000"/>
              </a:gs>
            </a:gsLst>
            <a:path path="rect">
              <a:fillToRect r="100000" b="100000"/>
            </a:path>
          </a:gradFill>
          <a:ln w="9525">
            <a:noFill/>
            <a:miter lim="800000"/>
            <a:headEnd/>
            <a:tailEnd/>
          </a:ln>
        </p:spPr>
        <p:txBody>
          <a:bodyPr wrap="none" anchor="ctr"/>
          <a:lstStyle/>
          <a:p>
            <a:pPr algn="ctr">
              <a:buFontTx/>
              <a:buNone/>
              <a:defRPr/>
            </a:pPr>
            <a:r>
              <a:rPr lang="tr-TR" sz="2000" dirty="0">
                <a:solidFill>
                  <a:schemeClr val="bg1"/>
                </a:solidFill>
                <a:cs typeface="Arial" pitchFamily="34" charset="0"/>
              </a:rPr>
              <a:t>TEHDİT VAR VE GÜÇLÜSÜN!</a:t>
            </a:r>
          </a:p>
          <a:p>
            <a:pPr algn="ctr">
              <a:buFontTx/>
              <a:buNone/>
              <a:defRPr/>
            </a:pPr>
            <a:endParaRPr lang="tr-TR" sz="2000" b="0" dirty="0">
              <a:solidFill>
                <a:schemeClr val="bg1"/>
              </a:solidFill>
              <a:cs typeface="Arial" pitchFamily="34" charset="0"/>
            </a:endParaRPr>
          </a:p>
          <a:p>
            <a:pPr algn="ctr">
              <a:buFontTx/>
              <a:buNone/>
              <a:defRPr/>
            </a:pPr>
            <a:r>
              <a:rPr lang="tr-TR" sz="2000" dirty="0">
                <a:solidFill>
                  <a:schemeClr val="bg1"/>
                </a:solidFill>
                <a:effectLst>
                  <a:outerShdw blurRad="38100" dist="38100" dir="2700000" algn="tl">
                    <a:srgbClr val="FFFFFF"/>
                  </a:outerShdw>
                </a:effectLst>
                <a:cs typeface="Arial" pitchFamily="34" charset="0"/>
              </a:rPr>
              <a:t>TEHDİTİ UZAKLAŞTIRMAK İÇİN </a:t>
            </a:r>
          </a:p>
          <a:p>
            <a:pPr algn="ctr">
              <a:buFontTx/>
              <a:buNone/>
              <a:defRPr/>
            </a:pPr>
            <a:r>
              <a:rPr lang="tr-TR" sz="2000" dirty="0">
                <a:solidFill>
                  <a:schemeClr val="bg1"/>
                </a:solidFill>
                <a:effectLst>
                  <a:outerShdw blurRad="38100" dist="38100" dir="2700000" algn="tl">
                    <a:srgbClr val="FFFFFF"/>
                  </a:outerShdw>
                </a:effectLst>
                <a:cs typeface="Arial" pitchFamily="34" charset="0"/>
              </a:rPr>
              <a:t>GÜÇLÜ YÖNLERİNİ KULLAN</a:t>
            </a:r>
          </a:p>
        </p:txBody>
      </p:sp>
      <p:sp>
        <p:nvSpPr>
          <p:cNvPr id="8" name="Rectangle 52"/>
          <p:cNvSpPr>
            <a:spLocks noChangeArrowheads="1"/>
          </p:cNvSpPr>
          <p:nvPr/>
        </p:nvSpPr>
        <p:spPr bwMode="auto">
          <a:xfrm>
            <a:off x="684214" y="4256468"/>
            <a:ext cx="3523070" cy="2449512"/>
          </a:xfrm>
          <a:prstGeom prst="rect">
            <a:avLst/>
          </a:prstGeom>
          <a:gradFill rotWithShape="1">
            <a:gsLst>
              <a:gs pos="0">
                <a:schemeClr val="folHlink">
                  <a:alpha val="50999"/>
                </a:schemeClr>
              </a:gs>
              <a:gs pos="100000">
                <a:schemeClr val="folHlink">
                  <a:gamma/>
                  <a:shade val="34902"/>
                  <a:invGamma/>
                </a:schemeClr>
              </a:gs>
            </a:gsLst>
            <a:path path="rect">
              <a:fillToRect t="100000" r="100000"/>
            </a:path>
          </a:gradFill>
          <a:ln w="9525">
            <a:noFill/>
            <a:miter lim="800000"/>
            <a:headEnd/>
            <a:tailEnd/>
          </a:ln>
          <a:effectLst/>
        </p:spPr>
        <p:txBody>
          <a:bodyPr wrap="none" anchor="ctr"/>
          <a:lstStyle/>
          <a:p>
            <a:pPr algn="ctr">
              <a:buFontTx/>
              <a:buNone/>
              <a:defRPr/>
            </a:pPr>
            <a:r>
              <a:rPr lang="tr-TR" sz="2800" dirty="0">
                <a:solidFill>
                  <a:schemeClr val="bg1"/>
                </a:solidFill>
                <a:cs typeface="Arial" pitchFamily="34" charset="0"/>
              </a:rPr>
              <a:t>TEHDİT VAR VE</a:t>
            </a:r>
          </a:p>
          <a:p>
            <a:pPr algn="ctr">
              <a:buFontTx/>
              <a:buNone/>
              <a:defRPr/>
            </a:pPr>
            <a:r>
              <a:rPr lang="tr-TR" sz="2800" dirty="0">
                <a:solidFill>
                  <a:schemeClr val="bg1"/>
                </a:solidFill>
                <a:cs typeface="Arial" pitchFamily="34" charset="0"/>
              </a:rPr>
              <a:t>SEN ZAYIFSIN!</a:t>
            </a:r>
          </a:p>
          <a:p>
            <a:pPr algn="ctr">
              <a:buFontTx/>
              <a:buNone/>
              <a:defRPr/>
            </a:pPr>
            <a:endParaRPr lang="tr-TR" sz="1600" dirty="0">
              <a:solidFill>
                <a:schemeClr val="bg1"/>
              </a:solidFill>
              <a:cs typeface="Arial" pitchFamily="34" charset="0"/>
            </a:endParaRPr>
          </a:p>
          <a:p>
            <a:pPr algn="ctr">
              <a:buFontTx/>
              <a:buNone/>
              <a:defRPr/>
            </a:pPr>
            <a:r>
              <a:rPr lang="tr-TR" sz="1600" dirty="0">
                <a:solidFill>
                  <a:schemeClr val="bg1"/>
                </a:solidFill>
                <a:effectLst>
                  <a:outerShdw blurRad="38100" dist="38100" dir="2700000" algn="tl">
                    <a:srgbClr val="FFFFFF"/>
                  </a:outerShdw>
                </a:effectLst>
                <a:cs typeface="Arial" pitchFamily="34" charset="0"/>
              </a:rPr>
              <a:t>ZAYIFLIĞINI AZALT VE</a:t>
            </a:r>
          </a:p>
          <a:p>
            <a:pPr algn="ctr">
              <a:buFontTx/>
              <a:buNone/>
              <a:defRPr/>
            </a:pPr>
            <a:r>
              <a:rPr lang="tr-TR" sz="1600" dirty="0">
                <a:solidFill>
                  <a:schemeClr val="bg1"/>
                </a:solidFill>
                <a:effectLst>
                  <a:outerShdw blurRad="38100" dist="38100" dir="2700000" algn="tl">
                    <a:srgbClr val="FFFFFF"/>
                  </a:outerShdw>
                </a:effectLst>
                <a:cs typeface="Arial" pitchFamily="34" charset="0"/>
              </a:rPr>
              <a:t>TEHDİTTEN KURTUL.</a:t>
            </a:r>
            <a:r>
              <a:rPr lang="tr-TR" sz="1200" b="0" dirty="0">
                <a:solidFill>
                  <a:schemeClr val="bg1"/>
                </a:solidFill>
                <a:cs typeface="Arial" pitchFamily="34" charset="0"/>
              </a:rPr>
              <a:t> </a:t>
            </a:r>
          </a:p>
        </p:txBody>
      </p:sp>
      <p:sp>
        <p:nvSpPr>
          <p:cNvPr id="9" name="Line 43"/>
          <p:cNvSpPr>
            <a:spLocks noChangeShapeType="1"/>
          </p:cNvSpPr>
          <p:nvPr/>
        </p:nvSpPr>
        <p:spPr bwMode="auto">
          <a:xfrm>
            <a:off x="4427538" y="1304305"/>
            <a:ext cx="0" cy="525621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 name="Line 44"/>
          <p:cNvSpPr>
            <a:spLocks noChangeShapeType="1"/>
          </p:cNvSpPr>
          <p:nvPr/>
        </p:nvSpPr>
        <p:spPr bwMode="auto">
          <a:xfrm flipH="1">
            <a:off x="684213" y="4041155"/>
            <a:ext cx="7632700" cy="7143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 name="Text Box 45"/>
          <p:cNvSpPr txBox="1">
            <a:spLocks noChangeArrowheads="1"/>
          </p:cNvSpPr>
          <p:nvPr/>
        </p:nvSpPr>
        <p:spPr bwMode="auto">
          <a:xfrm>
            <a:off x="8316913" y="382525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6pPr>
            <a:lvl7pPr marL="29718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7pPr>
            <a:lvl8pPr marL="34290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8pPr>
            <a:lvl9pPr marL="38862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9pPr>
          </a:lstStyle>
          <a:p>
            <a:pPr eaLnBrk="1" hangingPunct="1">
              <a:spcBef>
                <a:spcPct val="50000"/>
              </a:spcBef>
              <a:buFontTx/>
              <a:buNone/>
            </a:pPr>
            <a:r>
              <a:rPr lang="tr-TR" b="0">
                <a:cs typeface="Arial" pitchFamily="34" charset="0"/>
              </a:rPr>
              <a:t>F</a:t>
            </a:r>
          </a:p>
        </p:txBody>
      </p:sp>
      <p:sp>
        <p:nvSpPr>
          <p:cNvPr id="12" name="Text Box 46"/>
          <p:cNvSpPr txBox="1">
            <a:spLocks noChangeArrowheads="1"/>
          </p:cNvSpPr>
          <p:nvPr/>
        </p:nvSpPr>
        <p:spPr bwMode="auto">
          <a:xfrm>
            <a:off x="250825" y="396813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6pPr>
            <a:lvl7pPr marL="29718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7pPr>
            <a:lvl8pPr marL="34290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8pPr>
            <a:lvl9pPr marL="38862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9pPr>
          </a:lstStyle>
          <a:p>
            <a:pPr eaLnBrk="1" hangingPunct="1">
              <a:spcBef>
                <a:spcPct val="50000"/>
              </a:spcBef>
              <a:buFontTx/>
              <a:buNone/>
            </a:pPr>
            <a:r>
              <a:rPr lang="tr-TR" sz="2000" b="0">
                <a:cs typeface="Arial" pitchFamily="34" charset="0"/>
              </a:rPr>
              <a:t>  T</a:t>
            </a:r>
          </a:p>
        </p:txBody>
      </p:sp>
      <p:sp>
        <p:nvSpPr>
          <p:cNvPr id="13" name="Text Box 47"/>
          <p:cNvSpPr txBox="1">
            <a:spLocks noChangeArrowheads="1"/>
          </p:cNvSpPr>
          <p:nvPr/>
        </p:nvSpPr>
        <p:spPr bwMode="auto">
          <a:xfrm>
            <a:off x="4082210" y="6560517"/>
            <a:ext cx="56122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6pPr>
            <a:lvl7pPr marL="29718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7pPr>
            <a:lvl8pPr marL="34290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8pPr>
            <a:lvl9pPr marL="38862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9pPr>
          </a:lstStyle>
          <a:p>
            <a:pPr eaLnBrk="1" hangingPunct="1">
              <a:spcBef>
                <a:spcPct val="50000"/>
              </a:spcBef>
              <a:buFontTx/>
              <a:buNone/>
            </a:pPr>
            <a:r>
              <a:rPr lang="tr-TR" sz="1800" b="0" dirty="0">
                <a:cs typeface="Arial" pitchFamily="34" charset="0"/>
              </a:rPr>
              <a:t> </a:t>
            </a:r>
            <a:r>
              <a:rPr lang="tr-TR" sz="2000" b="0" dirty="0">
                <a:cs typeface="Arial" pitchFamily="34" charset="0"/>
              </a:rPr>
              <a:t>Z</a:t>
            </a:r>
          </a:p>
        </p:txBody>
      </p:sp>
      <p:sp>
        <p:nvSpPr>
          <p:cNvPr id="14" name="Text Box 48"/>
          <p:cNvSpPr txBox="1">
            <a:spLocks noChangeArrowheads="1"/>
          </p:cNvSpPr>
          <p:nvPr/>
        </p:nvSpPr>
        <p:spPr bwMode="auto">
          <a:xfrm>
            <a:off x="4140200" y="943942"/>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6pPr>
            <a:lvl7pPr marL="29718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7pPr>
            <a:lvl8pPr marL="34290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8pPr>
            <a:lvl9pPr marL="3886200" indent="-228600" eaLnBrk="0" fontAlgn="base" hangingPunct="0">
              <a:spcBef>
                <a:spcPct val="0"/>
              </a:spcBef>
              <a:spcAft>
                <a:spcPct val="0"/>
              </a:spcAft>
              <a:buFont typeface="Wingdings" pitchFamily="2" charset="2"/>
              <a:buChar char="ü"/>
              <a:defRPr sz="2400" b="1">
                <a:solidFill>
                  <a:schemeClr val="tx1"/>
                </a:solidFill>
                <a:latin typeface="Arial" pitchFamily="34" charset="0"/>
              </a:defRPr>
            </a:lvl9pPr>
          </a:lstStyle>
          <a:p>
            <a:pPr eaLnBrk="1" hangingPunct="1">
              <a:spcBef>
                <a:spcPct val="50000"/>
              </a:spcBef>
              <a:buFontTx/>
              <a:buNone/>
            </a:pPr>
            <a:r>
              <a:rPr lang="tr-TR" sz="1800" b="0">
                <a:cs typeface="Arial" pitchFamily="34" charset="0"/>
              </a:rPr>
              <a:t> </a:t>
            </a:r>
            <a:r>
              <a:rPr lang="tr-TR" b="0">
                <a:cs typeface="Arial" pitchFamily="34" charset="0"/>
              </a:rPr>
              <a:t>G</a:t>
            </a: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15" name="Slayt Numarası Yer Tutucusu 14"/>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10</a:t>
            </a:fld>
            <a:endParaRPr lang="tr-TR"/>
          </a:p>
        </p:txBody>
      </p:sp>
    </p:spTree>
    <p:extLst>
      <p:ext uri="{BB962C8B-B14F-4D97-AF65-F5344CB8AC3E}">
        <p14:creationId xmlns:p14="http://schemas.microsoft.com/office/powerpoint/2010/main" val="53554274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7467600" cy="706090"/>
          </a:xfrm>
        </p:spPr>
        <p:txBody>
          <a:bodyPr/>
          <a:lstStyle/>
          <a:p>
            <a:r>
              <a:rPr lang="tr-TR" dirty="0" smtClean="0"/>
              <a:t>Strateji - TOWS</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152768812"/>
              </p:ext>
            </p:extLst>
          </p:nvPr>
        </p:nvGraphicFramePr>
        <p:xfrm>
          <a:off x="179512" y="1124745"/>
          <a:ext cx="8568952" cy="5400600"/>
        </p:xfrm>
        <a:graphic>
          <a:graphicData uri="http://schemas.openxmlformats.org/drawingml/2006/table">
            <a:tbl>
              <a:tblPr/>
              <a:tblGrid>
                <a:gridCol w="2866976">
                  <a:extLst>
                    <a:ext uri="{9D8B030D-6E8A-4147-A177-3AD203B41FA5}">
                      <a16:colId xmlns:a16="http://schemas.microsoft.com/office/drawing/2014/main" val="20000"/>
                    </a:ext>
                  </a:extLst>
                </a:gridCol>
                <a:gridCol w="2866976">
                  <a:extLst>
                    <a:ext uri="{9D8B030D-6E8A-4147-A177-3AD203B41FA5}">
                      <a16:colId xmlns:a16="http://schemas.microsoft.com/office/drawing/2014/main" val="20001"/>
                    </a:ext>
                  </a:extLst>
                </a:gridCol>
                <a:gridCol w="2835000">
                  <a:extLst>
                    <a:ext uri="{9D8B030D-6E8A-4147-A177-3AD203B41FA5}">
                      <a16:colId xmlns:a16="http://schemas.microsoft.com/office/drawing/2014/main" val="20002"/>
                    </a:ext>
                  </a:extLst>
                </a:gridCol>
              </a:tblGrid>
              <a:tr h="337089">
                <a:tc rowSpan="2">
                  <a:txBody>
                    <a:bodyPr/>
                    <a:lstStyle/>
                    <a:p>
                      <a:pPr algn="l">
                        <a:lnSpc>
                          <a:spcPct val="115000"/>
                        </a:lnSpc>
                        <a:spcAft>
                          <a:spcPts val="0"/>
                        </a:spcAft>
                      </a:pPr>
                      <a:r>
                        <a:rPr lang="tr-TR" sz="1400" dirty="0">
                          <a:latin typeface="Arial"/>
                          <a:ea typeface="Times New Roman"/>
                          <a:cs typeface="Calibri"/>
                        </a:rPr>
                        <a:t>İÇ FAKTÖRLER </a:t>
                      </a:r>
                    </a:p>
                    <a:p>
                      <a:pPr algn="l">
                        <a:lnSpc>
                          <a:spcPct val="115000"/>
                        </a:lnSpc>
                        <a:spcAft>
                          <a:spcPts val="0"/>
                        </a:spcAft>
                      </a:pPr>
                      <a:r>
                        <a:rPr lang="tr-TR" sz="1400" dirty="0">
                          <a:latin typeface="Arial"/>
                          <a:ea typeface="Times New Roman"/>
                          <a:cs typeface="Calibri"/>
                        </a:rPr>
                        <a:t>VE </a:t>
                      </a:r>
                    </a:p>
                    <a:p>
                      <a:pPr algn="l">
                        <a:lnSpc>
                          <a:spcPct val="115000"/>
                        </a:lnSpc>
                        <a:spcAft>
                          <a:spcPts val="0"/>
                        </a:spcAft>
                      </a:pPr>
                      <a:r>
                        <a:rPr lang="tr-TR" sz="1500" dirty="0">
                          <a:latin typeface="Arial"/>
                          <a:ea typeface="Times New Roman"/>
                          <a:cs typeface="Calibri"/>
                        </a:rPr>
                        <a:t>DIŞ FAKTÖRLER</a:t>
                      </a:r>
                      <a:endParaRPr lang="tr-TR" sz="600" dirty="0">
                        <a:latin typeface="Arial"/>
                        <a:ea typeface="Times New Roman"/>
                        <a:cs typeface="Calibri"/>
                      </a:endParaRPr>
                    </a:p>
                  </a:txBody>
                  <a:tcPr marL="52691" marR="52691" marT="0" marB="0" anchor="ctr">
                    <a:lnL w="31750" cap="flat" cmpd="dbl" algn="ctr">
                      <a:solidFill>
                        <a:srgbClr val="FABF8F"/>
                      </a:solidFill>
                      <a:prstDash val="solid"/>
                      <a:round/>
                      <a:headEnd type="none" w="med" len="med"/>
                      <a:tailEnd type="none" w="med" len="med"/>
                    </a:lnL>
                    <a:lnR w="28575" cap="flat" cmpd="dbl" algn="ctr">
                      <a:solidFill>
                        <a:srgbClr val="FBD4B4"/>
                      </a:solidFill>
                      <a:prstDash val="solid"/>
                      <a:round/>
                      <a:headEnd type="none" w="med" len="med"/>
                      <a:tailEnd type="none" w="med" len="med"/>
                    </a:lnR>
                    <a:lnT w="31750" cap="flat" cmpd="dbl" algn="ctr">
                      <a:solidFill>
                        <a:srgbClr val="FABF8F"/>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dirty="0">
                          <a:latin typeface="Arial"/>
                          <a:ea typeface="Times New Roman"/>
                          <a:cs typeface="Calibri"/>
                        </a:rPr>
                        <a:t>GÜÇLÜ YÖNLER</a:t>
                      </a: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31750" cap="flat" cmpd="dbl" algn="ctr">
                      <a:solidFill>
                        <a:srgbClr val="FABF8F"/>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dirty="0">
                          <a:latin typeface="Arial"/>
                          <a:ea typeface="Times New Roman"/>
                          <a:cs typeface="Calibri"/>
                        </a:rPr>
                        <a:t>ZAYIF YÖNLER</a:t>
                      </a: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31750" cap="flat" cmpd="dbl" algn="ctr">
                      <a:solidFill>
                        <a:srgbClr val="FABF8F"/>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extLst>
                  <a:ext uri="{0D108BD9-81ED-4DB2-BD59-A6C34878D82A}">
                    <a16:rowId xmlns:a16="http://schemas.microsoft.com/office/drawing/2014/main" val="10000"/>
                  </a:ext>
                </a:extLst>
              </a:tr>
              <a:tr h="1011267">
                <a:tc vMerge="1">
                  <a:txBody>
                    <a:bodyPr/>
                    <a:lstStyle/>
                    <a:p>
                      <a:endParaRPr lang="tr-TR"/>
                    </a:p>
                  </a:txBody>
                  <a:tcPr/>
                </a:tc>
                <a:tc>
                  <a:txBody>
                    <a:bodyPr/>
                    <a:lstStyle/>
                    <a:p>
                      <a:pPr algn="l">
                        <a:lnSpc>
                          <a:spcPct val="115000"/>
                        </a:lnSpc>
                        <a:spcAft>
                          <a:spcPts val="0"/>
                        </a:spcAft>
                      </a:pPr>
                      <a:endParaRPr lang="tr-TR" sz="9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endParaRPr lang="tr-TR" sz="10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extLst>
                  <a:ext uri="{0D108BD9-81ED-4DB2-BD59-A6C34878D82A}">
                    <a16:rowId xmlns:a16="http://schemas.microsoft.com/office/drawing/2014/main" val="10001"/>
                  </a:ext>
                </a:extLst>
              </a:tr>
              <a:tr h="344265">
                <a:tc>
                  <a:txBody>
                    <a:bodyPr/>
                    <a:lstStyle/>
                    <a:p>
                      <a:pPr algn="l">
                        <a:lnSpc>
                          <a:spcPct val="115000"/>
                        </a:lnSpc>
                        <a:spcAft>
                          <a:spcPts val="0"/>
                        </a:spcAft>
                      </a:pPr>
                      <a:r>
                        <a:rPr lang="tr-TR" sz="1200" dirty="0">
                          <a:latin typeface="Arial"/>
                          <a:ea typeface="Times New Roman"/>
                          <a:cs typeface="Calibri"/>
                        </a:rPr>
                        <a:t>FIRSATLAR</a:t>
                      </a:r>
                    </a:p>
                  </a:txBody>
                  <a:tcPr marL="52691" marR="52691" marT="0" marB="0">
                    <a:lnL w="31750" cap="flat" cmpd="dbl" algn="ctr">
                      <a:solidFill>
                        <a:srgbClr val="FABF8F"/>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a:latin typeface="Arial"/>
                          <a:ea typeface="Times New Roman"/>
                          <a:cs typeface="Calibri"/>
                        </a:rPr>
                        <a:t>G-F Stratejileri </a:t>
                      </a: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dirty="0">
                          <a:latin typeface="Arial"/>
                          <a:ea typeface="Times New Roman"/>
                          <a:cs typeface="Calibri"/>
                        </a:rPr>
                        <a:t>Z-F Stratejileri </a:t>
                      </a: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extLst>
                  <a:ext uri="{0D108BD9-81ED-4DB2-BD59-A6C34878D82A}">
                    <a16:rowId xmlns:a16="http://schemas.microsoft.com/office/drawing/2014/main" val="10002"/>
                  </a:ext>
                </a:extLst>
              </a:tr>
              <a:tr h="2191078">
                <a:tc>
                  <a:txBody>
                    <a:bodyPr/>
                    <a:lstStyle/>
                    <a:p>
                      <a:pPr algn="l">
                        <a:lnSpc>
                          <a:spcPct val="115000"/>
                        </a:lnSpc>
                        <a:spcAft>
                          <a:spcPts val="0"/>
                        </a:spcAft>
                      </a:pPr>
                      <a:endParaRPr lang="tr-TR" sz="900" dirty="0">
                        <a:latin typeface="Arial"/>
                        <a:ea typeface="Times New Roman"/>
                        <a:cs typeface="Calibri"/>
                      </a:endParaRPr>
                    </a:p>
                  </a:txBody>
                  <a:tcPr marL="52691" marR="52691" marT="0" marB="0">
                    <a:lnL w="31750" cap="flat" cmpd="dbl" algn="ctr">
                      <a:solidFill>
                        <a:srgbClr val="FABF8F"/>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endParaRPr lang="tr-TR" sz="12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endParaRPr lang="tr-TR" sz="6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extLst>
                  <a:ext uri="{0D108BD9-81ED-4DB2-BD59-A6C34878D82A}">
                    <a16:rowId xmlns:a16="http://schemas.microsoft.com/office/drawing/2014/main" val="10003"/>
                  </a:ext>
                </a:extLst>
              </a:tr>
              <a:tr h="337089">
                <a:tc>
                  <a:txBody>
                    <a:bodyPr/>
                    <a:lstStyle/>
                    <a:p>
                      <a:pPr algn="l">
                        <a:lnSpc>
                          <a:spcPct val="115000"/>
                        </a:lnSpc>
                        <a:spcAft>
                          <a:spcPts val="0"/>
                        </a:spcAft>
                      </a:pPr>
                      <a:r>
                        <a:rPr lang="tr-TR" sz="1200">
                          <a:latin typeface="Arial"/>
                          <a:ea typeface="Times New Roman"/>
                          <a:cs typeface="Calibri"/>
                        </a:rPr>
                        <a:t>TEHDİTLER</a:t>
                      </a:r>
                    </a:p>
                  </a:txBody>
                  <a:tcPr marL="52691" marR="52691" marT="0" marB="0">
                    <a:lnL w="31750" cap="flat" cmpd="dbl" algn="ctr">
                      <a:solidFill>
                        <a:srgbClr val="FABF8F"/>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a:latin typeface="Arial"/>
                          <a:ea typeface="Times New Roman"/>
                          <a:cs typeface="Calibri"/>
                        </a:rPr>
                        <a:t>G-T Stratejileri</a:t>
                      </a: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tc>
                  <a:txBody>
                    <a:bodyPr/>
                    <a:lstStyle/>
                    <a:p>
                      <a:pPr algn="l">
                        <a:lnSpc>
                          <a:spcPct val="115000"/>
                        </a:lnSpc>
                        <a:spcAft>
                          <a:spcPts val="0"/>
                        </a:spcAft>
                      </a:pPr>
                      <a:r>
                        <a:rPr lang="tr-TR" sz="1200" dirty="0">
                          <a:latin typeface="Arial"/>
                          <a:ea typeface="Times New Roman"/>
                          <a:cs typeface="Calibri"/>
                        </a:rPr>
                        <a:t>Z-T Stratejileri</a:t>
                      </a: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28575" cap="flat" cmpd="dbl" algn="ctr">
                      <a:solidFill>
                        <a:srgbClr val="FBD4B4"/>
                      </a:solidFill>
                      <a:prstDash val="solid"/>
                      <a:round/>
                      <a:headEnd type="none" w="med" len="med"/>
                      <a:tailEnd type="none" w="med" len="med"/>
                    </a:lnT>
                    <a:lnB w="28575" cap="flat" cmpd="dbl" algn="ctr">
                      <a:solidFill>
                        <a:srgbClr val="FBD4B4"/>
                      </a:solidFill>
                      <a:prstDash val="solid"/>
                      <a:round/>
                      <a:headEnd type="none" w="med" len="med"/>
                      <a:tailEnd type="none" w="med" len="med"/>
                    </a:lnB>
                  </a:tcPr>
                </a:tc>
                <a:extLst>
                  <a:ext uri="{0D108BD9-81ED-4DB2-BD59-A6C34878D82A}">
                    <a16:rowId xmlns:a16="http://schemas.microsoft.com/office/drawing/2014/main" val="10004"/>
                  </a:ext>
                </a:extLst>
              </a:tr>
              <a:tr h="1179812">
                <a:tc>
                  <a:txBody>
                    <a:bodyPr/>
                    <a:lstStyle/>
                    <a:p>
                      <a:pPr algn="l">
                        <a:lnSpc>
                          <a:spcPct val="115000"/>
                        </a:lnSpc>
                        <a:spcAft>
                          <a:spcPts val="0"/>
                        </a:spcAft>
                      </a:pPr>
                      <a:endParaRPr lang="tr-TR" sz="600" dirty="0">
                        <a:latin typeface="Arial"/>
                        <a:ea typeface="Times New Roman"/>
                        <a:cs typeface="Calibri"/>
                      </a:endParaRPr>
                    </a:p>
                  </a:txBody>
                  <a:tcPr marL="52691" marR="52691" marT="0" marB="0">
                    <a:lnL w="31750" cap="flat" cmpd="dbl" algn="ctr">
                      <a:solidFill>
                        <a:srgbClr val="FABF8F"/>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31750" cap="flat" cmpd="dbl" algn="ctr">
                      <a:solidFill>
                        <a:srgbClr val="FABF8F"/>
                      </a:solidFill>
                      <a:prstDash val="solid"/>
                      <a:round/>
                      <a:headEnd type="none" w="med" len="med"/>
                      <a:tailEnd type="none" w="med" len="med"/>
                    </a:lnB>
                  </a:tcPr>
                </a:tc>
                <a:tc>
                  <a:txBody>
                    <a:bodyPr/>
                    <a:lstStyle/>
                    <a:p>
                      <a:pPr algn="l">
                        <a:lnSpc>
                          <a:spcPct val="115000"/>
                        </a:lnSpc>
                        <a:spcAft>
                          <a:spcPts val="0"/>
                        </a:spcAft>
                      </a:pPr>
                      <a:endParaRPr lang="tr-TR" sz="9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28575" cap="flat" cmpd="dbl" algn="ctr">
                      <a:solidFill>
                        <a:srgbClr val="FBD4B4"/>
                      </a:solidFill>
                      <a:prstDash val="solid"/>
                      <a:round/>
                      <a:headEnd type="none" w="med" len="med"/>
                      <a:tailEnd type="none" w="med" len="med"/>
                    </a:lnR>
                    <a:lnT w="28575" cap="flat" cmpd="dbl" algn="ctr">
                      <a:solidFill>
                        <a:srgbClr val="FBD4B4"/>
                      </a:solidFill>
                      <a:prstDash val="solid"/>
                      <a:round/>
                      <a:headEnd type="none" w="med" len="med"/>
                      <a:tailEnd type="none" w="med" len="med"/>
                    </a:lnT>
                    <a:lnB w="31750" cap="flat" cmpd="dbl" algn="ctr">
                      <a:solidFill>
                        <a:srgbClr val="FABF8F"/>
                      </a:solidFill>
                      <a:prstDash val="solid"/>
                      <a:round/>
                      <a:headEnd type="none" w="med" len="med"/>
                      <a:tailEnd type="none" w="med" len="med"/>
                    </a:lnB>
                  </a:tcPr>
                </a:tc>
                <a:tc>
                  <a:txBody>
                    <a:bodyPr/>
                    <a:lstStyle/>
                    <a:p>
                      <a:pPr algn="l">
                        <a:lnSpc>
                          <a:spcPct val="115000"/>
                        </a:lnSpc>
                        <a:spcAft>
                          <a:spcPts val="0"/>
                        </a:spcAft>
                      </a:pPr>
                      <a:endParaRPr lang="tr-TR" sz="1100" dirty="0">
                        <a:latin typeface="Arial"/>
                        <a:ea typeface="Times New Roman"/>
                        <a:cs typeface="Calibri"/>
                      </a:endParaRPr>
                    </a:p>
                  </a:txBody>
                  <a:tcPr marL="52691" marR="52691" marT="0" marB="0">
                    <a:lnL w="28575" cap="flat" cmpd="dbl" algn="ctr">
                      <a:solidFill>
                        <a:srgbClr val="FBD4B4"/>
                      </a:solidFill>
                      <a:prstDash val="solid"/>
                      <a:round/>
                      <a:headEnd type="none" w="med" len="med"/>
                      <a:tailEnd type="none" w="med" len="med"/>
                    </a:lnL>
                    <a:lnR w="31750" cap="flat" cmpd="dbl" algn="ctr">
                      <a:solidFill>
                        <a:srgbClr val="FABF8F"/>
                      </a:solidFill>
                      <a:prstDash val="solid"/>
                      <a:round/>
                      <a:headEnd type="none" w="med" len="med"/>
                      <a:tailEnd type="none" w="med" len="med"/>
                    </a:lnR>
                    <a:lnT w="28575" cap="flat" cmpd="dbl" algn="ctr">
                      <a:solidFill>
                        <a:srgbClr val="FBD4B4"/>
                      </a:solidFill>
                      <a:prstDash val="solid"/>
                      <a:round/>
                      <a:headEnd type="none" w="med" len="med"/>
                      <a:tailEnd type="none" w="med" len="med"/>
                    </a:lnT>
                    <a:lnB w="31750" cap="flat" cmpd="dbl" algn="ctr">
                      <a:solidFill>
                        <a:srgbClr val="FABF8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11</a:t>
            </a:fld>
            <a:endParaRPr lang="tr-TR"/>
          </a:p>
        </p:txBody>
      </p:sp>
    </p:spTree>
    <p:extLst>
      <p:ext uri="{BB962C8B-B14F-4D97-AF65-F5344CB8AC3E}">
        <p14:creationId xmlns:p14="http://schemas.microsoft.com/office/powerpoint/2010/main" val="107438757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428471"/>
            <a:ext cx="10728176" cy="1200329"/>
          </a:xfrm>
          <a:prstGeom prst="rect">
            <a:avLst/>
          </a:prstGeom>
        </p:spPr>
        <p:txBody>
          <a:bodyPr wrap="square">
            <a:spAutoFit/>
          </a:bodyPr>
          <a:lstStyle/>
          <a:p>
            <a:pPr algn="ct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ÇEVRESEL</a:t>
            </a:r>
            <a:r>
              <a:rPr lang="en-US" sz="3600" b="1" cap="all" dirty="0">
                <a:ln w="9000" cmpd="sng">
                  <a:solidFill>
                    <a:schemeClr val="accent4">
                      <a:shade val="50000"/>
                      <a:satMod val="120000"/>
                    </a:schemeClr>
                  </a:solid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 </a:t>
            </a: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ANALİZ İÇİN KULLANILAN TEKNİKLER</a:t>
            </a:r>
            <a:endParaRPr lang="tr-TR"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5496" y="1293142"/>
            <a:ext cx="8280920" cy="5232202"/>
          </a:xfrm>
          <a:prstGeom prst="rect">
            <a:avLst/>
          </a:prstGeom>
        </p:spPr>
        <p:txBody>
          <a:bodyPr wrap="square">
            <a:spAutoFit/>
          </a:bodyPr>
          <a:lstStyle/>
          <a:p>
            <a:pPr marL="114300" lvl="1" algn="just">
              <a:spcBef>
                <a:spcPct val="0"/>
              </a:spcBef>
              <a:buClr>
                <a:srgbClr val="330099"/>
              </a:buClr>
            </a:pPr>
            <a:r>
              <a:rPr lang="en-US" sz="2200" b="1" dirty="0" smtClean="0">
                <a:latin typeface="Times New Roman" pitchFamily="18" charset="0"/>
                <a:cs typeface="Times New Roman" pitchFamily="18" charset="0"/>
              </a:rPr>
              <a:t> </a:t>
            </a:r>
            <a:endParaRPr lang="tr-TR" sz="2200" b="1" dirty="0" smtClean="0">
              <a:latin typeface="Times New Roman" pitchFamily="18" charset="0"/>
              <a:cs typeface="Times New Roman" pitchFamily="18" charset="0"/>
            </a:endParaRPr>
          </a:p>
          <a:p>
            <a:pPr marL="114300" lvl="1" algn="just">
              <a:spcBef>
                <a:spcPct val="0"/>
              </a:spcBef>
              <a:buClr>
                <a:srgbClr val="330099"/>
              </a:buClr>
            </a:pPr>
            <a:r>
              <a:rPr lang="en-US" sz="2600" b="1" u="sng" cap="all" dirty="0">
                <a:ln w="9000" cmpd="sng">
                  <a:noFill/>
                  <a:prstDash val="solid"/>
                </a:ln>
                <a:solidFill>
                  <a:srgbClr val="C00000"/>
                </a:solidFill>
                <a:effectLst>
                  <a:innerShdw blurRad="63500" dist="50800" dir="13500000">
                    <a:prstClr val="black">
                      <a:alpha val="50000"/>
                    </a:prstClr>
                  </a:innerShdw>
                </a:effectLst>
                <a:latin typeface="Times New Roman" pitchFamily="18" charset="0"/>
                <a:cs typeface="Times New Roman" pitchFamily="18" charset="0"/>
              </a:rPr>
              <a:t>SÖZEL </a:t>
            </a:r>
            <a:r>
              <a:rPr lang="en-US" sz="2600" b="1" u="sng" cap="all" dirty="0" smtClean="0">
                <a:ln w="9000" cmpd="sng">
                  <a:noFill/>
                  <a:prstDash val="solid"/>
                </a:ln>
                <a:solidFill>
                  <a:srgbClr val="C00000"/>
                </a:solidFill>
                <a:effectLst>
                  <a:innerShdw blurRad="63500" dist="50800" dir="13500000">
                    <a:prstClr val="black">
                      <a:alpha val="50000"/>
                    </a:prstClr>
                  </a:innerShdw>
                </a:effectLst>
                <a:latin typeface="Times New Roman" pitchFamily="18" charset="0"/>
                <a:cs typeface="Times New Roman" pitchFamily="18" charset="0"/>
              </a:rPr>
              <a:t>KAYNAKLAR</a:t>
            </a:r>
            <a:endParaRPr lang="tr-TR" sz="2600" b="1" u="sng" cap="all" dirty="0" smtClean="0">
              <a:ln w="9000" cmpd="sng">
                <a:noFill/>
                <a:prstDash val="solid"/>
              </a:ln>
              <a:solidFill>
                <a:srgbClr val="C00000"/>
              </a:solidFill>
              <a:effectLst>
                <a:innerShdw blurRad="63500" dist="50800" dir="13500000">
                  <a:prstClr val="black">
                    <a:alpha val="50000"/>
                  </a:prstClr>
                </a:innerShdw>
              </a:effectLst>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Bilimsel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konferans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toplantılar</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Radyo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T</a:t>
            </a:r>
            <a:r>
              <a:rPr lang="tr-TR" sz="2000" dirty="0" err="1" smtClean="0">
                <a:latin typeface="Times New Roman" pitchFamily="18" charset="0"/>
                <a:cs typeface="Times New Roman" pitchFamily="18" charset="0"/>
              </a:rPr>
              <a:t>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Özel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programları</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Değişik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kademelerde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görev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yapan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personelin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değişik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çevre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faktörleri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hakkındaki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görüş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düşünceleri</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Toptancı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acentalarla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işletmeye</a:t>
            </a:r>
            <a:r>
              <a:rPr lang="en-US" sz="2000" dirty="0" smtClean="0">
                <a:latin typeface="Times New Roman" pitchFamily="18" charset="0"/>
                <a:cs typeface="Times New Roman" pitchFamily="18" charset="0"/>
              </a:rPr>
              <a:t> mal </a:t>
            </a:r>
            <a:r>
              <a:rPr lang="en-US" sz="2000" dirty="0" err="1" smtClean="0">
                <a:latin typeface="Times New Roman" pitchFamily="18" charset="0"/>
                <a:cs typeface="Times New Roman" pitchFamily="18" charset="0"/>
              </a:rPr>
              <a:t>satan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kişi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kurumlar</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Sermaye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piyasası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analistleri</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Hissedarlar</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Danışman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kişi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kurumlar</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71500" lvl="2" algn="just">
              <a:spcBef>
                <a:spcPct val="0"/>
              </a:spcBef>
              <a:buClr>
                <a:srgbClr val="330099"/>
              </a:buClr>
              <a:buSzPct val="80000"/>
            </a:pPr>
            <a:r>
              <a:rPr lang="en-US" sz="2000" dirty="0" err="1" smtClean="0">
                <a:latin typeface="Times New Roman" pitchFamily="18" charset="0"/>
                <a:cs typeface="Times New Roman" pitchFamily="18" charset="0"/>
              </a:rPr>
              <a:t>Hükümet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üniversite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uzman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personeli</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14300" lvl="1" algn="just">
              <a:spcBef>
                <a:spcPct val="0"/>
              </a:spcBef>
              <a:buClr>
                <a:srgbClr val="330099"/>
              </a:buClr>
            </a:pPr>
            <a:endParaRPr lang="tr-TR" sz="2000" dirty="0" smtClean="0">
              <a:latin typeface="Times New Roman" pitchFamily="18" charset="0"/>
              <a:cs typeface="Times New Roman" pitchFamily="18" charset="0"/>
            </a:endParaRPr>
          </a:p>
          <a:p>
            <a:pPr marL="114300" lvl="1" algn="just">
              <a:spcBef>
                <a:spcPct val="0"/>
              </a:spcBef>
              <a:buClr>
                <a:srgbClr val="330099"/>
              </a:buClr>
            </a:pPr>
            <a:r>
              <a:rPr lang="en-US" sz="2600" b="1" u="sng" cap="all" dirty="0">
                <a:ln w="9000" cmpd="sng">
                  <a:noFill/>
                  <a:prstDash val="solid"/>
                </a:ln>
                <a:solidFill>
                  <a:srgbClr val="C00000"/>
                </a:solidFill>
                <a:effectLst>
                  <a:innerShdw blurRad="63500" dist="50800" dir="13500000">
                    <a:prstClr val="black">
                      <a:alpha val="50000"/>
                    </a:prstClr>
                  </a:innerShdw>
                </a:effectLst>
                <a:latin typeface="Times New Roman" pitchFamily="18" charset="0"/>
                <a:cs typeface="Times New Roman" pitchFamily="18" charset="0"/>
              </a:rPr>
              <a:t>BAZI YAZILI KAYNAKLAR</a:t>
            </a:r>
            <a:endParaRPr lang="tr-TR" sz="2600" b="1" u="sng" cap="all" dirty="0">
              <a:ln w="9000" cmpd="sng">
                <a:noFill/>
                <a:prstDash val="solid"/>
              </a:ln>
              <a:solidFill>
                <a:srgbClr val="C00000"/>
              </a:solidFill>
              <a:effectLst>
                <a:innerShdw blurRad="63500" dist="50800" dir="13500000">
                  <a:prstClr val="black">
                    <a:alpha val="50000"/>
                  </a:prstClr>
                </a:innerShdw>
              </a:effectLst>
              <a:latin typeface="Times New Roman" pitchFamily="18" charset="0"/>
              <a:cs typeface="Times New Roman" pitchFamily="18" charset="0"/>
            </a:endParaRPr>
          </a:p>
          <a:p>
            <a:pPr lvl="2" indent="-342900" algn="just">
              <a:spcBef>
                <a:spcPct val="0"/>
              </a:spcBef>
              <a:buClr>
                <a:srgbClr val="330099"/>
              </a:buClr>
              <a:buSzPct val="80000"/>
              <a:buBlip>
                <a:blip r:embed="rId3"/>
              </a:buBlip>
            </a:pPr>
            <a:r>
              <a:rPr lang="en-US" sz="2000" dirty="0" smtClean="0">
                <a:latin typeface="Times New Roman" pitchFamily="18" charset="0"/>
                <a:cs typeface="Times New Roman" pitchFamily="18" charset="0"/>
              </a:rPr>
              <a:t>D</a:t>
            </a:r>
            <a:r>
              <a:rPr lang="tr-TR" sz="2000" dirty="0" smtClean="0">
                <a:latin typeface="Times New Roman" pitchFamily="18" charset="0"/>
                <a:cs typeface="Times New Roman" pitchFamily="18" charset="0"/>
              </a:rPr>
              <a:t>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TÜSİAD</a:t>
            </a:r>
            <a:r>
              <a:rPr lang="en-US" sz="2000"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S</a:t>
            </a:r>
            <a:r>
              <a:rPr lang="en-US" sz="2000" dirty="0" err="1" smtClean="0">
                <a:latin typeface="Times New Roman" pitchFamily="18" charset="0"/>
                <a:cs typeface="Times New Roman" pitchFamily="18" charset="0"/>
              </a:rPr>
              <a:t>anayi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T</a:t>
            </a:r>
            <a:r>
              <a:rPr lang="en-US" sz="2000" dirty="0" err="1" smtClean="0">
                <a:latin typeface="Times New Roman" pitchFamily="18" charset="0"/>
                <a:cs typeface="Times New Roman" pitchFamily="18" charset="0"/>
              </a:rPr>
              <a:t>icaret</a:t>
            </a:r>
            <a:r>
              <a:rPr lang="en-US"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O</a:t>
            </a:r>
            <a:r>
              <a:rPr lang="en-US" sz="2000" dirty="0" err="1" smtClean="0">
                <a:latin typeface="Times New Roman" pitchFamily="18" charset="0"/>
                <a:cs typeface="Times New Roman" pitchFamily="18" charset="0"/>
              </a:rPr>
              <a:t>daları</a:t>
            </a:r>
            <a:r>
              <a:rPr lang="en-US"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ile O</a:t>
            </a:r>
            <a:r>
              <a:rPr lang="en-US" sz="2000" dirty="0" err="1" smtClean="0">
                <a:latin typeface="Times New Roman" pitchFamily="18" charset="0"/>
                <a:cs typeface="Times New Roman" pitchFamily="18" charset="0"/>
              </a:rPr>
              <a:t>dalar</a:t>
            </a:r>
            <a:r>
              <a:rPr lang="en-US"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B</a:t>
            </a:r>
            <a:r>
              <a:rPr lang="en-US" sz="2000" dirty="0" err="1" smtClean="0">
                <a:latin typeface="Times New Roman" pitchFamily="18" charset="0"/>
                <a:cs typeface="Times New Roman" pitchFamily="18" charset="0"/>
              </a:rPr>
              <a:t>irliğinin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yayınları</a:t>
            </a:r>
            <a:r>
              <a:rPr lang="en-US" sz="2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2" indent="-342900" algn="just">
              <a:spcBef>
                <a:spcPct val="0"/>
              </a:spcBef>
              <a:buClr>
                <a:srgbClr val="330099"/>
              </a:buClr>
              <a:buSzPct val="80000"/>
              <a:buBlip>
                <a:blip r:embed="rId3"/>
              </a:buBlip>
            </a:pPr>
            <a:r>
              <a:rPr lang="en-US" sz="2000" dirty="0" err="1" smtClean="0">
                <a:latin typeface="Times New Roman" pitchFamily="18" charset="0"/>
                <a:cs typeface="Times New Roman" pitchFamily="18" charset="0"/>
              </a:rPr>
              <a:t>Kitaplar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makaleler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dergiler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günlük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haftalık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gazeteler</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7764865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493456" cy="1479064"/>
          </a:xfrm>
        </p:spPr>
        <p:txBody>
          <a:bodyPr>
            <a:normAutofit/>
          </a:bodyPr>
          <a:lstStyle/>
          <a:p>
            <a:r>
              <a:rPr lang="tr-TR" b="1" dirty="0" smtClean="0">
                <a:solidFill>
                  <a:schemeClr val="accent3"/>
                </a:solidFill>
                <a:effectLst>
                  <a:outerShdw blurRad="38100" dist="38100" dir="2700000" algn="tl">
                    <a:srgbClr val="000000"/>
                  </a:outerShdw>
                </a:effectLst>
                <a:latin typeface="Times New Roman Tur" charset="0"/>
                <a:cs typeface="Times New Roman Tur" charset="0"/>
              </a:rPr>
              <a:t>4.2.PESTLE ANALİZİ</a:t>
            </a:r>
            <a:endParaRPr lang="en-US" b="1" dirty="0">
              <a:solidFill>
                <a:schemeClr val="accent3"/>
              </a:solidFill>
            </a:endParaRPr>
          </a:p>
        </p:txBody>
      </p:sp>
      <p:sp>
        <p:nvSpPr>
          <p:cNvPr id="4" name="2 İçerik Yer Tutucusu"/>
          <p:cNvSpPr txBox="1">
            <a:spLocks/>
          </p:cNvSpPr>
          <p:nvPr/>
        </p:nvSpPr>
        <p:spPr>
          <a:xfrm>
            <a:off x="932102" y="1700808"/>
            <a:ext cx="7772400" cy="3960440"/>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tr-TR" sz="2400" b="1" dirty="0" smtClean="0">
                <a:latin typeface="Arial Black" charset="0"/>
                <a:cs typeface="Aharoni" charset="0"/>
              </a:rPr>
              <a:t>	GENEL ÇEVRE </a:t>
            </a:r>
          </a:p>
          <a:p>
            <a:pPr lvl="1"/>
            <a:r>
              <a:rPr lang="tr-TR" sz="2800" dirty="0" smtClean="0">
                <a:latin typeface="Times New Roman Tur" charset="0"/>
                <a:cs typeface="Times New Roman Tur" charset="0"/>
              </a:rPr>
              <a:t>Uluslararası Siyasi Çevre</a:t>
            </a:r>
          </a:p>
          <a:p>
            <a:pPr lvl="1"/>
            <a:r>
              <a:rPr lang="tr-TR" sz="2800" dirty="0" smtClean="0">
                <a:latin typeface="Times New Roman Tur" charset="0"/>
                <a:cs typeface="Times New Roman Tur" charset="0"/>
              </a:rPr>
              <a:t>Uluslararası Ekonomik Çevre</a:t>
            </a:r>
          </a:p>
          <a:p>
            <a:pPr lvl="1"/>
            <a:r>
              <a:rPr lang="tr-TR" sz="2800" dirty="0" smtClean="0">
                <a:latin typeface="Times New Roman Tur" charset="0"/>
                <a:cs typeface="Times New Roman Tur" charset="0"/>
              </a:rPr>
              <a:t>Teknolojik Çevre</a:t>
            </a:r>
          </a:p>
          <a:p>
            <a:pPr lvl="1"/>
            <a:r>
              <a:rPr lang="tr-TR" sz="2800" dirty="0" smtClean="0">
                <a:latin typeface="Times New Roman Tur" charset="0"/>
                <a:cs typeface="Times New Roman Tur" charset="0"/>
              </a:rPr>
              <a:t>Hukuki ve Ahlaki Çevre</a:t>
            </a:r>
          </a:p>
          <a:p>
            <a:pPr lvl="1"/>
            <a:r>
              <a:rPr lang="tr-TR" sz="2800" dirty="0" err="1" smtClean="0">
                <a:latin typeface="Times New Roman Tur" charset="0"/>
                <a:cs typeface="Times New Roman Tur" charset="0"/>
              </a:rPr>
              <a:t>Sosyo</a:t>
            </a:r>
            <a:r>
              <a:rPr lang="tr-TR" sz="2800" dirty="0" smtClean="0">
                <a:latin typeface="Times New Roman Tur" charset="0"/>
                <a:cs typeface="Times New Roman Tur" charset="0"/>
              </a:rPr>
              <a:t>-kültürel Çevre </a:t>
            </a:r>
          </a:p>
          <a:p>
            <a:pPr lvl="1"/>
            <a:r>
              <a:rPr lang="tr-TR" sz="2800" dirty="0" smtClean="0">
                <a:latin typeface="Times New Roman Tur" charset="0"/>
                <a:cs typeface="Times New Roman Tur" charset="0"/>
              </a:rPr>
              <a:t>Ekolojik Çevre</a:t>
            </a:r>
            <a:endParaRPr lang="tr-TR" sz="2800" dirty="0">
              <a:latin typeface="Times New Roman Tur" charset="0"/>
              <a:cs typeface="Times New Roman Tur" charset="0"/>
            </a:endParaRPr>
          </a:p>
        </p:txBody>
      </p:sp>
      <p:sp>
        <p:nvSpPr>
          <p:cNvPr id="5" name="Altbilgi Yer Tutucusu 4"/>
          <p:cNvSpPr>
            <a:spLocks noGrp="1"/>
          </p:cNvSpPr>
          <p:nvPr>
            <p:ph type="ftr" sz="quarter" idx="11"/>
          </p:nvPr>
        </p:nvSpPr>
        <p:spPr/>
        <p:txBody>
          <a:bodyPr/>
          <a:lstStyle/>
          <a:p>
            <a:r>
              <a:rPr lang="tr-TR" smtClean="0"/>
              <a:t>Prof.Dr.Cemal ZEHİR</a:t>
            </a:r>
            <a:endParaRPr lang="tr-TR"/>
          </a:p>
        </p:txBody>
      </p:sp>
      <p:sp>
        <p:nvSpPr>
          <p:cNvPr id="6" name="Slayt Numarası Yer Tutucusu 5"/>
          <p:cNvSpPr>
            <a:spLocks noGrp="1"/>
          </p:cNvSpPr>
          <p:nvPr>
            <p:ph type="sldNum" sz="quarter" idx="12"/>
          </p:nvPr>
        </p:nvSpPr>
        <p:spPr/>
        <p:txBody>
          <a:bodyPr/>
          <a:lstStyle/>
          <a:p>
            <a:fld id="{BBC4E386-F510-4CBC-805C-9276279BD5CF}" type="slidenum">
              <a:rPr lang="tr-TR" smtClean="0"/>
              <a:pPr/>
              <a:t>13</a:t>
            </a:fld>
            <a:endParaRPr lang="tr-TR"/>
          </a:p>
        </p:txBody>
      </p:sp>
    </p:spTree>
    <p:extLst>
      <p:ext uri="{BB962C8B-B14F-4D97-AF65-F5344CB8AC3E}">
        <p14:creationId xmlns:p14="http://schemas.microsoft.com/office/powerpoint/2010/main" val="1493089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403648" y="332656"/>
            <a:ext cx="6768752" cy="1152128"/>
          </a:xfrm>
        </p:spPr>
        <p:txBody>
          <a:bodyPr>
            <a:noAutofit/>
          </a:bodyPr>
          <a:lstStyle/>
          <a:p>
            <a:pPr algn="ctr"/>
            <a:r>
              <a:rPr lang="en-US" sz="6000" cap="none" dirty="0">
                <a:ln w="1905"/>
                <a:solidFill>
                  <a:schemeClr val="accent2">
                    <a:lumMod val="50000"/>
                  </a:schemeClr>
                </a:solidFill>
                <a:effectLst>
                  <a:innerShdw blurRad="69850" dist="43180" dir="5400000">
                    <a:srgbClr val="000000">
                      <a:alpha val="65000"/>
                    </a:srgbClr>
                  </a:innerShdw>
                </a:effectLst>
                <a:latin typeface="Arial" pitchFamily="34" charset="0"/>
              </a:rPr>
              <a:t>ÇEVRE</a:t>
            </a:r>
            <a:r>
              <a:rPr lang="en-US" sz="6000" cap="none" dirty="0">
                <a:ln w="1905"/>
                <a:solidFill>
                  <a:schemeClr val="accent2">
                    <a:lumMod val="50000"/>
                  </a:schemeClr>
                </a:solidFill>
                <a:effectLst>
                  <a:innerShdw blurRad="69850" dist="43180" dir="5400000">
                    <a:srgbClr val="000000">
                      <a:alpha val="65000"/>
                    </a:srgbClr>
                  </a:innerShdw>
                  <a:reflection blurRad="6350" stA="55000" endA="300" endPos="45500" dir="5400000" sy="-100000" algn="bl" rotWithShape="0"/>
                </a:effectLst>
                <a:latin typeface="Arial" pitchFamily="34" charset="0"/>
              </a:rPr>
              <a:t> </a:t>
            </a:r>
            <a:r>
              <a:rPr lang="en-US" sz="6000" cap="none" dirty="0">
                <a:ln w="1905"/>
                <a:solidFill>
                  <a:schemeClr val="accent2">
                    <a:lumMod val="50000"/>
                  </a:schemeClr>
                </a:solidFill>
                <a:effectLst>
                  <a:innerShdw blurRad="69850" dist="43180" dir="5400000">
                    <a:srgbClr val="000000">
                      <a:alpha val="65000"/>
                    </a:srgbClr>
                  </a:innerShdw>
                </a:effectLst>
                <a:latin typeface="Arial" pitchFamily="34" charset="0"/>
              </a:rPr>
              <a:t>ANALİZİ</a:t>
            </a:r>
            <a:endParaRPr lang="tr-TR" sz="6000" cap="none" dirty="0">
              <a:ln w="1905"/>
              <a:solidFill>
                <a:schemeClr val="accent2">
                  <a:lumMod val="50000"/>
                </a:schemeClr>
              </a:solidFill>
              <a:effectLst>
                <a:innerShdw blurRad="69850" dist="43180" dir="5400000">
                  <a:srgbClr val="000000">
                    <a:alpha val="65000"/>
                  </a:srgbClr>
                </a:innerShdw>
              </a:effectLst>
            </a:endParaRPr>
          </a:p>
        </p:txBody>
      </p:sp>
      <p:pic>
        <p:nvPicPr>
          <p:cNvPr id="2055" name="Picture 7" descr="C:\Documents and Settings\Yasemin.KLMN-AA0CC8569B\Desktop\Stratejik Yonetim\strateji\Digital Art - Golden Glob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28" t="7588" r="18278" b="7210"/>
          <a:stretch/>
        </p:blipFill>
        <p:spPr bwMode="auto">
          <a:xfrm>
            <a:off x="1" y="188640"/>
            <a:ext cx="1979712" cy="19442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48880"/>
            <a:ext cx="990600" cy="97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321224"/>
            <a:ext cx="1427667" cy="14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004" y="4797152"/>
            <a:ext cx="75070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5663207"/>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835696" y="1628800"/>
            <a:ext cx="7200800" cy="4595104"/>
          </a:xfrm>
          <a:prstGeom prst="rect">
            <a:avLst/>
          </a:prstGeom>
        </p:spPr>
        <p:txBody>
          <a:bodyPr wrap="square">
            <a:spAutoFit/>
          </a:bodyPr>
          <a:lstStyle/>
          <a:p>
            <a:pPr lvl="1" indent="-342900" algn="just">
              <a:lnSpc>
                <a:spcPct val="95000"/>
              </a:lnSpc>
              <a:spcBef>
                <a:spcPct val="0"/>
              </a:spcBef>
              <a:buClr>
                <a:srgbClr val="330099"/>
              </a:buClr>
              <a:buBlip>
                <a:blip r:embed="rId7"/>
              </a:buBlip>
            </a:pPr>
            <a:r>
              <a:rPr lang="en-US" sz="2200" dirty="0" err="1" smtClean="0">
                <a:latin typeface="Times New Roman" pitchFamily="18" charset="0"/>
                <a:cs typeface="Times New Roman" pitchFamily="18" charset="0"/>
              </a:rPr>
              <a:t>Çevresel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değişmeler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çok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hızlıdır</a:t>
            </a:r>
            <a:r>
              <a:rPr lang="en-US" sz="2200" dirty="0" smtClean="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114300" lvl="1" algn="just">
              <a:lnSpc>
                <a:spcPct val="95000"/>
              </a:lnSpc>
              <a:spcBef>
                <a:spcPct val="0"/>
              </a:spcBef>
              <a:buClr>
                <a:srgbClr val="330099"/>
              </a:buClr>
            </a:pPr>
            <a:endParaRPr lang="en-US"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r>
              <a:rPr lang="en-US" sz="2200" dirty="0" err="1" smtClean="0">
                <a:latin typeface="Times New Roman" pitchFamily="18" charset="0"/>
                <a:cs typeface="Times New Roman" pitchFamily="18" charset="0"/>
              </a:rPr>
              <a:t>Yönetici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bunların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sistematik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şekilde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analizine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etmelidir</a:t>
            </a:r>
            <a:r>
              <a:rPr lang="en-US" sz="2200" dirty="0" smtClean="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endParaRPr lang="en-US"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r>
              <a:rPr lang="en-US" sz="2200" dirty="0" smtClean="0">
                <a:latin typeface="Times New Roman" pitchFamily="18" charset="0"/>
                <a:cs typeface="Times New Roman" pitchFamily="18" charset="0"/>
              </a:rPr>
              <a:t>Bu </a:t>
            </a:r>
            <a:r>
              <a:rPr lang="en-US" sz="2200" dirty="0" err="1" smtClean="0">
                <a:latin typeface="Times New Roman" pitchFamily="18" charset="0"/>
                <a:cs typeface="Times New Roman" pitchFamily="18" charset="0"/>
              </a:rPr>
              <a:t>faktörler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işletmeye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takım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imkan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fırsatlar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sağladığı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gibi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bazı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tehlike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tehditlerin</a:t>
            </a:r>
            <a:r>
              <a:rPr lang="en-US" sz="2200" dirty="0" smtClean="0">
                <a:latin typeface="Times New Roman" pitchFamily="18" charset="0"/>
                <a:cs typeface="Times New Roman" pitchFamily="18" charset="0"/>
              </a:rPr>
              <a:t> de </a:t>
            </a:r>
            <a:r>
              <a:rPr lang="en-US" sz="2200" dirty="0" err="1" smtClean="0">
                <a:latin typeface="Times New Roman" pitchFamily="18" charset="0"/>
                <a:cs typeface="Times New Roman" pitchFamily="18" charset="0"/>
              </a:rPr>
              <a:t>kaynağını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oluşturmaktadır</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endParaRPr lang="en-US"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r>
              <a:rPr lang="en-US" sz="2200" dirty="0" err="1" smtClean="0">
                <a:latin typeface="Times New Roman" pitchFamily="18" charset="0"/>
                <a:cs typeface="Times New Roman" pitchFamily="18" charset="0"/>
              </a:rPr>
              <a:t>Sistematik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analiz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yapan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işletmeler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diğer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işletmelere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nazaran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daha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etkindirler</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endParaRPr lang="en-US" sz="22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7"/>
              </a:buBlip>
            </a:pPr>
            <a:r>
              <a:rPr lang="en-US" sz="2200" dirty="0" err="1" smtClean="0">
                <a:latin typeface="Times New Roman" pitchFamily="18" charset="0"/>
                <a:cs typeface="Times New Roman" pitchFamily="18" charset="0"/>
              </a:rPr>
              <a:t>Erken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teşhis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işletmelerin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takım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tehlikeleri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önceden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görmelerine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zamanında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tedbir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almalarına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imkan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sağlar</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24070066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5956" y="1124744"/>
            <a:ext cx="5859553" cy="923330"/>
          </a:xfrm>
          <a:prstGeom prst="rect">
            <a:avLst/>
          </a:prstGeom>
        </p:spPr>
        <p:txBody>
          <a:bodyPr wrap="none">
            <a:spAutoFit/>
          </a:bodyPr>
          <a:lstStyle/>
          <a:p>
            <a:r>
              <a:rPr lang="tr-TR" sz="54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4.</a:t>
            </a:r>
            <a:r>
              <a:rPr lang="en-US" sz="54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GENEL</a:t>
            </a:r>
            <a:r>
              <a:rPr lang="en-US" sz="5400" b="1" cap="all" dirty="0" smtClean="0">
                <a:ln w="9000" cmpd="sng">
                  <a:noFill/>
                  <a:prstDash val="solid"/>
                </a:ln>
                <a:solidFill>
                  <a:srgbClr val="9E0000"/>
                </a:solidFill>
                <a:effectLst>
                  <a:innerShdw blurRad="63500" dist="50800" dir="13500000">
                    <a:prstClr val="black">
                      <a:alpha val="50000"/>
                    </a:prstClr>
                  </a:innerShdw>
                  <a:reflection blurRad="6350" stA="60000" endA="900" endPos="58000" dir="5400000" sy="-100000" algn="bl" rotWithShape="0"/>
                </a:effectLst>
                <a:latin typeface="Times New Roman" pitchFamily="18" charset="0"/>
                <a:cs typeface="Times New Roman" pitchFamily="18" charset="0"/>
              </a:rPr>
              <a:t> </a:t>
            </a:r>
            <a:r>
              <a:rPr lang="en-US" sz="5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ÇEVRE</a:t>
            </a:r>
            <a:r>
              <a:rPr lang="en-US" sz="5400" b="1" cap="all" dirty="0">
                <a:ln w="9000" cmpd="sng">
                  <a:noFill/>
                  <a:prstDash val="solid"/>
                </a:ln>
                <a:solidFill>
                  <a:srgbClr val="9E0000"/>
                </a:solidFill>
                <a:effectLst>
                  <a:innerShdw blurRad="63500" dist="50800" dir="13500000">
                    <a:prstClr val="black">
                      <a:alpha val="50000"/>
                    </a:prstClr>
                  </a:innerShdw>
                  <a:reflection blurRad="6350" stA="60000" endA="900" endPos="58000" dir="5400000" sy="-100000" algn="bl" rotWithShape="0"/>
                </a:effectLst>
                <a:latin typeface="Times New Roman" pitchFamily="18" charset="0"/>
                <a:cs typeface="Times New Roman" pitchFamily="18" charset="0"/>
              </a:rPr>
              <a:t> </a:t>
            </a:r>
            <a:endParaRPr lang="tr-TR" sz="5400" b="1" cap="all" dirty="0">
              <a:ln w="9000" cmpd="sng">
                <a:noFill/>
                <a:prstDash val="solid"/>
              </a:ln>
              <a:solidFill>
                <a:srgbClr val="9E0000"/>
              </a:solidFill>
              <a:effectLst>
                <a:innerShdw blurRad="63500" dist="50800" dir="13500000">
                  <a:prstClr val="black">
                    <a:alpha val="50000"/>
                  </a:prstClr>
                </a:innerShdw>
                <a:reflection blurRad="6350" stA="60000" endA="900" endPos="58000" dir="5400000" sy="-100000" algn="bl" rotWithShape="0"/>
              </a:effectLst>
              <a:latin typeface="Times New Roman" pitchFamily="18" charset="0"/>
              <a:cs typeface="Times New Roman" pitchFamily="18" charset="0"/>
            </a:endParaRPr>
          </a:p>
        </p:txBody>
      </p:sp>
      <p:sp>
        <p:nvSpPr>
          <p:cNvPr id="3" name="Rectangle 2"/>
          <p:cNvSpPr txBox="1">
            <a:spLocks noChangeArrowheads="1"/>
          </p:cNvSpPr>
          <p:nvPr/>
        </p:nvSpPr>
        <p:spPr>
          <a:xfrm>
            <a:off x="395536" y="2265139"/>
            <a:ext cx="8024500" cy="5196309"/>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95000"/>
              </a:lnSpc>
              <a:spcBef>
                <a:spcPct val="0"/>
              </a:spcBef>
            </a:pPr>
            <a:endParaRPr lang="tr-TR" sz="2200" dirty="0" smtClean="0">
              <a:latin typeface="Times New Roman" pitchFamily="18" charset="0"/>
              <a:cs typeface="Times New Roman" pitchFamily="18" charset="0"/>
            </a:endParaRPr>
          </a:p>
          <a:p>
            <a:pPr algn="just">
              <a:lnSpc>
                <a:spcPct val="95000"/>
              </a:lnSpc>
              <a:spcBef>
                <a:spcPct val="0"/>
              </a:spcBef>
            </a:pPr>
            <a:r>
              <a:rPr lang="en-US" sz="2200" dirty="0" err="1" smtClean="0">
                <a:latin typeface="Times New Roman" pitchFamily="18" charset="0"/>
                <a:cs typeface="Times New Roman" pitchFamily="18" charset="0"/>
              </a:rPr>
              <a:t>Bir</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çevre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analizinin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etkin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etkili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şekilde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yapılabilmesi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için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yönetimin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örgütsel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çevrenin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nasıl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yapıya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sahip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olduğunu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tespit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etmesi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gerekir</a:t>
            </a:r>
            <a:r>
              <a:rPr lang="en-US" sz="2200" dirty="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indent="0" algn="just">
              <a:lnSpc>
                <a:spcPct val="95000"/>
              </a:lnSpc>
              <a:spcBef>
                <a:spcPct val="0"/>
              </a:spcBef>
              <a:buNone/>
            </a:pPr>
            <a:endParaRPr lang="tr-TR" sz="2200" dirty="0" smtClean="0">
              <a:latin typeface="Times New Roman" pitchFamily="18" charset="0"/>
              <a:cs typeface="Times New Roman" pitchFamily="18" charset="0"/>
            </a:endParaRPr>
          </a:p>
          <a:p>
            <a:pPr marL="0" indent="0" algn="just">
              <a:lnSpc>
                <a:spcPct val="95000"/>
              </a:lnSpc>
              <a:spcBef>
                <a:spcPct val="0"/>
              </a:spcBef>
              <a:buNone/>
            </a:pPr>
            <a:endParaRPr lang="tr-TR" sz="1000" dirty="0">
              <a:latin typeface="Times New Roman" pitchFamily="18" charset="0"/>
              <a:cs typeface="Times New Roman" pitchFamily="18" charset="0"/>
            </a:endParaRPr>
          </a:p>
          <a:p>
            <a:pPr marL="0" indent="0" algn="just">
              <a:lnSpc>
                <a:spcPct val="95000"/>
              </a:lnSpc>
              <a:spcBef>
                <a:spcPct val="0"/>
              </a:spcBef>
              <a:buNone/>
            </a:pPr>
            <a:endParaRPr lang="en-US" sz="2200" dirty="0">
              <a:latin typeface="Times New Roman" pitchFamily="18" charset="0"/>
              <a:cs typeface="Times New Roman" pitchFamily="18" charset="0"/>
            </a:endParaRPr>
          </a:p>
          <a:p>
            <a:pPr algn="just">
              <a:lnSpc>
                <a:spcPct val="95000"/>
              </a:lnSpc>
              <a:spcBef>
                <a:spcPct val="0"/>
              </a:spcBef>
            </a:pPr>
            <a:r>
              <a:rPr lang="en-US" sz="2200" dirty="0" err="1">
                <a:latin typeface="Times New Roman" pitchFamily="18" charset="0"/>
                <a:cs typeface="Times New Roman" pitchFamily="18" charset="0"/>
              </a:rPr>
              <a:t>Genel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çevre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kısaca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siyasi</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ekonomik</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marL="0" indent="0" algn="just">
              <a:lnSpc>
                <a:spcPct val="95000"/>
              </a:lnSpc>
              <a:spcBef>
                <a:spcPct val="0"/>
              </a:spcBef>
              <a:buNone/>
            </a:pPr>
            <a:r>
              <a:rPr lang="en-US" sz="2200"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sosyo-kültürel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teknolojik</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ekolojik</a:t>
            </a:r>
            <a:r>
              <a:rPr lang="en-US" sz="2200" dirty="0" smtClean="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indent="0" algn="just">
              <a:lnSpc>
                <a:spcPct val="95000"/>
              </a:lnSpc>
              <a:spcBef>
                <a:spcPct val="0"/>
              </a:spcBef>
              <a:buNone/>
            </a:pPr>
            <a:r>
              <a:rPr lang="tr-T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ile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hukuksal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dinsel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ahlaksal</a:t>
            </a:r>
            <a:r>
              <a:rPr lang="en-US" sz="2200" dirty="0" smtClean="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indent="0" algn="just">
              <a:lnSpc>
                <a:spcPct val="95000"/>
              </a:lnSpc>
              <a:spcBef>
                <a:spcPct val="0"/>
              </a:spcBef>
              <a:buNone/>
            </a:pPr>
            <a:r>
              <a:rPr lang="tr-T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faktörlerdir</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0178" y="3429000"/>
            <a:ext cx="3462262" cy="266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01023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Yasemin.KLMN-AA0CC8569B\Desktop\Stratejik Yonetim\strateji\strateji-ve-taktikler.png"/>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97000"/>
                    </a14:imgEffect>
                  </a14:imgLayer>
                </a14:imgProps>
              </a:ext>
              <a:ext uri="{28A0092B-C50C-407E-A947-70E740481C1C}">
                <a14:useLocalDpi xmlns:a14="http://schemas.microsoft.com/office/drawing/2010/main" val="0"/>
              </a:ext>
            </a:extLst>
          </a:blip>
          <a:srcRect/>
          <a:stretch>
            <a:fillRect/>
          </a:stretch>
        </p:blipFill>
        <p:spPr bwMode="auto">
          <a:xfrm flipH="1">
            <a:off x="-3" y="1"/>
            <a:ext cx="6516218" cy="68804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24544" y="2060253"/>
            <a:ext cx="9001000" cy="4321075"/>
          </a:xfrm>
          <a:prstGeom prst="rect">
            <a:avLst/>
          </a:prstGeom>
        </p:spPr>
        <p:txBody>
          <a:bodyPr vert="horz" lIns="0" tIns="0" rIns="0" bIns="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2" indent="-342900" algn="just">
              <a:lnSpc>
                <a:spcPct val="95000"/>
              </a:lnSpc>
              <a:spcBef>
                <a:spcPct val="0"/>
              </a:spcBef>
              <a:buClr>
                <a:srgbClr val="9E0000"/>
              </a:buClr>
              <a:buSzPct val="110000"/>
              <a:buFont typeface="Times New Roman" pitchFamily="18" charset="0"/>
              <a:buChar char="●"/>
            </a:pPr>
            <a:r>
              <a:rPr lang="en-US" sz="2400" dirty="0" err="1" smtClean="0">
                <a:latin typeface="Times New Roman" pitchFamily="18" charset="0"/>
                <a:cs typeface="Times New Roman" pitchFamily="18" charset="0"/>
              </a:rPr>
              <a:t>Genel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çevredeki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gelişmeler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genelde</a:t>
            </a:r>
            <a:r>
              <a:rPr lang="en-US" sz="2400" dirty="0" smtClean="0">
                <a:latin typeface="Times New Roman" pitchFamily="18" charset="0"/>
                <a:cs typeface="Times New Roman" pitchFamily="18" charset="0"/>
              </a:rPr>
              <a:t> hem </a:t>
            </a:r>
            <a:r>
              <a:rPr lang="en-US" sz="2400" dirty="0" err="1" smtClean="0">
                <a:latin typeface="Times New Roman" pitchFamily="18" charset="0"/>
                <a:cs typeface="Times New Roman" pitchFamily="18" charset="0"/>
              </a:rPr>
              <a:t>ürün</a:t>
            </a:r>
            <a:r>
              <a:rPr lang="en-US" sz="2400" dirty="0" smtClean="0">
                <a:latin typeface="Times New Roman" pitchFamily="18" charset="0"/>
                <a:cs typeface="Times New Roman" pitchFamily="18" charset="0"/>
              </a:rPr>
              <a:t> hem de </a:t>
            </a:r>
            <a:r>
              <a:rPr lang="en-US" sz="2400" dirty="0" err="1" smtClean="0">
                <a:latin typeface="Times New Roman" pitchFamily="18" charset="0"/>
                <a:cs typeface="Times New Roman" pitchFamily="18" charset="0"/>
              </a:rPr>
              <a:t>pazarlar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genişleme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fırsatları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endParaRPr lang="en-US" sz="12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r>
              <a:rPr lang="en-US" sz="2400" dirty="0" err="1" smtClean="0">
                <a:latin typeface="Times New Roman" pitchFamily="18" charset="0"/>
                <a:cs typeface="Times New Roman" pitchFamily="18" charset="0"/>
              </a:rPr>
              <a:t>Genel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çevredeki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gelişmeler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rekabet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hatlarını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değiştirir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endParaRPr lang="en-US" sz="12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r>
              <a:rPr lang="en-US" sz="2400" dirty="0" smtClean="0">
                <a:latin typeface="Times New Roman" pitchFamily="18" charset="0"/>
                <a:cs typeface="Times New Roman" pitchFamily="18" charset="0"/>
              </a:rPr>
              <a:t>Bu </a:t>
            </a:r>
            <a:r>
              <a:rPr lang="en-US" sz="2400" dirty="0" err="1" smtClean="0">
                <a:latin typeface="Times New Roman" pitchFamily="18" charset="0"/>
                <a:cs typeface="Times New Roman" pitchFamily="18" charset="0"/>
              </a:rPr>
              <a:t>gibi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değişiklikler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ise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genellikle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çeşitli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alanlardaki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hukuki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düzenlemelerle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ortaya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çıkabilir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endParaRPr lang="en-US" sz="12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r>
              <a:rPr lang="en-US" sz="2400" dirty="0" err="1" smtClean="0">
                <a:latin typeface="Times New Roman" pitchFamily="18" charset="0"/>
                <a:cs typeface="Times New Roman" pitchFamily="18" charset="0"/>
              </a:rPr>
              <a:t>Aynı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çevresel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sektörlere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etkiler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yapabilir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endParaRPr lang="en-US" sz="12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r>
              <a:rPr lang="en-US" sz="2400" dirty="0" err="1" smtClean="0">
                <a:latin typeface="Times New Roman" pitchFamily="18" charset="0"/>
                <a:cs typeface="Times New Roman" pitchFamily="18" charset="0"/>
              </a:rPr>
              <a:t>Bir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çevresel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eğilimin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etkisi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aynı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sektördeki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firmalar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olabilir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endParaRPr lang="en-US" sz="12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10000"/>
              <a:buFont typeface="Times New Roman" pitchFamily="18" charset="0"/>
              <a:buChar char="●"/>
            </a:pPr>
            <a:r>
              <a:rPr lang="en-US" sz="2400" dirty="0" err="1" smtClean="0">
                <a:latin typeface="Times New Roman" pitchFamily="18" charset="0"/>
                <a:cs typeface="Times New Roman" pitchFamily="18" charset="0"/>
              </a:rPr>
              <a:t>Genel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firmaya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etkileri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ülkeden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ülkeye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değişir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8" name="Rectangle 1"/>
          <p:cNvSpPr txBox="1">
            <a:spLocks noChangeArrowheads="1"/>
          </p:cNvSpPr>
          <p:nvPr/>
        </p:nvSpPr>
        <p:spPr>
          <a:xfrm>
            <a:off x="251520" y="730077"/>
            <a:ext cx="8496944" cy="1042739"/>
          </a:xfrm>
          <a:prstGeom prst="rect">
            <a:avLst/>
          </a:prstGeom>
          <a:effectLst>
            <a:innerShdw blurRad="63500" dist="50800" dir="18900000">
              <a:prstClr val="black">
                <a:alpha val="50000"/>
              </a:prstClr>
            </a:innerShdw>
          </a:effectLst>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37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GENEL ÇEVRE DEĞİŞKENLERİNİN İŞLETMELER AÇISINDAN ETKİLERİ</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6627" y="5698231"/>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9239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0648"/>
            <a:ext cx="604867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3"/>
          <p:cNvSpPr>
            <a:spLocks noChangeArrowheads="1"/>
          </p:cNvSpPr>
          <p:nvPr/>
        </p:nvSpPr>
        <p:spPr bwMode="auto">
          <a:xfrm>
            <a:off x="1700813" y="6309320"/>
            <a:ext cx="5967531" cy="400752"/>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lIns="92075" tIns="46038" rIns="92075" bIns="46038">
            <a:spAutoFit/>
          </a:bodyPr>
          <a:lstStyle/>
          <a:p>
            <a:pPr defTabSz="762000" eaLnBrk="0" hangingPunct="0"/>
            <a:r>
              <a:rPr lang="tr-TR" sz="2000" b="1" dirty="0">
                <a:solidFill>
                  <a:schemeClr val="tx1">
                    <a:lumMod val="95000"/>
                    <a:lumOff val="5000"/>
                  </a:schemeClr>
                </a:solidFill>
                <a:latin typeface="Times New Roman" pitchFamily="18" charset="0"/>
                <a:cs typeface="Times New Roman" pitchFamily="18" charset="0"/>
              </a:rPr>
              <a:t>ŞEKİL 1. FİRMANIN GENEL </a:t>
            </a:r>
            <a:r>
              <a:rPr lang="tr-TR" sz="2000" b="1" dirty="0" smtClean="0">
                <a:solidFill>
                  <a:schemeClr val="tx1">
                    <a:lumMod val="95000"/>
                    <a:lumOff val="5000"/>
                  </a:schemeClr>
                </a:solidFill>
                <a:latin typeface="Times New Roman" pitchFamily="18" charset="0"/>
                <a:cs typeface="Times New Roman" pitchFamily="18" charset="0"/>
              </a:rPr>
              <a:t>&amp; </a:t>
            </a:r>
            <a:r>
              <a:rPr lang="tr-TR" sz="2000" b="1" dirty="0">
                <a:solidFill>
                  <a:schemeClr val="tx1">
                    <a:lumMod val="95000"/>
                    <a:lumOff val="5000"/>
                  </a:schemeClr>
                </a:solidFill>
                <a:latin typeface="Times New Roman" pitchFamily="18" charset="0"/>
                <a:cs typeface="Times New Roman" pitchFamily="18" charset="0"/>
              </a:rPr>
              <a:t>YAKIN ÇEVRESİ</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17</a:t>
            </a:fld>
            <a:endParaRPr lang="tr-TR"/>
          </a:p>
        </p:txBody>
      </p:sp>
    </p:spTree>
    <p:extLst>
      <p:ext uri="{BB962C8B-B14F-4D97-AF65-F5344CB8AC3E}">
        <p14:creationId xmlns:p14="http://schemas.microsoft.com/office/powerpoint/2010/main" val="28615183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Documents and Settings\Yasemin.KLMN-AA0CC8569B\Belgelerim\Downloads\küçükr\Background.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V="1">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idx="4294967295"/>
          </p:nvPr>
        </p:nvSpPr>
        <p:spPr>
          <a:xfrm>
            <a:off x="0" y="430213"/>
            <a:ext cx="8928100" cy="838200"/>
          </a:xfrm>
          <a:noFill/>
          <a:ln>
            <a:noFill/>
            <a:miter lim="800000"/>
            <a:headEnd/>
            <a:tailEnd/>
          </a:ln>
        </p:spPr>
        <p:txBody>
          <a:bodyPr lIns="92075" tIns="46038" rIns="92075" bIns="46038">
            <a:noAutofit/>
          </a:bodyPr>
          <a:lstStyle/>
          <a:p>
            <a:pPr defTabSz="762000"/>
            <a:r>
              <a:rPr lang="tr-TR" sz="383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GENEL</a:t>
            </a:r>
            <a:r>
              <a:rPr lang="tr-TR" sz="3830" b="1" dirty="0" smtClean="0">
                <a:latin typeface="Times New Roman" pitchFamily="18" charset="0"/>
                <a:cs typeface="Times New Roman" pitchFamily="18" charset="0"/>
              </a:rPr>
              <a:t> </a:t>
            </a:r>
            <a:r>
              <a:rPr lang="tr-TR" sz="383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ÇEVRE DEĞİŞKENLERİNİN İŞLETMELER AÇISINDAN  ETKİLERİ</a:t>
            </a:r>
            <a:endParaRPr lang="tr-TR" sz="383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endParaRPr>
          </a:p>
        </p:txBody>
      </p:sp>
      <p:graphicFrame>
        <p:nvGraphicFramePr>
          <p:cNvPr id="2" name="İçerik Yer Tutucusu 1"/>
          <p:cNvGraphicFramePr>
            <a:graphicFrameLocks noGrp="1"/>
          </p:cNvGraphicFramePr>
          <p:nvPr>
            <p:ph idx="4294967295"/>
            <p:extLst>
              <p:ext uri="{D42A27DB-BD31-4B8C-83A1-F6EECF244321}">
                <p14:modId xmlns:p14="http://schemas.microsoft.com/office/powerpoint/2010/main" val="2493603262"/>
              </p:ext>
            </p:extLst>
          </p:nvPr>
        </p:nvGraphicFramePr>
        <p:xfrm>
          <a:off x="0" y="2060575"/>
          <a:ext cx="8642350" cy="4321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ltbilgi Yer Tutucusu 2"/>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18</a:t>
            </a:fld>
            <a:endParaRPr lang="tr-TR"/>
          </a:p>
        </p:txBody>
      </p:sp>
    </p:spTree>
    <p:extLst>
      <p:ext uri="{BB962C8B-B14F-4D97-AF65-F5344CB8AC3E}">
        <p14:creationId xmlns:p14="http://schemas.microsoft.com/office/powerpoint/2010/main" val="3075428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unyabuyu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723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19</a:t>
            </a:fld>
            <a:endParaRPr lang="tr-TR"/>
          </a:p>
        </p:txBody>
      </p:sp>
    </p:spTree>
    <p:extLst>
      <p:ext uri="{BB962C8B-B14F-4D97-AF65-F5344CB8AC3E}">
        <p14:creationId xmlns:p14="http://schemas.microsoft.com/office/powerpoint/2010/main" val="3011305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kern="0" dirty="0" smtClean="0">
                <a:solidFill>
                  <a:srgbClr val="336699"/>
                </a:solidFill>
              </a:rPr>
              <a:t>4.STRATEJİK ANALİZLER :</a:t>
            </a:r>
            <a:r>
              <a:rPr lang="en-US" sz="4800" b="1" kern="0" dirty="0">
                <a:solidFill>
                  <a:srgbClr val="800000"/>
                </a:solidFill>
                <a:latin typeface="Arial"/>
              </a:rPr>
              <a:t/>
            </a:r>
            <a:br>
              <a:rPr lang="en-US" sz="4800" b="1" kern="0" dirty="0">
                <a:solidFill>
                  <a:srgbClr val="800000"/>
                </a:solidFill>
                <a:latin typeface="Arial"/>
              </a:rPr>
            </a:br>
            <a:r>
              <a:rPr lang="tr-TR" dirty="0" smtClean="0">
                <a:solidFill>
                  <a:srgbClr val="FF0000"/>
                </a:solidFill>
              </a:rPr>
              <a:t>ÇEVRE ANALİZLERİ </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sz="4400" b="1" kern="0" dirty="0" smtClean="0">
                <a:solidFill>
                  <a:srgbClr val="336699"/>
                </a:solidFill>
              </a:rPr>
              <a:t>4.1.</a:t>
            </a:r>
            <a:r>
              <a:rPr lang="tr-TR" sz="4700" dirty="0" smtClean="0"/>
              <a:t>SWOT ANALİZİ;</a:t>
            </a:r>
            <a:r>
              <a:rPr lang="tr-TR" sz="4700" dirty="0"/>
              <a:t> </a:t>
            </a:r>
            <a:r>
              <a:rPr lang="tr-TR" dirty="0"/>
              <a:t>1970’li yıllarda, iş yönetimi (</a:t>
            </a:r>
            <a:r>
              <a:rPr lang="tr-TR" dirty="0" err="1"/>
              <a:t>business</a:t>
            </a:r>
            <a:r>
              <a:rPr lang="tr-TR" dirty="0"/>
              <a:t> </a:t>
            </a:r>
            <a:r>
              <a:rPr lang="tr-TR" dirty="0" err="1"/>
              <a:t>management</a:t>
            </a:r>
            <a:r>
              <a:rPr lang="tr-TR" dirty="0"/>
              <a:t>) amacıyla kullanılmaya başlanan SWOT analizi, daha sonraki yıllarda, farklı uygulama alanları için de bir analiz ve planlama aracı olarak kullanılmaya başlanmaktadır </a:t>
            </a:r>
          </a:p>
          <a:p>
            <a:r>
              <a:rPr lang="tr-TR" dirty="0" smtClean="0"/>
              <a:t>İlk </a:t>
            </a:r>
            <a:r>
              <a:rPr lang="tr-TR" dirty="0"/>
              <a:t>olarak Albert </a:t>
            </a:r>
            <a:r>
              <a:rPr lang="tr-TR" dirty="0" err="1"/>
              <a:t>Humprey</a:t>
            </a:r>
            <a:r>
              <a:rPr lang="tr-TR" dirty="0"/>
              <a:t> tarafından SOFT (</a:t>
            </a:r>
            <a:r>
              <a:rPr lang="tr-TR" dirty="0" err="1"/>
              <a:t>Satisfactory</a:t>
            </a:r>
            <a:r>
              <a:rPr lang="tr-TR" dirty="0"/>
              <a:t>, </a:t>
            </a:r>
            <a:r>
              <a:rPr lang="tr-TR" dirty="0" err="1"/>
              <a:t>Opportunity</a:t>
            </a:r>
            <a:r>
              <a:rPr lang="tr-TR" dirty="0"/>
              <a:t>, </a:t>
            </a:r>
            <a:r>
              <a:rPr lang="tr-TR" dirty="0" err="1"/>
              <a:t>Fault</a:t>
            </a:r>
            <a:r>
              <a:rPr lang="tr-TR" dirty="0"/>
              <a:t>, </a:t>
            </a:r>
            <a:r>
              <a:rPr lang="tr-TR" dirty="0" err="1"/>
              <a:t>Threat</a:t>
            </a:r>
            <a:r>
              <a:rPr lang="tr-TR" dirty="0"/>
              <a:t>) analizi şeklinde ortaya atılan kavram, </a:t>
            </a:r>
            <a:endParaRPr lang="tr-TR" dirty="0" smtClean="0"/>
          </a:p>
          <a:p>
            <a:r>
              <a:rPr lang="tr-TR" dirty="0" err="1" smtClean="0"/>
              <a:t>Urick</a:t>
            </a:r>
            <a:r>
              <a:rPr lang="tr-TR" dirty="0" smtClean="0"/>
              <a:t> </a:t>
            </a:r>
            <a:r>
              <a:rPr lang="tr-TR" dirty="0"/>
              <a:t>ve </a:t>
            </a:r>
            <a:r>
              <a:rPr lang="tr-TR" dirty="0" err="1"/>
              <a:t>Orr</a:t>
            </a:r>
            <a:r>
              <a:rPr lang="tr-TR" dirty="0"/>
              <a:t> (1964) tarafından, SWOT analizi olarak yeniden düzenlenerek ilk </a:t>
            </a:r>
            <a:r>
              <a:rPr lang="tr-TR" dirty="0" smtClean="0"/>
              <a:t>defa </a:t>
            </a:r>
            <a:r>
              <a:rPr lang="tr-TR" dirty="0"/>
              <a:t>bir konferansta sunulmuştur.</a:t>
            </a:r>
          </a:p>
          <a:p>
            <a:endParaRPr lang="tr-TR" dirty="0"/>
          </a:p>
        </p:txBody>
      </p:sp>
      <p:sp>
        <p:nvSpPr>
          <p:cNvPr id="4" name="Altbilgi Yer Tutucusu 3"/>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2</a:t>
            </a:fld>
            <a:endParaRPr lang="tr-TR"/>
          </a:p>
        </p:txBody>
      </p:sp>
    </p:spTree>
    <p:extLst>
      <p:ext uri="{BB962C8B-B14F-4D97-AF65-F5344CB8AC3E}">
        <p14:creationId xmlns:p14="http://schemas.microsoft.com/office/powerpoint/2010/main" val="50484982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02164" y="385291"/>
            <a:ext cx="8547100" cy="379413"/>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1.DÜNYANIN POLİTİK ÇEVRESİ</a:t>
            </a:r>
          </a:p>
        </p:txBody>
      </p:sp>
      <p:pic>
        <p:nvPicPr>
          <p:cNvPr id="3076" name="Picture 4" descr="C:\Documents and Settings\Yasemin.KLMN-AA0CC8569B\Desktop\Stratejik Yonetim\strateji\misyon-150x150.png"/>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27000"/>
                    </a14:imgEffect>
                    <a14:imgEffect>
                      <a14:brightnessContrast bright="16000" contrast="-15000"/>
                    </a14:imgEffect>
                  </a14:imgLayer>
                </a14:imgProps>
              </a:ext>
              <a:ext uri="{28A0092B-C50C-407E-A947-70E740481C1C}">
                <a14:useLocalDpi xmlns:a14="http://schemas.microsoft.com/office/drawing/2010/main" val="0"/>
              </a:ext>
            </a:extLst>
          </a:blip>
          <a:srcRect/>
          <a:stretch>
            <a:fillRect/>
          </a:stretch>
        </p:blipFill>
        <p:spPr bwMode="auto">
          <a:xfrm>
            <a:off x="7236296" y="2547283"/>
            <a:ext cx="135930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7427"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302692" y="1124744"/>
            <a:ext cx="9123164" cy="6264696"/>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71500" lvl="2" indent="0" algn="just">
              <a:spcBef>
                <a:spcPct val="0"/>
              </a:spcBef>
              <a:buClr>
                <a:schemeClr val="accent2">
                  <a:lumMod val="75000"/>
                </a:schemeClr>
              </a:buClr>
              <a:buSzPct val="80000"/>
              <a:buNone/>
            </a:pPr>
            <a:r>
              <a:rPr lang="en-US" dirty="0" err="1">
                <a:latin typeface="Times New Roman" pitchFamily="18" charset="0"/>
                <a:cs typeface="Times New Roman" pitchFamily="18" charset="0"/>
              </a:rPr>
              <a:t>Artan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teknolojik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ekonomik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gelişmeler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değişmelerle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dünya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adeta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küçülmüştür.Küreselleşme</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hareketleri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ulusal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ölçü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alışkanlıkları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değiştirerek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ulusları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birbirine</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yakınlaştırmıştır.Küresel</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organizasyonlar</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şunlardır</a:t>
            </a:r>
            <a:r>
              <a:rPr lang="tr-TR" dirty="0" smtClean="0">
                <a:latin typeface="Times New Roman" pitchFamily="18" charset="0"/>
                <a:cs typeface="Times New Roman" pitchFamily="18" charset="0"/>
              </a:rPr>
              <a:t>;</a:t>
            </a:r>
          </a:p>
          <a:p>
            <a:pPr marL="571500" lvl="2" indent="0" algn="just">
              <a:spcBef>
                <a:spcPct val="0"/>
              </a:spcBef>
              <a:buClr>
                <a:schemeClr val="accent2">
                  <a:lumMod val="75000"/>
                </a:schemeClr>
              </a:buClr>
              <a:buSzPct val="80000"/>
              <a:buNone/>
            </a:pPr>
            <a:endParaRPr lang="tr-TR" sz="1000" dirty="0" smtClean="0">
              <a:latin typeface="Times New Roman" pitchFamily="18" charset="0"/>
              <a:cs typeface="Times New Roman" pitchFamily="18" charset="0"/>
            </a:endParaRPr>
          </a:p>
          <a:p>
            <a:pPr marL="571500" lvl="2" indent="0" algn="just">
              <a:spcBef>
                <a:spcPct val="0"/>
              </a:spcBef>
              <a:buClr>
                <a:schemeClr val="accent2">
                  <a:lumMod val="75000"/>
                </a:schemeClr>
              </a:buClr>
              <a:buSzPct val="80000"/>
              <a:buNone/>
            </a:pPr>
            <a:endParaRPr lang="tr-TR" sz="1000" dirty="0">
              <a:latin typeface="Times New Roman" pitchFamily="18" charset="0"/>
              <a:cs typeface="Times New Roman" pitchFamily="18" charset="0"/>
            </a:endParaRPr>
          </a:p>
          <a:p>
            <a:pPr marL="857250" lvl="2" indent="-285750" algn="just">
              <a:spcBef>
                <a:spcPct val="0"/>
              </a:spcBef>
              <a:buClr>
                <a:srgbClr val="9E0000"/>
              </a:buClr>
              <a:buSzPct val="80000"/>
              <a:buFont typeface="Times New Roman" pitchFamily="18" charset="0"/>
              <a:buChar char="—"/>
            </a:pPr>
            <a:r>
              <a:rPr lang="en-US" dirty="0" smtClean="0">
                <a:latin typeface="Times New Roman" pitchFamily="18" charset="0"/>
                <a:cs typeface="Times New Roman" pitchFamily="18" charset="0"/>
              </a:rPr>
              <a:t>A</a:t>
            </a:r>
            <a:r>
              <a:rPr lang="tr-TR" dirty="0" smtClean="0">
                <a:latin typeface="Times New Roman" pitchFamily="18" charset="0"/>
                <a:cs typeface="Times New Roman" pitchFamily="18" charset="0"/>
              </a:rPr>
              <a:t>BD,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öncülüğündeki</a:t>
            </a:r>
            <a:r>
              <a:rPr lang="en-US" dirty="0">
                <a:latin typeface="Times New Roman" pitchFamily="18" charset="0"/>
                <a:cs typeface="Times New Roman" pitchFamily="18" charset="0"/>
              </a:rPr>
              <a:t> </a:t>
            </a:r>
            <a:r>
              <a:rPr lang="tr-TR" dirty="0" err="1">
                <a:latin typeface="Times New Roman" pitchFamily="18" charset="0"/>
                <a:cs typeface="Times New Roman" pitchFamily="18" charset="0"/>
              </a:rPr>
              <a:t>K</a:t>
            </a:r>
            <a:r>
              <a:rPr lang="en-US" dirty="0" err="1" smtClean="0">
                <a:latin typeface="Times New Roman" pitchFamily="18" charset="0"/>
                <a:cs typeface="Times New Roman" pitchFamily="18" charset="0"/>
              </a:rPr>
              <a:t>anada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tr-TR" dirty="0" err="1">
                <a:latin typeface="Times New Roman" pitchFamily="18" charset="0"/>
                <a:cs typeface="Times New Roman" pitchFamily="18" charset="0"/>
              </a:rPr>
              <a:t>O</a:t>
            </a:r>
            <a:r>
              <a:rPr lang="en-US" dirty="0" err="1" smtClean="0">
                <a:latin typeface="Times New Roman" pitchFamily="18" charset="0"/>
                <a:cs typeface="Times New Roman" pitchFamily="18" charset="0"/>
              </a:rPr>
              <a:t>rta</a:t>
            </a:r>
            <a:r>
              <a:rPr lang="en-US" dirty="0" smtClean="0">
                <a:latin typeface="Times New Roman" pitchFamily="18" charset="0"/>
                <a:cs typeface="Times New Roman" pitchFamily="18" charset="0"/>
              </a:rPr>
              <a:t> </a:t>
            </a:r>
            <a:r>
              <a:rPr lang="tr-TR" dirty="0" err="1">
                <a:latin typeface="Times New Roman" pitchFamily="18" charset="0"/>
                <a:cs typeface="Times New Roman" pitchFamily="18" charset="0"/>
              </a:rPr>
              <a:t>G</a:t>
            </a:r>
            <a:r>
              <a:rPr lang="en-US" dirty="0" err="1" smtClean="0">
                <a:latin typeface="Times New Roman" pitchFamily="18" charset="0"/>
                <a:cs typeface="Times New Roman" pitchFamily="18" charset="0"/>
              </a:rPr>
              <a:t>üney</a:t>
            </a:r>
            <a:r>
              <a:rPr lang="en-US" dirty="0" smtClean="0">
                <a:latin typeface="Times New Roman" pitchFamily="18" charset="0"/>
                <a:cs typeface="Times New Roman" pitchFamily="18" charset="0"/>
              </a:rPr>
              <a:t> </a:t>
            </a:r>
            <a:r>
              <a:rPr lang="tr-TR"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merika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ülkelerinin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oluşturduğ</a:t>
            </a:r>
            <a:r>
              <a:rPr lang="tr-TR" dirty="0" smtClean="0">
                <a:latin typeface="Times New Roman" pitchFamily="18" charset="0"/>
                <a:cs typeface="Times New Roman" pitchFamily="18" charset="0"/>
              </a:rPr>
              <a:t>u NAFTA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ekonomik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birliği</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742950" lvl="2" indent="-171450" algn="just">
              <a:spcBef>
                <a:spcPct val="0"/>
              </a:spcBef>
              <a:buClr>
                <a:srgbClr val="9E0000"/>
              </a:buClr>
              <a:buSzPct val="80000"/>
              <a:buFont typeface="Times New Roman" pitchFamily="18" charset="0"/>
              <a:buChar char="—"/>
            </a:pPr>
            <a:endParaRPr lang="en-US" sz="1000" dirty="0">
              <a:latin typeface="Times New Roman" pitchFamily="18" charset="0"/>
              <a:cs typeface="Times New Roman" pitchFamily="18" charset="0"/>
            </a:endParaRPr>
          </a:p>
          <a:p>
            <a:pPr marL="857250" lvl="2" indent="-285750" algn="just">
              <a:spcBef>
                <a:spcPct val="0"/>
              </a:spcBef>
              <a:buClr>
                <a:srgbClr val="9E0000"/>
              </a:buClr>
              <a:buSzPct val="80000"/>
              <a:buFont typeface="Times New Roman" pitchFamily="18" charset="0"/>
              <a:buChar char="—"/>
            </a:pPr>
            <a:r>
              <a:rPr lang="en-US" dirty="0" err="1">
                <a:latin typeface="Times New Roman" pitchFamily="18" charset="0"/>
                <a:cs typeface="Times New Roman" pitchFamily="18" charset="0"/>
              </a:rPr>
              <a:t>Ekonomik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siyasi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güç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olarak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bağımsız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devletler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topluluğu</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742950" lvl="2" indent="-171450" algn="just">
              <a:spcBef>
                <a:spcPct val="0"/>
              </a:spcBef>
              <a:buClr>
                <a:srgbClr val="9E0000"/>
              </a:buClr>
              <a:buSzPct val="80000"/>
              <a:buFont typeface="Times New Roman" pitchFamily="18" charset="0"/>
              <a:buChar char="—"/>
            </a:pPr>
            <a:endParaRPr lang="en-US" sz="1000" dirty="0">
              <a:latin typeface="Times New Roman" pitchFamily="18" charset="0"/>
              <a:cs typeface="Times New Roman" pitchFamily="18" charset="0"/>
            </a:endParaRPr>
          </a:p>
          <a:p>
            <a:pPr marL="857250" lvl="2" indent="-285750" algn="just">
              <a:spcBef>
                <a:spcPct val="0"/>
              </a:spcBef>
              <a:buClr>
                <a:srgbClr val="9E0000"/>
              </a:buClr>
              <a:buSzPct val="80000"/>
              <a:buFont typeface="Times New Roman" pitchFamily="18" charset="0"/>
              <a:buChar char="—"/>
            </a:pPr>
            <a:r>
              <a:rPr lang="en-US" dirty="0" err="1">
                <a:latin typeface="Times New Roman" pitchFamily="18" charset="0"/>
                <a:cs typeface="Times New Roman" pitchFamily="18" charset="0"/>
              </a:rPr>
              <a:t>Ekonomik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politik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güç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olarak</a:t>
            </a:r>
            <a:r>
              <a:rPr lang="en-US" dirty="0">
                <a:latin typeface="Times New Roman" pitchFamily="18" charset="0"/>
                <a:cs typeface="Times New Roman" pitchFamily="18" charset="0"/>
              </a:rPr>
              <a:t> </a:t>
            </a:r>
            <a:r>
              <a:rPr lang="tr-TR"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vrupa</a:t>
            </a:r>
            <a:r>
              <a:rPr lang="en-US" dirty="0" smtClean="0">
                <a:latin typeface="Times New Roman" pitchFamily="18" charset="0"/>
                <a:cs typeface="Times New Roman" pitchFamily="18" charset="0"/>
              </a:rPr>
              <a:t> </a:t>
            </a:r>
            <a:r>
              <a:rPr lang="tr-TR" dirty="0" err="1">
                <a:latin typeface="Times New Roman" pitchFamily="18" charset="0"/>
                <a:cs typeface="Times New Roman" pitchFamily="18" charset="0"/>
              </a:rPr>
              <a:t>B</a:t>
            </a:r>
            <a:r>
              <a:rPr lang="en-US" dirty="0" err="1" smtClean="0">
                <a:latin typeface="Times New Roman" pitchFamily="18" charset="0"/>
                <a:cs typeface="Times New Roman" pitchFamily="18" charset="0"/>
              </a:rPr>
              <a:t>irliği</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742950" lvl="2" indent="-171450" algn="just">
              <a:spcBef>
                <a:spcPct val="0"/>
              </a:spcBef>
              <a:buClr>
                <a:srgbClr val="9E0000"/>
              </a:buClr>
              <a:buSzPct val="80000"/>
              <a:buFont typeface="Times New Roman" pitchFamily="18" charset="0"/>
              <a:buChar char="—"/>
            </a:pPr>
            <a:endParaRPr lang="en-US" sz="1000" dirty="0">
              <a:latin typeface="Times New Roman" pitchFamily="18" charset="0"/>
              <a:cs typeface="Times New Roman" pitchFamily="18" charset="0"/>
            </a:endParaRPr>
          </a:p>
          <a:p>
            <a:pPr marL="857250" lvl="2" indent="-285750" algn="just">
              <a:spcBef>
                <a:spcPct val="0"/>
              </a:spcBef>
              <a:buClr>
                <a:srgbClr val="9E0000"/>
              </a:buClr>
              <a:buSzPct val="80000"/>
              <a:buFont typeface="Times New Roman" pitchFamily="18" charset="0"/>
              <a:buChar char="—"/>
            </a:pPr>
            <a:r>
              <a:rPr lang="en-US" dirty="0" err="1">
                <a:latin typeface="Times New Roman" pitchFamily="18" charset="0"/>
                <a:cs typeface="Times New Roman" pitchFamily="18" charset="0"/>
              </a:rPr>
              <a:t>Japonya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uzakdoğu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ülkelerinin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kurmuş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oldukları</a:t>
            </a:r>
            <a:r>
              <a:rPr lang="en-US" dirty="0">
                <a:latin typeface="Times New Roman" pitchFamily="18" charset="0"/>
                <a:cs typeface="Times New Roman" pitchFamily="18" charset="0"/>
              </a:rPr>
              <a:t> </a:t>
            </a:r>
            <a:r>
              <a:rPr lang="tr-TR" dirty="0" smtClean="0">
                <a:latin typeface="Times New Roman" pitchFamily="18" charset="0"/>
                <a:cs typeface="Times New Roman" pitchFamily="18" charset="0"/>
              </a:rPr>
              <a:t>ASEAN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birliği</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571500" lvl="2" indent="0" algn="just">
              <a:spcBef>
                <a:spcPct val="0"/>
              </a:spcBef>
              <a:buClr>
                <a:schemeClr val="accent2">
                  <a:lumMod val="75000"/>
                </a:schemeClr>
              </a:buClr>
              <a:buSzPct val="80000"/>
              <a:buNone/>
            </a:pPr>
            <a:endParaRPr lang="en-US" sz="1000" dirty="0">
              <a:latin typeface="Times New Roman" pitchFamily="18" charset="0"/>
              <a:cs typeface="Times New Roman" pitchFamily="18" charset="0"/>
            </a:endParaRPr>
          </a:p>
          <a:p>
            <a:pPr marL="571500" lvl="2" indent="0" algn="just">
              <a:spcBef>
                <a:spcPct val="0"/>
              </a:spcBef>
              <a:buClr>
                <a:schemeClr val="accent2">
                  <a:lumMod val="75000"/>
                </a:schemeClr>
              </a:buClr>
              <a:buSzPct val="80000"/>
              <a:buNone/>
            </a:pPr>
            <a:r>
              <a:rPr lang="en-US" dirty="0" err="1">
                <a:latin typeface="Times New Roman" pitchFamily="18" charset="0"/>
                <a:cs typeface="Times New Roman" pitchFamily="18" charset="0"/>
              </a:rPr>
              <a:t>Bir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ülkedeki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bölgedeki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siyasi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ortam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bununla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ilgili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yasal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düzenlemeler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işletmelerin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karar</a:t>
            </a:r>
            <a:r>
              <a:rPr lang="en-US" dirty="0">
                <a:latin typeface="Times New Roman" pitchFamily="18" charset="0"/>
                <a:cs typeface="Times New Roman" pitchFamily="18" charset="0"/>
              </a:rPr>
              <a:t> alma </a:t>
            </a:r>
            <a:r>
              <a:rPr lang="en-US" dirty="0" err="1">
                <a:latin typeface="Times New Roman" pitchFamily="18" charset="0"/>
                <a:cs typeface="Times New Roman" pitchFamily="18" charset="0"/>
              </a:rPr>
              <a:t>süreçleri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gelecekleri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üzerinde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etkilidir</a:t>
            </a:r>
            <a:r>
              <a:rPr lang="en-US"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571500" lvl="2" indent="0" algn="just">
              <a:spcBef>
                <a:spcPct val="0"/>
              </a:spcBef>
              <a:buClr>
                <a:schemeClr val="accent2">
                  <a:lumMod val="75000"/>
                </a:schemeClr>
              </a:buClr>
              <a:buSzPct val="80000"/>
              <a:buNone/>
            </a:pPr>
            <a:endParaRPr lang="tr-TR" dirty="0" smtClean="0">
              <a:latin typeface="Times New Roman" pitchFamily="18" charset="0"/>
              <a:cs typeface="Times New Roman" pitchFamily="18" charset="0"/>
            </a:endParaRPr>
          </a:p>
          <a:p>
            <a:pPr marL="571500" lvl="2" indent="0" algn="just">
              <a:spcBef>
                <a:spcPct val="0"/>
              </a:spcBef>
              <a:buClr>
                <a:schemeClr val="accent2">
                  <a:lumMod val="75000"/>
                </a:schemeClr>
              </a:buClr>
              <a:buSzPct val="80000"/>
              <a:buNone/>
            </a:pP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205226480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Yasemin.KLMN-AA0CC8569B\Belgelerim\Downloads\küçükr\Background.jpg"/>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18889"/>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107504" y="215677"/>
            <a:ext cx="9036496" cy="981075"/>
          </a:xfrm>
          <a:noFill/>
          <a:ln>
            <a:noFill/>
            <a:miter lim="800000"/>
            <a:headEnd/>
            <a:tailEnd/>
          </a:ln>
        </p:spPr>
        <p:txBody>
          <a:bodyPr lIns="92075" tIns="46038" rIns="92075" bIns="46038">
            <a:noAutofit/>
          </a:bodyPr>
          <a:lstStyle/>
          <a:p>
            <a:pPr defTabSz="762000"/>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1</a:t>
            </a:r>
            <a:r>
              <a:rPr lang="tr-TR"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 </a:t>
            </a: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DÜNYANIN POLİTİK  ÇEVRESİ</a:t>
            </a:r>
            <a:endPar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endParaRPr>
          </a:p>
        </p:txBody>
      </p:sp>
      <p:sp>
        <p:nvSpPr>
          <p:cNvPr id="18435" name="Rectangle 3"/>
          <p:cNvSpPr>
            <a:spLocks noGrp="1" noChangeArrowheads="1"/>
          </p:cNvSpPr>
          <p:nvPr>
            <p:ph idx="1"/>
          </p:nvPr>
        </p:nvSpPr>
        <p:spPr>
          <a:xfrm>
            <a:off x="755576" y="1124744"/>
            <a:ext cx="7992888" cy="3630861"/>
          </a:xfrm>
          <a:noFill/>
          <a:ln/>
        </p:spPr>
        <p:txBody>
          <a:bodyPr lIns="92075" tIns="46038" rIns="92075" bIns="46038">
            <a:noAutofit/>
          </a:bodyPr>
          <a:lstStyle/>
          <a:p>
            <a:pPr algn="just" defTabSz="762000">
              <a:lnSpc>
                <a:spcPct val="120000"/>
              </a:lnSpc>
              <a:spcBef>
                <a:spcPct val="48000"/>
              </a:spcBef>
              <a:buClr>
                <a:schemeClr val="accent6">
                  <a:lumMod val="75000"/>
                </a:schemeClr>
              </a:buClr>
              <a:buSzPct val="90000"/>
              <a:buFont typeface="Times New Roman" pitchFamily="18" charset="0"/>
              <a:buChar char="●"/>
            </a:pPr>
            <a:r>
              <a:rPr lang="tr-TR" sz="2000" dirty="0" smtClean="0">
                <a:latin typeface="Times New Roman" pitchFamily="18" charset="0"/>
                <a:cs typeface="Times New Roman" pitchFamily="18" charset="0"/>
              </a:rPr>
              <a:t>Artan teknolojik ve ekonomik gelişmeler ve değişmelerle dünya  adeta küçülmüştür.</a:t>
            </a:r>
          </a:p>
          <a:p>
            <a:pPr algn="just" defTabSz="762000">
              <a:lnSpc>
                <a:spcPct val="120000"/>
              </a:lnSpc>
              <a:spcBef>
                <a:spcPct val="48000"/>
              </a:spcBef>
              <a:buClr>
                <a:schemeClr val="accent6">
                  <a:lumMod val="75000"/>
                </a:schemeClr>
              </a:buClr>
              <a:buSzPct val="90000"/>
              <a:buFont typeface="Times New Roman" pitchFamily="18" charset="0"/>
              <a:buChar char="●"/>
            </a:pPr>
            <a:endParaRPr lang="tr-TR" sz="100" dirty="0" smtClean="0">
              <a:latin typeface="Times New Roman" pitchFamily="18" charset="0"/>
              <a:cs typeface="Times New Roman" pitchFamily="18" charset="0"/>
            </a:endParaRPr>
          </a:p>
          <a:p>
            <a:pPr algn="just" defTabSz="762000">
              <a:lnSpc>
                <a:spcPct val="120000"/>
              </a:lnSpc>
              <a:spcBef>
                <a:spcPct val="48000"/>
              </a:spcBef>
              <a:buClr>
                <a:schemeClr val="accent6">
                  <a:lumMod val="75000"/>
                </a:schemeClr>
              </a:buClr>
              <a:buSzPct val="90000"/>
              <a:buFont typeface="Times New Roman" pitchFamily="18" charset="0"/>
              <a:buChar char="●"/>
            </a:pPr>
            <a:r>
              <a:rPr lang="tr-TR" sz="2000" dirty="0" smtClean="0">
                <a:latin typeface="Times New Roman" pitchFamily="18" charset="0"/>
                <a:cs typeface="Times New Roman" pitchFamily="18" charset="0"/>
              </a:rPr>
              <a:t>Küreselleşme hareketleri ulusal ölçü ve alışkanlıkları değiştirerek ulusları birbirine yakınlaştırmıştır.</a:t>
            </a:r>
          </a:p>
          <a:p>
            <a:pPr algn="just" defTabSz="762000">
              <a:lnSpc>
                <a:spcPct val="120000"/>
              </a:lnSpc>
              <a:spcBef>
                <a:spcPct val="48000"/>
              </a:spcBef>
              <a:buClr>
                <a:schemeClr val="accent6">
                  <a:lumMod val="75000"/>
                </a:schemeClr>
              </a:buClr>
              <a:buSzPct val="90000"/>
              <a:buFont typeface="Times New Roman" pitchFamily="18" charset="0"/>
              <a:buChar char="●"/>
            </a:pPr>
            <a:endParaRPr lang="tr-TR" sz="100" dirty="0" smtClean="0">
              <a:latin typeface="Times New Roman" pitchFamily="18" charset="0"/>
              <a:cs typeface="Times New Roman" pitchFamily="18" charset="0"/>
            </a:endParaRPr>
          </a:p>
          <a:p>
            <a:pPr algn="just" defTabSz="762000">
              <a:lnSpc>
                <a:spcPct val="120000"/>
              </a:lnSpc>
              <a:spcBef>
                <a:spcPct val="25000"/>
              </a:spcBef>
              <a:buClr>
                <a:schemeClr val="accent6">
                  <a:lumMod val="75000"/>
                </a:schemeClr>
              </a:buClr>
              <a:buSzPct val="90000"/>
              <a:buFont typeface="Times New Roman" pitchFamily="18" charset="0"/>
              <a:buChar char="●"/>
            </a:pPr>
            <a:r>
              <a:rPr lang="tr-TR" sz="2000" dirty="0" smtClean="0">
                <a:latin typeface="Times New Roman" pitchFamily="18" charset="0"/>
                <a:cs typeface="Times New Roman" pitchFamily="18" charset="0"/>
              </a:rPr>
              <a:t>Siyasi çevre etmenleri; </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Siyasi rejimin tipi, </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Hükümetin istikrarı,</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Muhalefetin gücü,</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Toplumsal gerginlikler,</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Hükümetin dış yatırıma bakışı ve teşvikleri,</a:t>
            </a:r>
          </a:p>
          <a:p>
            <a:pPr lvl="1" algn="just" defTabSz="762000">
              <a:lnSpc>
                <a:spcPct val="120000"/>
              </a:lnSpc>
              <a:spcBef>
                <a:spcPct val="25000"/>
              </a:spcBef>
              <a:buClr>
                <a:schemeClr val="accent6">
                  <a:lumMod val="75000"/>
                </a:schemeClr>
              </a:buClr>
              <a:buFont typeface="Arial" pitchFamily="34" charset="0"/>
              <a:buChar char="—"/>
            </a:pPr>
            <a:r>
              <a:rPr lang="tr-TR" sz="2000" dirty="0" smtClean="0">
                <a:latin typeface="Times New Roman" pitchFamily="18" charset="0"/>
                <a:cs typeface="Times New Roman" pitchFamily="18" charset="0"/>
              </a:rPr>
              <a:t> </a:t>
            </a:r>
            <a:r>
              <a:rPr lang="tr-TR" sz="1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Ülkenin dış politikası gibi faktörlerdir. 	</a:t>
            </a:r>
            <a:endParaRPr lang="tr-TR" sz="2000" dirty="0">
              <a:latin typeface="Times New Roman" pitchFamily="18" charset="0"/>
              <a:cs typeface="Times New Roman" pitchFamily="18" charset="0"/>
            </a:endParaRP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5" name="Slayt Numarası Yer Tutucusu 4"/>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21</a:t>
            </a:fld>
            <a:endParaRPr lang="tr-TR"/>
          </a:p>
        </p:txBody>
      </p:sp>
    </p:spTree>
    <p:extLst>
      <p:ext uri="{BB962C8B-B14F-4D97-AF65-F5344CB8AC3E}">
        <p14:creationId xmlns:p14="http://schemas.microsoft.com/office/powerpoint/2010/main" val="313683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srcRect l="29440" t="39561" r="25554" b="10988"/>
          <a:stretch/>
        </p:blipFill>
        <p:spPr>
          <a:xfrm>
            <a:off x="0" y="1206501"/>
            <a:ext cx="9144000" cy="5651500"/>
          </a:xfrm>
          <a:prstGeom prst="rect">
            <a:avLst/>
          </a:prstGeom>
        </p:spPr>
      </p:pic>
      <p:sp>
        <p:nvSpPr>
          <p:cNvPr id="3" name="Title 2"/>
          <p:cNvSpPr>
            <a:spLocks noGrp="1"/>
          </p:cNvSpPr>
          <p:nvPr>
            <p:ph type="title"/>
          </p:nvPr>
        </p:nvSpPr>
        <p:spPr>
          <a:xfrm>
            <a:off x="457200" y="124619"/>
            <a:ext cx="8229600" cy="1143000"/>
          </a:xfrm>
        </p:spPr>
        <p:txBody>
          <a:bodyPr/>
          <a:lstStyle/>
          <a:p>
            <a:r>
              <a:rPr lang="tr-TR" sz="3200" b="1" dirty="0" smtClean="0">
                <a:solidFill>
                  <a:schemeClr val="accent3"/>
                </a:solidFill>
                <a:latin typeface="Times New Roman"/>
                <a:cs typeface="Times New Roman"/>
              </a:rPr>
              <a:t>ASYA - AVRUPA </a:t>
            </a:r>
            <a:r>
              <a:rPr lang="tr-TR" sz="3200" b="1" dirty="0">
                <a:solidFill>
                  <a:schemeClr val="accent3"/>
                </a:solidFill>
                <a:latin typeface="Times New Roman"/>
                <a:cs typeface="Times New Roman"/>
              </a:rPr>
              <a:t>VE AFRİKA BAĞLAMINDA TÜRKİYE </a:t>
            </a:r>
            <a:endParaRPr lang="en-US" sz="3200" b="1" dirty="0">
              <a:solidFill>
                <a:schemeClr val="accent3"/>
              </a:solidFill>
              <a:latin typeface="Times New Roman"/>
              <a:cs typeface="Times New Roman"/>
            </a:endParaRPr>
          </a:p>
        </p:txBody>
      </p:sp>
      <p:sp>
        <p:nvSpPr>
          <p:cNvPr id="7" name="4 Metin Yer Tutucusu"/>
          <p:cNvSpPr txBox="1">
            <a:spLocks/>
          </p:cNvSpPr>
          <p:nvPr/>
        </p:nvSpPr>
        <p:spPr>
          <a:xfrm>
            <a:off x="1376672" y="6107113"/>
            <a:ext cx="6516161" cy="750887"/>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lnSpc>
                <a:spcPct val="90000"/>
              </a:lnSpc>
              <a:buNone/>
            </a:pPr>
            <a:r>
              <a:rPr lang="tr-TR" dirty="0" smtClean="0">
                <a:solidFill>
                  <a:srgbClr val="FF0000"/>
                </a:solidFill>
                <a:latin typeface="Franklin Gothic Book" charset="0"/>
                <a:ea typeface="ＭＳ Ｐゴシック" charset="0"/>
              </a:rPr>
              <a:t>Sanılanın aksine Arap Dünyası Türkleri seviyor.</a:t>
            </a:r>
            <a:endParaRPr lang="tr-TR" dirty="0">
              <a:solidFill>
                <a:srgbClr val="FF0000"/>
              </a:solidFill>
              <a:latin typeface="Franklin Gothic Book" charset="0"/>
              <a:ea typeface="ＭＳ Ｐゴシック"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40033515"/>
              </p:ext>
            </p:extLst>
          </p:nvPr>
        </p:nvGraphicFramePr>
        <p:xfrm>
          <a:off x="6340690" y="1464197"/>
          <a:ext cx="2547938" cy="4465320"/>
        </p:xfrm>
        <a:graphic>
          <a:graphicData uri="http://schemas.openxmlformats.org/drawingml/2006/table">
            <a:tbl>
              <a:tblPr>
                <a:tableStyleId>{3B4B98B0-60AC-42C2-AFA5-B58CD77FA1E5}</a:tableStyleId>
              </a:tblPr>
              <a:tblGrid>
                <a:gridCol w="1107141">
                  <a:extLst>
                    <a:ext uri="{9D8B030D-6E8A-4147-A177-3AD203B41FA5}">
                      <a16:colId xmlns:a16="http://schemas.microsoft.com/office/drawing/2014/main" val="20000"/>
                    </a:ext>
                  </a:extLst>
                </a:gridCol>
                <a:gridCol w="1440797">
                  <a:extLst>
                    <a:ext uri="{9D8B030D-6E8A-4147-A177-3AD203B41FA5}">
                      <a16:colId xmlns:a16="http://schemas.microsoft.com/office/drawing/2014/main" val="20001"/>
                    </a:ext>
                  </a:extLst>
                </a:gridCol>
              </a:tblGrid>
              <a:tr h="376168">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Lübnan</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5.850.743   </a:t>
                      </a:r>
                    </a:p>
                  </a:txBody>
                  <a:tcPr marL="9525" marR="9525" marT="9525" marB="0" anchor="b"/>
                </a:tc>
                <a:extLst>
                  <a:ext uri="{0D108BD9-81ED-4DB2-BD59-A6C34878D82A}">
                    <a16:rowId xmlns:a16="http://schemas.microsoft.com/office/drawing/2014/main" val="10000"/>
                  </a:ext>
                </a:extLst>
              </a:tr>
              <a:tr h="456981">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İsrail</a:t>
                      </a:r>
                    </a:p>
                  </a:txBody>
                  <a:tcPr marL="9525" marR="9525" marT="9525" marB="0" anchor="b"/>
                </a:tc>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                  8.380.400   </a:t>
                      </a:r>
                    </a:p>
                  </a:txBody>
                  <a:tcPr marL="9525" marR="9525" marT="9525" marB="0" anchor="b"/>
                </a:tc>
                <a:extLst>
                  <a:ext uri="{0D108BD9-81ED-4DB2-BD59-A6C34878D82A}">
                    <a16:rowId xmlns:a16="http://schemas.microsoft.com/office/drawing/2014/main" val="10001"/>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Mısır</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91.508.084   </a:t>
                      </a:r>
                    </a:p>
                  </a:txBody>
                  <a:tcPr marL="9525" marR="9525" marT="9525" marB="0" anchor="b"/>
                </a:tc>
                <a:extLst>
                  <a:ext uri="{0D108BD9-81ED-4DB2-BD59-A6C34878D82A}">
                    <a16:rowId xmlns:a16="http://schemas.microsoft.com/office/drawing/2014/main" val="10002"/>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Irak</a:t>
                      </a:r>
                    </a:p>
                  </a:txBody>
                  <a:tcPr marL="9525" marR="9525" marT="9525" marB="0" anchor="b"/>
                </a:tc>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                36.423.395   </a:t>
                      </a:r>
                    </a:p>
                  </a:txBody>
                  <a:tcPr marL="9525" marR="9525" marT="9525" marB="0" anchor="b"/>
                </a:tc>
                <a:extLst>
                  <a:ext uri="{0D108BD9-81ED-4DB2-BD59-A6C34878D82A}">
                    <a16:rowId xmlns:a16="http://schemas.microsoft.com/office/drawing/2014/main" val="10003"/>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Ürdün</a:t>
                      </a:r>
                    </a:p>
                  </a:txBody>
                  <a:tcPr marL="9525" marR="9525" marT="9525" marB="0" anchor="b"/>
                </a:tc>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                  7.594.547   </a:t>
                      </a:r>
                    </a:p>
                  </a:txBody>
                  <a:tcPr marL="9525" marR="9525" marT="9525" marB="0" anchor="b"/>
                </a:tc>
                <a:extLst>
                  <a:ext uri="{0D108BD9-81ED-4DB2-BD59-A6C34878D82A}">
                    <a16:rowId xmlns:a16="http://schemas.microsoft.com/office/drawing/2014/main" val="10004"/>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İran</a:t>
                      </a:r>
                    </a:p>
                  </a:txBody>
                  <a:tcPr marL="9525" marR="9525" marT="9525" marB="0" anchor="b"/>
                </a:tc>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                79.109.272   </a:t>
                      </a:r>
                    </a:p>
                  </a:txBody>
                  <a:tcPr marL="9525" marR="9525" marT="9525" marB="0" anchor="b"/>
                </a:tc>
                <a:extLst>
                  <a:ext uri="{0D108BD9-81ED-4DB2-BD59-A6C34878D82A}">
                    <a16:rowId xmlns:a16="http://schemas.microsoft.com/office/drawing/2014/main" val="10005"/>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Kuveyt</a:t>
                      </a:r>
                    </a:p>
                  </a:txBody>
                  <a:tcPr marL="9525" marR="9525" marT="9525" marB="0" anchor="b"/>
                </a:tc>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                  3.892.115   </a:t>
                      </a:r>
                    </a:p>
                  </a:txBody>
                  <a:tcPr marL="9525" marR="9525" marT="9525" marB="0" anchor="b"/>
                </a:tc>
                <a:extLst>
                  <a:ext uri="{0D108BD9-81ED-4DB2-BD59-A6C34878D82A}">
                    <a16:rowId xmlns:a16="http://schemas.microsoft.com/office/drawing/2014/main" val="10006"/>
                  </a:ext>
                </a:extLst>
              </a:tr>
              <a:tr h="492683">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Libya</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6.278.438   </a:t>
                      </a: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42405798"/>
              </p:ext>
            </p:extLst>
          </p:nvPr>
        </p:nvGraphicFramePr>
        <p:xfrm>
          <a:off x="924323" y="1963737"/>
          <a:ext cx="2613057" cy="3941462"/>
        </p:xfrm>
        <a:graphic>
          <a:graphicData uri="http://schemas.openxmlformats.org/drawingml/2006/table">
            <a:tbl>
              <a:tblPr>
                <a:tableStyleId>{3B4B98B0-60AC-42C2-AFA5-B58CD77FA1E5}</a:tableStyleId>
              </a:tblPr>
              <a:tblGrid>
                <a:gridCol w="1373659">
                  <a:extLst>
                    <a:ext uri="{9D8B030D-6E8A-4147-A177-3AD203B41FA5}">
                      <a16:colId xmlns:a16="http://schemas.microsoft.com/office/drawing/2014/main" val="20000"/>
                    </a:ext>
                  </a:extLst>
                </a:gridCol>
                <a:gridCol w="1239398">
                  <a:extLst>
                    <a:ext uri="{9D8B030D-6E8A-4147-A177-3AD203B41FA5}">
                      <a16:colId xmlns:a16="http://schemas.microsoft.com/office/drawing/2014/main" val="20001"/>
                    </a:ext>
                  </a:extLst>
                </a:gridCol>
              </a:tblGrid>
              <a:tr h="592472">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S. Arabistan</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31.540.372   </a:t>
                      </a:r>
                    </a:p>
                  </a:txBody>
                  <a:tcPr marL="9525" marR="9525" marT="9525" marB="0" anchor="b"/>
                </a:tc>
                <a:extLst>
                  <a:ext uri="{0D108BD9-81ED-4DB2-BD59-A6C34878D82A}">
                    <a16:rowId xmlns:a16="http://schemas.microsoft.com/office/drawing/2014/main" val="10000"/>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Tunus</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11.107.800   </a:t>
                      </a:r>
                    </a:p>
                  </a:txBody>
                  <a:tcPr marL="9525" marR="9525" marT="9525" marB="0" anchor="b"/>
                </a:tc>
                <a:extLst>
                  <a:ext uri="{0D108BD9-81ED-4DB2-BD59-A6C34878D82A}">
                    <a16:rowId xmlns:a16="http://schemas.microsoft.com/office/drawing/2014/main" val="10001"/>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B.A.E.</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9.156.963   </a:t>
                      </a:r>
                    </a:p>
                  </a:txBody>
                  <a:tcPr marL="9525" marR="9525" marT="9525" marB="0" anchor="b"/>
                </a:tc>
                <a:extLst>
                  <a:ext uri="{0D108BD9-81ED-4DB2-BD59-A6C34878D82A}">
                    <a16:rowId xmlns:a16="http://schemas.microsoft.com/office/drawing/2014/main" val="10002"/>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Yemen</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26.832.215   </a:t>
                      </a:r>
                    </a:p>
                  </a:txBody>
                  <a:tcPr marL="9525" marR="9525" marT="9525" marB="0" anchor="b"/>
                </a:tc>
                <a:extLst>
                  <a:ext uri="{0D108BD9-81ED-4DB2-BD59-A6C34878D82A}">
                    <a16:rowId xmlns:a16="http://schemas.microsoft.com/office/drawing/2014/main" val="10003"/>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Fas</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34.377.511   </a:t>
                      </a:r>
                    </a:p>
                  </a:txBody>
                  <a:tcPr marL="9525" marR="9525" marT="9525" marB="0" anchor="b"/>
                </a:tc>
                <a:extLst>
                  <a:ext uri="{0D108BD9-81ED-4DB2-BD59-A6C34878D82A}">
                    <a16:rowId xmlns:a16="http://schemas.microsoft.com/office/drawing/2014/main" val="10004"/>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Cezayir</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39.666.519   </a:t>
                      </a:r>
                    </a:p>
                  </a:txBody>
                  <a:tcPr marL="9525" marR="9525" marT="9525" marB="0" anchor="b"/>
                </a:tc>
                <a:extLst>
                  <a:ext uri="{0D108BD9-81ED-4DB2-BD59-A6C34878D82A}">
                    <a16:rowId xmlns:a16="http://schemas.microsoft.com/office/drawing/2014/main" val="10005"/>
                  </a:ext>
                </a:extLst>
              </a:tr>
              <a:tr h="397241">
                <a:tc>
                  <a:txBody>
                    <a:bodyPr/>
                    <a:lstStyle/>
                    <a:p>
                      <a:pPr algn="l" fontAlgn="b"/>
                      <a:r>
                        <a:rPr lang="tr-TR" sz="1800" b="1" kern="1200">
                          <a:solidFill>
                            <a:schemeClr val="tx1">
                              <a:lumMod val="65000"/>
                              <a:lumOff val="35000"/>
                            </a:schemeClr>
                          </a:solidFill>
                          <a:effectLst>
                            <a:outerShdw blurRad="38100" dist="38100" dir="2700000" algn="tl">
                              <a:srgbClr val="FFFFFF"/>
                            </a:outerShdw>
                          </a:effectLst>
                          <a:latin typeface="Perpetua" charset="0"/>
                          <a:ea typeface="+mn-ea"/>
                          <a:cs typeface="+mn-cs"/>
                        </a:rPr>
                        <a:t>Suriye</a:t>
                      </a:r>
                    </a:p>
                  </a:txBody>
                  <a:tcPr marL="9525" marR="9525" marT="9525" marB="0" anchor="b"/>
                </a:tc>
                <a:tc>
                  <a:txBody>
                    <a:bodyPr/>
                    <a:lstStyle/>
                    <a:p>
                      <a:pPr algn="l" fontAlgn="b"/>
                      <a:r>
                        <a:rPr lang="tr-TR" sz="1800" b="1" kern="1200" dirty="0">
                          <a:solidFill>
                            <a:schemeClr val="tx1">
                              <a:lumMod val="65000"/>
                              <a:lumOff val="35000"/>
                            </a:schemeClr>
                          </a:solidFill>
                          <a:effectLst>
                            <a:outerShdw blurRad="38100" dist="38100" dir="2700000" algn="tl">
                              <a:srgbClr val="FFFFFF"/>
                            </a:outerShdw>
                          </a:effectLst>
                          <a:latin typeface="Perpetua" charset="0"/>
                          <a:ea typeface="+mn-ea"/>
                          <a:cs typeface="+mn-cs"/>
                        </a:rPr>
                        <a:t>                18.502.413   </a:t>
                      </a:r>
                    </a:p>
                  </a:txBody>
                  <a:tcPr marL="9525" marR="9525" marT="9525" marB="0" anchor="b"/>
                </a:tc>
                <a:extLst>
                  <a:ext uri="{0D108BD9-81ED-4DB2-BD59-A6C34878D82A}">
                    <a16:rowId xmlns:a16="http://schemas.microsoft.com/office/drawing/2014/main" val="10006"/>
                  </a:ext>
                </a:extLst>
              </a:tr>
            </a:tbl>
          </a:graphicData>
        </a:graphic>
      </p:graphicFrame>
      <p:sp>
        <p:nvSpPr>
          <p:cNvPr id="15" name="Rectangle 14"/>
          <p:cNvSpPr/>
          <p:nvPr/>
        </p:nvSpPr>
        <p:spPr>
          <a:xfrm>
            <a:off x="922139" y="1559870"/>
            <a:ext cx="2586285" cy="400110"/>
          </a:xfrm>
          <a:prstGeom prst="rect">
            <a:avLst/>
          </a:prstGeom>
        </p:spPr>
        <p:txBody>
          <a:bodyPr wrap="none">
            <a:spAutoFit/>
          </a:bodyPr>
          <a:lstStyle/>
          <a:p>
            <a:r>
              <a:rPr lang="tr-TR" sz="2000" b="1" dirty="0">
                <a:solidFill>
                  <a:schemeClr val="tx1">
                    <a:lumMod val="65000"/>
                    <a:lumOff val="35000"/>
                  </a:schemeClr>
                </a:solidFill>
                <a:effectLst>
                  <a:outerShdw blurRad="38100" dist="38100" dir="2700000" algn="tl">
                    <a:srgbClr val="FFFFFF"/>
                  </a:outerShdw>
                </a:effectLst>
                <a:latin typeface="Perpetua" charset="0"/>
              </a:rPr>
              <a:t>2015 </a:t>
            </a:r>
            <a:r>
              <a:rPr lang="tr-TR" sz="2000" b="1" dirty="0" smtClean="0">
                <a:solidFill>
                  <a:schemeClr val="tx1">
                    <a:lumMod val="65000"/>
                    <a:lumOff val="35000"/>
                  </a:schemeClr>
                </a:solidFill>
                <a:effectLst>
                  <a:outerShdw blurRad="38100" dist="38100" dir="2700000" algn="tl">
                    <a:srgbClr val="FFFFFF"/>
                  </a:outerShdw>
                </a:effectLst>
                <a:latin typeface="Perpetua" charset="0"/>
              </a:rPr>
              <a:t>Yılı </a:t>
            </a:r>
            <a:r>
              <a:rPr lang="tr-TR" sz="2000" b="1" dirty="0">
                <a:solidFill>
                  <a:schemeClr val="tx1">
                    <a:lumMod val="65000"/>
                    <a:lumOff val="35000"/>
                  </a:schemeClr>
                </a:solidFill>
                <a:effectLst>
                  <a:outerShdw blurRad="38100" dist="38100" dir="2700000" algn="tl">
                    <a:srgbClr val="FFFFFF"/>
                  </a:outerShdw>
                </a:effectLst>
                <a:latin typeface="Perpetua" charset="0"/>
              </a:rPr>
              <a:t>T</a:t>
            </a:r>
            <a:r>
              <a:rPr lang="tr-TR" sz="2000" b="1" dirty="0" smtClean="0">
                <a:solidFill>
                  <a:schemeClr val="tx1">
                    <a:lumMod val="65000"/>
                    <a:lumOff val="35000"/>
                  </a:schemeClr>
                </a:solidFill>
                <a:effectLst>
                  <a:outerShdw blurRad="38100" dist="38100" dir="2700000" algn="tl">
                    <a:srgbClr val="FFFFFF"/>
                  </a:outerShdw>
                </a:effectLst>
                <a:latin typeface="Perpetua" charset="0"/>
              </a:rPr>
              <a:t>oplam Nüfus</a:t>
            </a:r>
            <a:endParaRPr lang="tr-TR" sz="2000" b="1" dirty="0">
              <a:solidFill>
                <a:schemeClr val="tx1">
                  <a:lumMod val="65000"/>
                  <a:lumOff val="35000"/>
                </a:schemeClr>
              </a:solidFill>
              <a:effectLst>
                <a:outerShdw blurRad="38100" dist="38100" dir="2700000" algn="tl">
                  <a:srgbClr val="FFFFFF"/>
                </a:outerShdw>
              </a:effectLst>
              <a:latin typeface="Perpetua" charset="0"/>
            </a:endParaRPr>
          </a:p>
        </p:txBody>
      </p:sp>
      <p:sp>
        <p:nvSpPr>
          <p:cNvPr id="4" name="Altbilgi Yer Tutucusu 3"/>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22</a:t>
            </a:fld>
            <a:endParaRPr lang="tr-TR"/>
          </a:p>
        </p:txBody>
      </p:sp>
    </p:spTree>
    <p:extLst>
      <p:ext uri="{BB962C8B-B14F-4D97-AF65-F5344CB8AC3E}">
        <p14:creationId xmlns:p14="http://schemas.microsoft.com/office/powerpoint/2010/main" val="1914475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accent3"/>
                </a:solidFill>
                <a:latin typeface="+mn-lt"/>
                <a:cs typeface="Times New Roman"/>
              </a:rPr>
              <a:t>AVRUPA cephesi </a:t>
            </a:r>
            <a:r>
              <a:rPr lang="tr-TR" b="1" dirty="0" err="1" smtClean="0">
                <a:solidFill>
                  <a:schemeClr val="accent3"/>
                </a:solidFill>
                <a:latin typeface="+mn-lt"/>
                <a:cs typeface="Times New Roman"/>
              </a:rPr>
              <a:t>yenİ</a:t>
            </a:r>
            <a:r>
              <a:rPr lang="tr-TR" b="1" dirty="0" smtClean="0">
                <a:solidFill>
                  <a:schemeClr val="accent3"/>
                </a:solidFill>
                <a:latin typeface="+mn-lt"/>
                <a:cs typeface="Times New Roman"/>
              </a:rPr>
              <a:t> paydaşlar</a:t>
            </a:r>
            <a:endParaRPr lang="en-US" dirty="0">
              <a:solidFill>
                <a:schemeClr val="accent3"/>
              </a:solidFill>
              <a:latin typeface="+mn-lt"/>
              <a:cs typeface="Times New Roman"/>
            </a:endParaRPr>
          </a:p>
        </p:txBody>
      </p:sp>
      <p:sp>
        <p:nvSpPr>
          <p:cNvPr id="3" name="Content Placeholder 2"/>
          <p:cNvSpPr>
            <a:spLocks noGrp="1"/>
          </p:cNvSpPr>
          <p:nvPr>
            <p:ph sz="half" idx="1"/>
          </p:nvPr>
        </p:nvSpPr>
        <p:spPr>
          <a:xfrm>
            <a:off x="607546" y="1412776"/>
            <a:ext cx="3767328" cy="4342071"/>
          </a:xfrm>
        </p:spPr>
        <p:txBody>
          <a:bodyPr>
            <a:noAutofit/>
          </a:bodyPr>
          <a:lstStyle/>
          <a:p>
            <a:pPr marL="0" indent="0">
              <a:lnSpc>
                <a:spcPct val="50000"/>
              </a:lnSpc>
              <a:buNone/>
            </a:pPr>
            <a:r>
              <a:rPr lang="tr-TR" sz="2000" b="1" dirty="0" smtClean="0">
                <a:latin typeface="Times New Roman Tur" charset="0"/>
                <a:cs typeface="Times New Roman Tur" charset="0"/>
              </a:rPr>
              <a:t>BALKANLAR</a:t>
            </a:r>
          </a:p>
          <a:p>
            <a:pPr>
              <a:lnSpc>
                <a:spcPct val="50000"/>
              </a:lnSpc>
            </a:pPr>
            <a:r>
              <a:rPr lang="tr-TR" sz="2000" dirty="0" smtClean="0">
                <a:latin typeface="Times New Roman Tur" charset="0"/>
                <a:cs typeface="Times New Roman Tur" charset="0"/>
              </a:rPr>
              <a:t>Bosna</a:t>
            </a:r>
            <a:endParaRPr lang="tr-TR" sz="2000" dirty="0">
              <a:latin typeface="Times New Roman Tur" charset="0"/>
              <a:cs typeface="Times New Roman Tur" charset="0"/>
            </a:endParaRPr>
          </a:p>
          <a:p>
            <a:pPr>
              <a:lnSpc>
                <a:spcPct val="50000"/>
              </a:lnSpc>
            </a:pPr>
            <a:r>
              <a:rPr lang="tr-TR" sz="2000" dirty="0">
                <a:latin typeface="Times New Roman Tur" charset="0"/>
                <a:cs typeface="Times New Roman Tur" charset="0"/>
              </a:rPr>
              <a:t>Kosova</a:t>
            </a:r>
          </a:p>
          <a:p>
            <a:pPr>
              <a:lnSpc>
                <a:spcPct val="50000"/>
              </a:lnSpc>
            </a:pPr>
            <a:r>
              <a:rPr lang="tr-TR" sz="2000" dirty="0">
                <a:latin typeface="Times New Roman Tur" charset="0"/>
                <a:cs typeface="Times New Roman Tur" charset="0"/>
              </a:rPr>
              <a:t>Arnavutluk</a:t>
            </a:r>
          </a:p>
          <a:p>
            <a:pPr>
              <a:lnSpc>
                <a:spcPct val="50000"/>
              </a:lnSpc>
            </a:pPr>
            <a:r>
              <a:rPr lang="tr-TR" sz="2000" dirty="0" smtClean="0">
                <a:latin typeface="Times New Roman Tur" charset="0"/>
                <a:cs typeface="Times New Roman Tur" charset="0"/>
              </a:rPr>
              <a:t>Sırbistan</a:t>
            </a:r>
            <a:endParaRPr lang="tr-TR" sz="2000" dirty="0">
              <a:latin typeface="Times New Roman Tur" charset="0"/>
              <a:cs typeface="Times New Roman Tur" charset="0"/>
            </a:endParaRPr>
          </a:p>
          <a:p>
            <a:pPr>
              <a:lnSpc>
                <a:spcPct val="50000"/>
              </a:lnSpc>
            </a:pPr>
            <a:r>
              <a:rPr lang="tr-TR" sz="2000" dirty="0" smtClean="0">
                <a:latin typeface="Times New Roman Tur" charset="0"/>
                <a:cs typeface="Times New Roman Tur" charset="0"/>
              </a:rPr>
              <a:t>Hırvatistan</a:t>
            </a:r>
            <a:endParaRPr lang="tr-TR" sz="2000" dirty="0">
              <a:latin typeface="Times New Roman Tur" charset="0"/>
              <a:cs typeface="Times New Roman Tur" charset="0"/>
            </a:endParaRPr>
          </a:p>
          <a:p>
            <a:pPr>
              <a:lnSpc>
                <a:spcPct val="50000"/>
              </a:lnSpc>
            </a:pPr>
            <a:r>
              <a:rPr lang="tr-TR" sz="2000" dirty="0">
                <a:latin typeface="Times New Roman Tur" charset="0"/>
                <a:cs typeface="Times New Roman Tur" charset="0"/>
              </a:rPr>
              <a:t>Bulgaristan</a:t>
            </a:r>
          </a:p>
          <a:p>
            <a:pPr>
              <a:lnSpc>
                <a:spcPct val="50000"/>
              </a:lnSpc>
            </a:pPr>
            <a:r>
              <a:rPr lang="tr-TR" sz="2000" dirty="0">
                <a:latin typeface="Times New Roman Tur" charset="0"/>
                <a:cs typeface="Times New Roman Tur" charset="0"/>
              </a:rPr>
              <a:t>Romanya</a:t>
            </a:r>
          </a:p>
          <a:p>
            <a:pPr>
              <a:lnSpc>
                <a:spcPct val="50000"/>
              </a:lnSpc>
            </a:pPr>
            <a:r>
              <a:rPr lang="tr-TR" sz="2000" dirty="0" smtClean="0">
                <a:latin typeface="Times New Roman Tur" charset="0"/>
                <a:cs typeface="Times New Roman Tur" charset="0"/>
              </a:rPr>
              <a:t>Yunanistan</a:t>
            </a:r>
          </a:p>
          <a:p>
            <a:pPr>
              <a:lnSpc>
                <a:spcPct val="50000"/>
              </a:lnSpc>
            </a:pPr>
            <a:r>
              <a:rPr lang="tr-TR" sz="2000" dirty="0" smtClean="0">
                <a:latin typeface="Times New Roman Tur" charset="0"/>
                <a:cs typeface="Times New Roman Tur" charset="0"/>
              </a:rPr>
              <a:t>Karadağ </a:t>
            </a:r>
            <a:endParaRPr lang="tr-TR" sz="2000" dirty="0">
              <a:latin typeface="Times New Roman Tur" charset="0"/>
              <a:cs typeface="Times New Roman Tur" charset="0"/>
            </a:endParaRPr>
          </a:p>
          <a:p>
            <a:pPr>
              <a:lnSpc>
                <a:spcPct val="50000"/>
              </a:lnSpc>
            </a:pPr>
            <a:r>
              <a:rPr lang="tr-TR" sz="2000" dirty="0" smtClean="0">
                <a:latin typeface="Times New Roman Tur" charset="0"/>
                <a:cs typeface="Times New Roman Tur" charset="0"/>
              </a:rPr>
              <a:t>Makedonya </a:t>
            </a:r>
            <a:endParaRPr lang="tr-TR" sz="2000" dirty="0">
              <a:latin typeface="Times New Roman Tur" charset="0"/>
              <a:cs typeface="Times New Roman Tur" charset="0"/>
            </a:endParaRPr>
          </a:p>
        </p:txBody>
      </p:sp>
      <p:sp>
        <p:nvSpPr>
          <p:cNvPr id="4" name="Content Placeholder 3"/>
          <p:cNvSpPr>
            <a:spLocks noGrp="1"/>
          </p:cNvSpPr>
          <p:nvPr>
            <p:ph sz="half" idx="2"/>
          </p:nvPr>
        </p:nvSpPr>
        <p:spPr>
          <a:xfrm>
            <a:off x="4716016" y="1412776"/>
            <a:ext cx="3767328" cy="3718650"/>
          </a:xfrm>
        </p:spPr>
        <p:txBody>
          <a:bodyPr>
            <a:normAutofit/>
          </a:bodyPr>
          <a:lstStyle/>
          <a:p>
            <a:pPr marL="0" indent="0">
              <a:buNone/>
            </a:pPr>
            <a:r>
              <a:rPr lang="tr-TR" b="1" dirty="0">
                <a:latin typeface="Times New Roman Tur" charset="0"/>
                <a:ea typeface="ＭＳ Ｐゴシック" charset="0"/>
                <a:cs typeface="Times New Roman Tur" charset="0"/>
              </a:rPr>
              <a:t>AVRUPADAKİ TÜRK İŞÇİLERİ</a:t>
            </a:r>
          </a:p>
          <a:p>
            <a:pPr marL="0" indent="0">
              <a:buNone/>
            </a:pPr>
            <a:r>
              <a:rPr lang="tr-TR" dirty="0" smtClean="0">
                <a:latin typeface="Times New Roman Tur" charset="0"/>
                <a:cs typeface="Times New Roman Tur" charset="0"/>
              </a:rPr>
              <a:t>Avrupa birliği; her hareketi, </a:t>
            </a:r>
            <a:r>
              <a:rPr lang="tr-TR" dirty="0">
                <a:latin typeface="Times New Roman Tur" charset="0"/>
                <a:cs typeface="Times New Roman Tur" charset="0"/>
              </a:rPr>
              <a:t>dostluğu ve gizli düşmanlığı ile  bizi etkiledi ve etkileyecek.</a:t>
            </a:r>
          </a:p>
          <a:p>
            <a:endParaRPr lang="en-US" dirty="0"/>
          </a:p>
        </p:txBody>
      </p:sp>
      <p:sp>
        <p:nvSpPr>
          <p:cNvPr id="6" name="Altbilgi Yer Tutucusu 5"/>
          <p:cNvSpPr>
            <a:spLocks noGrp="1"/>
          </p:cNvSpPr>
          <p:nvPr>
            <p:ph type="ftr" sz="quarter" idx="11"/>
          </p:nvPr>
        </p:nvSpPr>
        <p:spPr/>
        <p:txBody>
          <a:bodyPr/>
          <a:lstStyle/>
          <a:p>
            <a:r>
              <a:rPr lang="tr-TR" smtClean="0"/>
              <a:t>Prof.Dr.Cemal ZEHİR</a:t>
            </a:r>
            <a:endParaRPr lang="tr-TR"/>
          </a:p>
        </p:txBody>
      </p:sp>
      <p:sp>
        <p:nvSpPr>
          <p:cNvPr id="7" name="Slayt Numarası Yer Tutucusu 6"/>
          <p:cNvSpPr>
            <a:spLocks noGrp="1"/>
          </p:cNvSpPr>
          <p:nvPr>
            <p:ph type="sldNum" sz="quarter" idx="12"/>
          </p:nvPr>
        </p:nvSpPr>
        <p:spPr/>
        <p:txBody>
          <a:bodyPr/>
          <a:lstStyle/>
          <a:p>
            <a:fld id="{BBC4E386-F510-4CBC-805C-9276279BD5CF}" type="slidenum">
              <a:rPr lang="tr-TR" smtClean="0"/>
              <a:pPr/>
              <a:t>23</a:t>
            </a:fld>
            <a:endParaRPr lang="tr-TR"/>
          </a:p>
        </p:txBody>
      </p:sp>
    </p:spTree>
    <p:extLst>
      <p:ext uri="{BB962C8B-B14F-4D97-AF65-F5344CB8AC3E}">
        <p14:creationId xmlns:p14="http://schemas.microsoft.com/office/powerpoint/2010/main" val="42423332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3"/>
                </a:solidFill>
              </a:rPr>
              <a:t>ASYA</a:t>
            </a:r>
            <a:r>
              <a:rPr lang="tr-TR" sz="4000" dirty="0" smtClean="0">
                <a:solidFill>
                  <a:schemeClr val="accent3"/>
                </a:solidFill>
              </a:rPr>
              <a:t> cephesi yeni paydaşlar</a:t>
            </a:r>
            <a:endParaRPr lang="en-US" sz="4000" dirty="0">
              <a:solidFill>
                <a:schemeClr val="accent3"/>
              </a:solidFill>
            </a:endParaRPr>
          </a:p>
        </p:txBody>
      </p:sp>
      <p:sp>
        <p:nvSpPr>
          <p:cNvPr id="3" name="Content Placeholder 2"/>
          <p:cNvSpPr>
            <a:spLocks noGrp="1"/>
          </p:cNvSpPr>
          <p:nvPr>
            <p:ph sz="half" idx="1"/>
          </p:nvPr>
        </p:nvSpPr>
        <p:spPr>
          <a:xfrm>
            <a:off x="467544" y="980728"/>
            <a:ext cx="3767328" cy="3808881"/>
          </a:xfrm>
        </p:spPr>
        <p:txBody>
          <a:bodyPr>
            <a:noAutofit/>
          </a:bodyPr>
          <a:lstStyle/>
          <a:p>
            <a:pPr>
              <a:lnSpc>
                <a:spcPct val="90000"/>
              </a:lnSpc>
              <a:buNone/>
            </a:pPr>
            <a:r>
              <a:rPr lang="tr-TR" b="1" dirty="0">
                <a:latin typeface="Times New Roman Tur" charset="0"/>
                <a:cs typeface="Times New Roman Tur" charset="0"/>
              </a:rPr>
              <a:t>KAFKASYA</a:t>
            </a:r>
          </a:p>
          <a:p>
            <a:pPr>
              <a:lnSpc>
                <a:spcPct val="90000"/>
              </a:lnSpc>
            </a:pPr>
            <a:r>
              <a:rPr lang="tr-TR" b="1" dirty="0">
                <a:latin typeface="Times New Roman Tur" charset="0"/>
                <a:cs typeface="Times New Roman Tur" charset="0"/>
              </a:rPr>
              <a:t>Çeçenistan</a:t>
            </a:r>
          </a:p>
          <a:p>
            <a:pPr>
              <a:lnSpc>
                <a:spcPct val="90000"/>
              </a:lnSpc>
            </a:pPr>
            <a:r>
              <a:rPr lang="tr-TR" b="1" dirty="0" smtClean="0">
                <a:latin typeface="Times New Roman Tur" charset="0"/>
                <a:cs typeface="Times New Roman Tur" charset="0"/>
              </a:rPr>
              <a:t>Dağıstan</a:t>
            </a:r>
            <a:endParaRPr lang="tr-TR" b="1" dirty="0">
              <a:latin typeface="Times New Roman Tur" charset="0"/>
              <a:cs typeface="Times New Roman Tur" charset="0"/>
            </a:endParaRPr>
          </a:p>
          <a:p>
            <a:pPr>
              <a:lnSpc>
                <a:spcPct val="90000"/>
              </a:lnSpc>
            </a:pPr>
            <a:r>
              <a:rPr lang="tr-TR" b="1" dirty="0" err="1">
                <a:latin typeface="Times New Roman Tur" charset="0"/>
                <a:cs typeface="Times New Roman Tur" charset="0"/>
              </a:rPr>
              <a:t>Abazya</a:t>
            </a:r>
            <a:endParaRPr lang="tr-TR" b="1" dirty="0">
              <a:latin typeface="Times New Roman Tur" charset="0"/>
              <a:cs typeface="Times New Roman Tur" charset="0"/>
            </a:endParaRPr>
          </a:p>
          <a:p>
            <a:pPr>
              <a:lnSpc>
                <a:spcPct val="90000"/>
              </a:lnSpc>
            </a:pPr>
            <a:r>
              <a:rPr lang="tr-TR" b="1" dirty="0">
                <a:latin typeface="Times New Roman Tur" charset="0"/>
                <a:cs typeface="Times New Roman Tur" charset="0"/>
              </a:rPr>
              <a:t>Gürcistan</a:t>
            </a:r>
          </a:p>
          <a:p>
            <a:pPr>
              <a:lnSpc>
                <a:spcPct val="90000"/>
              </a:lnSpc>
            </a:pPr>
            <a:r>
              <a:rPr lang="tr-TR" b="1" dirty="0" smtClean="0">
                <a:latin typeface="Times New Roman Tur" charset="0"/>
                <a:cs typeface="Times New Roman Tur" charset="0"/>
              </a:rPr>
              <a:t>Ermenistan</a:t>
            </a:r>
            <a:endParaRPr lang="tr-TR" b="1" dirty="0">
              <a:latin typeface="Times New Roman Tur" charset="0"/>
              <a:cs typeface="Times New Roman Tur" charset="0"/>
            </a:endParaRPr>
          </a:p>
          <a:p>
            <a:pPr>
              <a:lnSpc>
                <a:spcPct val="90000"/>
              </a:lnSpc>
            </a:pPr>
            <a:r>
              <a:rPr lang="tr-TR" b="1" dirty="0" err="1" smtClean="0">
                <a:latin typeface="Times New Roman Tur" charset="0"/>
                <a:cs typeface="Times New Roman Tur" charset="0"/>
              </a:rPr>
              <a:t>Acaristan</a:t>
            </a:r>
            <a:r>
              <a:rPr lang="tr-TR" b="1" dirty="0" smtClean="0">
                <a:latin typeface="Times New Roman Tur" charset="0"/>
                <a:cs typeface="Times New Roman Tur" charset="0"/>
              </a:rPr>
              <a:t> </a:t>
            </a:r>
            <a:r>
              <a:rPr lang="tr-TR" b="1" dirty="0">
                <a:latin typeface="Times New Roman Tur" charset="0"/>
                <a:cs typeface="Times New Roman Tur" charset="0"/>
              </a:rPr>
              <a:t>(Batum</a:t>
            </a:r>
            <a:r>
              <a:rPr lang="tr-TR" b="1" dirty="0" smtClean="0">
                <a:latin typeface="Times New Roman Tur" charset="0"/>
                <a:cs typeface="Times New Roman Tur" charset="0"/>
              </a:rPr>
              <a:t>)</a:t>
            </a:r>
            <a:endParaRPr lang="tr-TR" b="1" dirty="0">
              <a:latin typeface="Times New Roman Tur" charset="0"/>
              <a:cs typeface="Times New Roman Tur" charset="0"/>
            </a:endParaRPr>
          </a:p>
        </p:txBody>
      </p:sp>
      <p:sp>
        <p:nvSpPr>
          <p:cNvPr id="4" name="Content Placeholder 3"/>
          <p:cNvSpPr>
            <a:spLocks noGrp="1"/>
          </p:cNvSpPr>
          <p:nvPr>
            <p:ph sz="half" idx="2"/>
          </p:nvPr>
        </p:nvSpPr>
        <p:spPr>
          <a:xfrm>
            <a:off x="4211960" y="1268760"/>
            <a:ext cx="4387425" cy="3252788"/>
          </a:xfrm>
        </p:spPr>
        <p:txBody>
          <a:bodyPr>
            <a:noAutofit/>
          </a:bodyPr>
          <a:lstStyle/>
          <a:p>
            <a:pPr>
              <a:lnSpc>
                <a:spcPct val="70000"/>
              </a:lnSpc>
              <a:buNone/>
            </a:pPr>
            <a:r>
              <a:rPr lang="tr-TR" sz="2400" b="1" dirty="0">
                <a:latin typeface="Perpetua" charset="0"/>
              </a:rPr>
              <a:t>ORTA ASYA</a:t>
            </a:r>
          </a:p>
          <a:p>
            <a:pPr>
              <a:lnSpc>
                <a:spcPct val="70000"/>
              </a:lnSpc>
            </a:pPr>
            <a:r>
              <a:rPr lang="tr-TR" sz="2400" b="1" dirty="0">
                <a:latin typeface="Times New Roman Tur" charset="0"/>
                <a:cs typeface="Times New Roman Tur" charset="0"/>
              </a:rPr>
              <a:t>Azerbaycan</a:t>
            </a:r>
          </a:p>
          <a:p>
            <a:pPr>
              <a:lnSpc>
                <a:spcPct val="70000"/>
              </a:lnSpc>
            </a:pPr>
            <a:r>
              <a:rPr lang="tr-TR" sz="2400" b="1" dirty="0">
                <a:latin typeface="Times New Roman Tur" charset="0"/>
                <a:cs typeface="Times New Roman Tur" charset="0"/>
              </a:rPr>
              <a:t>Kırgızistan</a:t>
            </a:r>
          </a:p>
          <a:p>
            <a:pPr>
              <a:lnSpc>
                <a:spcPct val="70000"/>
              </a:lnSpc>
            </a:pPr>
            <a:r>
              <a:rPr lang="tr-TR" sz="2400" b="1" dirty="0">
                <a:latin typeface="Times New Roman Tur" charset="0"/>
                <a:cs typeface="Times New Roman Tur" charset="0"/>
              </a:rPr>
              <a:t>Kazakistan</a:t>
            </a:r>
          </a:p>
          <a:p>
            <a:pPr>
              <a:lnSpc>
                <a:spcPct val="70000"/>
              </a:lnSpc>
            </a:pPr>
            <a:r>
              <a:rPr lang="tr-TR" sz="2400" b="1" dirty="0">
                <a:latin typeface="Times New Roman Tur" charset="0"/>
                <a:cs typeface="Times New Roman Tur" charset="0"/>
              </a:rPr>
              <a:t>Türkmenistan</a:t>
            </a:r>
          </a:p>
          <a:p>
            <a:pPr>
              <a:lnSpc>
                <a:spcPct val="70000"/>
              </a:lnSpc>
            </a:pPr>
            <a:r>
              <a:rPr lang="tr-TR" sz="2400" b="1" dirty="0">
                <a:latin typeface="Times New Roman Tur" charset="0"/>
                <a:cs typeface="Times New Roman Tur" charset="0"/>
              </a:rPr>
              <a:t>Özbekistan</a:t>
            </a:r>
          </a:p>
          <a:p>
            <a:pPr>
              <a:lnSpc>
                <a:spcPct val="70000"/>
              </a:lnSpc>
            </a:pPr>
            <a:r>
              <a:rPr lang="tr-TR" sz="2400" b="1" dirty="0">
                <a:latin typeface="Times New Roman Tur" charset="0"/>
                <a:cs typeface="Times New Roman Tur" charset="0"/>
              </a:rPr>
              <a:t>Tacikistan</a:t>
            </a:r>
          </a:p>
          <a:p>
            <a:pPr>
              <a:lnSpc>
                <a:spcPct val="70000"/>
              </a:lnSpc>
            </a:pPr>
            <a:r>
              <a:rPr lang="tr-TR" sz="2400" b="1" dirty="0">
                <a:latin typeface="Times New Roman Tur" charset="0"/>
                <a:cs typeface="Times New Roman Tur" charset="0"/>
              </a:rPr>
              <a:t>Afganistan</a:t>
            </a:r>
          </a:p>
          <a:p>
            <a:pPr>
              <a:lnSpc>
                <a:spcPct val="70000"/>
              </a:lnSpc>
            </a:pPr>
            <a:r>
              <a:rPr lang="tr-TR" sz="2400" b="1" dirty="0">
                <a:latin typeface="Times New Roman Tur" charset="0"/>
                <a:cs typeface="Times New Roman Tur" charset="0"/>
              </a:rPr>
              <a:t>Doğu Türkistan</a:t>
            </a:r>
          </a:p>
          <a:p>
            <a:pPr>
              <a:lnSpc>
                <a:spcPct val="70000"/>
              </a:lnSpc>
            </a:pPr>
            <a:r>
              <a:rPr lang="tr-TR" sz="2400" b="1" dirty="0">
                <a:latin typeface="Times New Roman Tur" charset="0"/>
                <a:cs typeface="Times New Roman Tur" charset="0"/>
              </a:rPr>
              <a:t>Diğer  Özerk Türk </a:t>
            </a:r>
            <a:r>
              <a:rPr lang="tr-TR" sz="2400" b="1" dirty="0" smtClean="0">
                <a:latin typeface="Times New Roman Tur" charset="0"/>
                <a:cs typeface="Times New Roman Tur" charset="0"/>
              </a:rPr>
              <a:t>Cumhuriyetleri</a:t>
            </a:r>
            <a:endParaRPr lang="tr-TR" sz="2400" b="1" dirty="0">
              <a:latin typeface="Times New Roman Tur" charset="0"/>
              <a:cs typeface="Times New Roman Tur" charset="0"/>
            </a:endParaRPr>
          </a:p>
        </p:txBody>
      </p:sp>
      <p:sp>
        <p:nvSpPr>
          <p:cNvPr id="6" name="Altbilgi Yer Tutucusu 5"/>
          <p:cNvSpPr>
            <a:spLocks noGrp="1"/>
          </p:cNvSpPr>
          <p:nvPr>
            <p:ph type="ftr" sz="quarter" idx="11"/>
          </p:nvPr>
        </p:nvSpPr>
        <p:spPr/>
        <p:txBody>
          <a:bodyPr/>
          <a:lstStyle/>
          <a:p>
            <a:r>
              <a:rPr lang="tr-TR" smtClean="0"/>
              <a:t>Prof.Dr.Cemal ZEHİR</a:t>
            </a:r>
            <a:endParaRPr lang="tr-TR"/>
          </a:p>
        </p:txBody>
      </p:sp>
      <p:sp>
        <p:nvSpPr>
          <p:cNvPr id="7" name="Slayt Numarası Yer Tutucusu 6"/>
          <p:cNvSpPr>
            <a:spLocks noGrp="1"/>
          </p:cNvSpPr>
          <p:nvPr>
            <p:ph type="sldNum" sz="quarter" idx="12"/>
          </p:nvPr>
        </p:nvSpPr>
        <p:spPr/>
        <p:txBody>
          <a:bodyPr/>
          <a:lstStyle/>
          <a:p>
            <a:fld id="{BBC4E386-F510-4CBC-805C-9276279BD5CF}" type="slidenum">
              <a:rPr lang="tr-TR" smtClean="0"/>
              <a:pPr/>
              <a:t>24</a:t>
            </a:fld>
            <a:endParaRPr lang="tr-TR"/>
          </a:p>
        </p:txBody>
      </p:sp>
    </p:spTree>
    <p:extLst>
      <p:ext uri="{BB962C8B-B14F-4D97-AF65-F5344CB8AC3E}">
        <p14:creationId xmlns:p14="http://schemas.microsoft.com/office/powerpoint/2010/main" val="66599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29356" y="344587"/>
            <a:ext cx="8547100" cy="492125"/>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38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2. EKONOMİK ÇEVRE İNCELEMESİ</a:t>
            </a:r>
          </a:p>
        </p:txBody>
      </p:sp>
      <p:sp>
        <p:nvSpPr>
          <p:cNvPr id="6" name="Rectangle 2"/>
          <p:cNvSpPr txBox="1">
            <a:spLocks noChangeArrowheads="1"/>
          </p:cNvSpPr>
          <p:nvPr/>
        </p:nvSpPr>
        <p:spPr>
          <a:xfrm>
            <a:off x="-324544" y="1055315"/>
            <a:ext cx="9065072" cy="1221557"/>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71500" lvl="2" indent="0" algn="just">
              <a:spcBef>
                <a:spcPct val="0"/>
              </a:spcBef>
              <a:buClr>
                <a:schemeClr val="accent2"/>
              </a:buClr>
              <a:buSzPct val="80000"/>
              <a:buNone/>
            </a:pPr>
            <a:r>
              <a:rPr lang="en-US" sz="2100" dirty="0" err="1" smtClean="0">
                <a:latin typeface="Times New Roman" pitchFamily="18" charset="0"/>
                <a:cs typeface="Times New Roman" pitchFamily="18" charset="0"/>
              </a:rPr>
              <a:t>Ülkeler</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kalkınmışlıkları</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açısından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üç</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grupta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incelenirler</a:t>
            </a:r>
            <a:r>
              <a:rPr lang="en-US" sz="2100" dirty="0" smtClean="0">
                <a:latin typeface="Times New Roman" pitchFamily="18" charset="0"/>
                <a:cs typeface="Times New Roman" pitchFamily="18" charset="0"/>
              </a:rPr>
              <a:t>;</a:t>
            </a:r>
            <a:r>
              <a:rPr lang="tr-TR"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gelişmiş</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ülkeler</a:t>
            </a:r>
            <a:r>
              <a:rPr lang="en-US" sz="2100" dirty="0" smtClean="0">
                <a:latin typeface="Times New Roman" pitchFamily="18" charset="0"/>
                <a:cs typeface="Times New Roman" pitchFamily="18" charset="0"/>
              </a:rPr>
              <a:t>,</a:t>
            </a:r>
            <a:r>
              <a:rPr lang="tr-TR"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gelişmekte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olan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ülkeler</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az</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gelişmiş</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ülkeler</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diye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sınıflanabilir.Ekonomik</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incelemelerde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dikkate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alınması</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gereken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değişkenler</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şunlardır</a:t>
            </a:r>
            <a:r>
              <a:rPr lang="en-US" sz="2100" dirty="0" smtClean="0">
                <a:latin typeface="Times New Roman" pitchFamily="18" charset="0"/>
                <a:cs typeface="Times New Roman" pitchFamily="18" charset="0"/>
              </a:rPr>
              <a:t>. </a:t>
            </a:r>
            <a:endParaRPr lang="tr-TR" sz="2100" dirty="0" smtClean="0">
              <a:latin typeface="Times New Roman" pitchFamily="18" charset="0"/>
              <a:cs typeface="Times New Roman" pitchFamily="18" charset="0"/>
            </a:endParaRPr>
          </a:p>
          <a:p>
            <a:pPr marL="571500" lvl="2" indent="0" algn="just">
              <a:spcBef>
                <a:spcPct val="0"/>
              </a:spcBef>
              <a:buClr>
                <a:schemeClr val="accent2"/>
              </a:buClr>
              <a:buSzPct val="80000"/>
              <a:buNone/>
            </a:pPr>
            <a:endParaRPr lang="en-US" sz="2100"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627"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26442" y="2348880"/>
            <a:ext cx="8522022" cy="3024336"/>
          </a:xfrm>
          <a:prstGeom prst="rect">
            <a:avLst/>
          </a:prstGeom>
        </p:spPr>
        <p:txBody>
          <a:bodyPr/>
          <a:lstStyle/>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Milli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gelir</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miktarı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yıldan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yıla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artış</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oranları</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Kişi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başına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milli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gelir</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dağılımları</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Kamu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özel</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kesimin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milli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gelir</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içindeki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payları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yıldan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yıla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artış</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oranları</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Tasarrufların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yatırıma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dönüşme</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eğilimleri</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İşletmenin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üretimine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giren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ara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mallarını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üreten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endüstri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kollarındaki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yatırım</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eğilimi</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Hammadde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işgücü</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masraflarının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artış</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eğilimi</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Devletin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ekonomideki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para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maliye</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politikaları</a:t>
            </a:r>
            <a:endParaRPr lang="tr-TR" sz="2100" dirty="0" smtClean="0">
              <a:latin typeface="Times New Roman" pitchFamily="18" charset="0"/>
              <a:cs typeface="Times New Roman" pitchFamily="18" charset="0"/>
            </a:endParaRPr>
          </a:p>
          <a:p>
            <a:pPr marL="171450" lvl="0" indent="-171450" algn="just" rtl="0">
              <a:buClr>
                <a:srgbClr val="9E0000"/>
              </a:buClr>
              <a:buSzPct val="105000"/>
              <a:buFont typeface="Times New Roman" pitchFamily="18" charset="0"/>
              <a:buChar char="●"/>
            </a:pPr>
            <a:endParaRPr lang="tr-TR" sz="500" dirty="0">
              <a:latin typeface="Times New Roman" pitchFamily="18" charset="0"/>
              <a:cs typeface="Times New Roman" pitchFamily="18" charset="0"/>
            </a:endParaRPr>
          </a:p>
          <a:p>
            <a:pPr marL="342900" lvl="0" indent="-342900" algn="just" rtl="0">
              <a:buClr>
                <a:srgbClr val="9E0000"/>
              </a:buClr>
              <a:buSzPct val="105000"/>
              <a:buFont typeface="Times New Roman" pitchFamily="18" charset="0"/>
              <a:buChar char="●"/>
            </a:pPr>
            <a:r>
              <a:rPr lang="en-US" sz="2100" dirty="0" err="1">
                <a:latin typeface="Times New Roman" pitchFamily="18" charset="0"/>
                <a:cs typeface="Times New Roman" pitchFamily="18" charset="0"/>
              </a:rPr>
              <a:t>Devletin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para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maliye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politikalarına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bağlı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olarak</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oluşan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enflasyonun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seyri</a:t>
            </a:r>
            <a:endParaRPr lang="tr-TR" sz="2100" dirty="0">
              <a:latin typeface="Times New Roman" pitchFamily="18" charset="0"/>
              <a:cs typeface="Times New Roman" pitchFamily="18" charset="0"/>
            </a:endParaRPr>
          </a:p>
        </p:txBody>
      </p:sp>
    </p:spTree>
    <p:extLst>
      <p:ext uri="{BB962C8B-B14F-4D97-AF65-F5344CB8AC3E}">
        <p14:creationId xmlns:p14="http://schemas.microsoft.com/office/powerpoint/2010/main" val="125837145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629468" y="244376"/>
            <a:ext cx="9055100" cy="1168400"/>
          </a:xfrm>
          <a:prstGeom prst="rect">
            <a:avLst/>
          </a:prstGeom>
        </p:spPr>
        <p:txBody>
          <a:bodyPr vert="horz" lIns="0" tIns="0" rIns="0" bIns="0"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EKONOMİK DEĞİŞKENLER</a:t>
            </a:r>
          </a:p>
        </p:txBody>
      </p:sp>
      <p:sp>
        <p:nvSpPr>
          <p:cNvPr id="3" name="Rectangle 2"/>
          <p:cNvSpPr txBox="1">
            <a:spLocks noChangeArrowheads="1"/>
          </p:cNvSpPr>
          <p:nvPr/>
        </p:nvSpPr>
        <p:spPr>
          <a:xfrm>
            <a:off x="323528" y="1828800"/>
            <a:ext cx="9055100" cy="4927600"/>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857250" lvl="2" indent="-285750" algn="just">
              <a:lnSpc>
                <a:spcPct val="95000"/>
              </a:lnSpc>
              <a:spcBef>
                <a:spcPct val="0"/>
              </a:spcBef>
              <a:buClr>
                <a:srgbClr val="330099"/>
              </a:buClr>
              <a:buSzPct val="80000"/>
              <a:buFont typeface="Courier New" pitchFamily="49" charset="0"/>
              <a:buChar char="o"/>
            </a:pPr>
            <a:endParaRPr lang="en-US" sz="2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627" y="5662227"/>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val="914540091"/>
              </p:ext>
            </p:extLst>
          </p:nvPr>
        </p:nvGraphicFramePr>
        <p:xfrm>
          <a:off x="629468" y="1844824"/>
          <a:ext cx="662473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74927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10153" y="260648"/>
            <a:ext cx="8537575" cy="735013"/>
          </a:xfrm>
          <a:prstGeom prst="rect">
            <a:avLst/>
          </a:prstGeom>
        </p:spPr>
        <p:txBody>
          <a:bodyPr vert="horz" lIns="0" tIns="0" rIns="0" bIns="0"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3. SOSYO-KÜLTÜREL ÇEVRE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169"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24544" y="1131267"/>
            <a:ext cx="8892455" cy="5826125"/>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71500" lvl="2" indent="0" algn="just">
              <a:lnSpc>
                <a:spcPct val="95000"/>
              </a:lnSpc>
              <a:spcBef>
                <a:spcPct val="0"/>
              </a:spcBef>
              <a:buClr>
                <a:srgbClr val="FF0000"/>
              </a:buClr>
              <a:buSzPct val="80000"/>
              <a:buNone/>
            </a:pPr>
            <a:r>
              <a:rPr lang="en-US" sz="2000" dirty="0" err="1">
                <a:latin typeface="Times New Roman" pitchFamily="18" charset="0"/>
                <a:cs typeface="Times New Roman" pitchFamily="18" charset="0"/>
              </a:rPr>
              <a:t>Zamanımız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sosyo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kültürel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yönden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geçiş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dönemi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olarak</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değerlendirilmektedir.Dünyadaki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geleneksel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değerler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sistemleri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hızla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değişmektedir</a:t>
            </a:r>
            <a:r>
              <a:rPr lang="en-US"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FF0000"/>
              </a:buClr>
              <a:buSzPct val="80000"/>
              <a:buFont typeface="Wingdings" pitchFamily="2" charset="2"/>
              <a:buChar char="v"/>
            </a:pPr>
            <a:endParaRPr lang="en-US" sz="2000" dirty="0">
              <a:latin typeface="Times New Roman" pitchFamily="18" charset="0"/>
              <a:cs typeface="Times New Roman" pitchFamily="18" charset="0"/>
            </a:endParaRPr>
          </a:p>
          <a:p>
            <a:pPr marL="571500" lvl="2" indent="0" algn="just">
              <a:lnSpc>
                <a:spcPct val="95000"/>
              </a:lnSpc>
              <a:spcBef>
                <a:spcPct val="0"/>
              </a:spcBef>
              <a:buClr>
                <a:srgbClr val="FF0000"/>
              </a:buClr>
              <a:buSzPct val="80000"/>
              <a:buNone/>
            </a:pPr>
            <a:r>
              <a:rPr lang="en-US" sz="2000" dirty="0" smtClean="0">
                <a:latin typeface="Times New Roman" pitchFamily="18" charset="0"/>
                <a:cs typeface="Times New Roman" pitchFamily="18" charset="0"/>
              </a:rPr>
              <a:t>Bu </a:t>
            </a:r>
            <a:r>
              <a:rPr lang="en-US" sz="2000" dirty="0" err="1">
                <a:latin typeface="Times New Roman" pitchFamily="18" charset="0"/>
                <a:cs typeface="Times New Roman" pitchFamily="18" charset="0"/>
              </a:rPr>
              <a:t>değişmenin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başlıca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nedenleri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şunlardır</a:t>
            </a:r>
            <a:r>
              <a:rPr lang="en-US" sz="2000" dirty="0">
                <a:latin typeface="Times New Roman" pitchFamily="18" charset="0"/>
                <a:cs typeface="Times New Roman" pitchFamily="18" charset="0"/>
              </a:rPr>
              <a:t>. </a:t>
            </a:r>
          </a:p>
          <a:p>
            <a:pPr lvl="2" indent="-342900" algn="just">
              <a:lnSpc>
                <a:spcPct val="95000"/>
              </a:lnSpc>
              <a:spcBef>
                <a:spcPct val="0"/>
              </a:spcBef>
              <a:buClr>
                <a:srgbClr val="FF0000"/>
              </a:buClr>
              <a:buSzPct val="80000"/>
              <a:buFont typeface="Wingdings" pitchFamily="2" charset="2"/>
              <a:buChar char="v"/>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Hızlı</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nüfus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artışı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şehirleşme</a:t>
            </a:r>
            <a:r>
              <a:rPr lang="en-US" sz="2000" dirty="0">
                <a:latin typeface="Times New Roman" pitchFamily="18" charset="0"/>
                <a:cs typeface="Times New Roman" pitchFamily="18" charset="0"/>
              </a:rPr>
              <a:t>,</a:t>
            </a:r>
          </a:p>
          <a:p>
            <a:pPr lvl="2" indent="-342900" algn="just">
              <a:lnSpc>
                <a:spcPct val="95000"/>
              </a:lnSpc>
              <a:spcBef>
                <a:spcPct val="0"/>
              </a:spcBef>
              <a:buClr>
                <a:srgbClr val="9E0000"/>
              </a:buClr>
              <a:buSzPct val="100000"/>
              <a:buFont typeface="Times New Roman" pitchFamily="18" charset="0"/>
              <a:buChar char="●"/>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Haberleşme</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araç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tekniklerindeki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gelişmeler</a:t>
            </a:r>
            <a:r>
              <a:rPr lang="en-US" sz="2000" dirty="0">
                <a:latin typeface="Times New Roman" pitchFamily="18" charset="0"/>
                <a:cs typeface="Times New Roman" pitchFamily="18" charset="0"/>
              </a:rPr>
              <a:t>,</a:t>
            </a:r>
          </a:p>
          <a:p>
            <a:pPr lvl="2" indent="-342900" algn="just">
              <a:lnSpc>
                <a:spcPct val="95000"/>
              </a:lnSpc>
              <a:spcBef>
                <a:spcPct val="0"/>
              </a:spcBef>
              <a:buClr>
                <a:srgbClr val="9E0000"/>
              </a:buClr>
              <a:buSzPct val="100000"/>
              <a:buFont typeface="Times New Roman" pitchFamily="18" charset="0"/>
              <a:buChar char="●"/>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Öğretim</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eğitim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sistem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yöntemlerindeki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yenilikler</a:t>
            </a:r>
            <a:r>
              <a:rPr lang="en-US" sz="2000" dirty="0">
                <a:latin typeface="Times New Roman" pitchFamily="18" charset="0"/>
                <a:cs typeface="Times New Roman" pitchFamily="18" charset="0"/>
              </a:rPr>
              <a:t>,</a:t>
            </a:r>
          </a:p>
          <a:p>
            <a:pPr lvl="2" indent="-342900" algn="just">
              <a:lnSpc>
                <a:spcPct val="95000"/>
              </a:lnSpc>
              <a:spcBef>
                <a:spcPct val="0"/>
              </a:spcBef>
              <a:buClr>
                <a:srgbClr val="9E0000"/>
              </a:buClr>
              <a:buSzPct val="100000"/>
              <a:buFont typeface="Times New Roman" pitchFamily="18" charset="0"/>
              <a:buChar char="●"/>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Bilimsel,teknik</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felsefi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gelişmeler</a:t>
            </a:r>
            <a:r>
              <a:rPr lang="en-US" sz="2000" dirty="0">
                <a:latin typeface="Times New Roman" pitchFamily="18" charset="0"/>
                <a:cs typeface="Times New Roman" pitchFamily="18" charset="0"/>
              </a:rPr>
              <a:t>,</a:t>
            </a:r>
          </a:p>
          <a:p>
            <a:pPr lvl="2" indent="-342900" algn="just">
              <a:lnSpc>
                <a:spcPct val="95000"/>
              </a:lnSpc>
              <a:spcBef>
                <a:spcPct val="0"/>
              </a:spcBef>
              <a:buClr>
                <a:srgbClr val="9E0000"/>
              </a:buClr>
              <a:buSzPct val="100000"/>
              <a:buFont typeface="Times New Roman" pitchFamily="18" charset="0"/>
              <a:buChar char="●"/>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Sosyo-kültürel</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faktörler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toplumu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tanımlayan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temel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değerleri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ihtiva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eder</a:t>
            </a:r>
            <a:r>
              <a:rPr lang="en-US" sz="2000" dirty="0">
                <a:latin typeface="Times New Roman" pitchFamily="18" charset="0"/>
                <a:cs typeface="Times New Roman" pitchFamily="18" charset="0"/>
              </a:rPr>
              <a:t>.</a:t>
            </a:r>
          </a:p>
          <a:p>
            <a:pPr lvl="2" indent="-342900" algn="just">
              <a:lnSpc>
                <a:spcPct val="95000"/>
              </a:lnSpc>
              <a:spcBef>
                <a:spcPct val="0"/>
              </a:spcBef>
              <a:buClr>
                <a:srgbClr val="9E0000"/>
              </a:buClr>
              <a:buSzPct val="100000"/>
              <a:buFont typeface="Times New Roman" pitchFamily="18" charset="0"/>
              <a:buChar char="●"/>
            </a:pPr>
            <a:endParaRPr lang="tr-TR" sz="2000" dirty="0" smtClean="0">
              <a:latin typeface="Times New Roman" pitchFamily="18" charset="0"/>
              <a:cs typeface="Times New Roman" pitchFamily="18" charset="0"/>
            </a:endParaRPr>
          </a:p>
          <a:p>
            <a:pPr lvl="2" indent="-342900" algn="just">
              <a:lnSpc>
                <a:spcPct val="95000"/>
              </a:lnSpc>
              <a:spcBef>
                <a:spcPct val="0"/>
              </a:spcBef>
              <a:buClr>
                <a:srgbClr val="9E0000"/>
              </a:buClr>
              <a:buSzPct val="100000"/>
              <a:buFont typeface="Times New Roman" pitchFamily="18" charset="0"/>
              <a:buChar char="●"/>
            </a:pPr>
            <a:r>
              <a:rPr lang="en-US" sz="2000" dirty="0" err="1" smtClean="0">
                <a:latin typeface="Times New Roman" pitchFamily="18" charset="0"/>
                <a:cs typeface="Times New Roman" pitchFamily="18" charset="0"/>
              </a:rPr>
              <a:t>İşletmeler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içinde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geliştiği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toplumun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temel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kültürel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değerlerini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dikkate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almak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zorundadırlar</a:t>
            </a:r>
            <a:r>
              <a:rPr lang="en-US" sz="2000" dirty="0">
                <a:latin typeface="Times New Roman" pitchFamily="18" charset="0"/>
                <a:cs typeface="Times New Roman" pitchFamily="18" charset="0"/>
              </a:rPr>
              <a:t>.</a:t>
            </a:r>
          </a:p>
        </p:txBody>
      </p:sp>
      <p:pic>
        <p:nvPicPr>
          <p:cNvPr id="1027" name="Picture 3" descr="C:\Documents and Settings\Yasemin.KLMN-AA0CC8569B\Desktop\Stratejik Yonetim\resimler\insan_kaynakla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7224" y="2564904"/>
            <a:ext cx="216217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633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52587" y="116632"/>
            <a:ext cx="7663829" cy="1286024"/>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95000"/>
              </a:lnSpc>
              <a:spcBef>
                <a:spcPct val="0"/>
              </a:spcBef>
              <a:buNone/>
            </a:pP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SOSYO-KÜLTÜREL</a:t>
            </a:r>
            <a:r>
              <a:rPr lang="en-US" sz="4200" b="1" cap="all" dirty="0">
                <a:ln w="9000" cmpd="sng">
                  <a:solidFill>
                    <a:schemeClr val="accent4">
                      <a:shade val="50000"/>
                      <a:satMod val="120000"/>
                    </a:schemeClr>
                  </a:solid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 </a:t>
            </a: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TOPLUMSAL</a:t>
            </a:r>
            <a:r>
              <a:rPr lang="en-US" sz="4200" b="1" cap="all" dirty="0">
                <a:ln w="9000" cmpd="sng">
                  <a:solidFill>
                    <a:schemeClr val="accent4">
                      <a:shade val="50000"/>
                      <a:satMod val="120000"/>
                    </a:schemeClr>
                  </a:solid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 </a:t>
            </a: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ÖZELLİKLER</a:t>
            </a:r>
          </a:p>
          <a:p>
            <a:pPr marL="297180" lvl="1" indent="0" algn="ctr">
              <a:lnSpc>
                <a:spcPct val="95000"/>
              </a:lnSpc>
              <a:spcBef>
                <a:spcPct val="0"/>
              </a:spcBef>
              <a:buClr>
                <a:srgbClr val="330099"/>
              </a:buClr>
              <a:buNone/>
            </a:pPr>
            <a:endParaRPr lang="en-US" sz="2700" dirty="0">
              <a:solidFill>
                <a:srgbClr val="9E0000"/>
              </a:solidFill>
              <a:latin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169"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val="100520864"/>
              </p:ext>
            </p:extLst>
          </p:nvPr>
        </p:nvGraphicFramePr>
        <p:xfrm>
          <a:off x="652586" y="1628800"/>
          <a:ext cx="7519813" cy="469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995896"/>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3555" y="355600"/>
            <a:ext cx="9055100" cy="1168400"/>
          </a:xfrm>
          <a:prstGeom prst="rect">
            <a:avLst/>
          </a:prstGeom>
          <a:effectLst/>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SOSYO-KÜLTÜREL TOPLUMSAL ÖZELLİKLER</a:t>
            </a:r>
          </a:p>
        </p:txBody>
      </p:sp>
      <p:pic>
        <p:nvPicPr>
          <p:cNvPr id="1026" name="Picture 2" descr="C:\Documents and Settings\Yasemin.KLMN-AA0CC8569B\Desktop\Stratejik Yonetim\strateji\misyon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480" y="4077072"/>
            <a:ext cx="2583992" cy="2525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323528" y="1813768"/>
            <a:ext cx="8352928" cy="4927600"/>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95000"/>
              </a:lnSpc>
              <a:spcBef>
                <a:spcPct val="0"/>
              </a:spcBef>
              <a:buClr>
                <a:srgbClr val="C00000"/>
              </a:buClr>
            </a:pPr>
            <a:r>
              <a:rPr lang="en-US" sz="2200" dirty="0" err="1" smtClean="0">
                <a:latin typeface="Times New Roman" pitchFamily="18" charset="0"/>
                <a:cs typeface="Times New Roman" pitchFamily="18" charset="0"/>
              </a:rPr>
              <a:t>Hanımların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çalışma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hayatına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daha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yüksek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oranda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katılmaları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kreş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anaokulu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hazır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yemek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vb.Sektörleri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ortaya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çıkardı</a:t>
            </a:r>
            <a:r>
              <a:rPr lang="en-US" sz="2200" dirty="0" smtClean="0">
                <a:latin typeface="Times New Roman" pitchFamily="18" charset="0"/>
                <a:cs typeface="Times New Roman" pitchFamily="18" charset="0"/>
              </a:rPr>
              <a:t>.)</a:t>
            </a:r>
            <a:endParaRPr lang="tr-TR" sz="2200" dirty="0">
              <a:latin typeface="Times New Roman" pitchFamily="18" charset="0"/>
              <a:cs typeface="Times New Roman" pitchFamily="18" charset="0"/>
            </a:endParaRPr>
          </a:p>
          <a:p>
            <a:pPr algn="just">
              <a:lnSpc>
                <a:spcPct val="95000"/>
              </a:lnSpc>
              <a:spcBef>
                <a:spcPct val="0"/>
              </a:spcBef>
              <a:buClr>
                <a:srgbClr val="C00000"/>
              </a:buClr>
            </a:pPr>
            <a:endParaRPr lang="tr-TR" sz="2200" dirty="0" smtClean="0">
              <a:latin typeface="Times New Roman" pitchFamily="18" charset="0"/>
              <a:cs typeface="Times New Roman" pitchFamily="18" charset="0"/>
            </a:endParaRPr>
          </a:p>
          <a:p>
            <a:pPr algn="just">
              <a:lnSpc>
                <a:spcPct val="95000"/>
              </a:lnSpc>
              <a:spcBef>
                <a:spcPct val="0"/>
              </a:spcBef>
              <a:buClr>
                <a:srgbClr val="C00000"/>
              </a:buClr>
            </a:pPr>
            <a:r>
              <a:rPr lang="en-US" sz="2200" dirty="0" err="1" smtClean="0">
                <a:latin typeface="Times New Roman" pitchFamily="18" charset="0"/>
                <a:cs typeface="Times New Roman" pitchFamily="18" charset="0"/>
              </a:rPr>
              <a:t>İnsanların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tek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yerde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yaşama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alışkanlıklarının</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değişmesi</a:t>
            </a:r>
            <a:r>
              <a:rPr lang="tr-TR"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dinlenme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eğlenme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spor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amaçlı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yer</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değiştirmeler</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algn="just">
              <a:lnSpc>
                <a:spcPct val="95000"/>
              </a:lnSpc>
              <a:spcBef>
                <a:spcPct val="0"/>
              </a:spcBef>
              <a:buClr>
                <a:srgbClr val="C00000"/>
              </a:buClr>
            </a:pPr>
            <a:endParaRPr lang="tr-TR" sz="2200" dirty="0">
              <a:latin typeface="Times New Roman" pitchFamily="18" charset="0"/>
              <a:cs typeface="Times New Roman" pitchFamily="18" charset="0"/>
            </a:endParaRPr>
          </a:p>
          <a:p>
            <a:pPr algn="just">
              <a:lnSpc>
                <a:spcPct val="95000"/>
              </a:lnSpc>
              <a:spcBef>
                <a:spcPct val="0"/>
              </a:spcBef>
              <a:buClr>
                <a:srgbClr val="C00000"/>
              </a:buClr>
            </a:pPr>
            <a:r>
              <a:rPr lang="en-US" sz="2200" dirty="0" err="1" smtClean="0">
                <a:latin typeface="Times New Roman" pitchFamily="18" charset="0"/>
                <a:cs typeface="Times New Roman" pitchFamily="18" charset="0"/>
              </a:rPr>
              <a:t>İşletmelerde</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çalışan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insanların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calışma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saatlerini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azaltma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sosyal</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faaliyetleri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yaşam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kalitesi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artırma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yönetimin</a:t>
            </a:r>
            <a:r>
              <a:rPr lang="en-US" sz="2200" dirty="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indent="0" algn="just">
              <a:lnSpc>
                <a:spcPct val="95000"/>
              </a:lnSpc>
              <a:spcBef>
                <a:spcPct val="0"/>
              </a:spcBef>
              <a:buClr>
                <a:srgbClr val="C00000"/>
              </a:buClr>
              <a:buNone/>
            </a:pPr>
            <a:r>
              <a:rPr lang="tr-T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tutumunu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insanileştirme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demokratikleştirme</a:t>
            </a:r>
            <a:r>
              <a:rPr lang="en-US" sz="2200" dirty="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indent="0" algn="just">
              <a:lnSpc>
                <a:spcPct val="95000"/>
              </a:lnSpc>
              <a:spcBef>
                <a:spcPct val="0"/>
              </a:spcBef>
              <a:buClr>
                <a:srgbClr val="C00000"/>
              </a:buClr>
              <a:buNone/>
            </a:pPr>
            <a:r>
              <a:rPr lang="tr-TR"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istekleri</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ortaya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çıkmıştır</a:t>
            </a:r>
            <a:r>
              <a:rPr lang="en-US" sz="2200" dirty="0">
                <a:latin typeface="Times New Roman" pitchFamily="18" charset="0"/>
                <a:cs typeface="Times New Roman" pitchFamily="18" charset="0"/>
              </a:rPr>
              <a:t>.</a:t>
            </a:r>
          </a:p>
          <a:p>
            <a:pPr algn="just">
              <a:lnSpc>
                <a:spcPct val="95000"/>
              </a:lnSpc>
              <a:spcBef>
                <a:spcPct val="0"/>
              </a:spcBef>
              <a:buClr>
                <a:srgbClr val="330099"/>
              </a:buClr>
            </a:pPr>
            <a:endParaRPr lang="en-US" sz="2200" dirty="0">
              <a:solidFill>
                <a:srgbClr val="000000"/>
              </a:solidFill>
              <a:latin typeface="Arial" pitchFamily="34" charset="0"/>
            </a:endParaRPr>
          </a:p>
        </p:txBody>
      </p:sp>
    </p:spTree>
    <p:extLst>
      <p:ext uri="{BB962C8B-B14F-4D97-AF65-F5344CB8AC3E}">
        <p14:creationId xmlns:p14="http://schemas.microsoft.com/office/powerpoint/2010/main" val="238581176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stretch>
            <a:fillRect/>
          </a:stretch>
        </p:blipFill>
        <p:spPr>
          <a:xfrm>
            <a:off x="4572000" y="476672"/>
            <a:ext cx="4392083" cy="5797550"/>
          </a:xfrm>
          <a:prstGeom prst="rect">
            <a:avLst/>
          </a:prstGeom>
        </p:spPr>
      </p:pic>
      <p:sp>
        <p:nvSpPr>
          <p:cNvPr id="2" name="Dikdörtgen 1"/>
          <p:cNvSpPr/>
          <p:nvPr/>
        </p:nvSpPr>
        <p:spPr>
          <a:xfrm>
            <a:off x="683568" y="548680"/>
            <a:ext cx="3744416" cy="6001643"/>
          </a:xfrm>
          <a:prstGeom prst="rect">
            <a:avLst/>
          </a:prstGeom>
        </p:spPr>
        <p:txBody>
          <a:bodyPr wrap="square">
            <a:spAutoFit/>
          </a:bodyPr>
          <a:lstStyle/>
          <a:p>
            <a:r>
              <a:rPr lang="tr-TR" sz="2400" dirty="0"/>
              <a:t>SWOT kelimesi:</a:t>
            </a:r>
          </a:p>
          <a:p>
            <a:r>
              <a:rPr lang="tr-TR" sz="2400" dirty="0" smtClean="0"/>
              <a:t>Avantajlar         (</a:t>
            </a:r>
            <a:r>
              <a:rPr lang="tr-TR" sz="2400" dirty="0" err="1"/>
              <a:t>Strenghts</a:t>
            </a:r>
            <a:r>
              <a:rPr lang="tr-TR" sz="2400" dirty="0"/>
              <a:t>)</a:t>
            </a:r>
          </a:p>
          <a:p>
            <a:r>
              <a:rPr lang="tr-TR" sz="2400" dirty="0" smtClean="0"/>
              <a:t>Dezavantajlar  (</a:t>
            </a:r>
            <a:r>
              <a:rPr lang="tr-TR" sz="2400" dirty="0" err="1" smtClean="0"/>
              <a:t>Weaknesses</a:t>
            </a:r>
            <a:r>
              <a:rPr lang="tr-TR" sz="2400" dirty="0"/>
              <a:t>)</a:t>
            </a:r>
          </a:p>
          <a:p>
            <a:r>
              <a:rPr lang="tr-TR" sz="2400" dirty="0"/>
              <a:t>Fırsatlar </a:t>
            </a:r>
            <a:r>
              <a:rPr lang="tr-TR" sz="2400" dirty="0" smtClean="0"/>
              <a:t>        (</a:t>
            </a:r>
            <a:r>
              <a:rPr lang="tr-TR" sz="2400" dirty="0" err="1"/>
              <a:t>Opportunities</a:t>
            </a:r>
            <a:r>
              <a:rPr lang="tr-TR" sz="2400" dirty="0"/>
              <a:t>) </a:t>
            </a:r>
          </a:p>
          <a:p>
            <a:r>
              <a:rPr lang="tr-TR" sz="2400" dirty="0"/>
              <a:t>Tehditler </a:t>
            </a:r>
            <a:r>
              <a:rPr lang="tr-TR" sz="2400" dirty="0" smtClean="0"/>
              <a:t>       (</a:t>
            </a:r>
            <a:r>
              <a:rPr lang="tr-TR" sz="2400" dirty="0" err="1"/>
              <a:t>Threats</a:t>
            </a:r>
            <a:r>
              <a:rPr lang="tr-TR" sz="2400" dirty="0"/>
              <a:t>)</a:t>
            </a:r>
          </a:p>
          <a:p>
            <a:r>
              <a:rPr lang="tr-TR" sz="2400" dirty="0" smtClean="0"/>
              <a:t>dört </a:t>
            </a:r>
            <a:r>
              <a:rPr lang="tr-TR" sz="2400" dirty="0" err="1"/>
              <a:t>ingilizce</a:t>
            </a:r>
            <a:r>
              <a:rPr lang="tr-TR" sz="2400" dirty="0"/>
              <a:t> kelimenin baş harflerinden meydana gelmektedir </a:t>
            </a:r>
            <a:r>
              <a:rPr lang="tr-TR" sz="2400" dirty="0" smtClean="0"/>
              <a:t>.</a:t>
            </a:r>
          </a:p>
          <a:p>
            <a:r>
              <a:rPr lang="tr-TR" sz="2400" dirty="0"/>
              <a:t>Analizin gerçekleştirilmesi, oluşturulan SWOT matrisi doğrultusunda iç faktörler (güçlü ve zayıf yönler) ile dış faktörlerin (fırsat ve tehditler) belirlenmesiyle sağlanmaktadır.</a:t>
            </a:r>
          </a:p>
          <a:p>
            <a:endParaRPr lang="tr-TR" sz="2400" dirty="0"/>
          </a:p>
        </p:txBody>
      </p:sp>
      <p:sp>
        <p:nvSpPr>
          <p:cNvPr id="3" name="Altbilgi Yer Tutucusu 2"/>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3</a:t>
            </a:fld>
            <a:endParaRPr lang="tr-TR"/>
          </a:p>
        </p:txBody>
      </p:sp>
    </p:spTree>
    <p:extLst>
      <p:ext uri="{BB962C8B-B14F-4D97-AF65-F5344CB8AC3E}">
        <p14:creationId xmlns:p14="http://schemas.microsoft.com/office/powerpoint/2010/main" val="409838842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97420" y="260648"/>
            <a:ext cx="9055100" cy="1168400"/>
          </a:xfrm>
          <a:prstGeom prst="rect">
            <a:avLst/>
          </a:prstGeom>
        </p:spPr>
        <p:txBody>
          <a:bodyPr vert="horz" lIns="0" tIns="0" rIns="0" bIns="0"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0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SOSYO</a:t>
            </a:r>
            <a:r>
              <a:rPr lang="tr-TR" sz="40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a:t>
            </a:r>
            <a:r>
              <a:rPr lang="en-US" sz="40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K</a:t>
            </a:r>
            <a:r>
              <a:rPr lang="tr-TR"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Ü</a:t>
            </a:r>
            <a:r>
              <a:rPr lang="en-US" sz="4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LTÜREL DEĞİŞKENLER</a:t>
            </a:r>
          </a:p>
        </p:txBody>
      </p:sp>
      <p:sp>
        <p:nvSpPr>
          <p:cNvPr id="3" name="Rectangle 2"/>
          <p:cNvSpPr txBox="1">
            <a:spLocks noChangeArrowheads="1"/>
          </p:cNvSpPr>
          <p:nvPr/>
        </p:nvSpPr>
        <p:spPr>
          <a:xfrm>
            <a:off x="-36512" y="1453728"/>
            <a:ext cx="9055100" cy="4927600"/>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Yaşam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tarzı</a:t>
            </a:r>
            <a:r>
              <a:rPr lang="en-US" sz="2200" dirty="0" smtClean="0">
                <a:latin typeface="Times New Roman" pitchFamily="18" charset="0"/>
                <a:cs typeface="Times New Roman" pitchFamily="18" charset="0"/>
              </a:rPr>
              <a:t> de</a:t>
            </a:r>
            <a:r>
              <a:rPr lang="tr-TR" sz="2200" dirty="0" err="1" smtClean="0">
                <a:latin typeface="Times New Roman" pitchFamily="18" charset="0"/>
                <a:cs typeface="Times New Roman" pitchFamily="18" charset="0"/>
              </a:rPr>
              <a:t>ği</a:t>
            </a:r>
            <a:r>
              <a:rPr lang="en-US" sz="2200" dirty="0" err="1" smtClean="0">
                <a:latin typeface="Times New Roman" pitchFamily="18" charset="0"/>
                <a:cs typeface="Times New Roman" pitchFamily="18" charset="0"/>
              </a:rPr>
              <a:t>şmeleri</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Kariyer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beklentileri</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Tüketici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hareketliliği</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Nüfusun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büyüme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hızı</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Nüfusun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yaş</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dağılımı</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Nüfustaki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bölgesel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hareketler</a:t>
            </a:r>
            <a:endParaRPr lang="en-US"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Yaşam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beklentileri</a:t>
            </a:r>
            <a:r>
              <a:rPr lang="en-US" sz="2200" dirty="0" smtClean="0">
                <a:latin typeface="Times New Roman" pitchFamily="18" charset="0"/>
                <a:cs typeface="Times New Roman" pitchFamily="18" charset="0"/>
              </a:rPr>
              <a:t> </a:t>
            </a:r>
          </a:p>
          <a:p>
            <a:pPr lvl="1" indent="-342900">
              <a:lnSpc>
                <a:spcPct val="95000"/>
              </a:lnSpc>
              <a:spcBef>
                <a:spcPct val="0"/>
              </a:spcBef>
              <a:buClr>
                <a:srgbClr val="C00000"/>
              </a:buClr>
              <a:buFont typeface="Times New Roman" pitchFamily="18" charset="0"/>
              <a:buChar char="☼"/>
            </a:pPr>
            <a:endParaRPr lang="tr-TR" sz="2200" dirty="0" smtClean="0">
              <a:latin typeface="Times New Roman" pitchFamily="18" charset="0"/>
              <a:cs typeface="Times New Roman" pitchFamily="18" charset="0"/>
            </a:endParaRPr>
          </a:p>
          <a:p>
            <a:pPr lvl="1" indent="-342900">
              <a:lnSpc>
                <a:spcPct val="95000"/>
              </a:lnSpc>
              <a:spcBef>
                <a:spcPct val="0"/>
              </a:spcBef>
              <a:buClr>
                <a:srgbClr val="C00000"/>
              </a:buClr>
              <a:buFont typeface="Times New Roman" pitchFamily="18" charset="0"/>
              <a:buChar char="☼"/>
            </a:pPr>
            <a:r>
              <a:rPr lang="en-US" sz="2200" dirty="0" err="1" smtClean="0">
                <a:latin typeface="Times New Roman" pitchFamily="18" charset="0"/>
                <a:cs typeface="Times New Roman" pitchFamily="18" charset="0"/>
              </a:rPr>
              <a:t>Doğum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oranları</a:t>
            </a:r>
            <a:endParaRPr lang="en-US" sz="2200" dirty="0" smtClean="0">
              <a:latin typeface="Times New Roman" pitchFamily="18" charset="0"/>
              <a:cs typeface="Times New Roman" pitchFamily="18" charset="0"/>
            </a:endParaRPr>
          </a:p>
          <a:p>
            <a:pPr>
              <a:lnSpc>
                <a:spcPct val="95000"/>
              </a:lnSpc>
              <a:spcBef>
                <a:spcPct val="0"/>
              </a:spcBef>
              <a:buClr>
                <a:srgbClr val="000000"/>
              </a:buClr>
            </a:pPr>
            <a:endParaRPr lang="en-US" sz="3600" dirty="0">
              <a:solidFill>
                <a:srgbClr val="000000"/>
              </a:solidFill>
              <a:latin typeface="Arial" pitchFamily="34" charset="0"/>
            </a:endParaRPr>
          </a:p>
        </p:txBody>
      </p:sp>
      <p:pic>
        <p:nvPicPr>
          <p:cNvPr id="2050" name="Picture 2" descr="C:\Documents and Settings\Yasemin.KLMN-AA0CC8569B\Desktop\Stratejik Yonetim\resimler\e-ticaret_ned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268760"/>
            <a:ext cx="4571673"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017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27584" y="93113"/>
            <a:ext cx="7532447" cy="861774"/>
          </a:xfrm>
          <a:prstGeom prst="rect">
            <a:avLst/>
          </a:prstGeom>
        </p:spPr>
        <p:txBody>
          <a:bodyPr wrap="none" anchor="ctr">
            <a:spAutoFit/>
          </a:bodyPr>
          <a:lstStyle/>
          <a:p>
            <a:pPr algn="ctr"/>
            <a:r>
              <a:rPr lang="en-US" sz="5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rPr>
              <a:t>4. TEKNOLOJİK ÇEVRE</a:t>
            </a:r>
            <a:endParaRPr lang="tr-TR" sz="50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983" y="5661248"/>
            <a:ext cx="73248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yagram 1"/>
          <p:cNvGraphicFramePr/>
          <p:nvPr>
            <p:extLst>
              <p:ext uri="{D42A27DB-BD31-4B8C-83A1-F6EECF244321}">
                <p14:modId xmlns:p14="http://schemas.microsoft.com/office/powerpoint/2010/main" val="651111824"/>
              </p:ext>
            </p:extLst>
          </p:nvPr>
        </p:nvGraphicFramePr>
        <p:xfrm>
          <a:off x="31612" y="548680"/>
          <a:ext cx="8964488" cy="624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56935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361194" y="293440"/>
            <a:ext cx="6120680" cy="759296"/>
          </a:xfrm>
          <a:prstGeom prst="rect">
            <a:avLst/>
          </a:prstGeom>
        </p:spPr>
        <p:txBody>
          <a:bodyPr vert="horz" lIns="0" tIns="0" rIns="0" bIns="0" anchor="ct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TEKNOLOJİK</a:t>
            </a:r>
            <a:r>
              <a:rPr lang="en-US" sz="4200" b="1" cap="all" dirty="0">
                <a:ln w="9000" cmpd="sng">
                  <a:solidFill>
                    <a:schemeClr val="accent4">
                      <a:shade val="50000"/>
                      <a:satMod val="120000"/>
                    </a:schemeClr>
                  </a:solid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 </a:t>
            </a: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ÇEVRE</a:t>
            </a:r>
          </a:p>
        </p:txBody>
      </p:sp>
      <p:sp>
        <p:nvSpPr>
          <p:cNvPr id="3" name="Rectangle 2"/>
          <p:cNvSpPr txBox="1">
            <a:spLocks noChangeArrowheads="1"/>
          </p:cNvSpPr>
          <p:nvPr/>
        </p:nvSpPr>
        <p:spPr>
          <a:xfrm>
            <a:off x="-1" y="1340768"/>
            <a:ext cx="8676455" cy="5616624"/>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indent="-342900" algn="just">
              <a:lnSpc>
                <a:spcPct val="95000"/>
              </a:lnSpc>
              <a:spcBef>
                <a:spcPct val="0"/>
              </a:spcBef>
              <a:buClr>
                <a:srgbClr val="330099"/>
              </a:buClr>
              <a:buBlip>
                <a:blip r:embed="rId2"/>
              </a:buBlip>
            </a:pPr>
            <a:r>
              <a:rPr lang="en-US" sz="2000" dirty="0" err="1" smtClean="0">
                <a:latin typeface="Times New Roman" pitchFamily="18" charset="0"/>
                <a:cs typeface="Times New Roman" pitchFamily="18" charset="0"/>
              </a:rPr>
              <a:t>Bazı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işletmeler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ar-ge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faaliyetleri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değişimlere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ayak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uydururken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bazıları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ise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teknoloji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transferine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yönelmektedir</a:t>
            </a:r>
            <a:r>
              <a:rPr lang="en-US" sz="2000" dirty="0" smtClean="0">
                <a:latin typeface="Times New Roman" pitchFamily="18" charset="0"/>
                <a:cs typeface="Times New Roman" pitchFamily="18" charset="0"/>
              </a:rPr>
              <a:t>.</a:t>
            </a:r>
            <a:endParaRPr lang="tr-TR" sz="2000" dirty="0" smtClean="0">
              <a:latin typeface="Times New Roman" pitchFamily="18" charset="0"/>
              <a:cs typeface="Times New Roman" pitchFamily="18" charset="0"/>
            </a:endParaRPr>
          </a:p>
          <a:p>
            <a:pPr marL="297180" lvl="1" indent="0" algn="just">
              <a:lnSpc>
                <a:spcPct val="95000"/>
              </a:lnSpc>
              <a:spcBef>
                <a:spcPct val="0"/>
              </a:spcBef>
              <a:buClr>
                <a:srgbClr val="330099"/>
              </a:buClr>
              <a:buNone/>
            </a:pPr>
            <a:endParaRPr lang="tr-TR" sz="2000" dirty="0" smtClean="0">
              <a:latin typeface="Times New Roman" pitchFamily="18" charset="0"/>
              <a:cs typeface="Times New Roman" pitchFamily="18" charset="0"/>
            </a:endParaRPr>
          </a:p>
          <a:p>
            <a:pPr lvl="1" indent="-342900" algn="just">
              <a:lnSpc>
                <a:spcPct val="95000"/>
              </a:lnSpc>
              <a:spcBef>
                <a:spcPct val="0"/>
              </a:spcBef>
              <a:buClr>
                <a:srgbClr val="330099"/>
              </a:buClr>
              <a:buBlip>
                <a:blip r:embed="rId2"/>
              </a:buBlip>
            </a:pPr>
            <a:r>
              <a:rPr lang="en-US" sz="2000" dirty="0" err="1" smtClean="0">
                <a:latin typeface="Times New Roman" pitchFamily="18" charset="0"/>
                <a:cs typeface="Times New Roman" pitchFamily="18" charset="0"/>
              </a:rPr>
              <a:t>Teknolojinin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hızla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gelişmesi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beraber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ürün-hayat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eğrilerinin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kısalması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ikame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malların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çoğalması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imalatta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otomasyona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geçilmesi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işletmelerde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teknoloji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transferi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araştırma-geliştirme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masraflarını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artırırken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yenilikçilik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imkanları</a:t>
            </a:r>
            <a:r>
              <a:rPr lang="en-US" sz="2000" dirty="0" smtClean="0">
                <a:latin typeface="Times New Roman" pitchFamily="18" charset="0"/>
                <a:cs typeface="Times New Roman" pitchFamily="18" charset="0"/>
              </a:rPr>
              <a:t> da </a:t>
            </a:r>
            <a:r>
              <a:rPr lang="en-US" sz="2000" dirty="0" err="1" smtClean="0">
                <a:latin typeface="Times New Roman" pitchFamily="18" charset="0"/>
                <a:cs typeface="Times New Roman" pitchFamily="18" charset="0"/>
              </a:rPr>
              <a:t>oluşturmaktadır</a:t>
            </a:r>
            <a:r>
              <a:rPr lang="en-US" sz="2000" dirty="0" smtClean="0">
                <a:latin typeface="Times New Roman" pitchFamily="18" charset="0"/>
                <a:cs typeface="Times New Roman" pitchFamily="18" charset="0"/>
              </a:rPr>
              <a:t>.</a:t>
            </a:r>
          </a:p>
          <a:p>
            <a:pPr algn="just">
              <a:lnSpc>
                <a:spcPct val="95000"/>
              </a:lnSpc>
              <a:spcBef>
                <a:spcPct val="0"/>
              </a:spcBef>
              <a:buClr>
                <a:srgbClr val="330099"/>
              </a:buClr>
              <a:buBlip>
                <a:blip r:embed="rId2"/>
              </a:buBlip>
            </a:pPr>
            <a:endParaRPr lang="en-US" sz="2200" dirty="0">
              <a:solidFill>
                <a:srgbClr val="000000"/>
              </a:solidFill>
              <a:latin typeface="Arial" pitchFamily="34" charset="0"/>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Documents and Settings\Yasemin.KLMN-AA0CC8569B\Desktop\Stratejik Yonetim\strateji\teknoloji_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573016"/>
            <a:ext cx="3744416"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5474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Documents and Settings\Yasemin.KLMN-AA0CC8569B\Desktop\Stratejik Yonetim\strateji\master97_image002.gif"/>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l="12956"/>
          <a:stretch/>
        </p:blipFill>
        <p:spPr bwMode="auto">
          <a:xfrm flipH="1">
            <a:off x="2843808" y="0"/>
            <a:ext cx="5904656"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txBox="1">
            <a:spLocks noChangeArrowheads="1"/>
          </p:cNvSpPr>
          <p:nvPr/>
        </p:nvSpPr>
        <p:spPr>
          <a:xfrm>
            <a:off x="179512" y="612552"/>
            <a:ext cx="9055100" cy="584200"/>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TEKNOLOJİK</a:t>
            </a:r>
            <a:r>
              <a:rPr lang="en-US" sz="4200" b="1" cap="all" dirty="0">
                <a:ln w="9000" cmpd="sng">
                  <a:solidFill>
                    <a:schemeClr val="accent4">
                      <a:shade val="50000"/>
                      <a:satMod val="120000"/>
                    </a:schemeClr>
                  </a:solid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 </a:t>
            </a: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DEĞİŞKENLER</a:t>
            </a:r>
          </a:p>
        </p:txBody>
      </p:sp>
      <p:sp>
        <p:nvSpPr>
          <p:cNvPr id="7" name="Rectangle 2"/>
          <p:cNvSpPr txBox="1">
            <a:spLocks noChangeArrowheads="1"/>
          </p:cNvSpPr>
          <p:nvPr/>
        </p:nvSpPr>
        <p:spPr>
          <a:xfrm>
            <a:off x="-36512" y="1453728"/>
            <a:ext cx="8796733" cy="4927600"/>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indent="-342900" algn="just">
              <a:lnSpc>
                <a:spcPct val="95000"/>
              </a:lnSpc>
              <a:spcBef>
                <a:spcPct val="0"/>
              </a:spcBef>
              <a:buClr>
                <a:srgbClr val="9E0000"/>
              </a:buClr>
              <a:buSzPct val="105000"/>
              <a:buFont typeface="Times New Roman" pitchFamily="18" charset="0"/>
              <a:buChar char="●"/>
            </a:pPr>
            <a:r>
              <a:rPr lang="en-US" sz="2200" dirty="0" err="1">
                <a:latin typeface="Times New Roman" pitchFamily="18" charset="0"/>
                <a:cs typeface="Times New Roman" pitchFamily="18" charset="0"/>
              </a:rPr>
              <a:t>Ar-ge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için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toplam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devlet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harcamaları</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err="1" smtClean="0">
                <a:latin typeface="Times New Roman" pitchFamily="18" charset="0"/>
                <a:cs typeface="Times New Roman" pitchFamily="18" charset="0"/>
              </a:rPr>
              <a:t>Ar-ge</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için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toplam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endustri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harcamaları</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err="1" smtClean="0">
                <a:latin typeface="Times New Roman" pitchFamily="18" charset="0"/>
                <a:cs typeface="Times New Roman" pitchFamily="18" charset="0"/>
              </a:rPr>
              <a:t>Teknolojik</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çalışmalar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üzerine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yoğunlaşma</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smtClean="0">
                <a:latin typeface="Times New Roman" pitchFamily="18" charset="0"/>
                <a:cs typeface="Times New Roman" pitchFamily="18" charset="0"/>
              </a:rPr>
              <a:t>Patent </a:t>
            </a:r>
            <a:r>
              <a:rPr lang="en-US" sz="2200" dirty="0" err="1">
                <a:latin typeface="Times New Roman" pitchFamily="18" charset="0"/>
                <a:cs typeface="Times New Roman" pitchFamily="18" charset="0"/>
              </a:rPr>
              <a:t>koruma</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err="1" smtClean="0">
                <a:latin typeface="Times New Roman" pitchFamily="18" charset="0"/>
                <a:cs typeface="Times New Roman" pitchFamily="18" charset="0"/>
              </a:rPr>
              <a:t>Yeni</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ürünler</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err="1" smtClean="0">
                <a:latin typeface="Times New Roman" pitchFamily="18" charset="0"/>
                <a:cs typeface="Times New Roman" pitchFamily="18" charset="0"/>
              </a:rPr>
              <a:t>Labaratuardan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pazara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teknoloji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geliştirmede</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yeni</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gelişmeler</a:t>
            </a:r>
            <a:endParaRPr lang="en-US" sz="22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200" dirty="0" err="1" smtClean="0">
                <a:latin typeface="Times New Roman" pitchFamily="18" charset="0"/>
                <a:cs typeface="Times New Roman" pitchFamily="18" charset="0"/>
              </a:rPr>
              <a:t>Otomasyon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aracılığı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verimlilik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gelişmeleri</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054136463"/>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52536" y="-27384"/>
            <a:ext cx="8548688" cy="890290"/>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4400" b="1" cap="all" dirty="0">
                <a:ln w="9000" cmpd="sng">
                  <a:noFill/>
                  <a:prstDash val="solid"/>
                </a:ln>
                <a:solidFill>
                  <a:srgbClr val="C00000"/>
                </a:solidFill>
                <a:effectLst>
                  <a:innerShdw blurRad="63500" dist="50800" dir="13500000">
                    <a:prstClr val="black">
                      <a:alpha val="50000"/>
                    </a:prstClr>
                  </a:innerShdw>
                </a:effectLst>
                <a:latin typeface="Times New Roman" pitchFamily="18" charset="0"/>
                <a:ea typeface="+mn-ea"/>
                <a:cs typeface="Times New Roman" pitchFamily="18" charset="0"/>
              </a:rPr>
              <a:t>5. EKOLOJİK ÇEVRE</a:t>
            </a:r>
          </a:p>
        </p:txBody>
      </p:sp>
      <p:sp>
        <p:nvSpPr>
          <p:cNvPr id="3" name="Rectangle 2"/>
          <p:cNvSpPr txBox="1">
            <a:spLocks noChangeArrowheads="1"/>
          </p:cNvSpPr>
          <p:nvPr/>
        </p:nvSpPr>
        <p:spPr>
          <a:xfrm>
            <a:off x="-108520" y="3233254"/>
            <a:ext cx="8856984" cy="3436106"/>
          </a:xfrm>
          <a:prstGeom prst="rect">
            <a:avLst/>
          </a:prstGeom>
        </p:spPr>
        <p:txBody>
          <a:bodyPr vert="horz" lIns="0" tIns="0" rIns="0" bIns="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indent="-342900" algn="just">
              <a:lnSpc>
                <a:spcPct val="95000"/>
              </a:lnSpc>
              <a:spcBef>
                <a:spcPct val="0"/>
              </a:spcBef>
              <a:buClr>
                <a:srgbClr val="9E0000"/>
              </a:buClr>
              <a:buSzPct val="105000"/>
              <a:buFont typeface="Times New Roman" pitchFamily="18" charset="0"/>
              <a:buChar char="●"/>
            </a:pPr>
            <a:r>
              <a:rPr lang="en-US" sz="2000" dirty="0" err="1">
                <a:latin typeface="Times New Roman" pitchFamily="18" charset="0"/>
                <a:cs typeface="Times New Roman" pitchFamily="18" charset="0"/>
              </a:rPr>
              <a:t>Ekoloji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doğa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canlılar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arasındaki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ilişkileri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yaşama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dengelerini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araştıran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dalıdır</a:t>
            </a:r>
            <a:r>
              <a:rPr lang="en-US" sz="2000" dirty="0">
                <a:latin typeface="Times New Roman" pitchFamily="18" charset="0"/>
                <a:cs typeface="Times New Roman" pitchFamily="18" charset="0"/>
              </a:rPr>
              <a:t>. </a:t>
            </a:r>
          </a:p>
          <a:p>
            <a:pPr lvl="1" indent="-342900" algn="just">
              <a:lnSpc>
                <a:spcPct val="95000"/>
              </a:lnSpc>
              <a:spcBef>
                <a:spcPct val="0"/>
              </a:spcBef>
              <a:buClr>
                <a:srgbClr val="9E0000"/>
              </a:buClr>
              <a:buSzPct val="105000"/>
              <a:buFont typeface="Times New Roman" pitchFamily="18" charset="0"/>
              <a:buChar char="●"/>
            </a:pPr>
            <a:endParaRPr lang="tr-TR" sz="20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000" dirty="0" err="1">
                <a:latin typeface="Times New Roman" pitchFamily="18" charset="0"/>
                <a:cs typeface="Times New Roman" pitchFamily="18" charset="0"/>
              </a:rPr>
              <a:t>Fabrika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bacaları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havayı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kirletmekte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çeşitli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solunum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yolu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hastalıklarına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ozon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tabakasının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delinmesine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yol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açmaktadır</a:t>
            </a:r>
            <a:r>
              <a:rPr lang="en-US" sz="2000" dirty="0">
                <a:latin typeface="Times New Roman" pitchFamily="18" charset="0"/>
                <a:cs typeface="Times New Roman" pitchFamily="18" charset="0"/>
              </a:rPr>
              <a:t>. </a:t>
            </a:r>
          </a:p>
          <a:p>
            <a:pPr lvl="1" indent="-342900" algn="just">
              <a:lnSpc>
                <a:spcPct val="95000"/>
              </a:lnSpc>
              <a:spcBef>
                <a:spcPct val="0"/>
              </a:spcBef>
              <a:buClr>
                <a:srgbClr val="9E0000"/>
              </a:buClr>
              <a:buSzPct val="105000"/>
              <a:buFont typeface="Times New Roman" pitchFamily="18" charset="0"/>
              <a:buChar char="●"/>
            </a:pPr>
            <a:endParaRPr lang="tr-TR" sz="20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000" dirty="0" err="1">
                <a:latin typeface="Times New Roman" pitchFamily="18" charset="0"/>
                <a:cs typeface="Times New Roman" pitchFamily="18" charset="0"/>
              </a:rPr>
              <a:t>Fabrikaların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nehirlere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göllere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denizlere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zehirli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atıklar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bırakarak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temiz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suyu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kıtlaştırmaktadır</a:t>
            </a:r>
            <a:r>
              <a:rPr lang="en-US" sz="2000" dirty="0">
                <a:latin typeface="Times New Roman" pitchFamily="18" charset="0"/>
                <a:cs typeface="Times New Roman" pitchFamily="18" charset="0"/>
              </a:rPr>
              <a:t>.</a:t>
            </a:r>
          </a:p>
          <a:p>
            <a:pPr lvl="1" indent="-342900" algn="just">
              <a:lnSpc>
                <a:spcPct val="95000"/>
              </a:lnSpc>
              <a:spcBef>
                <a:spcPct val="0"/>
              </a:spcBef>
              <a:buClr>
                <a:srgbClr val="9E0000"/>
              </a:buClr>
              <a:buSzPct val="105000"/>
              <a:buFont typeface="Times New Roman" pitchFamily="18" charset="0"/>
              <a:buChar char="●"/>
            </a:pPr>
            <a:endParaRPr lang="tr-TR" sz="2000" dirty="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000" dirty="0" err="1">
                <a:latin typeface="Times New Roman" pitchFamily="18" charset="0"/>
                <a:cs typeface="Times New Roman" pitchFamily="18" charset="0"/>
              </a:rPr>
              <a:t>Sanayi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atıkları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toprağın</a:t>
            </a:r>
            <a:r>
              <a:rPr lang="en-US" sz="2000" dirty="0">
                <a:latin typeface="Times New Roman" pitchFamily="18" charset="0"/>
                <a:cs typeface="Times New Roman" pitchFamily="18" charset="0"/>
              </a:rPr>
              <a:t> humus </a:t>
            </a:r>
            <a:r>
              <a:rPr lang="en-US" sz="2000" dirty="0" err="1">
                <a:latin typeface="Times New Roman" pitchFamily="18" charset="0"/>
                <a:cs typeface="Times New Roman" pitchFamily="18" charset="0"/>
              </a:rPr>
              <a:t>tabakasını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eriterek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yok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etmektedir</a:t>
            </a:r>
            <a:r>
              <a:rPr lang="en-US" sz="2000" dirty="0">
                <a:latin typeface="Times New Roman" pitchFamily="18" charset="0"/>
                <a:cs typeface="Times New Roman" pitchFamily="18" charset="0"/>
              </a:rPr>
              <a:t>. </a:t>
            </a:r>
          </a:p>
          <a:p>
            <a:pPr lvl="1" indent="-342900" algn="just">
              <a:lnSpc>
                <a:spcPct val="95000"/>
              </a:lnSpc>
              <a:spcBef>
                <a:spcPct val="0"/>
              </a:spcBef>
              <a:buClr>
                <a:srgbClr val="9E0000"/>
              </a:buClr>
              <a:buSzPct val="105000"/>
              <a:buFont typeface="Times New Roman" pitchFamily="18" charset="0"/>
              <a:buChar char="●"/>
            </a:pPr>
            <a:endParaRPr lang="tr-TR" sz="2000" dirty="0" smtClean="0">
              <a:latin typeface="Times New Roman" pitchFamily="18" charset="0"/>
              <a:cs typeface="Times New Roman" pitchFamily="18" charset="0"/>
            </a:endParaRPr>
          </a:p>
          <a:p>
            <a:pPr lvl="1" indent="-342900" algn="just">
              <a:lnSpc>
                <a:spcPct val="95000"/>
              </a:lnSpc>
              <a:spcBef>
                <a:spcPct val="0"/>
              </a:spcBef>
              <a:buClr>
                <a:srgbClr val="9E0000"/>
              </a:buClr>
              <a:buSzPct val="105000"/>
              <a:buFont typeface="Times New Roman" pitchFamily="18" charset="0"/>
              <a:buChar char="●"/>
            </a:pPr>
            <a:r>
              <a:rPr lang="en-US" sz="2000" dirty="0" err="1">
                <a:latin typeface="Times New Roman" pitchFamily="18" charset="0"/>
                <a:cs typeface="Times New Roman" pitchFamily="18" charset="0"/>
              </a:rPr>
              <a:t>Ekolojinin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bozulması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sonucu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hammaddeler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azalmaktadır</a:t>
            </a:r>
            <a:r>
              <a:rPr lang="en-US" sz="2000" dirty="0">
                <a:latin typeface="Times New Roman" pitchFamily="18" charset="0"/>
                <a:cs typeface="Times New Roman" pitchFamily="18" charset="0"/>
              </a:rPr>
              <a:t>.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627"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C:\Documents and Settings\Yasemin.KLMN-AA0CC8569B\Belgelerim\Resimlerim\images (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688" y="908720"/>
            <a:ext cx="4752528"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251734"/>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57460" y="355600"/>
            <a:ext cx="9055100" cy="481112"/>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400" b="1" dirty="0" smtClean="0">
                <a:ln w="1905"/>
                <a:solidFill>
                  <a:srgbClr val="339933"/>
                </a:solidFill>
                <a:effectLst>
                  <a:innerShdw blurRad="63500" dist="50800" dir="13500000">
                    <a:prstClr val="black">
                      <a:alpha val="50000"/>
                    </a:prstClr>
                  </a:innerShdw>
                </a:effectLst>
                <a:latin typeface="Times New Roman" pitchFamily="18" charset="0"/>
                <a:cs typeface="Times New Roman" pitchFamily="18" charset="0"/>
              </a:rPr>
              <a:t>EKOLOJİK</a:t>
            </a:r>
            <a:r>
              <a:rPr lang="en-US" sz="4400" b="1" dirty="0" smtClean="0">
                <a:ln w="1905"/>
                <a:solidFill>
                  <a:srgbClr val="339933"/>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a:ln w="1905"/>
                <a:solidFill>
                  <a:srgbClr val="339933"/>
                </a:solidFill>
                <a:effectLst>
                  <a:innerShdw blurRad="69850" dist="43180" dir="5400000">
                    <a:srgbClr val="000000">
                      <a:alpha val="65000"/>
                    </a:srgbClr>
                  </a:innerShdw>
                </a:effectLst>
                <a:latin typeface="Times New Roman" pitchFamily="18" charset="0"/>
                <a:cs typeface="Times New Roman" pitchFamily="18" charset="0"/>
              </a:rPr>
              <a:t>ÇEVRE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627"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C:\Documents and Settings\Yasemin.KLMN-AA0CC8569B\Belgelerim\Resimlerim\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92196">
            <a:off x="4856166" y="3711667"/>
            <a:ext cx="3600400" cy="2708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36512" y="980728"/>
            <a:ext cx="8382907" cy="4927600"/>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indent="-342900" algn="just">
              <a:lnSpc>
                <a:spcPct val="95000"/>
              </a:lnSpc>
              <a:spcBef>
                <a:spcPct val="0"/>
              </a:spcBef>
              <a:buClr>
                <a:srgbClr val="C00000"/>
              </a:buClr>
              <a:buBlip>
                <a:blip r:embed="rId4"/>
              </a:buBlip>
            </a:pPr>
            <a:r>
              <a:rPr lang="en-US" sz="2200" dirty="0" err="1" smtClean="0">
                <a:latin typeface="Times New Roman" pitchFamily="18" charset="0"/>
                <a:cs typeface="Times New Roman" pitchFamily="18" charset="0"/>
              </a:rPr>
              <a:t>İşletmeler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ekolojik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çevreyi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koruması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şart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olmuştur</a:t>
            </a:r>
            <a:r>
              <a:rPr lang="en-US" sz="2200" dirty="0" smtClean="0">
                <a:latin typeface="Times New Roman" pitchFamily="18" charset="0"/>
                <a:cs typeface="Times New Roman" pitchFamily="18" charset="0"/>
              </a:rPr>
              <a:t>.</a:t>
            </a:r>
          </a:p>
          <a:p>
            <a:pPr lvl="1" indent="-342900" algn="just">
              <a:lnSpc>
                <a:spcPct val="95000"/>
              </a:lnSpc>
              <a:spcBef>
                <a:spcPct val="0"/>
              </a:spcBef>
              <a:buClr>
                <a:srgbClr val="C00000"/>
              </a:buClr>
              <a:buBlip>
                <a:blip r:embed="rId4"/>
              </a:buBlip>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C00000"/>
              </a:buClr>
              <a:buBlip>
                <a:blip r:embed="rId4"/>
              </a:buBlip>
            </a:pPr>
            <a:r>
              <a:rPr lang="en-US" sz="2200" dirty="0" err="1" smtClean="0">
                <a:latin typeface="Times New Roman" pitchFamily="18" charset="0"/>
                <a:cs typeface="Times New Roman" pitchFamily="18" charset="0"/>
              </a:rPr>
              <a:t>Kirlilik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kontrol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teçhizatı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ekolojik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ölçüm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aletleri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temiz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üretim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teknolojileri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ihtiva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eden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bilgisayar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donanımlarıyla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çevreye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zarar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vermeden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üretim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taşımacılık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yapılabilmaktedir</a:t>
            </a:r>
            <a:r>
              <a:rPr lang="en-US" sz="2200" dirty="0" smtClean="0">
                <a:latin typeface="Times New Roman" pitchFamily="18" charset="0"/>
                <a:cs typeface="Times New Roman" pitchFamily="18" charset="0"/>
              </a:rPr>
              <a:t>. </a:t>
            </a:r>
          </a:p>
          <a:p>
            <a:pPr lvl="1" indent="-342900" algn="just">
              <a:lnSpc>
                <a:spcPct val="95000"/>
              </a:lnSpc>
              <a:spcBef>
                <a:spcPct val="0"/>
              </a:spcBef>
              <a:buClr>
                <a:srgbClr val="C00000"/>
              </a:buClr>
              <a:buBlip>
                <a:blip r:embed="rId4"/>
              </a:buBlip>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C00000"/>
              </a:buClr>
              <a:buBlip>
                <a:blip r:embed="rId4"/>
              </a:buBlip>
            </a:pPr>
            <a:r>
              <a:rPr lang="en-US" sz="2200" dirty="0" err="1" smtClean="0">
                <a:latin typeface="Times New Roman" pitchFamily="18" charset="0"/>
                <a:cs typeface="Times New Roman" pitchFamily="18" charset="0"/>
              </a:rPr>
              <a:t>Firmaların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ekoloji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hassasiyetleri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atıkların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azalması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enerji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tasarrufu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malzemelerin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yeniden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kullanımı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gibi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avantajlar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sağlamaktadır</a:t>
            </a:r>
            <a:r>
              <a:rPr lang="en-US" sz="2200" dirty="0" smtClean="0">
                <a:latin typeface="Times New Roman" pitchFamily="18" charset="0"/>
                <a:cs typeface="Times New Roman" pitchFamily="18" charset="0"/>
              </a:rPr>
              <a:t>.</a:t>
            </a:r>
          </a:p>
          <a:p>
            <a:pPr lvl="1" indent="-342900" algn="just">
              <a:lnSpc>
                <a:spcPct val="95000"/>
              </a:lnSpc>
              <a:spcBef>
                <a:spcPct val="0"/>
              </a:spcBef>
              <a:buClr>
                <a:srgbClr val="C00000"/>
              </a:buClr>
              <a:buBlip>
                <a:blip r:embed="rId4"/>
              </a:buBlip>
            </a:pPr>
            <a:endParaRPr lang="tr-TR" sz="2200" dirty="0" smtClean="0">
              <a:latin typeface="Times New Roman" pitchFamily="18" charset="0"/>
              <a:cs typeface="Times New Roman" pitchFamily="18" charset="0"/>
            </a:endParaRPr>
          </a:p>
          <a:p>
            <a:pPr lvl="1" indent="-342900" algn="just">
              <a:lnSpc>
                <a:spcPct val="95000"/>
              </a:lnSpc>
              <a:spcBef>
                <a:spcPct val="0"/>
              </a:spcBef>
              <a:buClr>
                <a:srgbClr val="C00000"/>
              </a:buClr>
              <a:buBlip>
                <a:blip r:embed="rId4"/>
              </a:buBlip>
            </a:pPr>
            <a:r>
              <a:rPr lang="en-US" sz="2200" dirty="0" err="1" smtClean="0">
                <a:latin typeface="Times New Roman" pitchFamily="18" charset="0"/>
                <a:cs typeface="Times New Roman" pitchFamily="18" charset="0"/>
              </a:rPr>
              <a:t>Ayrıca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kamu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nezdinde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şirketin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imajı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iyileşecektir</a:t>
            </a:r>
            <a:r>
              <a:rPr lang="en-US" sz="2200" dirty="0" smtClean="0">
                <a:latin typeface="Times New Roman" pitchFamily="18" charset="0"/>
                <a:cs typeface="Times New Roman" pitchFamily="18" charset="0"/>
              </a:rPr>
              <a:t>.</a:t>
            </a:r>
          </a:p>
          <a:p>
            <a:pPr algn="just">
              <a:lnSpc>
                <a:spcPct val="95000"/>
              </a:lnSpc>
              <a:spcBef>
                <a:spcPct val="0"/>
              </a:spcBef>
              <a:buClr>
                <a:srgbClr val="330099"/>
              </a:buClr>
              <a:buBlip>
                <a:blip r:embed="rId5"/>
              </a:buBlip>
            </a:pPr>
            <a:endParaRPr lang="en-US" sz="2200" dirty="0">
              <a:solidFill>
                <a:srgbClr val="000000"/>
              </a:solidFill>
              <a:latin typeface="Arial" pitchFamily="34" charset="0"/>
            </a:endParaRPr>
          </a:p>
        </p:txBody>
      </p:sp>
    </p:spTree>
    <p:extLst>
      <p:ext uri="{BB962C8B-B14F-4D97-AF65-F5344CB8AC3E}">
        <p14:creationId xmlns:p14="http://schemas.microsoft.com/office/powerpoint/2010/main" val="165521047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0" y="-459432"/>
            <a:ext cx="8997950" cy="1684040"/>
          </a:xfrm>
          <a:prstGeom prst="rect">
            <a:avLst/>
          </a:prstGeom>
        </p:spPr>
        <p:txBody>
          <a:bodyPr vert="horz" lIns="0" tIns="0" rIns="0" bIns="0"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6</a:t>
            </a:r>
            <a:r>
              <a:rPr lang="en-US" sz="36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a:t>
            </a:r>
            <a:r>
              <a:rPr lang="tr-TR" sz="36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 </a:t>
            </a:r>
            <a:r>
              <a:rPr lang="en-US" sz="36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HUKUKSAL</a:t>
            </a:r>
            <a:r>
              <a:rPr lang="tr-TR"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a:t>
            </a: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DİNSEL VE AHLAKSAL İNCELEMELER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6513" y="1412776"/>
            <a:ext cx="8796733" cy="5112568"/>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97180" lvl="1" indent="0" algn="just">
              <a:lnSpc>
                <a:spcPct val="95000"/>
              </a:lnSpc>
              <a:spcBef>
                <a:spcPct val="0"/>
              </a:spcBef>
              <a:buClr>
                <a:srgbClr val="330099"/>
              </a:buClr>
              <a:buNone/>
            </a:pPr>
            <a:r>
              <a:rPr lang="en-US" sz="2400" dirty="0" err="1" smtClean="0">
                <a:latin typeface="Times New Roman" pitchFamily="18" charset="0"/>
                <a:cs typeface="Times New Roman" pitchFamily="18" charset="0"/>
              </a:rPr>
              <a:t>Devlet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işletme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faaliyetlerine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kanunlar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tüzükler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kararnameler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yönetici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düzenleyici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kuralları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mudahale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eder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Ayrıca</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marL="297180" lvl="1" indent="0" algn="just">
              <a:lnSpc>
                <a:spcPct val="95000"/>
              </a:lnSpc>
              <a:spcBef>
                <a:spcPct val="0"/>
              </a:spcBef>
              <a:buClr>
                <a:srgbClr val="330099"/>
              </a:buClr>
              <a:buNone/>
            </a:pPr>
            <a:endParaRPr lang="en-US" sz="24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Hukuki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sistem</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Uluslararası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anlaşmalar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smtClean="0">
                <a:latin typeface="Times New Roman" pitchFamily="18" charset="0"/>
                <a:cs typeface="Times New Roman" pitchFamily="18" charset="0"/>
              </a:rPr>
              <a:t>Patent </a:t>
            </a:r>
            <a:r>
              <a:rPr lang="en-US" sz="2400" dirty="0" err="1" smtClean="0">
                <a:latin typeface="Times New Roman" pitchFamily="18" charset="0"/>
                <a:cs typeface="Times New Roman" pitchFamily="18" charset="0"/>
              </a:rPr>
              <a:t>kanunları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kanunu</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Sendikalar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Sosyal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sigortalar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Asgari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ücret</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Teşvikler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lgn="just">
              <a:lnSpc>
                <a:spcPct val="95000"/>
              </a:lnSpc>
              <a:spcBef>
                <a:spcPct val="0"/>
              </a:spcBef>
              <a:buBlip>
                <a:blip r:embed="rId3"/>
              </a:buBlip>
            </a:pPr>
            <a:endParaRPr lang="en-US" sz="600" dirty="0" smtClean="0">
              <a:latin typeface="Times New Roman" pitchFamily="18" charset="0"/>
              <a:cs typeface="Times New Roman" pitchFamily="18" charset="0"/>
            </a:endParaRPr>
          </a:p>
          <a:p>
            <a:pPr lvl="1" algn="just">
              <a:lnSpc>
                <a:spcPct val="95000"/>
              </a:lnSpc>
              <a:spcBef>
                <a:spcPct val="0"/>
              </a:spcBef>
              <a:buBlip>
                <a:blip r:embed="rId3"/>
              </a:buBlip>
            </a:pPr>
            <a:r>
              <a:rPr lang="en-US" sz="2400" dirty="0" err="1" smtClean="0">
                <a:latin typeface="Times New Roman" pitchFamily="18" charset="0"/>
                <a:cs typeface="Times New Roman" pitchFamily="18" charset="0"/>
              </a:rPr>
              <a:t>Yatırım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alanları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çevre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sağlığı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işletmelerin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ekonomik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işleyişine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müdahaleleri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ön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gören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düzenlemeler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kapsamdadır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074" name="Picture 2" descr="C:\Documents and Settings\Yasemin.KLMN-AA0CC8569B\Belgelerim\Downloads\küçükr\images (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7079" y="2636912"/>
            <a:ext cx="2381250"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72800"/>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1407" y="532408"/>
            <a:ext cx="8841073" cy="1168400"/>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lnSpc>
                <a:spcPct val="95000"/>
              </a:lnSpc>
            </a:pPr>
            <a:r>
              <a:rPr lang="en-US" sz="36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HUKUKSAL VE DİNSEL VE AHLAKSAL İNCELEMELER</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627" y="5663207"/>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108520" y="4941168"/>
            <a:ext cx="8821017" cy="1572766"/>
          </a:xfrm>
          <a:prstGeom prst="rect">
            <a:avLst/>
          </a:prstGeom>
        </p:spPr>
        <p:txBody>
          <a:bodyPr vert="horz" lIns="0" tIns="0" rIns="0" bIns="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97180" lvl="1" indent="0" algn="just">
              <a:lnSpc>
                <a:spcPct val="95000"/>
              </a:lnSpc>
              <a:spcBef>
                <a:spcPct val="0"/>
              </a:spcBef>
              <a:buClr>
                <a:srgbClr val="330099"/>
              </a:buClr>
              <a:buNone/>
            </a:pPr>
            <a:r>
              <a:rPr lang="en-US" sz="2300" dirty="0" err="1" smtClean="0">
                <a:latin typeface="Times New Roman" pitchFamily="18" charset="0"/>
                <a:cs typeface="Times New Roman" pitchFamily="18" charset="0"/>
              </a:rPr>
              <a:t>Hukukun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yazılı</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olarak</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şekillendiremeyeceği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takım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boşluklarıda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dinler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ve</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toplumların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değer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sisteminden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oluşan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ahlaksal</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kurallar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tarafından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doldurulur</a:t>
            </a:r>
            <a:r>
              <a:rPr lang="en-US" sz="2300" dirty="0" smtClean="0">
                <a:latin typeface="Times New Roman" pitchFamily="18" charset="0"/>
                <a:cs typeface="Times New Roman" pitchFamily="18" charset="0"/>
              </a:rPr>
              <a:t>.</a:t>
            </a:r>
            <a:r>
              <a:rPr lang="tr-TR"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İşletmeler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konularda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bilgi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toplama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analiz</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yapmalıdır</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pic>
        <p:nvPicPr>
          <p:cNvPr id="4098" name="Picture 2" descr="C:\Documents and Settings\Yasemin.KLMN-AA0CC8569B\Belgelerim\Downloads\küçükr\hukuk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193" y="2019324"/>
            <a:ext cx="2857500" cy="2777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69900"/>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79512" y="692696"/>
            <a:ext cx="10140230" cy="759296"/>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000" b="1" dirty="0">
                <a:ln w="1905"/>
                <a:solidFill>
                  <a:srgbClr val="9E0000"/>
                </a:solidFill>
                <a:effectLst>
                  <a:innerShdw blurRad="69850" dist="43180" dir="5400000">
                    <a:srgbClr val="000000">
                      <a:alpha val="65000"/>
                    </a:srgbClr>
                  </a:innerShdw>
                  <a:reflection blurRad="6350" stA="55000" endA="300" endPos="45500" dir="5400000" sy="-100000" algn="bl" rotWithShape="0"/>
                </a:effectLst>
                <a:latin typeface="Times New Roman" pitchFamily="18" charset="0"/>
                <a:cs typeface="Times New Roman" pitchFamily="18" charset="0"/>
              </a:rPr>
              <a:t>POLİTİK VE YASAL DEĞİŞKENLER</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293096"/>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1763688" y="1836616"/>
            <a:ext cx="5904656" cy="4112664"/>
          </a:xfrm>
          <a:prstGeom prst="rect">
            <a:avLst/>
          </a:prstGeom>
        </p:spPr>
        <p:txBody>
          <a:bodyPr wrap="square">
            <a:spAutoFit/>
          </a:bodyPr>
          <a:lstStyle/>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Tekelciliği</a:t>
            </a:r>
            <a:r>
              <a:rPr lang="en-US" sz="2500" dirty="0" smtClean="0">
                <a:solidFill>
                  <a:srgbClr val="000000"/>
                </a:solidFill>
                <a:latin typeface="Arial" pitchFamily="34" charset="0"/>
              </a:rPr>
              <a:t> </a:t>
            </a:r>
            <a:r>
              <a:rPr lang="en-US" sz="2500" dirty="0" err="1" smtClean="0">
                <a:latin typeface="Times New Roman" pitchFamily="18" charset="0"/>
                <a:cs typeface="Times New Roman" pitchFamily="18" charset="0"/>
              </a:rPr>
              <a:t>önleme</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düzenlemeleri</a:t>
            </a:r>
            <a:endParaRPr lang="en-US"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endParaRPr lang="tr-TR"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Çevre</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koruma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kanunları</a:t>
            </a:r>
            <a:endParaRPr lang="en-US"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endParaRPr lang="tr-TR"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Vergi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kanunları</a:t>
            </a:r>
            <a:endParaRPr lang="en-US"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endParaRPr lang="tr-TR"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Dış</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ticaret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düzenlemeleri</a:t>
            </a:r>
            <a:endParaRPr lang="en-US"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endParaRPr lang="tr-TR"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Yabancı</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fırmalara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yönelik</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tutumlar</a:t>
            </a:r>
            <a:endParaRPr lang="en-US"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endParaRPr lang="tr-TR" sz="2500" dirty="0" smtClean="0">
              <a:latin typeface="Times New Roman" pitchFamily="18" charset="0"/>
              <a:cs typeface="Times New Roman" pitchFamily="18" charset="0"/>
            </a:endParaRPr>
          </a:p>
          <a:p>
            <a:pPr lvl="1" indent="-342900" algn="just">
              <a:lnSpc>
                <a:spcPct val="95000"/>
              </a:lnSpc>
              <a:spcBef>
                <a:spcPct val="0"/>
              </a:spcBef>
              <a:buClr>
                <a:srgbClr val="C8A112"/>
              </a:buClr>
              <a:buSzPct val="120000"/>
              <a:buFontTx/>
              <a:buChar char="●"/>
            </a:pPr>
            <a:r>
              <a:rPr lang="en-US" sz="2500" dirty="0" err="1" smtClean="0">
                <a:latin typeface="Times New Roman" pitchFamily="18" charset="0"/>
                <a:cs typeface="Times New Roman" pitchFamily="18" charset="0"/>
              </a:rPr>
              <a:t>Hükümetlerin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istikrarı</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184528385"/>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Yasemin.KLMN-AA0CC8569B\Desktop\Stratejik Yonetim\strateji\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004" y="57163"/>
            <a:ext cx="4163925" cy="4163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835696" y="3825044"/>
            <a:ext cx="7092280" cy="972108"/>
          </a:xfrm>
          <a:prstGeom prst="rect">
            <a:avLst/>
          </a:prstGeom>
        </p:spPr>
        <p:txBody>
          <a:bodyPr vert="horz" lIns="0" tIns="0" rIns="0" bIns="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95000"/>
              </a:lnSpc>
              <a:spcBef>
                <a:spcPct val="0"/>
              </a:spcBef>
              <a:buNone/>
            </a:pPr>
            <a:r>
              <a:rPr lang="en-US" sz="5000" b="1" dirty="0">
                <a:ln w="1905"/>
                <a:solidFill>
                  <a:srgbClr val="C00000"/>
                </a:solidFill>
                <a:effectLst>
                  <a:innerShdw blurRad="69850" dist="43180" dir="5400000">
                    <a:srgbClr val="000000">
                      <a:alpha val="65000"/>
                    </a:srgbClr>
                  </a:innerShdw>
                  <a:reflection blurRad="6350" stA="55000" endA="300" endPos="45500" dir="5400000" sy="-100000" algn="bl" rotWithShape="0"/>
                </a:effectLst>
                <a:latin typeface="Arial" pitchFamily="34" charset="0"/>
                <a:ea typeface="+mj-ea"/>
                <a:cs typeface="+mj-cs"/>
              </a:rPr>
              <a:t>YAKIN</a:t>
            </a:r>
            <a:r>
              <a:rPr lang="en-US" sz="5000" b="1" dirty="0" smtClean="0">
                <a:solidFill>
                  <a:srgbClr val="C00000"/>
                </a:solidFill>
                <a:effectLst>
                  <a:reflection blurRad="6350" stA="55000" endA="300" endPos="45500" dir="5400000" sy="-100000" algn="bl" rotWithShape="0"/>
                </a:effectLst>
                <a:latin typeface="Arial" pitchFamily="34" charset="0"/>
              </a:rPr>
              <a:t> </a:t>
            </a:r>
            <a:r>
              <a:rPr lang="en-US" sz="5000" b="1" dirty="0">
                <a:ln w="1905"/>
                <a:solidFill>
                  <a:srgbClr val="C00000"/>
                </a:solidFill>
                <a:effectLst>
                  <a:innerShdw blurRad="69850" dist="43180" dir="5400000">
                    <a:srgbClr val="000000">
                      <a:alpha val="65000"/>
                    </a:srgbClr>
                  </a:innerShdw>
                  <a:reflection blurRad="6350" stA="55000" endA="300" endPos="45500" dir="5400000" sy="-100000" algn="bl" rotWithShape="0"/>
                </a:effectLst>
                <a:latin typeface="Arial" pitchFamily="34" charset="0"/>
                <a:ea typeface="+mj-ea"/>
                <a:cs typeface="+mj-cs"/>
              </a:rPr>
              <a:t>ÇEVRE</a:t>
            </a:r>
            <a:r>
              <a:rPr lang="tr-TR" sz="5000" b="1" dirty="0">
                <a:ln w="1905"/>
                <a:solidFill>
                  <a:srgbClr val="C00000"/>
                </a:solidFill>
                <a:effectLst>
                  <a:innerShdw blurRad="69850" dist="43180" dir="5400000">
                    <a:srgbClr val="000000">
                      <a:alpha val="65000"/>
                    </a:srgbClr>
                  </a:innerShdw>
                  <a:reflection blurRad="6350" stA="55000" endA="300" endPos="45500" dir="5400000" sy="-100000" algn="bl" rotWithShape="0"/>
                </a:effectLst>
                <a:latin typeface="Arial" pitchFamily="34" charset="0"/>
                <a:ea typeface="+mj-ea"/>
                <a:cs typeface="+mj-cs"/>
              </a:rPr>
              <a:t> </a:t>
            </a:r>
            <a:r>
              <a:rPr lang="en-US" sz="5000" b="1" dirty="0">
                <a:ln w="1905"/>
                <a:solidFill>
                  <a:srgbClr val="C00000"/>
                </a:solidFill>
                <a:effectLst>
                  <a:innerShdw blurRad="69850" dist="43180" dir="5400000">
                    <a:srgbClr val="000000">
                      <a:alpha val="65000"/>
                    </a:srgbClr>
                  </a:innerShdw>
                  <a:reflection blurRad="6350" stA="55000" endA="300" endPos="45500" dir="5400000" sy="-100000" algn="bl" rotWithShape="0"/>
                </a:effectLst>
                <a:latin typeface="Arial" pitchFamily="34" charset="0"/>
                <a:ea typeface="+mj-ea"/>
                <a:cs typeface="+mj-cs"/>
              </a:rPr>
              <a:t>ANALİZİ</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27589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Stratejik planlamada, mevcut durumun ortaya konulması amacıyla, öncelikle sisteme ilişkin SWOT parametreleri belirlenmekte, daha sonra, mevcut durum analizini yapmak için de SWOT matrisi  oluşturulmaktadır. </a:t>
            </a:r>
          </a:p>
          <a:p>
            <a:r>
              <a:rPr lang="tr-TR" dirty="0"/>
              <a:t>SWOT matrisi, sistemin iç ve dış faktörlerinin analiz edilmesi sonucunda, stratejik bir görüşün ortaya çıktığı aşamadır.</a:t>
            </a:r>
          </a:p>
          <a:p>
            <a:r>
              <a:rPr lang="tr-TR" dirty="0"/>
              <a:t>Bir matrisin incelenerek stratejik görüşün oluşturulması, ilk satır ve sütunda yer alan parametrelerin birbirleri ile ilişkili olarak analiz edilmesi ile mümkün olmaktadır</a:t>
            </a:r>
            <a:r>
              <a:rPr lang="tr-TR" dirty="0" smtClean="0"/>
              <a:t>. </a:t>
            </a:r>
            <a:endParaRPr lang="tr-TR" dirty="0"/>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5" name="Slayt Numarası Yer Tutucusu 4"/>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4</a:t>
            </a:fld>
            <a:endParaRPr lang="tr-TR"/>
          </a:p>
        </p:txBody>
      </p:sp>
    </p:spTree>
    <p:extLst>
      <p:ext uri="{BB962C8B-B14F-4D97-AF65-F5344CB8AC3E}">
        <p14:creationId xmlns:p14="http://schemas.microsoft.com/office/powerpoint/2010/main" val="3293846580"/>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6"/>
          <p:cNvSpPr>
            <a:spLocks noChangeArrowheads="1"/>
          </p:cNvSpPr>
          <p:nvPr/>
        </p:nvSpPr>
        <p:spPr bwMode="auto">
          <a:xfrm>
            <a:off x="1724025" y="6342063"/>
            <a:ext cx="5705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900" b="1" dirty="0"/>
              <a:t>KAYNAK</a:t>
            </a:r>
            <a:r>
              <a:rPr lang="en-US" altLang="tr-TR" sz="900" b="1"/>
              <a:t>: </a:t>
            </a:r>
            <a:r>
              <a:rPr lang="en-US" altLang="tr-TR" sz="900" i="1"/>
              <a:t>Business &amp; Society: Ethics and Stakeholder Management, </a:t>
            </a:r>
            <a:r>
              <a:rPr lang="en-US" altLang="tr-TR" sz="900"/>
              <a:t>3rd edition, by A. </a:t>
            </a:r>
            <a:r>
              <a:rPr lang="en-US" altLang="tr-TR" sz="900" dirty="0"/>
              <a:t>B. Carroll. 1996.</a:t>
            </a:r>
          </a:p>
        </p:txBody>
      </p:sp>
      <p:pic>
        <p:nvPicPr>
          <p:cNvPr id="20686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50925"/>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etin kutusu"/>
          <p:cNvSpPr txBox="1"/>
          <p:nvPr/>
        </p:nvSpPr>
        <p:spPr>
          <a:xfrm>
            <a:off x="5216525" y="2508250"/>
            <a:ext cx="2946400" cy="400110"/>
          </a:xfrm>
          <a:prstGeom prst="rect">
            <a:avLst/>
          </a:prstGeom>
          <a:solidFill>
            <a:schemeClr val="accent2">
              <a:lumMod val="60000"/>
              <a:lumOff val="40000"/>
            </a:schemeClr>
          </a:solidFill>
        </p:spPr>
        <p:txBody>
          <a:bodyPr>
            <a:spAutoFit/>
          </a:bodyPr>
          <a:lstStyle/>
          <a:p>
            <a:pPr algn="ctr" fontAlgn="auto">
              <a:spcBef>
                <a:spcPts val="0"/>
              </a:spcBef>
              <a:spcAft>
                <a:spcPts val="0"/>
              </a:spcAft>
              <a:defRPr/>
            </a:pPr>
            <a:r>
              <a:rPr lang="tr-T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BİRİNCİL PAYDAŞLAR</a:t>
            </a:r>
          </a:p>
        </p:txBody>
      </p:sp>
      <p:sp>
        <p:nvSpPr>
          <p:cNvPr id="8" name="7 Metin kutusu"/>
          <p:cNvSpPr txBox="1"/>
          <p:nvPr/>
        </p:nvSpPr>
        <p:spPr>
          <a:xfrm>
            <a:off x="3190875" y="5606990"/>
            <a:ext cx="2946400" cy="400110"/>
          </a:xfrm>
          <a:prstGeom prst="rect">
            <a:avLst/>
          </a:prstGeom>
          <a:solidFill>
            <a:schemeClr val="accent2">
              <a:lumMod val="20000"/>
              <a:lumOff val="80000"/>
            </a:schemeClr>
          </a:solidFill>
        </p:spPr>
        <p:txBody>
          <a:bodyPr>
            <a:spAutoFit/>
          </a:bodyPr>
          <a:lstStyle/>
          <a:p>
            <a:pPr algn="ctr" fontAlgn="auto">
              <a:spcBef>
                <a:spcPts val="0"/>
              </a:spcBef>
              <a:spcAft>
                <a:spcPts val="0"/>
              </a:spcAft>
              <a:defRPr/>
            </a:pPr>
            <a:r>
              <a:rPr lang="tr-T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İKİNCİL PAYDAŞLAR</a:t>
            </a:r>
          </a:p>
        </p:txBody>
      </p:sp>
      <p:sp>
        <p:nvSpPr>
          <p:cNvPr id="9" name="8 Başlık"/>
          <p:cNvSpPr>
            <a:spLocks noGrp="1"/>
          </p:cNvSpPr>
          <p:nvPr>
            <p:ph type="title"/>
          </p:nvPr>
        </p:nvSpPr>
        <p:spPr>
          <a:xfrm>
            <a:off x="523875" y="142875"/>
            <a:ext cx="8077200" cy="714375"/>
          </a:xfrm>
        </p:spPr>
        <p:txBody>
          <a:bodyPr rtlCol="0">
            <a:normAutofit/>
          </a:bodyPr>
          <a:lstStyle/>
          <a:p>
            <a:pPr eaLnBrk="1" fontAlgn="auto" hangingPunct="1">
              <a:spcAft>
                <a:spcPts val="0"/>
              </a:spcAft>
              <a:defRPr/>
            </a:pPr>
            <a:r>
              <a:rPr lang="tr-TR" b="1" dirty="0" smtClean="0">
                <a:solidFill>
                  <a:srgbClr val="FF0000"/>
                </a:solidFill>
                <a:latin typeface="Arial" charset="0"/>
              </a:rPr>
              <a:t>Sosyal Paydaşlar</a:t>
            </a:r>
            <a:endParaRPr lang="tr-TR" dirty="0"/>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40</a:t>
            </a:fld>
            <a:endParaRPr lang="tr-TR"/>
          </a:p>
        </p:txBody>
      </p:sp>
    </p:spTree>
    <p:extLst>
      <p:ext uri="{BB962C8B-B14F-4D97-AF65-F5344CB8AC3E}">
        <p14:creationId xmlns:p14="http://schemas.microsoft.com/office/powerpoint/2010/main" val="1996400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6867"/>
                                        </p:tgtEl>
                                        <p:attrNameLst>
                                          <p:attrName>style.visibility</p:attrName>
                                        </p:attrNameLst>
                                      </p:cBhvr>
                                      <p:to>
                                        <p:strVal val="visible"/>
                                      </p:to>
                                    </p:set>
                                    <p:animEffect transition="in" filter="box(in)">
                                      <p:cBhvr>
                                        <p:cTn id="7" dur="1000"/>
                                        <p:tgtEl>
                                          <p:spTgt spid="20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79512" y="257051"/>
            <a:ext cx="8547100" cy="579661"/>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44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YAKIN ÇEVRE</a:t>
            </a:r>
          </a:p>
        </p:txBody>
      </p:sp>
      <p:sp>
        <p:nvSpPr>
          <p:cNvPr id="3" name="Rectangle 2"/>
          <p:cNvSpPr txBox="1">
            <a:spLocks noChangeArrowheads="1"/>
          </p:cNvSpPr>
          <p:nvPr/>
        </p:nvSpPr>
        <p:spPr>
          <a:xfrm>
            <a:off x="-36512" y="1052736"/>
            <a:ext cx="8763124" cy="1728192"/>
          </a:xfrm>
          <a:prstGeom prst="rect">
            <a:avLst/>
          </a:prstGeom>
        </p:spPr>
        <p:txBody>
          <a:bodyPr vert="horz" lIns="0" tIns="0" rIns="0" bIns="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97180" lvl="1" indent="0">
              <a:lnSpc>
                <a:spcPct val="95000"/>
              </a:lnSpc>
              <a:spcBef>
                <a:spcPct val="0"/>
              </a:spcBef>
              <a:buClr>
                <a:srgbClr val="000000"/>
              </a:buClr>
              <a:buNone/>
            </a:pPr>
            <a:r>
              <a:rPr lang="tr-TR" sz="2400" b="1"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DEVLET </a:t>
            </a:r>
            <a:r>
              <a:rPr lang="en-US" sz="2400" b="1" dirty="0">
                <a:latin typeface="Times New Roman" pitchFamily="18" charset="0"/>
                <a:cs typeface="Times New Roman" pitchFamily="18" charset="0"/>
              </a:rPr>
              <a:t>VE YEREL YÖNETİM DÜZENLEMELERİNE İLİŞKİN FAKTÖRLER</a:t>
            </a:r>
            <a:endParaRPr lang="tr-TR" sz="2400" b="1" dirty="0">
              <a:latin typeface="Times New Roman" pitchFamily="18" charset="0"/>
              <a:cs typeface="Times New Roman" pitchFamily="18" charset="0"/>
            </a:endParaRPr>
          </a:p>
          <a:p>
            <a:pPr marL="297180" lvl="1" indent="0">
              <a:lnSpc>
                <a:spcPct val="95000"/>
              </a:lnSpc>
              <a:spcBef>
                <a:spcPct val="0"/>
              </a:spcBef>
              <a:buClr>
                <a:srgbClr val="000000"/>
              </a:buClr>
              <a:buNone/>
            </a:pPr>
            <a:endParaRPr lang="en-US" sz="1000" dirty="0" smtClean="0">
              <a:latin typeface="Times New Roman" pitchFamily="18" charset="0"/>
              <a:cs typeface="Times New Roman" pitchFamily="18" charset="0"/>
            </a:endParaRPr>
          </a:p>
          <a:p>
            <a:pPr marL="297180" lvl="1" indent="0" algn="just">
              <a:lnSpc>
                <a:spcPct val="95000"/>
              </a:lnSpc>
              <a:spcBef>
                <a:spcPct val="0"/>
              </a:spcBef>
              <a:buClr>
                <a:srgbClr val="C00000"/>
              </a:buClr>
              <a:buNone/>
            </a:pPr>
            <a:r>
              <a:rPr lang="en-US" dirty="0" err="1" smtClean="0">
                <a:latin typeface="Times New Roman" pitchFamily="18" charset="0"/>
                <a:cs typeface="Times New Roman" pitchFamily="18" charset="0"/>
              </a:rPr>
              <a:t>Devlet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yerel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yönetim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işletmenin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faaliyetleri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konusunda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önemli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ölçüde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yapmaktadır</a:t>
            </a:r>
            <a:r>
              <a:rPr lang="en-US"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297180" lvl="1" indent="0">
              <a:lnSpc>
                <a:spcPct val="95000"/>
              </a:lnSpc>
              <a:spcBef>
                <a:spcPct val="0"/>
              </a:spcBef>
              <a:buClr>
                <a:srgbClr val="C00000"/>
              </a:buClr>
              <a:buNone/>
            </a:pPr>
            <a:endParaRPr lang="tr-TR"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yagram 6"/>
          <p:cNvGraphicFramePr/>
          <p:nvPr>
            <p:extLst>
              <p:ext uri="{D42A27DB-BD31-4B8C-83A1-F6EECF244321}">
                <p14:modId xmlns:p14="http://schemas.microsoft.com/office/powerpoint/2010/main" val="53764425"/>
              </p:ext>
            </p:extLst>
          </p:nvPr>
        </p:nvGraphicFramePr>
        <p:xfrm>
          <a:off x="251520" y="2636912"/>
          <a:ext cx="3528391"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up 5"/>
          <p:cNvGrpSpPr/>
          <p:nvPr/>
        </p:nvGrpSpPr>
        <p:grpSpPr>
          <a:xfrm>
            <a:off x="4306228" y="2636912"/>
            <a:ext cx="4226212" cy="1080120"/>
            <a:chOff x="3989375" y="67190"/>
            <a:chExt cx="3499420" cy="1333105"/>
          </a:xfrm>
          <a:scene3d>
            <a:camera prst="orthographicFront">
              <a:rot lat="0" lon="0" rev="0"/>
            </a:camera>
            <a:lightRig rig="contrasting" dir="t">
              <a:rot lat="0" lon="0" rev="1200000"/>
            </a:lightRig>
          </a:scene3d>
        </p:grpSpPr>
        <p:sp>
          <p:nvSpPr>
            <p:cNvPr id="11" name="Dikdörtgen 10"/>
            <p:cNvSpPr/>
            <p:nvPr/>
          </p:nvSpPr>
          <p:spPr>
            <a:xfrm>
              <a:off x="3989375" y="67190"/>
              <a:ext cx="3499420" cy="1333105"/>
            </a:xfrm>
            <a:prstGeom prst="rect">
              <a:avLst/>
            </a:prstGeom>
            <a:sp3d contourW="19050" prstMaterial="metal">
              <a:bevelT w="88900" h="203200"/>
              <a:bevelB w="165100" h="254000"/>
            </a:sp3d>
          </p:spPr>
          <p:style>
            <a:lnRef idx="0">
              <a:schemeClr val="accent2">
                <a:hueOff val="-1606653"/>
                <a:satOff val="-27311"/>
                <a:lumOff val="5490"/>
                <a:alphaOff val="0"/>
              </a:schemeClr>
            </a:lnRef>
            <a:fillRef idx="1">
              <a:schemeClr val="accent2">
                <a:hueOff val="-1606653"/>
                <a:satOff val="-27311"/>
                <a:lumOff val="5490"/>
                <a:alphaOff val="0"/>
              </a:schemeClr>
            </a:fillRef>
            <a:effectRef idx="2">
              <a:schemeClr val="accent2">
                <a:hueOff val="-1606653"/>
                <a:satOff val="-27311"/>
                <a:lumOff val="5490"/>
                <a:alphaOff val="0"/>
              </a:schemeClr>
            </a:effectRef>
            <a:fontRef idx="minor">
              <a:schemeClr val="lt1"/>
            </a:fontRef>
          </p:style>
        </p:sp>
        <p:sp>
          <p:nvSpPr>
            <p:cNvPr id="12" name="Dikdörtgen 11"/>
            <p:cNvSpPr/>
            <p:nvPr/>
          </p:nvSpPr>
          <p:spPr>
            <a:xfrm>
              <a:off x="3989375" y="67190"/>
              <a:ext cx="3499420" cy="1333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ln/>
                </a:rPr>
                <a:t>DEVLET VE YEREL YÖNETİMLER:</a:t>
              </a:r>
              <a:endParaRPr lang="tr-TR" sz="2800" kern="1200" dirty="0">
                <a:ln/>
              </a:endParaRPr>
            </a:p>
          </p:txBody>
        </p:sp>
      </p:grpSp>
      <p:grpSp>
        <p:nvGrpSpPr>
          <p:cNvPr id="8" name="Grup 7"/>
          <p:cNvGrpSpPr/>
          <p:nvPr/>
        </p:nvGrpSpPr>
        <p:grpSpPr>
          <a:xfrm>
            <a:off x="4306228" y="3815296"/>
            <a:ext cx="4226212" cy="2710048"/>
            <a:chOff x="3989375" y="1400296"/>
            <a:chExt cx="3499420" cy="2204921"/>
          </a:xfrm>
          <a:scene3d>
            <a:camera prst="orthographicFront">
              <a:rot lat="0" lon="0" rev="0"/>
            </a:camera>
            <a:lightRig rig="contrasting" dir="t">
              <a:rot lat="0" lon="0" rev="1200000"/>
            </a:lightRig>
          </a:scene3d>
        </p:grpSpPr>
        <p:sp>
          <p:nvSpPr>
            <p:cNvPr id="9" name="Dikdörtgen 8"/>
            <p:cNvSpPr/>
            <p:nvPr/>
          </p:nvSpPr>
          <p:spPr>
            <a:xfrm>
              <a:off x="3989375" y="1400296"/>
              <a:ext cx="3499420" cy="2204921"/>
            </a:xfrm>
            <a:prstGeom prst="rect">
              <a:avLst/>
            </a:prstGeom>
            <a:sp3d contourW="19050" prstMaterial="metal">
              <a:bevelT w="88900" h="203200"/>
              <a:bevelB w="165100" h="254000"/>
            </a:sp3d>
          </p:spPr>
          <p:style>
            <a:lnRef idx="0">
              <a:schemeClr val="accent2">
                <a:tint val="40000"/>
                <a:alpha val="90000"/>
                <a:hueOff val="-1131992"/>
                <a:satOff val="-2560"/>
                <a:lumOff val="-26"/>
                <a:alphaOff val="0"/>
              </a:schemeClr>
            </a:lnRef>
            <a:fillRef idx="1">
              <a:schemeClr val="accent2">
                <a:tint val="40000"/>
                <a:alpha val="90000"/>
                <a:hueOff val="-1131992"/>
                <a:satOff val="-2560"/>
                <a:lumOff val="-26"/>
                <a:alphaOff val="0"/>
              </a:schemeClr>
            </a:fillRef>
            <a:effectRef idx="0">
              <a:schemeClr val="accent2">
                <a:tint val="40000"/>
                <a:alpha val="90000"/>
                <a:hueOff val="-1131992"/>
                <a:satOff val="-2560"/>
                <a:lumOff val="-26"/>
                <a:alphaOff val="0"/>
              </a:schemeClr>
            </a:effectRef>
            <a:fontRef idx="minor">
              <a:schemeClr val="dk1">
                <a:hueOff val="0"/>
                <a:satOff val="0"/>
                <a:lumOff val="0"/>
                <a:alphaOff val="0"/>
              </a:schemeClr>
            </a:fontRef>
          </p:style>
        </p:sp>
        <p:sp>
          <p:nvSpPr>
            <p:cNvPr id="10" name="Dikdörtgen 9"/>
            <p:cNvSpPr/>
            <p:nvPr/>
          </p:nvSpPr>
          <p:spPr>
            <a:xfrm>
              <a:off x="3989375" y="1400296"/>
              <a:ext cx="3499420" cy="220492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endParaRPr lang="tr-TR" sz="1700" b="0" kern="1200" dirty="0" smtClean="0">
                <a:latin typeface="Times New Roman" pitchFamily="18" charset="0"/>
                <a:cs typeface="Times New Roman" pitchFamily="18" charset="0"/>
              </a:endParaRPr>
            </a:p>
            <a:p>
              <a:pPr marL="171450" lvl="1" indent="-171450" algn="l" defTabSz="755650" rtl="0">
                <a:lnSpc>
                  <a:spcPct val="90000"/>
                </a:lnSpc>
                <a:spcBef>
                  <a:spcPct val="0"/>
                </a:spcBef>
                <a:spcAft>
                  <a:spcPct val="15000"/>
                </a:spcAft>
                <a:buChar char="••"/>
              </a:pPr>
              <a:r>
                <a:rPr lang="en-US" sz="2000" b="0" kern="1200" dirty="0" err="1" smtClean="0">
                  <a:latin typeface="Times New Roman" pitchFamily="18" charset="0"/>
                  <a:cs typeface="Times New Roman" pitchFamily="18" charset="0"/>
                </a:rPr>
                <a:t>Eşit</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istihdam</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için</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kuruluş</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yeri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tayini</a:t>
              </a:r>
              <a:r>
                <a:rPr lang="en-US" sz="2000" b="0" kern="1200" dirty="0" smtClean="0">
                  <a:latin typeface="Times New Roman" pitchFamily="18" charset="0"/>
                  <a:cs typeface="Times New Roman" pitchFamily="18" charset="0"/>
                </a:rPr>
                <a:t>,</a:t>
              </a:r>
              <a:endParaRPr lang="tr-TR" sz="2000" b="0" kern="1200" dirty="0">
                <a:latin typeface="Times New Roman" pitchFamily="18" charset="0"/>
                <a:cs typeface="Times New Roman" pitchFamily="18" charset="0"/>
              </a:endParaRPr>
            </a:p>
            <a:p>
              <a:pPr marL="171450" lvl="1" indent="-171450" algn="l" defTabSz="755650" rtl="0">
                <a:lnSpc>
                  <a:spcPct val="90000"/>
                </a:lnSpc>
                <a:spcBef>
                  <a:spcPct val="0"/>
                </a:spcBef>
                <a:spcAft>
                  <a:spcPct val="15000"/>
                </a:spcAft>
                <a:buChar char="••"/>
              </a:pPr>
              <a:r>
                <a:rPr lang="en-US" sz="2000" b="0" kern="1200" dirty="0" smtClean="0">
                  <a:latin typeface="Times New Roman" pitchFamily="18" charset="0"/>
                  <a:cs typeface="Times New Roman" pitchFamily="18" charset="0"/>
                </a:rPr>
                <a:t>Organize </a:t>
              </a:r>
              <a:r>
                <a:rPr lang="en-US" sz="2000" b="0" kern="1200" dirty="0" err="1" smtClean="0">
                  <a:latin typeface="Times New Roman" pitchFamily="18" charset="0"/>
                  <a:cs typeface="Times New Roman" pitchFamily="18" charset="0"/>
                </a:rPr>
                <a:t>sanayi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bölgeleri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ve</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teşvik</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tedbirleri</a:t>
              </a:r>
              <a:r>
                <a:rPr lang="en-US" sz="2000" b="0" kern="1200" dirty="0" smtClean="0">
                  <a:latin typeface="Times New Roman" pitchFamily="18" charset="0"/>
                  <a:cs typeface="Times New Roman" pitchFamily="18" charset="0"/>
                </a:rPr>
                <a:t>,</a:t>
              </a:r>
              <a:endParaRPr lang="tr-TR" sz="2000" b="0" kern="1200" dirty="0">
                <a:latin typeface="Times New Roman" pitchFamily="18" charset="0"/>
                <a:cs typeface="Times New Roman" pitchFamily="18" charset="0"/>
              </a:endParaRPr>
            </a:p>
            <a:p>
              <a:pPr marL="171450" lvl="1" indent="-171450" algn="l" defTabSz="755650" rtl="0">
                <a:lnSpc>
                  <a:spcPct val="90000"/>
                </a:lnSpc>
                <a:spcBef>
                  <a:spcPct val="0"/>
                </a:spcBef>
                <a:spcAft>
                  <a:spcPct val="15000"/>
                </a:spcAft>
                <a:buChar char="••"/>
              </a:pPr>
              <a:r>
                <a:rPr lang="en-US" sz="2000" b="0" kern="1200" dirty="0" err="1" smtClean="0">
                  <a:latin typeface="Times New Roman" pitchFamily="18" charset="0"/>
                  <a:cs typeface="Times New Roman" pitchFamily="18" charset="0"/>
                </a:rPr>
                <a:t>İş</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güvenliği</a:t>
              </a:r>
              <a:r>
                <a:rPr lang="en-US" sz="2000" b="0" kern="1200" dirty="0" smtClean="0">
                  <a:latin typeface="Times New Roman" pitchFamily="18" charset="0"/>
                  <a:cs typeface="Times New Roman" pitchFamily="18" charset="0"/>
                </a:rPr>
                <a:t>,</a:t>
              </a:r>
              <a:endParaRPr lang="tr-TR" sz="2000" b="0" kern="1200" dirty="0">
                <a:latin typeface="Times New Roman" pitchFamily="18" charset="0"/>
                <a:cs typeface="Times New Roman" pitchFamily="18" charset="0"/>
              </a:endParaRPr>
            </a:p>
            <a:p>
              <a:pPr marL="171450" lvl="1" indent="-171450" algn="l" defTabSz="755650" rtl="0">
                <a:lnSpc>
                  <a:spcPct val="90000"/>
                </a:lnSpc>
                <a:spcBef>
                  <a:spcPct val="0"/>
                </a:spcBef>
                <a:spcAft>
                  <a:spcPct val="15000"/>
                </a:spcAft>
                <a:buChar char="••"/>
              </a:pPr>
              <a:r>
                <a:rPr lang="en-US" sz="2000" b="0" kern="1200" dirty="0" err="1" smtClean="0">
                  <a:latin typeface="Times New Roman" pitchFamily="18" charset="0"/>
                  <a:cs typeface="Times New Roman" pitchFamily="18" charset="0"/>
                </a:rPr>
                <a:t>Taksitli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ve</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indirimli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satışlar</a:t>
              </a:r>
              <a:r>
                <a:rPr lang="en-US" sz="2000" b="0" kern="1200" dirty="0" smtClean="0">
                  <a:latin typeface="Times New Roman" pitchFamily="18" charset="0"/>
                  <a:cs typeface="Times New Roman" pitchFamily="18" charset="0"/>
                </a:rPr>
                <a:t>,</a:t>
              </a:r>
              <a:endParaRPr lang="tr-TR" sz="2000" b="0" kern="1200" dirty="0">
                <a:latin typeface="Times New Roman" pitchFamily="18" charset="0"/>
                <a:cs typeface="Times New Roman" pitchFamily="18" charset="0"/>
              </a:endParaRPr>
            </a:p>
            <a:p>
              <a:pPr marL="171450" lvl="1" indent="-171450" algn="l" defTabSz="755650" rtl="0">
                <a:lnSpc>
                  <a:spcPct val="90000"/>
                </a:lnSpc>
                <a:spcBef>
                  <a:spcPct val="0"/>
                </a:spcBef>
                <a:spcAft>
                  <a:spcPct val="15000"/>
                </a:spcAft>
                <a:buChar char="••"/>
              </a:pPr>
              <a:r>
                <a:rPr lang="en-US" sz="2000" b="0" kern="1200" dirty="0" err="1" smtClean="0">
                  <a:latin typeface="Times New Roman" pitchFamily="18" charset="0"/>
                  <a:cs typeface="Times New Roman" pitchFamily="18" charset="0"/>
                </a:rPr>
                <a:t>Çevre</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bozulması</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ve</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kirlenmesi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ile</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ilgili</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çalışmalar</a:t>
              </a:r>
              <a:r>
                <a:rPr lang="en-US" sz="2000" b="0" kern="1200" dirty="0" smtClean="0">
                  <a:latin typeface="Times New Roman" pitchFamily="18" charset="0"/>
                  <a:cs typeface="Times New Roman" pitchFamily="18" charset="0"/>
                </a:rPr>
                <a:t> </a:t>
              </a:r>
              <a:r>
                <a:rPr lang="en-US" sz="2000" b="0" kern="1200" dirty="0" err="1" smtClean="0">
                  <a:latin typeface="Times New Roman" pitchFamily="18" charset="0"/>
                  <a:cs typeface="Times New Roman" pitchFamily="18" charset="0"/>
                </a:rPr>
                <a:t>yapar</a:t>
              </a:r>
              <a:r>
                <a:rPr lang="en-US" sz="2000" kern="1200" dirty="0" smtClean="0"/>
                <a:t>.</a:t>
              </a:r>
              <a:endParaRPr lang="tr-TR" sz="2000" kern="1200" dirty="0"/>
            </a:p>
          </p:txBody>
        </p:sp>
      </p:grpSp>
    </p:spTree>
    <p:extLst>
      <p:ext uri="{BB962C8B-B14F-4D97-AF65-F5344CB8AC3E}">
        <p14:creationId xmlns:p14="http://schemas.microsoft.com/office/powerpoint/2010/main" val="1320589481"/>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539552" y="332655"/>
            <a:ext cx="7679224" cy="7017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4800" b="1" cap="all" dirty="0">
                <a:ln w="9000" cmpd="sng">
                  <a:noFill/>
                  <a:prstDash val="solid"/>
                </a:ln>
                <a:solidFill>
                  <a:srgbClr val="9E0000"/>
                </a:solidFill>
                <a:effectLst>
                  <a:innerShdw blurRad="63500" dist="50800" dir="13500000">
                    <a:prstClr val="black">
                      <a:alpha val="50000"/>
                    </a:prstClr>
                  </a:innerShdw>
                </a:effectLst>
                <a:cs typeface="Times New Roman" pitchFamily="18" charset="0"/>
              </a:rPr>
              <a:t>HÜKÜMET VE DEVLET</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293096"/>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95536" y="1315591"/>
            <a:ext cx="8208912" cy="5209753"/>
          </a:xfrm>
          <a:prstGeom prst="rect">
            <a:avLst/>
          </a:prstGeom>
          <a:blipFill dpi="0" rotWithShape="1">
            <a:blip r:embed="rId3" cstate="print">
              <a:alphaModFix amt="24000"/>
              <a:extLst>
                <a:ext uri="{BEBA8EAE-BF5A-486C-A8C5-ECC9F3942E4B}">
                  <a14:imgProps xmlns:a14="http://schemas.microsoft.com/office/drawing/2010/main">
                    <a14:imgLayer r:embed="rId4"/>
                  </a14:imgProps>
                </a:ext>
              </a:extLst>
            </a:blip>
            <a:srcRect/>
            <a:stretch>
              <a:fillRect l="7000"/>
            </a:stretch>
          </a:blipFill>
        </p:spPr>
        <p:txBody>
          <a:bodyPr vert="horz" lIns="0" tIns="0" rIns="0" bIns="0">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Stratejik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değişimde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etkindir</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İmkan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tehlikelerin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bazen</a:t>
            </a:r>
            <a:r>
              <a:rPr lang="en-US" sz="2000" dirty="0" smtClean="0">
                <a:latin typeface="Times New Roman" pitchFamily="18" charset="0"/>
                <a:cs typeface="Times New Roman" pitchFamily="18" charset="0"/>
              </a:rPr>
              <a:t> de her </a:t>
            </a:r>
            <a:r>
              <a:rPr lang="en-US" sz="2000" dirty="0" err="1" smtClean="0">
                <a:latin typeface="Times New Roman" pitchFamily="18" charset="0"/>
                <a:cs typeface="Times New Roman" pitchFamily="18" charset="0"/>
              </a:rPr>
              <a:t>ikisinin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artmasına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sebep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olur</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Yabancı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mallara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karşı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yerli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malları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yaptığı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düzenlemelerle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korur</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smtClean="0">
                <a:latin typeface="Times New Roman" pitchFamily="18" charset="0"/>
                <a:cs typeface="Times New Roman" pitchFamily="18" charset="0"/>
              </a:rPr>
              <a:t>Anti </a:t>
            </a:r>
            <a:r>
              <a:rPr lang="en-US" sz="2000" dirty="0" err="1" smtClean="0">
                <a:latin typeface="Times New Roman" pitchFamily="18" charset="0"/>
                <a:cs typeface="Times New Roman" pitchFamily="18" charset="0"/>
              </a:rPr>
              <a:t>tröst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tekellere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karşı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yasalarla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işletme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faaliyetlerini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sınırlar</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Diğer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konu</a:t>
            </a:r>
            <a:r>
              <a:rPr lang="en-US" sz="2000" dirty="0" smtClean="0">
                <a:latin typeface="Times New Roman" pitchFamily="18" charset="0"/>
                <a:cs typeface="Times New Roman" pitchFamily="18" charset="0"/>
              </a:rPr>
              <a:t> da </a:t>
            </a:r>
            <a:r>
              <a:rPr lang="en-US" sz="2000" dirty="0" err="1" smtClean="0">
                <a:latin typeface="Times New Roman" pitchFamily="18" charset="0"/>
                <a:cs typeface="Times New Roman" pitchFamily="18" charset="0"/>
              </a:rPr>
              <a:t>devletin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bazı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alanlara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girerek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işletmelere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rakip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olmasıdır</a:t>
            </a:r>
            <a:r>
              <a:rPr lang="en-US" sz="2000" dirty="0" smtClean="0">
                <a:latin typeface="Times New Roman" pitchFamily="18" charset="0"/>
                <a:cs typeface="Times New Roman" pitchFamily="18" charset="0"/>
              </a:rPr>
              <a:t>. Bu </a:t>
            </a:r>
            <a:r>
              <a:rPr lang="en-US" sz="2000" dirty="0" err="1" smtClean="0">
                <a:latin typeface="Times New Roman" pitchFamily="18" charset="0"/>
                <a:cs typeface="Times New Roman" pitchFamily="18" charset="0"/>
              </a:rPr>
              <a:t>sayede</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İthalat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rejimini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kolaylaştırıp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gümrükleri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vergilerini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azaltarak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pazarları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dış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rekabete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açar</a:t>
            </a:r>
            <a:r>
              <a:rPr lang="en-US" sz="2000" dirty="0" smtClean="0">
                <a:latin typeface="Times New Roman" pitchFamily="18" charset="0"/>
                <a:cs typeface="Times New Roman" pitchFamily="18" charset="0"/>
              </a:rPr>
              <a:t>,</a:t>
            </a:r>
          </a:p>
          <a:p>
            <a:pPr marL="640080" lvl="1" indent="-342900" algn="just">
              <a:lnSpc>
                <a:spcPct val="95000"/>
              </a:lnSpc>
              <a:spcBef>
                <a:spcPct val="0"/>
              </a:spcBef>
              <a:buClr>
                <a:srgbClr val="9E0000"/>
              </a:buClr>
              <a:buSzPct val="120000"/>
              <a:buFont typeface="Times New Roman" pitchFamily="18" charset="0"/>
              <a:buChar char="●"/>
            </a:pPr>
            <a:endParaRPr lang="tr-TR" sz="2000" dirty="0" smtClean="0">
              <a:latin typeface="Times New Roman" pitchFamily="18" charset="0"/>
              <a:cs typeface="Times New Roman" pitchFamily="18" charset="0"/>
            </a:endParaRPr>
          </a:p>
          <a:p>
            <a:pPr marL="640080" lvl="1" indent="-342900" algn="just">
              <a:lnSpc>
                <a:spcPct val="95000"/>
              </a:lnSpc>
              <a:spcBef>
                <a:spcPct val="0"/>
              </a:spcBef>
              <a:buClr>
                <a:srgbClr val="9E0000"/>
              </a:buClr>
              <a:buSzPct val="120000"/>
              <a:buFont typeface="Times New Roman" pitchFamily="18" charset="0"/>
              <a:buChar char="●"/>
            </a:pPr>
            <a:r>
              <a:rPr lang="en-US" sz="2000" dirty="0" err="1" smtClean="0">
                <a:latin typeface="Times New Roman" pitchFamily="18" charset="0"/>
                <a:cs typeface="Times New Roman" pitchFamily="18" charset="0"/>
              </a:rPr>
              <a:t>Vergi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indirimleri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teşvikleri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azaltarak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dış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pazarların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cazibesini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azaltır</a:t>
            </a:r>
            <a:r>
              <a:rPr lang="en-US" sz="2000" dirty="0" smtClean="0">
                <a:latin typeface="Times New Roman" pitchFamily="18" charset="0"/>
                <a:cs typeface="Times New Roman" pitchFamily="18" charset="0"/>
              </a:rPr>
              <a:t> v.</a:t>
            </a:r>
            <a:r>
              <a:rPr lang="tr-TR" sz="2000" dirty="0" smtClean="0">
                <a:latin typeface="Times New Roman" pitchFamily="18" charset="0"/>
                <a:cs typeface="Times New Roman" pitchFamily="18" charset="0"/>
              </a:rPr>
              <a:t>b.</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69685760"/>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979747863"/>
              </p:ext>
            </p:extLst>
          </p:nvPr>
        </p:nvGraphicFramePr>
        <p:xfrm>
          <a:off x="23739" y="1196752"/>
          <a:ext cx="912026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p:cNvSpPr txBox="1">
            <a:spLocks noChangeArrowheads="1"/>
          </p:cNvSpPr>
          <p:nvPr/>
        </p:nvSpPr>
        <p:spPr>
          <a:xfrm>
            <a:off x="1475656" y="908720"/>
            <a:ext cx="8938888" cy="1111199"/>
          </a:xfrm>
          <a:prstGeom prst="rect">
            <a:avLst/>
          </a:prstGeom>
        </p:spPr>
        <p:txBody>
          <a:bodyPr vert="horz" lIns="0" tIns="0" rIns="0" bIns="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nSpc>
                <a:spcPct val="95000"/>
              </a:lnSpc>
            </a:pPr>
            <a:r>
              <a:rPr lang="en-US" sz="28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2.PAZAR KOŞULLARI VE MÜŞTERİLERİN </a:t>
            </a:r>
            <a:r>
              <a:rPr lang="tr-TR" sz="28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 </a:t>
            </a:r>
            <a:r>
              <a:rPr lang="en-US" sz="2800" b="1" cap="all" dirty="0" smtClean="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ÖZELLİKLERİNE </a:t>
            </a:r>
            <a:r>
              <a:rPr lang="en-US" sz="28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İLİŞKİN FAKTÖRLER</a:t>
            </a: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06410"/>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6512" y="487108"/>
            <a:ext cx="8790854" cy="1101071"/>
          </a:xfrm>
          <a:prstGeom prst="rect">
            <a:avLst/>
          </a:prstGeom>
        </p:spPr>
        <p:txBody>
          <a:bodyPr wrap="square">
            <a:spAutoFit/>
          </a:bodyPr>
          <a:lstStyle/>
          <a:p>
            <a:pPr marL="297180" lvl="1" indent="0">
              <a:lnSpc>
                <a:spcPct val="95000"/>
              </a:lnSpc>
              <a:spcBef>
                <a:spcPct val="0"/>
              </a:spcBef>
              <a:buClr>
                <a:srgbClr val="C00000"/>
              </a:buClr>
              <a:buNone/>
            </a:pPr>
            <a:r>
              <a:rPr lang="en-US" sz="2300" b="1" u="sng" dirty="0" err="1">
                <a:latin typeface="Times New Roman" pitchFamily="18" charset="0"/>
                <a:cs typeface="Times New Roman" pitchFamily="18" charset="0"/>
              </a:rPr>
              <a:t>İşletmenin</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pazar</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değişkenlerine</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çok</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önem</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vermesi</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ve</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şu</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sorulara</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cevap</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araması</a:t>
            </a:r>
            <a:r>
              <a:rPr lang="en-US" sz="2300" b="1" u="sng" dirty="0">
                <a:latin typeface="Times New Roman" pitchFamily="18" charset="0"/>
                <a:cs typeface="Times New Roman" pitchFamily="18" charset="0"/>
              </a:rPr>
              <a:t> </a:t>
            </a:r>
            <a:r>
              <a:rPr lang="en-US" sz="2300" b="1" u="sng" dirty="0" err="1">
                <a:latin typeface="Times New Roman" pitchFamily="18" charset="0"/>
                <a:cs typeface="Times New Roman" pitchFamily="18" charset="0"/>
              </a:rPr>
              <a:t>gerekir</a:t>
            </a:r>
            <a:r>
              <a:rPr lang="tr-TR" sz="2300" b="1" u="sng" dirty="0">
                <a:latin typeface="Times New Roman" pitchFamily="18" charset="0"/>
                <a:cs typeface="Times New Roman" pitchFamily="18" charset="0"/>
              </a:rPr>
              <a:t>:</a:t>
            </a:r>
          </a:p>
          <a:p>
            <a:pPr marL="297180" lvl="1" indent="0">
              <a:lnSpc>
                <a:spcPct val="95000"/>
              </a:lnSpc>
              <a:spcBef>
                <a:spcPct val="0"/>
              </a:spcBef>
              <a:buClr>
                <a:srgbClr val="C00000"/>
              </a:buClr>
              <a:buNone/>
            </a:pPr>
            <a:endParaRPr lang="en-US" sz="2300" b="1" u="sng" dirty="0">
              <a:latin typeface="Times New Roman" pitchFamily="18" charset="0"/>
              <a:cs typeface="Times New Roman" pitchFamily="18" charset="0"/>
            </a:endParaRPr>
          </a:p>
        </p:txBody>
      </p:sp>
      <p:pic>
        <p:nvPicPr>
          <p:cNvPr id="8" name="Picture 2" descr="C:\Documents and Settings\Yasemin.KLMN-AA0CC8569B\Desktop\Stratejik Yonetim\strateji\strategic-planning_clip_image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7639" y="1881807"/>
            <a:ext cx="3096344" cy="4102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Diyagram 3"/>
          <p:cNvGraphicFramePr/>
          <p:nvPr>
            <p:extLst>
              <p:ext uri="{D42A27DB-BD31-4B8C-83A1-F6EECF244321}">
                <p14:modId xmlns:p14="http://schemas.microsoft.com/office/powerpoint/2010/main" val="3730634467"/>
              </p:ext>
            </p:extLst>
          </p:nvPr>
        </p:nvGraphicFramePr>
        <p:xfrm>
          <a:off x="2483767" y="936104"/>
          <a:ext cx="6480721" cy="6093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7578519"/>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ctrTitle" idx="4294967295"/>
          </p:nvPr>
        </p:nvSpPr>
        <p:spPr>
          <a:xfrm>
            <a:off x="-35496" y="476672"/>
            <a:ext cx="9144000" cy="699294"/>
          </a:xfrm>
        </p:spPr>
        <p:txBody>
          <a:bodyPr lIns="0" tIns="0" rIns="0" bIns="0">
            <a:noAutofit/>
          </a:bodyPr>
          <a:lstStyle/>
          <a:p>
            <a:pPr algn="ctr">
              <a:lnSpc>
                <a:spcPct val="95000"/>
              </a:lnSpc>
            </a:pPr>
            <a:r>
              <a:rPr lang="en-US" sz="29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3. SATICILARA VE SATICI PİYASASINA İLİŞKİN FAKTÖRLER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Documents and Settings\Yasemin.KLMN-AA0CC8569B\Desktop\Stratejik Yonetim\resimler\images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074" y="2290192"/>
            <a:ext cx="2676053" cy="4091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1287133941"/>
              </p:ext>
            </p:extLst>
          </p:nvPr>
        </p:nvGraphicFramePr>
        <p:xfrm>
          <a:off x="319294" y="1482825"/>
          <a:ext cx="5908889"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586548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
              <a:schemeClr val="bg2"/>
            </a:gs>
            <a:gs pos="39000">
              <a:schemeClr val="bg1"/>
            </a:gs>
          </a:gsLst>
          <a:lin ang="5400000" scaled="0"/>
        </a:gra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ctrTitle" idx="4294967295"/>
          </p:nvPr>
        </p:nvSpPr>
        <p:spPr>
          <a:xfrm>
            <a:off x="323528" y="105768"/>
            <a:ext cx="8339509" cy="874960"/>
          </a:xfrm>
        </p:spPr>
        <p:txBody>
          <a:bodyPr lIns="0" tIns="0" rIns="0" bIns="0">
            <a:noAutofit/>
          </a:bodyPr>
          <a:lstStyle/>
          <a:p>
            <a:pPr algn="just">
              <a:lnSpc>
                <a:spcPct val="95000"/>
              </a:lnSpc>
            </a:pPr>
            <a:r>
              <a:rPr lang="en-US" sz="28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4.FİNANSAL KURUMLARA İLİŞKİN FAKTÖRLER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Documents and Settings\Yasemin.KLMN-AA0CC8569B\Desktop\Stratejik Yonetim\resimler\images (18).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85259" y="2060848"/>
            <a:ext cx="2935213" cy="4797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subTitle" idx="4294967295"/>
          </p:nvPr>
        </p:nvSpPr>
        <p:spPr>
          <a:xfrm>
            <a:off x="0" y="1245641"/>
            <a:ext cx="8604448" cy="4919663"/>
          </a:xfrm>
        </p:spPr>
        <p:txBody>
          <a:bodyPr lIns="0" tIns="0" rIns="0" bIns="0">
            <a:noAutofit/>
          </a:bodyPr>
          <a:lstStyle/>
          <a:p>
            <a:pPr marL="640080" lvl="1" indent="-342900" algn="just">
              <a:lnSpc>
                <a:spcPct val="95000"/>
              </a:lnSpc>
              <a:spcBef>
                <a:spcPct val="0"/>
              </a:spcBef>
              <a:buSzPct val="120000"/>
              <a:buFont typeface="Times New Roman" pitchFamily="18" charset="0"/>
              <a:buChar char="●"/>
            </a:pPr>
            <a:r>
              <a:rPr lang="en-US" sz="2200" dirty="0" err="1" smtClean="0">
                <a:latin typeface="Times New Roman" pitchFamily="18" charset="0"/>
                <a:cs typeface="Times New Roman" pitchFamily="18" charset="0"/>
              </a:rPr>
              <a:t>Sermaye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maliyetini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oluşturan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faiz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haddi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komisyonların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oranları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işletmenin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karlılık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oranının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altında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ise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işletme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stratejik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avantajları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değerlendirmek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için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borçlanmaktan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çekinmeyebilir</a:t>
            </a:r>
            <a:r>
              <a:rPr lang="en-US" sz="2200" dirty="0" smtClean="0">
                <a:latin typeface="Times New Roman" pitchFamily="18" charset="0"/>
                <a:cs typeface="Times New Roman" pitchFamily="18" charset="0"/>
              </a:rPr>
              <a:t>.</a:t>
            </a:r>
          </a:p>
          <a:p>
            <a:pPr marL="640080" lvl="1" indent="-342900" algn="just">
              <a:lnSpc>
                <a:spcPct val="95000"/>
              </a:lnSpc>
              <a:spcBef>
                <a:spcPct val="0"/>
              </a:spcBef>
              <a:buSzPct val="120000"/>
              <a:buFont typeface="Times New Roman" pitchFamily="18" charset="0"/>
              <a:buChar char="●"/>
            </a:pPr>
            <a:endParaRPr lang="tr-TR" sz="2200" dirty="0" smtClean="0">
              <a:latin typeface="Times New Roman" pitchFamily="18" charset="0"/>
              <a:cs typeface="Times New Roman" pitchFamily="18" charset="0"/>
            </a:endParaRPr>
          </a:p>
          <a:p>
            <a:pPr marL="640080" lvl="1" indent="-342900" algn="just">
              <a:lnSpc>
                <a:spcPct val="95000"/>
              </a:lnSpc>
              <a:spcBef>
                <a:spcPct val="0"/>
              </a:spcBef>
              <a:buSzPct val="120000"/>
              <a:buFont typeface="Times New Roman" pitchFamily="18" charset="0"/>
              <a:buChar char="●"/>
            </a:pPr>
            <a:r>
              <a:rPr lang="en-US" sz="2200" dirty="0" err="1" smtClean="0">
                <a:latin typeface="Times New Roman" pitchFamily="18" charset="0"/>
                <a:cs typeface="Times New Roman" pitchFamily="18" charset="0"/>
              </a:rPr>
              <a:t>İşletmenin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borç</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aldığı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fonların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maliyetini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etkileyen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önemli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husus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devletin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para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kredi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politikasıdır</a:t>
            </a:r>
            <a:r>
              <a:rPr lang="en-US" sz="2200" dirty="0" smtClean="0">
                <a:latin typeface="Times New Roman" pitchFamily="18" charset="0"/>
                <a:cs typeface="Times New Roman" pitchFamily="18" charset="0"/>
              </a:rPr>
              <a:t>.</a:t>
            </a:r>
          </a:p>
          <a:p>
            <a:pPr marL="640080" lvl="1" indent="-342900" algn="just">
              <a:lnSpc>
                <a:spcPct val="95000"/>
              </a:lnSpc>
              <a:spcBef>
                <a:spcPct val="0"/>
              </a:spcBef>
              <a:buSzPct val="120000"/>
              <a:buFont typeface="Times New Roman" pitchFamily="18" charset="0"/>
              <a:buChar char="●"/>
            </a:pPr>
            <a:endParaRPr lang="tr-TR" sz="2200" dirty="0" smtClean="0">
              <a:latin typeface="Times New Roman" pitchFamily="18" charset="0"/>
              <a:cs typeface="Times New Roman" pitchFamily="18" charset="0"/>
            </a:endParaRPr>
          </a:p>
          <a:p>
            <a:pPr marL="640080" lvl="1" indent="-342900" algn="just">
              <a:lnSpc>
                <a:spcPct val="95000"/>
              </a:lnSpc>
              <a:spcBef>
                <a:spcPct val="0"/>
              </a:spcBef>
              <a:buSzPct val="120000"/>
              <a:buFont typeface="Times New Roman" pitchFamily="18" charset="0"/>
              <a:buChar char="●"/>
            </a:pPr>
            <a:r>
              <a:rPr lang="en-US" sz="2200" dirty="0" err="1" smtClean="0">
                <a:latin typeface="Times New Roman" pitchFamily="18" charset="0"/>
                <a:cs typeface="Times New Roman" pitchFamily="18" charset="0"/>
              </a:rPr>
              <a:t>Bir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endüstrinin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gelişmesi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büyümesi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isteniyorsa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özel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borçlanma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koşulları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uygulanabilir</a:t>
            </a:r>
            <a:r>
              <a:rPr lang="en-US" sz="2200" dirty="0" smtClean="0">
                <a:latin typeface="Times New Roman" pitchFamily="18" charset="0"/>
                <a:cs typeface="Times New Roman" pitchFamily="18" charset="0"/>
              </a:rPr>
              <a:t>, </a:t>
            </a:r>
          </a:p>
          <a:p>
            <a:pPr marL="640080" lvl="1" indent="-342900" algn="just">
              <a:lnSpc>
                <a:spcPct val="95000"/>
              </a:lnSpc>
              <a:spcBef>
                <a:spcPct val="0"/>
              </a:spcBef>
              <a:buSzPct val="120000"/>
              <a:buFont typeface="Times New Roman" pitchFamily="18" charset="0"/>
              <a:buChar char="●"/>
            </a:pPr>
            <a:endParaRPr lang="tr-TR" sz="2200" dirty="0" smtClean="0">
              <a:latin typeface="Times New Roman" pitchFamily="18" charset="0"/>
              <a:cs typeface="Times New Roman" pitchFamily="18" charset="0"/>
            </a:endParaRPr>
          </a:p>
          <a:p>
            <a:pPr marL="640080" lvl="1" indent="-342900" algn="just">
              <a:lnSpc>
                <a:spcPct val="95000"/>
              </a:lnSpc>
              <a:spcBef>
                <a:spcPct val="0"/>
              </a:spcBef>
              <a:buSzPct val="120000"/>
              <a:buFont typeface="Times New Roman" pitchFamily="18" charset="0"/>
              <a:buChar char="●"/>
            </a:pPr>
            <a:r>
              <a:rPr lang="en-US" sz="2200" dirty="0" err="1" smtClean="0">
                <a:latin typeface="Times New Roman" pitchFamily="18" charset="0"/>
                <a:cs typeface="Times New Roman" pitchFamily="18" charset="0"/>
              </a:rPr>
              <a:t>Devlet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bazı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alanlarda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vergi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borçlarını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geç</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tahsil</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ederek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alacaklarını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faizsiz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erteleme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yoluna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giderek</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büyüme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olanaklarını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artırabilir</a:t>
            </a:r>
            <a:r>
              <a:rPr lang="en-US" sz="2200" dirty="0" smtClean="0">
                <a:latin typeface="Times New Roman" pitchFamily="18" charset="0"/>
                <a:cs typeface="Times New Roman" pitchFamily="18" charset="0"/>
              </a:rPr>
              <a:t>.</a:t>
            </a:r>
          </a:p>
          <a:p>
            <a:pPr marL="640080" lvl="1" indent="-342900" algn="just">
              <a:lnSpc>
                <a:spcPct val="95000"/>
              </a:lnSpc>
              <a:spcBef>
                <a:spcPct val="0"/>
              </a:spcBef>
              <a:buSzPct val="120000"/>
              <a:buFont typeface="Times New Roman" pitchFamily="18" charset="0"/>
              <a:buChar char="●"/>
            </a:pPr>
            <a:endParaRPr lang="tr-TR" sz="2200" dirty="0" smtClean="0">
              <a:latin typeface="Times New Roman" pitchFamily="18" charset="0"/>
              <a:cs typeface="Times New Roman" pitchFamily="18" charset="0"/>
            </a:endParaRPr>
          </a:p>
          <a:p>
            <a:pPr marL="640080" lvl="1" indent="-342900" algn="just">
              <a:lnSpc>
                <a:spcPct val="95000"/>
              </a:lnSpc>
              <a:spcBef>
                <a:spcPct val="0"/>
              </a:spcBef>
              <a:buSzPct val="120000"/>
              <a:buFont typeface="Times New Roman" pitchFamily="18" charset="0"/>
              <a:buChar char="●"/>
            </a:pPr>
            <a:r>
              <a:rPr lang="en-US" sz="2200" dirty="0" err="1" smtClean="0">
                <a:latin typeface="Times New Roman" pitchFamily="18" charset="0"/>
                <a:cs typeface="Times New Roman" pitchFamily="18" charset="0"/>
              </a:rPr>
              <a:t>Strateji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uzmanları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para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piyasasını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merkez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bankası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kararlarını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devletin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para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kredi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kararlarına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ilişkin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olayları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dikkatle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izlemelidir</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653448035"/>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ctrTitle" idx="4294967295"/>
          </p:nvPr>
        </p:nvSpPr>
        <p:spPr>
          <a:xfrm>
            <a:off x="179512" y="116632"/>
            <a:ext cx="10081120" cy="936104"/>
          </a:xfrm>
        </p:spPr>
        <p:txBody>
          <a:bodyPr lIns="0" tIns="0" rIns="0" bIns="0">
            <a:noAutofit/>
          </a:bodyPr>
          <a:lstStyle/>
          <a:p>
            <a:pPr algn="l">
              <a:lnSpc>
                <a:spcPct val="95000"/>
              </a:lnSpc>
            </a:pPr>
            <a:r>
              <a:rPr lang="en-US" sz="2900" b="1"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5. SENDİKAL KURUMLARA İLİŞKİN FAKTÖRLER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C:\Documents and Settings\Yasemin.KLMN-AA0CC8569B\Desktop\Stratejik Yonetim\strateji\services-management.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7027" y="4735983"/>
            <a:ext cx="2956522" cy="1850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698" name="Rectangle 2"/>
          <p:cNvSpPr>
            <a:spLocks noGrp="1" noChangeArrowheads="1"/>
          </p:cNvSpPr>
          <p:nvPr>
            <p:ph type="subTitle" idx="4294967295"/>
          </p:nvPr>
        </p:nvSpPr>
        <p:spPr>
          <a:xfrm>
            <a:off x="-108520" y="1412776"/>
            <a:ext cx="8760221" cy="4320480"/>
          </a:xfrm>
          <a:noFill/>
        </p:spPr>
        <p:txBody>
          <a:bodyPr lIns="0" tIns="0" rIns="0" bIns="0">
            <a:normAutofit/>
          </a:bodyPr>
          <a:lstStyle/>
          <a:p>
            <a:pPr marL="640080" lvl="1" indent="-342900" algn="just">
              <a:lnSpc>
                <a:spcPct val="95000"/>
              </a:lnSpc>
              <a:spcBef>
                <a:spcPct val="0"/>
              </a:spcBef>
              <a:buClr>
                <a:schemeClr val="accent2"/>
              </a:buClr>
              <a:buSzPct val="105000"/>
              <a:buFont typeface="Times New Roman" pitchFamily="18" charset="0"/>
              <a:buChar char="●"/>
            </a:pPr>
            <a:r>
              <a:rPr lang="en-US" sz="2200" dirty="0" err="1">
                <a:latin typeface="Times New Roman" pitchFamily="18" charset="0"/>
                <a:cs typeface="Times New Roman" pitchFamily="18" charset="0"/>
              </a:rPr>
              <a:t>Sendikalar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özellikle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işletmenin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gücü</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maliyetleri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üzerinde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etkilidirler</a:t>
            </a:r>
            <a:r>
              <a:rPr lang="en-US" sz="2200" dirty="0">
                <a:latin typeface="Times New Roman" pitchFamily="18" charset="0"/>
                <a:cs typeface="Times New Roman" pitchFamily="18" charset="0"/>
              </a:rPr>
              <a:t>. Bu </a:t>
            </a:r>
            <a:r>
              <a:rPr lang="en-US" sz="2200" dirty="0" err="1">
                <a:latin typeface="Times New Roman" pitchFamily="18" charset="0"/>
                <a:cs typeface="Times New Roman" pitchFamily="18" charset="0"/>
              </a:rPr>
              <a:t>sayede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işletmenin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rekabet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avantajını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direkt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olarak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etkiler</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marL="640080" lvl="1" indent="-342900" algn="just">
              <a:lnSpc>
                <a:spcPct val="95000"/>
              </a:lnSpc>
              <a:spcBef>
                <a:spcPct val="0"/>
              </a:spcBef>
              <a:buClr>
                <a:schemeClr val="accent2"/>
              </a:buClr>
              <a:buSzPct val="105000"/>
              <a:buFont typeface="Times New Roman" pitchFamily="18" charset="0"/>
              <a:buChar char="●"/>
            </a:pPr>
            <a:endParaRPr lang="en-US" sz="2200" dirty="0">
              <a:latin typeface="Times New Roman" pitchFamily="18" charset="0"/>
              <a:cs typeface="Times New Roman" pitchFamily="18" charset="0"/>
            </a:endParaRPr>
          </a:p>
          <a:p>
            <a:pPr marL="640080" lvl="1" indent="-342900" algn="just">
              <a:lnSpc>
                <a:spcPct val="95000"/>
              </a:lnSpc>
              <a:spcBef>
                <a:spcPct val="0"/>
              </a:spcBef>
              <a:buClr>
                <a:schemeClr val="accent2"/>
              </a:buClr>
              <a:buSzPct val="105000"/>
              <a:buFont typeface="Times New Roman" pitchFamily="18" charset="0"/>
              <a:buChar char="●"/>
            </a:pPr>
            <a:r>
              <a:rPr lang="en-US" sz="2200" dirty="0" err="1">
                <a:latin typeface="Times New Roman" pitchFamily="18" charset="0"/>
                <a:cs typeface="Times New Roman" pitchFamily="18" charset="0"/>
              </a:rPr>
              <a:t>Sendika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işletme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arasındaki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ilişkiler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çatışmalı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şekilde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ise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durumda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büyüme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gelişme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stratejisi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yerine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mevcut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durumu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koruma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veya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faaliyetleri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daraltma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stratejisi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uygulamak</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gerekir</a:t>
            </a:r>
            <a:r>
              <a:rPr lang="en-US" sz="2200" dirty="0" smtClean="0">
                <a:latin typeface="Times New Roman" pitchFamily="18" charset="0"/>
                <a:cs typeface="Times New Roman" pitchFamily="18" charset="0"/>
              </a:rPr>
              <a:t>.</a:t>
            </a:r>
            <a:endParaRPr lang="tr-TR" sz="2200" dirty="0" smtClean="0">
              <a:latin typeface="Times New Roman" pitchFamily="18" charset="0"/>
              <a:cs typeface="Times New Roman" pitchFamily="18" charset="0"/>
            </a:endParaRPr>
          </a:p>
          <a:p>
            <a:pPr lvl="1" indent="-342900" algn="just">
              <a:lnSpc>
                <a:spcPct val="95000"/>
              </a:lnSpc>
              <a:spcBef>
                <a:spcPct val="0"/>
              </a:spcBef>
              <a:buClr>
                <a:schemeClr val="accent2"/>
              </a:buClr>
              <a:buSzPct val="105000"/>
              <a:buFont typeface="Times New Roman" pitchFamily="18" charset="0"/>
              <a:buChar char="●"/>
            </a:pPr>
            <a:endParaRPr lang="en-US" sz="2200" dirty="0">
              <a:latin typeface="Times New Roman" pitchFamily="18" charset="0"/>
              <a:cs typeface="Times New Roman" pitchFamily="18" charset="0"/>
            </a:endParaRPr>
          </a:p>
          <a:p>
            <a:pPr marL="640080" lvl="1" indent="-342900" algn="just">
              <a:lnSpc>
                <a:spcPct val="95000"/>
              </a:lnSpc>
              <a:spcBef>
                <a:spcPct val="0"/>
              </a:spcBef>
              <a:buClr>
                <a:schemeClr val="accent2"/>
              </a:buClr>
              <a:buSzPct val="105000"/>
              <a:buFont typeface="Times New Roman" pitchFamily="18" charset="0"/>
              <a:buChar char="●"/>
            </a:pPr>
            <a:r>
              <a:rPr lang="en-US" sz="2200" dirty="0" err="1">
                <a:latin typeface="Times New Roman" pitchFamily="18" charset="0"/>
                <a:cs typeface="Times New Roman" pitchFamily="18" charset="0"/>
              </a:rPr>
              <a:t>Sendika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işletme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arasındaki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ilişkiler</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karşılıklı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anlayış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birbirlerinin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haklarına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saygı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biçiminde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kurulmuş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ise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işletme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büyüme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gelişme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stratejileri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uygulayabilir</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369737073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ctrTitle"/>
          </p:nvPr>
        </p:nvSpPr>
        <p:spPr>
          <a:xfrm>
            <a:off x="0" y="431483"/>
            <a:ext cx="9108504" cy="585788"/>
          </a:xfrm>
        </p:spPr>
        <p:txBody>
          <a:bodyPr lIns="0" tIns="0" rIns="0" bIns="0">
            <a:noAutofit/>
          </a:bodyPr>
          <a:lstStyle/>
          <a:p>
            <a:pPr algn="ctr">
              <a:lnSpc>
                <a:spcPct val="95000"/>
              </a:lnSpc>
            </a:pPr>
            <a:r>
              <a:rPr lang="en-US" sz="2900" cap="all" dirty="0">
                <a:ln w="9000" cmpd="sng">
                  <a:noFill/>
                  <a:prstDash val="solid"/>
                </a:ln>
                <a:solidFill>
                  <a:srgbClr val="9E0000"/>
                </a:solidFill>
                <a:effectLst>
                  <a:innerShdw blurRad="63500" dist="50800" dir="13500000">
                    <a:prstClr val="black">
                      <a:alpha val="50000"/>
                    </a:prstClr>
                  </a:innerShdw>
                </a:effectLst>
                <a:latin typeface="Times New Roman" pitchFamily="18" charset="0"/>
                <a:ea typeface="+mn-ea"/>
                <a:cs typeface="Times New Roman" pitchFamily="18" charset="0"/>
              </a:rPr>
              <a:t>6. REKABET ANALİZLERİ VE RAKİPLERE İLİŞKİN FAKTÖRLER</a:t>
            </a:r>
          </a:p>
        </p:txBody>
      </p:sp>
      <p:sp>
        <p:nvSpPr>
          <p:cNvPr id="30722" name="Rectangle 2"/>
          <p:cNvSpPr>
            <a:spLocks noGrp="1" noChangeArrowheads="1"/>
          </p:cNvSpPr>
          <p:nvPr>
            <p:ph type="subTitle" idx="1"/>
          </p:nvPr>
        </p:nvSpPr>
        <p:spPr>
          <a:xfrm>
            <a:off x="-180528" y="1124744"/>
            <a:ext cx="9980149" cy="864096"/>
          </a:xfrm>
        </p:spPr>
        <p:txBody>
          <a:bodyPr lIns="0" tIns="0" rIns="0" bIns="0">
            <a:normAutofit/>
          </a:bodyPr>
          <a:lstStyle/>
          <a:p>
            <a:pPr marL="297180" lvl="1" algn="l">
              <a:spcBef>
                <a:spcPct val="0"/>
              </a:spcBef>
              <a:buClr>
                <a:srgbClr val="000000"/>
              </a:buClr>
            </a:pPr>
            <a:r>
              <a:rPr lang="en-US" dirty="0" err="1" smtClean="0">
                <a:latin typeface="Times New Roman" pitchFamily="18" charset="0"/>
                <a:cs typeface="Times New Roman" pitchFamily="18" charset="0"/>
              </a:rPr>
              <a:t>Mikro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ekonomi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açısından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rekabet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doğrudan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doğruya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dolaylı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işletmenin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pazarlarına</a:t>
            </a:r>
            <a:r>
              <a:rPr lang="en-US" dirty="0" smtClean="0">
                <a:latin typeface="Times New Roman" pitchFamily="18" charset="0"/>
                <a:cs typeface="Times New Roman" pitchFamily="18" charset="0"/>
              </a:rPr>
              <a:t> mal </a:t>
            </a:r>
            <a:r>
              <a:rPr lang="en-US" dirty="0" err="1" smtClean="0">
                <a:latin typeface="Times New Roman" pitchFamily="18" charset="0"/>
                <a:cs typeface="Times New Roman" pitchFamily="18" charset="0"/>
              </a:rPr>
              <a:t>veya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hizmet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sunmaya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çalışan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işletmelerin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faaliyetlerinin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bütünüdür</a:t>
            </a:r>
            <a:r>
              <a:rPr lang="en-US" dirty="0" smtClean="0">
                <a:latin typeface="Times New Roman" pitchFamily="18" charset="0"/>
                <a:cs typeface="Times New Roman" pitchFamily="18" charset="0"/>
              </a:rPr>
              <a:t>. </a:t>
            </a:r>
          </a:p>
          <a:p>
            <a:pPr algn="l">
              <a:spcBef>
                <a:spcPct val="0"/>
              </a:spcBef>
            </a:pPr>
            <a:endParaRPr lang="en-US" sz="2100" dirty="0">
              <a:solidFill>
                <a:srgbClr val="330099"/>
              </a:solidFill>
              <a:latin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yagram 2"/>
          <p:cNvGraphicFramePr/>
          <p:nvPr>
            <p:extLst>
              <p:ext uri="{D42A27DB-BD31-4B8C-83A1-F6EECF244321}">
                <p14:modId xmlns:p14="http://schemas.microsoft.com/office/powerpoint/2010/main" val="1094960316"/>
              </p:ext>
            </p:extLst>
          </p:nvPr>
        </p:nvGraphicFramePr>
        <p:xfrm>
          <a:off x="1403648" y="1916832"/>
          <a:ext cx="699065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336946"/>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
              <a:schemeClr val="bg2"/>
            </a:gs>
            <a:gs pos="40000">
              <a:schemeClr val="bg1"/>
            </a:gs>
          </a:gsLst>
          <a:lin ang="5400000" scaled="0"/>
          <a:tileRect/>
        </a:gra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ctrTitle" idx="4294967295"/>
          </p:nvPr>
        </p:nvSpPr>
        <p:spPr>
          <a:xfrm>
            <a:off x="-972616" y="692697"/>
            <a:ext cx="11017224" cy="720080"/>
          </a:xfrm>
        </p:spPr>
        <p:txBody>
          <a:bodyPr lIns="0" tIns="0" rIns="0" bIns="0">
            <a:noAutofit/>
          </a:bodyPr>
          <a:lstStyle/>
          <a:p>
            <a:pPr algn="ctr">
              <a:lnSpc>
                <a:spcPct val="95000"/>
              </a:lnSpc>
            </a:pPr>
            <a:r>
              <a:rPr lang="en-US" sz="3300" b="1" dirty="0">
                <a:ln w="1905"/>
                <a:solidFill>
                  <a:srgbClr val="9E0000"/>
                </a:solidFill>
                <a:effectLst>
                  <a:innerShdw blurRad="69850" dist="43180" dir="5400000">
                    <a:srgbClr val="000000">
                      <a:alpha val="65000"/>
                    </a:srgbClr>
                  </a:innerShdw>
                </a:effectLst>
                <a:latin typeface="Arial" pitchFamily="34" charset="0"/>
              </a:rPr>
              <a:t>B) RAKİP İŞLETMELERLE İLGİLİ ANALİZLER</a:t>
            </a:r>
          </a:p>
        </p:txBody>
      </p:sp>
      <p:graphicFrame>
        <p:nvGraphicFramePr>
          <p:cNvPr id="3" name="Diyagram 2"/>
          <p:cNvGraphicFramePr/>
          <p:nvPr>
            <p:extLst>
              <p:ext uri="{D42A27DB-BD31-4B8C-83A1-F6EECF244321}">
                <p14:modId xmlns:p14="http://schemas.microsoft.com/office/powerpoint/2010/main" val="942094801"/>
              </p:ext>
            </p:extLst>
          </p:nvPr>
        </p:nvGraphicFramePr>
        <p:xfrm>
          <a:off x="107504" y="1484784"/>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835696" y="2276872"/>
            <a:ext cx="7776864" cy="430887"/>
          </a:xfrm>
          <a:prstGeom prst="rect">
            <a:avLst/>
          </a:prstGeom>
        </p:spPr>
        <p:txBody>
          <a:bodyPr wrap="square">
            <a:spAutoFit/>
          </a:bodyPr>
          <a:lstStyle/>
          <a:p>
            <a:pPr lvl="0"/>
            <a:r>
              <a:rPr lang="en-US" sz="2200" b="1" dirty="0" err="1" smtClean="0">
                <a:latin typeface="Times New Roman" pitchFamily="18" charset="0"/>
                <a:cs typeface="Times New Roman" pitchFamily="18" charset="0"/>
              </a:rPr>
              <a:t>Rekabet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analizinde</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aşağıdaki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sorulara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cevap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aranmalıdır</a:t>
            </a:r>
            <a:r>
              <a:rPr lang="en-US" sz="2200" b="1" dirty="0" smtClean="0">
                <a:latin typeface="Times New Roman" pitchFamily="18" charset="0"/>
                <a:cs typeface="Times New Roman" pitchFamily="18" charset="0"/>
              </a:rPr>
              <a:t>.</a:t>
            </a:r>
            <a:endParaRPr lang="tr-TR"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289986755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SWOT ve TOWS analizleri, karşılaştığımız stratejik seçenekleri daha iyi anlamamızda bize yardımcı olur. Çünkü strateji, hedefin nasıl başarılacağını belirleme sanatıdır. </a:t>
            </a:r>
          </a:p>
          <a:p>
            <a:r>
              <a:rPr lang="tr-TR" dirty="0" smtClean="0"/>
              <a:t>SWOT ve TOWS şu sorulara cevap verir:</a:t>
            </a:r>
          </a:p>
          <a:p>
            <a:pPr lvl="1"/>
            <a:r>
              <a:rPr lang="tr-TR" dirty="0" smtClean="0"/>
              <a:t>Stratejilerinde en güçlü nasıl olursun?</a:t>
            </a:r>
          </a:p>
          <a:p>
            <a:pPr lvl="1"/>
            <a:r>
              <a:rPr lang="tr-TR" dirty="0" smtClean="0"/>
              <a:t>Zayıflıklarını nasıl aşarsın?</a:t>
            </a:r>
          </a:p>
          <a:p>
            <a:pPr lvl="1"/>
            <a:r>
              <a:rPr lang="tr-TR" dirty="0" smtClean="0"/>
              <a:t>Fırsatlarından nasıl yararlanırsın?</a:t>
            </a:r>
          </a:p>
          <a:p>
            <a:pPr lvl="1"/>
            <a:r>
              <a:rPr lang="tr-TR" dirty="0" smtClean="0"/>
              <a:t>Tehditlerini nasıl yönetirsin?</a:t>
            </a:r>
            <a:endParaRPr lang="tr-TR" dirty="0"/>
          </a:p>
        </p:txBody>
      </p:sp>
      <p:sp>
        <p:nvSpPr>
          <p:cNvPr id="4" name="Başlık 1"/>
          <p:cNvSpPr>
            <a:spLocks noGrp="1"/>
          </p:cNvSpPr>
          <p:nvPr>
            <p:ph type="title"/>
          </p:nvPr>
        </p:nvSpPr>
        <p:spPr/>
        <p:txBody>
          <a:bodyPr/>
          <a:lstStyle/>
          <a:p>
            <a:r>
              <a:rPr lang="tr-TR" dirty="0" smtClean="0"/>
              <a:t>Strateji - TOWS</a:t>
            </a:r>
            <a:endParaRPr lang="tr-TR" dirty="0"/>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a:t>
            </a:fld>
            <a:endParaRPr lang="tr-TR"/>
          </a:p>
        </p:txBody>
      </p:sp>
    </p:spTree>
    <p:extLst>
      <p:ext uri="{BB962C8B-B14F-4D97-AF65-F5344CB8AC3E}">
        <p14:creationId xmlns:p14="http://schemas.microsoft.com/office/powerpoint/2010/main" val="3792298458"/>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347663"/>
            <a:ext cx="8588375" cy="642937"/>
          </a:xfrm>
        </p:spPr>
        <p:txBody>
          <a:bodyPr rtlCol="0">
            <a:normAutofit/>
          </a:bodyPr>
          <a:lstStyle/>
          <a:p>
            <a:pPr eaLnBrk="1" fontAlgn="auto" hangingPunct="1">
              <a:spcAft>
                <a:spcPts val="0"/>
              </a:spcAft>
              <a:defRPr/>
            </a:pPr>
            <a:r>
              <a:rPr lang="tr-TR" dirty="0" smtClean="0">
                <a:solidFill>
                  <a:srgbClr val="6600CC"/>
                </a:solidFill>
              </a:rPr>
              <a:t>Sektör Analizi</a:t>
            </a:r>
            <a:endParaRPr lang="en-US" dirty="0" smtClean="0">
              <a:solidFill>
                <a:srgbClr val="6600CC"/>
              </a:solidFill>
            </a:endParaRPr>
          </a:p>
        </p:txBody>
      </p:sp>
      <p:sp>
        <p:nvSpPr>
          <p:cNvPr id="38915" name="Rectangle 3"/>
          <p:cNvSpPr>
            <a:spLocks noGrp="1" noChangeArrowheads="1"/>
          </p:cNvSpPr>
          <p:nvPr>
            <p:ph type="body" idx="1"/>
          </p:nvPr>
        </p:nvSpPr>
        <p:spPr>
          <a:xfrm>
            <a:off x="457200" y="1219200"/>
            <a:ext cx="8153400" cy="5638800"/>
          </a:xfrm>
        </p:spPr>
        <p:txBody>
          <a:bodyPr>
            <a:normAutofit lnSpcReduction="10000"/>
          </a:bodyPr>
          <a:lstStyle/>
          <a:p>
            <a:pPr eaLnBrk="1" hangingPunct="1">
              <a:lnSpc>
                <a:spcPct val="90000"/>
              </a:lnSpc>
              <a:buFontTx/>
              <a:buNone/>
            </a:pPr>
            <a:r>
              <a:rPr lang="tr-TR" altLang="tr-TR" sz="2800" dirty="0" smtClean="0">
                <a:solidFill>
                  <a:srgbClr val="990099"/>
                </a:solidFill>
              </a:rPr>
              <a:t>Pazarın Paylaşımı (Satış Rekabeti) </a:t>
            </a:r>
          </a:p>
          <a:p>
            <a:pPr eaLnBrk="1" hangingPunct="1">
              <a:lnSpc>
                <a:spcPct val="90000"/>
              </a:lnSpc>
              <a:buFontTx/>
              <a:buNone/>
            </a:pPr>
            <a:r>
              <a:rPr lang="tr-TR" altLang="tr-TR" sz="2600" dirty="0" smtClean="0">
                <a:solidFill>
                  <a:srgbClr val="0000CC"/>
                </a:solidFill>
              </a:rPr>
              <a:t>Dört en büyük rakibin toplam satış büyüklüğü pazardaki toplam satışların yüzde kaçına karşılık geliyor? Küçük rakiplerin pazar payları arttıkça rekabet şiddetlenir.</a:t>
            </a:r>
          </a:p>
          <a:p>
            <a:pPr lvl="1" eaLnBrk="1" hangingPunct="1">
              <a:lnSpc>
                <a:spcPct val="90000"/>
              </a:lnSpc>
            </a:pPr>
            <a:endParaRPr lang="en-US" altLang="tr-TR" sz="1200" dirty="0" smtClean="0">
              <a:solidFill>
                <a:srgbClr val="0000CC"/>
              </a:solidFill>
            </a:endParaRPr>
          </a:p>
          <a:p>
            <a:pPr eaLnBrk="1" hangingPunct="1">
              <a:lnSpc>
                <a:spcPct val="90000"/>
              </a:lnSpc>
              <a:buFontTx/>
              <a:buNone/>
            </a:pPr>
            <a:r>
              <a:rPr lang="tr-TR" altLang="tr-TR" sz="2800" dirty="0" smtClean="0">
                <a:solidFill>
                  <a:srgbClr val="990099"/>
                </a:solidFill>
              </a:rPr>
              <a:t>Kurulu Kapasite Büyüklüğü (Fiyat Rekabeti)</a:t>
            </a:r>
            <a:endParaRPr lang="en-US" altLang="tr-TR" sz="2800" dirty="0" smtClean="0">
              <a:solidFill>
                <a:srgbClr val="990099"/>
              </a:solidFill>
            </a:endParaRPr>
          </a:p>
          <a:p>
            <a:pPr eaLnBrk="1" hangingPunct="1">
              <a:lnSpc>
                <a:spcPct val="90000"/>
              </a:lnSpc>
              <a:buFontTx/>
              <a:buNone/>
            </a:pPr>
            <a:r>
              <a:rPr lang="tr-TR" altLang="tr-TR" sz="2600" dirty="0" smtClean="0">
                <a:solidFill>
                  <a:srgbClr val="0000CC"/>
                </a:solidFill>
              </a:rPr>
              <a:t>Üretim Hacmine dayalı maliyet (kurulu kapasite büyükse standart ürünlerde birim maliyetleri düşer)</a:t>
            </a:r>
            <a:endParaRPr lang="en-US" altLang="tr-TR" sz="2600" dirty="0" smtClean="0">
              <a:solidFill>
                <a:srgbClr val="0000CC"/>
              </a:solidFill>
            </a:endParaRPr>
          </a:p>
          <a:p>
            <a:pPr eaLnBrk="1" hangingPunct="1">
              <a:lnSpc>
                <a:spcPct val="90000"/>
              </a:lnSpc>
              <a:buFontTx/>
              <a:buNone/>
            </a:pPr>
            <a:r>
              <a:rPr lang="tr-TR" altLang="tr-TR" sz="2600" dirty="0" smtClean="0">
                <a:solidFill>
                  <a:srgbClr val="0000CC"/>
                </a:solidFill>
              </a:rPr>
              <a:t>Birim maliyetleri düşünce fiyat rekabeti artar.</a:t>
            </a:r>
          </a:p>
          <a:p>
            <a:pPr lvl="1" eaLnBrk="1" hangingPunct="1">
              <a:lnSpc>
                <a:spcPct val="90000"/>
              </a:lnSpc>
            </a:pPr>
            <a:endParaRPr lang="tr-TR" altLang="tr-TR" sz="1200" dirty="0" smtClean="0">
              <a:solidFill>
                <a:srgbClr val="0000CC"/>
              </a:solidFill>
            </a:endParaRPr>
          </a:p>
          <a:p>
            <a:pPr eaLnBrk="1" hangingPunct="1">
              <a:lnSpc>
                <a:spcPct val="90000"/>
              </a:lnSpc>
              <a:buFontTx/>
              <a:buNone/>
            </a:pPr>
            <a:r>
              <a:rPr lang="tr-TR" altLang="tr-TR" sz="2800" dirty="0" smtClean="0">
                <a:solidFill>
                  <a:srgbClr val="990099"/>
                </a:solidFill>
              </a:rPr>
              <a:t>Ürün/Hizmet Farklılaşması (Kalite Rekabeti)</a:t>
            </a:r>
            <a:endParaRPr lang="en-US" altLang="tr-TR" sz="2800" dirty="0" smtClean="0">
              <a:solidFill>
                <a:srgbClr val="990099"/>
              </a:solidFill>
            </a:endParaRPr>
          </a:p>
          <a:p>
            <a:pPr eaLnBrk="1" hangingPunct="1">
              <a:lnSpc>
                <a:spcPct val="90000"/>
              </a:lnSpc>
              <a:buFontTx/>
              <a:buNone/>
            </a:pPr>
            <a:r>
              <a:rPr lang="tr-TR" altLang="tr-TR" sz="2600" dirty="0" smtClean="0">
                <a:solidFill>
                  <a:srgbClr val="0000CC"/>
                </a:solidFill>
              </a:rPr>
              <a:t>Standart ürünlerin toplam satışlardaki payının azalması</a:t>
            </a:r>
            <a:endParaRPr lang="en-US" altLang="tr-TR" sz="2600" dirty="0" smtClean="0">
              <a:solidFill>
                <a:srgbClr val="0000CC"/>
              </a:solidFill>
            </a:endParaRPr>
          </a:p>
          <a:p>
            <a:pPr eaLnBrk="1" hangingPunct="1">
              <a:lnSpc>
                <a:spcPct val="90000"/>
              </a:lnSpc>
              <a:buFontTx/>
              <a:buNone/>
            </a:pPr>
            <a:r>
              <a:rPr lang="tr-TR" altLang="tr-TR" sz="2600" dirty="0" smtClean="0">
                <a:solidFill>
                  <a:srgbClr val="0000CC"/>
                </a:solidFill>
              </a:rPr>
              <a:t>Ürün farklılaşma ve markalaşmanın artması</a:t>
            </a:r>
            <a:endParaRPr lang="en-US" altLang="tr-TR" sz="2600" dirty="0" smtClean="0">
              <a:solidFill>
                <a:srgbClr val="0000CC"/>
              </a:solidFill>
            </a:endParaRP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50</a:t>
            </a:fld>
            <a:endParaRPr lang="tr-TR"/>
          </a:p>
        </p:txBody>
      </p:sp>
    </p:spTree>
    <p:extLst>
      <p:ext uri="{BB962C8B-B14F-4D97-AF65-F5344CB8AC3E}">
        <p14:creationId xmlns:p14="http://schemas.microsoft.com/office/powerpoint/2010/main" val="3544784136"/>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9750" y="434975"/>
            <a:ext cx="8153400" cy="708025"/>
          </a:xfrm>
        </p:spPr>
        <p:txBody>
          <a:bodyPr lIns="88900" tIns="46038" rIns="88900" bIns="46038" rtlCol="0">
            <a:normAutofit/>
          </a:bodyPr>
          <a:lstStyle/>
          <a:p>
            <a:pPr defTabSz="892175" eaLnBrk="1" fontAlgn="auto" hangingPunct="1">
              <a:spcAft>
                <a:spcPts val="0"/>
              </a:spcAft>
              <a:defRPr/>
            </a:pPr>
            <a:r>
              <a:rPr lang="tr-TR" dirty="0" smtClean="0">
                <a:solidFill>
                  <a:srgbClr val="6600CC"/>
                </a:solidFill>
              </a:rPr>
              <a:t>Rakip Analizi</a:t>
            </a:r>
            <a:endParaRPr lang="en-US" dirty="0" smtClean="0">
              <a:solidFill>
                <a:srgbClr val="660066"/>
              </a:solidFill>
            </a:endParaRPr>
          </a:p>
        </p:txBody>
      </p:sp>
      <p:sp>
        <p:nvSpPr>
          <p:cNvPr id="43011" name="Rectangle 3"/>
          <p:cNvSpPr>
            <a:spLocks noGrp="1" noChangeArrowheads="1"/>
          </p:cNvSpPr>
          <p:nvPr>
            <p:ph type="body" idx="1"/>
          </p:nvPr>
        </p:nvSpPr>
        <p:spPr>
          <a:xfrm>
            <a:off x="1143000" y="1919288"/>
            <a:ext cx="7315200" cy="2957512"/>
          </a:xfrm>
        </p:spPr>
        <p:txBody>
          <a:bodyPr lIns="88900" tIns="46038" rIns="88900" bIns="46038">
            <a:normAutofit fontScale="92500" lnSpcReduction="10000"/>
          </a:bodyPr>
          <a:lstStyle/>
          <a:p>
            <a:pPr marL="334963" indent="-334963" defTabSz="892175" eaLnBrk="1" hangingPunct="1">
              <a:spcBef>
                <a:spcPct val="35000"/>
              </a:spcBef>
            </a:pPr>
            <a:r>
              <a:rPr lang="tr-TR" altLang="tr-TR" sz="2800" smtClean="0">
                <a:solidFill>
                  <a:srgbClr val="666633"/>
                </a:solidFill>
              </a:rPr>
              <a:t>Sektörün veya bazı rakip kümelerinin değil sadece belli bir rakibin yakından takibidir. </a:t>
            </a:r>
          </a:p>
          <a:p>
            <a:pPr marL="334963" indent="-334963" defTabSz="892175" eaLnBrk="1" hangingPunct="1">
              <a:spcBef>
                <a:spcPct val="35000"/>
              </a:spcBef>
            </a:pPr>
            <a:endParaRPr lang="tr-TR" altLang="tr-TR" sz="2800" smtClean="0">
              <a:solidFill>
                <a:srgbClr val="666633"/>
              </a:solidFill>
            </a:endParaRPr>
          </a:p>
          <a:p>
            <a:pPr marL="334963" indent="-334963" defTabSz="892175" eaLnBrk="1" hangingPunct="1">
              <a:spcBef>
                <a:spcPct val="35000"/>
              </a:spcBef>
            </a:pPr>
            <a:r>
              <a:rPr lang="tr-TR" altLang="tr-TR" sz="2800" smtClean="0">
                <a:solidFill>
                  <a:srgbClr val="666633"/>
                </a:solidFill>
              </a:rPr>
              <a:t>Böylece rakibin güçlü ve zayıf yanları bilinir, yeni taktik ve stratejileri sürpriz olmaz, yeterli reaksiyon zamanı elde edilmiş olur. </a:t>
            </a: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51</a:t>
            </a:fld>
            <a:endParaRPr lang="tr-TR"/>
          </a:p>
        </p:txBody>
      </p:sp>
    </p:spTree>
    <p:extLst>
      <p:ext uri="{BB962C8B-B14F-4D97-AF65-F5344CB8AC3E}">
        <p14:creationId xmlns:p14="http://schemas.microsoft.com/office/powerpoint/2010/main" val="4293856974"/>
      </p:ext>
    </p:extLst>
  </p:cSld>
  <p:clrMapOvr>
    <a:masterClrMapping/>
  </p:clrMapOvr>
  <p:transition>
    <p:pull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47650"/>
            <a:ext cx="6324600"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52</a:t>
            </a:fld>
            <a:endParaRPr lang="tr-TR"/>
          </a:p>
        </p:txBody>
      </p:sp>
    </p:spTree>
    <p:extLst>
      <p:ext uri="{BB962C8B-B14F-4D97-AF65-F5344CB8AC3E}">
        <p14:creationId xmlns:p14="http://schemas.microsoft.com/office/powerpoint/2010/main" val="624625126"/>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2308046" y="1556792"/>
            <a:ext cx="6551612" cy="5111750"/>
          </a:xfrm>
          <a:solidFill>
            <a:schemeClr val="tx2">
              <a:lumMod val="20000"/>
              <a:lumOff val="80000"/>
            </a:schemeClr>
          </a:solidFill>
          <a:ln>
            <a:solidFill>
              <a:schemeClr val="accent3">
                <a:lumMod val="85000"/>
              </a:schemeClr>
            </a:solidFill>
          </a:ln>
        </p:spPr>
        <p:txBody>
          <a:bodyPr/>
          <a:lstStyle/>
          <a:p>
            <a:pPr algn="just" eaLnBrk="1" hangingPunct="1">
              <a:defRPr/>
            </a:pPr>
            <a:r>
              <a:rPr lang="tr-TR" sz="2400" b="1" dirty="0" smtClean="0"/>
              <a:t>Michael </a:t>
            </a:r>
            <a:r>
              <a:rPr lang="tr-TR" sz="2400" b="1" dirty="0" err="1" smtClean="0"/>
              <a:t>Everett</a:t>
            </a:r>
            <a:r>
              <a:rPr lang="tr-TR" sz="2400" b="1" dirty="0" smtClean="0"/>
              <a:t> </a:t>
            </a:r>
            <a:r>
              <a:rPr lang="tr-TR" sz="2400" b="1" dirty="0" err="1" smtClean="0"/>
              <a:t>Porter</a:t>
            </a:r>
            <a:r>
              <a:rPr lang="tr-TR" sz="2400" dirty="0" smtClean="0"/>
              <a:t>, </a:t>
            </a:r>
          </a:p>
          <a:p>
            <a:pPr algn="just" eaLnBrk="1" hangingPunct="1">
              <a:defRPr/>
            </a:pPr>
            <a:r>
              <a:rPr lang="tr-TR" sz="2400" dirty="0" smtClean="0">
                <a:hlinkClick r:id="rId2" tooltip="Harvard Üniversitesi"/>
              </a:rPr>
              <a:t>Harvard Üniversitesi</a:t>
            </a:r>
            <a:r>
              <a:rPr lang="tr-TR" sz="2400" dirty="0" smtClean="0"/>
              <a:t> İşletme Bölümü'nde (Harvard </a:t>
            </a:r>
            <a:r>
              <a:rPr lang="tr-TR" sz="2400" dirty="0" err="1" smtClean="0"/>
              <a:t>Business</a:t>
            </a:r>
            <a:r>
              <a:rPr lang="tr-TR" sz="2400" dirty="0" smtClean="0"/>
              <a:t> </a:t>
            </a:r>
            <a:r>
              <a:rPr lang="tr-TR" sz="2400" dirty="0" err="1" smtClean="0"/>
              <a:t>School</a:t>
            </a:r>
            <a:r>
              <a:rPr lang="tr-TR" sz="2400" dirty="0" smtClean="0"/>
              <a:t>) ekonomi ve yönetim bilimleri profesörüdür.</a:t>
            </a:r>
          </a:p>
          <a:p>
            <a:pPr algn="just" eaLnBrk="1" hangingPunct="1">
              <a:defRPr/>
            </a:pPr>
            <a:r>
              <a:rPr lang="tr-TR" sz="2400" dirty="0" smtClean="0"/>
              <a:t> Aynı zamanda Strateji ve Rekabetçilik Enstitüsü (</a:t>
            </a:r>
            <a:r>
              <a:rPr lang="tr-TR" sz="2400" dirty="0" err="1" smtClean="0"/>
              <a:t>Institute</a:t>
            </a:r>
            <a:r>
              <a:rPr lang="tr-TR" sz="2400" dirty="0" smtClean="0"/>
              <a:t> </a:t>
            </a:r>
            <a:r>
              <a:rPr lang="tr-TR" sz="2400" dirty="0" err="1" smtClean="0"/>
              <a:t>for</a:t>
            </a:r>
            <a:r>
              <a:rPr lang="tr-TR" sz="2400" dirty="0" smtClean="0"/>
              <a:t> </a:t>
            </a:r>
            <a:r>
              <a:rPr lang="tr-TR" sz="2400" dirty="0" err="1" smtClean="0"/>
              <a:t>Strategy</a:t>
            </a:r>
            <a:r>
              <a:rPr lang="tr-TR" sz="2400" dirty="0" smtClean="0"/>
              <a:t> </a:t>
            </a:r>
            <a:r>
              <a:rPr lang="tr-TR" sz="2400" dirty="0" err="1" smtClean="0"/>
              <a:t>and</a:t>
            </a:r>
            <a:r>
              <a:rPr lang="tr-TR" sz="2400" dirty="0" smtClean="0"/>
              <a:t> </a:t>
            </a:r>
            <a:r>
              <a:rPr lang="tr-TR" sz="2400" dirty="0" err="1" smtClean="0"/>
              <a:t>Competitiveness</a:t>
            </a:r>
            <a:r>
              <a:rPr lang="tr-TR" sz="2400" dirty="0" smtClean="0"/>
              <a:t>) başkanıdır.</a:t>
            </a:r>
          </a:p>
          <a:p>
            <a:pPr algn="just" eaLnBrk="1" hangingPunct="1">
              <a:defRPr/>
            </a:pPr>
            <a:r>
              <a:rPr lang="tr-TR" sz="2400" dirty="0" smtClean="0"/>
              <a:t>Stratejik yönetim alanında dünyanın önde gelen bilim adamlarından biridir. </a:t>
            </a:r>
          </a:p>
          <a:p>
            <a:pPr algn="just" eaLnBrk="1" hangingPunct="1">
              <a:defRPr/>
            </a:pPr>
            <a:r>
              <a:rPr lang="tr-TR" sz="2400" dirty="0" smtClean="0"/>
              <a:t>Akademik çalışmaları, şirketlerin veya bölgelerin nasıl rekabetçilik avantajları oluşturabileceği üzerine yoğunlaşmıştır.</a:t>
            </a:r>
          </a:p>
        </p:txBody>
      </p:sp>
      <p:pic>
        <p:nvPicPr>
          <p:cNvPr id="28675" name="Picture 4" descr="C:\Users\şişli myo\Desktop\20423870-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0800"/>
            <a:ext cx="21161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23528" y="476672"/>
            <a:ext cx="8820472" cy="1323439"/>
          </a:xfrm>
          <a:prstGeom prst="rect">
            <a:avLst/>
          </a:prstGeom>
        </p:spPr>
        <p:txBody>
          <a:bodyPr wrap="square">
            <a:spAutoFit/>
          </a:bodyPr>
          <a:lstStyle/>
          <a:p>
            <a:r>
              <a:rPr lang="tr-TR" altLang="tr-TR" sz="4000" dirty="0" smtClean="0"/>
              <a:t>5.4.ENDÜSTRİDE </a:t>
            </a:r>
            <a:r>
              <a:rPr lang="tr-TR" altLang="tr-TR" sz="4000" dirty="0"/>
              <a:t>5 REKABET GÜCÜ ANALİZİ </a:t>
            </a:r>
            <a:endParaRPr lang="tr-TR" sz="4000" dirty="0"/>
          </a:p>
        </p:txBody>
      </p:sp>
      <p:sp>
        <p:nvSpPr>
          <p:cNvPr id="3" name="Altbilgi Yer Tutucusu 2"/>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5" name="Slayt Numarası Yer Tutucusu 4"/>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53</a:t>
            </a:fld>
            <a:endParaRPr lang="tr-TR"/>
          </a:p>
        </p:txBody>
      </p:sp>
    </p:spTree>
    <p:extLst>
      <p:ext uri="{BB962C8B-B14F-4D97-AF65-F5344CB8AC3E}">
        <p14:creationId xmlns:p14="http://schemas.microsoft.com/office/powerpoint/2010/main" val="1125097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1.bp.blogspot.com/_odOmSk4rFW8/TNSFC8nOxGI/AAAAAAAAANw/YBoaHlzGevg/s1600/port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9615" r="14478" b="9615"/>
          <a:stretch>
            <a:fillRect/>
          </a:stretch>
        </p:blipFill>
        <p:spPr>
          <a:xfrm>
            <a:off x="2484438" y="115888"/>
            <a:ext cx="3600450" cy="2005012"/>
          </a:xfrm>
          <a:noFill/>
          <a:ln>
            <a:solidFill>
              <a:srgbClr val="00AAE6"/>
            </a:solidFill>
            <a:miter lim="800000"/>
            <a:headEnd/>
            <a:tailEnd/>
          </a:ln>
        </p:spPr>
      </p:pic>
      <p:sp>
        <p:nvSpPr>
          <p:cNvPr id="5" name="4 Metin kutusu"/>
          <p:cNvSpPr txBox="1"/>
          <p:nvPr/>
        </p:nvSpPr>
        <p:spPr>
          <a:xfrm>
            <a:off x="323528" y="2199262"/>
            <a:ext cx="8208912" cy="5047536"/>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tr-TR" sz="2300" dirty="0">
                <a:solidFill>
                  <a:schemeClr val="tx1"/>
                </a:solidFill>
              </a:rPr>
              <a:t>	Özellikle şu çalışmaları ile ünlüdür: </a:t>
            </a:r>
          </a:p>
          <a:p>
            <a:pPr algn="just">
              <a:defRPr/>
            </a:pPr>
            <a:r>
              <a:rPr lang="tr-TR" sz="2300" dirty="0">
                <a:solidFill>
                  <a:schemeClr val="tx1"/>
                </a:solidFill>
              </a:rPr>
              <a:t>- Üç genel rekabet stratejisinin açıklanması </a:t>
            </a:r>
            <a:r>
              <a:rPr lang="tr-TR" sz="2300" dirty="0" smtClean="0">
                <a:solidFill>
                  <a:schemeClr val="tx1"/>
                </a:solidFill>
              </a:rPr>
              <a:t>(odaklanma, </a:t>
            </a:r>
            <a:r>
              <a:rPr lang="tr-TR" sz="2300" dirty="0">
                <a:solidFill>
                  <a:schemeClr val="tx1"/>
                </a:solidFill>
              </a:rPr>
              <a:t>maliyet </a:t>
            </a:r>
            <a:r>
              <a:rPr lang="tr-TR" sz="2300" dirty="0" smtClean="0">
                <a:solidFill>
                  <a:schemeClr val="tx1"/>
                </a:solidFill>
              </a:rPr>
              <a:t>liderliği </a:t>
            </a:r>
            <a:r>
              <a:rPr lang="tr-TR" sz="2300" dirty="0">
                <a:solidFill>
                  <a:schemeClr val="tx1"/>
                </a:solidFill>
              </a:rPr>
              <a:t>ve </a:t>
            </a:r>
            <a:r>
              <a:rPr lang="tr-TR" sz="2300" dirty="0" smtClean="0">
                <a:solidFill>
                  <a:schemeClr val="tx1"/>
                </a:solidFill>
              </a:rPr>
              <a:t>farklılaştırma </a:t>
            </a:r>
            <a:r>
              <a:rPr lang="tr-TR" sz="2300" dirty="0">
                <a:solidFill>
                  <a:schemeClr val="tx1"/>
                </a:solidFill>
              </a:rPr>
              <a:t>stratejileri), </a:t>
            </a:r>
          </a:p>
          <a:p>
            <a:pPr algn="just">
              <a:defRPr/>
            </a:pPr>
            <a:r>
              <a:rPr lang="tr-TR" sz="2300" dirty="0">
                <a:solidFill>
                  <a:schemeClr val="tx1"/>
                </a:solidFill>
              </a:rPr>
              <a:t>- Bir şirketin üretim süreçlerini blok bir ok şeklinde betimleyen değer zinciri (</a:t>
            </a:r>
            <a:r>
              <a:rPr lang="tr-TR" sz="2300" dirty="0" err="1">
                <a:solidFill>
                  <a:schemeClr val="tx1"/>
                </a:solidFill>
              </a:rPr>
              <a:t>Value</a:t>
            </a:r>
            <a:r>
              <a:rPr lang="tr-TR" sz="2300" dirty="0">
                <a:solidFill>
                  <a:schemeClr val="tx1"/>
                </a:solidFill>
              </a:rPr>
              <a:t> </a:t>
            </a:r>
            <a:r>
              <a:rPr lang="tr-TR" sz="2300" dirty="0" err="1">
                <a:solidFill>
                  <a:schemeClr val="tx1"/>
                </a:solidFill>
              </a:rPr>
              <a:t>chain</a:t>
            </a:r>
            <a:r>
              <a:rPr lang="tr-TR" sz="2300" dirty="0">
                <a:solidFill>
                  <a:schemeClr val="tx1"/>
                </a:solidFill>
              </a:rPr>
              <a:t>) </a:t>
            </a:r>
          </a:p>
          <a:p>
            <a:pPr algn="just">
              <a:defRPr/>
            </a:pPr>
            <a:r>
              <a:rPr lang="tr-TR" sz="2300" dirty="0">
                <a:solidFill>
                  <a:schemeClr val="tx1"/>
                </a:solidFill>
              </a:rPr>
              <a:t>- Beş güç modeli (</a:t>
            </a:r>
            <a:r>
              <a:rPr lang="tr-TR" sz="2300" dirty="0" err="1">
                <a:solidFill>
                  <a:schemeClr val="tx1"/>
                </a:solidFill>
              </a:rPr>
              <a:t>five</a:t>
            </a:r>
            <a:r>
              <a:rPr lang="tr-TR" sz="2300" dirty="0">
                <a:solidFill>
                  <a:schemeClr val="tx1"/>
                </a:solidFill>
              </a:rPr>
              <a:t> </a:t>
            </a:r>
            <a:r>
              <a:rPr lang="tr-TR" sz="2300" dirty="0" err="1">
                <a:solidFill>
                  <a:schemeClr val="tx1"/>
                </a:solidFill>
              </a:rPr>
              <a:t>forces</a:t>
            </a:r>
            <a:r>
              <a:rPr lang="tr-TR" sz="2300" dirty="0">
                <a:solidFill>
                  <a:schemeClr val="tx1"/>
                </a:solidFill>
              </a:rPr>
              <a:t> model) kullanarak bir endüstrinin veya pazarın çekicilik ve rekabet analizinin yapılması.</a:t>
            </a:r>
          </a:p>
          <a:p>
            <a:pPr algn="just">
              <a:defRPr/>
            </a:pPr>
            <a:r>
              <a:rPr lang="tr-TR" sz="2300" dirty="0">
                <a:solidFill>
                  <a:schemeClr val="tx1"/>
                </a:solidFill>
              </a:rPr>
              <a:t>- </a:t>
            </a:r>
            <a:r>
              <a:rPr lang="tr-TR" sz="2300" dirty="0" err="1">
                <a:solidFill>
                  <a:schemeClr val="tx1"/>
                </a:solidFill>
              </a:rPr>
              <a:t>Porter</a:t>
            </a:r>
            <a:r>
              <a:rPr lang="tr-TR" sz="2300" dirty="0">
                <a:solidFill>
                  <a:schemeClr val="tx1"/>
                </a:solidFill>
              </a:rPr>
              <a:t> ayrıca bölgesel kümelenme (</a:t>
            </a:r>
            <a:r>
              <a:rPr lang="tr-TR" sz="2300" dirty="0" err="1">
                <a:solidFill>
                  <a:schemeClr val="tx1"/>
                </a:solidFill>
              </a:rPr>
              <a:t>Cluster</a:t>
            </a:r>
            <a:r>
              <a:rPr lang="tr-TR" sz="2300" dirty="0">
                <a:solidFill>
                  <a:schemeClr val="tx1"/>
                </a:solidFill>
              </a:rPr>
              <a:t> </a:t>
            </a:r>
            <a:r>
              <a:rPr lang="tr-TR" sz="2300" dirty="0" err="1">
                <a:solidFill>
                  <a:schemeClr val="tx1"/>
                </a:solidFill>
              </a:rPr>
              <a:t>building</a:t>
            </a:r>
            <a:r>
              <a:rPr lang="tr-TR" sz="2300" dirty="0">
                <a:solidFill>
                  <a:schemeClr val="tx1"/>
                </a:solidFill>
              </a:rPr>
              <a:t>) ile rekabet avantajlarının meydana getirilmesi teorisinin kurucusudur. </a:t>
            </a:r>
          </a:p>
          <a:p>
            <a:pPr algn="just">
              <a:defRPr/>
            </a:pPr>
            <a:endParaRPr lang="tr-TR" sz="2300" dirty="0">
              <a:solidFill>
                <a:schemeClr val="tx1"/>
              </a:solidFill>
            </a:endParaRPr>
          </a:p>
          <a:p>
            <a:pPr algn="just">
              <a:defRPr/>
            </a:pPr>
            <a:r>
              <a:rPr lang="tr-TR" sz="2300" dirty="0" smtClean="0">
                <a:solidFill>
                  <a:schemeClr val="tx1"/>
                </a:solidFill>
              </a:rPr>
              <a:t>Birçok </a:t>
            </a:r>
            <a:r>
              <a:rPr lang="tr-TR" sz="2300" dirty="0">
                <a:solidFill>
                  <a:schemeClr val="tx1"/>
                </a:solidFill>
              </a:rPr>
              <a:t>otorite tarafından en etkili yönetim düşünürlerinden biri olarak gösterilmektedir.</a:t>
            </a: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54</a:t>
            </a:fld>
            <a:endParaRPr lang="tr-TR"/>
          </a:p>
        </p:txBody>
      </p:sp>
    </p:spTree>
    <p:extLst>
      <p:ext uri="{BB962C8B-B14F-4D97-AF65-F5344CB8AC3E}">
        <p14:creationId xmlns:p14="http://schemas.microsoft.com/office/powerpoint/2010/main" val="38891328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755650" y="620713"/>
            <a:ext cx="8208963" cy="489364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spAutoFit/>
          </a:bodyPr>
          <a:lstStyle/>
          <a:p>
            <a:pPr algn="just">
              <a:defRPr/>
            </a:pPr>
            <a:r>
              <a:rPr lang="tr-TR" sz="2400" dirty="0">
                <a:solidFill>
                  <a:schemeClr val="tx1"/>
                </a:solidFill>
              </a:rPr>
              <a:t>	</a:t>
            </a:r>
            <a:r>
              <a:rPr lang="tr-TR" sz="2400" dirty="0" err="1">
                <a:solidFill>
                  <a:schemeClr val="tx1"/>
                </a:solidFill>
              </a:rPr>
              <a:t>Porter</a:t>
            </a:r>
            <a:r>
              <a:rPr lang="tr-TR" sz="2400" dirty="0">
                <a:solidFill>
                  <a:schemeClr val="tx1"/>
                </a:solidFill>
              </a:rPr>
              <a:t> tarafından belirlenen rekabet üstünlüğü anlayışının temelleri endüstri iktisadına ilişkin kuramsal temele dayanmaktadır. </a:t>
            </a:r>
          </a:p>
          <a:p>
            <a:pPr algn="just">
              <a:defRPr/>
            </a:pPr>
            <a:r>
              <a:rPr lang="tr-TR" sz="2400" dirty="0">
                <a:solidFill>
                  <a:schemeClr val="tx1"/>
                </a:solidFill>
              </a:rPr>
              <a:t>	</a:t>
            </a:r>
            <a:r>
              <a:rPr lang="tr-TR" sz="2400" dirty="0" err="1">
                <a:solidFill>
                  <a:schemeClr val="tx1"/>
                </a:solidFill>
              </a:rPr>
              <a:t>Porter’a</a:t>
            </a:r>
            <a:r>
              <a:rPr lang="tr-TR" sz="2400" dirty="0">
                <a:solidFill>
                  <a:schemeClr val="tx1"/>
                </a:solidFill>
              </a:rPr>
              <a:t> göre rekabet üstünlüğü anlayışının teması, bir işletmenin bir endüstride rekabet üstünlüğünü nasıl oluşturup sürdürebileceği ve genel stratejileri nasıl uygulamaya koyabileceği üzerinedir. </a:t>
            </a:r>
          </a:p>
          <a:p>
            <a:pPr algn="just">
              <a:defRPr/>
            </a:pPr>
            <a:r>
              <a:rPr lang="tr-TR" sz="2400" dirty="0">
                <a:solidFill>
                  <a:schemeClr val="tx1"/>
                </a:solidFill>
              </a:rPr>
              <a:t>	</a:t>
            </a:r>
            <a:r>
              <a:rPr lang="tr-TR" sz="2400" dirty="0" err="1" smtClean="0">
                <a:solidFill>
                  <a:schemeClr val="tx1"/>
                </a:solidFill>
              </a:rPr>
              <a:t>Porter’a</a:t>
            </a:r>
            <a:r>
              <a:rPr lang="tr-TR" sz="2400" dirty="0" smtClean="0">
                <a:solidFill>
                  <a:schemeClr val="tx1"/>
                </a:solidFill>
              </a:rPr>
              <a:t> </a:t>
            </a:r>
            <a:r>
              <a:rPr lang="tr-TR" sz="2400" dirty="0">
                <a:solidFill>
                  <a:schemeClr val="tx1"/>
                </a:solidFill>
              </a:rPr>
              <a:t>göre sektör ortamının analizi; işletmenin sektörde iyi bir pozisyon alabilmesi ve uygun bir strateji belirleyebilmesi için bir ön koşul olarak görülmektedir. 	</a:t>
            </a:r>
            <a:r>
              <a:rPr lang="tr-TR" sz="2400" dirty="0" err="1">
                <a:solidFill>
                  <a:schemeClr val="tx1"/>
                </a:solidFill>
              </a:rPr>
              <a:t>Porter’ın</a:t>
            </a:r>
            <a:r>
              <a:rPr lang="tr-TR" sz="2400" dirty="0">
                <a:solidFill>
                  <a:schemeClr val="tx1"/>
                </a:solidFill>
              </a:rPr>
              <a:t> stratejik yönetim yaklaşımının özünde</a:t>
            </a:r>
            <a:r>
              <a:rPr lang="tr-TR" sz="2400" dirty="0" smtClean="0">
                <a:solidFill>
                  <a:schemeClr val="tx1"/>
                </a:solidFill>
              </a:rPr>
              <a:t>, stratejinin </a:t>
            </a:r>
            <a:r>
              <a:rPr lang="tr-TR" sz="2400" dirty="0">
                <a:solidFill>
                  <a:schemeClr val="tx1"/>
                </a:solidFill>
              </a:rPr>
              <a:t>uygulanması aşamasından çok, oluşturulması aşaması yer almaktadır.</a:t>
            </a:r>
          </a:p>
        </p:txBody>
      </p:sp>
      <p:sp>
        <p:nvSpPr>
          <p:cNvPr id="7" name="6 Sağ Ok"/>
          <p:cNvSpPr/>
          <p:nvPr/>
        </p:nvSpPr>
        <p:spPr>
          <a:xfrm>
            <a:off x="1042988" y="765175"/>
            <a:ext cx="433387" cy="2873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1042988" y="3357563"/>
            <a:ext cx="433387" cy="2873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9 Sağ Ok"/>
          <p:cNvSpPr/>
          <p:nvPr/>
        </p:nvSpPr>
        <p:spPr>
          <a:xfrm>
            <a:off x="971550" y="4365625"/>
            <a:ext cx="431800" cy="2873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Sağ Ok"/>
          <p:cNvSpPr/>
          <p:nvPr/>
        </p:nvSpPr>
        <p:spPr>
          <a:xfrm>
            <a:off x="1116013" y="1773238"/>
            <a:ext cx="431800" cy="2873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55</a:t>
            </a:fld>
            <a:endParaRPr lang="tr-TR"/>
          </a:p>
        </p:txBody>
      </p:sp>
    </p:spTree>
    <p:extLst>
      <p:ext uri="{BB962C8B-B14F-4D97-AF65-F5344CB8AC3E}">
        <p14:creationId xmlns:p14="http://schemas.microsoft.com/office/powerpoint/2010/main" val="3839837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276225"/>
            <a:ext cx="9144000" cy="1200150"/>
          </a:xfrm>
        </p:spPr>
        <p:txBody>
          <a:bodyPr rtlCol="0">
            <a:normAutofit fontScale="90000"/>
          </a:bodyPr>
          <a:lstStyle/>
          <a:p>
            <a:pPr>
              <a:defRPr/>
            </a:pPr>
            <a:r>
              <a:rPr lang="tr-TR" dirty="0" smtClean="0">
                <a:solidFill>
                  <a:srgbClr val="6600CC"/>
                </a:solidFill>
              </a:rPr>
              <a:t>Rekabet Analizi: </a:t>
            </a:r>
            <a:r>
              <a:rPr lang="en-US" sz="3200" dirty="0" smtClean="0"/>
              <a:t>Porter’</a:t>
            </a:r>
            <a:r>
              <a:rPr lang="tr-TR" sz="3200" dirty="0" err="1" smtClean="0"/>
              <a:t>ın</a:t>
            </a:r>
            <a:r>
              <a:rPr lang="tr-TR" sz="3200" dirty="0" smtClean="0"/>
              <a:t> Beş Güç Modeli</a:t>
            </a:r>
            <a:br>
              <a:rPr lang="tr-TR" sz="3200" dirty="0" smtClean="0"/>
            </a:br>
            <a:r>
              <a:rPr lang="tr-TR" sz="2800" dirty="0" err="1">
                <a:solidFill>
                  <a:srgbClr val="6600CC"/>
                </a:solidFill>
              </a:rPr>
              <a:t>The</a:t>
            </a:r>
            <a:r>
              <a:rPr lang="tr-TR" sz="2800" dirty="0">
                <a:solidFill>
                  <a:srgbClr val="6600CC"/>
                </a:solidFill>
              </a:rPr>
              <a:t> Model of </a:t>
            </a:r>
            <a:r>
              <a:rPr lang="tr-TR" sz="2800" dirty="0" err="1">
                <a:solidFill>
                  <a:srgbClr val="6600CC"/>
                </a:solidFill>
              </a:rPr>
              <a:t>Industry</a:t>
            </a:r>
            <a:r>
              <a:rPr lang="tr-TR" sz="2800" dirty="0">
                <a:solidFill>
                  <a:srgbClr val="6600CC"/>
                </a:solidFill>
              </a:rPr>
              <a:t> </a:t>
            </a:r>
            <a:r>
              <a:rPr lang="tr-TR" sz="2800" dirty="0" err="1">
                <a:solidFill>
                  <a:srgbClr val="6600CC"/>
                </a:solidFill>
              </a:rPr>
              <a:t>Competition</a:t>
            </a:r>
            <a:r>
              <a:rPr lang="en-US" sz="3200" dirty="0" smtClean="0"/>
              <a:t/>
            </a:r>
            <a:br>
              <a:rPr lang="en-US" sz="3200" dirty="0" smtClean="0"/>
            </a:br>
            <a:endParaRPr lang="en-US" sz="3200" dirty="0" smtClean="0"/>
          </a:p>
        </p:txBody>
      </p:sp>
      <p:sp>
        <p:nvSpPr>
          <p:cNvPr id="39939" name="Rectangle 4"/>
          <p:cNvSpPr>
            <a:spLocks noChangeArrowheads="1"/>
          </p:cNvSpPr>
          <p:nvPr/>
        </p:nvSpPr>
        <p:spPr bwMode="auto">
          <a:xfrm>
            <a:off x="3678238" y="3519488"/>
            <a:ext cx="1751012" cy="1576387"/>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2400" b="1" dirty="0">
                <a:solidFill>
                  <a:srgbClr val="FF0000"/>
                </a:solidFill>
              </a:rPr>
              <a:t>Mevcut </a:t>
            </a:r>
          </a:p>
          <a:p>
            <a:pPr algn="ctr" eaLnBrk="1" hangingPunct="1">
              <a:spcBef>
                <a:spcPct val="0"/>
              </a:spcBef>
              <a:buFontTx/>
              <a:buNone/>
            </a:pPr>
            <a:r>
              <a:rPr lang="tr-TR" altLang="tr-TR" sz="2400" b="1" dirty="0" smtClean="0">
                <a:solidFill>
                  <a:srgbClr val="FF0000"/>
                </a:solidFill>
              </a:rPr>
              <a:t>Rakipler </a:t>
            </a:r>
            <a:endParaRPr lang="tr-TR" altLang="tr-TR" sz="2400" b="1" dirty="0">
              <a:solidFill>
                <a:srgbClr val="FF0000"/>
              </a:solidFill>
            </a:endParaRPr>
          </a:p>
        </p:txBody>
      </p:sp>
      <p:sp>
        <p:nvSpPr>
          <p:cNvPr id="39940" name="Rectangle 7"/>
          <p:cNvSpPr>
            <a:spLocks noChangeArrowheads="1"/>
          </p:cNvSpPr>
          <p:nvPr/>
        </p:nvSpPr>
        <p:spPr bwMode="auto">
          <a:xfrm>
            <a:off x="3673475" y="1428750"/>
            <a:ext cx="1755775" cy="714375"/>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a:t>Potansiyel </a:t>
            </a:r>
          </a:p>
          <a:p>
            <a:pPr algn="ctr" eaLnBrk="1" hangingPunct="1">
              <a:spcBef>
                <a:spcPct val="0"/>
              </a:spcBef>
              <a:buFontTx/>
              <a:buNone/>
            </a:pPr>
            <a:r>
              <a:rPr lang="tr-TR" altLang="tr-TR" sz="1800" b="1"/>
              <a:t>rakipler</a:t>
            </a:r>
          </a:p>
        </p:txBody>
      </p:sp>
      <p:sp>
        <p:nvSpPr>
          <p:cNvPr id="104457" name="Line 9"/>
          <p:cNvSpPr>
            <a:spLocks noChangeShapeType="1"/>
          </p:cNvSpPr>
          <p:nvPr/>
        </p:nvSpPr>
        <p:spPr bwMode="auto">
          <a:xfrm flipH="1">
            <a:off x="4513263" y="2143125"/>
            <a:ext cx="58737" cy="1335088"/>
          </a:xfrm>
          <a:prstGeom prst="line">
            <a:avLst/>
          </a:prstGeom>
          <a:noFill/>
          <a:ln w="222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tr-TR"/>
          </a:p>
        </p:txBody>
      </p:sp>
      <p:sp>
        <p:nvSpPr>
          <p:cNvPr id="104458" name="Text Box 10"/>
          <p:cNvSpPr txBox="1">
            <a:spLocks noChangeArrowheads="1"/>
          </p:cNvSpPr>
          <p:nvPr/>
        </p:nvSpPr>
        <p:spPr bwMode="auto">
          <a:xfrm>
            <a:off x="3500438" y="2286000"/>
            <a:ext cx="2071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800" i="1"/>
              <a:t>Sonradan oluşacak rekabet</a:t>
            </a:r>
            <a:endParaRPr lang="en-US" altLang="tr-TR" sz="1800" b="1" i="1"/>
          </a:p>
        </p:txBody>
      </p:sp>
      <p:sp>
        <p:nvSpPr>
          <p:cNvPr id="39943" name="Rectangle 12"/>
          <p:cNvSpPr>
            <a:spLocks noChangeArrowheads="1"/>
          </p:cNvSpPr>
          <p:nvPr/>
        </p:nvSpPr>
        <p:spPr bwMode="auto">
          <a:xfrm>
            <a:off x="6500813" y="4071938"/>
            <a:ext cx="1481137" cy="490537"/>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a:t>Alıcılar</a:t>
            </a:r>
          </a:p>
        </p:txBody>
      </p:sp>
      <p:sp>
        <p:nvSpPr>
          <p:cNvPr id="104462" name="Line 14"/>
          <p:cNvSpPr>
            <a:spLocks noChangeShapeType="1"/>
          </p:cNvSpPr>
          <p:nvPr/>
        </p:nvSpPr>
        <p:spPr bwMode="auto">
          <a:xfrm flipH="1">
            <a:off x="5395913" y="4287838"/>
            <a:ext cx="1155700" cy="0"/>
          </a:xfrm>
          <a:prstGeom prst="line">
            <a:avLst/>
          </a:prstGeom>
          <a:noFill/>
          <a:ln w="222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tr-TR"/>
          </a:p>
        </p:txBody>
      </p:sp>
      <p:sp>
        <p:nvSpPr>
          <p:cNvPr id="39945" name="Rectangle 16"/>
          <p:cNvSpPr>
            <a:spLocks noChangeArrowheads="1"/>
          </p:cNvSpPr>
          <p:nvPr/>
        </p:nvSpPr>
        <p:spPr bwMode="auto">
          <a:xfrm>
            <a:off x="1157288" y="4071938"/>
            <a:ext cx="1485900" cy="495300"/>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t>Tedarikçiler</a:t>
            </a:r>
            <a:r>
              <a:rPr lang="tr-TR" altLang="tr-TR" sz="1800"/>
              <a:t> </a:t>
            </a:r>
          </a:p>
        </p:txBody>
      </p:sp>
      <p:sp>
        <p:nvSpPr>
          <p:cNvPr id="104466" name="Line 18"/>
          <p:cNvSpPr>
            <a:spLocks noChangeShapeType="1"/>
          </p:cNvSpPr>
          <p:nvPr/>
        </p:nvSpPr>
        <p:spPr bwMode="auto">
          <a:xfrm>
            <a:off x="2605088" y="4286250"/>
            <a:ext cx="1109662" cy="0"/>
          </a:xfrm>
          <a:prstGeom prst="line">
            <a:avLst/>
          </a:prstGeom>
          <a:noFill/>
          <a:ln w="222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tr-TR"/>
          </a:p>
        </p:txBody>
      </p:sp>
      <p:sp>
        <p:nvSpPr>
          <p:cNvPr id="39947" name="Rectangle 20"/>
          <p:cNvSpPr>
            <a:spLocks noChangeArrowheads="1"/>
          </p:cNvSpPr>
          <p:nvPr/>
        </p:nvSpPr>
        <p:spPr bwMode="auto">
          <a:xfrm>
            <a:off x="3683000" y="6143625"/>
            <a:ext cx="1752600" cy="500063"/>
          </a:xfrm>
          <a:prstGeom prst="rect">
            <a:avLst/>
          </a:prstGeom>
          <a:solidFill>
            <a:srgbClr val="C0C0C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tr-TR" altLang="tr-TR" sz="1800" b="1" dirty="0"/>
              <a:t>İkame rakipler</a:t>
            </a:r>
          </a:p>
        </p:txBody>
      </p:sp>
      <p:sp>
        <p:nvSpPr>
          <p:cNvPr id="104470" name="Line 22"/>
          <p:cNvSpPr>
            <a:spLocks noChangeShapeType="1"/>
          </p:cNvSpPr>
          <p:nvPr/>
        </p:nvSpPr>
        <p:spPr bwMode="auto">
          <a:xfrm flipV="1">
            <a:off x="4513263" y="5051425"/>
            <a:ext cx="0" cy="1123950"/>
          </a:xfrm>
          <a:prstGeom prst="line">
            <a:avLst/>
          </a:prstGeom>
          <a:noFill/>
          <a:ln w="222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tr-TR"/>
          </a:p>
        </p:txBody>
      </p:sp>
      <p:sp>
        <p:nvSpPr>
          <p:cNvPr id="104471" name="Text Box 23"/>
          <p:cNvSpPr txBox="1">
            <a:spLocks noChangeArrowheads="1"/>
          </p:cNvSpPr>
          <p:nvPr/>
        </p:nvSpPr>
        <p:spPr bwMode="auto">
          <a:xfrm>
            <a:off x="6424613" y="364013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tr-TR" altLang="tr-TR" sz="1800" i="1"/>
              <a:t>Müşterilerin pazarlık gücü</a:t>
            </a:r>
            <a:endParaRPr lang="en-US" altLang="tr-TR" sz="1800" i="1"/>
          </a:p>
        </p:txBody>
      </p:sp>
      <p:sp>
        <p:nvSpPr>
          <p:cNvPr id="104473" name="Text Box 25"/>
          <p:cNvSpPr txBox="1">
            <a:spLocks noChangeArrowheads="1"/>
          </p:cNvSpPr>
          <p:nvPr/>
        </p:nvSpPr>
        <p:spPr bwMode="auto">
          <a:xfrm>
            <a:off x="3000375" y="5749925"/>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tr-TR" altLang="tr-TR" sz="1800" i="1"/>
              <a:t>Dolaylı rakipler</a:t>
            </a:r>
            <a:endParaRPr lang="en-US" altLang="tr-TR" sz="1800" i="1"/>
          </a:p>
        </p:txBody>
      </p:sp>
      <p:sp>
        <p:nvSpPr>
          <p:cNvPr id="28" name="Text Box 23"/>
          <p:cNvSpPr txBox="1">
            <a:spLocks noChangeArrowheads="1"/>
          </p:cNvSpPr>
          <p:nvPr/>
        </p:nvSpPr>
        <p:spPr bwMode="auto">
          <a:xfrm>
            <a:off x="428625" y="364013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tr-TR" altLang="tr-TR" sz="1800" i="1" dirty="0"/>
              <a:t>Satıcıların pazarlık gücü</a:t>
            </a:r>
            <a:endParaRPr lang="en-US" altLang="tr-TR" sz="1800" i="1" dirty="0"/>
          </a:p>
        </p:txBody>
      </p:sp>
      <p:pic>
        <p:nvPicPr>
          <p:cNvPr id="16" name="Picture 4" descr="michaelport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038"/>
          <a:stretch>
            <a:fillRect/>
          </a:stretch>
        </p:blipFill>
        <p:spPr>
          <a:xfrm>
            <a:off x="7000875" y="1071563"/>
            <a:ext cx="1962150" cy="1928812"/>
          </a:xfrm>
        </p:spPr>
      </p:pic>
      <p:sp>
        <p:nvSpPr>
          <p:cNvPr id="2" name="Dikdörtgen 1"/>
          <p:cNvSpPr/>
          <p:nvPr/>
        </p:nvSpPr>
        <p:spPr>
          <a:xfrm>
            <a:off x="0" y="5123209"/>
            <a:ext cx="4572000" cy="646331"/>
          </a:xfrm>
          <a:prstGeom prst="rect">
            <a:avLst/>
          </a:prstGeom>
        </p:spPr>
        <p:txBody>
          <a:bodyPr>
            <a:spAutoFit/>
          </a:bodyPr>
          <a:lstStyle/>
          <a:p>
            <a:pPr>
              <a:spcBef>
                <a:spcPct val="50000"/>
              </a:spcBef>
            </a:pPr>
            <a:r>
              <a:rPr lang="en-US" altLang="tr-TR" dirty="0">
                <a:latin typeface="Constantia" pitchFamily="18" charset="0"/>
              </a:rPr>
              <a:t>Adapted from Exhibit 2.2 Porter’s Five Forces Model of Industry Competition</a:t>
            </a:r>
          </a:p>
        </p:txBody>
      </p:sp>
      <p:sp>
        <p:nvSpPr>
          <p:cNvPr id="3" name="Altbilgi Yer Tutucusu 2"/>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5" name="Slayt Numarası Yer Tutucusu 4"/>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56</a:t>
            </a:fld>
            <a:endParaRPr lang="tr-TR"/>
          </a:p>
        </p:txBody>
      </p:sp>
    </p:spTree>
    <p:extLst>
      <p:ext uri="{BB962C8B-B14F-4D97-AF65-F5344CB8AC3E}">
        <p14:creationId xmlns:p14="http://schemas.microsoft.com/office/powerpoint/2010/main" val="15643932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7"/>
                                        </p:tgtEl>
                                        <p:attrNameLst>
                                          <p:attrName>style.visibility</p:attrName>
                                        </p:attrNameLst>
                                      </p:cBhvr>
                                      <p:to>
                                        <p:strVal val="visible"/>
                                      </p:to>
                                    </p:set>
                                    <p:animEffect transition="in" filter="wipe(up)">
                                      <p:cBhvr>
                                        <p:cTn id="7" dur="500"/>
                                        <p:tgtEl>
                                          <p:spTgt spid="10445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458"/>
                                        </p:tgtEl>
                                        <p:attrNameLst>
                                          <p:attrName>style.visibility</p:attrName>
                                        </p:attrNameLst>
                                      </p:cBhvr>
                                      <p:to>
                                        <p:strVal val="visible"/>
                                      </p:to>
                                    </p:set>
                                    <p:animEffect transition="in" filter="dissolve">
                                      <p:cBhvr>
                                        <p:cTn id="11" dur="500"/>
                                        <p:tgtEl>
                                          <p:spTgt spid="104458"/>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4462"/>
                                        </p:tgtEl>
                                        <p:attrNameLst>
                                          <p:attrName>style.visibility</p:attrName>
                                        </p:attrNameLst>
                                      </p:cBhvr>
                                      <p:to>
                                        <p:strVal val="visible"/>
                                      </p:to>
                                    </p:set>
                                    <p:animEffect transition="in" filter="wipe(right)">
                                      <p:cBhvr>
                                        <p:cTn id="15" dur="500"/>
                                        <p:tgtEl>
                                          <p:spTgt spid="10446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4471"/>
                                        </p:tgtEl>
                                        <p:attrNameLst>
                                          <p:attrName>style.visibility</p:attrName>
                                        </p:attrNameLst>
                                      </p:cBhvr>
                                      <p:to>
                                        <p:strVal val="visible"/>
                                      </p:to>
                                    </p:set>
                                    <p:animEffect transition="in" filter="dissolve">
                                      <p:cBhvr>
                                        <p:cTn id="19" dur="500"/>
                                        <p:tgtEl>
                                          <p:spTgt spid="10447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4466"/>
                                        </p:tgtEl>
                                        <p:attrNameLst>
                                          <p:attrName>style.visibility</p:attrName>
                                        </p:attrNameLst>
                                      </p:cBhvr>
                                      <p:to>
                                        <p:strVal val="visible"/>
                                      </p:to>
                                    </p:set>
                                    <p:animEffect transition="in" filter="wipe(left)">
                                      <p:cBhvr>
                                        <p:cTn id="23" dur="500"/>
                                        <p:tgtEl>
                                          <p:spTgt spid="104466"/>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4470"/>
                                        </p:tgtEl>
                                        <p:attrNameLst>
                                          <p:attrName>style.visibility</p:attrName>
                                        </p:attrNameLst>
                                      </p:cBhvr>
                                      <p:to>
                                        <p:strVal val="visible"/>
                                      </p:to>
                                    </p:set>
                                    <p:animEffect transition="in" filter="wipe(down)">
                                      <p:cBhvr>
                                        <p:cTn id="27" dur="500"/>
                                        <p:tgtEl>
                                          <p:spTgt spid="10447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4473"/>
                                        </p:tgtEl>
                                        <p:attrNameLst>
                                          <p:attrName>style.visibility</p:attrName>
                                        </p:attrNameLst>
                                      </p:cBhvr>
                                      <p:to>
                                        <p:strVal val="visible"/>
                                      </p:to>
                                    </p:set>
                                    <p:animEffect transition="in" filter="dissolve">
                                      <p:cBhvr>
                                        <p:cTn id="31" dur="500"/>
                                        <p:tgtEl>
                                          <p:spTgt spid="104473"/>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7" grpId="0" animBg="1"/>
      <p:bldP spid="104458" grpId="0" autoUpdateAnimBg="0"/>
      <p:bldP spid="104462" grpId="0" animBg="1"/>
      <p:bldP spid="104466" grpId="0" animBg="1"/>
      <p:bldP spid="104470" grpId="0" animBg="1"/>
      <p:bldP spid="104471" grpId="0" autoUpdateAnimBg="0"/>
      <p:bldP spid="104473" grpId="0" autoUpdateAnimBg="0"/>
      <p:bldP spid="2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305" y="3707546"/>
            <a:ext cx="3562871" cy="667226"/>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49" name="Text Box 5"/>
          <p:cNvSpPr txBox="1">
            <a:spLocks noChangeArrowheads="1"/>
          </p:cNvSpPr>
          <p:nvPr/>
        </p:nvSpPr>
        <p:spPr bwMode="auto">
          <a:xfrm>
            <a:off x="2734748" y="3741577"/>
            <a:ext cx="3448695" cy="52629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wrap="square"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9E0000"/>
                </a:solidFill>
                <a:latin typeface="Arial" pitchFamily="34" charset="0"/>
              </a:rPr>
              <a:t>ENDÜSTRİDE RAKİPLER ARASI REKABETİN ŞİDDETİ</a:t>
            </a:r>
          </a:p>
        </p:txBody>
      </p:sp>
      <p:pic>
        <p:nvPicPr>
          <p:cNvPr id="317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72" y="3850422"/>
            <a:ext cx="1611630" cy="430053"/>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51" name="Text Box 7"/>
          <p:cNvSpPr txBox="1">
            <a:spLocks noChangeArrowheads="1"/>
          </p:cNvSpPr>
          <p:nvPr/>
        </p:nvSpPr>
        <p:spPr bwMode="auto">
          <a:xfrm>
            <a:off x="297180" y="3910429"/>
            <a:ext cx="1491615" cy="29238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a:solidFill>
                  <a:srgbClr val="000000"/>
                </a:solidFill>
                <a:latin typeface="Arial" pitchFamily="34" charset="0"/>
              </a:rPr>
              <a:t>SATICILAR</a:t>
            </a:r>
          </a:p>
        </p:txBody>
      </p:sp>
      <p:pic>
        <p:nvPicPr>
          <p:cNvPr id="317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803" y="4020700"/>
            <a:ext cx="744502" cy="9689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pic>
      <p:pic>
        <p:nvPicPr>
          <p:cNvPr id="317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99" y="3117472"/>
            <a:ext cx="3068955" cy="438627"/>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54" name="Text Box 10"/>
          <p:cNvSpPr txBox="1">
            <a:spLocks noChangeArrowheads="1"/>
          </p:cNvSpPr>
          <p:nvPr/>
        </p:nvSpPr>
        <p:spPr bwMode="auto">
          <a:xfrm>
            <a:off x="522923" y="3197482"/>
            <a:ext cx="2916079" cy="263149"/>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dirty="0" err="1">
                <a:solidFill>
                  <a:srgbClr val="000000"/>
                </a:solidFill>
                <a:latin typeface="Arial" pitchFamily="34" charset="0"/>
              </a:rPr>
              <a:t>Satıcıların</a:t>
            </a:r>
            <a:r>
              <a:rPr lang="en-US" sz="1800" dirty="0">
                <a:solidFill>
                  <a:srgbClr val="000000"/>
                </a:solidFill>
                <a:latin typeface="Arial" pitchFamily="34" charset="0"/>
              </a:rPr>
              <a:t> </a:t>
            </a:r>
            <a:r>
              <a:rPr lang="en-US" sz="1800" dirty="0" err="1">
                <a:solidFill>
                  <a:srgbClr val="000000"/>
                </a:solidFill>
                <a:latin typeface="Arial" pitchFamily="34" charset="0"/>
              </a:rPr>
              <a:t>Pazarlık</a:t>
            </a:r>
            <a:r>
              <a:rPr lang="en-US" sz="1800" dirty="0">
                <a:solidFill>
                  <a:srgbClr val="000000"/>
                </a:solidFill>
                <a:latin typeface="Arial" pitchFamily="34" charset="0"/>
              </a:rPr>
              <a:t> </a:t>
            </a:r>
            <a:r>
              <a:rPr lang="en-US" sz="1800" dirty="0" err="1">
                <a:solidFill>
                  <a:srgbClr val="000000"/>
                </a:solidFill>
                <a:latin typeface="Arial" pitchFamily="34" charset="0"/>
              </a:rPr>
              <a:t>Gücü</a:t>
            </a:r>
            <a:endParaRPr lang="en-US" sz="1800" dirty="0">
              <a:solidFill>
                <a:srgbClr val="000000"/>
              </a:solidFill>
              <a:latin typeface="Arial" pitchFamily="34" charset="0"/>
            </a:endParaRPr>
          </a:p>
        </p:txBody>
      </p:sp>
      <p:pic>
        <p:nvPicPr>
          <p:cNvPr id="3175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1698" y="3564671"/>
            <a:ext cx="87154" cy="440055"/>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pic>
      <p:pic>
        <p:nvPicPr>
          <p:cNvPr id="3175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5697" y="4354770"/>
            <a:ext cx="124301" cy="440055"/>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pic>
      <p:pic>
        <p:nvPicPr>
          <p:cNvPr id="3175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6625" y="3907571"/>
            <a:ext cx="1477328" cy="468630"/>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60" name="Text Box 16"/>
          <p:cNvSpPr txBox="1">
            <a:spLocks noChangeArrowheads="1"/>
          </p:cNvSpPr>
          <p:nvPr/>
        </p:nvSpPr>
        <p:spPr bwMode="auto">
          <a:xfrm>
            <a:off x="7363778" y="3990439"/>
            <a:ext cx="1330167" cy="29238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2000" b="1" dirty="0">
                <a:solidFill>
                  <a:srgbClr val="9E0000"/>
                </a:solidFill>
                <a:latin typeface="Arial" pitchFamily="34" charset="0"/>
              </a:rPr>
              <a:t>ALICILAR</a:t>
            </a:r>
          </a:p>
        </p:txBody>
      </p:sp>
      <p:pic>
        <p:nvPicPr>
          <p:cNvPr id="31761"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2198" y="4097595"/>
            <a:ext cx="1134427" cy="10136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pic>
      <p:pic>
        <p:nvPicPr>
          <p:cNvPr id="31762"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9249" y="3117472"/>
            <a:ext cx="2638901" cy="438627"/>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63" name="Text Box 19"/>
          <p:cNvSpPr txBox="1">
            <a:spLocks noChangeArrowheads="1"/>
          </p:cNvSpPr>
          <p:nvPr/>
        </p:nvSpPr>
        <p:spPr bwMode="auto">
          <a:xfrm>
            <a:off x="5489258" y="3197482"/>
            <a:ext cx="2491740" cy="263149"/>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dirty="0" err="1">
                <a:solidFill>
                  <a:srgbClr val="000000"/>
                </a:solidFill>
                <a:latin typeface="Arial" pitchFamily="34" charset="0"/>
              </a:rPr>
              <a:t>Alıcıların</a:t>
            </a:r>
            <a:r>
              <a:rPr lang="en-US" sz="1800" dirty="0">
                <a:solidFill>
                  <a:srgbClr val="000000"/>
                </a:solidFill>
                <a:latin typeface="Arial" pitchFamily="34" charset="0"/>
              </a:rPr>
              <a:t> </a:t>
            </a:r>
            <a:r>
              <a:rPr lang="en-US" sz="1800" dirty="0" err="1">
                <a:solidFill>
                  <a:srgbClr val="000000"/>
                </a:solidFill>
                <a:latin typeface="Arial" pitchFamily="34" charset="0"/>
              </a:rPr>
              <a:t>Pazarlık</a:t>
            </a:r>
            <a:r>
              <a:rPr lang="en-US" sz="1800" dirty="0">
                <a:solidFill>
                  <a:srgbClr val="000000"/>
                </a:solidFill>
                <a:latin typeface="Arial" pitchFamily="34" charset="0"/>
              </a:rPr>
              <a:t> </a:t>
            </a:r>
            <a:r>
              <a:rPr lang="en-US" sz="1800" dirty="0" err="1">
                <a:solidFill>
                  <a:srgbClr val="000000"/>
                </a:solidFill>
                <a:latin typeface="Arial" pitchFamily="34" charset="0"/>
              </a:rPr>
              <a:t>Gücü</a:t>
            </a:r>
            <a:endParaRPr lang="en-US" sz="1800" dirty="0">
              <a:solidFill>
                <a:srgbClr val="000000"/>
              </a:solidFill>
              <a:latin typeface="Arial" pitchFamily="34" charset="0"/>
            </a:endParaRPr>
          </a:p>
        </p:txBody>
      </p:sp>
      <p:pic>
        <p:nvPicPr>
          <p:cNvPr id="3176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0825" y="3640395"/>
            <a:ext cx="124302" cy="440055"/>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pic>
      <p:pic>
        <p:nvPicPr>
          <p:cNvPr id="31765"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5012" y="2172265"/>
            <a:ext cx="1553052" cy="705803"/>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66" name="Text Box 22"/>
          <p:cNvSpPr txBox="1">
            <a:spLocks noChangeArrowheads="1"/>
          </p:cNvSpPr>
          <p:nvPr/>
        </p:nvSpPr>
        <p:spPr bwMode="auto">
          <a:xfrm>
            <a:off x="3667879" y="2253704"/>
            <a:ext cx="1404461" cy="52629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000000"/>
                </a:solidFill>
                <a:latin typeface="Arial" pitchFamily="34" charset="0"/>
              </a:rPr>
              <a:t>YENİ GİRENLER</a:t>
            </a:r>
          </a:p>
        </p:txBody>
      </p:sp>
      <p:pic>
        <p:nvPicPr>
          <p:cNvPr id="31767" name="Picture 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14825" y="2850296"/>
            <a:ext cx="101450" cy="857250"/>
          </a:xfrm>
          <a:prstGeom prst="rect">
            <a:avLst/>
          </a:prstGeom>
          <a:noFill/>
          <a:ln>
            <a:noFill/>
          </a:ln>
          <a:effectLst/>
          <a:scene3d>
            <a:camera prst="orthographicFront">
              <a:rot lat="0" lon="0" rev="0"/>
            </a:camera>
            <a:lightRig rig="balanced" dir="t">
              <a:rot lat="0" lon="0" rev="0"/>
            </a:lightRig>
          </a:scene3d>
          <a:extLst/>
        </p:spPr>
        <p:style>
          <a:lnRef idx="0">
            <a:schemeClr val="accent1"/>
          </a:lnRef>
          <a:fillRef idx="3">
            <a:schemeClr val="accent1"/>
          </a:fillRef>
          <a:effectRef idx="3">
            <a:schemeClr val="accent1"/>
          </a:effectRef>
          <a:fontRef idx="minor">
            <a:schemeClr val="lt1"/>
          </a:fontRef>
        </p:style>
      </p:pic>
      <p:pic>
        <p:nvPicPr>
          <p:cNvPr id="31768"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047" y="1317247"/>
            <a:ext cx="2268855" cy="936457"/>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69" name="Text Box 25"/>
          <p:cNvSpPr txBox="1">
            <a:spLocks noChangeArrowheads="1"/>
          </p:cNvSpPr>
          <p:nvPr/>
        </p:nvSpPr>
        <p:spPr bwMode="auto">
          <a:xfrm>
            <a:off x="737949" y="1513632"/>
            <a:ext cx="1547337" cy="52629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9E0000"/>
                </a:solidFill>
                <a:latin typeface="Arial" pitchFamily="34" charset="0"/>
              </a:rPr>
              <a:t>GİRİŞ ENGELLERİ</a:t>
            </a:r>
          </a:p>
        </p:txBody>
      </p:sp>
      <p:pic>
        <p:nvPicPr>
          <p:cNvPr id="31770" name="Picture 2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72201" y="1317247"/>
            <a:ext cx="2376264" cy="981552"/>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71" name="Text Box 27"/>
          <p:cNvSpPr txBox="1">
            <a:spLocks noChangeArrowheads="1"/>
          </p:cNvSpPr>
          <p:nvPr/>
        </p:nvSpPr>
        <p:spPr bwMode="auto">
          <a:xfrm>
            <a:off x="6471511" y="1397257"/>
            <a:ext cx="2123123" cy="789447"/>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9E0000"/>
                </a:solidFill>
                <a:latin typeface="Arial" pitchFamily="34" charset="0"/>
              </a:rPr>
              <a:t>REKABET ŞİDDETİNİ BELİRLEYİCİLER</a:t>
            </a:r>
          </a:p>
        </p:txBody>
      </p:sp>
      <p:pic>
        <p:nvPicPr>
          <p:cNvPr id="31772" name="Picture 2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0047" y="5136296"/>
            <a:ext cx="2268855" cy="981551"/>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73" name="Text Box 29"/>
          <p:cNvSpPr txBox="1">
            <a:spLocks noChangeArrowheads="1"/>
          </p:cNvSpPr>
          <p:nvPr/>
        </p:nvSpPr>
        <p:spPr bwMode="auto">
          <a:xfrm>
            <a:off x="450057" y="5213449"/>
            <a:ext cx="2123123" cy="789447"/>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9E0000"/>
                </a:solidFill>
                <a:latin typeface="Arial" pitchFamily="34" charset="0"/>
              </a:rPr>
              <a:t>SATICILARIN GÜCÜNÜN BELİRLEYİCİLERİ</a:t>
            </a:r>
          </a:p>
        </p:txBody>
      </p:sp>
      <p:pic>
        <p:nvPicPr>
          <p:cNvPr id="31776" name="Picture 3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47864" y="5830396"/>
            <a:ext cx="2124552" cy="982980"/>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77" name="Text Box 33"/>
          <p:cNvSpPr txBox="1">
            <a:spLocks noChangeArrowheads="1"/>
          </p:cNvSpPr>
          <p:nvPr/>
        </p:nvSpPr>
        <p:spPr bwMode="auto">
          <a:xfrm>
            <a:off x="3420731" y="5908978"/>
            <a:ext cx="1981676" cy="789447"/>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dirty="0">
                <a:solidFill>
                  <a:srgbClr val="000000"/>
                </a:solidFill>
                <a:latin typeface="Arial" pitchFamily="34" charset="0"/>
              </a:rPr>
              <a:t>İKAME TEHLİKLESİNİN BELİRLEYİCİLER</a:t>
            </a:r>
          </a:p>
        </p:txBody>
      </p:sp>
      <p:sp>
        <p:nvSpPr>
          <p:cNvPr id="31779" name="Text Box 35"/>
          <p:cNvSpPr txBox="1">
            <a:spLocks noChangeArrowheads="1"/>
          </p:cNvSpPr>
          <p:nvPr/>
        </p:nvSpPr>
        <p:spPr bwMode="auto">
          <a:xfrm>
            <a:off x="0" y="379781"/>
            <a:ext cx="960184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3000" b="1" dirty="0">
                <a:cs typeface="Times New Roman" pitchFamily="18" charset="0"/>
              </a:rPr>
              <a:t>MİCHEAL PORTER’E GÖRE ENDÜSTRİDE REKABET ANALİZİ</a:t>
            </a:r>
          </a:p>
        </p:txBody>
      </p:sp>
      <p:pic>
        <p:nvPicPr>
          <p:cNvPr id="34"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72202" y="5136296"/>
            <a:ext cx="2321743" cy="981551"/>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6" name="Text Box 31"/>
          <p:cNvSpPr txBox="1">
            <a:spLocks noChangeArrowheads="1"/>
          </p:cNvSpPr>
          <p:nvPr/>
        </p:nvSpPr>
        <p:spPr bwMode="auto">
          <a:xfrm>
            <a:off x="6471511" y="5213448"/>
            <a:ext cx="2123123" cy="789447"/>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9E0000"/>
                </a:solidFill>
                <a:latin typeface="Arial" pitchFamily="34" charset="0"/>
              </a:rPr>
              <a:t>ALICILARIN GÜCÜNÜN BELİRLEYİCİLERİ</a:t>
            </a:r>
          </a:p>
        </p:txBody>
      </p:sp>
      <p:pic>
        <p:nvPicPr>
          <p:cNvPr id="31756" name="Picture 1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9872" y="4764821"/>
            <a:ext cx="1905953" cy="705803"/>
          </a:xfrm>
          <a:prstGeom prst="rect">
            <a:avLst/>
          </a:prstGeom>
          <a:ln>
            <a:noFill/>
          </a:ln>
          <a:effectLst/>
          <a:extLst/>
        </p:spPr>
        <p:style>
          <a:lnRef idx="1">
            <a:schemeClr val="accent1"/>
          </a:lnRef>
          <a:fillRef idx="2">
            <a:schemeClr val="accent1"/>
          </a:fillRef>
          <a:effectRef idx="1">
            <a:schemeClr val="accent1"/>
          </a:effectRef>
          <a:fontRef idx="minor">
            <a:schemeClr val="dk1"/>
          </a:fontRef>
        </p:style>
      </p:pic>
      <p:sp>
        <p:nvSpPr>
          <p:cNvPr id="31757" name="Text Box 13"/>
          <p:cNvSpPr txBox="1">
            <a:spLocks noChangeArrowheads="1"/>
          </p:cNvSpPr>
          <p:nvPr/>
        </p:nvSpPr>
        <p:spPr bwMode="auto">
          <a:xfrm>
            <a:off x="3488452" y="4843402"/>
            <a:ext cx="1763078" cy="526298"/>
          </a:xfrm>
          <a:prstGeom prst="rect">
            <a:avLst/>
          </a:prstGeom>
          <a:noFill/>
          <a:ln>
            <a:noFill/>
          </a:ln>
          <a:effectLst/>
          <a:extLst/>
        </p:spPr>
        <p:style>
          <a:lnRef idx="0">
            <a:schemeClr val="accent1"/>
          </a:lnRef>
          <a:fillRef idx="3">
            <a:schemeClr val="accent1"/>
          </a:fillRef>
          <a:effectRef idx="3">
            <a:schemeClr val="accent1"/>
          </a:effectRef>
          <a:fontRef idx="minor">
            <a:schemeClr val="lt1"/>
          </a:fontRef>
        </p:style>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gn="ctr">
              <a:lnSpc>
                <a:spcPct val="95000"/>
              </a:lnSpc>
            </a:pPr>
            <a:r>
              <a:rPr lang="en-US" sz="1800" b="1" dirty="0">
                <a:solidFill>
                  <a:srgbClr val="000000"/>
                </a:solidFill>
                <a:latin typeface="Arial" pitchFamily="34" charset="0"/>
              </a:rPr>
              <a:t>İKAME ENDÜSTRİLER</a:t>
            </a:r>
          </a:p>
        </p:txBody>
      </p:sp>
    </p:spTree>
    <p:extLst>
      <p:ext uri="{BB962C8B-B14F-4D97-AF65-F5344CB8AC3E}">
        <p14:creationId xmlns:p14="http://schemas.microsoft.com/office/powerpoint/2010/main" val="2459599108"/>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9" name="Rectangle 1"/>
          <p:cNvSpPr>
            <a:spLocks noGrp="1" noChangeArrowheads="1"/>
          </p:cNvSpPr>
          <p:nvPr>
            <p:ph type="ctrTitle"/>
          </p:nvPr>
        </p:nvSpPr>
        <p:spPr>
          <a:xfrm>
            <a:off x="1174938" y="320040"/>
            <a:ext cx="8149590" cy="1051560"/>
          </a:xfrm>
        </p:spPr>
        <p:txBody>
          <a:bodyPr lIns="0" tIns="0" rIns="0" bIns="0">
            <a:normAutofit/>
          </a:bodyPr>
          <a:lstStyle/>
          <a:p>
            <a:pPr algn="ctr">
              <a:lnSpc>
                <a:spcPct val="95000"/>
              </a:lnSpc>
            </a:pPr>
            <a:r>
              <a:rPr lang="en-US" sz="5400" dirty="0">
                <a:ln w="1905"/>
                <a:solidFill>
                  <a:srgbClr val="9E0000"/>
                </a:solidFill>
                <a:effectLst>
                  <a:innerShdw blurRad="69850" dist="43180" dir="5400000">
                    <a:srgbClr val="000000">
                      <a:alpha val="65000"/>
                    </a:srgbClr>
                  </a:innerShdw>
                </a:effectLst>
                <a:latin typeface="Arial" pitchFamily="34" charset="0"/>
              </a:rPr>
              <a:t>GİRİŞ ENGELLERİ</a:t>
            </a:r>
          </a:p>
        </p:txBody>
      </p:sp>
      <p:sp>
        <p:nvSpPr>
          <p:cNvPr id="32770" name="Rectangle 2"/>
          <p:cNvSpPr>
            <a:spLocks noGrp="1" noChangeArrowheads="1"/>
          </p:cNvSpPr>
          <p:nvPr>
            <p:ph type="subTitle" idx="1"/>
          </p:nvPr>
        </p:nvSpPr>
        <p:spPr>
          <a:xfrm>
            <a:off x="2123728" y="1586448"/>
            <a:ext cx="5688632" cy="4938896"/>
          </a:xfrm>
        </p:spPr>
        <p:txBody>
          <a:bodyPr lIns="0" tIns="0" rIns="0" bIns="0">
            <a:normAutofit lnSpcReduction="10000"/>
          </a:bodyPr>
          <a:lstStyle/>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Ölçek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ekonomisi</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Ürün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farklılıklarına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sahip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olma</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Marka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belirginliği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kimliği</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Ürün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değiştirme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maliyetleri</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Sermaye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ihtiyaçları</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Dağıtım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kanallarına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giriş</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Hükümet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politikası</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Misilleme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yapma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beklentisi</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Mutlak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maliyet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avantajları</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Öğrenme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eğresi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üstünlüğüne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sahip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olma</a:t>
            </a:r>
            <a:endParaRPr lang="tr-TR" sz="2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endParaRPr lang="en-US" sz="400" dirty="0" smtClean="0">
              <a:latin typeface="Times New Roman" pitchFamily="18" charset="0"/>
              <a:cs typeface="Times New Roman" pitchFamily="18" charset="0"/>
            </a:endParaRPr>
          </a:p>
          <a:p>
            <a:pPr marL="640080" lvl="1" indent="-342900" algn="just">
              <a:lnSpc>
                <a:spcPct val="110000"/>
              </a:lnSpc>
              <a:spcBef>
                <a:spcPct val="0"/>
              </a:spcBef>
              <a:buClr>
                <a:srgbClr val="CCA604"/>
              </a:buClr>
              <a:buSzPct val="110000"/>
              <a:buFont typeface="Times New Roman" pitchFamily="18" charset="0"/>
              <a:buChar char="●"/>
            </a:pPr>
            <a:r>
              <a:rPr lang="en-US" sz="2400" dirty="0" err="1" smtClean="0">
                <a:latin typeface="Times New Roman" pitchFamily="18" charset="0"/>
                <a:cs typeface="Times New Roman" pitchFamily="18" charset="0"/>
              </a:rPr>
              <a:t>Düşük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maliyetli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ürün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tasarım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gücü</a:t>
            </a:r>
            <a:endParaRPr lang="en-US" sz="2400" dirty="0" smtClean="0">
              <a:latin typeface="Times New Roman" pitchFamily="18" charset="0"/>
              <a:cs typeface="Times New Roman" pitchFamily="18" charset="0"/>
            </a:endParaRPr>
          </a:p>
          <a:p>
            <a:pPr marL="342900" indent="-342900" algn="just">
              <a:lnSpc>
                <a:spcPct val="110000"/>
              </a:lnSpc>
              <a:spcBef>
                <a:spcPct val="0"/>
              </a:spcBef>
              <a:buClr>
                <a:srgbClr val="CCA604"/>
              </a:buClr>
              <a:buSzPct val="110000"/>
              <a:buFont typeface="Times New Roman" pitchFamily="18" charset="0"/>
              <a:buChar char="●"/>
            </a:pPr>
            <a:endParaRPr lang="en-US" sz="2400" dirty="0">
              <a:solidFill>
                <a:srgbClr val="000000"/>
              </a:solidFill>
              <a:latin typeface="Arial" pitchFamily="34" charset="0"/>
            </a:endParaRPr>
          </a:p>
        </p:txBody>
      </p:sp>
    </p:spTree>
    <p:extLst>
      <p:ext uri="{BB962C8B-B14F-4D97-AF65-F5344CB8AC3E}">
        <p14:creationId xmlns:p14="http://schemas.microsoft.com/office/powerpoint/2010/main" val="3035583398"/>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ctrTitle"/>
          </p:nvPr>
        </p:nvSpPr>
        <p:spPr>
          <a:xfrm>
            <a:off x="-801960" y="260648"/>
            <a:ext cx="10414520" cy="1051560"/>
          </a:xfrm>
        </p:spPr>
        <p:txBody>
          <a:bodyPr lIns="0" tIns="0" rIns="0" bIns="0" anchor="ctr">
            <a:noAutofit/>
          </a:bodyPr>
          <a:lstStyle/>
          <a:p>
            <a:pPr algn="ctr">
              <a:lnSpc>
                <a:spcPct val="95000"/>
              </a:lnSpc>
            </a:pPr>
            <a:r>
              <a:rPr lang="en-US" sz="3200" dirty="0">
                <a:ln w="1905"/>
                <a:solidFill>
                  <a:srgbClr val="9E0000"/>
                </a:solidFill>
                <a:effectLst>
                  <a:innerShdw blurRad="69850" dist="43180" dir="5400000">
                    <a:srgbClr val="000000">
                      <a:alpha val="65000"/>
                    </a:srgbClr>
                  </a:innerShdw>
                </a:effectLst>
                <a:latin typeface="Arial" pitchFamily="34" charset="0"/>
              </a:rPr>
              <a:t>SATICILARIN</a:t>
            </a:r>
            <a:r>
              <a:rPr lang="en-US" sz="3200" b="0"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dirty="0">
                <a:ln w="1905"/>
                <a:solidFill>
                  <a:srgbClr val="9E0000"/>
                </a:solidFill>
                <a:effectLst>
                  <a:innerShdw blurRad="69850" dist="43180" dir="5400000">
                    <a:srgbClr val="000000">
                      <a:alpha val="65000"/>
                    </a:srgbClr>
                  </a:innerShdw>
                </a:effectLst>
                <a:latin typeface="Arial" pitchFamily="34" charset="0"/>
              </a:rPr>
              <a:t>GÜCÜNÜN BELİRLEYİCİLERİ</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429000"/>
            <a:ext cx="16561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yagram 1"/>
          <p:cNvGraphicFramePr/>
          <p:nvPr>
            <p:extLst>
              <p:ext uri="{D42A27DB-BD31-4B8C-83A1-F6EECF244321}">
                <p14:modId xmlns:p14="http://schemas.microsoft.com/office/powerpoint/2010/main" val="1559400581"/>
              </p:ext>
            </p:extLst>
          </p:nvPr>
        </p:nvGraphicFramePr>
        <p:xfrm>
          <a:off x="323528" y="1340768"/>
          <a:ext cx="8280920" cy="5173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82422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864096"/>
          </a:xfrm>
        </p:spPr>
        <p:txBody>
          <a:bodyPr/>
          <a:lstStyle/>
          <a:p>
            <a:r>
              <a:rPr lang="tr-TR" dirty="0" smtClean="0"/>
              <a:t>SWOT (GZFT) Analizi</a:t>
            </a:r>
            <a:endParaRPr lang="tr-T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921380"/>
              </p:ext>
            </p:extLst>
          </p:nvPr>
        </p:nvGraphicFramePr>
        <p:xfrm>
          <a:off x="107504" y="750714"/>
          <a:ext cx="8928992" cy="2438400"/>
        </p:xfrm>
        <a:graphic>
          <a:graphicData uri="http://schemas.openxmlformats.org/drawingml/2006/table">
            <a:tbl>
              <a:tblPr firstRow="1" bandRow="1">
                <a:tableStyleId>{2D5ABB26-0587-4C30-8999-92F81FD0307C}</a:tableStyleId>
              </a:tblPr>
              <a:tblGrid>
                <a:gridCol w="1250042">
                  <a:extLst>
                    <a:ext uri="{9D8B030D-6E8A-4147-A177-3AD203B41FA5}">
                      <a16:colId xmlns:a16="http://schemas.microsoft.com/office/drawing/2014/main" val="20000"/>
                    </a:ext>
                  </a:extLst>
                </a:gridCol>
                <a:gridCol w="3593869">
                  <a:extLst>
                    <a:ext uri="{9D8B030D-6E8A-4147-A177-3AD203B41FA5}">
                      <a16:colId xmlns:a16="http://schemas.microsoft.com/office/drawing/2014/main" val="20001"/>
                    </a:ext>
                  </a:extLst>
                </a:gridCol>
                <a:gridCol w="4085081">
                  <a:extLst>
                    <a:ext uri="{9D8B030D-6E8A-4147-A177-3AD203B41FA5}">
                      <a16:colId xmlns:a16="http://schemas.microsoft.com/office/drawing/2014/main" val="20002"/>
                    </a:ext>
                  </a:extLst>
                </a:gridCol>
              </a:tblGrid>
              <a:tr h="178730">
                <a:tc rowSpan="10">
                  <a:txBody>
                    <a:bodyPr/>
                    <a:lstStyle/>
                    <a:p>
                      <a:pPr algn="ctr">
                        <a:spcAft>
                          <a:spcPts val="0"/>
                        </a:spcAft>
                      </a:pPr>
                      <a:r>
                        <a:rPr lang="tr-TR" sz="1600" b="1" noProof="0" dirty="0" smtClean="0">
                          <a:effectLst/>
                          <a:latin typeface="Arial"/>
                          <a:cs typeface="Arial"/>
                        </a:rPr>
                        <a:t>İç Faktörler</a:t>
                      </a:r>
                      <a:endParaRPr lang="tr-TR" sz="2800" b="1" noProof="0"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tr-TR" sz="1600" b="1" noProof="0" smtClean="0">
                          <a:effectLst/>
                          <a:latin typeface="Arial"/>
                          <a:cs typeface="Arial"/>
                        </a:rPr>
                        <a:t>Güçlü Yanlar</a:t>
                      </a:r>
                      <a:endParaRPr lang="tr-TR" sz="2800" b="1"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tr-TR" sz="1600" b="1" noProof="0" smtClean="0">
                          <a:effectLst/>
                          <a:latin typeface="Arial"/>
                          <a:cs typeface="Arial"/>
                        </a:rPr>
                        <a:t>Zayıf yanlar</a:t>
                      </a:r>
                      <a:endParaRPr lang="tr-TR" sz="2800" b="1"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78730">
                <a:tc vMerge="1">
                  <a:txBody>
                    <a:bodyPr/>
                    <a:lstStyle/>
                    <a:p>
                      <a:endParaRPr lang="en-US"/>
                    </a:p>
                  </a:txBody>
                  <a:tcPr/>
                </a:tc>
                <a:tc>
                  <a:txBody>
                    <a:bodyPr/>
                    <a:lstStyle/>
                    <a:p>
                      <a:pPr indent="114300">
                        <a:spcAft>
                          <a:spcPts val="0"/>
                        </a:spcAft>
                      </a:pPr>
                      <a:r>
                        <a:rPr lang="tr-TR" sz="1200" noProof="0" smtClean="0">
                          <a:effectLst/>
                          <a:latin typeface="Arial"/>
                          <a:cs typeface="Arial"/>
                        </a:rPr>
                        <a:t>• Hammadde ile ilgili güçlü yanlarımız? </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44145" indent="-144145">
                        <a:spcAft>
                          <a:spcPts val="0"/>
                        </a:spcAft>
                      </a:pPr>
                      <a:r>
                        <a:rPr lang="tr-TR" sz="1200" noProof="0" smtClean="0">
                          <a:effectLst/>
                          <a:latin typeface="Arial"/>
                          <a:cs typeface="Arial"/>
                        </a:rPr>
                        <a:t>• Pazarlama zafiyetlerimiz nelerdir? </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78730">
                <a:tc vMerge="1">
                  <a:txBody>
                    <a:bodyPr/>
                    <a:lstStyle/>
                    <a:p>
                      <a:endParaRPr lang="en-US"/>
                    </a:p>
                  </a:txBody>
                  <a:tcPr/>
                </a:tc>
                <a:tc>
                  <a:txBody>
                    <a:bodyPr/>
                    <a:lstStyle/>
                    <a:p>
                      <a:pPr indent="114300">
                        <a:spcAft>
                          <a:spcPts val="0"/>
                        </a:spcAft>
                      </a:pPr>
                      <a:r>
                        <a:rPr lang="tr-TR" sz="1200" noProof="0" dirty="0" smtClean="0">
                          <a:effectLst/>
                          <a:latin typeface="Arial"/>
                          <a:cs typeface="Arial"/>
                        </a:rPr>
                        <a:t>• İnsan kaynaklar ile ilgili güçlü yanlarımız?</a:t>
                      </a:r>
                      <a:endParaRPr lang="tr-TR" sz="2000" noProof="0"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Dağıtım zafiyetlerimiz nelerdir?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178730">
                <a:tc vMerge="1">
                  <a:txBody>
                    <a:bodyPr/>
                    <a:lstStyle/>
                    <a:p>
                      <a:endParaRPr lang="en-US"/>
                    </a:p>
                  </a:txBody>
                  <a:tcPr/>
                </a:tc>
                <a:tc>
                  <a:txBody>
                    <a:bodyPr/>
                    <a:lstStyle/>
                    <a:p>
                      <a:pPr indent="114300">
                        <a:spcAft>
                          <a:spcPts val="0"/>
                        </a:spcAft>
                      </a:pPr>
                      <a:r>
                        <a:rPr lang="tr-TR" sz="1200" noProof="0" smtClean="0">
                          <a:effectLst/>
                          <a:latin typeface="Arial"/>
                          <a:cs typeface="Arial"/>
                        </a:rPr>
                        <a:t>• Yerel avantajlarımız nelerdir?</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Üretim zafiyetlerimiz nelerdir?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178730">
                <a:tc vMerge="1">
                  <a:txBody>
                    <a:bodyPr/>
                    <a:lstStyle/>
                    <a:p>
                      <a:endParaRPr lang="en-US"/>
                    </a:p>
                  </a:txBody>
                  <a:tcPr/>
                </a:tc>
                <a:tc>
                  <a:txBody>
                    <a:bodyPr/>
                    <a:lstStyle/>
                    <a:p>
                      <a:pPr indent="114300">
                        <a:spcAft>
                          <a:spcPts val="0"/>
                        </a:spcAft>
                      </a:pPr>
                      <a:r>
                        <a:rPr lang="tr-TR" sz="1200" noProof="0" smtClean="0">
                          <a:effectLst/>
                          <a:latin typeface="Arial"/>
                          <a:cs typeface="Arial"/>
                        </a:rPr>
                        <a:t>• İklimsel avantajlarımız nelerdir?</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Girdiler ile ilgili zafiyetlerimiz nelerdir?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178730">
                <a:tc vMerge="1">
                  <a:txBody>
                    <a:bodyPr/>
                    <a:lstStyle/>
                    <a:p>
                      <a:endParaRPr lang="en-US"/>
                    </a:p>
                  </a:txBody>
                  <a:tcPr/>
                </a:tc>
                <a:tc>
                  <a:txBody>
                    <a:bodyPr/>
                    <a:lstStyle/>
                    <a:p>
                      <a:pPr indent="114300">
                        <a:spcAft>
                          <a:spcPts val="0"/>
                        </a:spcAft>
                      </a:pPr>
                      <a:r>
                        <a:rPr lang="tr-TR" sz="1200" noProof="0" smtClean="0">
                          <a:effectLst/>
                          <a:latin typeface="Arial"/>
                          <a:cs typeface="Arial"/>
                        </a:rPr>
                        <a:t>• Maliyet avantajlarımız nelerdir?</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Yeterli finansman kaynağımız var mı ve bu kritik mi? </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178730">
                <a:tc vMerge="1">
                  <a:txBody>
                    <a:bodyPr/>
                    <a:lstStyle/>
                    <a:p>
                      <a:endParaRPr lang="en-US"/>
                    </a:p>
                  </a:txBody>
                  <a:tcPr/>
                </a:tc>
                <a:tc>
                  <a:txBody>
                    <a:bodyPr/>
                    <a:lstStyle/>
                    <a:p>
                      <a:pPr indent="114300">
                        <a:spcAft>
                          <a:spcPts val="0"/>
                        </a:spcAft>
                      </a:pPr>
                      <a:r>
                        <a:rPr lang="tr-TR" sz="1200" noProof="0" smtClean="0">
                          <a:effectLst/>
                          <a:latin typeface="Arial"/>
                          <a:cs typeface="Arial"/>
                        </a:rPr>
                        <a:t>• Dağıtım ağı ile ilgili güçlü yanlarımız?</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Sanayimiz birlikte çalışma konusunda yetnekli mi? </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23996">
                <a:tc vMerge="1">
                  <a:txBody>
                    <a:bodyPr/>
                    <a:lstStyle/>
                    <a:p>
                      <a:endParaRPr lang="en-US"/>
                    </a:p>
                  </a:txBody>
                  <a:tcPr/>
                </a:tc>
                <a:tc>
                  <a:txBody>
                    <a:bodyPr/>
                    <a:lstStyle/>
                    <a:p>
                      <a:pPr indent="114300">
                        <a:spcAft>
                          <a:spcPts val="0"/>
                        </a:spcAft>
                      </a:pPr>
                      <a:r>
                        <a:rPr lang="tr-TR" sz="1200" noProof="0" smtClean="0">
                          <a:effectLst/>
                          <a:latin typeface="Arial"/>
                          <a:cs typeface="Arial"/>
                        </a:rPr>
                        <a:t>• Bize özel ayrıştırıcı özellkli kaynaklarımız neler? </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Sanayi, iş ortamı ve altyapı ile ilgili temel politika darboğazları nelerdir?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23996">
                <a:tc vMerge="1">
                  <a:txBody>
                    <a:bodyPr/>
                    <a:lstStyle/>
                    <a:p>
                      <a:endParaRPr lang="en-US"/>
                    </a:p>
                  </a:txBody>
                  <a:tcPr/>
                </a:tc>
                <a:tc>
                  <a:txBody>
                    <a:bodyPr/>
                    <a:lstStyle/>
                    <a:p>
                      <a:pPr indent="114300">
                        <a:spcAft>
                          <a:spcPts val="0"/>
                        </a:spcAft>
                      </a:pPr>
                      <a:r>
                        <a:rPr lang="tr-TR" sz="1200" noProof="0" smtClean="0">
                          <a:effectLst/>
                          <a:latin typeface="Arial"/>
                          <a:cs typeface="Arial"/>
                        </a:rPr>
                        <a:t>• Bu varlıklarımızı, avantajımız için  nasıl değerlendiriyoruz?</a:t>
                      </a:r>
                      <a:endParaRPr lang="tr-TR" sz="2000" noProof="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dirty="0" smtClean="0">
                          <a:effectLst/>
                          <a:latin typeface="Arial"/>
                          <a:cs typeface="Arial"/>
                        </a:rPr>
                        <a:t>• Kamu kurumları sanayiyi destekleme veya düzenlenme konularında ne kadar etkin?</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23996">
                <a:tc vMerge="1">
                  <a:txBody>
                    <a:bodyPr/>
                    <a:lstStyle/>
                    <a:p>
                      <a:endParaRPr lang="en-US"/>
                    </a:p>
                  </a:txBody>
                  <a:tcPr/>
                </a:tc>
                <a:tc>
                  <a:txBody>
                    <a:bodyPr/>
                    <a:lstStyle/>
                    <a:p>
                      <a:pPr indent="114300">
                        <a:spcAft>
                          <a:spcPts val="0"/>
                        </a:spcAft>
                      </a:pPr>
                      <a:r>
                        <a:rPr lang="tr-TR" sz="1200" noProof="0" dirty="0" smtClean="0">
                          <a:effectLst/>
                          <a:latin typeface="Arial"/>
                          <a:cs typeface="Arial"/>
                        </a:rPr>
                        <a:t>• Kamu politikaları ve kurumları yönünden bizi güçlü kılan yönler nelerdir?</a:t>
                      </a:r>
                      <a:endParaRPr lang="tr-TR" sz="2000" noProof="0" dirty="0">
                        <a:effectLst/>
                        <a:latin typeface="Arial"/>
                        <a:ea typeface="ＭＳ 明朝"/>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spcAft>
                          <a:spcPts val="0"/>
                        </a:spcAft>
                      </a:pPr>
                      <a:r>
                        <a:rPr lang="tr-TR" sz="1200" noProof="0" dirty="0" smtClean="0">
                          <a:effectLst/>
                          <a:latin typeface="Arial"/>
                          <a:cs typeface="Arial"/>
                        </a:rPr>
                        <a:t>• Başka hangi zayıflıkları sanayiyi zora sokuyor?</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15075030"/>
              </p:ext>
            </p:extLst>
          </p:nvPr>
        </p:nvGraphicFramePr>
        <p:xfrm>
          <a:off x="107504" y="3198986"/>
          <a:ext cx="8928992" cy="3470109"/>
        </p:xfrm>
        <a:graphic>
          <a:graphicData uri="http://schemas.openxmlformats.org/drawingml/2006/table">
            <a:tbl>
              <a:tblPr firstRow="1" bandRow="1">
                <a:tableStyleId>{2D5ABB26-0587-4C30-8999-92F81FD0307C}</a:tableStyleId>
              </a:tblPr>
              <a:tblGrid>
                <a:gridCol w="1253192">
                  <a:extLst>
                    <a:ext uri="{9D8B030D-6E8A-4147-A177-3AD203B41FA5}">
                      <a16:colId xmlns:a16="http://schemas.microsoft.com/office/drawing/2014/main" val="20000"/>
                    </a:ext>
                  </a:extLst>
                </a:gridCol>
                <a:gridCol w="3602926">
                  <a:extLst>
                    <a:ext uri="{9D8B030D-6E8A-4147-A177-3AD203B41FA5}">
                      <a16:colId xmlns:a16="http://schemas.microsoft.com/office/drawing/2014/main" val="20001"/>
                    </a:ext>
                  </a:extLst>
                </a:gridCol>
                <a:gridCol w="4072874">
                  <a:extLst>
                    <a:ext uri="{9D8B030D-6E8A-4147-A177-3AD203B41FA5}">
                      <a16:colId xmlns:a16="http://schemas.microsoft.com/office/drawing/2014/main" val="20002"/>
                    </a:ext>
                  </a:extLst>
                </a:gridCol>
              </a:tblGrid>
              <a:tr h="201663">
                <a:tc rowSpan="10">
                  <a:txBody>
                    <a:bodyPr/>
                    <a:lstStyle/>
                    <a:p>
                      <a:pPr algn="ctr">
                        <a:spcAft>
                          <a:spcPts val="0"/>
                        </a:spcAft>
                      </a:pPr>
                      <a:r>
                        <a:rPr lang="tr-TR" sz="1600" b="1" noProof="0" dirty="0" smtClean="0">
                          <a:effectLst/>
                          <a:latin typeface="Arial"/>
                          <a:cs typeface="Arial"/>
                        </a:rPr>
                        <a:t>Dış </a:t>
                      </a:r>
                      <a:r>
                        <a:rPr lang="tr-TR" sz="1600" b="1" kern="1200" noProof="0" dirty="0" smtClean="0">
                          <a:effectLst/>
                          <a:latin typeface="Arial"/>
                          <a:cs typeface="Arial"/>
                        </a:rPr>
                        <a:t>Etkenler</a:t>
                      </a:r>
                      <a:endParaRPr lang="tr-TR" sz="1600" b="1" kern="1200" noProof="0" dirty="0">
                        <a:solidFill>
                          <a:schemeClr val="tx1"/>
                        </a:solidFill>
                        <a:effectLst/>
                        <a:latin typeface="Arial"/>
                        <a:ea typeface="+mn-ea"/>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tr-TR" sz="1600" b="1" noProof="0" smtClean="0">
                          <a:effectLst/>
                          <a:latin typeface="Arial"/>
                          <a:cs typeface="Arial"/>
                        </a:rPr>
                        <a:t>Fırsatlar</a:t>
                      </a:r>
                      <a:endParaRPr lang="tr-TR" sz="2800" b="1"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tr-TR" sz="1600" b="1" noProof="0" smtClean="0">
                          <a:effectLst/>
                          <a:latin typeface="Arial"/>
                          <a:cs typeface="Arial"/>
                        </a:rPr>
                        <a:t>Tehditler</a:t>
                      </a:r>
                      <a:endParaRPr lang="tr-TR" sz="2800" b="1"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01663">
                <a:tc vMerge="1">
                  <a:txBody>
                    <a:bodyPr/>
                    <a:lstStyle/>
                    <a:p>
                      <a:endParaRPr lang="en-US"/>
                    </a:p>
                  </a:txBody>
                  <a:tcPr/>
                </a:tc>
                <a:tc>
                  <a:txBody>
                    <a:bodyPr/>
                    <a:lstStyle/>
                    <a:p>
                      <a:pPr>
                        <a:spcAft>
                          <a:spcPts val="0"/>
                        </a:spcAft>
                      </a:pPr>
                      <a:r>
                        <a:rPr lang="tr-TR" sz="1200" noProof="0" dirty="0" smtClean="0">
                          <a:effectLst/>
                          <a:latin typeface="Arial"/>
                          <a:cs typeface="Arial"/>
                        </a:rPr>
                        <a:t>• Sanayi için büyüme yönleri nelerdir?</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spcAft>
                          <a:spcPts val="0"/>
                        </a:spcAft>
                      </a:pPr>
                      <a:r>
                        <a:rPr lang="tr-TR" sz="1200" noProof="0" smtClean="0">
                          <a:effectLst/>
                          <a:latin typeface="Arial"/>
                          <a:cs typeface="Arial"/>
                        </a:rPr>
                        <a:t>• Neler ters gidebilir?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201663">
                <a:tc vMerge="1">
                  <a:txBody>
                    <a:bodyPr/>
                    <a:lstStyle/>
                    <a:p>
                      <a:endParaRPr lang="en-US"/>
                    </a:p>
                  </a:txBody>
                  <a:tcPr/>
                </a:tc>
                <a:tc>
                  <a:txBody>
                    <a:bodyPr/>
                    <a:lstStyle/>
                    <a:p>
                      <a:pPr>
                        <a:spcAft>
                          <a:spcPts val="0"/>
                        </a:spcAft>
                      </a:pPr>
                      <a:r>
                        <a:rPr lang="tr-TR" sz="1200" noProof="0" smtClean="0">
                          <a:effectLst/>
                          <a:latin typeface="Arial"/>
                          <a:cs typeface="Arial"/>
                        </a:rPr>
                        <a:t>• Potansiyel niş ürünler veya pazarlar nelerdir?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dirty="0" smtClean="0">
                          <a:effectLst/>
                          <a:latin typeface="Arial"/>
                          <a:cs typeface="Arial"/>
                        </a:rPr>
                        <a:t>• Rekabet ne yapıyor? </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01663">
                <a:tc vMerge="1">
                  <a:txBody>
                    <a:bodyPr/>
                    <a:lstStyle/>
                    <a:p>
                      <a:endParaRPr lang="en-US"/>
                    </a:p>
                  </a:txBody>
                  <a:tcPr/>
                </a:tc>
                <a:tc>
                  <a:txBody>
                    <a:bodyPr/>
                    <a:lstStyle/>
                    <a:p>
                      <a:pPr>
                        <a:spcAft>
                          <a:spcPts val="0"/>
                        </a:spcAft>
                      </a:pPr>
                      <a:r>
                        <a:rPr lang="tr-TR" sz="1200" noProof="0" smtClean="0">
                          <a:effectLst/>
                          <a:latin typeface="Arial"/>
                          <a:cs typeface="Arial"/>
                        </a:rPr>
                        <a:t>• Gerçekleşmemiş katma değer fırsatları var mı?</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Bizi etkileyebilecek önemli yerli trendler nelerdir? </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19501">
                <a:tc vMerge="1">
                  <a:txBody>
                    <a:bodyPr/>
                    <a:lstStyle/>
                    <a:p>
                      <a:endParaRPr lang="en-US"/>
                    </a:p>
                  </a:txBody>
                  <a:tcPr/>
                </a:tc>
                <a:tc>
                  <a:txBody>
                    <a:bodyPr/>
                    <a:lstStyle/>
                    <a:p>
                      <a:pPr>
                        <a:spcAft>
                          <a:spcPts val="0"/>
                        </a:spcAft>
                      </a:pPr>
                      <a:r>
                        <a:rPr lang="tr-TR" sz="1200" noProof="0" smtClean="0">
                          <a:effectLst/>
                          <a:latin typeface="Arial"/>
                          <a:cs typeface="Arial"/>
                        </a:rPr>
                        <a:t>• Ulusal veya uluslararası yeni pazara giriş imkanları var mı?</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smtClean="0">
                          <a:effectLst/>
                          <a:latin typeface="Arial"/>
                          <a:cs typeface="Arial"/>
                        </a:rPr>
                        <a:t>• Bizi etkileyebilecek önemli küresel trendler neler?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219501">
                <a:tc vMerge="1">
                  <a:txBody>
                    <a:bodyPr/>
                    <a:lstStyle/>
                    <a:p>
                      <a:endParaRPr lang="en-US"/>
                    </a:p>
                  </a:txBody>
                  <a:tcPr/>
                </a:tc>
                <a:tc>
                  <a:txBody>
                    <a:bodyPr/>
                    <a:lstStyle/>
                    <a:p>
                      <a:pPr>
                        <a:spcAft>
                          <a:spcPts val="0"/>
                        </a:spcAft>
                      </a:pPr>
                      <a:r>
                        <a:rPr lang="tr-TR" sz="1200" noProof="0" dirty="0" smtClean="0">
                          <a:effectLst/>
                          <a:latin typeface="Arial"/>
                          <a:cs typeface="Arial"/>
                        </a:rPr>
                        <a:t>• Hangi kamu kurumları (elçilikler, odalar, dernekler) dış pazarlara erişimde yardımcı olabilir?</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spcAft>
                          <a:spcPts val="0"/>
                        </a:spcAft>
                      </a:pPr>
                      <a:r>
                        <a:rPr lang="tr-TR" sz="1200" noProof="0" dirty="0" smtClean="0">
                          <a:effectLst/>
                          <a:latin typeface="Arial"/>
                          <a:cs typeface="Arial"/>
                        </a:rPr>
                        <a:t>• Uluslararası piyasalarda nasıl göründüğümüzü biliyor musunuz?</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219501">
                <a:tc vMerge="1">
                  <a:txBody>
                    <a:bodyPr/>
                    <a:lstStyle/>
                    <a:p>
                      <a:endParaRPr lang="en-US"/>
                    </a:p>
                  </a:txBody>
                  <a:tcPr/>
                </a:tc>
                <a:tc>
                  <a:txBody>
                    <a:bodyPr/>
                    <a:lstStyle/>
                    <a:p>
                      <a:pPr>
                        <a:spcAft>
                          <a:spcPts val="0"/>
                        </a:spcAft>
                      </a:pPr>
                      <a:r>
                        <a:rPr lang="tr-TR" sz="1200" noProof="0" smtClean="0">
                          <a:effectLst/>
                          <a:latin typeface="Arial"/>
                          <a:cs typeface="Arial"/>
                        </a:rPr>
                        <a:t>• Hangi iletişim araçları daha fazla iletişim; bilgi-internet portalları ve haber bültenleri için uygun aday olabilir?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noProof="0" dirty="0" smtClean="0">
                          <a:effectLst/>
                          <a:latin typeface="Arial"/>
                          <a:cs typeface="Arial"/>
                        </a:rPr>
                        <a:t>• Bizim ürünlerimizin yerini alabilecek ikame ürünler var mı? </a:t>
                      </a:r>
                      <a:endParaRPr lang="tr-TR" sz="1200" noProof="0" dirty="0" smtClean="0">
                        <a:effectLst/>
                        <a:latin typeface="Arial"/>
                        <a:ea typeface="ＭＳ 明朝"/>
                        <a:cs typeface="Arial"/>
                      </a:endParaRPr>
                    </a:p>
                    <a:p>
                      <a:pPr>
                        <a:spcAft>
                          <a:spcPts val="0"/>
                        </a:spcAft>
                      </a:pPr>
                      <a:endParaRPr lang="tr-TR" sz="12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56084">
                <a:tc vMerge="1">
                  <a:txBody>
                    <a:bodyPr/>
                    <a:lstStyle/>
                    <a:p>
                      <a:endParaRPr lang="en-US"/>
                    </a:p>
                  </a:txBody>
                  <a:tcPr/>
                </a:tc>
                <a:tc>
                  <a:txBody>
                    <a:bodyPr/>
                    <a:lstStyle/>
                    <a:p>
                      <a:pPr>
                        <a:spcAft>
                          <a:spcPts val="0"/>
                        </a:spcAft>
                      </a:pPr>
                      <a:r>
                        <a:rPr lang="tr-TR" sz="1200" noProof="0" smtClean="0">
                          <a:effectLst/>
                          <a:latin typeface="Arial"/>
                          <a:cs typeface="Arial"/>
                        </a:rPr>
                        <a:t>•</a:t>
                      </a:r>
                      <a:r>
                        <a:rPr lang="tr-TR" sz="2000" noProof="0" smtClean="0">
                          <a:effectLst/>
                          <a:latin typeface="Arial"/>
                          <a:cs typeface="Arial"/>
                        </a:rPr>
                        <a:t> </a:t>
                      </a:r>
                      <a:r>
                        <a:rPr lang="tr-TR" sz="1200" noProof="0" smtClean="0">
                          <a:effectLst/>
                          <a:latin typeface="Arial"/>
                          <a:cs typeface="Arial"/>
                        </a:rPr>
                        <a:t>Hangi anahtar trendler (piyasa, ticaret ve sanayi politikaları) yeni fırsatlar inşa ediyor?</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noProof="0" dirty="0" smtClean="0">
                          <a:effectLst/>
                          <a:latin typeface="Arial"/>
                          <a:cs typeface="Arial"/>
                        </a:rPr>
                        <a:t>• Uluslararası çalışma standartları karşılıyor muyuz?</a:t>
                      </a:r>
                      <a:endParaRPr lang="tr-TR" sz="1200" noProof="0" dirty="0" smtClean="0">
                        <a:effectLst/>
                        <a:latin typeface="Arial"/>
                        <a:ea typeface="ＭＳ 明朝"/>
                        <a:cs typeface="Arial"/>
                      </a:endParaRPr>
                    </a:p>
                    <a:p>
                      <a:pPr>
                        <a:spcAft>
                          <a:spcPts val="0"/>
                        </a:spcAft>
                      </a:pPr>
                      <a:endParaRPr lang="tr-TR" sz="12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19501">
                <a:tc vMerge="1">
                  <a:txBody>
                    <a:bodyPr/>
                    <a:lstStyle/>
                    <a:p>
                      <a:endParaRPr lang="en-US"/>
                    </a:p>
                  </a:txBody>
                  <a:tcPr/>
                </a:tc>
                <a:tc>
                  <a:txBody>
                    <a:bodyPr/>
                    <a:lstStyle/>
                    <a:p>
                      <a:pPr>
                        <a:spcAft>
                          <a:spcPts val="0"/>
                        </a:spcAft>
                      </a:pPr>
                      <a:r>
                        <a:rPr lang="tr-TR" sz="1200" noProof="0" dirty="0" smtClean="0">
                          <a:effectLst/>
                          <a:latin typeface="Arial"/>
                          <a:cs typeface="Arial"/>
                        </a:rPr>
                        <a:t>• Doğrudan rekabet halinde olduğumuz ürün / endüstri </a:t>
                      </a:r>
                      <a:r>
                        <a:rPr lang="tr-TR" sz="1200" noProof="0" dirty="0" err="1" smtClean="0">
                          <a:effectLst/>
                          <a:latin typeface="Arial"/>
                          <a:cs typeface="Arial"/>
                        </a:rPr>
                        <a:t>segmentleri</a:t>
                      </a:r>
                      <a:r>
                        <a:rPr lang="tr-TR" sz="1200" noProof="0" dirty="0" smtClean="0">
                          <a:effectLst/>
                          <a:latin typeface="Arial"/>
                          <a:cs typeface="Arial"/>
                        </a:rPr>
                        <a:t> hangileridir? Ne yapıyorlar?</a:t>
                      </a: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noProof="0" dirty="0" smtClean="0">
                          <a:effectLst/>
                          <a:latin typeface="Arial"/>
                          <a:cs typeface="Arial"/>
                        </a:rPr>
                        <a:t>• Uluslararası kalite ve tüketici güvenlik standartlarını karşılıyor muyuz?</a:t>
                      </a:r>
                      <a:endParaRPr lang="tr-TR" sz="1200" noProof="0" dirty="0" smtClean="0">
                        <a:effectLst/>
                        <a:latin typeface="Arial"/>
                        <a:ea typeface="ＭＳ 明朝"/>
                        <a:cs typeface="Arial"/>
                      </a:endParaRPr>
                    </a:p>
                    <a:p>
                      <a:pPr>
                        <a:spcAft>
                          <a:spcPts val="0"/>
                        </a:spcAft>
                      </a:pPr>
                      <a:endParaRPr lang="tr-TR" sz="12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19501">
                <a:tc vMerge="1">
                  <a:txBody>
                    <a:bodyPr/>
                    <a:lstStyle/>
                    <a:p>
                      <a:endParaRPr lang="en-US"/>
                    </a:p>
                  </a:txBody>
                  <a:tcPr/>
                </a:tc>
                <a:tc>
                  <a:txBody>
                    <a:bodyPr/>
                    <a:lstStyle/>
                    <a:p>
                      <a:pPr>
                        <a:spcAft>
                          <a:spcPts val="0"/>
                        </a:spcAft>
                      </a:pPr>
                      <a:r>
                        <a:rPr lang="tr-TR" sz="1200" noProof="0" smtClean="0">
                          <a:effectLst/>
                          <a:latin typeface="Arial"/>
                          <a:cs typeface="Arial"/>
                        </a:rPr>
                        <a:t> </a:t>
                      </a:r>
                      <a:endParaRPr lang="tr-TR" sz="2000" noProof="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spcAft>
                          <a:spcPts val="0"/>
                        </a:spcAft>
                      </a:pPr>
                      <a:endParaRPr lang="tr-TR" sz="2000" noProof="0" dirty="0">
                        <a:effectLst/>
                        <a:latin typeface="Arial"/>
                        <a:ea typeface="ＭＳ 明朝"/>
                        <a:cs typeface="Arial"/>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Altbilgi Yer Tutucusu 2"/>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6</a:t>
            </a:fld>
            <a:endParaRPr lang="tr-TR"/>
          </a:p>
        </p:txBody>
      </p:sp>
    </p:spTree>
    <p:extLst>
      <p:ext uri="{BB962C8B-B14F-4D97-AF65-F5344CB8AC3E}">
        <p14:creationId xmlns:p14="http://schemas.microsoft.com/office/powerpoint/2010/main" val="2289137971"/>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yagram 4"/>
          <p:cNvGraphicFramePr/>
          <p:nvPr>
            <p:extLst>
              <p:ext uri="{D42A27DB-BD31-4B8C-83A1-F6EECF244321}">
                <p14:modId xmlns:p14="http://schemas.microsoft.com/office/powerpoint/2010/main" val="4148331445"/>
              </p:ext>
            </p:extLst>
          </p:nvPr>
        </p:nvGraphicFramePr>
        <p:xfrm>
          <a:off x="1763688" y="2173312"/>
          <a:ext cx="67687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540568" y="1268760"/>
            <a:ext cx="10297144" cy="646331"/>
          </a:xfrm>
          <a:prstGeom prst="rect">
            <a:avLst/>
          </a:prstGeom>
        </p:spPr>
        <p:txBody>
          <a:bodyPr wrap="square">
            <a:spAutoFit/>
          </a:bodyPr>
          <a:lstStyle/>
          <a:p>
            <a:pPr algn="ctr"/>
            <a:r>
              <a:rPr lang="en-US" sz="3600" b="1" cap="small" dirty="0">
                <a:ln w="1905"/>
                <a:solidFill>
                  <a:srgbClr val="9E0000"/>
                </a:solidFill>
                <a:effectLst>
                  <a:innerShdw blurRad="69850" dist="43180" dir="5400000">
                    <a:srgbClr val="000000">
                      <a:alpha val="65000"/>
                    </a:srgbClr>
                  </a:innerShdw>
                </a:effectLst>
                <a:latin typeface="Arial" pitchFamily="34" charset="0"/>
                <a:ea typeface="+mj-ea"/>
                <a:cs typeface="+mj-cs"/>
              </a:rPr>
              <a:t>İKAME </a:t>
            </a:r>
            <a:r>
              <a:rPr lang="en-US" sz="3600" b="1" cap="small" dirty="0" smtClean="0">
                <a:ln w="1905"/>
                <a:solidFill>
                  <a:srgbClr val="9E0000"/>
                </a:solidFill>
                <a:effectLst>
                  <a:innerShdw blurRad="69850" dist="43180" dir="5400000">
                    <a:srgbClr val="000000">
                      <a:alpha val="65000"/>
                    </a:srgbClr>
                  </a:innerShdw>
                </a:effectLst>
                <a:latin typeface="Arial" pitchFamily="34" charset="0"/>
                <a:ea typeface="+mj-ea"/>
                <a:cs typeface="+mj-cs"/>
              </a:rPr>
              <a:t>TE</a:t>
            </a:r>
            <a:r>
              <a:rPr lang="tr-TR" sz="3600" b="1" cap="small" dirty="0">
                <a:ln w="1905"/>
                <a:solidFill>
                  <a:srgbClr val="9E0000"/>
                </a:solidFill>
                <a:effectLst>
                  <a:innerShdw blurRad="69850" dist="43180" dir="5400000">
                    <a:srgbClr val="000000">
                      <a:alpha val="65000"/>
                    </a:srgbClr>
                  </a:innerShdw>
                </a:effectLst>
                <a:latin typeface="Arial" pitchFamily="34" charset="0"/>
                <a:ea typeface="+mj-ea"/>
                <a:cs typeface="+mj-cs"/>
              </a:rPr>
              <a:t>H</a:t>
            </a:r>
            <a:r>
              <a:rPr lang="en-US" sz="3600" b="1" cap="small" dirty="0" smtClean="0">
                <a:ln w="1905"/>
                <a:solidFill>
                  <a:srgbClr val="9E0000"/>
                </a:solidFill>
                <a:effectLst>
                  <a:innerShdw blurRad="69850" dist="43180" dir="5400000">
                    <a:srgbClr val="000000">
                      <a:alpha val="65000"/>
                    </a:srgbClr>
                  </a:innerShdw>
                </a:effectLst>
                <a:latin typeface="Arial" pitchFamily="34" charset="0"/>
                <a:ea typeface="+mj-ea"/>
                <a:cs typeface="+mj-cs"/>
              </a:rPr>
              <a:t>LİKESİNİN </a:t>
            </a:r>
            <a:r>
              <a:rPr lang="en-US" sz="3600" b="1" cap="small" dirty="0">
                <a:ln w="1905"/>
                <a:solidFill>
                  <a:srgbClr val="9E0000"/>
                </a:solidFill>
                <a:effectLst>
                  <a:innerShdw blurRad="69850" dist="43180" dir="5400000">
                    <a:srgbClr val="000000">
                      <a:alpha val="65000"/>
                    </a:srgbClr>
                  </a:innerShdw>
                </a:effectLst>
                <a:latin typeface="Arial" pitchFamily="34" charset="0"/>
                <a:ea typeface="+mj-ea"/>
                <a:cs typeface="+mj-cs"/>
              </a:rPr>
              <a:t>BELİRLEYİCİLERİ</a:t>
            </a:r>
            <a:endParaRPr lang="tr-TR" sz="3600" b="1" cap="small" dirty="0">
              <a:ln w="1905"/>
              <a:solidFill>
                <a:srgbClr val="9E0000"/>
              </a:solidFill>
              <a:effectLst>
                <a:innerShdw blurRad="69850" dist="43180" dir="5400000">
                  <a:srgbClr val="000000">
                    <a:alpha val="65000"/>
                  </a:srgbClr>
                </a:innerShdw>
              </a:effectLst>
              <a:latin typeface="Arial" pitchFamily="34" charset="0"/>
              <a:ea typeface="+mj-ea"/>
              <a:cs typeface="+mj-cs"/>
            </a:endParaRPr>
          </a:p>
        </p:txBody>
      </p:sp>
    </p:spTree>
    <p:extLst>
      <p:ext uri="{BB962C8B-B14F-4D97-AF65-F5344CB8AC3E}">
        <p14:creationId xmlns:p14="http://schemas.microsoft.com/office/powerpoint/2010/main" val="2387932803"/>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ctrTitle"/>
          </p:nvPr>
        </p:nvSpPr>
        <p:spPr>
          <a:xfrm>
            <a:off x="395536" y="548680"/>
            <a:ext cx="8496944" cy="648072"/>
          </a:xfrm>
        </p:spPr>
        <p:txBody>
          <a:bodyPr lIns="0" tIns="0" rIns="0" bIns="0">
            <a:noAutofit/>
          </a:bodyPr>
          <a:lstStyle/>
          <a:p>
            <a:pPr algn="ctr">
              <a:lnSpc>
                <a:spcPct val="95000"/>
              </a:lnSpc>
            </a:pPr>
            <a:r>
              <a:rPr lang="en-US" sz="3600" dirty="0">
                <a:ln w="1905"/>
                <a:solidFill>
                  <a:srgbClr val="9E0000"/>
                </a:solidFill>
                <a:effectLst>
                  <a:innerShdw blurRad="69850" dist="43180" dir="5400000">
                    <a:srgbClr val="000000">
                      <a:alpha val="65000"/>
                    </a:srgbClr>
                  </a:innerShdw>
                </a:effectLst>
                <a:latin typeface="Arial" pitchFamily="34" charset="0"/>
              </a:rPr>
              <a:t>REKABET </a:t>
            </a:r>
            <a:r>
              <a:rPr lang="tr-TR" sz="3600" dirty="0">
                <a:ln w="1905"/>
                <a:solidFill>
                  <a:srgbClr val="9E0000"/>
                </a:solidFill>
                <a:effectLst>
                  <a:innerShdw blurRad="69850" dist="43180" dir="5400000">
                    <a:srgbClr val="000000">
                      <a:alpha val="65000"/>
                    </a:srgbClr>
                  </a:innerShdw>
                </a:effectLst>
                <a:latin typeface="Arial" pitchFamily="34" charset="0"/>
              </a:rPr>
              <a:t>Ş</a:t>
            </a:r>
            <a:r>
              <a:rPr lang="en-US" sz="3600" dirty="0" smtClean="0">
                <a:ln w="1905"/>
                <a:solidFill>
                  <a:srgbClr val="9E0000"/>
                </a:solidFill>
                <a:effectLst>
                  <a:innerShdw blurRad="69850" dist="43180" dir="5400000">
                    <a:srgbClr val="000000">
                      <a:alpha val="65000"/>
                    </a:srgbClr>
                  </a:innerShdw>
                </a:effectLst>
                <a:latin typeface="Arial" pitchFamily="34" charset="0"/>
              </a:rPr>
              <a:t>İDDETİ</a:t>
            </a:r>
            <a:r>
              <a:rPr lang="tr-TR" sz="3600" dirty="0" smtClean="0">
                <a:ln w="1905"/>
                <a:solidFill>
                  <a:srgbClr val="9E0000"/>
                </a:solidFill>
                <a:effectLst>
                  <a:innerShdw blurRad="69850" dist="43180" dir="5400000">
                    <a:srgbClr val="000000">
                      <a:alpha val="65000"/>
                    </a:srgbClr>
                  </a:innerShdw>
                </a:effectLst>
                <a:latin typeface="Arial" pitchFamily="34" charset="0"/>
              </a:rPr>
              <a:t> </a:t>
            </a:r>
            <a:r>
              <a:rPr lang="en-US" sz="3600" dirty="0" smtClean="0">
                <a:ln w="1905"/>
                <a:solidFill>
                  <a:srgbClr val="9E0000"/>
                </a:solidFill>
                <a:effectLst>
                  <a:innerShdw blurRad="69850" dist="43180" dir="5400000">
                    <a:srgbClr val="000000">
                      <a:alpha val="65000"/>
                    </a:srgbClr>
                  </a:innerShdw>
                </a:effectLst>
                <a:latin typeface="Arial" pitchFamily="34" charset="0"/>
              </a:rPr>
              <a:t>BELİRLEYİCİLERİ</a:t>
            </a:r>
            <a:endParaRPr lang="en-US" sz="3600" dirty="0">
              <a:ln w="1905"/>
              <a:solidFill>
                <a:srgbClr val="9E0000"/>
              </a:solidFill>
              <a:effectLst>
                <a:innerShdw blurRad="69850" dist="43180" dir="5400000">
                  <a:srgbClr val="000000">
                    <a:alpha val="65000"/>
                  </a:srgbClr>
                </a:innerShdw>
              </a:effectLst>
              <a:latin typeface="Arial" pitchFamily="34" charset="0"/>
            </a:endParaRPr>
          </a:p>
        </p:txBody>
      </p:sp>
      <p:sp>
        <p:nvSpPr>
          <p:cNvPr id="35842" name="Rectangle 2"/>
          <p:cNvSpPr>
            <a:spLocks noGrp="1" noChangeArrowheads="1"/>
          </p:cNvSpPr>
          <p:nvPr>
            <p:ph type="subTitle" idx="1"/>
          </p:nvPr>
        </p:nvSpPr>
        <p:spPr>
          <a:xfrm>
            <a:off x="1895018" y="1340768"/>
            <a:ext cx="8149590" cy="4434840"/>
          </a:xfrm>
        </p:spPr>
        <p:txBody>
          <a:bodyPr lIns="0" tIns="0" rIns="0" bIns="0">
            <a:normAutofit/>
          </a:bodyPr>
          <a:lstStyle/>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Endüstri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büyümesi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Yüksek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sabit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giderler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depolama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giderleri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Ürün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farklılıkları</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Marka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belirginliği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kimliği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Değiştirme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maliyetleri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Rakipler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arasında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anlaşma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kaynaşma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denge</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Bilgisel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karmaşılık</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Rakiplerin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çeşitliliği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Şirket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riskleri</a:t>
            </a:r>
            <a:endParaRPr lang="en-US" sz="2400" dirty="0" smtClean="0">
              <a:latin typeface="Times New Roman" pitchFamily="18" charset="0"/>
              <a:cs typeface="Times New Roman" pitchFamily="18" charset="0"/>
            </a:endParaRPr>
          </a:p>
          <a:p>
            <a:pPr marL="491490" lvl="1" indent="-342900" algn="l">
              <a:lnSpc>
                <a:spcPct val="120000"/>
              </a:lnSpc>
              <a:spcBef>
                <a:spcPct val="0"/>
              </a:spcBef>
              <a:buClr>
                <a:schemeClr val="accent2"/>
              </a:buClr>
              <a:buFont typeface="Courier New" pitchFamily="49" charset="0"/>
              <a:buChar char="o"/>
            </a:pPr>
            <a:r>
              <a:rPr lang="en-US" sz="2400" dirty="0" err="1" smtClean="0">
                <a:latin typeface="Times New Roman" pitchFamily="18" charset="0"/>
                <a:cs typeface="Times New Roman" pitchFamily="18" charset="0"/>
              </a:rPr>
              <a:t>Çıkış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engelleri</a:t>
            </a:r>
            <a:endParaRPr lang="en-US" sz="2400" dirty="0" smtClean="0">
              <a:latin typeface="Times New Roman" pitchFamily="18" charset="0"/>
              <a:cs typeface="Times New Roman" pitchFamily="18" charset="0"/>
            </a:endParaRPr>
          </a:p>
          <a:p>
            <a:pPr marL="342900" indent="-342900" algn="l">
              <a:lnSpc>
                <a:spcPct val="120000"/>
              </a:lnSpc>
              <a:spcBef>
                <a:spcPct val="0"/>
              </a:spcBef>
              <a:buClr>
                <a:schemeClr val="accent2"/>
              </a:buClr>
              <a:buFont typeface="Courier New" pitchFamily="49" charset="0"/>
              <a:buChar char="o"/>
            </a:pPr>
            <a:endParaRPr lang="en-US" sz="2400" dirty="0">
              <a:solidFill>
                <a:srgbClr val="000000"/>
              </a:solidFill>
              <a:latin typeface="Arial"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Documents and Settings\Yasemin.KLMN-AA0CC8569B\Desktop\Stratejik Yonetim\strateji\images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77072"/>
            <a:ext cx="2820070" cy="27555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15787"/>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ctrTitle" idx="4294967295"/>
          </p:nvPr>
        </p:nvSpPr>
        <p:spPr>
          <a:xfrm>
            <a:off x="-468560" y="149324"/>
            <a:ext cx="9865096" cy="687388"/>
          </a:xfrm>
        </p:spPr>
        <p:txBody>
          <a:bodyPr lIns="0" tIns="0" rIns="0" bIns="0">
            <a:noAutofit/>
          </a:bodyPr>
          <a:lstStyle/>
          <a:p>
            <a:pPr algn="ctr">
              <a:lnSpc>
                <a:spcPct val="95000"/>
              </a:lnSpc>
            </a:pPr>
            <a:r>
              <a:rPr lang="en-US" sz="3400" b="1" dirty="0">
                <a:ln w="1905"/>
                <a:solidFill>
                  <a:srgbClr val="9E0000"/>
                </a:solidFill>
                <a:effectLst>
                  <a:innerShdw blurRad="69850" dist="43180" dir="5400000">
                    <a:srgbClr val="000000">
                      <a:alpha val="65000"/>
                    </a:srgbClr>
                  </a:innerShdw>
                </a:effectLst>
                <a:latin typeface="Arial" pitchFamily="34" charset="0"/>
              </a:rPr>
              <a:t>ALICILARIN GÜCÜNÜN BELİRLEYİCİLERİ</a:t>
            </a:r>
          </a:p>
        </p:txBody>
      </p:sp>
      <p:graphicFrame>
        <p:nvGraphicFramePr>
          <p:cNvPr id="2" name="Diyagram 1"/>
          <p:cNvGraphicFramePr/>
          <p:nvPr>
            <p:extLst>
              <p:ext uri="{D42A27DB-BD31-4B8C-83A1-F6EECF244321}">
                <p14:modId xmlns:p14="http://schemas.microsoft.com/office/powerpoint/2010/main" val="890514164"/>
              </p:ext>
            </p:extLst>
          </p:nvPr>
        </p:nvGraphicFramePr>
        <p:xfrm>
          <a:off x="527795" y="908720"/>
          <a:ext cx="8220669"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5661248"/>
            <a:ext cx="731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74883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7467600" cy="922114"/>
          </a:xfrm>
        </p:spPr>
        <p:txBody>
          <a:bodyPr>
            <a:normAutofit/>
          </a:bodyPr>
          <a:lstStyle/>
          <a:p>
            <a:r>
              <a:rPr lang="tr-TR" dirty="0" smtClean="0"/>
              <a:t>Strateji – TOWS</a:t>
            </a:r>
            <a:endParaRPr lang="tr-TR" dirty="0"/>
          </a:p>
        </p:txBody>
      </p:sp>
      <p:graphicFrame>
        <p:nvGraphicFramePr>
          <p:cNvPr id="5" name="Group 3"/>
          <p:cNvGraphicFramePr>
            <a:graphicFrameLocks noGrp="1"/>
          </p:cNvGraphicFramePr>
          <p:nvPr>
            <p:ph idx="1"/>
            <p:extLst>
              <p:ext uri="{D42A27DB-BD31-4B8C-83A1-F6EECF244321}">
                <p14:modId xmlns:p14="http://schemas.microsoft.com/office/powerpoint/2010/main" val="1700251174"/>
              </p:ext>
            </p:extLst>
          </p:nvPr>
        </p:nvGraphicFramePr>
        <p:xfrm>
          <a:off x="179512" y="1268760"/>
          <a:ext cx="8612188" cy="5291138"/>
        </p:xfrm>
        <a:graphic>
          <a:graphicData uri="http://schemas.openxmlformats.org/drawingml/2006/table">
            <a:tbl>
              <a:tblPr/>
              <a:tblGrid>
                <a:gridCol w="2105010">
                  <a:extLst>
                    <a:ext uri="{9D8B030D-6E8A-4147-A177-3AD203B41FA5}">
                      <a16:colId xmlns:a16="http://schemas.microsoft.com/office/drawing/2014/main" val="20000"/>
                    </a:ext>
                  </a:extLst>
                </a:gridCol>
                <a:gridCol w="3636978">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04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GÜÇLÜ TARAFLAR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ZAYIF TARAFLAR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2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FIRSATLAR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2400" b="1" i="0" u="none" strike="noStrike" cap="none" normalizeH="0" baseline="0" dirty="0" smtClean="0">
                          <a:ln>
                            <a:noFill/>
                          </a:ln>
                          <a:solidFill>
                            <a:srgbClr val="FF0066"/>
                          </a:solidFill>
                          <a:effectLst>
                            <a:outerShdw blurRad="38100" dist="38100" dir="2700000" algn="tl">
                              <a:srgbClr val="000000"/>
                            </a:outerShdw>
                          </a:effectLst>
                          <a:latin typeface="Garamond" pitchFamily="18" charset="0"/>
                        </a:rPr>
                        <a:t>GF Stratejileri: </a:t>
                      </a: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Kuruluşun hem güçlü yönlerini hem de dış çevrenin sunduğu fırsatların olumlu etkilerinden azami düzeyde yararlanmaya yönelik olarak geliştirilen stratejilerdir.</a:t>
                      </a:r>
                      <a:r>
                        <a:rPr kumimoji="0" lang="tr-TR"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0066"/>
                          </a:solidFill>
                          <a:effectLst>
                            <a:outerShdw blurRad="38100" dist="38100" dir="2700000" algn="tl">
                              <a:srgbClr val="000000"/>
                            </a:outerShdw>
                          </a:effectLst>
                          <a:latin typeface="Garamond" pitchFamily="18" charset="0"/>
                        </a:rPr>
                        <a:t>ZF Stratejileri :</a:t>
                      </a: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a:t>
                      </a: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Dış fırsatlardan yararlanarak mevcut zayıf yönleri giderecek stratejiler oluşturulabilir.</a:t>
                      </a: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3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TEHDİTLER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2400" b="1" i="0" u="none" strike="noStrike" cap="none" normalizeH="0" baseline="0" dirty="0" smtClean="0">
                          <a:ln>
                            <a:noFill/>
                          </a:ln>
                          <a:solidFill>
                            <a:srgbClr val="FF0066"/>
                          </a:solidFill>
                          <a:effectLst>
                            <a:outerShdw blurRad="38100" dist="38100" dir="2700000" algn="tl">
                              <a:srgbClr val="000000"/>
                            </a:outerShdw>
                          </a:effectLst>
                          <a:latin typeface="Garamond" pitchFamily="18" charset="0"/>
                        </a:rPr>
                        <a:t>GT Stratejileri :</a:t>
                      </a: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Dış çevredeki tehditlerin olumsuz etkilerini, kuruluşun güçlü yönlerini kullanarak en aza indirmeye yöneliktir.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2400" b="0" i="0" u="none" strike="noStrike" cap="none" normalizeH="0" baseline="0" dirty="0" smtClean="0">
                          <a:ln>
                            <a:noFill/>
                          </a:ln>
                          <a:solidFill>
                            <a:srgbClr val="FF0066"/>
                          </a:solidFill>
                          <a:effectLst>
                            <a:outerShdw blurRad="38100" dist="38100" dir="2700000" algn="tl">
                              <a:srgbClr val="000000"/>
                            </a:outerShdw>
                          </a:effectLst>
                          <a:latin typeface="Garamond" pitchFamily="18" charset="0"/>
                        </a:rPr>
                        <a:t>ZT Stratejileri :</a:t>
                      </a:r>
                      <a:r>
                        <a:rPr kumimoji="0" lang="tr-TR" sz="24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zayıf yönler ve tehditlerin olumsuz etkilerini en aza indirmeye yöneliktir.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7</a:t>
            </a:fld>
            <a:endParaRPr lang="tr-TR"/>
          </a:p>
        </p:txBody>
      </p:sp>
    </p:spTree>
    <p:extLst>
      <p:ext uri="{BB962C8B-B14F-4D97-AF65-F5344CB8AC3E}">
        <p14:creationId xmlns:p14="http://schemas.microsoft.com/office/powerpoint/2010/main" val="424331544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Stratejik Planlarda Hedeflerden sonra bu hedeflerin nasıl gerçekleştirileceğine dair stratejiler geliştiririz. Bu stratejileri geliştirirken kritik sorulardan ve TOWS matrisinden yararlanırız. Ancak TOWS matrisinden önce her bir hedef için SWOT analizi yaparız. Daha sonra da stratejileri belirlemek üzere TOWS analizine geçeriz.</a:t>
            </a:r>
            <a:endParaRPr lang="tr-TR" dirty="0"/>
          </a:p>
        </p:txBody>
      </p:sp>
      <p:sp>
        <p:nvSpPr>
          <p:cNvPr id="4" name="Başlık 1"/>
          <p:cNvSpPr>
            <a:spLocks noGrp="1"/>
          </p:cNvSpPr>
          <p:nvPr>
            <p:ph type="title"/>
          </p:nvPr>
        </p:nvSpPr>
        <p:spPr/>
        <p:txBody>
          <a:bodyPr/>
          <a:lstStyle/>
          <a:p>
            <a:r>
              <a:rPr lang="tr-TR" dirty="0" smtClean="0"/>
              <a:t>Strateji</a:t>
            </a:r>
            <a:endParaRPr lang="tr-TR" dirty="0"/>
          </a:p>
        </p:txBody>
      </p:sp>
      <p:sp>
        <p:nvSpPr>
          <p:cNvPr id="2" name="Altbilgi Yer Tutucusu 1"/>
          <p:cNvSpPr>
            <a:spLocks noGrp="1"/>
          </p:cNvSpPr>
          <p:nvPr>
            <p:ph type="ftr" sz="quarter" idx="4294967295"/>
          </p:nvPr>
        </p:nvSpPr>
        <p:spPr>
          <a:xfrm>
            <a:off x="3124200" y="6356350"/>
            <a:ext cx="2895600" cy="365125"/>
          </a:xfrm>
          <a:prstGeom prst="rect">
            <a:avLst/>
          </a:prstGeom>
        </p:spPr>
        <p:txBody>
          <a:bodyPr/>
          <a:lstStyle/>
          <a:p>
            <a:r>
              <a:rPr lang="tr-TR" smtClean="0"/>
              <a:t>Prof.Dr.Cemal ZEHİR</a:t>
            </a:r>
            <a:endParaRPr lang="tr-TR"/>
          </a:p>
        </p:txBody>
      </p:sp>
      <p:sp>
        <p:nvSpPr>
          <p:cNvPr id="6" name="Slayt Numarası Yer Tutucusu 5"/>
          <p:cNvSpPr>
            <a:spLocks noGrp="1"/>
          </p:cNvSpPr>
          <p:nvPr>
            <p:ph type="sldNum" sz="quarter" idx="4294967295"/>
          </p:nvPr>
        </p:nvSpPr>
        <p:spPr>
          <a:xfrm>
            <a:off x="6553200" y="6356350"/>
            <a:ext cx="2133600" cy="365125"/>
          </a:xfrm>
          <a:prstGeom prst="rect">
            <a:avLst/>
          </a:prstGeom>
        </p:spPr>
        <p:txBody>
          <a:bodyPr/>
          <a:lstStyle/>
          <a:p>
            <a:fld id="{BBC4E386-F510-4CBC-805C-9276279BD5CF}" type="slidenum">
              <a:rPr lang="tr-TR" smtClean="0"/>
              <a:pPr/>
              <a:t>8</a:t>
            </a:fld>
            <a:endParaRPr lang="tr-TR"/>
          </a:p>
        </p:txBody>
      </p:sp>
    </p:spTree>
    <p:extLst>
      <p:ext uri="{BB962C8B-B14F-4D97-AF65-F5344CB8AC3E}">
        <p14:creationId xmlns:p14="http://schemas.microsoft.com/office/powerpoint/2010/main" val="319345318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116632"/>
            <a:ext cx="7772400" cy="639762"/>
          </a:xfrm>
        </p:spPr>
        <p:txBody>
          <a:bodyPr>
            <a:normAutofit/>
          </a:bodyPr>
          <a:lstStyle/>
          <a:p>
            <a:r>
              <a:rPr lang="tr-TR" dirty="0" smtClean="0"/>
              <a:t>GZFT Stratejileri Oluşturma</a:t>
            </a:r>
            <a:endParaRPr lang="tr-TR" dirty="0"/>
          </a:p>
        </p:txBody>
      </p:sp>
      <p:grpSp>
        <p:nvGrpSpPr>
          <p:cNvPr id="4" name="Group 19"/>
          <p:cNvGrpSpPr/>
          <p:nvPr/>
        </p:nvGrpSpPr>
        <p:grpSpPr>
          <a:xfrm>
            <a:off x="179512" y="1169368"/>
            <a:ext cx="8352928" cy="5688632"/>
            <a:chOff x="683568" y="1844824"/>
            <a:chExt cx="8388424" cy="4127909"/>
          </a:xfrm>
        </p:grpSpPr>
        <p:grpSp>
          <p:nvGrpSpPr>
            <p:cNvPr id="5" name="Group 9"/>
            <p:cNvGrpSpPr/>
            <p:nvPr/>
          </p:nvGrpSpPr>
          <p:grpSpPr>
            <a:xfrm>
              <a:off x="683568" y="2285358"/>
              <a:ext cx="8388424" cy="3687375"/>
              <a:chOff x="1471672" y="1268760"/>
              <a:chExt cx="6096000" cy="4219073"/>
            </a:xfrm>
          </p:grpSpPr>
          <p:graphicFrame>
            <p:nvGraphicFramePr>
              <p:cNvPr id="13" name="Diagram 12"/>
              <p:cNvGraphicFramePr/>
              <p:nvPr>
                <p:extLst>
                  <p:ext uri="{D42A27DB-BD31-4B8C-83A1-F6EECF244321}">
                    <p14:modId xmlns:p14="http://schemas.microsoft.com/office/powerpoint/2010/main" val="850634378"/>
                  </p:ext>
                </p:extLst>
              </p:nvPr>
            </p:nvGraphicFramePr>
            <p:xfrm>
              <a:off x="1471672" y="142383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2987824" y="1280518"/>
                <a:ext cx="1584176" cy="432048"/>
              </a:xfrm>
              <a:prstGeom prst="roundRect">
                <a:avLst/>
              </a:prstGeom>
              <a:solidFill>
                <a:srgbClr val="65A6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tr-TR" sz="1000" b="1" dirty="0" smtClean="0">
                    <a:solidFill>
                      <a:srgbClr val="000000"/>
                    </a:solidFill>
                    <a:latin typeface="Arial"/>
                    <a:cs typeface="Arial"/>
                  </a:rPr>
                  <a:t>Güçlü Yönler (G)</a:t>
                </a:r>
              </a:p>
              <a:p>
                <a:r>
                  <a:rPr lang="tr-TR" sz="1000" b="1" dirty="0" smtClean="0">
                    <a:solidFill>
                      <a:srgbClr val="000000"/>
                    </a:solidFill>
                    <a:latin typeface="Arial"/>
                    <a:cs typeface="Arial"/>
                  </a:rPr>
                  <a:t>Sadece 5-10 en güçlü</a:t>
                </a:r>
                <a:endParaRPr lang="tr-TR" sz="1000" b="1" dirty="0">
                  <a:solidFill>
                    <a:srgbClr val="000000"/>
                  </a:solidFill>
                  <a:latin typeface="Arial"/>
                  <a:cs typeface="Arial"/>
                </a:endParaRPr>
              </a:p>
            </p:txBody>
          </p:sp>
          <p:sp>
            <p:nvSpPr>
              <p:cNvPr id="15" name="Rounded Rectangle 14"/>
              <p:cNvSpPr/>
              <p:nvPr/>
            </p:nvSpPr>
            <p:spPr>
              <a:xfrm>
                <a:off x="4644008" y="1268760"/>
                <a:ext cx="1584176" cy="432048"/>
              </a:xfrm>
              <a:prstGeom prst="roundRect">
                <a:avLst/>
              </a:prstGeom>
              <a:solidFill>
                <a:schemeClr val="bg1">
                  <a:lumMod val="65000"/>
                  <a:alpha val="6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tr-TR" sz="1000" b="1" dirty="0" smtClean="0">
                    <a:solidFill>
                      <a:srgbClr val="000000"/>
                    </a:solidFill>
                    <a:latin typeface="Arial"/>
                    <a:cs typeface="Arial"/>
                  </a:rPr>
                  <a:t>Zayıf Yönler (Z)</a:t>
                </a:r>
              </a:p>
              <a:p>
                <a:r>
                  <a:rPr lang="tr-TR" sz="1000" b="1" dirty="0" smtClean="0">
                    <a:solidFill>
                      <a:srgbClr val="000000"/>
                    </a:solidFill>
                    <a:latin typeface="Arial"/>
                    <a:cs typeface="Arial"/>
                  </a:rPr>
                  <a:t>Sadece 5-10 en zayıf</a:t>
                </a:r>
                <a:endParaRPr lang="tr-TR" sz="1000" b="1" dirty="0">
                  <a:solidFill>
                    <a:srgbClr val="000000"/>
                  </a:solidFill>
                  <a:latin typeface="Arial"/>
                  <a:cs typeface="Arial"/>
                </a:endParaRPr>
              </a:p>
            </p:txBody>
          </p:sp>
          <p:sp>
            <p:nvSpPr>
              <p:cNvPr id="16" name="Rounded Rectangle 15"/>
              <p:cNvSpPr/>
              <p:nvPr/>
            </p:nvSpPr>
            <p:spPr>
              <a:xfrm rot="16200000">
                <a:off x="1835696" y="4005064"/>
                <a:ext cx="1584176" cy="432048"/>
              </a:xfrm>
              <a:prstGeom prst="roundRect">
                <a:avLst/>
              </a:prstGeom>
              <a:solidFill>
                <a:schemeClr val="bg1">
                  <a:lumMod val="95000"/>
                  <a:alpha val="6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tr-TR" sz="1000" b="1" dirty="0" smtClean="0">
                    <a:solidFill>
                      <a:prstClr val="black"/>
                    </a:solidFill>
                    <a:latin typeface="Arial"/>
                    <a:cs typeface="Arial"/>
                  </a:rPr>
                  <a:t>Tehditler (T)</a:t>
                </a:r>
              </a:p>
              <a:p>
                <a:r>
                  <a:rPr lang="tr-TR" sz="1000" b="1" dirty="0" smtClean="0">
                    <a:solidFill>
                      <a:prstClr val="black"/>
                    </a:solidFill>
                    <a:latin typeface="Arial"/>
                    <a:cs typeface="Arial"/>
                  </a:rPr>
                  <a:t>Sadece 5-10 en önemli</a:t>
                </a:r>
                <a:endParaRPr lang="tr-TR" sz="1000" b="1" dirty="0">
                  <a:solidFill>
                    <a:prstClr val="black"/>
                  </a:solidFill>
                  <a:latin typeface="Arial"/>
                  <a:cs typeface="Arial"/>
                </a:endParaRPr>
              </a:p>
            </p:txBody>
          </p:sp>
          <p:sp>
            <p:nvSpPr>
              <p:cNvPr id="17" name="Rounded Rectangle 16"/>
              <p:cNvSpPr/>
              <p:nvPr/>
            </p:nvSpPr>
            <p:spPr>
              <a:xfrm rot="16200000">
                <a:off x="1835696" y="2348880"/>
                <a:ext cx="1584176" cy="432048"/>
              </a:xfrm>
              <a:prstGeom prst="roundRect">
                <a:avLst/>
              </a:prstGeom>
              <a:solidFill>
                <a:srgbClr val="00DD00">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tr-TR" sz="1000" b="1" dirty="0" smtClean="0">
                    <a:solidFill>
                      <a:srgbClr val="000000"/>
                    </a:solidFill>
                    <a:latin typeface="Arial"/>
                    <a:cs typeface="Arial"/>
                  </a:rPr>
                  <a:t>Fırsatlar (F)</a:t>
                </a:r>
              </a:p>
              <a:p>
                <a:r>
                  <a:rPr lang="tr-TR" sz="1000" b="1" dirty="0" smtClean="0">
                    <a:solidFill>
                      <a:srgbClr val="000000"/>
                    </a:solidFill>
                    <a:latin typeface="Arial"/>
                    <a:cs typeface="Arial"/>
                  </a:rPr>
                  <a:t>Sadece 5-10 en önemli</a:t>
                </a:r>
                <a:endParaRPr lang="tr-TR" sz="1000" b="1" dirty="0">
                  <a:solidFill>
                    <a:srgbClr val="000000"/>
                  </a:solidFill>
                  <a:latin typeface="Arial"/>
                  <a:cs typeface="Arial"/>
                </a:endParaRPr>
              </a:p>
            </p:txBody>
          </p:sp>
        </p:grpSp>
        <p:sp>
          <p:nvSpPr>
            <p:cNvPr id="18" name="Rounded Rectangle 17"/>
            <p:cNvSpPr/>
            <p:nvPr/>
          </p:nvSpPr>
          <p:spPr>
            <a:xfrm rot="16200000">
              <a:off x="287524" y="3969060"/>
              <a:ext cx="2880320"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1800" dirty="0" smtClean="0">
                  <a:solidFill>
                    <a:prstClr val="white"/>
                  </a:solidFill>
                  <a:latin typeface="Arial"/>
                  <a:cs typeface="Arial"/>
                </a:rPr>
                <a:t>Çevresel Unsurlar</a:t>
              </a:r>
              <a:endParaRPr lang="tr-TR" sz="1800" dirty="0">
                <a:solidFill>
                  <a:prstClr val="white"/>
                </a:solidFill>
                <a:latin typeface="Arial"/>
                <a:cs typeface="Arial"/>
              </a:endParaRPr>
            </a:p>
          </p:txBody>
        </p:sp>
        <p:sp>
          <p:nvSpPr>
            <p:cNvPr id="19" name="Rounded Rectangle 18"/>
            <p:cNvSpPr/>
            <p:nvPr/>
          </p:nvSpPr>
          <p:spPr>
            <a:xfrm>
              <a:off x="2771800" y="1844824"/>
              <a:ext cx="446449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tr-TR" sz="1800" dirty="0" smtClean="0">
                  <a:solidFill>
                    <a:prstClr val="white"/>
                  </a:solidFill>
                  <a:latin typeface="Arial"/>
                  <a:cs typeface="Arial"/>
                </a:rPr>
                <a:t>Kuruluş İçi Unsurlar</a:t>
              </a:r>
              <a:endParaRPr lang="tr-TR" sz="1800" dirty="0">
                <a:solidFill>
                  <a:prstClr val="white"/>
                </a:solidFill>
                <a:latin typeface="Arial"/>
                <a:cs typeface="Arial"/>
              </a:endParaRPr>
            </a:p>
          </p:txBody>
        </p:sp>
      </p:gr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9</a:t>
            </a:fld>
            <a:endParaRPr lang="tr-TR"/>
          </a:p>
        </p:txBody>
      </p:sp>
    </p:spTree>
    <p:extLst>
      <p:ext uri="{BB962C8B-B14F-4D97-AF65-F5344CB8AC3E}">
        <p14:creationId xmlns:p14="http://schemas.microsoft.com/office/powerpoint/2010/main" val="2070290060"/>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1579</TotalTime>
  <Words>3572</Words>
  <Application>Microsoft Office PowerPoint</Application>
  <PresentationFormat>Ekran Gösterisi (4:3)</PresentationFormat>
  <Paragraphs>690</Paragraphs>
  <Slides>62</Slides>
  <Notes>7</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62</vt:i4>
      </vt:variant>
    </vt:vector>
  </HeadingPairs>
  <TitlesOfParts>
    <vt:vector size="79" baseType="lpstr">
      <vt:lpstr>ＭＳ Ｐゴシック</vt:lpstr>
      <vt:lpstr>Aharoni</vt:lpstr>
      <vt:lpstr>Arial</vt:lpstr>
      <vt:lpstr>Arial Black</vt:lpstr>
      <vt:lpstr>Calibri</vt:lpstr>
      <vt:lpstr>Century Schoolbook</vt:lpstr>
      <vt:lpstr>Constantia</vt:lpstr>
      <vt:lpstr>Courier New</vt:lpstr>
      <vt:lpstr>Franklin Gothic Book</vt:lpstr>
      <vt:lpstr>Garamond</vt:lpstr>
      <vt:lpstr>ＭＳ 明朝</vt:lpstr>
      <vt:lpstr>Perpetua</vt:lpstr>
      <vt:lpstr>Times New Roman</vt:lpstr>
      <vt:lpstr>Times New Roman Tur</vt:lpstr>
      <vt:lpstr>Wingdings</vt:lpstr>
      <vt:lpstr>Wingdings 2</vt:lpstr>
      <vt:lpstr>Cumba</vt:lpstr>
      <vt:lpstr>PowerPoint Sunusu</vt:lpstr>
      <vt:lpstr>4.STRATEJİK ANALİZLER : ÇEVRE ANALİZLERİ </vt:lpstr>
      <vt:lpstr>PowerPoint Sunusu</vt:lpstr>
      <vt:lpstr>PowerPoint Sunusu</vt:lpstr>
      <vt:lpstr>Strateji - TOWS</vt:lpstr>
      <vt:lpstr>SWOT (GZFT) Analizi</vt:lpstr>
      <vt:lpstr>Strateji – TOWS</vt:lpstr>
      <vt:lpstr>Strateji</vt:lpstr>
      <vt:lpstr>GZFT Stratejileri Oluşturma</vt:lpstr>
      <vt:lpstr>Strateji - TOWS</vt:lpstr>
      <vt:lpstr>Strateji - TOWS</vt:lpstr>
      <vt:lpstr>PowerPoint Sunusu</vt:lpstr>
      <vt:lpstr>4.2.PESTLE ANALİZİ</vt:lpstr>
      <vt:lpstr>ÇEVRE ANALİZİ</vt:lpstr>
      <vt:lpstr>PowerPoint Sunusu</vt:lpstr>
      <vt:lpstr>PowerPoint Sunusu</vt:lpstr>
      <vt:lpstr>PowerPoint Sunusu</vt:lpstr>
      <vt:lpstr>GENEL ÇEVRE DEĞİŞKENLERİNİN İŞLETMELER AÇISINDAN  ETKİLERİ</vt:lpstr>
      <vt:lpstr>PowerPoint Sunusu</vt:lpstr>
      <vt:lpstr>PowerPoint Sunusu</vt:lpstr>
      <vt:lpstr>1. DÜNYANIN POLİTİK  ÇEVRESİ</vt:lpstr>
      <vt:lpstr>ASYA - AVRUPA VE AFRİKA BAĞLAMINDA TÜRKİYE </vt:lpstr>
      <vt:lpstr>AVRUPA cephesi yenİ paydaşlar</vt:lpstr>
      <vt:lpstr>ASYA cephesi yeni paydaşlar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Sosyal Paydaşlar</vt:lpstr>
      <vt:lpstr>PowerPoint Sunusu</vt:lpstr>
      <vt:lpstr>PowerPoint Sunusu</vt:lpstr>
      <vt:lpstr>PowerPoint Sunusu</vt:lpstr>
      <vt:lpstr>PowerPoint Sunusu</vt:lpstr>
      <vt:lpstr>3. SATICILARA VE SATICI PİYASASINA İLİŞKİN FAKTÖRLER</vt:lpstr>
      <vt:lpstr>4.FİNANSAL KURUMLARA İLİŞKİN FAKTÖRLER </vt:lpstr>
      <vt:lpstr>5. SENDİKAL KURUMLARA İLİŞKİN FAKTÖRLER</vt:lpstr>
      <vt:lpstr>6. REKABET ANALİZLERİ VE RAKİPLERE İLİŞKİN FAKTÖRLER</vt:lpstr>
      <vt:lpstr>B) RAKİP İŞLETMELERLE İLGİLİ ANALİZLER</vt:lpstr>
      <vt:lpstr>Sektör Analizi</vt:lpstr>
      <vt:lpstr>Rakip Analizi</vt:lpstr>
      <vt:lpstr>PowerPoint Sunusu</vt:lpstr>
      <vt:lpstr>PowerPoint Sunusu</vt:lpstr>
      <vt:lpstr>PowerPoint Sunusu</vt:lpstr>
      <vt:lpstr>PowerPoint Sunusu</vt:lpstr>
      <vt:lpstr>Rekabet Analizi: Porter’ın Beş Güç Modeli The Model of Industry Competition </vt:lpstr>
      <vt:lpstr>PowerPoint Sunusu</vt:lpstr>
      <vt:lpstr>GİRİŞ ENGELLERİ</vt:lpstr>
      <vt:lpstr>SATICILARIN GÜCÜNÜN BELİRLEYİCİLERİ</vt:lpstr>
      <vt:lpstr>PowerPoint Sunusu</vt:lpstr>
      <vt:lpstr>REKABET ŞİDDETİ BELİRLEYİCİLERİ</vt:lpstr>
      <vt:lpstr>ALICILARIN GÜCÜNÜN BELİRLEYİCİLERİ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klmn</dc:creator>
  <cp:lastModifiedBy>Supervisor</cp:lastModifiedBy>
  <cp:revision>156</cp:revision>
  <dcterms:created xsi:type="dcterms:W3CDTF">2011-04-15T08:13:49Z</dcterms:created>
  <dcterms:modified xsi:type="dcterms:W3CDTF">2022-04-08T18:18:27Z</dcterms:modified>
</cp:coreProperties>
</file>