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ppt/notesSlides/notesSlide2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tags/tag7.xml" ContentType="application/vnd.openxmlformats-officedocument.presentationml.tags+xml"/>
  <Override PartName="/ppt/notesSlides/notesSlide2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tags/tag8.xml" ContentType="application/vnd.openxmlformats-officedocument.presentationml.tags+xml"/>
  <Override PartName="/ppt/notesSlides/notesSlide27.xml" ContentType="application/vnd.openxmlformats-officedocument.presentationml.notesSlide+xml"/>
  <Override PartName="/ppt/tags/tag9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0"/>
  </p:notesMasterIdLst>
  <p:handoutMasterIdLst>
    <p:handoutMasterId r:id="rId71"/>
  </p:handoutMasterIdLst>
  <p:sldIdLst>
    <p:sldId id="291" r:id="rId3"/>
    <p:sldId id="293" r:id="rId4"/>
    <p:sldId id="294" r:id="rId5"/>
    <p:sldId id="295" r:id="rId6"/>
    <p:sldId id="311" r:id="rId7"/>
    <p:sldId id="312" r:id="rId8"/>
    <p:sldId id="313" r:id="rId9"/>
    <p:sldId id="296" r:id="rId10"/>
    <p:sldId id="297" r:id="rId11"/>
    <p:sldId id="298" r:id="rId12"/>
    <p:sldId id="299" r:id="rId13"/>
    <p:sldId id="300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08" r:id="rId38"/>
    <p:sldId id="309" r:id="rId39"/>
    <p:sldId id="310" r:id="rId40"/>
    <p:sldId id="261" r:id="rId41"/>
    <p:sldId id="281" r:id="rId42"/>
    <p:sldId id="282" r:id="rId43"/>
    <p:sldId id="283" r:id="rId44"/>
    <p:sldId id="284" r:id="rId45"/>
    <p:sldId id="262" r:id="rId46"/>
    <p:sldId id="287" r:id="rId47"/>
    <p:sldId id="286" r:id="rId48"/>
    <p:sldId id="288" r:id="rId49"/>
    <p:sldId id="268" r:id="rId50"/>
    <p:sldId id="352" r:id="rId51"/>
    <p:sldId id="353" r:id="rId52"/>
    <p:sldId id="289" r:id="rId53"/>
    <p:sldId id="269" r:id="rId54"/>
    <p:sldId id="270" r:id="rId55"/>
    <p:sldId id="337" r:id="rId56"/>
    <p:sldId id="338" r:id="rId57"/>
    <p:sldId id="339" r:id="rId58"/>
    <p:sldId id="340" r:id="rId59"/>
    <p:sldId id="341" r:id="rId60"/>
    <p:sldId id="354" r:id="rId61"/>
    <p:sldId id="342" r:id="rId62"/>
    <p:sldId id="343" r:id="rId63"/>
    <p:sldId id="344" r:id="rId64"/>
    <p:sldId id="345" r:id="rId65"/>
    <p:sldId id="346" r:id="rId66"/>
    <p:sldId id="347" r:id="rId67"/>
    <p:sldId id="348" r:id="rId68"/>
    <p:sldId id="349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FFFFFF"/>
    <a:srgbClr val="22436C"/>
    <a:srgbClr val="143172"/>
    <a:srgbClr val="000066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174" autoAdjust="0"/>
    <p:restoredTop sz="94500" autoAdjust="0"/>
  </p:normalViewPr>
  <p:slideViewPr>
    <p:cSldViewPr>
      <p:cViewPr varScale="1">
        <p:scale>
          <a:sx n="83" d="100"/>
          <a:sy n="83" d="100"/>
        </p:scale>
        <p:origin x="2621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677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5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2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1FEA8-FC12-49C9-8835-3B2CBC9ED20F}" type="doc">
      <dgm:prSet loTypeId="urn:microsoft.com/office/officeart/2005/8/layout/chevron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tr-TR"/>
        </a:p>
      </dgm:t>
    </dgm:pt>
    <dgm:pt modelId="{329FDCB1-5D4A-4EA0-9AF5-5B8DDF11D944}">
      <dgm:prSet custT="1"/>
      <dgm:spPr/>
      <dgm:t>
        <a:bodyPr/>
        <a:lstStyle/>
        <a:p>
          <a:pPr algn="just" rtl="0"/>
          <a:r>
            <a:rPr lang="tr-TR" sz="1800" dirty="0" smtClean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rPr>
            <a:t>1.</a:t>
          </a:r>
          <a:r>
            <a:rPr lang="tr-TR" sz="1800" dirty="0" smtClean="0">
              <a:solidFill>
                <a:srgbClr val="00339A"/>
              </a:solidFill>
            </a:rPr>
            <a:t>Karlılık oranı ve miktarı</a:t>
          </a:r>
          <a:endParaRPr lang="tr-TR" sz="1800" dirty="0">
            <a:solidFill>
              <a:srgbClr val="00339A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870630-D8F2-4B1D-9B9C-91DF3FEE2C26}" type="parTrans" cxnId="{0BC2B6AA-3AC0-4CDD-A9AC-E11E086283E0}">
      <dgm:prSet/>
      <dgm:spPr/>
      <dgm:t>
        <a:bodyPr/>
        <a:lstStyle/>
        <a:p>
          <a:endParaRPr lang="tr-TR" sz="1800"/>
        </a:p>
      </dgm:t>
    </dgm:pt>
    <dgm:pt modelId="{89F113A4-9016-47F6-BF49-37BCFCC10906}" type="sibTrans" cxnId="{0BC2B6AA-3AC0-4CDD-A9AC-E11E086283E0}">
      <dgm:prSet/>
      <dgm:spPr/>
      <dgm:t>
        <a:bodyPr/>
        <a:lstStyle/>
        <a:p>
          <a:endParaRPr lang="tr-TR" sz="1800"/>
        </a:p>
      </dgm:t>
    </dgm:pt>
    <dgm:pt modelId="{D5E2033D-0B85-46D6-981F-DAB737B6B319}">
      <dgm:prSet custT="1"/>
      <dgm:spPr/>
      <dgm:t>
        <a:bodyPr/>
        <a:lstStyle/>
        <a:p>
          <a:pPr algn="just" rtl="0"/>
          <a:r>
            <a:rPr lang="tr-TR" sz="1800" dirty="0" smtClean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rPr>
            <a:t>2.Verimlilik artışı: </a:t>
          </a:r>
          <a:r>
            <a:rPr lang="tr-TR" sz="1800" dirty="0" smtClean="0">
              <a:solidFill>
                <a:srgbClr val="00339A"/>
              </a:solidFill>
            </a:rPr>
            <a:t>Üretkenlik</a:t>
          </a:r>
          <a:endParaRPr lang="tr-TR" sz="1800" dirty="0">
            <a:solidFill>
              <a:srgbClr val="00339A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E489BF-F662-4A4C-AC85-1464A98F1C45}" type="parTrans" cxnId="{C11CBFAC-BE1F-454C-AA69-AD69654906F7}">
      <dgm:prSet/>
      <dgm:spPr/>
      <dgm:t>
        <a:bodyPr/>
        <a:lstStyle/>
        <a:p>
          <a:endParaRPr lang="tr-TR" sz="1800"/>
        </a:p>
      </dgm:t>
    </dgm:pt>
    <dgm:pt modelId="{785560B0-FFEB-45AD-AC42-52D84654A289}" type="sibTrans" cxnId="{C11CBFAC-BE1F-454C-AA69-AD69654906F7}">
      <dgm:prSet/>
      <dgm:spPr/>
      <dgm:t>
        <a:bodyPr/>
        <a:lstStyle/>
        <a:p>
          <a:endParaRPr lang="tr-TR" sz="1800"/>
        </a:p>
      </dgm:t>
    </dgm:pt>
    <dgm:pt modelId="{B741B763-43AB-4FE0-BDC2-7BD346FA2FB7}">
      <dgm:prSet custT="1"/>
      <dgm:spPr/>
      <dgm:t>
        <a:bodyPr/>
        <a:lstStyle/>
        <a:p>
          <a:pPr algn="just" rtl="0"/>
          <a:r>
            <a:rPr lang="tr-TR" sz="1800" dirty="0" smtClean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rPr>
            <a:t>3.</a:t>
          </a:r>
          <a:r>
            <a:rPr lang="tr-TR" sz="1800" dirty="0" smtClean="0">
              <a:solidFill>
                <a:srgbClr val="00339A"/>
              </a:solidFill>
            </a:rPr>
            <a:t>Yönetsel Yetenekler</a:t>
          </a:r>
          <a:endParaRPr lang="tr-TR" sz="1800" dirty="0">
            <a:solidFill>
              <a:srgbClr val="00339A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63CFC9-DF76-4426-9C21-ECE573A73F61}" type="parTrans" cxnId="{C4A6C02D-6948-4908-8C97-09EE73C8A857}">
      <dgm:prSet/>
      <dgm:spPr/>
      <dgm:t>
        <a:bodyPr/>
        <a:lstStyle/>
        <a:p>
          <a:endParaRPr lang="tr-TR" sz="1800"/>
        </a:p>
      </dgm:t>
    </dgm:pt>
    <dgm:pt modelId="{73EC1715-5959-4DEC-A052-AF131FF2EB5E}" type="sibTrans" cxnId="{C4A6C02D-6948-4908-8C97-09EE73C8A857}">
      <dgm:prSet/>
      <dgm:spPr/>
      <dgm:t>
        <a:bodyPr/>
        <a:lstStyle/>
        <a:p>
          <a:endParaRPr lang="tr-TR" sz="1800"/>
        </a:p>
      </dgm:t>
    </dgm:pt>
    <dgm:pt modelId="{9C432B0A-716F-4F52-B43B-77794241EE8F}">
      <dgm:prSet custT="1"/>
      <dgm:spPr/>
      <dgm:t>
        <a:bodyPr/>
        <a:lstStyle/>
        <a:p>
          <a:pPr algn="just" rtl="0"/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4. Ürün farklılaştırma 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059BFF2F-D3FA-4E11-9821-7B480AABD9B0}" type="parTrans" cxnId="{E49EEBB4-DC3E-4D75-B065-12CF6BFCD1C6}">
      <dgm:prSet/>
      <dgm:spPr/>
      <dgm:t>
        <a:bodyPr/>
        <a:lstStyle/>
        <a:p>
          <a:endParaRPr lang="tr-TR" sz="1800"/>
        </a:p>
      </dgm:t>
    </dgm:pt>
    <dgm:pt modelId="{3E5D44EE-36D0-4654-B31C-5C3E29ACAB03}" type="sibTrans" cxnId="{E49EEBB4-DC3E-4D75-B065-12CF6BFCD1C6}">
      <dgm:prSet/>
      <dgm:spPr/>
      <dgm:t>
        <a:bodyPr/>
        <a:lstStyle/>
        <a:p>
          <a:endParaRPr lang="tr-TR" sz="1800"/>
        </a:p>
      </dgm:t>
    </dgm:pt>
    <dgm:pt modelId="{30E9E0DB-F141-415A-A2E0-FE9D4BDE420F}">
      <dgm:prSet custT="1"/>
      <dgm:spPr/>
      <dgm:t>
        <a:bodyPr/>
        <a:lstStyle/>
        <a:p>
          <a:pPr algn="just" rtl="0"/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5. Mevcut ve yeni pazarlarda müşteri miktarını artırmaya devam etmek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71FC5C92-7AD2-4B78-94C8-5F282B32EDDD}" type="parTrans" cxnId="{6DCE8F55-E200-407D-9E77-44871B2B9D95}">
      <dgm:prSet/>
      <dgm:spPr/>
      <dgm:t>
        <a:bodyPr/>
        <a:lstStyle/>
        <a:p>
          <a:endParaRPr lang="tr-TR" sz="1800"/>
        </a:p>
      </dgm:t>
    </dgm:pt>
    <dgm:pt modelId="{34D82A7E-DB39-462D-AA64-9F2977CE2D77}" type="sibTrans" cxnId="{6DCE8F55-E200-407D-9E77-44871B2B9D95}">
      <dgm:prSet/>
      <dgm:spPr/>
      <dgm:t>
        <a:bodyPr/>
        <a:lstStyle/>
        <a:p>
          <a:endParaRPr lang="tr-TR" sz="1800"/>
        </a:p>
      </dgm:t>
    </dgm:pt>
    <dgm:pt modelId="{DE272346-7C01-4645-8BDE-58DFCF0D96A1}">
      <dgm:prSet custT="1"/>
      <dgm:spPr/>
      <dgm:t>
        <a:bodyPr/>
        <a:lstStyle/>
        <a:p>
          <a:pPr algn="just" rtl="0"/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6. </a:t>
          </a:r>
          <a:r>
            <a:rPr lang="tr-TR" sz="1800" dirty="0" smtClean="0">
              <a:solidFill>
                <a:srgbClr val="00339A"/>
              </a:solidFill>
            </a:rPr>
            <a:t>Sosyal Sorumluluklar</a:t>
          </a:r>
          <a:endParaRPr lang="tr-TR" sz="1800" dirty="0">
            <a:solidFill>
              <a:srgbClr val="00339A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D32CF7-2688-44CF-A49D-6E3BB43C64AD}" type="parTrans" cxnId="{0111C505-4120-4468-999D-18F42B3B202E}">
      <dgm:prSet/>
      <dgm:spPr/>
      <dgm:t>
        <a:bodyPr/>
        <a:lstStyle/>
        <a:p>
          <a:endParaRPr lang="tr-TR" sz="1800"/>
        </a:p>
      </dgm:t>
    </dgm:pt>
    <dgm:pt modelId="{E6B8F6C7-8A24-4212-9BD6-7442DB184CBC}" type="sibTrans" cxnId="{0111C505-4120-4468-999D-18F42B3B202E}">
      <dgm:prSet/>
      <dgm:spPr/>
      <dgm:t>
        <a:bodyPr/>
        <a:lstStyle/>
        <a:p>
          <a:endParaRPr lang="tr-TR" sz="1800"/>
        </a:p>
      </dgm:t>
    </dgm:pt>
    <dgm:pt modelId="{2BC754DF-47B8-4BCE-9FD2-41FAB268CF3C}">
      <dgm:prSet custT="1"/>
      <dgm:spPr/>
      <dgm:t>
        <a:bodyPr/>
        <a:lstStyle/>
        <a:p>
          <a:pPr algn="just" rtl="0"/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7. Bazı verimsiz faaliyetlere son verme 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E76DA757-E0E7-4775-A463-42A5C3341054}" type="parTrans" cxnId="{2C282ED1-D3A6-43FF-8517-B2D2D61ABE00}">
      <dgm:prSet/>
      <dgm:spPr/>
      <dgm:t>
        <a:bodyPr/>
        <a:lstStyle/>
        <a:p>
          <a:endParaRPr lang="tr-TR" sz="1800"/>
        </a:p>
      </dgm:t>
    </dgm:pt>
    <dgm:pt modelId="{D00F8DC8-F5FA-4860-8FDA-EBB20F9FFE3F}" type="sibTrans" cxnId="{2C282ED1-D3A6-43FF-8517-B2D2D61ABE00}">
      <dgm:prSet/>
      <dgm:spPr/>
      <dgm:t>
        <a:bodyPr/>
        <a:lstStyle/>
        <a:p>
          <a:endParaRPr lang="tr-TR" sz="1800"/>
        </a:p>
      </dgm:t>
    </dgm:pt>
    <dgm:pt modelId="{1930921F-5E5E-40A8-80FC-FC54D1B4F3DD}">
      <dgm:prSet custT="1"/>
      <dgm:spPr/>
      <dgm:t>
        <a:bodyPr/>
        <a:lstStyle/>
        <a:p>
          <a:pPr algn="just" rtl="0"/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A62319FD-5843-4F7A-9995-24A8E79EB79F}" type="parTrans" cxnId="{CB99853F-7D22-4F03-8226-ACA1356E556A}">
      <dgm:prSet/>
      <dgm:spPr/>
      <dgm:t>
        <a:bodyPr/>
        <a:lstStyle/>
        <a:p>
          <a:endParaRPr lang="tr-TR"/>
        </a:p>
      </dgm:t>
    </dgm:pt>
    <dgm:pt modelId="{662E1EDC-184E-4CEF-A9D9-505414F63C41}" type="sibTrans" cxnId="{CB99853F-7D22-4F03-8226-ACA1356E556A}">
      <dgm:prSet/>
      <dgm:spPr/>
      <dgm:t>
        <a:bodyPr/>
        <a:lstStyle/>
        <a:p>
          <a:endParaRPr lang="tr-TR"/>
        </a:p>
      </dgm:t>
    </dgm:pt>
    <dgm:pt modelId="{F6A48BC4-9E78-4E43-B616-5E5471A72395}">
      <dgm:prSet custT="1"/>
      <dgm:spPr/>
      <dgm:t>
        <a:bodyPr/>
        <a:lstStyle/>
        <a:p>
          <a:pPr algn="just" rtl="0"/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0ABEAF41-BD34-4A2A-B100-659FEA2A619C}" type="parTrans" cxnId="{232C2459-47C4-4F88-A415-85E287F7B964}">
      <dgm:prSet/>
      <dgm:spPr/>
      <dgm:t>
        <a:bodyPr/>
        <a:lstStyle/>
        <a:p>
          <a:endParaRPr lang="tr-TR"/>
        </a:p>
      </dgm:t>
    </dgm:pt>
    <dgm:pt modelId="{4BC12CA3-4284-410C-BA3A-5CB4D51AA96C}" type="sibTrans" cxnId="{232C2459-47C4-4F88-A415-85E287F7B964}">
      <dgm:prSet/>
      <dgm:spPr/>
      <dgm:t>
        <a:bodyPr/>
        <a:lstStyle/>
        <a:p>
          <a:endParaRPr lang="tr-TR"/>
        </a:p>
      </dgm:t>
    </dgm:pt>
    <dgm:pt modelId="{1FAB1B8A-46B2-4780-B670-42C4ED18F341}">
      <dgm:prSet custT="1"/>
      <dgm:spPr/>
      <dgm:t>
        <a:bodyPr/>
        <a:lstStyle/>
        <a:p>
          <a:pPr algn="just" rtl="0"/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B9E9472E-92D6-4AC6-A99C-3679C6022212}" type="parTrans" cxnId="{969FEEA7-579C-4443-B93A-E82955D5B8F6}">
      <dgm:prSet/>
      <dgm:spPr/>
      <dgm:t>
        <a:bodyPr/>
        <a:lstStyle/>
        <a:p>
          <a:endParaRPr lang="tr-TR"/>
        </a:p>
      </dgm:t>
    </dgm:pt>
    <dgm:pt modelId="{2E898760-424B-4C6F-8A8B-4F7E9AC0B93D}" type="sibTrans" cxnId="{969FEEA7-579C-4443-B93A-E82955D5B8F6}">
      <dgm:prSet/>
      <dgm:spPr/>
      <dgm:t>
        <a:bodyPr/>
        <a:lstStyle/>
        <a:p>
          <a:endParaRPr lang="tr-TR"/>
        </a:p>
      </dgm:t>
    </dgm:pt>
    <dgm:pt modelId="{A48BDB62-5EE8-4592-B984-8985D048D3FB}">
      <dgm:prSet custT="1"/>
      <dgm:spPr/>
      <dgm:t>
        <a:bodyPr/>
        <a:lstStyle/>
        <a:p>
          <a:pPr algn="just" rtl="0"/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958DD2DC-8935-4E63-93F3-D7881B600B8B}" type="parTrans" cxnId="{786052A0-090F-4A84-85DC-2A1907FC9A00}">
      <dgm:prSet/>
      <dgm:spPr/>
      <dgm:t>
        <a:bodyPr/>
        <a:lstStyle/>
        <a:p>
          <a:endParaRPr lang="tr-TR"/>
        </a:p>
      </dgm:t>
    </dgm:pt>
    <dgm:pt modelId="{85A8BCC4-5A3A-47B7-BF06-CBB67F2D2739}" type="sibTrans" cxnId="{786052A0-090F-4A84-85DC-2A1907FC9A00}">
      <dgm:prSet/>
      <dgm:spPr/>
      <dgm:t>
        <a:bodyPr/>
        <a:lstStyle/>
        <a:p>
          <a:endParaRPr lang="tr-TR"/>
        </a:p>
      </dgm:t>
    </dgm:pt>
    <dgm:pt modelId="{C804DEFD-FD36-446B-BF42-0FD770D71B8F}">
      <dgm:prSet custT="1"/>
      <dgm:spPr/>
      <dgm:t>
        <a:bodyPr/>
        <a:lstStyle/>
        <a:p>
          <a:pPr algn="just" rtl="0"/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0FC1EEE1-11CB-4981-95AC-82BB7CC643D4}" type="parTrans" cxnId="{AEAA5D45-F184-4232-844D-59C8E05BDBCC}">
      <dgm:prSet/>
      <dgm:spPr/>
      <dgm:t>
        <a:bodyPr/>
        <a:lstStyle/>
        <a:p>
          <a:endParaRPr lang="tr-TR"/>
        </a:p>
      </dgm:t>
    </dgm:pt>
    <dgm:pt modelId="{0AD6B349-D6A2-4DF6-8317-DD0DD2503431}" type="sibTrans" cxnId="{AEAA5D45-F184-4232-844D-59C8E05BDBCC}">
      <dgm:prSet/>
      <dgm:spPr/>
      <dgm:t>
        <a:bodyPr/>
        <a:lstStyle/>
        <a:p>
          <a:endParaRPr lang="tr-TR"/>
        </a:p>
      </dgm:t>
    </dgm:pt>
    <dgm:pt modelId="{87C043C0-BBE9-4170-9C78-A4E63F7A547A}">
      <dgm:prSet custT="1"/>
      <dgm:spPr/>
      <dgm:t>
        <a:bodyPr/>
        <a:lstStyle/>
        <a:p>
          <a:pPr algn="just" rtl="0"/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3390B594-EDA9-4D2F-A99A-2CDA24497B88}" type="parTrans" cxnId="{F5AC62C3-E452-4DB6-87A3-D5F26CFA12B0}">
      <dgm:prSet/>
      <dgm:spPr/>
      <dgm:t>
        <a:bodyPr/>
        <a:lstStyle/>
        <a:p>
          <a:endParaRPr lang="tr-TR"/>
        </a:p>
      </dgm:t>
    </dgm:pt>
    <dgm:pt modelId="{A1D2E91A-E8FC-4917-BD0B-8B3E44716AB1}" type="sibTrans" cxnId="{F5AC62C3-E452-4DB6-87A3-D5F26CFA12B0}">
      <dgm:prSet/>
      <dgm:spPr/>
      <dgm:t>
        <a:bodyPr/>
        <a:lstStyle/>
        <a:p>
          <a:endParaRPr lang="tr-TR"/>
        </a:p>
      </dgm:t>
    </dgm:pt>
    <dgm:pt modelId="{7CC3D225-0646-4442-AE32-C4773FD0168A}">
      <dgm:prSet custT="1"/>
      <dgm:spPr/>
      <dgm:t>
        <a:bodyPr/>
        <a:lstStyle/>
        <a:p>
          <a:pPr algn="just" rtl="0"/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C9E7035F-BEB8-4A0F-BF2B-258020CB5676}" type="parTrans" cxnId="{7EF4AD54-A842-46B4-A8FA-7F258E6B0EBA}">
      <dgm:prSet/>
      <dgm:spPr/>
      <dgm:t>
        <a:bodyPr/>
        <a:lstStyle/>
        <a:p>
          <a:endParaRPr lang="tr-TR"/>
        </a:p>
      </dgm:t>
    </dgm:pt>
    <dgm:pt modelId="{74945C64-74B2-4A76-A6FA-3A053487F97C}" type="sibTrans" cxnId="{7EF4AD54-A842-46B4-A8FA-7F258E6B0EBA}">
      <dgm:prSet/>
      <dgm:spPr/>
      <dgm:t>
        <a:bodyPr/>
        <a:lstStyle/>
        <a:p>
          <a:endParaRPr lang="tr-TR"/>
        </a:p>
      </dgm:t>
    </dgm:pt>
    <dgm:pt modelId="{309CC084-9A29-4299-833C-E1EDC0F16981}" type="pres">
      <dgm:prSet presAssocID="{8141FEA8-FC12-49C9-8835-3B2CBC9ED2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3FF5694-580A-43BF-8641-65F3929BA518}" type="pres">
      <dgm:prSet presAssocID="{1930921F-5E5E-40A8-80FC-FC54D1B4F3DD}" presName="composite" presStyleCnt="0"/>
      <dgm:spPr/>
      <dgm:t>
        <a:bodyPr/>
        <a:lstStyle/>
        <a:p>
          <a:endParaRPr lang="tr-TR"/>
        </a:p>
      </dgm:t>
    </dgm:pt>
    <dgm:pt modelId="{C23D8034-89E8-44AF-9BC1-486EC5A1D78E}" type="pres">
      <dgm:prSet presAssocID="{1930921F-5E5E-40A8-80FC-FC54D1B4F3DD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4C18FB-DD42-4C9C-B81F-8858B66F94A5}" type="pres">
      <dgm:prSet presAssocID="{1930921F-5E5E-40A8-80FC-FC54D1B4F3DD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231A33-BB2D-46BE-9986-D6E409C4A719}" type="pres">
      <dgm:prSet presAssocID="{662E1EDC-184E-4CEF-A9D9-505414F63C41}" presName="sp" presStyleCnt="0"/>
      <dgm:spPr/>
      <dgm:t>
        <a:bodyPr/>
        <a:lstStyle/>
        <a:p>
          <a:endParaRPr lang="tr-TR"/>
        </a:p>
      </dgm:t>
    </dgm:pt>
    <dgm:pt modelId="{41E83217-0560-4B56-9B49-146B9E097632}" type="pres">
      <dgm:prSet presAssocID="{F6A48BC4-9E78-4E43-B616-5E5471A72395}" presName="composite" presStyleCnt="0"/>
      <dgm:spPr/>
      <dgm:t>
        <a:bodyPr/>
        <a:lstStyle/>
        <a:p>
          <a:endParaRPr lang="tr-TR"/>
        </a:p>
      </dgm:t>
    </dgm:pt>
    <dgm:pt modelId="{ED3429DA-E04A-4072-81F3-606A99BBE3AD}" type="pres">
      <dgm:prSet presAssocID="{F6A48BC4-9E78-4E43-B616-5E5471A72395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537886-FD68-4314-BA50-92569A584AF4}" type="pres">
      <dgm:prSet presAssocID="{F6A48BC4-9E78-4E43-B616-5E5471A72395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3E1303-FE0E-4DFB-B1E8-E9E42F3FBAFF}" type="pres">
      <dgm:prSet presAssocID="{4BC12CA3-4284-410C-BA3A-5CB4D51AA96C}" presName="sp" presStyleCnt="0"/>
      <dgm:spPr/>
      <dgm:t>
        <a:bodyPr/>
        <a:lstStyle/>
        <a:p>
          <a:endParaRPr lang="tr-TR"/>
        </a:p>
      </dgm:t>
    </dgm:pt>
    <dgm:pt modelId="{98D06BA9-55A9-459D-B475-C1066B0C42DF}" type="pres">
      <dgm:prSet presAssocID="{1FAB1B8A-46B2-4780-B670-42C4ED18F341}" presName="composite" presStyleCnt="0"/>
      <dgm:spPr/>
      <dgm:t>
        <a:bodyPr/>
        <a:lstStyle/>
        <a:p>
          <a:endParaRPr lang="tr-TR"/>
        </a:p>
      </dgm:t>
    </dgm:pt>
    <dgm:pt modelId="{838A15EA-525F-49C6-811B-32D94DFB9B8B}" type="pres">
      <dgm:prSet presAssocID="{1FAB1B8A-46B2-4780-B670-42C4ED18F341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9D7529-E2B4-4A39-B7CB-E5AEFA66F236}" type="pres">
      <dgm:prSet presAssocID="{1FAB1B8A-46B2-4780-B670-42C4ED18F341}" presName="descendantText" presStyleLbl="alignAcc1" presStyleIdx="2" presStyleCnt="7" custLinFactNeighborX="-527" custLinFactNeighborY="78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94025B-2D9C-4C9E-9F97-FC8622F9DDB4}" type="pres">
      <dgm:prSet presAssocID="{2E898760-424B-4C6F-8A8B-4F7E9AC0B93D}" presName="sp" presStyleCnt="0"/>
      <dgm:spPr/>
      <dgm:t>
        <a:bodyPr/>
        <a:lstStyle/>
        <a:p>
          <a:endParaRPr lang="tr-TR"/>
        </a:p>
      </dgm:t>
    </dgm:pt>
    <dgm:pt modelId="{0FAB78E1-4DC6-4C55-A288-6F900675C19A}" type="pres">
      <dgm:prSet presAssocID="{A48BDB62-5EE8-4592-B984-8985D048D3FB}" presName="composite" presStyleCnt="0"/>
      <dgm:spPr/>
      <dgm:t>
        <a:bodyPr/>
        <a:lstStyle/>
        <a:p>
          <a:endParaRPr lang="tr-TR"/>
        </a:p>
      </dgm:t>
    </dgm:pt>
    <dgm:pt modelId="{AC00EC06-CD2D-418C-8807-630505104B3E}" type="pres">
      <dgm:prSet presAssocID="{A48BDB62-5EE8-4592-B984-8985D048D3FB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6DB0B1-F03E-49D7-8FE9-786B9826C593}" type="pres">
      <dgm:prSet presAssocID="{A48BDB62-5EE8-4592-B984-8985D048D3FB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4CE160-A2ED-4237-9AE2-276A41989771}" type="pres">
      <dgm:prSet presAssocID="{85A8BCC4-5A3A-47B7-BF06-CBB67F2D2739}" presName="sp" presStyleCnt="0"/>
      <dgm:spPr/>
      <dgm:t>
        <a:bodyPr/>
        <a:lstStyle/>
        <a:p>
          <a:endParaRPr lang="tr-TR"/>
        </a:p>
      </dgm:t>
    </dgm:pt>
    <dgm:pt modelId="{93A32C8A-6B09-46D8-988A-91504BDE6C48}" type="pres">
      <dgm:prSet presAssocID="{C804DEFD-FD36-446B-BF42-0FD770D71B8F}" presName="composite" presStyleCnt="0"/>
      <dgm:spPr/>
      <dgm:t>
        <a:bodyPr/>
        <a:lstStyle/>
        <a:p>
          <a:endParaRPr lang="tr-TR"/>
        </a:p>
      </dgm:t>
    </dgm:pt>
    <dgm:pt modelId="{1116C994-4BE7-436F-A593-9321416CBE11}" type="pres">
      <dgm:prSet presAssocID="{C804DEFD-FD36-446B-BF42-0FD770D71B8F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1E9020-B038-41BF-96D9-FBCF012A9704}" type="pres">
      <dgm:prSet presAssocID="{C804DEFD-FD36-446B-BF42-0FD770D71B8F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2D00FE-3A61-42A0-8AF3-F64262F2543A}" type="pres">
      <dgm:prSet presAssocID="{0AD6B349-D6A2-4DF6-8317-DD0DD2503431}" presName="sp" presStyleCnt="0"/>
      <dgm:spPr/>
      <dgm:t>
        <a:bodyPr/>
        <a:lstStyle/>
        <a:p>
          <a:endParaRPr lang="tr-TR"/>
        </a:p>
      </dgm:t>
    </dgm:pt>
    <dgm:pt modelId="{9C469FC1-6848-42CB-87CE-1651CE7DFDDA}" type="pres">
      <dgm:prSet presAssocID="{87C043C0-BBE9-4170-9C78-A4E63F7A547A}" presName="composite" presStyleCnt="0"/>
      <dgm:spPr/>
      <dgm:t>
        <a:bodyPr/>
        <a:lstStyle/>
        <a:p>
          <a:endParaRPr lang="tr-TR"/>
        </a:p>
      </dgm:t>
    </dgm:pt>
    <dgm:pt modelId="{6D852B74-ED77-4056-9ABC-8B4C848657D2}" type="pres">
      <dgm:prSet presAssocID="{87C043C0-BBE9-4170-9C78-A4E63F7A547A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5C5B8D-22D5-4856-8A47-C04779AE3D62}" type="pres">
      <dgm:prSet presAssocID="{87C043C0-BBE9-4170-9C78-A4E63F7A547A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65D732-F6FD-4EB5-9B9D-A1EFE1B2382B}" type="pres">
      <dgm:prSet presAssocID="{A1D2E91A-E8FC-4917-BD0B-8B3E44716AB1}" presName="sp" presStyleCnt="0"/>
      <dgm:spPr/>
      <dgm:t>
        <a:bodyPr/>
        <a:lstStyle/>
        <a:p>
          <a:endParaRPr lang="tr-TR"/>
        </a:p>
      </dgm:t>
    </dgm:pt>
    <dgm:pt modelId="{3E1C447F-CE24-4A85-AE43-43C6395B49EB}" type="pres">
      <dgm:prSet presAssocID="{7CC3D225-0646-4442-AE32-C4773FD0168A}" presName="composite" presStyleCnt="0"/>
      <dgm:spPr/>
      <dgm:t>
        <a:bodyPr/>
        <a:lstStyle/>
        <a:p>
          <a:endParaRPr lang="tr-TR"/>
        </a:p>
      </dgm:t>
    </dgm:pt>
    <dgm:pt modelId="{BD826E6A-8630-4335-8C4E-C0EDD1535903}" type="pres">
      <dgm:prSet presAssocID="{7CC3D225-0646-4442-AE32-C4773FD0168A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54C0D4-C673-4E5D-B76B-92AF7140E36D}" type="pres">
      <dgm:prSet presAssocID="{7CC3D225-0646-4442-AE32-C4773FD0168A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C3613DE-30DD-4DEF-8E65-73F3AF3848B0}" type="presOf" srcId="{1930921F-5E5E-40A8-80FC-FC54D1B4F3DD}" destId="{C23D8034-89E8-44AF-9BC1-486EC5A1D78E}" srcOrd="0" destOrd="0" presId="urn:microsoft.com/office/officeart/2005/8/layout/chevron2"/>
    <dgm:cxn modelId="{786052A0-090F-4A84-85DC-2A1907FC9A00}" srcId="{8141FEA8-FC12-49C9-8835-3B2CBC9ED20F}" destId="{A48BDB62-5EE8-4592-B984-8985D048D3FB}" srcOrd="3" destOrd="0" parTransId="{958DD2DC-8935-4E63-93F3-D7881B600B8B}" sibTransId="{85A8BCC4-5A3A-47B7-BF06-CBB67F2D2739}"/>
    <dgm:cxn modelId="{C4A6C02D-6948-4908-8C97-09EE73C8A857}" srcId="{1FAB1B8A-46B2-4780-B670-42C4ED18F341}" destId="{B741B763-43AB-4FE0-BDC2-7BD346FA2FB7}" srcOrd="0" destOrd="0" parTransId="{4563CFC9-DF76-4426-9C21-ECE573A73F61}" sibTransId="{73EC1715-5959-4DEC-A052-AF131FF2EB5E}"/>
    <dgm:cxn modelId="{67EDE7D8-01F6-4193-B287-2456FB830816}" type="presOf" srcId="{DE272346-7C01-4645-8BDE-58DFCF0D96A1}" destId="{8A5C5B8D-22D5-4856-8A47-C04779AE3D62}" srcOrd="0" destOrd="0" presId="urn:microsoft.com/office/officeart/2005/8/layout/chevron2"/>
    <dgm:cxn modelId="{5F28CAB4-FB65-4438-AF05-C75B844D2A95}" type="presOf" srcId="{A48BDB62-5EE8-4592-B984-8985D048D3FB}" destId="{AC00EC06-CD2D-418C-8807-630505104B3E}" srcOrd="0" destOrd="0" presId="urn:microsoft.com/office/officeart/2005/8/layout/chevron2"/>
    <dgm:cxn modelId="{0246C43F-1F34-48AA-8240-70A4A60FB1AF}" type="presOf" srcId="{9C432B0A-716F-4F52-B43B-77794241EE8F}" destId="{036DB0B1-F03E-49D7-8FE9-786B9826C593}" srcOrd="0" destOrd="0" presId="urn:microsoft.com/office/officeart/2005/8/layout/chevron2"/>
    <dgm:cxn modelId="{7EF4AD54-A842-46B4-A8FA-7F258E6B0EBA}" srcId="{8141FEA8-FC12-49C9-8835-3B2CBC9ED20F}" destId="{7CC3D225-0646-4442-AE32-C4773FD0168A}" srcOrd="6" destOrd="0" parTransId="{C9E7035F-BEB8-4A0F-BF2B-258020CB5676}" sibTransId="{74945C64-74B2-4A76-A6FA-3A053487F97C}"/>
    <dgm:cxn modelId="{8BC99928-8AF8-4B2C-B580-CDE35093A76A}" type="presOf" srcId="{30E9E0DB-F141-415A-A2E0-FE9D4BDE420F}" destId="{791E9020-B038-41BF-96D9-FBCF012A9704}" srcOrd="0" destOrd="0" presId="urn:microsoft.com/office/officeart/2005/8/layout/chevron2"/>
    <dgm:cxn modelId="{E2C2BC33-4853-4EA7-A633-E73DD76DC677}" type="presOf" srcId="{C804DEFD-FD36-446B-BF42-0FD770D71B8F}" destId="{1116C994-4BE7-436F-A593-9321416CBE11}" srcOrd="0" destOrd="0" presId="urn:microsoft.com/office/officeart/2005/8/layout/chevron2"/>
    <dgm:cxn modelId="{2C282ED1-D3A6-43FF-8517-B2D2D61ABE00}" srcId="{7CC3D225-0646-4442-AE32-C4773FD0168A}" destId="{2BC754DF-47B8-4BCE-9FD2-41FAB268CF3C}" srcOrd="0" destOrd="0" parTransId="{E76DA757-E0E7-4775-A463-42A5C3341054}" sibTransId="{D00F8DC8-F5FA-4860-8FDA-EBB20F9FFE3F}"/>
    <dgm:cxn modelId="{F5AC62C3-E452-4DB6-87A3-D5F26CFA12B0}" srcId="{8141FEA8-FC12-49C9-8835-3B2CBC9ED20F}" destId="{87C043C0-BBE9-4170-9C78-A4E63F7A547A}" srcOrd="5" destOrd="0" parTransId="{3390B594-EDA9-4D2F-A99A-2CDA24497B88}" sibTransId="{A1D2E91A-E8FC-4917-BD0B-8B3E44716AB1}"/>
    <dgm:cxn modelId="{232C2459-47C4-4F88-A415-85E287F7B964}" srcId="{8141FEA8-FC12-49C9-8835-3B2CBC9ED20F}" destId="{F6A48BC4-9E78-4E43-B616-5E5471A72395}" srcOrd="1" destOrd="0" parTransId="{0ABEAF41-BD34-4A2A-B100-659FEA2A619C}" sibTransId="{4BC12CA3-4284-410C-BA3A-5CB4D51AA96C}"/>
    <dgm:cxn modelId="{F39F9E72-3A7B-42D5-BDA7-DD620FD8FD94}" type="presOf" srcId="{1FAB1B8A-46B2-4780-B670-42C4ED18F341}" destId="{838A15EA-525F-49C6-811B-32D94DFB9B8B}" srcOrd="0" destOrd="0" presId="urn:microsoft.com/office/officeart/2005/8/layout/chevron2"/>
    <dgm:cxn modelId="{370FF1D5-6DE8-4EF5-94B1-5A372B907808}" type="presOf" srcId="{329FDCB1-5D4A-4EA0-9AF5-5B8DDF11D944}" destId="{9E4C18FB-DD42-4C9C-B81F-8858B66F94A5}" srcOrd="0" destOrd="0" presId="urn:microsoft.com/office/officeart/2005/8/layout/chevron2"/>
    <dgm:cxn modelId="{6DCE8F55-E200-407D-9E77-44871B2B9D95}" srcId="{C804DEFD-FD36-446B-BF42-0FD770D71B8F}" destId="{30E9E0DB-F141-415A-A2E0-FE9D4BDE420F}" srcOrd="0" destOrd="0" parTransId="{71FC5C92-7AD2-4B78-94C8-5F282B32EDDD}" sibTransId="{34D82A7E-DB39-462D-AA64-9F2977CE2D77}"/>
    <dgm:cxn modelId="{87BD6978-FE4C-4818-972B-D2033DDDA68C}" type="presOf" srcId="{F6A48BC4-9E78-4E43-B616-5E5471A72395}" destId="{ED3429DA-E04A-4072-81F3-606A99BBE3AD}" srcOrd="0" destOrd="0" presId="urn:microsoft.com/office/officeart/2005/8/layout/chevron2"/>
    <dgm:cxn modelId="{AEAA5D45-F184-4232-844D-59C8E05BDBCC}" srcId="{8141FEA8-FC12-49C9-8835-3B2CBC9ED20F}" destId="{C804DEFD-FD36-446B-BF42-0FD770D71B8F}" srcOrd="4" destOrd="0" parTransId="{0FC1EEE1-11CB-4981-95AC-82BB7CC643D4}" sibTransId="{0AD6B349-D6A2-4DF6-8317-DD0DD2503431}"/>
    <dgm:cxn modelId="{6C5F1EA0-C76C-4EE2-8EAB-F0D6BD94F8A6}" type="presOf" srcId="{B741B763-43AB-4FE0-BDC2-7BD346FA2FB7}" destId="{179D7529-E2B4-4A39-B7CB-E5AEFA66F236}" srcOrd="0" destOrd="0" presId="urn:microsoft.com/office/officeart/2005/8/layout/chevron2"/>
    <dgm:cxn modelId="{FD178188-E21F-4CAA-AFE7-1B28340F5A37}" type="presOf" srcId="{D5E2033D-0B85-46D6-981F-DAB737B6B319}" destId="{85537886-FD68-4314-BA50-92569A584AF4}" srcOrd="0" destOrd="0" presId="urn:microsoft.com/office/officeart/2005/8/layout/chevron2"/>
    <dgm:cxn modelId="{3A244167-28FE-4BD6-BF9C-12E83ED98D50}" type="presOf" srcId="{7CC3D225-0646-4442-AE32-C4773FD0168A}" destId="{BD826E6A-8630-4335-8C4E-C0EDD1535903}" srcOrd="0" destOrd="0" presId="urn:microsoft.com/office/officeart/2005/8/layout/chevron2"/>
    <dgm:cxn modelId="{6DDF1CEB-C8C1-4141-9B2F-CC59CBA2AD18}" type="presOf" srcId="{2BC754DF-47B8-4BCE-9FD2-41FAB268CF3C}" destId="{B954C0D4-C673-4E5D-B76B-92AF7140E36D}" srcOrd="0" destOrd="0" presId="urn:microsoft.com/office/officeart/2005/8/layout/chevron2"/>
    <dgm:cxn modelId="{CB99853F-7D22-4F03-8226-ACA1356E556A}" srcId="{8141FEA8-FC12-49C9-8835-3B2CBC9ED20F}" destId="{1930921F-5E5E-40A8-80FC-FC54D1B4F3DD}" srcOrd="0" destOrd="0" parTransId="{A62319FD-5843-4F7A-9995-24A8E79EB79F}" sibTransId="{662E1EDC-184E-4CEF-A9D9-505414F63C41}"/>
    <dgm:cxn modelId="{969FEEA7-579C-4443-B93A-E82955D5B8F6}" srcId="{8141FEA8-FC12-49C9-8835-3B2CBC9ED20F}" destId="{1FAB1B8A-46B2-4780-B670-42C4ED18F341}" srcOrd="2" destOrd="0" parTransId="{B9E9472E-92D6-4AC6-A99C-3679C6022212}" sibTransId="{2E898760-424B-4C6F-8A8B-4F7E9AC0B93D}"/>
    <dgm:cxn modelId="{64B81FFA-574C-44C8-A544-4F4EFD6FF803}" type="presOf" srcId="{8141FEA8-FC12-49C9-8835-3B2CBC9ED20F}" destId="{309CC084-9A29-4299-833C-E1EDC0F16981}" srcOrd="0" destOrd="0" presId="urn:microsoft.com/office/officeart/2005/8/layout/chevron2"/>
    <dgm:cxn modelId="{E49EEBB4-DC3E-4D75-B065-12CF6BFCD1C6}" srcId="{A48BDB62-5EE8-4592-B984-8985D048D3FB}" destId="{9C432B0A-716F-4F52-B43B-77794241EE8F}" srcOrd="0" destOrd="0" parTransId="{059BFF2F-D3FA-4E11-9821-7B480AABD9B0}" sibTransId="{3E5D44EE-36D0-4654-B31C-5C3E29ACAB03}"/>
    <dgm:cxn modelId="{0BC2B6AA-3AC0-4CDD-A9AC-E11E086283E0}" srcId="{1930921F-5E5E-40A8-80FC-FC54D1B4F3DD}" destId="{329FDCB1-5D4A-4EA0-9AF5-5B8DDF11D944}" srcOrd="0" destOrd="0" parTransId="{9C870630-D8F2-4B1D-9B9C-91DF3FEE2C26}" sibTransId="{89F113A4-9016-47F6-BF49-37BCFCC10906}"/>
    <dgm:cxn modelId="{0111C505-4120-4468-999D-18F42B3B202E}" srcId="{87C043C0-BBE9-4170-9C78-A4E63F7A547A}" destId="{DE272346-7C01-4645-8BDE-58DFCF0D96A1}" srcOrd="0" destOrd="0" parTransId="{B1D32CF7-2688-44CF-A49D-6E3BB43C64AD}" sibTransId="{E6B8F6C7-8A24-4212-9BD6-7442DB184CBC}"/>
    <dgm:cxn modelId="{37C951F4-A356-4BDB-89CD-CEA5183D44D4}" type="presOf" srcId="{87C043C0-BBE9-4170-9C78-A4E63F7A547A}" destId="{6D852B74-ED77-4056-9ABC-8B4C848657D2}" srcOrd="0" destOrd="0" presId="urn:microsoft.com/office/officeart/2005/8/layout/chevron2"/>
    <dgm:cxn modelId="{C11CBFAC-BE1F-454C-AA69-AD69654906F7}" srcId="{F6A48BC4-9E78-4E43-B616-5E5471A72395}" destId="{D5E2033D-0B85-46D6-981F-DAB737B6B319}" srcOrd="0" destOrd="0" parTransId="{D3E489BF-F662-4A4C-AC85-1464A98F1C45}" sibTransId="{785560B0-FFEB-45AD-AC42-52D84654A289}"/>
    <dgm:cxn modelId="{0AEFEEDA-C8ED-4F3B-92A9-3A393EF716E2}" type="presParOf" srcId="{309CC084-9A29-4299-833C-E1EDC0F16981}" destId="{73FF5694-580A-43BF-8641-65F3929BA518}" srcOrd="0" destOrd="0" presId="urn:microsoft.com/office/officeart/2005/8/layout/chevron2"/>
    <dgm:cxn modelId="{068F5EE8-71CF-4EC8-B972-DB151F96F56B}" type="presParOf" srcId="{73FF5694-580A-43BF-8641-65F3929BA518}" destId="{C23D8034-89E8-44AF-9BC1-486EC5A1D78E}" srcOrd="0" destOrd="0" presId="urn:microsoft.com/office/officeart/2005/8/layout/chevron2"/>
    <dgm:cxn modelId="{6EDB77F7-C203-483E-8969-51373F67510D}" type="presParOf" srcId="{73FF5694-580A-43BF-8641-65F3929BA518}" destId="{9E4C18FB-DD42-4C9C-B81F-8858B66F94A5}" srcOrd="1" destOrd="0" presId="urn:microsoft.com/office/officeart/2005/8/layout/chevron2"/>
    <dgm:cxn modelId="{8704A1BA-AA59-4284-AE12-F3B7B2371C6B}" type="presParOf" srcId="{309CC084-9A29-4299-833C-E1EDC0F16981}" destId="{0D231A33-BB2D-46BE-9986-D6E409C4A719}" srcOrd="1" destOrd="0" presId="urn:microsoft.com/office/officeart/2005/8/layout/chevron2"/>
    <dgm:cxn modelId="{2F0121AB-83AB-4492-B228-EF137D83E6EE}" type="presParOf" srcId="{309CC084-9A29-4299-833C-E1EDC0F16981}" destId="{41E83217-0560-4B56-9B49-146B9E097632}" srcOrd="2" destOrd="0" presId="urn:microsoft.com/office/officeart/2005/8/layout/chevron2"/>
    <dgm:cxn modelId="{8AF418F1-BEE8-4730-9807-BBEAFAA8D20A}" type="presParOf" srcId="{41E83217-0560-4B56-9B49-146B9E097632}" destId="{ED3429DA-E04A-4072-81F3-606A99BBE3AD}" srcOrd="0" destOrd="0" presId="urn:microsoft.com/office/officeart/2005/8/layout/chevron2"/>
    <dgm:cxn modelId="{FCD116E8-AAB2-4CCA-B566-82C3E87F8F5C}" type="presParOf" srcId="{41E83217-0560-4B56-9B49-146B9E097632}" destId="{85537886-FD68-4314-BA50-92569A584AF4}" srcOrd="1" destOrd="0" presId="urn:microsoft.com/office/officeart/2005/8/layout/chevron2"/>
    <dgm:cxn modelId="{1FB8D4B0-84FC-4786-A5DB-E7D082F767A8}" type="presParOf" srcId="{309CC084-9A29-4299-833C-E1EDC0F16981}" destId="{273E1303-FE0E-4DFB-B1E8-E9E42F3FBAFF}" srcOrd="3" destOrd="0" presId="urn:microsoft.com/office/officeart/2005/8/layout/chevron2"/>
    <dgm:cxn modelId="{89E6CEC2-0BFB-4386-8E95-E8A965E62BB4}" type="presParOf" srcId="{309CC084-9A29-4299-833C-E1EDC0F16981}" destId="{98D06BA9-55A9-459D-B475-C1066B0C42DF}" srcOrd="4" destOrd="0" presId="urn:microsoft.com/office/officeart/2005/8/layout/chevron2"/>
    <dgm:cxn modelId="{5FDDFB8E-4BE7-4AE2-B1AE-BC3DB83C4D5D}" type="presParOf" srcId="{98D06BA9-55A9-459D-B475-C1066B0C42DF}" destId="{838A15EA-525F-49C6-811B-32D94DFB9B8B}" srcOrd="0" destOrd="0" presId="urn:microsoft.com/office/officeart/2005/8/layout/chevron2"/>
    <dgm:cxn modelId="{0402A212-C817-4218-A5E9-33DEBC02FDC6}" type="presParOf" srcId="{98D06BA9-55A9-459D-B475-C1066B0C42DF}" destId="{179D7529-E2B4-4A39-B7CB-E5AEFA66F236}" srcOrd="1" destOrd="0" presId="urn:microsoft.com/office/officeart/2005/8/layout/chevron2"/>
    <dgm:cxn modelId="{C874E3EF-F64D-40AB-ADDE-DA1A00A7BFD0}" type="presParOf" srcId="{309CC084-9A29-4299-833C-E1EDC0F16981}" destId="{A694025B-2D9C-4C9E-9F97-FC8622F9DDB4}" srcOrd="5" destOrd="0" presId="urn:microsoft.com/office/officeart/2005/8/layout/chevron2"/>
    <dgm:cxn modelId="{AA2221A2-43C6-4B24-A743-A3F945887543}" type="presParOf" srcId="{309CC084-9A29-4299-833C-E1EDC0F16981}" destId="{0FAB78E1-4DC6-4C55-A288-6F900675C19A}" srcOrd="6" destOrd="0" presId="urn:microsoft.com/office/officeart/2005/8/layout/chevron2"/>
    <dgm:cxn modelId="{CCD8AAE5-941A-4A91-834C-E5C9306E87CA}" type="presParOf" srcId="{0FAB78E1-4DC6-4C55-A288-6F900675C19A}" destId="{AC00EC06-CD2D-418C-8807-630505104B3E}" srcOrd="0" destOrd="0" presId="urn:microsoft.com/office/officeart/2005/8/layout/chevron2"/>
    <dgm:cxn modelId="{26033138-37C5-49D0-BAA6-CD9F2073AE40}" type="presParOf" srcId="{0FAB78E1-4DC6-4C55-A288-6F900675C19A}" destId="{036DB0B1-F03E-49D7-8FE9-786B9826C593}" srcOrd="1" destOrd="0" presId="urn:microsoft.com/office/officeart/2005/8/layout/chevron2"/>
    <dgm:cxn modelId="{8534B000-3ACB-4683-8E2A-DE5C8D31D169}" type="presParOf" srcId="{309CC084-9A29-4299-833C-E1EDC0F16981}" destId="{4B4CE160-A2ED-4237-9AE2-276A41989771}" srcOrd="7" destOrd="0" presId="urn:microsoft.com/office/officeart/2005/8/layout/chevron2"/>
    <dgm:cxn modelId="{8B5BEBC1-3726-42E8-B6CE-60E656B205CD}" type="presParOf" srcId="{309CC084-9A29-4299-833C-E1EDC0F16981}" destId="{93A32C8A-6B09-46D8-988A-91504BDE6C48}" srcOrd="8" destOrd="0" presId="urn:microsoft.com/office/officeart/2005/8/layout/chevron2"/>
    <dgm:cxn modelId="{8A1A0DB9-E569-4503-B01C-52EEA2AC6BF7}" type="presParOf" srcId="{93A32C8A-6B09-46D8-988A-91504BDE6C48}" destId="{1116C994-4BE7-436F-A593-9321416CBE11}" srcOrd="0" destOrd="0" presId="urn:microsoft.com/office/officeart/2005/8/layout/chevron2"/>
    <dgm:cxn modelId="{8F99891E-69E0-4D88-B27E-3D842C302CCF}" type="presParOf" srcId="{93A32C8A-6B09-46D8-988A-91504BDE6C48}" destId="{791E9020-B038-41BF-96D9-FBCF012A9704}" srcOrd="1" destOrd="0" presId="urn:microsoft.com/office/officeart/2005/8/layout/chevron2"/>
    <dgm:cxn modelId="{3CB92A8D-B4E4-4344-9667-C90A62295ED2}" type="presParOf" srcId="{309CC084-9A29-4299-833C-E1EDC0F16981}" destId="{362D00FE-3A61-42A0-8AF3-F64262F2543A}" srcOrd="9" destOrd="0" presId="urn:microsoft.com/office/officeart/2005/8/layout/chevron2"/>
    <dgm:cxn modelId="{EC41723E-1B33-43F0-ACA9-193707C403BD}" type="presParOf" srcId="{309CC084-9A29-4299-833C-E1EDC0F16981}" destId="{9C469FC1-6848-42CB-87CE-1651CE7DFDDA}" srcOrd="10" destOrd="0" presId="urn:microsoft.com/office/officeart/2005/8/layout/chevron2"/>
    <dgm:cxn modelId="{11DCE7C5-F0B2-4DF3-A1CB-1A88D0447D79}" type="presParOf" srcId="{9C469FC1-6848-42CB-87CE-1651CE7DFDDA}" destId="{6D852B74-ED77-4056-9ABC-8B4C848657D2}" srcOrd="0" destOrd="0" presId="urn:microsoft.com/office/officeart/2005/8/layout/chevron2"/>
    <dgm:cxn modelId="{3A7292B8-8E78-468E-87C0-07A69B73DC31}" type="presParOf" srcId="{9C469FC1-6848-42CB-87CE-1651CE7DFDDA}" destId="{8A5C5B8D-22D5-4856-8A47-C04779AE3D62}" srcOrd="1" destOrd="0" presId="urn:microsoft.com/office/officeart/2005/8/layout/chevron2"/>
    <dgm:cxn modelId="{4399D4F4-BF76-4D6E-AA84-3C15D464B943}" type="presParOf" srcId="{309CC084-9A29-4299-833C-E1EDC0F16981}" destId="{F565D732-F6FD-4EB5-9B9D-A1EFE1B2382B}" srcOrd="11" destOrd="0" presId="urn:microsoft.com/office/officeart/2005/8/layout/chevron2"/>
    <dgm:cxn modelId="{98738568-BFE3-426C-9304-A4C8E9A1F8EB}" type="presParOf" srcId="{309CC084-9A29-4299-833C-E1EDC0F16981}" destId="{3E1C447F-CE24-4A85-AE43-43C6395B49EB}" srcOrd="12" destOrd="0" presId="urn:microsoft.com/office/officeart/2005/8/layout/chevron2"/>
    <dgm:cxn modelId="{5A46DB79-ACFB-4FE7-8A97-74CE22B6E5E8}" type="presParOf" srcId="{3E1C447F-CE24-4A85-AE43-43C6395B49EB}" destId="{BD826E6A-8630-4335-8C4E-C0EDD1535903}" srcOrd="0" destOrd="0" presId="urn:microsoft.com/office/officeart/2005/8/layout/chevron2"/>
    <dgm:cxn modelId="{0938F39E-558B-4E62-9EA6-0DCEF0742C59}" type="presParOf" srcId="{3E1C447F-CE24-4A85-AE43-43C6395B49EB}" destId="{B954C0D4-C673-4E5D-B76B-92AF7140E3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CFB3EA-5F8B-4F5E-8065-13BCBFEE3E7B}" type="doc">
      <dgm:prSet loTypeId="urn:microsoft.com/office/officeart/2005/8/layout/gear1" loCatId="process" qsTypeId="urn:microsoft.com/office/officeart/2005/8/quickstyle/simple3" qsCatId="simple" csTypeId="urn:microsoft.com/office/officeart/2005/8/colors/accent1_2" csCatId="accent1" phldr="1"/>
      <dgm:spPr/>
    </dgm:pt>
    <dgm:pt modelId="{02FBE313-0F79-4C61-94B9-CE441C665BD1}">
      <dgm:prSet/>
      <dgm:spPr/>
      <dgm:t>
        <a:bodyPr/>
        <a:lstStyle/>
        <a:p>
          <a:pPr rtl="0"/>
          <a:r>
            <a:rPr lang="tr-TR" dirty="0" smtClean="0"/>
            <a:t>OFANSİF TEDBİRLER</a:t>
          </a:r>
          <a:endParaRPr lang="tr-TR" dirty="0"/>
        </a:p>
      </dgm:t>
    </dgm:pt>
    <dgm:pt modelId="{8A81B1B2-E63C-480A-B081-577B49281DC1}" type="parTrans" cxnId="{6C353C7A-5146-4334-86FC-12907C425563}">
      <dgm:prSet/>
      <dgm:spPr/>
      <dgm:t>
        <a:bodyPr/>
        <a:lstStyle/>
        <a:p>
          <a:endParaRPr lang="tr-TR"/>
        </a:p>
      </dgm:t>
    </dgm:pt>
    <dgm:pt modelId="{64665FA9-7901-4E6A-8B61-B64B786FEB99}" type="sibTrans" cxnId="{6C353C7A-5146-4334-86FC-12907C425563}">
      <dgm:prSet/>
      <dgm:spPr/>
      <dgm:t>
        <a:bodyPr/>
        <a:lstStyle/>
        <a:p>
          <a:endParaRPr lang="tr-TR"/>
        </a:p>
      </dgm:t>
    </dgm:pt>
    <dgm:pt modelId="{554506EA-5A8B-4356-88AE-9158EEEC0016}">
      <dgm:prSet custT="1"/>
      <dgm:spPr/>
      <dgm:t>
        <a:bodyPr/>
        <a:lstStyle/>
        <a:p>
          <a:pPr algn="l" rtl="0"/>
          <a:r>
            <a:rPr lang="tr-TR" sz="1600" b="0" i="0" baseline="0" dirty="0" smtClean="0"/>
            <a:t>TEKNOLOJİK YENİLİĞİ ARTTIRMA</a:t>
          </a:r>
          <a:endParaRPr lang="tr-TR" sz="1600" dirty="0"/>
        </a:p>
      </dgm:t>
    </dgm:pt>
    <dgm:pt modelId="{EFD8EC67-BBC3-4E03-B1BB-A7E21B5CF594}" type="parTrans" cxnId="{4DCF8BA4-71F9-4DA3-8364-EC9E2902E34C}">
      <dgm:prSet/>
      <dgm:spPr/>
      <dgm:t>
        <a:bodyPr/>
        <a:lstStyle/>
        <a:p>
          <a:endParaRPr lang="tr-TR"/>
        </a:p>
      </dgm:t>
    </dgm:pt>
    <dgm:pt modelId="{E4EFB232-9F9E-4B06-87BC-8DF62BB6086E}" type="sibTrans" cxnId="{4DCF8BA4-71F9-4DA3-8364-EC9E2902E34C}">
      <dgm:prSet/>
      <dgm:spPr/>
      <dgm:t>
        <a:bodyPr/>
        <a:lstStyle/>
        <a:p>
          <a:endParaRPr lang="tr-TR"/>
        </a:p>
      </dgm:t>
    </dgm:pt>
    <dgm:pt modelId="{F6E9797F-0461-48D2-BA3E-68C83030E03D}">
      <dgm:prSet custT="1"/>
      <dgm:spPr/>
      <dgm:t>
        <a:bodyPr/>
        <a:lstStyle/>
        <a:p>
          <a:pPr algn="l" rtl="0"/>
          <a:r>
            <a:rPr lang="tr-TR" sz="1600" b="0" i="0" baseline="0" dirty="0" smtClean="0"/>
            <a:t>ARGE FAALİYETLERİNİ GELİŞTİRME</a:t>
          </a:r>
          <a:endParaRPr lang="tr-TR" sz="1600" dirty="0"/>
        </a:p>
      </dgm:t>
    </dgm:pt>
    <dgm:pt modelId="{173E1071-7249-4567-8144-FB0C414B561B}" type="parTrans" cxnId="{01BBE493-80AE-4718-9527-3E0985D37833}">
      <dgm:prSet/>
      <dgm:spPr/>
      <dgm:t>
        <a:bodyPr/>
        <a:lstStyle/>
        <a:p>
          <a:endParaRPr lang="tr-TR"/>
        </a:p>
      </dgm:t>
    </dgm:pt>
    <dgm:pt modelId="{FF855C92-362B-459A-B4C0-B4858060E3F5}" type="sibTrans" cxnId="{01BBE493-80AE-4718-9527-3E0985D37833}">
      <dgm:prSet/>
      <dgm:spPr/>
      <dgm:t>
        <a:bodyPr/>
        <a:lstStyle/>
        <a:p>
          <a:endParaRPr lang="tr-TR"/>
        </a:p>
      </dgm:t>
    </dgm:pt>
    <dgm:pt modelId="{0C78AD93-1FC2-4AB0-AC8E-9C0770249B7D}">
      <dgm:prSet custT="1"/>
      <dgm:spPr/>
      <dgm:t>
        <a:bodyPr/>
        <a:lstStyle/>
        <a:p>
          <a:pPr algn="l" rtl="0"/>
          <a:r>
            <a:rPr lang="tr-TR" sz="1600" b="0" i="0" baseline="0" dirty="0" smtClean="0"/>
            <a:t>ARGE’DE ÇALIŞAN SAYISINI ARTIRMA</a:t>
          </a:r>
          <a:endParaRPr lang="tr-TR" sz="1600" dirty="0"/>
        </a:p>
      </dgm:t>
    </dgm:pt>
    <dgm:pt modelId="{B98AFFBC-10C9-439B-A98B-98F5E5C652F4}" type="parTrans" cxnId="{6C7D4FE1-06F3-4DF8-BDFD-949AF3CCDFA9}">
      <dgm:prSet/>
      <dgm:spPr/>
      <dgm:t>
        <a:bodyPr/>
        <a:lstStyle/>
        <a:p>
          <a:endParaRPr lang="tr-TR"/>
        </a:p>
      </dgm:t>
    </dgm:pt>
    <dgm:pt modelId="{E154422E-88CE-4EB3-AF6F-8BDE5875157B}" type="sibTrans" cxnId="{6C7D4FE1-06F3-4DF8-BDFD-949AF3CCDFA9}">
      <dgm:prSet/>
      <dgm:spPr/>
      <dgm:t>
        <a:bodyPr/>
        <a:lstStyle/>
        <a:p>
          <a:endParaRPr lang="tr-TR"/>
        </a:p>
      </dgm:t>
    </dgm:pt>
    <dgm:pt modelId="{AE38A565-3983-4AD2-AD34-8E047804170C}">
      <dgm:prSet custT="1"/>
      <dgm:spPr/>
      <dgm:t>
        <a:bodyPr/>
        <a:lstStyle/>
        <a:p>
          <a:pPr algn="l" rtl="0"/>
          <a:r>
            <a:rPr lang="tr-TR" sz="1600" b="0" i="0" baseline="0" dirty="0" smtClean="0"/>
            <a:t>ÖZ SERMAYE VE YABANCI SERMAYE  SAĞLAMA GÜCÜNÜ ARTIRMA</a:t>
          </a:r>
          <a:endParaRPr lang="tr-TR" sz="1600" dirty="0"/>
        </a:p>
      </dgm:t>
    </dgm:pt>
    <dgm:pt modelId="{1E383EE9-0B9A-42CD-9C6D-15A96BB24871}" type="parTrans" cxnId="{E00C5907-C4FD-47BC-8867-16347F05371A}">
      <dgm:prSet/>
      <dgm:spPr/>
      <dgm:t>
        <a:bodyPr/>
        <a:lstStyle/>
        <a:p>
          <a:endParaRPr lang="tr-TR"/>
        </a:p>
      </dgm:t>
    </dgm:pt>
    <dgm:pt modelId="{AFB9442A-F12C-4276-96AD-BCAFEA506ED3}" type="sibTrans" cxnId="{E00C5907-C4FD-47BC-8867-16347F05371A}">
      <dgm:prSet/>
      <dgm:spPr/>
      <dgm:t>
        <a:bodyPr/>
        <a:lstStyle/>
        <a:p>
          <a:endParaRPr lang="tr-TR"/>
        </a:p>
      </dgm:t>
    </dgm:pt>
    <dgm:pt modelId="{6DF2AD86-75F1-462C-837E-41F5038707E6}">
      <dgm:prSet/>
      <dgm:spPr/>
      <dgm:t>
        <a:bodyPr/>
        <a:lstStyle/>
        <a:p>
          <a:pPr rtl="0"/>
          <a:r>
            <a:rPr lang="tr-TR" b="0" dirty="0" smtClean="0"/>
            <a:t>DEFANSİF TEDBİRLER</a:t>
          </a:r>
          <a:endParaRPr lang="tr-TR" dirty="0"/>
        </a:p>
      </dgm:t>
    </dgm:pt>
    <dgm:pt modelId="{BEA9E19C-AAA5-4869-9AB4-2BE9AEE8B3EA}" type="parTrans" cxnId="{56845F9F-53C1-44F6-BFBF-3E9FD6F91D3E}">
      <dgm:prSet/>
      <dgm:spPr/>
      <dgm:t>
        <a:bodyPr/>
        <a:lstStyle/>
        <a:p>
          <a:endParaRPr lang="tr-TR"/>
        </a:p>
      </dgm:t>
    </dgm:pt>
    <dgm:pt modelId="{D0E6A74D-D9EE-4431-8D2C-9382451C351E}" type="sibTrans" cxnId="{56845F9F-53C1-44F6-BFBF-3E9FD6F91D3E}">
      <dgm:prSet/>
      <dgm:spPr/>
      <dgm:t>
        <a:bodyPr/>
        <a:lstStyle/>
        <a:p>
          <a:endParaRPr lang="tr-TR"/>
        </a:p>
      </dgm:t>
    </dgm:pt>
    <dgm:pt modelId="{60ACB069-A643-4ABD-8E09-1213FEB89C45}">
      <dgm:prSet custT="1"/>
      <dgm:spPr/>
      <dgm:t>
        <a:bodyPr/>
        <a:lstStyle/>
        <a:p>
          <a:pPr rtl="0"/>
          <a:r>
            <a:rPr lang="tr-TR" sz="1400" b="0" dirty="0" smtClean="0"/>
            <a:t>NÖTÜRLEŞTİRME:KAMU VE HUKUKİ KORUMA SAĞLAMA</a:t>
          </a:r>
          <a:endParaRPr lang="tr-TR" sz="1400" dirty="0"/>
        </a:p>
      </dgm:t>
    </dgm:pt>
    <dgm:pt modelId="{4433F406-C8FC-45BC-BAAD-1FF2744897C2}" type="parTrans" cxnId="{5EC0D019-F113-494C-94FB-71D22077BBB9}">
      <dgm:prSet/>
      <dgm:spPr/>
      <dgm:t>
        <a:bodyPr/>
        <a:lstStyle/>
        <a:p>
          <a:endParaRPr lang="tr-TR"/>
        </a:p>
      </dgm:t>
    </dgm:pt>
    <dgm:pt modelId="{ED085F00-7EE8-4D34-8487-9D6AE929F8BC}" type="sibTrans" cxnId="{5EC0D019-F113-494C-94FB-71D22077BBB9}">
      <dgm:prSet/>
      <dgm:spPr/>
      <dgm:t>
        <a:bodyPr/>
        <a:lstStyle/>
        <a:p>
          <a:endParaRPr lang="tr-TR"/>
        </a:p>
      </dgm:t>
    </dgm:pt>
    <dgm:pt modelId="{3F581705-6FC3-412D-902A-FB29C9BC6FD7}">
      <dgm:prSet custT="1"/>
      <dgm:spPr/>
      <dgm:t>
        <a:bodyPr/>
        <a:lstStyle/>
        <a:p>
          <a:pPr rtl="0"/>
          <a:r>
            <a:rPr lang="tr-TR" sz="1400" b="0" dirty="0" smtClean="0"/>
            <a:t>DENKLEŞTİRME</a:t>
          </a:r>
          <a:endParaRPr lang="tr-TR" sz="1400" dirty="0"/>
        </a:p>
      </dgm:t>
    </dgm:pt>
    <dgm:pt modelId="{ABDF11A8-1595-4B18-9BB0-DE7F562C4386}" type="parTrans" cxnId="{59472852-73C9-4964-AA4B-59D7A6EC20AC}">
      <dgm:prSet/>
      <dgm:spPr/>
      <dgm:t>
        <a:bodyPr/>
        <a:lstStyle/>
        <a:p>
          <a:endParaRPr lang="tr-TR"/>
        </a:p>
      </dgm:t>
    </dgm:pt>
    <dgm:pt modelId="{01D38A0C-967F-4335-8435-10961301074E}" type="sibTrans" cxnId="{59472852-73C9-4964-AA4B-59D7A6EC20AC}">
      <dgm:prSet/>
      <dgm:spPr/>
      <dgm:t>
        <a:bodyPr/>
        <a:lstStyle/>
        <a:p>
          <a:endParaRPr lang="tr-TR"/>
        </a:p>
      </dgm:t>
    </dgm:pt>
    <dgm:pt modelId="{645F964E-31ED-41DE-AEE0-747B41502F11}">
      <dgm:prSet custT="1"/>
      <dgm:spPr/>
      <dgm:t>
        <a:bodyPr/>
        <a:lstStyle/>
        <a:p>
          <a:pPr rtl="0"/>
          <a:r>
            <a:rPr lang="tr-TR" sz="1400" b="0" dirty="0" smtClean="0"/>
            <a:t>BAĞIMSIZ MÜŞTERİ SAYISINI ARTIRMA</a:t>
          </a:r>
          <a:endParaRPr lang="tr-TR" sz="1400" dirty="0"/>
        </a:p>
      </dgm:t>
    </dgm:pt>
    <dgm:pt modelId="{A2DCFA26-42A3-477A-B068-97AFA9797DF4}" type="parTrans" cxnId="{AD473B1E-E465-4C2C-8036-E18EEE292595}">
      <dgm:prSet/>
      <dgm:spPr/>
      <dgm:t>
        <a:bodyPr/>
        <a:lstStyle/>
        <a:p>
          <a:endParaRPr lang="tr-TR"/>
        </a:p>
      </dgm:t>
    </dgm:pt>
    <dgm:pt modelId="{AFAF9770-CB61-4838-973D-964B8E30D000}" type="sibTrans" cxnId="{AD473B1E-E465-4C2C-8036-E18EEE292595}">
      <dgm:prSet/>
      <dgm:spPr/>
      <dgm:t>
        <a:bodyPr/>
        <a:lstStyle/>
        <a:p>
          <a:endParaRPr lang="tr-TR"/>
        </a:p>
      </dgm:t>
    </dgm:pt>
    <dgm:pt modelId="{ACF72105-A32E-4350-850C-6066000C8077}">
      <dgm:prSet custT="1"/>
      <dgm:spPr/>
      <dgm:t>
        <a:bodyPr/>
        <a:lstStyle/>
        <a:p>
          <a:pPr rtl="0"/>
          <a:r>
            <a:rPr lang="tr-TR" sz="1400" b="0" dirty="0" smtClean="0"/>
            <a:t>PAZAR SAYISINI ARTIRMA</a:t>
          </a:r>
          <a:endParaRPr lang="tr-TR" sz="1400" dirty="0"/>
        </a:p>
      </dgm:t>
    </dgm:pt>
    <dgm:pt modelId="{03FA4B17-3AF1-4BA7-89C4-37435D9F8C32}" type="parTrans" cxnId="{FC7E772A-61D7-4D3B-B014-4F754F6CFBA9}">
      <dgm:prSet/>
      <dgm:spPr/>
      <dgm:t>
        <a:bodyPr/>
        <a:lstStyle/>
        <a:p>
          <a:endParaRPr lang="tr-TR"/>
        </a:p>
      </dgm:t>
    </dgm:pt>
    <dgm:pt modelId="{B0341847-1E2D-4AC2-9832-80F16D7DA3C6}" type="sibTrans" cxnId="{FC7E772A-61D7-4D3B-B014-4F754F6CFBA9}">
      <dgm:prSet/>
      <dgm:spPr/>
      <dgm:t>
        <a:bodyPr/>
        <a:lstStyle/>
        <a:p>
          <a:endParaRPr lang="tr-TR"/>
        </a:p>
      </dgm:t>
    </dgm:pt>
    <dgm:pt modelId="{8D2FC151-AD7A-43EB-A309-F61DEC2981FB}">
      <dgm:prSet custT="1"/>
      <dgm:spPr/>
      <dgm:t>
        <a:bodyPr/>
        <a:lstStyle/>
        <a:p>
          <a:pPr rtl="0"/>
          <a:r>
            <a:rPr lang="tr-TR" sz="1400" b="0" dirty="0" smtClean="0"/>
            <a:t>KULLANILAN BAĞIMSIZ TEKNOLOJİ SAYISINI ARTIRMA</a:t>
          </a:r>
          <a:endParaRPr lang="tr-TR" sz="1400" dirty="0"/>
        </a:p>
      </dgm:t>
    </dgm:pt>
    <dgm:pt modelId="{A46B7C12-6BB4-44D0-9DA4-550770F7F0E2}" type="parTrans" cxnId="{A23638E7-9630-4D08-B34D-10F3A3927371}">
      <dgm:prSet/>
      <dgm:spPr/>
      <dgm:t>
        <a:bodyPr/>
        <a:lstStyle/>
        <a:p>
          <a:endParaRPr lang="tr-TR"/>
        </a:p>
      </dgm:t>
    </dgm:pt>
    <dgm:pt modelId="{8954C9E2-6101-42CE-BCCA-D0F249B4B6B3}" type="sibTrans" cxnId="{A23638E7-9630-4D08-B34D-10F3A3927371}">
      <dgm:prSet/>
      <dgm:spPr/>
      <dgm:t>
        <a:bodyPr/>
        <a:lstStyle/>
        <a:p>
          <a:endParaRPr lang="tr-TR"/>
        </a:p>
      </dgm:t>
    </dgm:pt>
    <dgm:pt modelId="{F038A0A6-8A5F-4594-9C2B-F37C6C36D4B5}" type="pres">
      <dgm:prSet presAssocID="{C9CFB3EA-5F8B-4F5E-8065-13BCBFEE3E7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06BB566-43FB-448F-9474-4A1620639294}" type="pres">
      <dgm:prSet presAssocID="{02FBE313-0F79-4C61-94B9-CE441C665BD1}" presName="gear1" presStyleLbl="node1" presStyleIdx="0" presStyleCnt="2" custLinFactNeighborX="-348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AD5699-D02C-47C5-8092-175B5F67A282}" type="pres">
      <dgm:prSet presAssocID="{02FBE313-0F79-4C61-94B9-CE441C665BD1}" presName="gear1srcNode" presStyleLbl="node1" presStyleIdx="0" presStyleCnt="2"/>
      <dgm:spPr/>
      <dgm:t>
        <a:bodyPr/>
        <a:lstStyle/>
        <a:p>
          <a:endParaRPr lang="tr-TR"/>
        </a:p>
      </dgm:t>
    </dgm:pt>
    <dgm:pt modelId="{700CAABA-D703-465D-9345-E81C3948493B}" type="pres">
      <dgm:prSet presAssocID="{02FBE313-0F79-4C61-94B9-CE441C665BD1}" presName="gear1dstNode" presStyleLbl="node1" presStyleIdx="0" presStyleCnt="2"/>
      <dgm:spPr/>
      <dgm:t>
        <a:bodyPr/>
        <a:lstStyle/>
        <a:p>
          <a:endParaRPr lang="tr-TR"/>
        </a:p>
      </dgm:t>
    </dgm:pt>
    <dgm:pt modelId="{47754424-88A9-43DD-88AF-AE40752C7713}" type="pres">
      <dgm:prSet presAssocID="{02FBE313-0F79-4C61-94B9-CE441C665BD1}" presName="gear1ch" presStyleLbl="fgAcc1" presStyleIdx="0" presStyleCnt="2" custScaleX="162270" custScaleY="115131" custLinFactNeighborX="-547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D5DBBE-70D4-47FE-B232-640D388647B5}" type="pres">
      <dgm:prSet presAssocID="{6DF2AD86-75F1-462C-837E-41F5038707E6}" presName="gear2" presStyleLbl="node1" presStyleIdx="1" presStyleCnt="2" custLinFactNeighborX="-16915" custLinFactNeighborY="119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AFBA40-162A-4D09-A7F6-7903E63BBEA4}" type="pres">
      <dgm:prSet presAssocID="{6DF2AD86-75F1-462C-837E-41F5038707E6}" presName="gear2srcNode" presStyleLbl="node1" presStyleIdx="1" presStyleCnt="2"/>
      <dgm:spPr/>
      <dgm:t>
        <a:bodyPr/>
        <a:lstStyle/>
        <a:p>
          <a:endParaRPr lang="tr-TR"/>
        </a:p>
      </dgm:t>
    </dgm:pt>
    <dgm:pt modelId="{D4546614-A7D7-4C4D-B160-E2FEAFAEB48C}" type="pres">
      <dgm:prSet presAssocID="{6DF2AD86-75F1-462C-837E-41F5038707E6}" presName="gear2dstNode" presStyleLbl="node1" presStyleIdx="1" presStyleCnt="2"/>
      <dgm:spPr/>
      <dgm:t>
        <a:bodyPr/>
        <a:lstStyle/>
        <a:p>
          <a:endParaRPr lang="tr-TR"/>
        </a:p>
      </dgm:t>
    </dgm:pt>
    <dgm:pt modelId="{B41B396C-B8D4-4E96-8F9D-97E0E4B0D108}" type="pres">
      <dgm:prSet presAssocID="{6DF2AD86-75F1-462C-837E-41F5038707E6}" presName="gear2ch" presStyleLbl="fgAcc1" presStyleIdx="1" presStyleCnt="2" custScaleX="129378" custScaleY="110059" custLinFactNeighborX="-14235" custLinFactNeighborY="120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727A27-45D6-4720-AB3D-E4A5E071EB2F}" type="pres">
      <dgm:prSet presAssocID="{64665FA9-7901-4E6A-8B61-B64B786FEB99}" presName="connector1" presStyleLbl="sibTrans2D1" presStyleIdx="0" presStyleCnt="2"/>
      <dgm:spPr/>
      <dgm:t>
        <a:bodyPr/>
        <a:lstStyle/>
        <a:p>
          <a:endParaRPr lang="tr-TR"/>
        </a:p>
      </dgm:t>
    </dgm:pt>
    <dgm:pt modelId="{C70DBC04-0D20-4036-AEFA-127626C9F1F8}" type="pres">
      <dgm:prSet presAssocID="{D0E6A74D-D9EE-4431-8D2C-9382451C351E}" presName="connector2" presStyleLbl="sibTrans2D1" presStyleIdx="1" presStyleCnt="2" custLinFactNeighborX="-11566"/>
      <dgm:spPr/>
      <dgm:t>
        <a:bodyPr/>
        <a:lstStyle/>
        <a:p>
          <a:endParaRPr lang="tr-TR"/>
        </a:p>
      </dgm:t>
    </dgm:pt>
  </dgm:ptLst>
  <dgm:cxnLst>
    <dgm:cxn modelId="{AFB1A3EC-0A11-4582-8A4F-FB38A9C2F85D}" type="presOf" srcId="{6DF2AD86-75F1-462C-837E-41F5038707E6}" destId="{D4546614-A7D7-4C4D-B160-E2FEAFAEB48C}" srcOrd="2" destOrd="0" presId="urn:microsoft.com/office/officeart/2005/8/layout/gear1"/>
    <dgm:cxn modelId="{6C353C7A-5146-4334-86FC-12907C425563}" srcId="{C9CFB3EA-5F8B-4F5E-8065-13BCBFEE3E7B}" destId="{02FBE313-0F79-4C61-94B9-CE441C665BD1}" srcOrd="0" destOrd="0" parTransId="{8A81B1B2-E63C-480A-B081-577B49281DC1}" sibTransId="{64665FA9-7901-4E6A-8B61-B64B786FEB99}"/>
    <dgm:cxn modelId="{01BBE493-80AE-4718-9527-3E0985D37833}" srcId="{02FBE313-0F79-4C61-94B9-CE441C665BD1}" destId="{F6E9797F-0461-48D2-BA3E-68C83030E03D}" srcOrd="1" destOrd="0" parTransId="{173E1071-7249-4567-8144-FB0C414B561B}" sibTransId="{FF855C92-362B-459A-B4C0-B4858060E3F5}"/>
    <dgm:cxn modelId="{5EC0D019-F113-494C-94FB-71D22077BBB9}" srcId="{6DF2AD86-75F1-462C-837E-41F5038707E6}" destId="{60ACB069-A643-4ABD-8E09-1213FEB89C45}" srcOrd="0" destOrd="0" parTransId="{4433F406-C8FC-45BC-BAAD-1FF2744897C2}" sibTransId="{ED085F00-7EE8-4D34-8487-9D6AE929F8BC}"/>
    <dgm:cxn modelId="{0BCD878D-A2BB-4FB9-8060-74D0038FB7BC}" type="presOf" srcId="{02FBE313-0F79-4C61-94B9-CE441C665BD1}" destId="{700CAABA-D703-465D-9345-E81C3948493B}" srcOrd="2" destOrd="0" presId="urn:microsoft.com/office/officeart/2005/8/layout/gear1"/>
    <dgm:cxn modelId="{B202FC46-21F5-4A4D-9E8D-DD6D2BA0A227}" type="presOf" srcId="{3F581705-6FC3-412D-902A-FB29C9BC6FD7}" destId="{B41B396C-B8D4-4E96-8F9D-97E0E4B0D108}" srcOrd="0" destOrd="1" presId="urn:microsoft.com/office/officeart/2005/8/layout/gear1"/>
    <dgm:cxn modelId="{541B69B9-0F0D-4084-A55F-7FADD743259F}" type="presOf" srcId="{60ACB069-A643-4ABD-8E09-1213FEB89C45}" destId="{B41B396C-B8D4-4E96-8F9D-97E0E4B0D108}" srcOrd="0" destOrd="0" presId="urn:microsoft.com/office/officeart/2005/8/layout/gear1"/>
    <dgm:cxn modelId="{5E1AF2DA-3B8E-4D14-8FFE-168C0B723007}" type="presOf" srcId="{0C78AD93-1FC2-4AB0-AC8E-9C0770249B7D}" destId="{47754424-88A9-43DD-88AF-AE40752C7713}" srcOrd="0" destOrd="2" presId="urn:microsoft.com/office/officeart/2005/8/layout/gear1"/>
    <dgm:cxn modelId="{B83ADBA0-42C5-46BF-91EE-58095D1CCCD8}" type="presOf" srcId="{F6E9797F-0461-48D2-BA3E-68C83030E03D}" destId="{47754424-88A9-43DD-88AF-AE40752C7713}" srcOrd="0" destOrd="1" presId="urn:microsoft.com/office/officeart/2005/8/layout/gear1"/>
    <dgm:cxn modelId="{9F57F6CF-7255-4748-803B-50DA34DD5795}" type="presOf" srcId="{6DF2AD86-75F1-462C-837E-41F5038707E6}" destId="{7EAFBA40-162A-4D09-A7F6-7903E63BBEA4}" srcOrd="1" destOrd="0" presId="urn:microsoft.com/office/officeart/2005/8/layout/gear1"/>
    <dgm:cxn modelId="{4A70C5A7-5775-4F3B-B555-59296ACB054F}" type="presOf" srcId="{554506EA-5A8B-4356-88AE-9158EEEC0016}" destId="{47754424-88A9-43DD-88AF-AE40752C7713}" srcOrd="0" destOrd="0" presId="urn:microsoft.com/office/officeart/2005/8/layout/gear1"/>
    <dgm:cxn modelId="{C97C1DB4-575E-479D-B104-CE8FD29188F3}" type="presOf" srcId="{02FBE313-0F79-4C61-94B9-CE441C665BD1}" destId="{606BB566-43FB-448F-9474-4A1620639294}" srcOrd="0" destOrd="0" presId="urn:microsoft.com/office/officeart/2005/8/layout/gear1"/>
    <dgm:cxn modelId="{FC7E772A-61D7-4D3B-B014-4F754F6CFBA9}" srcId="{3F581705-6FC3-412D-902A-FB29C9BC6FD7}" destId="{ACF72105-A32E-4350-850C-6066000C8077}" srcOrd="1" destOrd="0" parTransId="{03FA4B17-3AF1-4BA7-89C4-37435D9F8C32}" sibTransId="{B0341847-1E2D-4AC2-9832-80F16D7DA3C6}"/>
    <dgm:cxn modelId="{59472852-73C9-4964-AA4B-59D7A6EC20AC}" srcId="{6DF2AD86-75F1-462C-837E-41F5038707E6}" destId="{3F581705-6FC3-412D-902A-FB29C9BC6FD7}" srcOrd="1" destOrd="0" parTransId="{ABDF11A8-1595-4B18-9BB0-DE7F562C4386}" sibTransId="{01D38A0C-967F-4335-8435-10961301074E}"/>
    <dgm:cxn modelId="{AD473B1E-E465-4C2C-8036-E18EEE292595}" srcId="{3F581705-6FC3-412D-902A-FB29C9BC6FD7}" destId="{645F964E-31ED-41DE-AEE0-747B41502F11}" srcOrd="0" destOrd="0" parTransId="{A2DCFA26-42A3-477A-B068-97AFA9797DF4}" sibTransId="{AFAF9770-CB61-4838-973D-964B8E30D000}"/>
    <dgm:cxn modelId="{A23638E7-9630-4D08-B34D-10F3A3927371}" srcId="{3F581705-6FC3-412D-902A-FB29C9BC6FD7}" destId="{8D2FC151-AD7A-43EB-A309-F61DEC2981FB}" srcOrd="2" destOrd="0" parTransId="{A46B7C12-6BB4-44D0-9DA4-550770F7F0E2}" sibTransId="{8954C9E2-6101-42CE-BCCA-D0F249B4B6B3}"/>
    <dgm:cxn modelId="{151E991B-CE73-4F0A-A3EE-DB660D0E46DE}" type="presOf" srcId="{AE38A565-3983-4AD2-AD34-8E047804170C}" destId="{47754424-88A9-43DD-88AF-AE40752C7713}" srcOrd="0" destOrd="3" presId="urn:microsoft.com/office/officeart/2005/8/layout/gear1"/>
    <dgm:cxn modelId="{A4731AE0-1DF4-49F5-AAE8-0D2DACBE3687}" type="presOf" srcId="{C9CFB3EA-5F8B-4F5E-8065-13BCBFEE3E7B}" destId="{F038A0A6-8A5F-4594-9C2B-F37C6C36D4B5}" srcOrd="0" destOrd="0" presId="urn:microsoft.com/office/officeart/2005/8/layout/gear1"/>
    <dgm:cxn modelId="{FEE5434F-EFDA-4A69-BE2E-DFDEBF9C3C4C}" type="presOf" srcId="{64665FA9-7901-4E6A-8B61-B64B786FEB99}" destId="{CA727A27-45D6-4720-AB3D-E4A5E071EB2F}" srcOrd="0" destOrd="0" presId="urn:microsoft.com/office/officeart/2005/8/layout/gear1"/>
    <dgm:cxn modelId="{E00C5907-C4FD-47BC-8867-16347F05371A}" srcId="{02FBE313-0F79-4C61-94B9-CE441C665BD1}" destId="{AE38A565-3983-4AD2-AD34-8E047804170C}" srcOrd="3" destOrd="0" parTransId="{1E383EE9-0B9A-42CD-9C6D-15A96BB24871}" sibTransId="{AFB9442A-F12C-4276-96AD-BCAFEA506ED3}"/>
    <dgm:cxn modelId="{C0355328-FB5F-479A-A3C8-C8E6F1C36604}" type="presOf" srcId="{6DF2AD86-75F1-462C-837E-41F5038707E6}" destId="{77D5DBBE-70D4-47FE-B232-640D388647B5}" srcOrd="0" destOrd="0" presId="urn:microsoft.com/office/officeart/2005/8/layout/gear1"/>
    <dgm:cxn modelId="{8D87B2EC-8585-484B-8590-C0CDADD62C32}" type="presOf" srcId="{645F964E-31ED-41DE-AEE0-747B41502F11}" destId="{B41B396C-B8D4-4E96-8F9D-97E0E4B0D108}" srcOrd="0" destOrd="2" presId="urn:microsoft.com/office/officeart/2005/8/layout/gear1"/>
    <dgm:cxn modelId="{F8C7FA10-7D9E-4D1E-BBC4-11BA6362DD9D}" type="presOf" srcId="{ACF72105-A32E-4350-850C-6066000C8077}" destId="{B41B396C-B8D4-4E96-8F9D-97E0E4B0D108}" srcOrd="0" destOrd="3" presId="urn:microsoft.com/office/officeart/2005/8/layout/gear1"/>
    <dgm:cxn modelId="{CEA52B4A-170A-4D45-876E-6918394EAB16}" type="presOf" srcId="{D0E6A74D-D9EE-4431-8D2C-9382451C351E}" destId="{C70DBC04-0D20-4036-AEFA-127626C9F1F8}" srcOrd="0" destOrd="0" presId="urn:microsoft.com/office/officeart/2005/8/layout/gear1"/>
    <dgm:cxn modelId="{4DCF8BA4-71F9-4DA3-8364-EC9E2902E34C}" srcId="{02FBE313-0F79-4C61-94B9-CE441C665BD1}" destId="{554506EA-5A8B-4356-88AE-9158EEEC0016}" srcOrd="0" destOrd="0" parTransId="{EFD8EC67-BBC3-4E03-B1BB-A7E21B5CF594}" sibTransId="{E4EFB232-9F9E-4B06-87BC-8DF62BB6086E}"/>
    <dgm:cxn modelId="{56845F9F-53C1-44F6-BFBF-3E9FD6F91D3E}" srcId="{C9CFB3EA-5F8B-4F5E-8065-13BCBFEE3E7B}" destId="{6DF2AD86-75F1-462C-837E-41F5038707E6}" srcOrd="1" destOrd="0" parTransId="{BEA9E19C-AAA5-4869-9AB4-2BE9AEE8B3EA}" sibTransId="{D0E6A74D-D9EE-4431-8D2C-9382451C351E}"/>
    <dgm:cxn modelId="{6C7D4FE1-06F3-4DF8-BDFD-949AF3CCDFA9}" srcId="{02FBE313-0F79-4C61-94B9-CE441C665BD1}" destId="{0C78AD93-1FC2-4AB0-AC8E-9C0770249B7D}" srcOrd="2" destOrd="0" parTransId="{B98AFFBC-10C9-439B-A98B-98F5E5C652F4}" sibTransId="{E154422E-88CE-4EB3-AF6F-8BDE5875157B}"/>
    <dgm:cxn modelId="{55558E70-947E-4A93-B0E4-2322160BE45C}" type="presOf" srcId="{02FBE313-0F79-4C61-94B9-CE441C665BD1}" destId="{CCAD5699-D02C-47C5-8092-175B5F67A282}" srcOrd="1" destOrd="0" presId="urn:microsoft.com/office/officeart/2005/8/layout/gear1"/>
    <dgm:cxn modelId="{27B53014-6F91-4A46-9F92-011FC11146BC}" type="presOf" srcId="{8D2FC151-AD7A-43EB-A309-F61DEC2981FB}" destId="{B41B396C-B8D4-4E96-8F9D-97E0E4B0D108}" srcOrd="0" destOrd="4" presId="urn:microsoft.com/office/officeart/2005/8/layout/gear1"/>
    <dgm:cxn modelId="{0B56A4D2-8052-4B2A-920E-F88B419357B0}" type="presParOf" srcId="{F038A0A6-8A5F-4594-9C2B-F37C6C36D4B5}" destId="{606BB566-43FB-448F-9474-4A1620639294}" srcOrd="0" destOrd="0" presId="urn:microsoft.com/office/officeart/2005/8/layout/gear1"/>
    <dgm:cxn modelId="{907CEEF9-CB25-4BE5-AE56-FE41D28DADCE}" type="presParOf" srcId="{F038A0A6-8A5F-4594-9C2B-F37C6C36D4B5}" destId="{CCAD5699-D02C-47C5-8092-175B5F67A282}" srcOrd="1" destOrd="0" presId="urn:microsoft.com/office/officeart/2005/8/layout/gear1"/>
    <dgm:cxn modelId="{A9FF2DE2-279A-4A9F-B79C-3570670D1C2D}" type="presParOf" srcId="{F038A0A6-8A5F-4594-9C2B-F37C6C36D4B5}" destId="{700CAABA-D703-465D-9345-E81C3948493B}" srcOrd="2" destOrd="0" presId="urn:microsoft.com/office/officeart/2005/8/layout/gear1"/>
    <dgm:cxn modelId="{BDB01B12-ECE3-4CA7-A9AE-2D8D77D1EAD5}" type="presParOf" srcId="{F038A0A6-8A5F-4594-9C2B-F37C6C36D4B5}" destId="{47754424-88A9-43DD-88AF-AE40752C7713}" srcOrd="3" destOrd="0" presId="urn:microsoft.com/office/officeart/2005/8/layout/gear1"/>
    <dgm:cxn modelId="{6EDDB0C1-4427-4D00-B3C3-62541A0A2F21}" type="presParOf" srcId="{F038A0A6-8A5F-4594-9C2B-F37C6C36D4B5}" destId="{77D5DBBE-70D4-47FE-B232-640D388647B5}" srcOrd="4" destOrd="0" presId="urn:microsoft.com/office/officeart/2005/8/layout/gear1"/>
    <dgm:cxn modelId="{26C099DD-51AD-41DE-8902-BBDB0A2ACE2C}" type="presParOf" srcId="{F038A0A6-8A5F-4594-9C2B-F37C6C36D4B5}" destId="{7EAFBA40-162A-4D09-A7F6-7903E63BBEA4}" srcOrd="5" destOrd="0" presId="urn:microsoft.com/office/officeart/2005/8/layout/gear1"/>
    <dgm:cxn modelId="{E4940F15-201F-434B-856C-7EC780C9A625}" type="presParOf" srcId="{F038A0A6-8A5F-4594-9C2B-F37C6C36D4B5}" destId="{D4546614-A7D7-4C4D-B160-E2FEAFAEB48C}" srcOrd="6" destOrd="0" presId="urn:microsoft.com/office/officeart/2005/8/layout/gear1"/>
    <dgm:cxn modelId="{19985CBD-0D8A-4249-8F2C-F238BF401D7B}" type="presParOf" srcId="{F038A0A6-8A5F-4594-9C2B-F37C6C36D4B5}" destId="{B41B396C-B8D4-4E96-8F9D-97E0E4B0D108}" srcOrd="7" destOrd="0" presId="urn:microsoft.com/office/officeart/2005/8/layout/gear1"/>
    <dgm:cxn modelId="{0EAB90B0-0AE1-4DEC-8F54-351D67F18B67}" type="presParOf" srcId="{F038A0A6-8A5F-4594-9C2B-F37C6C36D4B5}" destId="{CA727A27-45D6-4720-AB3D-E4A5E071EB2F}" srcOrd="8" destOrd="0" presId="urn:microsoft.com/office/officeart/2005/8/layout/gear1"/>
    <dgm:cxn modelId="{C2AC6AEE-0D87-403A-8D51-05AA2A3CCB5C}" type="presParOf" srcId="{F038A0A6-8A5F-4594-9C2B-F37C6C36D4B5}" destId="{C70DBC04-0D20-4036-AEFA-127626C9F1F8}" srcOrd="9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440075D-CADD-467B-B22F-1E52118C77AF}" type="doc">
      <dgm:prSet loTypeId="urn:microsoft.com/office/officeart/2005/8/layout/chevron2" loCatId="list" qsTypeId="urn:microsoft.com/office/officeart/2005/8/quickstyle/3d2#6" qsCatId="3D" csTypeId="urn:microsoft.com/office/officeart/2005/8/colors/colorful1#23" csCatId="colorful" phldr="1"/>
      <dgm:spPr/>
      <dgm:t>
        <a:bodyPr/>
        <a:lstStyle/>
        <a:p>
          <a:endParaRPr lang="tr-TR"/>
        </a:p>
      </dgm:t>
    </dgm:pt>
    <dgm:pt modelId="{1B834B33-D7AD-47CA-AC01-D07D2CB8F517}">
      <dgm:prSet custT="1"/>
      <dgm:spPr/>
      <dgm:t>
        <a:bodyPr/>
        <a:lstStyle/>
        <a:p>
          <a:pPr algn="just" rtl="0"/>
          <a:r>
            <a:rPr lang="tr-TR" sz="2100" b="0" dirty="0" smtClean="0">
              <a:latin typeface="Times New Roman" pitchFamily="18" charset="0"/>
              <a:cs typeface="Times New Roman" pitchFamily="18" charset="0"/>
            </a:rPr>
            <a:t>İşletmeler toplumun birer parçasıdırlar ve devlet onları faaliyetlerinde gerekli tedbirleri almaya zorlar.</a:t>
          </a:r>
          <a:endParaRPr lang="tr-TR" sz="2100" dirty="0">
            <a:latin typeface="Times New Roman" pitchFamily="18" charset="0"/>
            <a:cs typeface="Times New Roman" pitchFamily="18" charset="0"/>
          </a:endParaRPr>
        </a:p>
      </dgm:t>
    </dgm:pt>
    <dgm:pt modelId="{8906BCE4-DBBF-48F5-A9AF-B9B22AAC35A7}" type="parTrans" cxnId="{8E5B270B-1F74-499E-A065-39FABC2F230B}">
      <dgm:prSet/>
      <dgm:spPr/>
      <dgm:t>
        <a:bodyPr/>
        <a:lstStyle/>
        <a:p>
          <a:endParaRPr lang="tr-TR"/>
        </a:p>
      </dgm:t>
    </dgm:pt>
    <dgm:pt modelId="{6D15A906-32EF-478B-914E-5D3B7617F898}" type="sibTrans" cxnId="{8E5B270B-1F74-499E-A065-39FABC2F230B}">
      <dgm:prSet/>
      <dgm:spPr/>
      <dgm:t>
        <a:bodyPr/>
        <a:lstStyle/>
        <a:p>
          <a:endParaRPr lang="tr-TR"/>
        </a:p>
      </dgm:t>
    </dgm:pt>
    <dgm:pt modelId="{E2CCB3E6-C233-4CB6-9545-157BE0416F1C}">
      <dgm:prSet custT="1"/>
      <dgm:spPr/>
      <dgm:t>
        <a:bodyPr/>
        <a:lstStyle/>
        <a:p>
          <a:pPr algn="just" rtl="0"/>
          <a:r>
            <a:rPr lang="tr-TR" sz="2100" b="0" dirty="0" smtClean="0">
              <a:latin typeface="Times New Roman" pitchFamily="18" charset="0"/>
              <a:cs typeface="Times New Roman" pitchFamily="18" charset="0"/>
            </a:rPr>
            <a:t>İşletmeler bu sorunları çözümleyecek yetenekli yöneticiler, uzmanlar ve sermaye gibi değerli kaynaklara sahiptir.</a:t>
          </a:r>
          <a:endParaRPr lang="tr-TR" sz="2100" dirty="0">
            <a:latin typeface="Times New Roman" pitchFamily="18" charset="0"/>
            <a:cs typeface="Times New Roman" pitchFamily="18" charset="0"/>
          </a:endParaRPr>
        </a:p>
      </dgm:t>
    </dgm:pt>
    <dgm:pt modelId="{BE333404-0F64-46B4-A761-35FF58B1F109}" type="parTrans" cxnId="{4D312E6A-9859-4F1A-BEE8-890D1B77281C}">
      <dgm:prSet/>
      <dgm:spPr/>
      <dgm:t>
        <a:bodyPr/>
        <a:lstStyle/>
        <a:p>
          <a:endParaRPr lang="tr-TR"/>
        </a:p>
      </dgm:t>
    </dgm:pt>
    <dgm:pt modelId="{CC8ABE24-F6AC-4E9A-93AD-65431AA120C9}" type="sibTrans" cxnId="{4D312E6A-9859-4F1A-BEE8-890D1B77281C}">
      <dgm:prSet/>
      <dgm:spPr/>
      <dgm:t>
        <a:bodyPr/>
        <a:lstStyle/>
        <a:p>
          <a:endParaRPr lang="tr-TR"/>
        </a:p>
      </dgm:t>
    </dgm:pt>
    <dgm:pt modelId="{F656E300-CAD6-40FE-A37C-FE35A82DB327}">
      <dgm:prSet custT="1"/>
      <dgm:spPr/>
      <dgm:t>
        <a:bodyPr/>
        <a:lstStyle/>
        <a:p>
          <a:pPr algn="just" rtl="0"/>
          <a:r>
            <a:rPr lang="tr-TR" sz="2100" b="0" dirty="0" smtClean="0">
              <a:latin typeface="Times New Roman" pitchFamily="18" charset="0"/>
              <a:cs typeface="Times New Roman" pitchFamily="18" charset="0"/>
            </a:rPr>
            <a:t>İşletmeler sosyal sorunlar ortaya çıkmadan önce bunları tahmin edebilir ve gerekli tedbirleri alırlarsa hem toplumdan gelecek tepkiler azalacak hem de sorunu çözmenin maliyeti azalacaktır.</a:t>
          </a:r>
          <a:endParaRPr lang="tr-TR" sz="2100" dirty="0">
            <a:latin typeface="Times New Roman" pitchFamily="18" charset="0"/>
            <a:cs typeface="Times New Roman" pitchFamily="18" charset="0"/>
          </a:endParaRPr>
        </a:p>
      </dgm:t>
    </dgm:pt>
    <dgm:pt modelId="{DC2C039A-C9C7-4EF2-86D0-861419F7BF51}" type="parTrans" cxnId="{6D879E8F-EA01-40A5-9C5F-53A6BD4E5E9D}">
      <dgm:prSet/>
      <dgm:spPr/>
      <dgm:t>
        <a:bodyPr/>
        <a:lstStyle/>
        <a:p>
          <a:endParaRPr lang="tr-TR"/>
        </a:p>
      </dgm:t>
    </dgm:pt>
    <dgm:pt modelId="{6BF17F0A-F4E1-4E88-A378-2363245306F5}" type="sibTrans" cxnId="{6D879E8F-EA01-40A5-9C5F-53A6BD4E5E9D}">
      <dgm:prSet/>
      <dgm:spPr/>
      <dgm:t>
        <a:bodyPr/>
        <a:lstStyle/>
        <a:p>
          <a:endParaRPr lang="tr-TR"/>
        </a:p>
      </dgm:t>
    </dgm:pt>
    <dgm:pt modelId="{1A4A9453-6CFA-467D-86A8-8B2FE54993E1}">
      <dgm:prSet custT="1"/>
      <dgm:spPr/>
      <dgm:t>
        <a:bodyPr/>
        <a:lstStyle/>
        <a:p>
          <a:pPr algn="just" rtl="0"/>
          <a:r>
            <a:rPr lang="tr-TR" sz="2100" b="0" dirty="0" smtClean="0">
              <a:latin typeface="Times New Roman" pitchFamily="18" charset="0"/>
              <a:cs typeface="Times New Roman" pitchFamily="18" charset="0"/>
            </a:rPr>
            <a:t>Sosyal sorumluluk bilincine sahip olarak tanınan işletmelere dış çevreden gelebilecek tepki ve baskılar azalacaktır.</a:t>
          </a:r>
          <a:endParaRPr lang="tr-TR" sz="2100" dirty="0">
            <a:latin typeface="Times New Roman" pitchFamily="18" charset="0"/>
            <a:cs typeface="Times New Roman" pitchFamily="18" charset="0"/>
          </a:endParaRPr>
        </a:p>
      </dgm:t>
    </dgm:pt>
    <dgm:pt modelId="{55D25D7A-0937-4C11-B76F-34F2ED4EF9C5}" type="parTrans" cxnId="{10DE5A5F-0CB2-467B-9A25-F5C0B875DD1D}">
      <dgm:prSet/>
      <dgm:spPr/>
      <dgm:t>
        <a:bodyPr/>
        <a:lstStyle/>
        <a:p>
          <a:endParaRPr lang="tr-TR"/>
        </a:p>
      </dgm:t>
    </dgm:pt>
    <dgm:pt modelId="{853A2713-4F7F-44E5-91FA-2AC82FAB2019}" type="sibTrans" cxnId="{10DE5A5F-0CB2-467B-9A25-F5C0B875DD1D}">
      <dgm:prSet/>
      <dgm:spPr/>
      <dgm:t>
        <a:bodyPr/>
        <a:lstStyle/>
        <a:p>
          <a:endParaRPr lang="tr-TR"/>
        </a:p>
      </dgm:t>
    </dgm:pt>
    <dgm:pt modelId="{02DF3D71-FFDC-461A-87DC-B486796C77F4}">
      <dgm:prSet custT="1"/>
      <dgm:spPr/>
      <dgm:t>
        <a:bodyPr/>
        <a:lstStyle/>
        <a:p>
          <a:pPr algn="just" rtl="0"/>
          <a:endParaRPr lang="tr-TR" sz="2100" dirty="0">
            <a:latin typeface="Times New Roman" pitchFamily="18" charset="0"/>
            <a:cs typeface="Times New Roman" pitchFamily="18" charset="0"/>
          </a:endParaRPr>
        </a:p>
      </dgm:t>
    </dgm:pt>
    <dgm:pt modelId="{8D172917-54D4-42AA-8659-C5603D24F471}" type="parTrans" cxnId="{7BC0C717-1881-48AF-909F-041BB57DF401}">
      <dgm:prSet/>
      <dgm:spPr/>
      <dgm:t>
        <a:bodyPr/>
        <a:lstStyle/>
        <a:p>
          <a:endParaRPr lang="tr-TR"/>
        </a:p>
      </dgm:t>
    </dgm:pt>
    <dgm:pt modelId="{1726919C-C875-4446-BB20-C7E883D027FA}" type="sibTrans" cxnId="{7BC0C717-1881-48AF-909F-041BB57DF401}">
      <dgm:prSet/>
      <dgm:spPr/>
      <dgm:t>
        <a:bodyPr/>
        <a:lstStyle/>
        <a:p>
          <a:endParaRPr lang="tr-TR"/>
        </a:p>
      </dgm:t>
    </dgm:pt>
    <dgm:pt modelId="{ED242A59-849C-4607-93A7-50FA0B5A4879}">
      <dgm:prSet custT="1"/>
      <dgm:spPr/>
      <dgm:t>
        <a:bodyPr/>
        <a:lstStyle/>
        <a:p>
          <a:pPr algn="just" rtl="0"/>
          <a:endParaRPr lang="tr-TR" sz="2100" dirty="0">
            <a:latin typeface="Times New Roman" pitchFamily="18" charset="0"/>
            <a:cs typeface="Times New Roman" pitchFamily="18" charset="0"/>
          </a:endParaRPr>
        </a:p>
      </dgm:t>
    </dgm:pt>
    <dgm:pt modelId="{5B6C6A12-E73A-42C1-BC7D-668C4EAE97EC}" type="parTrans" cxnId="{433FE7C9-E227-49DA-899E-E650EF3C0300}">
      <dgm:prSet/>
      <dgm:spPr/>
      <dgm:t>
        <a:bodyPr/>
        <a:lstStyle/>
        <a:p>
          <a:endParaRPr lang="tr-TR"/>
        </a:p>
      </dgm:t>
    </dgm:pt>
    <dgm:pt modelId="{6F675712-355B-48B7-8E4E-0DD3CFBAC887}" type="sibTrans" cxnId="{433FE7C9-E227-49DA-899E-E650EF3C0300}">
      <dgm:prSet/>
      <dgm:spPr/>
      <dgm:t>
        <a:bodyPr/>
        <a:lstStyle/>
        <a:p>
          <a:endParaRPr lang="tr-TR"/>
        </a:p>
      </dgm:t>
    </dgm:pt>
    <dgm:pt modelId="{476B5EA8-D0C9-4989-8C46-39BCCA95D453}">
      <dgm:prSet custT="1"/>
      <dgm:spPr/>
      <dgm:t>
        <a:bodyPr/>
        <a:lstStyle/>
        <a:p>
          <a:pPr algn="just" rtl="0"/>
          <a:endParaRPr lang="tr-TR" sz="2100" dirty="0">
            <a:latin typeface="Times New Roman" pitchFamily="18" charset="0"/>
            <a:cs typeface="Times New Roman" pitchFamily="18" charset="0"/>
          </a:endParaRPr>
        </a:p>
      </dgm:t>
    </dgm:pt>
    <dgm:pt modelId="{ECDA7E76-3EE5-48BB-B1BD-BA9DD98B3C2B}" type="parTrans" cxnId="{78724929-19C9-4217-9367-DF4A1D78E87C}">
      <dgm:prSet/>
      <dgm:spPr/>
      <dgm:t>
        <a:bodyPr/>
        <a:lstStyle/>
        <a:p>
          <a:endParaRPr lang="tr-TR"/>
        </a:p>
      </dgm:t>
    </dgm:pt>
    <dgm:pt modelId="{D268CFEA-D63C-496D-B414-6DBA17226301}" type="sibTrans" cxnId="{78724929-19C9-4217-9367-DF4A1D78E87C}">
      <dgm:prSet/>
      <dgm:spPr/>
      <dgm:t>
        <a:bodyPr/>
        <a:lstStyle/>
        <a:p>
          <a:endParaRPr lang="tr-TR"/>
        </a:p>
      </dgm:t>
    </dgm:pt>
    <dgm:pt modelId="{D0DE31C1-EB32-4F16-9BB8-86C39C307EE5}">
      <dgm:prSet custT="1"/>
      <dgm:spPr/>
      <dgm:t>
        <a:bodyPr/>
        <a:lstStyle/>
        <a:p>
          <a:pPr algn="just" rtl="0"/>
          <a:endParaRPr lang="tr-TR" sz="2100" dirty="0">
            <a:latin typeface="Times New Roman" pitchFamily="18" charset="0"/>
            <a:cs typeface="Times New Roman" pitchFamily="18" charset="0"/>
          </a:endParaRPr>
        </a:p>
      </dgm:t>
    </dgm:pt>
    <dgm:pt modelId="{EC309F2F-52A6-413D-BBD2-CACFE4E14615}" type="parTrans" cxnId="{8298A30D-7DBC-4CAE-8190-7F15AF3D5A66}">
      <dgm:prSet/>
      <dgm:spPr/>
      <dgm:t>
        <a:bodyPr/>
        <a:lstStyle/>
        <a:p>
          <a:endParaRPr lang="tr-TR"/>
        </a:p>
      </dgm:t>
    </dgm:pt>
    <dgm:pt modelId="{FFCBC3FB-CC39-4A74-A93A-9D96B410A73E}" type="sibTrans" cxnId="{8298A30D-7DBC-4CAE-8190-7F15AF3D5A66}">
      <dgm:prSet/>
      <dgm:spPr/>
      <dgm:t>
        <a:bodyPr/>
        <a:lstStyle/>
        <a:p>
          <a:endParaRPr lang="tr-TR"/>
        </a:p>
      </dgm:t>
    </dgm:pt>
    <dgm:pt modelId="{317CC1F9-2CB7-4842-B5B2-4FE4DA433B97}" type="pres">
      <dgm:prSet presAssocID="{5440075D-CADD-467B-B22F-1E52118C77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5A283A6-48E8-48EB-84C0-E707B1DD3189}" type="pres">
      <dgm:prSet presAssocID="{02DF3D71-FFDC-461A-87DC-B486796C77F4}" presName="composite" presStyleCnt="0"/>
      <dgm:spPr/>
      <dgm:t>
        <a:bodyPr/>
        <a:lstStyle/>
        <a:p>
          <a:endParaRPr lang="tr-TR"/>
        </a:p>
      </dgm:t>
    </dgm:pt>
    <dgm:pt modelId="{641E6DBB-36B9-419C-97BF-9D02B5991728}" type="pres">
      <dgm:prSet presAssocID="{02DF3D71-FFDC-461A-87DC-B486796C77F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20178A-35D8-4EFE-A3B1-5D80DA060D79}" type="pres">
      <dgm:prSet presAssocID="{02DF3D71-FFDC-461A-87DC-B486796C77F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05636D-E686-4D04-BAFC-E8BE446D6522}" type="pres">
      <dgm:prSet presAssocID="{1726919C-C875-4446-BB20-C7E883D027FA}" presName="sp" presStyleCnt="0"/>
      <dgm:spPr/>
      <dgm:t>
        <a:bodyPr/>
        <a:lstStyle/>
        <a:p>
          <a:endParaRPr lang="tr-TR"/>
        </a:p>
      </dgm:t>
    </dgm:pt>
    <dgm:pt modelId="{2BB0F0DD-5B27-4703-8B20-67D22EDE091A}" type="pres">
      <dgm:prSet presAssocID="{ED242A59-849C-4607-93A7-50FA0B5A4879}" presName="composite" presStyleCnt="0"/>
      <dgm:spPr/>
      <dgm:t>
        <a:bodyPr/>
        <a:lstStyle/>
        <a:p>
          <a:endParaRPr lang="tr-TR"/>
        </a:p>
      </dgm:t>
    </dgm:pt>
    <dgm:pt modelId="{1ED4BBC9-2F66-48F0-A85D-37CBB18E422A}" type="pres">
      <dgm:prSet presAssocID="{ED242A59-849C-4607-93A7-50FA0B5A487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30A441-3ED9-4551-9643-A46A0CD7650F}" type="pres">
      <dgm:prSet presAssocID="{ED242A59-849C-4607-93A7-50FA0B5A487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67FB35-73E9-440D-B82F-CC0434BE5828}" type="pres">
      <dgm:prSet presAssocID="{6F675712-355B-48B7-8E4E-0DD3CFBAC887}" presName="sp" presStyleCnt="0"/>
      <dgm:spPr/>
      <dgm:t>
        <a:bodyPr/>
        <a:lstStyle/>
        <a:p>
          <a:endParaRPr lang="tr-TR"/>
        </a:p>
      </dgm:t>
    </dgm:pt>
    <dgm:pt modelId="{CA9680DB-A637-410B-9A04-BEF1153C274F}" type="pres">
      <dgm:prSet presAssocID="{476B5EA8-D0C9-4989-8C46-39BCCA95D453}" presName="composite" presStyleCnt="0"/>
      <dgm:spPr/>
      <dgm:t>
        <a:bodyPr/>
        <a:lstStyle/>
        <a:p>
          <a:endParaRPr lang="tr-TR"/>
        </a:p>
      </dgm:t>
    </dgm:pt>
    <dgm:pt modelId="{22D74D63-346B-49A6-8D27-9A7A841A9DD2}" type="pres">
      <dgm:prSet presAssocID="{476B5EA8-D0C9-4989-8C46-39BCCA95D45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4D762A-0098-47A0-9A87-94A110B61E91}" type="pres">
      <dgm:prSet presAssocID="{476B5EA8-D0C9-4989-8C46-39BCCA95D45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B0A305-EF9B-49F1-8365-92CC85B61EF2}" type="pres">
      <dgm:prSet presAssocID="{D268CFEA-D63C-496D-B414-6DBA17226301}" presName="sp" presStyleCnt="0"/>
      <dgm:spPr/>
      <dgm:t>
        <a:bodyPr/>
        <a:lstStyle/>
        <a:p>
          <a:endParaRPr lang="tr-TR"/>
        </a:p>
      </dgm:t>
    </dgm:pt>
    <dgm:pt modelId="{4772D60C-6399-4988-9F08-7559BBA2F084}" type="pres">
      <dgm:prSet presAssocID="{D0DE31C1-EB32-4F16-9BB8-86C39C307EE5}" presName="composite" presStyleCnt="0"/>
      <dgm:spPr/>
      <dgm:t>
        <a:bodyPr/>
        <a:lstStyle/>
        <a:p>
          <a:endParaRPr lang="tr-TR"/>
        </a:p>
      </dgm:t>
    </dgm:pt>
    <dgm:pt modelId="{5470DABD-72E9-4688-83AD-4857BF355903}" type="pres">
      <dgm:prSet presAssocID="{D0DE31C1-EB32-4F16-9BB8-86C39C307EE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3EB25E-E8DC-47F2-8322-DF2FD182F0BE}" type="pres">
      <dgm:prSet presAssocID="{D0DE31C1-EB32-4F16-9BB8-86C39C307EE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E192BE4-8DFB-4876-9BC5-05AD1BD16892}" type="presOf" srcId="{02DF3D71-FFDC-461A-87DC-B486796C77F4}" destId="{641E6DBB-36B9-419C-97BF-9D02B5991728}" srcOrd="0" destOrd="0" presId="urn:microsoft.com/office/officeart/2005/8/layout/chevron2"/>
    <dgm:cxn modelId="{A8C9A81A-BFA2-4435-8397-13C366B96C3B}" type="presOf" srcId="{476B5EA8-D0C9-4989-8C46-39BCCA95D453}" destId="{22D74D63-346B-49A6-8D27-9A7A841A9DD2}" srcOrd="0" destOrd="0" presId="urn:microsoft.com/office/officeart/2005/8/layout/chevron2"/>
    <dgm:cxn modelId="{EEC3BCB1-263B-4AC9-8AAB-4140B6D3B068}" type="presOf" srcId="{F656E300-CAD6-40FE-A37C-FE35A82DB327}" destId="{714D762A-0098-47A0-9A87-94A110B61E91}" srcOrd="0" destOrd="0" presId="urn:microsoft.com/office/officeart/2005/8/layout/chevron2"/>
    <dgm:cxn modelId="{6D879E8F-EA01-40A5-9C5F-53A6BD4E5E9D}" srcId="{476B5EA8-D0C9-4989-8C46-39BCCA95D453}" destId="{F656E300-CAD6-40FE-A37C-FE35A82DB327}" srcOrd="0" destOrd="0" parTransId="{DC2C039A-C9C7-4EF2-86D0-861419F7BF51}" sibTransId="{6BF17F0A-F4E1-4E88-A378-2363245306F5}"/>
    <dgm:cxn modelId="{7BC0C717-1881-48AF-909F-041BB57DF401}" srcId="{5440075D-CADD-467B-B22F-1E52118C77AF}" destId="{02DF3D71-FFDC-461A-87DC-B486796C77F4}" srcOrd="0" destOrd="0" parTransId="{8D172917-54D4-42AA-8659-C5603D24F471}" sibTransId="{1726919C-C875-4446-BB20-C7E883D027FA}"/>
    <dgm:cxn modelId="{433FE7C9-E227-49DA-899E-E650EF3C0300}" srcId="{5440075D-CADD-467B-B22F-1E52118C77AF}" destId="{ED242A59-849C-4607-93A7-50FA0B5A4879}" srcOrd="1" destOrd="0" parTransId="{5B6C6A12-E73A-42C1-BC7D-668C4EAE97EC}" sibTransId="{6F675712-355B-48B7-8E4E-0DD3CFBAC887}"/>
    <dgm:cxn modelId="{FE9464C4-F1F7-448B-802E-D4825DBDB9D5}" type="presOf" srcId="{5440075D-CADD-467B-B22F-1E52118C77AF}" destId="{317CC1F9-2CB7-4842-B5B2-4FE4DA433B97}" srcOrd="0" destOrd="0" presId="urn:microsoft.com/office/officeart/2005/8/layout/chevron2"/>
    <dgm:cxn modelId="{8E5B270B-1F74-499E-A065-39FABC2F230B}" srcId="{02DF3D71-FFDC-461A-87DC-B486796C77F4}" destId="{1B834B33-D7AD-47CA-AC01-D07D2CB8F517}" srcOrd="0" destOrd="0" parTransId="{8906BCE4-DBBF-48F5-A9AF-B9B22AAC35A7}" sibTransId="{6D15A906-32EF-478B-914E-5D3B7617F898}"/>
    <dgm:cxn modelId="{67006565-5545-4C32-B69B-52EDC1E2A6F4}" type="presOf" srcId="{1A4A9453-6CFA-467D-86A8-8B2FE54993E1}" destId="{C13EB25E-E8DC-47F2-8322-DF2FD182F0BE}" srcOrd="0" destOrd="0" presId="urn:microsoft.com/office/officeart/2005/8/layout/chevron2"/>
    <dgm:cxn modelId="{26D92633-C72F-47A8-B6A9-F87E53CE6FA7}" type="presOf" srcId="{ED242A59-849C-4607-93A7-50FA0B5A4879}" destId="{1ED4BBC9-2F66-48F0-A85D-37CBB18E422A}" srcOrd="0" destOrd="0" presId="urn:microsoft.com/office/officeart/2005/8/layout/chevron2"/>
    <dgm:cxn modelId="{4D312E6A-9859-4F1A-BEE8-890D1B77281C}" srcId="{ED242A59-849C-4607-93A7-50FA0B5A4879}" destId="{E2CCB3E6-C233-4CB6-9545-157BE0416F1C}" srcOrd="0" destOrd="0" parTransId="{BE333404-0F64-46B4-A761-35FF58B1F109}" sibTransId="{CC8ABE24-F6AC-4E9A-93AD-65431AA120C9}"/>
    <dgm:cxn modelId="{75D4D66E-CCA8-4A05-B99C-D7DD8C57C4FA}" type="presOf" srcId="{1B834B33-D7AD-47CA-AC01-D07D2CB8F517}" destId="{0420178A-35D8-4EFE-A3B1-5D80DA060D79}" srcOrd="0" destOrd="0" presId="urn:microsoft.com/office/officeart/2005/8/layout/chevron2"/>
    <dgm:cxn modelId="{A6F53B93-603E-4CBB-BD6C-05A7D4798979}" type="presOf" srcId="{E2CCB3E6-C233-4CB6-9545-157BE0416F1C}" destId="{4E30A441-3ED9-4551-9643-A46A0CD7650F}" srcOrd="0" destOrd="0" presId="urn:microsoft.com/office/officeart/2005/8/layout/chevron2"/>
    <dgm:cxn modelId="{8298A30D-7DBC-4CAE-8190-7F15AF3D5A66}" srcId="{5440075D-CADD-467B-B22F-1E52118C77AF}" destId="{D0DE31C1-EB32-4F16-9BB8-86C39C307EE5}" srcOrd="3" destOrd="0" parTransId="{EC309F2F-52A6-413D-BBD2-CACFE4E14615}" sibTransId="{FFCBC3FB-CC39-4A74-A93A-9D96B410A73E}"/>
    <dgm:cxn modelId="{10DE5A5F-0CB2-467B-9A25-F5C0B875DD1D}" srcId="{D0DE31C1-EB32-4F16-9BB8-86C39C307EE5}" destId="{1A4A9453-6CFA-467D-86A8-8B2FE54993E1}" srcOrd="0" destOrd="0" parTransId="{55D25D7A-0937-4C11-B76F-34F2ED4EF9C5}" sibTransId="{853A2713-4F7F-44E5-91FA-2AC82FAB2019}"/>
    <dgm:cxn modelId="{175697DD-54FD-41A0-A743-3E6E9AFD8413}" type="presOf" srcId="{D0DE31C1-EB32-4F16-9BB8-86C39C307EE5}" destId="{5470DABD-72E9-4688-83AD-4857BF355903}" srcOrd="0" destOrd="0" presId="urn:microsoft.com/office/officeart/2005/8/layout/chevron2"/>
    <dgm:cxn modelId="{78724929-19C9-4217-9367-DF4A1D78E87C}" srcId="{5440075D-CADD-467B-B22F-1E52118C77AF}" destId="{476B5EA8-D0C9-4989-8C46-39BCCA95D453}" srcOrd="2" destOrd="0" parTransId="{ECDA7E76-3EE5-48BB-B1BD-BA9DD98B3C2B}" sibTransId="{D268CFEA-D63C-496D-B414-6DBA17226301}"/>
    <dgm:cxn modelId="{B960EFA2-52EC-496D-B0F7-B9783BA88F4F}" type="presParOf" srcId="{317CC1F9-2CB7-4842-B5B2-4FE4DA433B97}" destId="{95A283A6-48E8-48EB-84C0-E707B1DD3189}" srcOrd="0" destOrd="0" presId="urn:microsoft.com/office/officeart/2005/8/layout/chevron2"/>
    <dgm:cxn modelId="{A0090609-AAC8-4BD1-AD8E-B903248C6AE3}" type="presParOf" srcId="{95A283A6-48E8-48EB-84C0-E707B1DD3189}" destId="{641E6DBB-36B9-419C-97BF-9D02B5991728}" srcOrd="0" destOrd="0" presId="urn:microsoft.com/office/officeart/2005/8/layout/chevron2"/>
    <dgm:cxn modelId="{AD760801-4434-4368-B967-E9C7F5B093E5}" type="presParOf" srcId="{95A283A6-48E8-48EB-84C0-E707B1DD3189}" destId="{0420178A-35D8-4EFE-A3B1-5D80DA060D79}" srcOrd="1" destOrd="0" presId="urn:microsoft.com/office/officeart/2005/8/layout/chevron2"/>
    <dgm:cxn modelId="{5DD22736-3CB0-4B97-8CFD-94F5E8CBB2EF}" type="presParOf" srcId="{317CC1F9-2CB7-4842-B5B2-4FE4DA433B97}" destId="{0005636D-E686-4D04-BAFC-E8BE446D6522}" srcOrd="1" destOrd="0" presId="urn:microsoft.com/office/officeart/2005/8/layout/chevron2"/>
    <dgm:cxn modelId="{9EEEAA1B-13A3-4951-B367-4486CA584886}" type="presParOf" srcId="{317CC1F9-2CB7-4842-B5B2-4FE4DA433B97}" destId="{2BB0F0DD-5B27-4703-8B20-67D22EDE091A}" srcOrd="2" destOrd="0" presId="urn:microsoft.com/office/officeart/2005/8/layout/chevron2"/>
    <dgm:cxn modelId="{F1383829-4967-4AFF-9F6D-D288E60B6459}" type="presParOf" srcId="{2BB0F0DD-5B27-4703-8B20-67D22EDE091A}" destId="{1ED4BBC9-2F66-48F0-A85D-37CBB18E422A}" srcOrd="0" destOrd="0" presId="urn:microsoft.com/office/officeart/2005/8/layout/chevron2"/>
    <dgm:cxn modelId="{5F08FB6F-F962-4850-8FA0-15CBE5552D5F}" type="presParOf" srcId="{2BB0F0DD-5B27-4703-8B20-67D22EDE091A}" destId="{4E30A441-3ED9-4551-9643-A46A0CD7650F}" srcOrd="1" destOrd="0" presId="urn:microsoft.com/office/officeart/2005/8/layout/chevron2"/>
    <dgm:cxn modelId="{4C508E8E-BABF-4AF6-B1FF-5BE528E5B67F}" type="presParOf" srcId="{317CC1F9-2CB7-4842-B5B2-4FE4DA433B97}" destId="{4767FB35-73E9-440D-B82F-CC0434BE5828}" srcOrd="3" destOrd="0" presId="urn:microsoft.com/office/officeart/2005/8/layout/chevron2"/>
    <dgm:cxn modelId="{890C46AE-E62B-4D94-8EA4-314B9DF9BFCA}" type="presParOf" srcId="{317CC1F9-2CB7-4842-B5B2-4FE4DA433B97}" destId="{CA9680DB-A637-410B-9A04-BEF1153C274F}" srcOrd="4" destOrd="0" presId="urn:microsoft.com/office/officeart/2005/8/layout/chevron2"/>
    <dgm:cxn modelId="{F540A02C-91BF-4582-86F5-CD3A527FF08D}" type="presParOf" srcId="{CA9680DB-A637-410B-9A04-BEF1153C274F}" destId="{22D74D63-346B-49A6-8D27-9A7A841A9DD2}" srcOrd="0" destOrd="0" presId="urn:microsoft.com/office/officeart/2005/8/layout/chevron2"/>
    <dgm:cxn modelId="{5854ACCF-A600-4CF1-A127-C0F69E99BD23}" type="presParOf" srcId="{CA9680DB-A637-410B-9A04-BEF1153C274F}" destId="{714D762A-0098-47A0-9A87-94A110B61E91}" srcOrd="1" destOrd="0" presId="urn:microsoft.com/office/officeart/2005/8/layout/chevron2"/>
    <dgm:cxn modelId="{DBF57D83-0B42-4622-B9FA-A4CD7F1D73C3}" type="presParOf" srcId="{317CC1F9-2CB7-4842-B5B2-4FE4DA433B97}" destId="{06B0A305-EF9B-49F1-8365-92CC85B61EF2}" srcOrd="5" destOrd="0" presId="urn:microsoft.com/office/officeart/2005/8/layout/chevron2"/>
    <dgm:cxn modelId="{B5157F4A-2199-4FA4-B67A-25733221F3F8}" type="presParOf" srcId="{317CC1F9-2CB7-4842-B5B2-4FE4DA433B97}" destId="{4772D60C-6399-4988-9F08-7559BBA2F084}" srcOrd="6" destOrd="0" presId="urn:microsoft.com/office/officeart/2005/8/layout/chevron2"/>
    <dgm:cxn modelId="{D1CB9193-7375-42DC-BCE1-C81CACBCDFC1}" type="presParOf" srcId="{4772D60C-6399-4988-9F08-7559BBA2F084}" destId="{5470DABD-72E9-4688-83AD-4857BF355903}" srcOrd="0" destOrd="0" presId="urn:microsoft.com/office/officeart/2005/8/layout/chevron2"/>
    <dgm:cxn modelId="{AC07260C-AD15-4759-8991-0E9CD5DA4B1A}" type="presParOf" srcId="{4772D60C-6399-4988-9F08-7559BBA2F084}" destId="{C13EB25E-E8DC-47F2-8322-DF2FD182F0B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BD6F8B-50B4-4A61-8E0E-78475E7EC9A1}" type="doc">
      <dgm:prSet loTypeId="urn:microsoft.com/office/officeart/2005/8/layout/matrix1" loCatId="matrix" qsTypeId="urn:microsoft.com/office/officeart/2005/8/quickstyle/3d2#7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42704C0F-FF79-40E9-A814-99E93C91A843}">
      <dgm:prSet phldrT="[Metin]"/>
      <dgm:spPr/>
      <dgm:t>
        <a:bodyPr/>
        <a:lstStyle/>
        <a:p>
          <a:r>
            <a:rPr lang="tr-TR" b="1" cap="none" dirty="0" smtClean="0">
              <a:ln w="0"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rPr>
            <a:t>İŞLETME STRATEJİSİNE SAHİP OLUNMASININ FAYDALARI </a:t>
          </a:r>
          <a:endParaRPr lang="tr-TR" b="1" dirty="0"/>
        </a:p>
      </dgm:t>
    </dgm:pt>
    <dgm:pt modelId="{D63A38E0-EAC5-4FD4-A444-19CA5EBABB73}" type="parTrans" cxnId="{A3EEA91F-BFEB-48A8-B603-16A0A83B87CF}">
      <dgm:prSet/>
      <dgm:spPr/>
      <dgm:t>
        <a:bodyPr/>
        <a:lstStyle/>
        <a:p>
          <a:endParaRPr lang="tr-TR"/>
        </a:p>
      </dgm:t>
    </dgm:pt>
    <dgm:pt modelId="{6EE93896-9DB3-48DC-B6EC-F79A0B2613BA}" type="sibTrans" cxnId="{A3EEA91F-BFEB-48A8-B603-16A0A83B87CF}">
      <dgm:prSet/>
      <dgm:spPr/>
      <dgm:t>
        <a:bodyPr/>
        <a:lstStyle/>
        <a:p>
          <a:endParaRPr lang="tr-TR"/>
        </a:p>
      </dgm:t>
    </dgm:pt>
    <dgm:pt modelId="{E55935AC-DD64-4247-B406-E2FA8AD79C49}">
      <dgm:prSet phldrT="[Metin]" custT="1"/>
      <dgm:spPr/>
      <dgm:t>
        <a:bodyPr/>
        <a:lstStyle/>
        <a:p>
          <a:pPr algn="ctr"/>
          <a:endParaRPr lang="tr-TR" sz="26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tr-TR" sz="2600" b="1" dirty="0" smtClean="0">
              <a:latin typeface="Times New Roman" pitchFamily="18" charset="0"/>
              <a:cs typeface="Times New Roman" pitchFamily="18" charset="0"/>
            </a:rPr>
            <a:t>1.</a:t>
          </a:r>
        </a:p>
        <a:p>
          <a:pPr algn="ctr"/>
          <a:r>
            <a:rPr lang="tr-TR" sz="2600" dirty="0" smtClean="0">
              <a:latin typeface="Times New Roman" pitchFamily="18" charset="0"/>
              <a:cs typeface="Times New Roman" pitchFamily="18" charset="0"/>
            </a:rPr>
            <a:t>    Amaçlarını açıkça ve kesin olarak saptayıp gerekli hesaplarını yaparak yeni girişime temel olacak kuralları oluşturabilme</a:t>
          </a:r>
          <a:endParaRPr lang="tr-TR" sz="2600" dirty="0"/>
        </a:p>
      </dgm:t>
    </dgm:pt>
    <dgm:pt modelId="{B3520E41-DF61-49DB-8541-DF22CD790401}" type="parTrans" cxnId="{2DD9481B-F7E5-4F3C-89BE-DEC8A19078DF}">
      <dgm:prSet/>
      <dgm:spPr/>
      <dgm:t>
        <a:bodyPr/>
        <a:lstStyle/>
        <a:p>
          <a:endParaRPr lang="tr-TR"/>
        </a:p>
      </dgm:t>
    </dgm:pt>
    <dgm:pt modelId="{8474CC21-5D65-4FCC-9E3E-A484BDBCCE38}" type="sibTrans" cxnId="{2DD9481B-F7E5-4F3C-89BE-DEC8A19078DF}">
      <dgm:prSet/>
      <dgm:spPr/>
      <dgm:t>
        <a:bodyPr/>
        <a:lstStyle/>
        <a:p>
          <a:endParaRPr lang="tr-TR"/>
        </a:p>
      </dgm:t>
    </dgm:pt>
    <dgm:pt modelId="{30335F64-AE46-40D8-BE4F-707A7EDDC9BC}">
      <dgm:prSet phldrT="[Metin]"/>
      <dgm:spPr/>
      <dgm:t>
        <a:bodyPr/>
        <a:lstStyle/>
        <a:p>
          <a:pPr algn="just"/>
          <a:endParaRPr lang="tr-TR" sz="2600" dirty="0"/>
        </a:p>
      </dgm:t>
    </dgm:pt>
    <dgm:pt modelId="{073B38F9-3D3B-4329-8863-66CD63E4BD91}" type="parTrans" cxnId="{FA969CF6-05D7-4CC7-8BF5-F08E5F0E494B}">
      <dgm:prSet/>
      <dgm:spPr/>
      <dgm:t>
        <a:bodyPr/>
        <a:lstStyle/>
        <a:p>
          <a:endParaRPr lang="tr-TR"/>
        </a:p>
      </dgm:t>
    </dgm:pt>
    <dgm:pt modelId="{F4222128-4915-4C7C-B8A4-F05DFB947988}" type="sibTrans" cxnId="{FA969CF6-05D7-4CC7-8BF5-F08E5F0E494B}">
      <dgm:prSet/>
      <dgm:spPr/>
      <dgm:t>
        <a:bodyPr/>
        <a:lstStyle/>
        <a:p>
          <a:endParaRPr lang="tr-TR"/>
        </a:p>
      </dgm:t>
    </dgm:pt>
    <dgm:pt modelId="{24822064-F50B-4F84-929E-09C74E710574}">
      <dgm:prSet custT="1"/>
      <dgm:spPr/>
      <dgm:t>
        <a:bodyPr/>
        <a:lstStyle/>
        <a:p>
          <a:pPr algn="ctr"/>
          <a:r>
            <a:rPr lang="tr-TR" sz="3200" b="1" dirty="0" smtClean="0">
              <a:latin typeface="Times New Roman" pitchFamily="18" charset="0"/>
              <a:cs typeface="Times New Roman" pitchFamily="18" charset="0"/>
            </a:rPr>
            <a:t>2.</a:t>
          </a:r>
        </a:p>
        <a:p>
          <a:pPr algn="ctr"/>
          <a:r>
            <a:rPr lang="tr-TR" sz="3500" dirty="0" smtClean="0">
              <a:latin typeface="Times New Roman" pitchFamily="18" charset="0"/>
              <a:cs typeface="Times New Roman" pitchFamily="18" charset="0"/>
            </a:rPr>
            <a:t>Kaynakları etkin kullanabilme.</a:t>
          </a:r>
        </a:p>
      </dgm:t>
    </dgm:pt>
    <dgm:pt modelId="{5B36FA18-1AE0-489A-8EB3-F83463BAC7BA}" type="parTrans" cxnId="{EFDDDFDF-4F5F-4F3A-AC52-064469F74F94}">
      <dgm:prSet/>
      <dgm:spPr/>
      <dgm:t>
        <a:bodyPr/>
        <a:lstStyle/>
        <a:p>
          <a:endParaRPr lang="tr-TR"/>
        </a:p>
      </dgm:t>
    </dgm:pt>
    <dgm:pt modelId="{9EFBFA92-9A41-44FB-9BAC-E3DCACE8EB7A}" type="sibTrans" cxnId="{EFDDDFDF-4F5F-4F3A-AC52-064469F74F94}">
      <dgm:prSet/>
      <dgm:spPr/>
      <dgm:t>
        <a:bodyPr/>
        <a:lstStyle/>
        <a:p>
          <a:endParaRPr lang="tr-TR"/>
        </a:p>
      </dgm:t>
    </dgm:pt>
    <dgm:pt modelId="{F1835E90-8B23-4D09-95AB-8ECD04D28E25}">
      <dgm:prSet custT="1"/>
      <dgm:spPr/>
      <dgm:t>
        <a:bodyPr/>
        <a:lstStyle/>
        <a:p>
          <a:pPr algn="ctr"/>
          <a:r>
            <a:rPr lang="tr-TR" sz="2700" b="1" dirty="0" smtClean="0">
              <a:latin typeface="Times New Roman" pitchFamily="18" charset="0"/>
              <a:cs typeface="Times New Roman" pitchFamily="18" charset="0"/>
            </a:rPr>
            <a:t>3.</a:t>
          </a:r>
        </a:p>
        <a:p>
          <a:pPr algn="ctr"/>
          <a:r>
            <a:rPr lang="tr-TR" sz="2700" dirty="0" smtClean="0">
              <a:latin typeface="Times New Roman" pitchFamily="18" charset="0"/>
              <a:cs typeface="Times New Roman" pitchFamily="18" charset="0"/>
            </a:rPr>
            <a:t>Ürün-Pazar-politikası     güderek belli bir pazar veya mal üzerinde rekabet avantajı elde edebilme.</a:t>
          </a:r>
        </a:p>
      </dgm:t>
    </dgm:pt>
    <dgm:pt modelId="{30619725-832E-4E16-833E-414D8E02C66E}" type="parTrans" cxnId="{E8C41F8A-FD4F-4340-925B-5360CEA478E2}">
      <dgm:prSet/>
      <dgm:spPr/>
      <dgm:t>
        <a:bodyPr/>
        <a:lstStyle/>
        <a:p>
          <a:endParaRPr lang="tr-TR"/>
        </a:p>
      </dgm:t>
    </dgm:pt>
    <dgm:pt modelId="{520DC3CB-1805-406F-A402-BD69303A0340}" type="sibTrans" cxnId="{E8C41F8A-FD4F-4340-925B-5360CEA478E2}">
      <dgm:prSet/>
      <dgm:spPr/>
      <dgm:t>
        <a:bodyPr/>
        <a:lstStyle/>
        <a:p>
          <a:endParaRPr lang="tr-TR"/>
        </a:p>
      </dgm:t>
    </dgm:pt>
    <dgm:pt modelId="{79953D9A-D633-445E-9EBF-913C43DD3762}">
      <dgm:prSet custT="1"/>
      <dgm:spPr/>
      <dgm:t>
        <a:bodyPr/>
        <a:lstStyle/>
        <a:p>
          <a:pPr algn="ctr"/>
          <a:r>
            <a:rPr lang="tr-TR" sz="2600" b="1" dirty="0" smtClean="0">
              <a:latin typeface="Times New Roman" pitchFamily="18" charset="0"/>
              <a:cs typeface="Times New Roman" pitchFamily="18" charset="0"/>
            </a:rPr>
            <a:t>4.</a:t>
          </a:r>
        </a:p>
        <a:p>
          <a:pPr algn="ctr"/>
          <a:r>
            <a:rPr lang="tr-TR" sz="2600" dirty="0" smtClean="0">
              <a:latin typeface="Times New Roman" pitchFamily="18" charset="0"/>
              <a:cs typeface="Times New Roman" pitchFamily="18" charset="0"/>
            </a:rPr>
            <a:t>Planları gerçekçi bilgiler üzerine oluşturup piyasadaki önemsiz dalgalanmalardan ve tehlikelerden kolay kolay etkilenmeme.</a:t>
          </a:r>
        </a:p>
      </dgm:t>
    </dgm:pt>
    <dgm:pt modelId="{73E5AA77-E3E9-4540-9C9B-EC0F2DB24DD8}" type="parTrans" cxnId="{5A81CE39-1644-4057-BE95-C567B793158C}">
      <dgm:prSet/>
      <dgm:spPr/>
      <dgm:t>
        <a:bodyPr/>
        <a:lstStyle/>
        <a:p>
          <a:endParaRPr lang="tr-TR"/>
        </a:p>
      </dgm:t>
    </dgm:pt>
    <dgm:pt modelId="{FFE45394-2FCE-4501-AEAB-4899975FFDCA}" type="sibTrans" cxnId="{5A81CE39-1644-4057-BE95-C567B793158C}">
      <dgm:prSet/>
      <dgm:spPr/>
      <dgm:t>
        <a:bodyPr/>
        <a:lstStyle/>
        <a:p>
          <a:endParaRPr lang="tr-TR"/>
        </a:p>
      </dgm:t>
    </dgm:pt>
    <dgm:pt modelId="{A29E8CF2-5F4B-4110-B053-43908AF0A848}" type="pres">
      <dgm:prSet presAssocID="{A5BD6F8B-50B4-4A61-8E0E-78475E7EC9A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8041381-6679-4F42-85D3-3BBD0EBD0B1E}" type="pres">
      <dgm:prSet presAssocID="{A5BD6F8B-50B4-4A61-8E0E-78475E7EC9A1}" presName="matrix" presStyleCnt="0"/>
      <dgm:spPr/>
      <dgm:t>
        <a:bodyPr/>
        <a:lstStyle/>
        <a:p>
          <a:endParaRPr lang="tr-TR"/>
        </a:p>
      </dgm:t>
    </dgm:pt>
    <dgm:pt modelId="{B36C02CC-885D-45D1-A7DA-CA0CC0228A0B}" type="pres">
      <dgm:prSet presAssocID="{A5BD6F8B-50B4-4A61-8E0E-78475E7EC9A1}" presName="tile1" presStyleLbl="node1" presStyleIdx="0" presStyleCnt="4"/>
      <dgm:spPr/>
      <dgm:t>
        <a:bodyPr/>
        <a:lstStyle/>
        <a:p>
          <a:endParaRPr lang="tr-TR"/>
        </a:p>
      </dgm:t>
    </dgm:pt>
    <dgm:pt modelId="{5F9B531C-7F71-46F5-BCC2-6F0E7D4863D8}" type="pres">
      <dgm:prSet presAssocID="{A5BD6F8B-50B4-4A61-8E0E-78475E7EC9A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DC5C3F-E821-49F7-89BA-6C10FE9F19C4}" type="pres">
      <dgm:prSet presAssocID="{A5BD6F8B-50B4-4A61-8E0E-78475E7EC9A1}" presName="tile2" presStyleLbl="node1" presStyleIdx="1" presStyleCnt="4"/>
      <dgm:spPr/>
      <dgm:t>
        <a:bodyPr/>
        <a:lstStyle/>
        <a:p>
          <a:endParaRPr lang="tr-TR"/>
        </a:p>
      </dgm:t>
    </dgm:pt>
    <dgm:pt modelId="{7C4F3218-795F-4C24-9F45-E04A18CB8F72}" type="pres">
      <dgm:prSet presAssocID="{A5BD6F8B-50B4-4A61-8E0E-78475E7EC9A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D9D147-1A7B-4608-BC57-9D0BAC580BF4}" type="pres">
      <dgm:prSet presAssocID="{A5BD6F8B-50B4-4A61-8E0E-78475E7EC9A1}" presName="tile3" presStyleLbl="node1" presStyleIdx="2" presStyleCnt="4"/>
      <dgm:spPr/>
      <dgm:t>
        <a:bodyPr/>
        <a:lstStyle/>
        <a:p>
          <a:endParaRPr lang="tr-TR"/>
        </a:p>
      </dgm:t>
    </dgm:pt>
    <dgm:pt modelId="{5BA6C351-4E42-4D4F-96D7-06DEAAB3E6A8}" type="pres">
      <dgm:prSet presAssocID="{A5BD6F8B-50B4-4A61-8E0E-78475E7EC9A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B24718-BC81-4697-B942-86F1208A4443}" type="pres">
      <dgm:prSet presAssocID="{A5BD6F8B-50B4-4A61-8E0E-78475E7EC9A1}" presName="tile4" presStyleLbl="node1" presStyleIdx="3" presStyleCnt="4" custLinFactNeighborY="2326"/>
      <dgm:spPr/>
      <dgm:t>
        <a:bodyPr/>
        <a:lstStyle/>
        <a:p>
          <a:endParaRPr lang="tr-TR"/>
        </a:p>
      </dgm:t>
    </dgm:pt>
    <dgm:pt modelId="{5173D6EA-1A94-4EE9-8F3C-3D50F9FA1E29}" type="pres">
      <dgm:prSet presAssocID="{A5BD6F8B-50B4-4A61-8E0E-78475E7EC9A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DBEEC8-E2DB-4D1A-8E11-FFC3C6A21718}" type="pres">
      <dgm:prSet presAssocID="{A5BD6F8B-50B4-4A61-8E0E-78475E7EC9A1}" presName="centerTile" presStyleLbl="fgShp" presStyleIdx="0" presStyleCnt="1" custScaleX="310734" custScaleY="76743" custLinFactNeighborY="10465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5A81CE39-1644-4057-BE95-C567B793158C}" srcId="{42704C0F-FF79-40E9-A814-99E93C91A843}" destId="{79953D9A-D633-445E-9EBF-913C43DD3762}" srcOrd="3" destOrd="0" parTransId="{73E5AA77-E3E9-4540-9C9B-EC0F2DB24DD8}" sibTransId="{FFE45394-2FCE-4501-AEAB-4899975FFDCA}"/>
    <dgm:cxn modelId="{4F04EF94-6C56-4B03-B49B-88F56F6515E1}" type="presOf" srcId="{F1835E90-8B23-4D09-95AB-8ECD04D28E25}" destId="{50D9D147-1A7B-4608-BC57-9D0BAC580BF4}" srcOrd="0" destOrd="0" presId="urn:microsoft.com/office/officeart/2005/8/layout/matrix1"/>
    <dgm:cxn modelId="{B1B79173-D599-485E-8939-660F13D6BA66}" type="presOf" srcId="{A5BD6F8B-50B4-4A61-8E0E-78475E7EC9A1}" destId="{A29E8CF2-5F4B-4110-B053-43908AF0A848}" srcOrd="0" destOrd="0" presId="urn:microsoft.com/office/officeart/2005/8/layout/matrix1"/>
    <dgm:cxn modelId="{2DD9481B-F7E5-4F3C-89BE-DEC8A19078DF}" srcId="{42704C0F-FF79-40E9-A814-99E93C91A843}" destId="{E55935AC-DD64-4247-B406-E2FA8AD79C49}" srcOrd="0" destOrd="0" parTransId="{B3520E41-DF61-49DB-8541-DF22CD790401}" sibTransId="{8474CC21-5D65-4FCC-9E3E-A484BDBCCE38}"/>
    <dgm:cxn modelId="{0F4E39BA-29EA-44EF-A97C-3D1F91C6EF68}" type="presOf" srcId="{79953D9A-D633-445E-9EBF-913C43DD3762}" destId="{5173D6EA-1A94-4EE9-8F3C-3D50F9FA1E29}" srcOrd="1" destOrd="0" presId="urn:microsoft.com/office/officeart/2005/8/layout/matrix1"/>
    <dgm:cxn modelId="{00C573B9-6345-4DFA-87EA-F6C67170B63B}" type="presOf" srcId="{E55935AC-DD64-4247-B406-E2FA8AD79C49}" destId="{5F9B531C-7F71-46F5-BCC2-6F0E7D4863D8}" srcOrd="1" destOrd="0" presId="urn:microsoft.com/office/officeart/2005/8/layout/matrix1"/>
    <dgm:cxn modelId="{E2374411-B726-434A-A29F-F45679AA2BBF}" type="presOf" srcId="{24822064-F50B-4F84-929E-09C74E710574}" destId="{7C4F3218-795F-4C24-9F45-E04A18CB8F72}" srcOrd="1" destOrd="0" presId="urn:microsoft.com/office/officeart/2005/8/layout/matrix1"/>
    <dgm:cxn modelId="{E9CB1FB9-23B0-4CFD-ABA2-2C6C06706ACE}" type="presOf" srcId="{24822064-F50B-4F84-929E-09C74E710574}" destId="{43DC5C3F-E821-49F7-89BA-6C10FE9F19C4}" srcOrd="0" destOrd="0" presId="urn:microsoft.com/office/officeart/2005/8/layout/matrix1"/>
    <dgm:cxn modelId="{48E27000-CFF5-4903-A373-DE72427D1581}" type="presOf" srcId="{E55935AC-DD64-4247-B406-E2FA8AD79C49}" destId="{B36C02CC-885D-45D1-A7DA-CA0CC0228A0B}" srcOrd="0" destOrd="0" presId="urn:microsoft.com/office/officeart/2005/8/layout/matrix1"/>
    <dgm:cxn modelId="{2BA90581-5F80-4B9B-9B3A-44425D2330C1}" type="presOf" srcId="{F1835E90-8B23-4D09-95AB-8ECD04D28E25}" destId="{5BA6C351-4E42-4D4F-96D7-06DEAAB3E6A8}" srcOrd="1" destOrd="0" presId="urn:microsoft.com/office/officeart/2005/8/layout/matrix1"/>
    <dgm:cxn modelId="{5FBD3FF1-0F72-499E-B780-8B89695F080B}" type="presOf" srcId="{79953D9A-D633-445E-9EBF-913C43DD3762}" destId="{F1B24718-BC81-4697-B942-86F1208A4443}" srcOrd="0" destOrd="0" presId="urn:microsoft.com/office/officeart/2005/8/layout/matrix1"/>
    <dgm:cxn modelId="{F412B097-CFE1-44EA-8F5C-B0EB4495AE7C}" type="presOf" srcId="{42704C0F-FF79-40E9-A814-99E93C91A843}" destId="{C4DBEEC8-E2DB-4D1A-8E11-FFC3C6A21718}" srcOrd="0" destOrd="0" presId="urn:microsoft.com/office/officeart/2005/8/layout/matrix1"/>
    <dgm:cxn modelId="{A3EEA91F-BFEB-48A8-B603-16A0A83B87CF}" srcId="{A5BD6F8B-50B4-4A61-8E0E-78475E7EC9A1}" destId="{42704C0F-FF79-40E9-A814-99E93C91A843}" srcOrd="0" destOrd="0" parTransId="{D63A38E0-EAC5-4FD4-A444-19CA5EBABB73}" sibTransId="{6EE93896-9DB3-48DC-B6EC-F79A0B2613BA}"/>
    <dgm:cxn modelId="{E8C41F8A-FD4F-4340-925B-5360CEA478E2}" srcId="{42704C0F-FF79-40E9-A814-99E93C91A843}" destId="{F1835E90-8B23-4D09-95AB-8ECD04D28E25}" srcOrd="2" destOrd="0" parTransId="{30619725-832E-4E16-833E-414D8E02C66E}" sibTransId="{520DC3CB-1805-406F-A402-BD69303A0340}"/>
    <dgm:cxn modelId="{FA969CF6-05D7-4CC7-8BF5-F08E5F0E494B}" srcId="{A5BD6F8B-50B4-4A61-8E0E-78475E7EC9A1}" destId="{30335F64-AE46-40D8-BE4F-707A7EDDC9BC}" srcOrd="1" destOrd="0" parTransId="{073B38F9-3D3B-4329-8863-66CD63E4BD91}" sibTransId="{F4222128-4915-4C7C-B8A4-F05DFB947988}"/>
    <dgm:cxn modelId="{EFDDDFDF-4F5F-4F3A-AC52-064469F74F94}" srcId="{42704C0F-FF79-40E9-A814-99E93C91A843}" destId="{24822064-F50B-4F84-929E-09C74E710574}" srcOrd="1" destOrd="0" parTransId="{5B36FA18-1AE0-489A-8EB3-F83463BAC7BA}" sibTransId="{9EFBFA92-9A41-44FB-9BAC-E3DCACE8EB7A}"/>
    <dgm:cxn modelId="{EE15A5A0-BD88-4CF3-B7EE-A733C0F1DDF5}" type="presParOf" srcId="{A29E8CF2-5F4B-4110-B053-43908AF0A848}" destId="{E8041381-6679-4F42-85D3-3BBD0EBD0B1E}" srcOrd="0" destOrd="0" presId="urn:microsoft.com/office/officeart/2005/8/layout/matrix1"/>
    <dgm:cxn modelId="{21749739-D74D-45B4-BD14-A6171ED293AD}" type="presParOf" srcId="{E8041381-6679-4F42-85D3-3BBD0EBD0B1E}" destId="{B36C02CC-885D-45D1-A7DA-CA0CC0228A0B}" srcOrd="0" destOrd="0" presId="urn:microsoft.com/office/officeart/2005/8/layout/matrix1"/>
    <dgm:cxn modelId="{58E38CD0-D303-4A0B-8B96-33D698ADF489}" type="presParOf" srcId="{E8041381-6679-4F42-85D3-3BBD0EBD0B1E}" destId="{5F9B531C-7F71-46F5-BCC2-6F0E7D4863D8}" srcOrd="1" destOrd="0" presId="urn:microsoft.com/office/officeart/2005/8/layout/matrix1"/>
    <dgm:cxn modelId="{71729323-E613-4EFB-A28E-80A8CF08C025}" type="presParOf" srcId="{E8041381-6679-4F42-85D3-3BBD0EBD0B1E}" destId="{43DC5C3F-E821-49F7-89BA-6C10FE9F19C4}" srcOrd="2" destOrd="0" presId="urn:microsoft.com/office/officeart/2005/8/layout/matrix1"/>
    <dgm:cxn modelId="{92C0C66F-2254-4187-8173-519EB0258FBD}" type="presParOf" srcId="{E8041381-6679-4F42-85D3-3BBD0EBD0B1E}" destId="{7C4F3218-795F-4C24-9F45-E04A18CB8F72}" srcOrd="3" destOrd="0" presId="urn:microsoft.com/office/officeart/2005/8/layout/matrix1"/>
    <dgm:cxn modelId="{DC871C10-AEE5-47E7-8684-9AB7802FDE4E}" type="presParOf" srcId="{E8041381-6679-4F42-85D3-3BBD0EBD0B1E}" destId="{50D9D147-1A7B-4608-BC57-9D0BAC580BF4}" srcOrd="4" destOrd="0" presId="urn:microsoft.com/office/officeart/2005/8/layout/matrix1"/>
    <dgm:cxn modelId="{6F6F4AC6-4DDF-4AC9-8267-73597F6832E8}" type="presParOf" srcId="{E8041381-6679-4F42-85D3-3BBD0EBD0B1E}" destId="{5BA6C351-4E42-4D4F-96D7-06DEAAB3E6A8}" srcOrd="5" destOrd="0" presId="urn:microsoft.com/office/officeart/2005/8/layout/matrix1"/>
    <dgm:cxn modelId="{5C5DD23F-777B-40B8-BD54-8B4AC54C8D05}" type="presParOf" srcId="{E8041381-6679-4F42-85D3-3BBD0EBD0B1E}" destId="{F1B24718-BC81-4697-B942-86F1208A4443}" srcOrd="6" destOrd="0" presId="urn:microsoft.com/office/officeart/2005/8/layout/matrix1"/>
    <dgm:cxn modelId="{BF2197EE-2737-4AEA-97A9-3CFA5E3BC4BA}" type="presParOf" srcId="{E8041381-6679-4F42-85D3-3BBD0EBD0B1E}" destId="{5173D6EA-1A94-4EE9-8F3C-3D50F9FA1E29}" srcOrd="7" destOrd="0" presId="urn:microsoft.com/office/officeart/2005/8/layout/matrix1"/>
    <dgm:cxn modelId="{93073600-20C2-435E-ADAF-6461AD949748}" type="presParOf" srcId="{A29E8CF2-5F4B-4110-B053-43908AF0A848}" destId="{C4DBEEC8-E2DB-4D1A-8E11-FFC3C6A217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5BD6F8B-50B4-4A61-8E0E-78475E7EC9A1}" type="doc">
      <dgm:prSet loTypeId="urn:microsoft.com/office/officeart/2005/8/layout/matrix1" loCatId="matrix" qsTypeId="urn:microsoft.com/office/officeart/2005/8/quickstyle/3d2#8" qsCatId="3D" csTypeId="urn:microsoft.com/office/officeart/2005/8/colors/colorful1#13" csCatId="colorful" phldr="1"/>
      <dgm:spPr/>
      <dgm:t>
        <a:bodyPr/>
        <a:lstStyle/>
        <a:p>
          <a:endParaRPr lang="tr-TR"/>
        </a:p>
      </dgm:t>
    </dgm:pt>
    <dgm:pt modelId="{42704C0F-FF79-40E9-A814-99E93C91A843}">
      <dgm:prSet phldrT="[Metin]"/>
      <dgm:spPr/>
      <dgm:t>
        <a:bodyPr/>
        <a:lstStyle/>
        <a:p>
          <a:r>
            <a:rPr lang="tr-TR" b="1" cap="none" dirty="0" smtClean="0">
              <a:ln w="0"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rPr>
            <a:t>İŞLETME STRATEJİSİNE SAHİP OLUNMAMASININ ZARARLARI </a:t>
          </a:r>
          <a:endParaRPr lang="tr-TR" b="1" dirty="0"/>
        </a:p>
      </dgm:t>
    </dgm:pt>
    <dgm:pt modelId="{D63A38E0-EAC5-4FD4-A444-19CA5EBABB73}" type="parTrans" cxnId="{A3EEA91F-BFEB-48A8-B603-16A0A83B87CF}">
      <dgm:prSet/>
      <dgm:spPr/>
      <dgm:t>
        <a:bodyPr/>
        <a:lstStyle/>
        <a:p>
          <a:endParaRPr lang="tr-TR"/>
        </a:p>
      </dgm:t>
    </dgm:pt>
    <dgm:pt modelId="{6EE93896-9DB3-48DC-B6EC-F79A0B2613BA}" type="sibTrans" cxnId="{A3EEA91F-BFEB-48A8-B603-16A0A83B87CF}">
      <dgm:prSet/>
      <dgm:spPr/>
      <dgm:t>
        <a:bodyPr/>
        <a:lstStyle/>
        <a:p>
          <a:endParaRPr lang="tr-TR"/>
        </a:p>
      </dgm:t>
    </dgm:pt>
    <dgm:pt modelId="{E55935AC-DD64-4247-B406-E2FA8AD79C49}">
      <dgm:prSet phldrT="[Metin]" custT="1"/>
      <dgm:spPr/>
      <dgm:t>
        <a:bodyPr/>
        <a:lstStyle/>
        <a:p>
          <a:pPr algn="ctr"/>
          <a:r>
            <a:rPr lang="tr-TR" sz="2800" b="1" dirty="0" smtClean="0">
              <a:latin typeface="Times New Roman" pitchFamily="18" charset="0"/>
              <a:cs typeface="Times New Roman" pitchFamily="18" charset="0"/>
            </a:rPr>
            <a:t>1.</a:t>
          </a:r>
        </a:p>
        <a:p>
          <a:pPr algn="ctr"/>
          <a:r>
            <a:rPr lang="tr-TR" sz="2800" dirty="0" smtClean="0">
              <a:latin typeface="Times New Roman" pitchFamily="18" charset="0"/>
              <a:cs typeface="Times New Roman" pitchFamily="18" charset="0"/>
            </a:rPr>
            <a:t>Nasıl araştırma ve analiz yapacaklarını bilemediklerinden pasif kalırlar. </a:t>
          </a:r>
          <a:endParaRPr lang="tr-TR" sz="2800" dirty="0"/>
        </a:p>
      </dgm:t>
    </dgm:pt>
    <dgm:pt modelId="{B3520E41-DF61-49DB-8541-DF22CD790401}" type="parTrans" cxnId="{2DD9481B-F7E5-4F3C-89BE-DEC8A19078DF}">
      <dgm:prSet/>
      <dgm:spPr/>
      <dgm:t>
        <a:bodyPr/>
        <a:lstStyle/>
        <a:p>
          <a:endParaRPr lang="tr-TR"/>
        </a:p>
      </dgm:t>
    </dgm:pt>
    <dgm:pt modelId="{8474CC21-5D65-4FCC-9E3E-A484BDBCCE38}" type="sibTrans" cxnId="{2DD9481B-F7E5-4F3C-89BE-DEC8A19078DF}">
      <dgm:prSet/>
      <dgm:spPr/>
      <dgm:t>
        <a:bodyPr/>
        <a:lstStyle/>
        <a:p>
          <a:endParaRPr lang="tr-TR"/>
        </a:p>
      </dgm:t>
    </dgm:pt>
    <dgm:pt modelId="{30335F64-AE46-40D8-BE4F-707A7EDDC9BC}">
      <dgm:prSet phldrT="[Metin]"/>
      <dgm:spPr/>
      <dgm:t>
        <a:bodyPr/>
        <a:lstStyle/>
        <a:p>
          <a:pPr algn="just"/>
          <a:endParaRPr lang="tr-TR" sz="2600" dirty="0"/>
        </a:p>
      </dgm:t>
    </dgm:pt>
    <dgm:pt modelId="{073B38F9-3D3B-4329-8863-66CD63E4BD91}" type="parTrans" cxnId="{FA969CF6-05D7-4CC7-8BF5-F08E5F0E494B}">
      <dgm:prSet/>
      <dgm:spPr/>
      <dgm:t>
        <a:bodyPr/>
        <a:lstStyle/>
        <a:p>
          <a:endParaRPr lang="tr-TR"/>
        </a:p>
      </dgm:t>
    </dgm:pt>
    <dgm:pt modelId="{F4222128-4915-4C7C-B8A4-F05DFB947988}" type="sibTrans" cxnId="{FA969CF6-05D7-4CC7-8BF5-F08E5F0E494B}">
      <dgm:prSet/>
      <dgm:spPr/>
      <dgm:t>
        <a:bodyPr/>
        <a:lstStyle/>
        <a:p>
          <a:endParaRPr lang="tr-TR"/>
        </a:p>
      </dgm:t>
    </dgm:pt>
    <dgm:pt modelId="{DB79C856-4813-4FAB-A05C-0D9F0262DE13}">
      <dgm:prSet/>
      <dgm:spPr/>
      <dgm:t>
        <a:bodyPr/>
        <a:lstStyle/>
        <a:p>
          <a:r>
            <a:rPr lang="tr-TR" b="1" dirty="0" smtClean="0">
              <a:latin typeface="Times New Roman" pitchFamily="18" charset="0"/>
              <a:cs typeface="Times New Roman" pitchFamily="18" charset="0"/>
            </a:rPr>
            <a:t>2.</a:t>
          </a:r>
        </a:p>
        <a:p>
          <a:r>
            <a:rPr lang="tr-TR" dirty="0" smtClean="0">
              <a:latin typeface="Times New Roman" pitchFamily="18" charset="0"/>
              <a:cs typeface="Times New Roman" pitchFamily="18" charset="0"/>
            </a:rPr>
            <a:t>Yöneticiler gerçekçi olmak yerine kişisel düşünce ve aşırı tutkularını uygulama eğilimine girerler. </a:t>
          </a:r>
        </a:p>
      </dgm:t>
    </dgm:pt>
    <dgm:pt modelId="{AC26EACB-6EBF-4DD9-A536-3ECC930F845E}" type="parTrans" cxnId="{5824E9F0-6299-4E34-8F4A-387443BF28FA}">
      <dgm:prSet/>
      <dgm:spPr/>
      <dgm:t>
        <a:bodyPr/>
        <a:lstStyle/>
        <a:p>
          <a:endParaRPr lang="tr-TR"/>
        </a:p>
      </dgm:t>
    </dgm:pt>
    <dgm:pt modelId="{356C9971-53B1-43AF-8920-9EBF7BAC8865}" type="sibTrans" cxnId="{5824E9F0-6299-4E34-8F4A-387443BF28FA}">
      <dgm:prSet/>
      <dgm:spPr/>
      <dgm:t>
        <a:bodyPr/>
        <a:lstStyle/>
        <a:p>
          <a:endParaRPr lang="tr-TR"/>
        </a:p>
      </dgm:t>
    </dgm:pt>
    <dgm:pt modelId="{6D0364B3-F1D8-4BC3-8BE2-B0D9F7896B42}">
      <dgm:prSet/>
      <dgm:spPr/>
      <dgm:t>
        <a:bodyPr/>
        <a:lstStyle/>
        <a:p>
          <a:r>
            <a:rPr lang="tr-TR" b="1" dirty="0" smtClean="0">
              <a:latin typeface="Times New Roman" pitchFamily="18" charset="0"/>
              <a:cs typeface="Times New Roman" pitchFamily="18" charset="0"/>
            </a:rPr>
            <a:t>3. </a:t>
          </a:r>
        </a:p>
        <a:p>
          <a:r>
            <a:rPr lang="tr-TR" dirty="0" smtClean="0">
              <a:latin typeface="Times New Roman" pitchFamily="18" charset="0"/>
              <a:cs typeface="Times New Roman" pitchFamily="18" charset="0"/>
            </a:rPr>
            <a:t>Fırsatları değerlendirmeden yoksun kalırlar</a:t>
          </a:r>
        </a:p>
      </dgm:t>
    </dgm:pt>
    <dgm:pt modelId="{019AD9AA-5CD7-49DA-AEC6-6AF5330CEAA9}" type="parTrans" cxnId="{B0DF5434-F1C1-4C09-B39C-1B7D98998324}">
      <dgm:prSet/>
      <dgm:spPr/>
      <dgm:t>
        <a:bodyPr/>
        <a:lstStyle/>
        <a:p>
          <a:endParaRPr lang="tr-TR"/>
        </a:p>
      </dgm:t>
    </dgm:pt>
    <dgm:pt modelId="{1D3FE71D-5865-4061-9752-9084DCE3331C}" type="sibTrans" cxnId="{B0DF5434-F1C1-4C09-B39C-1B7D98998324}">
      <dgm:prSet/>
      <dgm:spPr/>
      <dgm:t>
        <a:bodyPr/>
        <a:lstStyle/>
        <a:p>
          <a:endParaRPr lang="tr-TR"/>
        </a:p>
      </dgm:t>
    </dgm:pt>
    <dgm:pt modelId="{31D8A647-4552-4C59-9DFD-EB69BF149385}">
      <dgm:prSet/>
      <dgm:spPr/>
      <dgm:t>
        <a:bodyPr/>
        <a:lstStyle/>
        <a:p>
          <a:r>
            <a:rPr lang="tr-TR" b="1" dirty="0" smtClean="0">
              <a:latin typeface="Times New Roman" pitchFamily="18" charset="0"/>
              <a:cs typeface="Times New Roman" pitchFamily="18" charset="0"/>
            </a:rPr>
            <a:t>4.</a:t>
          </a:r>
        </a:p>
        <a:p>
          <a:r>
            <a:rPr lang="tr-TR" dirty="0" smtClean="0">
              <a:latin typeface="Times New Roman" pitchFamily="18" charset="0"/>
              <a:cs typeface="Times New Roman" pitchFamily="18" charset="0"/>
            </a:rPr>
            <a:t>Ürün hayat eğrisinin safhalarını tespit etmekte zorluk çekeceğinden gerekli hamleleri yapamazlar. 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330FACBC-4E28-4330-B19B-F42B7DCBF0F3}" type="parTrans" cxnId="{FDC3546E-E800-4706-BD31-B8246269B951}">
      <dgm:prSet/>
      <dgm:spPr/>
      <dgm:t>
        <a:bodyPr/>
        <a:lstStyle/>
        <a:p>
          <a:endParaRPr lang="tr-TR"/>
        </a:p>
      </dgm:t>
    </dgm:pt>
    <dgm:pt modelId="{9B8D1315-5CF2-47BE-B79F-2FC64D0924DC}" type="sibTrans" cxnId="{FDC3546E-E800-4706-BD31-B8246269B951}">
      <dgm:prSet/>
      <dgm:spPr/>
      <dgm:t>
        <a:bodyPr/>
        <a:lstStyle/>
        <a:p>
          <a:endParaRPr lang="tr-TR"/>
        </a:p>
      </dgm:t>
    </dgm:pt>
    <dgm:pt modelId="{A29E8CF2-5F4B-4110-B053-43908AF0A848}" type="pres">
      <dgm:prSet presAssocID="{A5BD6F8B-50B4-4A61-8E0E-78475E7EC9A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8041381-6679-4F42-85D3-3BBD0EBD0B1E}" type="pres">
      <dgm:prSet presAssocID="{A5BD6F8B-50B4-4A61-8E0E-78475E7EC9A1}" presName="matrix" presStyleCnt="0"/>
      <dgm:spPr/>
      <dgm:t>
        <a:bodyPr/>
        <a:lstStyle/>
        <a:p>
          <a:endParaRPr lang="tr-TR"/>
        </a:p>
      </dgm:t>
    </dgm:pt>
    <dgm:pt modelId="{B36C02CC-885D-45D1-A7DA-CA0CC0228A0B}" type="pres">
      <dgm:prSet presAssocID="{A5BD6F8B-50B4-4A61-8E0E-78475E7EC9A1}" presName="tile1" presStyleLbl="node1" presStyleIdx="0" presStyleCnt="4"/>
      <dgm:spPr/>
      <dgm:t>
        <a:bodyPr/>
        <a:lstStyle/>
        <a:p>
          <a:endParaRPr lang="tr-TR"/>
        </a:p>
      </dgm:t>
    </dgm:pt>
    <dgm:pt modelId="{5F9B531C-7F71-46F5-BCC2-6F0E7D4863D8}" type="pres">
      <dgm:prSet presAssocID="{A5BD6F8B-50B4-4A61-8E0E-78475E7EC9A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DC5C3F-E821-49F7-89BA-6C10FE9F19C4}" type="pres">
      <dgm:prSet presAssocID="{A5BD6F8B-50B4-4A61-8E0E-78475E7EC9A1}" presName="tile2" presStyleLbl="node1" presStyleIdx="1" presStyleCnt="4"/>
      <dgm:spPr/>
      <dgm:t>
        <a:bodyPr/>
        <a:lstStyle/>
        <a:p>
          <a:endParaRPr lang="tr-TR"/>
        </a:p>
      </dgm:t>
    </dgm:pt>
    <dgm:pt modelId="{7C4F3218-795F-4C24-9F45-E04A18CB8F72}" type="pres">
      <dgm:prSet presAssocID="{A5BD6F8B-50B4-4A61-8E0E-78475E7EC9A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D9D147-1A7B-4608-BC57-9D0BAC580BF4}" type="pres">
      <dgm:prSet presAssocID="{A5BD6F8B-50B4-4A61-8E0E-78475E7EC9A1}" presName="tile3" presStyleLbl="node1" presStyleIdx="2" presStyleCnt="4"/>
      <dgm:spPr/>
      <dgm:t>
        <a:bodyPr/>
        <a:lstStyle/>
        <a:p>
          <a:endParaRPr lang="tr-TR"/>
        </a:p>
      </dgm:t>
    </dgm:pt>
    <dgm:pt modelId="{5BA6C351-4E42-4D4F-96D7-06DEAAB3E6A8}" type="pres">
      <dgm:prSet presAssocID="{A5BD6F8B-50B4-4A61-8E0E-78475E7EC9A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B24718-BC81-4697-B942-86F1208A4443}" type="pres">
      <dgm:prSet presAssocID="{A5BD6F8B-50B4-4A61-8E0E-78475E7EC9A1}" presName="tile4" presStyleLbl="node1" presStyleIdx="3" presStyleCnt="4" custLinFactNeighborY="2326"/>
      <dgm:spPr/>
      <dgm:t>
        <a:bodyPr/>
        <a:lstStyle/>
        <a:p>
          <a:endParaRPr lang="tr-TR"/>
        </a:p>
      </dgm:t>
    </dgm:pt>
    <dgm:pt modelId="{5173D6EA-1A94-4EE9-8F3C-3D50F9FA1E29}" type="pres">
      <dgm:prSet presAssocID="{A5BD6F8B-50B4-4A61-8E0E-78475E7EC9A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DBEEC8-E2DB-4D1A-8E11-FFC3C6A21718}" type="pres">
      <dgm:prSet presAssocID="{A5BD6F8B-50B4-4A61-8E0E-78475E7EC9A1}" presName="centerTile" presStyleLbl="fgShp" presStyleIdx="0" presStyleCnt="1" custScaleX="310734" custScaleY="76743" custLinFactNeighborY="10465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6926F66B-3517-4B89-8A36-851F43BABF96}" type="presOf" srcId="{DB79C856-4813-4FAB-A05C-0D9F0262DE13}" destId="{43DC5C3F-E821-49F7-89BA-6C10FE9F19C4}" srcOrd="0" destOrd="0" presId="urn:microsoft.com/office/officeart/2005/8/layout/matrix1"/>
    <dgm:cxn modelId="{4EE03D08-C042-4A2D-813F-D4AD9396E564}" type="presOf" srcId="{6D0364B3-F1D8-4BC3-8BE2-B0D9F7896B42}" destId="{50D9D147-1A7B-4608-BC57-9D0BAC580BF4}" srcOrd="0" destOrd="0" presId="urn:microsoft.com/office/officeart/2005/8/layout/matrix1"/>
    <dgm:cxn modelId="{F02B5DF3-F207-4317-924D-24573F944B75}" type="presOf" srcId="{E55935AC-DD64-4247-B406-E2FA8AD79C49}" destId="{5F9B531C-7F71-46F5-BCC2-6F0E7D4863D8}" srcOrd="1" destOrd="0" presId="urn:microsoft.com/office/officeart/2005/8/layout/matrix1"/>
    <dgm:cxn modelId="{DC50B179-9F1A-4CB5-AD44-7C9061909FA8}" type="presOf" srcId="{31D8A647-4552-4C59-9DFD-EB69BF149385}" destId="{5173D6EA-1A94-4EE9-8F3C-3D50F9FA1E29}" srcOrd="1" destOrd="0" presId="urn:microsoft.com/office/officeart/2005/8/layout/matrix1"/>
    <dgm:cxn modelId="{3AB8AE54-EE65-450A-B545-24754A63F30A}" type="presOf" srcId="{DB79C856-4813-4FAB-A05C-0D9F0262DE13}" destId="{7C4F3218-795F-4C24-9F45-E04A18CB8F72}" srcOrd="1" destOrd="0" presId="urn:microsoft.com/office/officeart/2005/8/layout/matrix1"/>
    <dgm:cxn modelId="{5824E9F0-6299-4E34-8F4A-387443BF28FA}" srcId="{42704C0F-FF79-40E9-A814-99E93C91A843}" destId="{DB79C856-4813-4FAB-A05C-0D9F0262DE13}" srcOrd="1" destOrd="0" parTransId="{AC26EACB-6EBF-4DD9-A536-3ECC930F845E}" sibTransId="{356C9971-53B1-43AF-8920-9EBF7BAC8865}"/>
    <dgm:cxn modelId="{A3EEA91F-BFEB-48A8-B603-16A0A83B87CF}" srcId="{A5BD6F8B-50B4-4A61-8E0E-78475E7EC9A1}" destId="{42704C0F-FF79-40E9-A814-99E93C91A843}" srcOrd="0" destOrd="0" parTransId="{D63A38E0-EAC5-4FD4-A444-19CA5EBABB73}" sibTransId="{6EE93896-9DB3-48DC-B6EC-F79A0B2613BA}"/>
    <dgm:cxn modelId="{41558BB7-6EA9-4850-BAF5-6C3081D6D893}" type="presOf" srcId="{31D8A647-4552-4C59-9DFD-EB69BF149385}" destId="{F1B24718-BC81-4697-B942-86F1208A4443}" srcOrd="0" destOrd="0" presId="urn:microsoft.com/office/officeart/2005/8/layout/matrix1"/>
    <dgm:cxn modelId="{B0DF5434-F1C1-4C09-B39C-1B7D98998324}" srcId="{42704C0F-FF79-40E9-A814-99E93C91A843}" destId="{6D0364B3-F1D8-4BC3-8BE2-B0D9F7896B42}" srcOrd="2" destOrd="0" parTransId="{019AD9AA-5CD7-49DA-AEC6-6AF5330CEAA9}" sibTransId="{1D3FE71D-5865-4061-9752-9084DCE3331C}"/>
    <dgm:cxn modelId="{FA969CF6-05D7-4CC7-8BF5-F08E5F0E494B}" srcId="{A5BD6F8B-50B4-4A61-8E0E-78475E7EC9A1}" destId="{30335F64-AE46-40D8-BE4F-707A7EDDC9BC}" srcOrd="1" destOrd="0" parTransId="{073B38F9-3D3B-4329-8863-66CD63E4BD91}" sibTransId="{F4222128-4915-4C7C-B8A4-F05DFB947988}"/>
    <dgm:cxn modelId="{F0B5AB45-F844-42DA-8BF8-8EACEE0630C1}" type="presOf" srcId="{A5BD6F8B-50B4-4A61-8E0E-78475E7EC9A1}" destId="{A29E8CF2-5F4B-4110-B053-43908AF0A848}" srcOrd="0" destOrd="0" presId="urn:microsoft.com/office/officeart/2005/8/layout/matrix1"/>
    <dgm:cxn modelId="{ABE6B391-88F4-496B-8486-DA2A848635BC}" type="presOf" srcId="{6D0364B3-F1D8-4BC3-8BE2-B0D9F7896B42}" destId="{5BA6C351-4E42-4D4F-96D7-06DEAAB3E6A8}" srcOrd="1" destOrd="0" presId="urn:microsoft.com/office/officeart/2005/8/layout/matrix1"/>
    <dgm:cxn modelId="{FDC3546E-E800-4706-BD31-B8246269B951}" srcId="{42704C0F-FF79-40E9-A814-99E93C91A843}" destId="{31D8A647-4552-4C59-9DFD-EB69BF149385}" srcOrd="3" destOrd="0" parTransId="{330FACBC-4E28-4330-B19B-F42B7DCBF0F3}" sibTransId="{9B8D1315-5CF2-47BE-B79F-2FC64D0924DC}"/>
    <dgm:cxn modelId="{5A2BD7C2-9D7E-41C7-B0E8-E4F61F7A9800}" type="presOf" srcId="{E55935AC-DD64-4247-B406-E2FA8AD79C49}" destId="{B36C02CC-885D-45D1-A7DA-CA0CC0228A0B}" srcOrd="0" destOrd="0" presId="urn:microsoft.com/office/officeart/2005/8/layout/matrix1"/>
    <dgm:cxn modelId="{2DD9481B-F7E5-4F3C-89BE-DEC8A19078DF}" srcId="{42704C0F-FF79-40E9-A814-99E93C91A843}" destId="{E55935AC-DD64-4247-B406-E2FA8AD79C49}" srcOrd="0" destOrd="0" parTransId="{B3520E41-DF61-49DB-8541-DF22CD790401}" sibTransId="{8474CC21-5D65-4FCC-9E3E-A484BDBCCE38}"/>
    <dgm:cxn modelId="{AD3C9858-7A5D-4233-9504-7636A58AA1CE}" type="presOf" srcId="{42704C0F-FF79-40E9-A814-99E93C91A843}" destId="{C4DBEEC8-E2DB-4D1A-8E11-FFC3C6A21718}" srcOrd="0" destOrd="0" presId="urn:microsoft.com/office/officeart/2005/8/layout/matrix1"/>
    <dgm:cxn modelId="{76EB0D23-351B-44BA-B826-B65A603AB230}" type="presParOf" srcId="{A29E8CF2-5F4B-4110-B053-43908AF0A848}" destId="{E8041381-6679-4F42-85D3-3BBD0EBD0B1E}" srcOrd="0" destOrd="0" presId="urn:microsoft.com/office/officeart/2005/8/layout/matrix1"/>
    <dgm:cxn modelId="{558EFEFE-45E3-4C2E-B513-B8085916131B}" type="presParOf" srcId="{E8041381-6679-4F42-85D3-3BBD0EBD0B1E}" destId="{B36C02CC-885D-45D1-A7DA-CA0CC0228A0B}" srcOrd="0" destOrd="0" presId="urn:microsoft.com/office/officeart/2005/8/layout/matrix1"/>
    <dgm:cxn modelId="{7A98BA91-3950-48F3-8A31-92E940B762E6}" type="presParOf" srcId="{E8041381-6679-4F42-85D3-3BBD0EBD0B1E}" destId="{5F9B531C-7F71-46F5-BCC2-6F0E7D4863D8}" srcOrd="1" destOrd="0" presId="urn:microsoft.com/office/officeart/2005/8/layout/matrix1"/>
    <dgm:cxn modelId="{2F4EBFF3-7472-4E51-A7C1-46AE280E1950}" type="presParOf" srcId="{E8041381-6679-4F42-85D3-3BBD0EBD0B1E}" destId="{43DC5C3F-E821-49F7-89BA-6C10FE9F19C4}" srcOrd="2" destOrd="0" presId="urn:microsoft.com/office/officeart/2005/8/layout/matrix1"/>
    <dgm:cxn modelId="{C3231FFF-A409-4D84-95CE-885B96303E3D}" type="presParOf" srcId="{E8041381-6679-4F42-85D3-3BBD0EBD0B1E}" destId="{7C4F3218-795F-4C24-9F45-E04A18CB8F72}" srcOrd="3" destOrd="0" presId="urn:microsoft.com/office/officeart/2005/8/layout/matrix1"/>
    <dgm:cxn modelId="{E1A70C5B-7686-4E36-A888-878B23DED4AD}" type="presParOf" srcId="{E8041381-6679-4F42-85D3-3BBD0EBD0B1E}" destId="{50D9D147-1A7B-4608-BC57-9D0BAC580BF4}" srcOrd="4" destOrd="0" presId="urn:microsoft.com/office/officeart/2005/8/layout/matrix1"/>
    <dgm:cxn modelId="{34B9345C-D9C4-4401-9758-E477928E8198}" type="presParOf" srcId="{E8041381-6679-4F42-85D3-3BBD0EBD0B1E}" destId="{5BA6C351-4E42-4D4F-96D7-06DEAAB3E6A8}" srcOrd="5" destOrd="0" presId="urn:microsoft.com/office/officeart/2005/8/layout/matrix1"/>
    <dgm:cxn modelId="{DAA2FACF-59B8-458A-B60B-AE8B29D9A51B}" type="presParOf" srcId="{E8041381-6679-4F42-85D3-3BBD0EBD0B1E}" destId="{F1B24718-BC81-4697-B942-86F1208A4443}" srcOrd="6" destOrd="0" presId="urn:microsoft.com/office/officeart/2005/8/layout/matrix1"/>
    <dgm:cxn modelId="{CC1F120D-DB2C-4C27-A9A9-E993A6C06BF3}" type="presParOf" srcId="{E8041381-6679-4F42-85D3-3BBD0EBD0B1E}" destId="{5173D6EA-1A94-4EE9-8F3C-3D50F9FA1E29}" srcOrd="7" destOrd="0" presId="urn:microsoft.com/office/officeart/2005/8/layout/matrix1"/>
    <dgm:cxn modelId="{3EAAD935-BAF8-4CF9-8190-6CA4630F434A}" type="presParOf" srcId="{A29E8CF2-5F4B-4110-B053-43908AF0A848}" destId="{C4DBEEC8-E2DB-4D1A-8E11-FFC3C6A217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FBCB142-4C51-473A-95E6-98C68148F09D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6203A34F-9553-42B1-8D21-8ECC3CF8D833}">
      <dgm:prSet/>
      <dgm:spPr/>
      <dgm:t>
        <a:bodyPr/>
        <a:lstStyle/>
        <a:p>
          <a:pPr rtl="0"/>
          <a:r>
            <a:rPr lang="tr-TR" b="1" dirty="0" smtClean="0"/>
            <a:t>1.TÖRESEL VE YASAL SINIRLAR:</a:t>
          </a:r>
          <a:endParaRPr lang="tr-TR" dirty="0"/>
        </a:p>
      </dgm:t>
    </dgm:pt>
    <dgm:pt modelId="{D6E2F236-4850-4823-9573-92D88A26EF1B}" type="parTrans" cxnId="{3BB1EB7A-E62F-46D2-8853-10AC3A71B849}">
      <dgm:prSet/>
      <dgm:spPr/>
      <dgm:t>
        <a:bodyPr/>
        <a:lstStyle/>
        <a:p>
          <a:endParaRPr lang="tr-TR"/>
        </a:p>
      </dgm:t>
    </dgm:pt>
    <dgm:pt modelId="{734D0339-52F1-4081-ADE9-46C97ED21573}" type="sibTrans" cxnId="{3BB1EB7A-E62F-46D2-8853-10AC3A71B849}">
      <dgm:prSet/>
      <dgm:spPr/>
      <dgm:t>
        <a:bodyPr/>
        <a:lstStyle/>
        <a:p>
          <a:endParaRPr lang="tr-TR"/>
        </a:p>
      </dgm:t>
    </dgm:pt>
    <dgm:pt modelId="{4BF278A8-7082-466B-9F65-A9979F42E58E}">
      <dgm:prSet/>
      <dgm:spPr/>
      <dgm:t>
        <a:bodyPr/>
        <a:lstStyle/>
        <a:p>
          <a:pPr rtl="0"/>
          <a:r>
            <a:rPr lang="tr-TR" dirty="0" smtClean="0"/>
            <a:t>Toplum tarafından benimsenmiş kurallara uymak zorundadırlar.</a:t>
          </a:r>
          <a:endParaRPr lang="tr-TR" dirty="0"/>
        </a:p>
      </dgm:t>
    </dgm:pt>
    <dgm:pt modelId="{9D3C7414-1927-488F-86D7-6B73CB3C99AA}" type="parTrans" cxnId="{B8536A80-C57F-4AF0-A2BC-B80BC6AE1848}">
      <dgm:prSet/>
      <dgm:spPr/>
      <dgm:t>
        <a:bodyPr/>
        <a:lstStyle/>
        <a:p>
          <a:endParaRPr lang="tr-TR"/>
        </a:p>
      </dgm:t>
    </dgm:pt>
    <dgm:pt modelId="{89FFA1BA-8064-48CD-9964-783D1FEA6757}" type="sibTrans" cxnId="{B8536A80-C57F-4AF0-A2BC-B80BC6AE1848}">
      <dgm:prSet/>
      <dgm:spPr/>
      <dgm:t>
        <a:bodyPr/>
        <a:lstStyle/>
        <a:p>
          <a:endParaRPr lang="tr-TR"/>
        </a:p>
      </dgm:t>
    </dgm:pt>
    <dgm:pt modelId="{10FD85A8-3F93-4F46-AD8C-067F7C3549BB}">
      <dgm:prSet/>
      <dgm:spPr/>
      <dgm:t>
        <a:bodyPr/>
        <a:lstStyle/>
        <a:p>
          <a:pPr rtl="0"/>
          <a:r>
            <a:rPr lang="tr-TR" b="1" dirty="0" smtClean="0"/>
            <a:t>2. UYGULAMADAN GELEN SINIRLAR: </a:t>
          </a:r>
          <a:endParaRPr lang="tr-TR" dirty="0"/>
        </a:p>
      </dgm:t>
    </dgm:pt>
    <dgm:pt modelId="{69EBC76E-5623-411A-8D41-2B538516796A}" type="parTrans" cxnId="{BBF9E849-E4E3-48E8-B75E-15FDEFCD2ADA}">
      <dgm:prSet/>
      <dgm:spPr/>
      <dgm:t>
        <a:bodyPr/>
        <a:lstStyle/>
        <a:p>
          <a:endParaRPr lang="tr-TR"/>
        </a:p>
      </dgm:t>
    </dgm:pt>
    <dgm:pt modelId="{D53C1FED-B828-492D-B742-6069C15E5E82}" type="sibTrans" cxnId="{BBF9E849-E4E3-48E8-B75E-15FDEFCD2ADA}">
      <dgm:prSet/>
      <dgm:spPr/>
      <dgm:t>
        <a:bodyPr/>
        <a:lstStyle/>
        <a:p>
          <a:endParaRPr lang="tr-TR"/>
        </a:p>
      </dgm:t>
    </dgm:pt>
    <dgm:pt modelId="{C31722D3-542D-4DE7-A3A0-4BF582DB28B4}">
      <dgm:prSet/>
      <dgm:spPr/>
      <dgm:t>
        <a:bodyPr/>
        <a:lstStyle/>
        <a:p>
          <a:pPr rtl="0"/>
          <a:r>
            <a:rPr lang="tr-TR" dirty="0" smtClean="0"/>
            <a:t>Organizasyonun alışılagelmiş gelenek, adet ve önyargılarından kaynaklanan sınırlamalaradır.</a:t>
          </a:r>
          <a:endParaRPr lang="tr-TR" dirty="0"/>
        </a:p>
      </dgm:t>
    </dgm:pt>
    <dgm:pt modelId="{0973521F-C351-4E50-BA17-34AA4A61F650}" type="parTrans" cxnId="{0D7302E3-B340-4FDB-A23F-82F01724A04A}">
      <dgm:prSet/>
      <dgm:spPr/>
      <dgm:t>
        <a:bodyPr/>
        <a:lstStyle/>
        <a:p>
          <a:endParaRPr lang="tr-TR"/>
        </a:p>
      </dgm:t>
    </dgm:pt>
    <dgm:pt modelId="{B79BA950-9DBC-4C73-9E5D-5B25AAE85A6B}" type="sibTrans" cxnId="{0D7302E3-B340-4FDB-A23F-82F01724A04A}">
      <dgm:prSet/>
      <dgm:spPr/>
      <dgm:t>
        <a:bodyPr/>
        <a:lstStyle/>
        <a:p>
          <a:endParaRPr lang="tr-TR"/>
        </a:p>
      </dgm:t>
    </dgm:pt>
    <dgm:pt modelId="{EBBF5B7F-308A-4B1F-B9A0-CFA364B81396}">
      <dgm:prSet/>
      <dgm:spPr/>
      <dgm:t>
        <a:bodyPr/>
        <a:lstStyle/>
        <a:p>
          <a:pPr rtl="0"/>
          <a:r>
            <a:rPr lang="tr-TR" b="1" dirty="0" smtClean="0"/>
            <a:t>3. KARŞI STRATEJİLER:</a:t>
          </a:r>
          <a:endParaRPr lang="tr-TR" dirty="0"/>
        </a:p>
      </dgm:t>
    </dgm:pt>
    <dgm:pt modelId="{726632E2-6B6E-46BB-91F2-1C45E01075EF}" type="parTrans" cxnId="{EF20ED4D-9607-4936-93B9-004360442566}">
      <dgm:prSet/>
      <dgm:spPr/>
      <dgm:t>
        <a:bodyPr/>
        <a:lstStyle/>
        <a:p>
          <a:endParaRPr lang="tr-TR"/>
        </a:p>
      </dgm:t>
    </dgm:pt>
    <dgm:pt modelId="{8775A711-5746-4F9E-8926-3BCBB3ECCD8C}" type="sibTrans" cxnId="{EF20ED4D-9607-4936-93B9-004360442566}">
      <dgm:prSet/>
      <dgm:spPr/>
      <dgm:t>
        <a:bodyPr/>
        <a:lstStyle/>
        <a:p>
          <a:endParaRPr lang="tr-TR"/>
        </a:p>
      </dgm:t>
    </dgm:pt>
    <dgm:pt modelId="{9F483A38-3715-4390-87C0-30022EF7C828}">
      <dgm:prSet/>
      <dgm:spPr/>
      <dgm:t>
        <a:bodyPr/>
        <a:lstStyle/>
        <a:p>
          <a:pPr rtl="0"/>
          <a:r>
            <a:rPr lang="tr-TR" dirty="0" smtClean="0"/>
            <a:t>İşletmenin karşısına çıkan rakipler, devlet, diğer kamu kuruluşları, sendikalar ve bazense  halkın kendisidir. </a:t>
          </a:r>
          <a:endParaRPr lang="tr-TR" dirty="0"/>
        </a:p>
      </dgm:t>
    </dgm:pt>
    <dgm:pt modelId="{62BC5081-DCE3-4131-967A-5E4B9C0FA777}" type="parTrans" cxnId="{BD70D0BD-D6E4-4B9F-B8F6-2C93CB642910}">
      <dgm:prSet/>
      <dgm:spPr/>
      <dgm:t>
        <a:bodyPr/>
        <a:lstStyle/>
        <a:p>
          <a:endParaRPr lang="tr-TR"/>
        </a:p>
      </dgm:t>
    </dgm:pt>
    <dgm:pt modelId="{74511A49-526B-425A-AB90-71BFEAE667DA}" type="sibTrans" cxnId="{BD70D0BD-D6E4-4B9F-B8F6-2C93CB642910}">
      <dgm:prSet/>
      <dgm:spPr/>
      <dgm:t>
        <a:bodyPr/>
        <a:lstStyle/>
        <a:p>
          <a:endParaRPr lang="tr-TR"/>
        </a:p>
      </dgm:t>
    </dgm:pt>
    <dgm:pt modelId="{C551BF47-D24C-44C8-A943-E74DF2C7CB97}">
      <dgm:prSet/>
      <dgm:spPr/>
      <dgm:t>
        <a:bodyPr/>
        <a:lstStyle/>
        <a:p>
          <a:pPr rtl="0"/>
          <a:r>
            <a:rPr lang="tr-TR" b="1" dirty="0" smtClean="0"/>
            <a:t>4.SOSYAL VE PSİKOLOJİK SINIRLAR:</a:t>
          </a:r>
          <a:endParaRPr lang="tr-TR" dirty="0"/>
        </a:p>
      </dgm:t>
    </dgm:pt>
    <dgm:pt modelId="{77153B1B-33F9-453E-95D4-1EAACE7A54CD}" type="parTrans" cxnId="{21031087-249A-4D0C-BC0C-4681A4B91474}">
      <dgm:prSet/>
      <dgm:spPr/>
      <dgm:t>
        <a:bodyPr/>
        <a:lstStyle/>
        <a:p>
          <a:endParaRPr lang="tr-TR"/>
        </a:p>
      </dgm:t>
    </dgm:pt>
    <dgm:pt modelId="{653C509D-917A-4BE6-BCFB-B1E25FE8A665}" type="sibTrans" cxnId="{21031087-249A-4D0C-BC0C-4681A4B91474}">
      <dgm:prSet/>
      <dgm:spPr/>
      <dgm:t>
        <a:bodyPr/>
        <a:lstStyle/>
        <a:p>
          <a:endParaRPr lang="tr-TR"/>
        </a:p>
      </dgm:t>
    </dgm:pt>
    <dgm:pt modelId="{36826386-C055-480A-93A5-FEA7CC1F1CF1}">
      <dgm:prSet/>
      <dgm:spPr/>
      <dgm:t>
        <a:bodyPr/>
        <a:lstStyle/>
        <a:p>
          <a:pPr rtl="0"/>
          <a:r>
            <a:rPr lang="tr-TR" dirty="0" smtClean="0"/>
            <a:t>Stratejilerin uygulayıcılar tarafından  benimsenmesi ile ilgili sınırlamalardır.</a:t>
          </a:r>
          <a:endParaRPr lang="tr-TR" dirty="0"/>
        </a:p>
      </dgm:t>
    </dgm:pt>
    <dgm:pt modelId="{E2659035-7F65-4C8A-A781-A5E6748F097F}" type="parTrans" cxnId="{37B34E91-CB2B-483C-9310-4B6167B0E5CA}">
      <dgm:prSet/>
      <dgm:spPr/>
      <dgm:t>
        <a:bodyPr/>
        <a:lstStyle/>
        <a:p>
          <a:endParaRPr lang="tr-TR"/>
        </a:p>
      </dgm:t>
    </dgm:pt>
    <dgm:pt modelId="{B5DF9EE5-8B69-4E58-B402-87CDBAE0C06A}" type="sibTrans" cxnId="{37B34E91-CB2B-483C-9310-4B6167B0E5CA}">
      <dgm:prSet/>
      <dgm:spPr/>
      <dgm:t>
        <a:bodyPr/>
        <a:lstStyle/>
        <a:p>
          <a:endParaRPr lang="tr-TR"/>
        </a:p>
      </dgm:t>
    </dgm:pt>
    <dgm:pt modelId="{2E29A999-DE1A-4B18-A59D-D593AAF03A42}" type="pres">
      <dgm:prSet presAssocID="{FFBCB142-4C51-473A-95E6-98C68148F0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E3FE3E9-22F7-46B9-91FC-A7B4BC1E010C}" type="pres">
      <dgm:prSet presAssocID="{6203A34F-9553-42B1-8D21-8ECC3CF8D83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A30D5D-F55F-4C4A-9A2A-13BFFB422B3E}" type="pres">
      <dgm:prSet presAssocID="{6203A34F-9553-42B1-8D21-8ECC3CF8D833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528B14-418B-4454-82BD-48D71C46F4CB}" type="pres">
      <dgm:prSet presAssocID="{10FD85A8-3F93-4F46-AD8C-067F7C3549B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BABB0B-654C-4172-8CCA-EEF19EB426AE}" type="pres">
      <dgm:prSet presAssocID="{10FD85A8-3F93-4F46-AD8C-067F7C3549BB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C783BA-0A02-4853-9C5C-B447B3F1827A}" type="pres">
      <dgm:prSet presAssocID="{EBBF5B7F-308A-4B1F-B9A0-CFA364B8139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05CBFC-C5E0-47E6-9BCC-B000B8D7F0B4}" type="pres">
      <dgm:prSet presAssocID="{EBBF5B7F-308A-4B1F-B9A0-CFA364B8139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D89E64-B4F2-454D-A369-72A9749B5FEE}" type="pres">
      <dgm:prSet presAssocID="{C551BF47-D24C-44C8-A943-E74DF2C7CB9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124480-A62F-4696-851C-B45AF1B6C862}" type="pres">
      <dgm:prSet presAssocID="{C551BF47-D24C-44C8-A943-E74DF2C7CB97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C7D3DB3-A31A-4CB4-98C6-8C38E8D82A11}" type="presOf" srcId="{4BF278A8-7082-466B-9F65-A9979F42E58E}" destId="{E2A30D5D-F55F-4C4A-9A2A-13BFFB422B3E}" srcOrd="0" destOrd="0" presId="urn:microsoft.com/office/officeart/2005/8/layout/vList2"/>
    <dgm:cxn modelId="{A217DA34-71B4-45FC-A21F-07C14C4AE469}" type="presOf" srcId="{10FD85A8-3F93-4F46-AD8C-067F7C3549BB}" destId="{84528B14-418B-4454-82BD-48D71C46F4CB}" srcOrd="0" destOrd="0" presId="urn:microsoft.com/office/officeart/2005/8/layout/vList2"/>
    <dgm:cxn modelId="{80F2290E-02D3-4E71-9ED3-44406A580CC0}" type="presOf" srcId="{C551BF47-D24C-44C8-A943-E74DF2C7CB97}" destId="{0DD89E64-B4F2-454D-A369-72A9749B5FEE}" srcOrd="0" destOrd="0" presId="urn:microsoft.com/office/officeart/2005/8/layout/vList2"/>
    <dgm:cxn modelId="{950C6C21-EB0D-44ED-B16F-705BE62D97B8}" type="presOf" srcId="{EBBF5B7F-308A-4B1F-B9A0-CFA364B81396}" destId="{B0C783BA-0A02-4853-9C5C-B447B3F1827A}" srcOrd="0" destOrd="0" presId="urn:microsoft.com/office/officeart/2005/8/layout/vList2"/>
    <dgm:cxn modelId="{37B34E91-CB2B-483C-9310-4B6167B0E5CA}" srcId="{C551BF47-D24C-44C8-A943-E74DF2C7CB97}" destId="{36826386-C055-480A-93A5-FEA7CC1F1CF1}" srcOrd="0" destOrd="0" parTransId="{E2659035-7F65-4C8A-A781-A5E6748F097F}" sibTransId="{B5DF9EE5-8B69-4E58-B402-87CDBAE0C06A}"/>
    <dgm:cxn modelId="{BBF9E849-E4E3-48E8-B75E-15FDEFCD2ADA}" srcId="{FFBCB142-4C51-473A-95E6-98C68148F09D}" destId="{10FD85A8-3F93-4F46-AD8C-067F7C3549BB}" srcOrd="1" destOrd="0" parTransId="{69EBC76E-5623-411A-8D41-2B538516796A}" sibTransId="{D53C1FED-B828-492D-B742-6069C15E5E82}"/>
    <dgm:cxn modelId="{41F3AB4A-ABDB-47BD-A66E-CEACA93B9F20}" type="presOf" srcId="{C31722D3-542D-4DE7-A3A0-4BF582DB28B4}" destId="{F4BABB0B-654C-4172-8CCA-EEF19EB426AE}" srcOrd="0" destOrd="0" presId="urn:microsoft.com/office/officeart/2005/8/layout/vList2"/>
    <dgm:cxn modelId="{EF20ED4D-9607-4936-93B9-004360442566}" srcId="{FFBCB142-4C51-473A-95E6-98C68148F09D}" destId="{EBBF5B7F-308A-4B1F-B9A0-CFA364B81396}" srcOrd="2" destOrd="0" parTransId="{726632E2-6B6E-46BB-91F2-1C45E01075EF}" sibTransId="{8775A711-5746-4F9E-8926-3BCBB3ECCD8C}"/>
    <dgm:cxn modelId="{3BB1EB7A-E62F-46D2-8853-10AC3A71B849}" srcId="{FFBCB142-4C51-473A-95E6-98C68148F09D}" destId="{6203A34F-9553-42B1-8D21-8ECC3CF8D833}" srcOrd="0" destOrd="0" parTransId="{D6E2F236-4850-4823-9573-92D88A26EF1B}" sibTransId="{734D0339-52F1-4081-ADE9-46C97ED21573}"/>
    <dgm:cxn modelId="{556FCC94-1263-4655-A7B7-41DFC651C228}" type="presOf" srcId="{6203A34F-9553-42B1-8D21-8ECC3CF8D833}" destId="{0E3FE3E9-22F7-46B9-91FC-A7B4BC1E010C}" srcOrd="0" destOrd="0" presId="urn:microsoft.com/office/officeart/2005/8/layout/vList2"/>
    <dgm:cxn modelId="{0D7302E3-B340-4FDB-A23F-82F01724A04A}" srcId="{10FD85A8-3F93-4F46-AD8C-067F7C3549BB}" destId="{C31722D3-542D-4DE7-A3A0-4BF582DB28B4}" srcOrd="0" destOrd="0" parTransId="{0973521F-C351-4E50-BA17-34AA4A61F650}" sibTransId="{B79BA950-9DBC-4C73-9E5D-5B25AAE85A6B}"/>
    <dgm:cxn modelId="{21031087-249A-4D0C-BC0C-4681A4B91474}" srcId="{FFBCB142-4C51-473A-95E6-98C68148F09D}" destId="{C551BF47-D24C-44C8-A943-E74DF2C7CB97}" srcOrd="3" destOrd="0" parTransId="{77153B1B-33F9-453E-95D4-1EAACE7A54CD}" sibTransId="{653C509D-917A-4BE6-BCFB-B1E25FE8A665}"/>
    <dgm:cxn modelId="{4955A2CC-0F6B-43FD-BA40-80FA552D020D}" type="presOf" srcId="{9F483A38-3715-4390-87C0-30022EF7C828}" destId="{EF05CBFC-C5E0-47E6-9BCC-B000B8D7F0B4}" srcOrd="0" destOrd="0" presId="urn:microsoft.com/office/officeart/2005/8/layout/vList2"/>
    <dgm:cxn modelId="{B8536A80-C57F-4AF0-A2BC-B80BC6AE1848}" srcId="{6203A34F-9553-42B1-8D21-8ECC3CF8D833}" destId="{4BF278A8-7082-466B-9F65-A9979F42E58E}" srcOrd="0" destOrd="0" parTransId="{9D3C7414-1927-488F-86D7-6B73CB3C99AA}" sibTransId="{89FFA1BA-8064-48CD-9964-783D1FEA6757}"/>
    <dgm:cxn modelId="{BBBAD353-3B2F-4869-9719-61E111A72132}" type="presOf" srcId="{FFBCB142-4C51-473A-95E6-98C68148F09D}" destId="{2E29A999-DE1A-4B18-A59D-D593AAF03A42}" srcOrd="0" destOrd="0" presId="urn:microsoft.com/office/officeart/2005/8/layout/vList2"/>
    <dgm:cxn modelId="{0060CA33-0BA2-44A2-AE5C-840AA111F3B8}" type="presOf" srcId="{36826386-C055-480A-93A5-FEA7CC1F1CF1}" destId="{16124480-A62F-4696-851C-B45AF1B6C862}" srcOrd="0" destOrd="0" presId="urn:microsoft.com/office/officeart/2005/8/layout/vList2"/>
    <dgm:cxn modelId="{BD70D0BD-D6E4-4B9F-B8F6-2C93CB642910}" srcId="{EBBF5B7F-308A-4B1F-B9A0-CFA364B81396}" destId="{9F483A38-3715-4390-87C0-30022EF7C828}" srcOrd="0" destOrd="0" parTransId="{62BC5081-DCE3-4131-967A-5E4B9C0FA777}" sibTransId="{74511A49-526B-425A-AB90-71BFEAE667DA}"/>
    <dgm:cxn modelId="{23E9B1B7-3CB0-477F-AE4C-FD3EE766C5B6}" type="presParOf" srcId="{2E29A999-DE1A-4B18-A59D-D593AAF03A42}" destId="{0E3FE3E9-22F7-46B9-91FC-A7B4BC1E010C}" srcOrd="0" destOrd="0" presId="urn:microsoft.com/office/officeart/2005/8/layout/vList2"/>
    <dgm:cxn modelId="{6B4C3009-E541-42ED-9971-0FD0F2F0044F}" type="presParOf" srcId="{2E29A999-DE1A-4B18-A59D-D593AAF03A42}" destId="{E2A30D5D-F55F-4C4A-9A2A-13BFFB422B3E}" srcOrd="1" destOrd="0" presId="urn:microsoft.com/office/officeart/2005/8/layout/vList2"/>
    <dgm:cxn modelId="{43842182-2E65-4D49-8F79-CFB29E3D7279}" type="presParOf" srcId="{2E29A999-DE1A-4B18-A59D-D593AAF03A42}" destId="{84528B14-418B-4454-82BD-48D71C46F4CB}" srcOrd="2" destOrd="0" presId="urn:microsoft.com/office/officeart/2005/8/layout/vList2"/>
    <dgm:cxn modelId="{AA02245F-BFCB-488A-8AE8-6C68E6B4C584}" type="presParOf" srcId="{2E29A999-DE1A-4B18-A59D-D593AAF03A42}" destId="{F4BABB0B-654C-4172-8CCA-EEF19EB426AE}" srcOrd="3" destOrd="0" presId="urn:microsoft.com/office/officeart/2005/8/layout/vList2"/>
    <dgm:cxn modelId="{BFFA807F-4837-4AFB-B240-2483DB36E3DD}" type="presParOf" srcId="{2E29A999-DE1A-4B18-A59D-D593AAF03A42}" destId="{B0C783BA-0A02-4853-9C5C-B447B3F1827A}" srcOrd="4" destOrd="0" presId="urn:microsoft.com/office/officeart/2005/8/layout/vList2"/>
    <dgm:cxn modelId="{5C2F3BBB-A9F6-4916-8C13-128D5DEA6004}" type="presParOf" srcId="{2E29A999-DE1A-4B18-A59D-D593AAF03A42}" destId="{EF05CBFC-C5E0-47E6-9BCC-B000B8D7F0B4}" srcOrd="5" destOrd="0" presId="urn:microsoft.com/office/officeart/2005/8/layout/vList2"/>
    <dgm:cxn modelId="{EC36D62A-5288-46D4-BDC1-1E7CE73DB470}" type="presParOf" srcId="{2E29A999-DE1A-4B18-A59D-D593AAF03A42}" destId="{0DD89E64-B4F2-454D-A369-72A9749B5FEE}" srcOrd="6" destOrd="0" presId="urn:microsoft.com/office/officeart/2005/8/layout/vList2"/>
    <dgm:cxn modelId="{C34E2CF3-7A1E-4422-B59B-76C92D9ED9D4}" type="presParOf" srcId="{2E29A999-DE1A-4B18-A59D-D593AAF03A42}" destId="{16124480-A62F-4696-851C-B45AF1B6C86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9CE16F0-B07C-4D03-8181-2041975EAE4E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706DD5AB-38FB-479A-8703-99A21DC85FA5}">
      <dgm:prSet phldrT="[Metin]"/>
      <dgm:spPr/>
      <dgm:t>
        <a:bodyPr/>
        <a:lstStyle/>
        <a:p>
          <a:r>
            <a:rPr lang="tr-TR" dirty="0" smtClean="0"/>
            <a:t>1</a:t>
          </a:r>
          <a:endParaRPr lang="tr-TR" dirty="0"/>
        </a:p>
      </dgm:t>
    </dgm:pt>
    <dgm:pt modelId="{7E4FDAF5-5C47-4C6D-AF7A-DE4F3A74FE34}" type="parTrans" cxnId="{764E09A5-A21F-4ED6-A2D4-E9FF7A91E75B}">
      <dgm:prSet/>
      <dgm:spPr/>
      <dgm:t>
        <a:bodyPr/>
        <a:lstStyle/>
        <a:p>
          <a:endParaRPr lang="tr-TR"/>
        </a:p>
      </dgm:t>
    </dgm:pt>
    <dgm:pt modelId="{375E7B1B-9942-45D2-A3B7-839B3DC04ADA}" type="sibTrans" cxnId="{764E09A5-A21F-4ED6-A2D4-E9FF7A91E75B}">
      <dgm:prSet/>
      <dgm:spPr/>
      <dgm:t>
        <a:bodyPr/>
        <a:lstStyle/>
        <a:p>
          <a:endParaRPr lang="tr-TR"/>
        </a:p>
      </dgm:t>
    </dgm:pt>
    <dgm:pt modelId="{7E9C0943-F1E7-4720-B213-AB37F6824CBF}">
      <dgm:prSet phldrT="[Metin]"/>
      <dgm:spPr/>
      <dgm:t>
        <a:bodyPr/>
        <a:lstStyle/>
        <a:p>
          <a:r>
            <a:rPr lang="tr-TR" dirty="0" smtClean="0">
              <a:latin typeface="Times New Roman Tur" charset="-94"/>
            </a:rPr>
            <a:t>İCRACILAR  İÇİN  FAALİYET SERBESTLİĞİ YOK</a:t>
          </a:r>
          <a:endParaRPr lang="tr-TR" dirty="0"/>
        </a:p>
      </dgm:t>
    </dgm:pt>
    <dgm:pt modelId="{6E146B1B-50F6-4CAC-A7B2-02F4C0443CCF}">
      <dgm:prSet phldrT="[Metin]"/>
      <dgm:spPr/>
      <dgm:t>
        <a:bodyPr/>
        <a:lstStyle/>
        <a:p>
          <a:r>
            <a:rPr lang="tr-TR" dirty="0" smtClean="0"/>
            <a:t>3</a:t>
          </a:r>
          <a:endParaRPr lang="tr-TR" dirty="0"/>
        </a:p>
      </dgm:t>
    </dgm:pt>
    <dgm:pt modelId="{673CA047-CC4B-4497-90F3-E444808BFF48}" type="sibTrans" cxnId="{B3C31890-7862-4226-AB60-F6CD71C122B9}">
      <dgm:prSet/>
      <dgm:spPr/>
      <dgm:t>
        <a:bodyPr/>
        <a:lstStyle/>
        <a:p>
          <a:endParaRPr lang="tr-TR"/>
        </a:p>
      </dgm:t>
    </dgm:pt>
    <dgm:pt modelId="{24C3E72F-B6FE-4665-B3AE-418D6C040FE9}" type="parTrans" cxnId="{B3C31890-7862-4226-AB60-F6CD71C122B9}">
      <dgm:prSet/>
      <dgm:spPr/>
      <dgm:t>
        <a:bodyPr/>
        <a:lstStyle/>
        <a:p>
          <a:endParaRPr lang="tr-TR"/>
        </a:p>
      </dgm:t>
    </dgm:pt>
    <dgm:pt modelId="{47E77940-11EF-4EC4-8A3D-8AF62FA5926C}" type="sibTrans" cxnId="{6550A104-B4F2-4CB0-A224-6A512497BEC2}">
      <dgm:prSet/>
      <dgm:spPr/>
      <dgm:t>
        <a:bodyPr/>
        <a:lstStyle/>
        <a:p>
          <a:endParaRPr lang="tr-TR"/>
        </a:p>
      </dgm:t>
    </dgm:pt>
    <dgm:pt modelId="{DA2967AB-59A5-4EB1-87EA-39D4FCC9EA5D}" type="parTrans" cxnId="{6550A104-B4F2-4CB0-A224-6A512497BEC2}">
      <dgm:prSet/>
      <dgm:spPr/>
      <dgm:t>
        <a:bodyPr/>
        <a:lstStyle/>
        <a:p>
          <a:endParaRPr lang="tr-TR"/>
        </a:p>
      </dgm:t>
    </dgm:pt>
    <dgm:pt modelId="{C38CC3C0-DC93-4A42-8D5F-284B505242D1}">
      <dgm:prSet phldrT="[Metin]"/>
      <dgm:spPr/>
      <dgm:t>
        <a:bodyPr/>
        <a:lstStyle/>
        <a:p>
          <a:r>
            <a:rPr lang="tr-TR" smtClean="0">
              <a:latin typeface="Times New Roman Tur" charset="-94"/>
            </a:rPr>
            <a:t>TAHMİN ZOR</a:t>
          </a:r>
          <a:endParaRPr lang="tr-TR" dirty="0"/>
        </a:p>
      </dgm:t>
    </dgm:pt>
    <dgm:pt modelId="{650A05D3-9F30-41BD-B781-90D1C8989C4F}">
      <dgm:prSet phldrT="[Metin]"/>
      <dgm:spPr/>
      <dgm:t>
        <a:bodyPr/>
        <a:lstStyle/>
        <a:p>
          <a:r>
            <a:rPr lang="tr-TR" dirty="0" smtClean="0"/>
            <a:t>2</a:t>
          </a:r>
          <a:endParaRPr lang="tr-TR" dirty="0"/>
        </a:p>
      </dgm:t>
    </dgm:pt>
    <dgm:pt modelId="{D06B3841-1198-4CEB-A1F1-95B27721395B}" type="sibTrans" cxnId="{F019E4BE-AD76-4CFD-B3A6-1E71456F12F6}">
      <dgm:prSet/>
      <dgm:spPr/>
      <dgm:t>
        <a:bodyPr/>
        <a:lstStyle/>
        <a:p>
          <a:endParaRPr lang="tr-TR"/>
        </a:p>
      </dgm:t>
    </dgm:pt>
    <dgm:pt modelId="{329A2A64-5A59-480A-B114-EE8E37B8B4A4}" type="parTrans" cxnId="{F019E4BE-AD76-4CFD-B3A6-1E71456F12F6}">
      <dgm:prSet/>
      <dgm:spPr/>
      <dgm:t>
        <a:bodyPr/>
        <a:lstStyle/>
        <a:p>
          <a:endParaRPr lang="tr-TR"/>
        </a:p>
      </dgm:t>
    </dgm:pt>
    <dgm:pt modelId="{8EE74269-6172-4FB2-8575-2AFCC1C20BCD}" type="sibTrans" cxnId="{50EECECF-AF7F-4C18-86EB-39133AF29DB6}">
      <dgm:prSet/>
      <dgm:spPr/>
      <dgm:t>
        <a:bodyPr/>
        <a:lstStyle/>
        <a:p>
          <a:endParaRPr lang="tr-TR"/>
        </a:p>
      </dgm:t>
    </dgm:pt>
    <dgm:pt modelId="{66B30BC2-5E6D-45BC-8E49-BBBA2B66EE27}" type="parTrans" cxnId="{50EECECF-AF7F-4C18-86EB-39133AF29DB6}">
      <dgm:prSet/>
      <dgm:spPr/>
      <dgm:t>
        <a:bodyPr/>
        <a:lstStyle/>
        <a:p>
          <a:endParaRPr lang="tr-TR"/>
        </a:p>
      </dgm:t>
    </dgm:pt>
    <dgm:pt modelId="{5488619E-D48B-4B9B-9B85-367373D34FC8}">
      <dgm:prSet phldrT="[Metin]"/>
      <dgm:spPr/>
      <dgm:t>
        <a:bodyPr/>
        <a:lstStyle/>
        <a:p>
          <a:r>
            <a:rPr lang="tr-TR" smtClean="0">
              <a:latin typeface="Times New Roman Tur" charset="-94"/>
            </a:rPr>
            <a:t>ZAMAN ALICI VE MASRAFLI</a:t>
          </a:r>
          <a:endParaRPr lang="tr-TR" dirty="0"/>
        </a:p>
      </dgm:t>
    </dgm:pt>
    <dgm:pt modelId="{7B9D83F3-36CF-489B-873A-D73EC15DC933}" type="sibTrans" cxnId="{9709E257-DF8B-48FC-B5B8-64CF8C9CE02B}">
      <dgm:prSet/>
      <dgm:spPr/>
      <dgm:t>
        <a:bodyPr/>
        <a:lstStyle/>
        <a:p>
          <a:endParaRPr lang="tr-TR"/>
        </a:p>
      </dgm:t>
    </dgm:pt>
    <dgm:pt modelId="{D447C5B0-98F4-43E0-87A8-CC0A601F0B8B}" type="parTrans" cxnId="{9709E257-DF8B-48FC-B5B8-64CF8C9CE02B}">
      <dgm:prSet/>
      <dgm:spPr/>
      <dgm:t>
        <a:bodyPr/>
        <a:lstStyle/>
        <a:p>
          <a:endParaRPr lang="tr-TR"/>
        </a:p>
      </dgm:t>
    </dgm:pt>
    <dgm:pt modelId="{018C2DC7-9693-42EE-9360-B12C216B6BD1}">
      <dgm:prSet/>
      <dgm:spPr/>
      <dgm:t>
        <a:bodyPr/>
        <a:lstStyle/>
        <a:p>
          <a:r>
            <a:rPr lang="tr-TR" dirty="0" smtClean="0">
              <a:latin typeface="Times New Roman Tur" charset="-94"/>
            </a:rPr>
            <a:t>ÇALIŞANLAR İÇİN EK İŞ YÜKÜ</a:t>
          </a:r>
          <a:endParaRPr lang="tr-TR" dirty="0"/>
        </a:p>
      </dgm:t>
    </dgm:pt>
    <dgm:pt modelId="{C8115FAC-1FA8-40D2-98A2-F1DF18A90CA5}" type="parTrans" cxnId="{9D03774B-C476-4881-A1CC-180817DE984D}">
      <dgm:prSet/>
      <dgm:spPr/>
      <dgm:t>
        <a:bodyPr/>
        <a:lstStyle/>
        <a:p>
          <a:endParaRPr lang="tr-TR"/>
        </a:p>
      </dgm:t>
    </dgm:pt>
    <dgm:pt modelId="{EEE46E86-476E-4266-9AC0-CBBBAC8E56BB}" type="sibTrans" cxnId="{9D03774B-C476-4881-A1CC-180817DE984D}">
      <dgm:prSet/>
      <dgm:spPr/>
      <dgm:t>
        <a:bodyPr/>
        <a:lstStyle/>
        <a:p>
          <a:endParaRPr lang="tr-TR"/>
        </a:p>
      </dgm:t>
    </dgm:pt>
    <dgm:pt modelId="{F2729B3E-7937-471A-9B2F-6AF78354B141}">
      <dgm:prSet/>
      <dgm:spPr/>
      <dgm:t>
        <a:bodyPr/>
        <a:lstStyle/>
        <a:p>
          <a:r>
            <a:rPr lang="tr-TR" dirty="0" smtClean="0"/>
            <a:t>4</a:t>
          </a:r>
          <a:endParaRPr lang="tr-TR" dirty="0"/>
        </a:p>
      </dgm:t>
    </dgm:pt>
    <dgm:pt modelId="{9F258A28-3A60-4080-B2C5-8CF6D7A5C340}" type="parTrans" cxnId="{DBD59D7A-8FDF-4C04-91EE-620D7F3A9F95}">
      <dgm:prSet/>
      <dgm:spPr/>
      <dgm:t>
        <a:bodyPr/>
        <a:lstStyle/>
        <a:p>
          <a:endParaRPr lang="tr-TR"/>
        </a:p>
      </dgm:t>
    </dgm:pt>
    <dgm:pt modelId="{3FC50C95-20CC-4461-AF93-13932ABDEF87}" type="sibTrans" cxnId="{DBD59D7A-8FDF-4C04-91EE-620D7F3A9F95}">
      <dgm:prSet/>
      <dgm:spPr/>
      <dgm:t>
        <a:bodyPr/>
        <a:lstStyle/>
        <a:p>
          <a:endParaRPr lang="tr-TR"/>
        </a:p>
      </dgm:t>
    </dgm:pt>
    <dgm:pt modelId="{9722C8B9-EB25-4297-92FD-C411DA8977EA}" type="pres">
      <dgm:prSet presAssocID="{19CE16F0-B07C-4D03-8181-2041975EAE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B2598DE-2137-4D57-8F7C-CD5BC3C83F6B}" type="pres">
      <dgm:prSet presAssocID="{706DD5AB-38FB-479A-8703-99A21DC85FA5}" presName="linNode" presStyleCnt="0"/>
      <dgm:spPr/>
      <dgm:t>
        <a:bodyPr/>
        <a:lstStyle/>
        <a:p>
          <a:endParaRPr lang="tr-TR"/>
        </a:p>
      </dgm:t>
    </dgm:pt>
    <dgm:pt modelId="{9C3E8F31-E85F-4EA9-8ED4-B6CE5D19458D}" type="pres">
      <dgm:prSet presAssocID="{706DD5AB-38FB-479A-8703-99A21DC85FA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9DBB52-9BB0-465F-BD02-4DFE8D17D879}" type="pres">
      <dgm:prSet presAssocID="{706DD5AB-38FB-479A-8703-99A21DC85FA5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483DFE-7107-4EF3-A8C7-04953225AAD0}" type="pres">
      <dgm:prSet presAssocID="{375E7B1B-9942-45D2-A3B7-839B3DC04ADA}" presName="sp" presStyleCnt="0"/>
      <dgm:spPr/>
      <dgm:t>
        <a:bodyPr/>
        <a:lstStyle/>
        <a:p>
          <a:endParaRPr lang="tr-TR"/>
        </a:p>
      </dgm:t>
    </dgm:pt>
    <dgm:pt modelId="{461D53AA-748F-4234-81A2-E13426CC53FF}" type="pres">
      <dgm:prSet presAssocID="{650A05D3-9F30-41BD-B781-90D1C8989C4F}" presName="linNode" presStyleCnt="0"/>
      <dgm:spPr/>
      <dgm:t>
        <a:bodyPr/>
        <a:lstStyle/>
        <a:p>
          <a:endParaRPr lang="tr-TR"/>
        </a:p>
      </dgm:t>
    </dgm:pt>
    <dgm:pt modelId="{7B2B650C-989B-4378-B9DC-910ACDB20CEF}" type="pres">
      <dgm:prSet presAssocID="{650A05D3-9F30-41BD-B781-90D1C8989C4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FA3A20-A35D-42B9-A1FD-AEA3432BC3C1}" type="pres">
      <dgm:prSet presAssocID="{650A05D3-9F30-41BD-B781-90D1C8989C4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B254C9-341C-464A-B108-2F062DDE65C4}" type="pres">
      <dgm:prSet presAssocID="{D06B3841-1198-4CEB-A1F1-95B27721395B}" presName="sp" presStyleCnt="0"/>
      <dgm:spPr/>
      <dgm:t>
        <a:bodyPr/>
        <a:lstStyle/>
        <a:p>
          <a:endParaRPr lang="tr-TR"/>
        </a:p>
      </dgm:t>
    </dgm:pt>
    <dgm:pt modelId="{37615D79-43F3-425C-B9D2-91F2B6827409}" type="pres">
      <dgm:prSet presAssocID="{6E146B1B-50F6-4CAC-A7B2-02F4C0443CCF}" presName="linNode" presStyleCnt="0"/>
      <dgm:spPr/>
      <dgm:t>
        <a:bodyPr/>
        <a:lstStyle/>
        <a:p>
          <a:endParaRPr lang="tr-TR"/>
        </a:p>
      </dgm:t>
    </dgm:pt>
    <dgm:pt modelId="{E97EB6FC-F65E-43D3-B6C8-6B7035C8C2D8}" type="pres">
      <dgm:prSet presAssocID="{6E146B1B-50F6-4CAC-A7B2-02F4C0443CC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3F7D7E-6072-47CD-82FA-86227B655449}" type="pres">
      <dgm:prSet presAssocID="{6E146B1B-50F6-4CAC-A7B2-02F4C0443CCF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43B70B-4FD0-490C-9725-453BECF845D6}" type="pres">
      <dgm:prSet presAssocID="{673CA047-CC4B-4497-90F3-E444808BFF48}" presName="sp" presStyleCnt="0"/>
      <dgm:spPr/>
      <dgm:t>
        <a:bodyPr/>
        <a:lstStyle/>
        <a:p>
          <a:endParaRPr lang="tr-TR"/>
        </a:p>
      </dgm:t>
    </dgm:pt>
    <dgm:pt modelId="{06D91662-69F1-4CD0-99B4-925F505ABFCF}" type="pres">
      <dgm:prSet presAssocID="{F2729B3E-7937-471A-9B2F-6AF78354B141}" presName="linNode" presStyleCnt="0"/>
      <dgm:spPr/>
      <dgm:t>
        <a:bodyPr/>
        <a:lstStyle/>
        <a:p>
          <a:endParaRPr lang="tr-TR"/>
        </a:p>
      </dgm:t>
    </dgm:pt>
    <dgm:pt modelId="{A067E2D4-9B2F-478D-97FD-D6BF39114430}" type="pres">
      <dgm:prSet presAssocID="{F2729B3E-7937-471A-9B2F-6AF78354B14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1DE505-6D6D-4DF8-BA6B-0A5BF80F29F3}" type="pres">
      <dgm:prSet presAssocID="{F2729B3E-7937-471A-9B2F-6AF78354B14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963641E-9449-4B9F-ADA2-A92810CD6D52}" type="presOf" srcId="{6E146B1B-50F6-4CAC-A7B2-02F4C0443CCF}" destId="{E97EB6FC-F65E-43D3-B6C8-6B7035C8C2D8}" srcOrd="0" destOrd="0" presId="urn:microsoft.com/office/officeart/2005/8/layout/vList5"/>
    <dgm:cxn modelId="{9709E257-DF8B-48FC-B5B8-64CF8C9CE02B}" srcId="{706DD5AB-38FB-479A-8703-99A21DC85FA5}" destId="{5488619E-D48B-4B9B-9B85-367373D34FC8}" srcOrd="0" destOrd="0" parTransId="{D447C5B0-98F4-43E0-87A8-CC0A601F0B8B}" sibTransId="{7B9D83F3-36CF-489B-873A-D73EC15DC933}"/>
    <dgm:cxn modelId="{1633596B-3E53-4C04-920C-D9D2B75B04C5}" type="presOf" srcId="{706DD5AB-38FB-479A-8703-99A21DC85FA5}" destId="{9C3E8F31-E85F-4EA9-8ED4-B6CE5D19458D}" srcOrd="0" destOrd="0" presId="urn:microsoft.com/office/officeart/2005/8/layout/vList5"/>
    <dgm:cxn modelId="{1B5BCA2E-5E70-485A-8B9E-814170EACC64}" type="presOf" srcId="{018C2DC7-9693-42EE-9360-B12C216B6BD1}" destId="{821DE505-6D6D-4DF8-BA6B-0A5BF80F29F3}" srcOrd="0" destOrd="0" presId="urn:microsoft.com/office/officeart/2005/8/layout/vList5"/>
    <dgm:cxn modelId="{50EECECF-AF7F-4C18-86EB-39133AF29DB6}" srcId="{650A05D3-9F30-41BD-B781-90D1C8989C4F}" destId="{C38CC3C0-DC93-4A42-8D5F-284B505242D1}" srcOrd="0" destOrd="0" parTransId="{66B30BC2-5E6D-45BC-8E49-BBBA2B66EE27}" sibTransId="{8EE74269-6172-4FB2-8575-2AFCC1C20BCD}"/>
    <dgm:cxn modelId="{9D03774B-C476-4881-A1CC-180817DE984D}" srcId="{F2729B3E-7937-471A-9B2F-6AF78354B141}" destId="{018C2DC7-9693-42EE-9360-B12C216B6BD1}" srcOrd="0" destOrd="0" parTransId="{C8115FAC-1FA8-40D2-98A2-F1DF18A90CA5}" sibTransId="{EEE46E86-476E-4266-9AC0-CBBBAC8E56BB}"/>
    <dgm:cxn modelId="{50C33EE3-0488-45CE-A39D-28451C6EE348}" type="presOf" srcId="{F2729B3E-7937-471A-9B2F-6AF78354B141}" destId="{A067E2D4-9B2F-478D-97FD-D6BF39114430}" srcOrd="0" destOrd="0" presId="urn:microsoft.com/office/officeart/2005/8/layout/vList5"/>
    <dgm:cxn modelId="{B3C31890-7862-4226-AB60-F6CD71C122B9}" srcId="{19CE16F0-B07C-4D03-8181-2041975EAE4E}" destId="{6E146B1B-50F6-4CAC-A7B2-02F4C0443CCF}" srcOrd="2" destOrd="0" parTransId="{24C3E72F-B6FE-4665-B3AE-418D6C040FE9}" sibTransId="{673CA047-CC4B-4497-90F3-E444808BFF48}"/>
    <dgm:cxn modelId="{61FF7E52-AFC3-44F7-95F3-0CE3B4C49179}" type="presOf" srcId="{5488619E-D48B-4B9B-9B85-367373D34FC8}" destId="{BF9DBB52-9BB0-465F-BD02-4DFE8D17D879}" srcOrd="0" destOrd="0" presId="urn:microsoft.com/office/officeart/2005/8/layout/vList5"/>
    <dgm:cxn modelId="{764E09A5-A21F-4ED6-A2D4-E9FF7A91E75B}" srcId="{19CE16F0-B07C-4D03-8181-2041975EAE4E}" destId="{706DD5AB-38FB-479A-8703-99A21DC85FA5}" srcOrd="0" destOrd="0" parTransId="{7E4FDAF5-5C47-4C6D-AF7A-DE4F3A74FE34}" sibTransId="{375E7B1B-9942-45D2-A3B7-839B3DC04ADA}"/>
    <dgm:cxn modelId="{6550A104-B4F2-4CB0-A224-6A512497BEC2}" srcId="{6E146B1B-50F6-4CAC-A7B2-02F4C0443CCF}" destId="{7E9C0943-F1E7-4720-B213-AB37F6824CBF}" srcOrd="0" destOrd="0" parTransId="{DA2967AB-59A5-4EB1-87EA-39D4FCC9EA5D}" sibTransId="{47E77940-11EF-4EC4-8A3D-8AF62FA5926C}"/>
    <dgm:cxn modelId="{340F9190-8C35-4B5A-AE39-2AEC6C2A3B78}" type="presOf" srcId="{19CE16F0-B07C-4D03-8181-2041975EAE4E}" destId="{9722C8B9-EB25-4297-92FD-C411DA8977EA}" srcOrd="0" destOrd="0" presId="urn:microsoft.com/office/officeart/2005/8/layout/vList5"/>
    <dgm:cxn modelId="{93F5C0CE-55F6-44D6-BF0C-F60EF5261E89}" type="presOf" srcId="{C38CC3C0-DC93-4A42-8D5F-284B505242D1}" destId="{43FA3A20-A35D-42B9-A1FD-AEA3432BC3C1}" srcOrd="0" destOrd="0" presId="urn:microsoft.com/office/officeart/2005/8/layout/vList5"/>
    <dgm:cxn modelId="{FBCD0CA1-44E7-4EF2-9F38-829457524369}" type="presOf" srcId="{650A05D3-9F30-41BD-B781-90D1C8989C4F}" destId="{7B2B650C-989B-4378-B9DC-910ACDB20CEF}" srcOrd="0" destOrd="0" presId="urn:microsoft.com/office/officeart/2005/8/layout/vList5"/>
    <dgm:cxn modelId="{DBD59D7A-8FDF-4C04-91EE-620D7F3A9F95}" srcId="{19CE16F0-B07C-4D03-8181-2041975EAE4E}" destId="{F2729B3E-7937-471A-9B2F-6AF78354B141}" srcOrd="3" destOrd="0" parTransId="{9F258A28-3A60-4080-B2C5-8CF6D7A5C340}" sibTransId="{3FC50C95-20CC-4461-AF93-13932ABDEF87}"/>
    <dgm:cxn modelId="{C91DBB03-CA74-4499-8C59-FB524FBD91CD}" type="presOf" srcId="{7E9C0943-F1E7-4720-B213-AB37F6824CBF}" destId="{523F7D7E-6072-47CD-82FA-86227B655449}" srcOrd="0" destOrd="0" presId="urn:microsoft.com/office/officeart/2005/8/layout/vList5"/>
    <dgm:cxn modelId="{F019E4BE-AD76-4CFD-B3A6-1E71456F12F6}" srcId="{19CE16F0-B07C-4D03-8181-2041975EAE4E}" destId="{650A05D3-9F30-41BD-B781-90D1C8989C4F}" srcOrd="1" destOrd="0" parTransId="{329A2A64-5A59-480A-B114-EE8E37B8B4A4}" sibTransId="{D06B3841-1198-4CEB-A1F1-95B27721395B}"/>
    <dgm:cxn modelId="{5D2ECB96-EA22-44B8-9E67-2964074CF269}" type="presParOf" srcId="{9722C8B9-EB25-4297-92FD-C411DA8977EA}" destId="{3B2598DE-2137-4D57-8F7C-CD5BC3C83F6B}" srcOrd="0" destOrd="0" presId="urn:microsoft.com/office/officeart/2005/8/layout/vList5"/>
    <dgm:cxn modelId="{6AFD0108-8D45-4ECB-910A-DF0E57ADE51B}" type="presParOf" srcId="{3B2598DE-2137-4D57-8F7C-CD5BC3C83F6B}" destId="{9C3E8F31-E85F-4EA9-8ED4-B6CE5D19458D}" srcOrd="0" destOrd="0" presId="urn:microsoft.com/office/officeart/2005/8/layout/vList5"/>
    <dgm:cxn modelId="{6928149F-8E26-4283-AD34-038C43E12888}" type="presParOf" srcId="{3B2598DE-2137-4D57-8F7C-CD5BC3C83F6B}" destId="{BF9DBB52-9BB0-465F-BD02-4DFE8D17D879}" srcOrd="1" destOrd="0" presId="urn:microsoft.com/office/officeart/2005/8/layout/vList5"/>
    <dgm:cxn modelId="{D952342B-4B05-42A1-B42A-0341263872D0}" type="presParOf" srcId="{9722C8B9-EB25-4297-92FD-C411DA8977EA}" destId="{4E483DFE-7107-4EF3-A8C7-04953225AAD0}" srcOrd="1" destOrd="0" presId="urn:microsoft.com/office/officeart/2005/8/layout/vList5"/>
    <dgm:cxn modelId="{A4FDDFD5-268A-48D6-95B5-00F7DE78E272}" type="presParOf" srcId="{9722C8B9-EB25-4297-92FD-C411DA8977EA}" destId="{461D53AA-748F-4234-81A2-E13426CC53FF}" srcOrd="2" destOrd="0" presId="urn:microsoft.com/office/officeart/2005/8/layout/vList5"/>
    <dgm:cxn modelId="{C56883ED-D424-44F7-92F3-82F39F58ABE9}" type="presParOf" srcId="{461D53AA-748F-4234-81A2-E13426CC53FF}" destId="{7B2B650C-989B-4378-B9DC-910ACDB20CEF}" srcOrd="0" destOrd="0" presId="urn:microsoft.com/office/officeart/2005/8/layout/vList5"/>
    <dgm:cxn modelId="{42DD8A06-C92A-49D4-9FBF-12AC859D90DA}" type="presParOf" srcId="{461D53AA-748F-4234-81A2-E13426CC53FF}" destId="{43FA3A20-A35D-42B9-A1FD-AEA3432BC3C1}" srcOrd="1" destOrd="0" presId="urn:microsoft.com/office/officeart/2005/8/layout/vList5"/>
    <dgm:cxn modelId="{63A44E2F-BDDD-4EC2-B71F-F62F8A961FD4}" type="presParOf" srcId="{9722C8B9-EB25-4297-92FD-C411DA8977EA}" destId="{C4B254C9-341C-464A-B108-2F062DDE65C4}" srcOrd="3" destOrd="0" presId="urn:microsoft.com/office/officeart/2005/8/layout/vList5"/>
    <dgm:cxn modelId="{09F9A475-6CA5-42AF-88CB-272C6F643A6C}" type="presParOf" srcId="{9722C8B9-EB25-4297-92FD-C411DA8977EA}" destId="{37615D79-43F3-425C-B9D2-91F2B6827409}" srcOrd="4" destOrd="0" presId="urn:microsoft.com/office/officeart/2005/8/layout/vList5"/>
    <dgm:cxn modelId="{D7202EF0-8B16-4536-85F3-58A530F3F959}" type="presParOf" srcId="{37615D79-43F3-425C-B9D2-91F2B6827409}" destId="{E97EB6FC-F65E-43D3-B6C8-6B7035C8C2D8}" srcOrd="0" destOrd="0" presId="urn:microsoft.com/office/officeart/2005/8/layout/vList5"/>
    <dgm:cxn modelId="{8B349DDB-E8C6-4EFA-846D-FA4CC0974314}" type="presParOf" srcId="{37615D79-43F3-425C-B9D2-91F2B6827409}" destId="{523F7D7E-6072-47CD-82FA-86227B655449}" srcOrd="1" destOrd="0" presId="urn:microsoft.com/office/officeart/2005/8/layout/vList5"/>
    <dgm:cxn modelId="{DF7D5AC4-F5B8-4916-BB49-9CD968A99B59}" type="presParOf" srcId="{9722C8B9-EB25-4297-92FD-C411DA8977EA}" destId="{6343B70B-4FD0-490C-9725-453BECF845D6}" srcOrd="5" destOrd="0" presId="urn:microsoft.com/office/officeart/2005/8/layout/vList5"/>
    <dgm:cxn modelId="{3DBAA1DB-FF01-436E-B35F-9B7F08DB6CBD}" type="presParOf" srcId="{9722C8B9-EB25-4297-92FD-C411DA8977EA}" destId="{06D91662-69F1-4CD0-99B4-925F505ABFCF}" srcOrd="6" destOrd="0" presId="urn:microsoft.com/office/officeart/2005/8/layout/vList5"/>
    <dgm:cxn modelId="{74096067-E607-456A-B523-2E5D658082DE}" type="presParOf" srcId="{06D91662-69F1-4CD0-99B4-925F505ABFCF}" destId="{A067E2D4-9B2F-478D-97FD-D6BF39114430}" srcOrd="0" destOrd="0" presId="urn:microsoft.com/office/officeart/2005/8/layout/vList5"/>
    <dgm:cxn modelId="{A5E93F39-E3BC-4B25-9783-2F3F784D2F99}" type="presParOf" srcId="{06D91662-69F1-4CD0-99B4-925F505ABFCF}" destId="{821DE505-6D6D-4DF8-BA6B-0A5BF80F29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54FEED4-CE57-45B5-AA29-CCBB28A3A7F4}" type="doc">
      <dgm:prSet loTypeId="urn:microsoft.com/office/officeart/2005/8/layout/list1" loCatId="list" qsTypeId="urn:microsoft.com/office/officeart/2005/8/quickstyle/3d2#9" qsCatId="3D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D4CDA80B-C2BE-4EE1-867E-EBF1FB403FD1}">
      <dgm:prSet phldrT="[Metin]" custT="1"/>
      <dgm:spPr/>
      <dgm:t>
        <a:bodyPr/>
        <a:lstStyle/>
        <a:p>
          <a:r>
            <a:rPr lang="tr-TR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1.Düzenli bir haberleşme ve koordinasyon düzeni kurularak çalışanların bir bütün halinde ortak hedeflere ulaşması sağlanır</a:t>
          </a:r>
          <a:endParaRPr lang="tr-TR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526AF1-43B9-4522-937F-20026541D535}" type="parTrans" cxnId="{E49E0C40-2416-4AD6-978C-AE7F8FB68016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FA22722-ECBB-4276-9DF0-1900AD46B98D}" type="sibTrans" cxnId="{E49E0C40-2416-4AD6-978C-AE7F8FB68016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BA854A1E-0E3C-4423-A5A2-B4C264C66086}">
      <dgm:prSet custT="1"/>
      <dgm:spPr/>
      <dgm:t>
        <a:bodyPr/>
        <a:lstStyle/>
        <a:p>
          <a:r>
            <a:rPr lang="tr-TR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2.Çalışanlardan beklenen görevler ve izleyecekleri yollar açıkça tespit edilerek çalışanların motivasyonu artırılır</a:t>
          </a:r>
          <a:endParaRPr lang="tr-TR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5015C2-4048-4D88-BFBC-8666E070403D}" type="parTrans" cxnId="{7F5D55EA-B6CC-4056-8A91-695BE0FC1FF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8B8EEBC8-8D63-40F7-8302-2474A099C91D}" type="sibTrans" cxnId="{7F5D55EA-B6CC-4056-8A91-695BE0FC1FF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7DBBDB5C-7296-4AEF-93D9-04860222E23B}">
      <dgm:prSet custT="1"/>
      <dgm:spPr/>
      <dgm:t>
        <a:bodyPr/>
        <a:lstStyle/>
        <a:p>
          <a:r>
            <a:rPr lang="tr-TR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3.Planlama için yapılan veri toplama ve analizi tüm alternatiflerin değerlendirilerek en iyi alternatifin seçilmesini sağlar</a:t>
          </a:r>
          <a:endParaRPr lang="tr-TR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47E1CB-5D82-4106-AF1D-344B167CC489}" type="parTrans" cxnId="{369900D6-8225-461B-A9AF-634FC7F5F46D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1B9EBB9B-1211-4FFE-B7AE-D6ED6BDDD39F}" type="sibTrans" cxnId="{369900D6-8225-461B-A9AF-634FC7F5F46D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8D947679-4919-4D43-805A-056511077C9A}">
      <dgm:prSet custT="1"/>
      <dgm:spPr/>
      <dgm:t>
        <a:bodyPr/>
        <a:lstStyle/>
        <a:p>
          <a:r>
            <a:rPr lang="tr-TR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4.Yetki devrini kolaylaştırarak  yöneticilerin boşuna zaman harcamalarını önler</a:t>
          </a:r>
          <a:endParaRPr lang="tr-TR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01558B-078F-41E6-9C74-22863D9221BB}" type="parTrans" cxnId="{F06E6475-1276-4D2E-89B0-7A54A48CE7FC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83A4A71F-5463-44DB-A559-C616BB2F98D3}" type="sibTrans" cxnId="{F06E6475-1276-4D2E-89B0-7A54A48CE7FC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6B5B9AC8-D49C-407E-A1BE-697AB0E97BA7}">
      <dgm:prSet custT="1"/>
      <dgm:spPr/>
      <dgm:t>
        <a:bodyPr/>
        <a:lstStyle/>
        <a:p>
          <a:r>
            <a:rPr lang="tr-TR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5.Geleceği tahmini zorunlu kılar ve değişen koşullara ayak uydurmayı sağlar</a:t>
          </a:r>
          <a:endParaRPr lang="tr-TR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83E5B2-8505-49B7-BCF1-326C278CAC1B}" type="parTrans" cxnId="{0B836910-17E6-4529-8933-71503F0920D0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F638ADFB-8D11-4556-B05E-88CB681D3F56}" type="sibTrans" cxnId="{0B836910-17E6-4529-8933-71503F0920D0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1AD5CB9C-B535-4C4D-AC93-B7F49B155D17}">
      <dgm:prSet custT="1"/>
      <dgm:spPr/>
      <dgm:t>
        <a:bodyPr/>
        <a:lstStyle/>
        <a:p>
          <a:r>
            <a:rPr lang="tr-TR" sz="16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6.İşletme kaynaklarının seçilen strateji etrafında toplanmasını sağlayarak bir kontrol aracı olarak hizmet verir</a:t>
          </a:r>
          <a:endParaRPr lang="tr-TR" sz="16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F6A9F7-981B-41A6-ACC6-2DBD222ECD67}" type="parTrans" cxnId="{E8DC552E-A056-44D4-AA08-833E48AEBE24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B60E6E67-88F7-4D2E-BDC8-F2E90A6EA8F4}" type="sibTrans" cxnId="{E8DC552E-A056-44D4-AA08-833E48AEBE24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389F5849-2CBE-49A5-A059-F2ADD5095B0D}" type="pres">
      <dgm:prSet presAssocID="{054FEED4-CE57-45B5-AA29-CCBB28A3A7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362F397-B949-4EB7-BE68-163D8EF1F4C2}" type="pres">
      <dgm:prSet presAssocID="{D4CDA80B-C2BE-4EE1-867E-EBF1FB403FD1}" presName="parentLin" presStyleCnt="0"/>
      <dgm:spPr/>
    </dgm:pt>
    <dgm:pt modelId="{0DD3A248-8949-48D2-A3FF-45898D1FF7EA}" type="pres">
      <dgm:prSet presAssocID="{D4CDA80B-C2BE-4EE1-867E-EBF1FB403FD1}" presName="parentLeftMargin" presStyleLbl="node1" presStyleIdx="0" presStyleCnt="6"/>
      <dgm:spPr/>
      <dgm:t>
        <a:bodyPr/>
        <a:lstStyle/>
        <a:p>
          <a:endParaRPr lang="tr-TR"/>
        </a:p>
      </dgm:t>
    </dgm:pt>
    <dgm:pt modelId="{4BF5459F-24DD-40B2-AAC7-6E46A0E08371}" type="pres">
      <dgm:prSet presAssocID="{D4CDA80B-C2BE-4EE1-867E-EBF1FB403FD1}" presName="parentText" presStyleLbl="node1" presStyleIdx="0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52C1FC-04A9-4DB3-A530-350B539A4B54}" type="pres">
      <dgm:prSet presAssocID="{D4CDA80B-C2BE-4EE1-867E-EBF1FB403FD1}" presName="negativeSpace" presStyleCnt="0"/>
      <dgm:spPr/>
    </dgm:pt>
    <dgm:pt modelId="{BA3A0524-07DC-4031-988C-5C0083A58412}" type="pres">
      <dgm:prSet presAssocID="{D4CDA80B-C2BE-4EE1-867E-EBF1FB403FD1}" presName="childText" presStyleLbl="conFgAcc1" presStyleIdx="0" presStyleCnt="6">
        <dgm:presLayoutVars>
          <dgm:bulletEnabled val="1"/>
        </dgm:presLayoutVars>
      </dgm:prSet>
      <dgm:spPr/>
    </dgm:pt>
    <dgm:pt modelId="{7B52843C-69BE-47A7-9DCD-837D361DE270}" type="pres">
      <dgm:prSet presAssocID="{EFA22722-ECBB-4276-9DF0-1900AD46B98D}" presName="spaceBetweenRectangles" presStyleCnt="0"/>
      <dgm:spPr/>
    </dgm:pt>
    <dgm:pt modelId="{CB13BE98-606A-4B86-875D-BC7EE63B0398}" type="pres">
      <dgm:prSet presAssocID="{BA854A1E-0E3C-4423-A5A2-B4C264C66086}" presName="parentLin" presStyleCnt="0"/>
      <dgm:spPr/>
    </dgm:pt>
    <dgm:pt modelId="{55D77662-C21C-4806-8268-DEAC59D4F280}" type="pres">
      <dgm:prSet presAssocID="{BA854A1E-0E3C-4423-A5A2-B4C264C66086}" presName="parentLeftMargin" presStyleLbl="node1" presStyleIdx="0" presStyleCnt="6"/>
      <dgm:spPr/>
      <dgm:t>
        <a:bodyPr/>
        <a:lstStyle/>
        <a:p>
          <a:endParaRPr lang="tr-TR"/>
        </a:p>
      </dgm:t>
    </dgm:pt>
    <dgm:pt modelId="{ACAECB00-FE3C-4911-B08C-AA61FFD3216D}" type="pres">
      <dgm:prSet presAssocID="{BA854A1E-0E3C-4423-A5A2-B4C264C66086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D068F6-3AE4-47B2-B482-C2AD107B2306}" type="pres">
      <dgm:prSet presAssocID="{BA854A1E-0E3C-4423-A5A2-B4C264C66086}" presName="negativeSpace" presStyleCnt="0"/>
      <dgm:spPr/>
    </dgm:pt>
    <dgm:pt modelId="{9956ACD7-A466-46A1-B0E3-22141F7B7DBF}" type="pres">
      <dgm:prSet presAssocID="{BA854A1E-0E3C-4423-A5A2-B4C264C66086}" presName="childText" presStyleLbl="conFgAcc1" presStyleIdx="1" presStyleCnt="6">
        <dgm:presLayoutVars>
          <dgm:bulletEnabled val="1"/>
        </dgm:presLayoutVars>
      </dgm:prSet>
      <dgm:spPr/>
    </dgm:pt>
    <dgm:pt modelId="{18EC003E-B2FC-4200-A808-8F216552A8B8}" type="pres">
      <dgm:prSet presAssocID="{8B8EEBC8-8D63-40F7-8302-2474A099C91D}" presName="spaceBetweenRectangles" presStyleCnt="0"/>
      <dgm:spPr/>
    </dgm:pt>
    <dgm:pt modelId="{2AE49836-D71E-4942-950E-E903B5EBC9EB}" type="pres">
      <dgm:prSet presAssocID="{7DBBDB5C-7296-4AEF-93D9-04860222E23B}" presName="parentLin" presStyleCnt="0"/>
      <dgm:spPr/>
    </dgm:pt>
    <dgm:pt modelId="{FC0E9788-367C-4751-895B-9C2F0DB2C51E}" type="pres">
      <dgm:prSet presAssocID="{7DBBDB5C-7296-4AEF-93D9-04860222E23B}" presName="parentLeftMargin" presStyleLbl="node1" presStyleIdx="1" presStyleCnt="6"/>
      <dgm:spPr/>
      <dgm:t>
        <a:bodyPr/>
        <a:lstStyle/>
        <a:p>
          <a:endParaRPr lang="tr-TR"/>
        </a:p>
      </dgm:t>
    </dgm:pt>
    <dgm:pt modelId="{CB904FF7-AFC2-4F66-A98D-AA169E3E79BA}" type="pres">
      <dgm:prSet presAssocID="{7DBBDB5C-7296-4AEF-93D9-04860222E23B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5D0531-31DA-4AF7-9CF4-5AC31BA4716E}" type="pres">
      <dgm:prSet presAssocID="{7DBBDB5C-7296-4AEF-93D9-04860222E23B}" presName="negativeSpace" presStyleCnt="0"/>
      <dgm:spPr/>
    </dgm:pt>
    <dgm:pt modelId="{F7046DC8-986F-4967-8FEC-4FF627E9C293}" type="pres">
      <dgm:prSet presAssocID="{7DBBDB5C-7296-4AEF-93D9-04860222E23B}" presName="childText" presStyleLbl="conFgAcc1" presStyleIdx="2" presStyleCnt="6">
        <dgm:presLayoutVars>
          <dgm:bulletEnabled val="1"/>
        </dgm:presLayoutVars>
      </dgm:prSet>
      <dgm:spPr/>
    </dgm:pt>
    <dgm:pt modelId="{71B77C93-6317-491B-95A3-B8E33309EC1D}" type="pres">
      <dgm:prSet presAssocID="{1B9EBB9B-1211-4FFE-B7AE-D6ED6BDDD39F}" presName="spaceBetweenRectangles" presStyleCnt="0"/>
      <dgm:spPr/>
    </dgm:pt>
    <dgm:pt modelId="{0FDFB10A-98D0-42C9-9593-AE1BB9F85794}" type="pres">
      <dgm:prSet presAssocID="{8D947679-4919-4D43-805A-056511077C9A}" presName="parentLin" presStyleCnt="0"/>
      <dgm:spPr/>
    </dgm:pt>
    <dgm:pt modelId="{1FCF4A8E-D462-4C55-A6E9-5E13B9330931}" type="pres">
      <dgm:prSet presAssocID="{8D947679-4919-4D43-805A-056511077C9A}" presName="parentLeftMargin" presStyleLbl="node1" presStyleIdx="2" presStyleCnt="6"/>
      <dgm:spPr/>
      <dgm:t>
        <a:bodyPr/>
        <a:lstStyle/>
        <a:p>
          <a:endParaRPr lang="tr-TR"/>
        </a:p>
      </dgm:t>
    </dgm:pt>
    <dgm:pt modelId="{B514E5E3-40C1-4321-B895-7CE41E8AD19E}" type="pres">
      <dgm:prSet presAssocID="{8D947679-4919-4D43-805A-056511077C9A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1BBBBF-2E3A-4EA2-9EE7-17E01A5383E7}" type="pres">
      <dgm:prSet presAssocID="{8D947679-4919-4D43-805A-056511077C9A}" presName="negativeSpace" presStyleCnt="0"/>
      <dgm:spPr/>
    </dgm:pt>
    <dgm:pt modelId="{B66E7466-A161-4887-AAC7-AFE6A28FAB92}" type="pres">
      <dgm:prSet presAssocID="{8D947679-4919-4D43-805A-056511077C9A}" presName="childText" presStyleLbl="conFgAcc1" presStyleIdx="3" presStyleCnt="6">
        <dgm:presLayoutVars>
          <dgm:bulletEnabled val="1"/>
        </dgm:presLayoutVars>
      </dgm:prSet>
      <dgm:spPr/>
    </dgm:pt>
    <dgm:pt modelId="{7CF91371-955D-4C03-98F1-FE3F33A5441C}" type="pres">
      <dgm:prSet presAssocID="{83A4A71F-5463-44DB-A559-C616BB2F98D3}" presName="spaceBetweenRectangles" presStyleCnt="0"/>
      <dgm:spPr/>
    </dgm:pt>
    <dgm:pt modelId="{1EC62DB8-9C94-4C07-9FCA-2499B867541D}" type="pres">
      <dgm:prSet presAssocID="{6B5B9AC8-D49C-407E-A1BE-697AB0E97BA7}" presName="parentLin" presStyleCnt="0"/>
      <dgm:spPr/>
    </dgm:pt>
    <dgm:pt modelId="{13BEE943-436D-4A67-95E6-98DEEC3B9D7E}" type="pres">
      <dgm:prSet presAssocID="{6B5B9AC8-D49C-407E-A1BE-697AB0E97BA7}" presName="parentLeftMargin" presStyleLbl="node1" presStyleIdx="3" presStyleCnt="6"/>
      <dgm:spPr/>
      <dgm:t>
        <a:bodyPr/>
        <a:lstStyle/>
        <a:p>
          <a:endParaRPr lang="tr-TR"/>
        </a:p>
      </dgm:t>
    </dgm:pt>
    <dgm:pt modelId="{8C43CDD3-8234-42D0-AE10-4BE642CA0669}" type="pres">
      <dgm:prSet presAssocID="{6B5B9AC8-D49C-407E-A1BE-697AB0E97BA7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D471AF-E13A-4B4D-84BF-B424ED6F8EE0}" type="pres">
      <dgm:prSet presAssocID="{6B5B9AC8-D49C-407E-A1BE-697AB0E97BA7}" presName="negativeSpace" presStyleCnt="0"/>
      <dgm:spPr/>
    </dgm:pt>
    <dgm:pt modelId="{1C31D0E8-3054-4052-BD1D-72793F46497B}" type="pres">
      <dgm:prSet presAssocID="{6B5B9AC8-D49C-407E-A1BE-697AB0E97BA7}" presName="childText" presStyleLbl="conFgAcc1" presStyleIdx="4" presStyleCnt="6">
        <dgm:presLayoutVars>
          <dgm:bulletEnabled val="1"/>
        </dgm:presLayoutVars>
      </dgm:prSet>
      <dgm:spPr/>
    </dgm:pt>
    <dgm:pt modelId="{9E7CA87B-2BBE-46C2-A445-99B8538C9CA0}" type="pres">
      <dgm:prSet presAssocID="{F638ADFB-8D11-4556-B05E-88CB681D3F56}" presName="spaceBetweenRectangles" presStyleCnt="0"/>
      <dgm:spPr/>
    </dgm:pt>
    <dgm:pt modelId="{33B91124-0FD6-48C4-8571-17C73C5FDC35}" type="pres">
      <dgm:prSet presAssocID="{1AD5CB9C-B535-4C4D-AC93-B7F49B155D17}" presName="parentLin" presStyleCnt="0"/>
      <dgm:spPr/>
    </dgm:pt>
    <dgm:pt modelId="{D83CF899-2AF6-4022-806A-A8D785570011}" type="pres">
      <dgm:prSet presAssocID="{1AD5CB9C-B535-4C4D-AC93-B7F49B155D17}" presName="parentLeftMargin" presStyleLbl="node1" presStyleIdx="4" presStyleCnt="6"/>
      <dgm:spPr/>
      <dgm:t>
        <a:bodyPr/>
        <a:lstStyle/>
        <a:p>
          <a:endParaRPr lang="tr-TR"/>
        </a:p>
      </dgm:t>
    </dgm:pt>
    <dgm:pt modelId="{36FED6B3-0EC9-4A6A-AE80-561F560D511E}" type="pres">
      <dgm:prSet presAssocID="{1AD5CB9C-B535-4C4D-AC93-B7F49B155D17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133DED-25DB-4FE0-93E5-8FFEB28A4BE1}" type="pres">
      <dgm:prSet presAssocID="{1AD5CB9C-B535-4C4D-AC93-B7F49B155D17}" presName="negativeSpace" presStyleCnt="0"/>
      <dgm:spPr/>
    </dgm:pt>
    <dgm:pt modelId="{1E9DAE3F-58AE-4692-AD35-A889F90694AC}" type="pres">
      <dgm:prSet presAssocID="{1AD5CB9C-B535-4C4D-AC93-B7F49B155D1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228514B-CD22-4DB8-96F2-E42CFD17BA9E}" type="presOf" srcId="{7DBBDB5C-7296-4AEF-93D9-04860222E23B}" destId="{CB904FF7-AFC2-4F66-A98D-AA169E3E79BA}" srcOrd="1" destOrd="0" presId="urn:microsoft.com/office/officeart/2005/8/layout/list1"/>
    <dgm:cxn modelId="{E49E0C40-2416-4AD6-978C-AE7F8FB68016}" srcId="{054FEED4-CE57-45B5-AA29-CCBB28A3A7F4}" destId="{D4CDA80B-C2BE-4EE1-867E-EBF1FB403FD1}" srcOrd="0" destOrd="0" parTransId="{EF526AF1-43B9-4522-937F-20026541D535}" sibTransId="{EFA22722-ECBB-4276-9DF0-1900AD46B98D}"/>
    <dgm:cxn modelId="{17B9D0FB-4937-4F73-8786-03AE8D85A051}" type="presOf" srcId="{8D947679-4919-4D43-805A-056511077C9A}" destId="{1FCF4A8E-D462-4C55-A6E9-5E13B9330931}" srcOrd="0" destOrd="0" presId="urn:microsoft.com/office/officeart/2005/8/layout/list1"/>
    <dgm:cxn modelId="{B385AB7F-6845-4C67-97C9-C9440CE2AB90}" type="presOf" srcId="{BA854A1E-0E3C-4423-A5A2-B4C264C66086}" destId="{55D77662-C21C-4806-8268-DEAC59D4F280}" srcOrd="0" destOrd="0" presId="urn:microsoft.com/office/officeart/2005/8/layout/list1"/>
    <dgm:cxn modelId="{9C01EDE3-52E3-420A-9E11-79E4FECD3366}" type="presOf" srcId="{1AD5CB9C-B535-4C4D-AC93-B7F49B155D17}" destId="{36FED6B3-0EC9-4A6A-AE80-561F560D511E}" srcOrd="1" destOrd="0" presId="urn:microsoft.com/office/officeart/2005/8/layout/list1"/>
    <dgm:cxn modelId="{8A5A1E29-C848-4A24-AC27-E643E8A71CFD}" type="presOf" srcId="{8D947679-4919-4D43-805A-056511077C9A}" destId="{B514E5E3-40C1-4321-B895-7CE41E8AD19E}" srcOrd="1" destOrd="0" presId="urn:microsoft.com/office/officeart/2005/8/layout/list1"/>
    <dgm:cxn modelId="{650E8B90-5A3A-46BF-88AA-E99C7AE4BE66}" type="presOf" srcId="{D4CDA80B-C2BE-4EE1-867E-EBF1FB403FD1}" destId="{0DD3A248-8949-48D2-A3FF-45898D1FF7EA}" srcOrd="0" destOrd="0" presId="urn:microsoft.com/office/officeart/2005/8/layout/list1"/>
    <dgm:cxn modelId="{061E5A75-2EB1-4914-B093-BE72DC042BF3}" type="presOf" srcId="{1AD5CB9C-B535-4C4D-AC93-B7F49B155D17}" destId="{D83CF899-2AF6-4022-806A-A8D785570011}" srcOrd="0" destOrd="0" presId="urn:microsoft.com/office/officeart/2005/8/layout/list1"/>
    <dgm:cxn modelId="{0B836910-17E6-4529-8933-71503F0920D0}" srcId="{054FEED4-CE57-45B5-AA29-CCBB28A3A7F4}" destId="{6B5B9AC8-D49C-407E-A1BE-697AB0E97BA7}" srcOrd="4" destOrd="0" parTransId="{F083E5B2-8505-49B7-BCF1-326C278CAC1B}" sibTransId="{F638ADFB-8D11-4556-B05E-88CB681D3F56}"/>
    <dgm:cxn modelId="{BB814CE0-986B-4489-AA68-A5FC375231A0}" type="presOf" srcId="{7DBBDB5C-7296-4AEF-93D9-04860222E23B}" destId="{FC0E9788-367C-4751-895B-9C2F0DB2C51E}" srcOrd="0" destOrd="0" presId="urn:microsoft.com/office/officeart/2005/8/layout/list1"/>
    <dgm:cxn modelId="{7F5D55EA-B6CC-4056-8A91-695BE0FC1FF3}" srcId="{054FEED4-CE57-45B5-AA29-CCBB28A3A7F4}" destId="{BA854A1E-0E3C-4423-A5A2-B4C264C66086}" srcOrd="1" destOrd="0" parTransId="{CF5015C2-4048-4D88-BFBC-8666E070403D}" sibTransId="{8B8EEBC8-8D63-40F7-8302-2474A099C91D}"/>
    <dgm:cxn modelId="{4A67562D-C7FA-4139-A2D7-80503E5A65B3}" type="presOf" srcId="{BA854A1E-0E3C-4423-A5A2-B4C264C66086}" destId="{ACAECB00-FE3C-4911-B08C-AA61FFD3216D}" srcOrd="1" destOrd="0" presId="urn:microsoft.com/office/officeart/2005/8/layout/list1"/>
    <dgm:cxn modelId="{369900D6-8225-461B-A9AF-634FC7F5F46D}" srcId="{054FEED4-CE57-45B5-AA29-CCBB28A3A7F4}" destId="{7DBBDB5C-7296-4AEF-93D9-04860222E23B}" srcOrd="2" destOrd="0" parTransId="{4647E1CB-5D82-4106-AF1D-344B167CC489}" sibTransId="{1B9EBB9B-1211-4FFE-B7AE-D6ED6BDDD39F}"/>
    <dgm:cxn modelId="{1E1F99DE-4ED8-4D18-89CF-3701F15C8724}" type="presOf" srcId="{6B5B9AC8-D49C-407E-A1BE-697AB0E97BA7}" destId="{13BEE943-436D-4A67-95E6-98DEEC3B9D7E}" srcOrd="0" destOrd="0" presId="urn:microsoft.com/office/officeart/2005/8/layout/list1"/>
    <dgm:cxn modelId="{67E501A5-CFE0-4726-8F8B-0AC35A0DE568}" type="presOf" srcId="{6B5B9AC8-D49C-407E-A1BE-697AB0E97BA7}" destId="{8C43CDD3-8234-42D0-AE10-4BE642CA0669}" srcOrd="1" destOrd="0" presId="urn:microsoft.com/office/officeart/2005/8/layout/list1"/>
    <dgm:cxn modelId="{D1ED3BF0-0476-4183-B635-CD5C054944ED}" type="presOf" srcId="{054FEED4-CE57-45B5-AA29-CCBB28A3A7F4}" destId="{389F5849-2CBE-49A5-A059-F2ADD5095B0D}" srcOrd="0" destOrd="0" presId="urn:microsoft.com/office/officeart/2005/8/layout/list1"/>
    <dgm:cxn modelId="{F06E6475-1276-4D2E-89B0-7A54A48CE7FC}" srcId="{054FEED4-CE57-45B5-AA29-CCBB28A3A7F4}" destId="{8D947679-4919-4D43-805A-056511077C9A}" srcOrd="3" destOrd="0" parTransId="{9801558B-078F-41E6-9C74-22863D9221BB}" sibTransId="{83A4A71F-5463-44DB-A559-C616BB2F98D3}"/>
    <dgm:cxn modelId="{75BAD9DA-6717-441A-B492-44DB15E7E199}" type="presOf" srcId="{D4CDA80B-C2BE-4EE1-867E-EBF1FB403FD1}" destId="{4BF5459F-24DD-40B2-AAC7-6E46A0E08371}" srcOrd="1" destOrd="0" presId="urn:microsoft.com/office/officeart/2005/8/layout/list1"/>
    <dgm:cxn modelId="{E8DC552E-A056-44D4-AA08-833E48AEBE24}" srcId="{054FEED4-CE57-45B5-AA29-CCBB28A3A7F4}" destId="{1AD5CB9C-B535-4C4D-AC93-B7F49B155D17}" srcOrd="5" destOrd="0" parTransId="{37F6A9F7-981B-41A6-ACC6-2DBD222ECD67}" sibTransId="{B60E6E67-88F7-4D2E-BDC8-F2E90A6EA8F4}"/>
    <dgm:cxn modelId="{11F86564-6C86-495D-920A-1445E8A69150}" type="presParOf" srcId="{389F5849-2CBE-49A5-A059-F2ADD5095B0D}" destId="{2362F397-B949-4EB7-BE68-163D8EF1F4C2}" srcOrd="0" destOrd="0" presId="urn:microsoft.com/office/officeart/2005/8/layout/list1"/>
    <dgm:cxn modelId="{F43EAF27-7E82-4205-8EA4-ECE8EEB94344}" type="presParOf" srcId="{2362F397-B949-4EB7-BE68-163D8EF1F4C2}" destId="{0DD3A248-8949-48D2-A3FF-45898D1FF7EA}" srcOrd="0" destOrd="0" presId="urn:microsoft.com/office/officeart/2005/8/layout/list1"/>
    <dgm:cxn modelId="{311FB611-D09D-448B-A77F-6F6EA876D4FA}" type="presParOf" srcId="{2362F397-B949-4EB7-BE68-163D8EF1F4C2}" destId="{4BF5459F-24DD-40B2-AAC7-6E46A0E08371}" srcOrd="1" destOrd="0" presId="urn:microsoft.com/office/officeart/2005/8/layout/list1"/>
    <dgm:cxn modelId="{4FE842A7-EE37-433D-89F8-6257ED0A7BB1}" type="presParOf" srcId="{389F5849-2CBE-49A5-A059-F2ADD5095B0D}" destId="{3352C1FC-04A9-4DB3-A530-350B539A4B54}" srcOrd="1" destOrd="0" presId="urn:microsoft.com/office/officeart/2005/8/layout/list1"/>
    <dgm:cxn modelId="{73D0C0ED-617C-4774-9CA2-D364F91A8FB8}" type="presParOf" srcId="{389F5849-2CBE-49A5-A059-F2ADD5095B0D}" destId="{BA3A0524-07DC-4031-988C-5C0083A58412}" srcOrd="2" destOrd="0" presId="urn:microsoft.com/office/officeart/2005/8/layout/list1"/>
    <dgm:cxn modelId="{3F6A8C3D-4102-4A67-8444-19BBB600B5B6}" type="presParOf" srcId="{389F5849-2CBE-49A5-A059-F2ADD5095B0D}" destId="{7B52843C-69BE-47A7-9DCD-837D361DE270}" srcOrd="3" destOrd="0" presId="urn:microsoft.com/office/officeart/2005/8/layout/list1"/>
    <dgm:cxn modelId="{1EEA6F84-B9E9-4405-A1D9-1352C81F1BCC}" type="presParOf" srcId="{389F5849-2CBE-49A5-A059-F2ADD5095B0D}" destId="{CB13BE98-606A-4B86-875D-BC7EE63B0398}" srcOrd="4" destOrd="0" presId="urn:microsoft.com/office/officeart/2005/8/layout/list1"/>
    <dgm:cxn modelId="{C6E6F9D2-5233-42FE-86F1-4CFC0A1FA84D}" type="presParOf" srcId="{CB13BE98-606A-4B86-875D-BC7EE63B0398}" destId="{55D77662-C21C-4806-8268-DEAC59D4F280}" srcOrd="0" destOrd="0" presId="urn:microsoft.com/office/officeart/2005/8/layout/list1"/>
    <dgm:cxn modelId="{FADAE3E1-44FD-4640-B085-06D77E4E8FFA}" type="presParOf" srcId="{CB13BE98-606A-4B86-875D-BC7EE63B0398}" destId="{ACAECB00-FE3C-4911-B08C-AA61FFD3216D}" srcOrd="1" destOrd="0" presId="urn:microsoft.com/office/officeart/2005/8/layout/list1"/>
    <dgm:cxn modelId="{84E8AC53-61C9-43B3-A6DB-3073D7732277}" type="presParOf" srcId="{389F5849-2CBE-49A5-A059-F2ADD5095B0D}" destId="{5CD068F6-3AE4-47B2-B482-C2AD107B2306}" srcOrd="5" destOrd="0" presId="urn:microsoft.com/office/officeart/2005/8/layout/list1"/>
    <dgm:cxn modelId="{451547AB-5EB4-433A-A8FE-3D299CACDD5F}" type="presParOf" srcId="{389F5849-2CBE-49A5-A059-F2ADD5095B0D}" destId="{9956ACD7-A466-46A1-B0E3-22141F7B7DBF}" srcOrd="6" destOrd="0" presId="urn:microsoft.com/office/officeart/2005/8/layout/list1"/>
    <dgm:cxn modelId="{EF2BED8C-21AC-4486-A69A-82B86342F5F2}" type="presParOf" srcId="{389F5849-2CBE-49A5-A059-F2ADD5095B0D}" destId="{18EC003E-B2FC-4200-A808-8F216552A8B8}" srcOrd="7" destOrd="0" presId="urn:microsoft.com/office/officeart/2005/8/layout/list1"/>
    <dgm:cxn modelId="{70D6CAC0-600D-4D2A-85C5-EE7A2215DCE8}" type="presParOf" srcId="{389F5849-2CBE-49A5-A059-F2ADD5095B0D}" destId="{2AE49836-D71E-4942-950E-E903B5EBC9EB}" srcOrd="8" destOrd="0" presId="urn:microsoft.com/office/officeart/2005/8/layout/list1"/>
    <dgm:cxn modelId="{10AEED3C-7757-4D51-BED1-88D4707AB2F9}" type="presParOf" srcId="{2AE49836-D71E-4942-950E-E903B5EBC9EB}" destId="{FC0E9788-367C-4751-895B-9C2F0DB2C51E}" srcOrd="0" destOrd="0" presId="urn:microsoft.com/office/officeart/2005/8/layout/list1"/>
    <dgm:cxn modelId="{A51093F6-9498-40B8-9ECC-1EACB72C3BA8}" type="presParOf" srcId="{2AE49836-D71E-4942-950E-E903B5EBC9EB}" destId="{CB904FF7-AFC2-4F66-A98D-AA169E3E79BA}" srcOrd="1" destOrd="0" presId="urn:microsoft.com/office/officeart/2005/8/layout/list1"/>
    <dgm:cxn modelId="{28BC1921-882D-424E-A691-704C720EBAC7}" type="presParOf" srcId="{389F5849-2CBE-49A5-A059-F2ADD5095B0D}" destId="{6B5D0531-31DA-4AF7-9CF4-5AC31BA4716E}" srcOrd="9" destOrd="0" presId="urn:microsoft.com/office/officeart/2005/8/layout/list1"/>
    <dgm:cxn modelId="{1FE5276B-AECF-4A52-BFFB-4AE38BB9CB85}" type="presParOf" srcId="{389F5849-2CBE-49A5-A059-F2ADD5095B0D}" destId="{F7046DC8-986F-4967-8FEC-4FF627E9C293}" srcOrd="10" destOrd="0" presId="urn:microsoft.com/office/officeart/2005/8/layout/list1"/>
    <dgm:cxn modelId="{1563431B-3169-4217-BD7A-7BEB3DA136CC}" type="presParOf" srcId="{389F5849-2CBE-49A5-A059-F2ADD5095B0D}" destId="{71B77C93-6317-491B-95A3-B8E33309EC1D}" srcOrd="11" destOrd="0" presId="urn:microsoft.com/office/officeart/2005/8/layout/list1"/>
    <dgm:cxn modelId="{D8C4D099-D784-465B-B1B5-BD799F9087F6}" type="presParOf" srcId="{389F5849-2CBE-49A5-A059-F2ADD5095B0D}" destId="{0FDFB10A-98D0-42C9-9593-AE1BB9F85794}" srcOrd="12" destOrd="0" presId="urn:microsoft.com/office/officeart/2005/8/layout/list1"/>
    <dgm:cxn modelId="{0838D71D-E545-4C6E-99E5-32C86EFD720A}" type="presParOf" srcId="{0FDFB10A-98D0-42C9-9593-AE1BB9F85794}" destId="{1FCF4A8E-D462-4C55-A6E9-5E13B9330931}" srcOrd="0" destOrd="0" presId="urn:microsoft.com/office/officeart/2005/8/layout/list1"/>
    <dgm:cxn modelId="{DF7816F7-A35B-47B2-8BFB-66EFA0B620B6}" type="presParOf" srcId="{0FDFB10A-98D0-42C9-9593-AE1BB9F85794}" destId="{B514E5E3-40C1-4321-B895-7CE41E8AD19E}" srcOrd="1" destOrd="0" presId="urn:microsoft.com/office/officeart/2005/8/layout/list1"/>
    <dgm:cxn modelId="{C773CACB-DD85-4EC7-A16F-46ABAC70BE20}" type="presParOf" srcId="{389F5849-2CBE-49A5-A059-F2ADD5095B0D}" destId="{6A1BBBBF-2E3A-4EA2-9EE7-17E01A5383E7}" srcOrd="13" destOrd="0" presId="urn:microsoft.com/office/officeart/2005/8/layout/list1"/>
    <dgm:cxn modelId="{8C99A82E-EF17-4573-A328-60A9D36CBDC8}" type="presParOf" srcId="{389F5849-2CBE-49A5-A059-F2ADD5095B0D}" destId="{B66E7466-A161-4887-AAC7-AFE6A28FAB92}" srcOrd="14" destOrd="0" presId="urn:microsoft.com/office/officeart/2005/8/layout/list1"/>
    <dgm:cxn modelId="{6393697D-0777-401A-A4F9-70A22937F89B}" type="presParOf" srcId="{389F5849-2CBE-49A5-A059-F2ADD5095B0D}" destId="{7CF91371-955D-4C03-98F1-FE3F33A5441C}" srcOrd="15" destOrd="0" presId="urn:microsoft.com/office/officeart/2005/8/layout/list1"/>
    <dgm:cxn modelId="{60D7BCD4-8830-4BDD-B5B0-AB96A0A2FA02}" type="presParOf" srcId="{389F5849-2CBE-49A5-A059-F2ADD5095B0D}" destId="{1EC62DB8-9C94-4C07-9FCA-2499B867541D}" srcOrd="16" destOrd="0" presId="urn:microsoft.com/office/officeart/2005/8/layout/list1"/>
    <dgm:cxn modelId="{C48E6C88-2BC1-42D1-9C44-FF230C3F3E24}" type="presParOf" srcId="{1EC62DB8-9C94-4C07-9FCA-2499B867541D}" destId="{13BEE943-436D-4A67-95E6-98DEEC3B9D7E}" srcOrd="0" destOrd="0" presId="urn:microsoft.com/office/officeart/2005/8/layout/list1"/>
    <dgm:cxn modelId="{675EF180-02C7-4669-A353-43F72A2F7CE4}" type="presParOf" srcId="{1EC62DB8-9C94-4C07-9FCA-2499B867541D}" destId="{8C43CDD3-8234-42D0-AE10-4BE642CA0669}" srcOrd="1" destOrd="0" presId="urn:microsoft.com/office/officeart/2005/8/layout/list1"/>
    <dgm:cxn modelId="{586BA5D7-48F8-4445-8E7F-1AD4D710BDE0}" type="presParOf" srcId="{389F5849-2CBE-49A5-A059-F2ADD5095B0D}" destId="{3FD471AF-E13A-4B4D-84BF-B424ED6F8EE0}" srcOrd="17" destOrd="0" presId="urn:microsoft.com/office/officeart/2005/8/layout/list1"/>
    <dgm:cxn modelId="{5632400C-09CD-4862-BE75-E480AB71BD78}" type="presParOf" srcId="{389F5849-2CBE-49A5-A059-F2ADD5095B0D}" destId="{1C31D0E8-3054-4052-BD1D-72793F46497B}" srcOrd="18" destOrd="0" presId="urn:microsoft.com/office/officeart/2005/8/layout/list1"/>
    <dgm:cxn modelId="{0C2FA52B-82EA-4C36-95AF-DA6974F4D2B3}" type="presParOf" srcId="{389F5849-2CBE-49A5-A059-F2ADD5095B0D}" destId="{9E7CA87B-2BBE-46C2-A445-99B8538C9CA0}" srcOrd="19" destOrd="0" presId="urn:microsoft.com/office/officeart/2005/8/layout/list1"/>
    <dgm:cxn modelId="{3A42D589-2CFE-4CAA-8DC7-3138DDC90E55}" type="presParOf" srcId="{389F5849-2CBE-49A5-A059-F2ADD5095B0D}" destId="{33B91124-0FD6-48C4-8571-17C73C5FDC35}" srcOrd="20" destOrd="0" presId="urn:microsoft.com/office/officeart/2005/8/layout/list1"/>
    <dgm:cxn modelId="{75144576-F756-4DBF-BB4B-1237DDC5A97D}" type="presParOf" srcId="{33B91124-0FD6-48C4-8571-17C73C5FDC35}" destId="{D83CF899-2AF6-4022-806A-A8D785570011}" srcOrd="0" destOrd="0" presId="urn:microsoft.com/office/officeart/2005/8/layout/list1"/>
    <dgm:cxn modelId="{847AFFCD-4FB7-4F0C-8D8D-9526707BEB20}" type="presParOf" srcId="{33B91124-0FD6-48C4-8571-17C73C5FDC35}" destId="{36FED6B3-0EC9-4A6A-AE80-561F560D511E}" srcOrd="1" destOrd="0" presId="urn:microsoft.com/office/officeart/2005/8/layout/list1"/>
    <dgm:cxn modelId="{6BCAE56B-74C3-4FFC-B5BE-4106C49D02B4}" type="presParOf" srcId="{389F5849-2CBE-49A5-A059-F2ADD5095B0D}" destId="{FC133DED-25DB-4FE0-93E5-8FFEB28A4BE1}" srcOrd="21" destOrd="0" presId="urn:microsoft.com/office/officeart/2005/8/layout/list1"/>
    <dgm:cxn modelId="{7ED8B3F3-B9E6-4070-9679-E77F086CB067}" type="presParOf" srcId="{389F5849-2CBE-49A5-A059-F2ADD5095B0D}" destId="{1E9DAE3F-58AE-4692-AD35-A889F90694A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CDB4024-4252-42F1-8FBA-BA8C977222A3}" type="doc">
      <dgm:prSet loTypeId="urn:microsoft.com/office/officeart/2005/8/layout/vList3#1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8DC73B90-C4AF-42F0-BB21-2741FEAE37E7}">
      <dgm:prSet custT="1"/>
      <dgm:spPr/>
      <dgm:t>
        <a:bodyPr/>
        <a:lstStyle/>
        <a:p>
          <a:pPr rtl="0"/>
          <a:r>
            <a:rPr lang="tr-TR" sz="2000" b="1" dirty="0" smtClean="0">
              <a:latin typeface="Times New Roman" pitchFamily="18" charset="0"/>
              <a:cs typeface="Times New Roman" pitchFamily="18" charset="0"/>
            </a:rPr>
            <a:t>1.PROJE PLAN</a:t>
          </a:r>
          <a:r>
            <a:rPr lang="tr-TR" sz="2000" b="1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tr-TR" sz="2000" smtClean="0">
              <a:latin typeface="Times New Roman" pitchFamily="18" charset="0"/>
              <a:cs typeface="Times New Roman" pitchFamily="18" charset="0"/>
            </a:rPr>
            <a:t>Özel </a:t>
          </a:r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yatırım konularında yapılacak harcamalar ve beklenen sonuçların planlaması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DC3F457D-206E-43D1-B65B-812037EAF040}" type="parTrans" cxnId="{ED49DBB3-F2BA-45DF-B3FB-F29D01D91F75}">
      <dgm:prSet/>
      <dgm:spPr/>
      <dgm:t>
        <a:bodyPr/>
        <a:lstStyle/>
        <a:p>
          <a:endParaRPr lang="tr-TR"/>
        </a:p>
      </dgm:t>
    </dgm:pt>
    <dgm:pt modelId="{8D8FBCC3-49FD-455D-814A-52570FB87EF4}" type="sibTrans" cxnId="{ED49DBB3-F2BA-45DF-B3FB-F29D01D91F75}">
      <dgm:prSet/>
      <dgm:spPr/>
      <dgm:t>
        <a:bodyPr/>
        <a:lstStyle/>
        <a:p>
          <a:endParaRPr lang="tr-TR"/>
        </a:p>
      </dgm:t>
    </dgm:pt>
    <dgm:pt modelId="{8B3CD78A-F8D1-465F-8005-CE6F98CF6874}">
      <dgm:prSet custT="1"/>
      <dgm:spPr/>
      <dgm:t>
        <a:bodyPr/>
        <a:lstStyle/>
        <a:p>
          <a:pPr rtl="0"/>
          <a:r>
            <a:rPr lang="tr-TR" sz="2000" b="1" dirty="0" smtClean="0">
              <a:latin typeface="Times New Roman" pitchFamily="18" charset="0"/>
              <a:cs typeface="Times New Roman" pitchFamily="18" charset="0"/>
            </a:rPr>
            <a:t>  2.TAKTİK PLAN: </a:t>
          </a:r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İki yıldan az kar planları ve bütçeler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DFDFD2F5-103D-46C0-ACEB-FC784C47A3AE}" type="parTrans" cxnId="{6542A40C-B356-4517-AB41-13DCB6D37B25}">
      <dgm:prSet/>
      <dgm:spPr/>
      <dgm:t>
        <a:bodyPr/>
        <a:lstStyle/>
        <a:p>
          <a:endParaRPr lang="tr-TR"/>
        </a:p>
      </dgm:t>
    </dgm:pt>
    <dgm:pt modelId="{BD40488C-2F10-439A-87A2-AA0D61607F66}" type="sibTrans" cxnId="{6542A40C-B356-4517-AB41-13DCB6D37B25}">
      <dgm:prSet/>
      <dgm:spPr/>
      <dgm:t>
        <a:bodyPr/>
        <a:lstStyle/>
        <a:p>
          <a:endParaRPr lang="tr-TR"/>
        </a:p>
      </dgm:t>
    </dgm:pt>
    <dgm:pt modelId="{30EC488E-5E69-4D3A-B7E9-6525F2D174FE}">
      <dgm:prSet custT="1"/>
      <dgm:spPr/>
      <dgm:t>
        <a:bodyPr/>
        <a:lstStyle/>
        <a:p>
          <a:pPr rtl="0"/>
          <a:r>
            <a:rPr lang="tr-TR" sz="2000" b="1" dirty="0" smtClean="0">
              <a:latin typeface="Times New Roman" pitchFamily="18" charset="0"/>
              <a:cs typeface="Times New Roman" pitchFamily="18" charset="0"/>
            </a:rPr>
            <a:t>  3.EYLEMSEL (BÖLÜM) PLAN: </a:t>
          </a:r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Bir bölüm departman ya da bağlı kuruluşlar için planlar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72B7A334-310E-4949-A3E2-230FBC4F1122}" type="parTrans" cxnId="{0CFA28D4-06EE-449E-AF39-DF589EB466E6}">
      <dgm:prSet/>
      <dgm:spPr/>
      <dgm:t>
        <a:bodyPr/>
        <a:lstStyle/>
        <a:p>
          <a:endParaRPr lang="tr-TR"/>
        </a:p>
      </dgm:t>
    </dgm:pt>
    <dgm:pt modelId="{4BD0B452-B8A6-417E-A52B-DEA315C08D31}" type="sibTrans" cxnId="{0CFA28D4-06EE-449E-AF39-DF589EB466E6}">
      <dgm:prSet/>
      <dgm:spPr/>
      <dgm:t>
        <a:bodyPr/>
        <a:lstStyle/>
        <a:p>
          <a:endParaRPr lang="tr-TR"/>
        </a:p>
      </dgm:t>
    </dgm:pt>
    <dgm:pt modelId="{671307A3-AC53-49BB-8CDB-28A48BF0B351}">
      <dgm:prSet custT="1"/>
      <dgm:spPr/>
      <dgm:t>
        <a:bodyPr/>
        <a:lstStyle/>
        <a:p>
          <a:pPr rtl="0"/>
          <a:r>
            <a:rPr lang="tr-TR" sz="2000" b="1" dirty="0" smtClean="0">
              <a:latin typeface="Times New Roman" pitchFamily="18" charset="0"/>
              <a:cs typeface="Times New Roman" pitchFamily="18" charset="0"/>
            </a:rPr>
            <a:t> 4.STRATEJİK PLAN: </a:t>
          </a:r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Ana amaçlar ve bunlara ulaşma yolları ile ilgili uzun vadeli planlar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431B2495-19C6-43DC-B07C-5919192D55EA}" type="parTrans" cxnId="{76002C83-FC50-4F30-AAA0-FCDC007E7E8C}">
      <dgm:prSet/>
      <dgm:spPr/>
      <dgm:t>
        <a:bodyPr/>
        <a:lstStyle/>
        <a:p>
          <a:endParaRPr lang="tr-TR"/>
        </a:p>
      </dgm:t>
    </dgm:pt>
    <dgm:pt modelId="{52CE5A5D-8854-4B67-8BC4-C4DB2C24C3FF}" type="sibTrans" cxnId="{76002C83-FC50-4F30-AAA0-FCDC007E7E8C}">
      <dgm:prSet/>
      <dgm:spPr/>
      <dgm:t>
        <a:bodyPr/>
        <a:lstStyle/>
        <a:p>
          <a:endParaRPr lang="tr-TR"/>
        </a:p>
      </dgm:t>
    </dgm:pt>
    <dgm:pt modelId="{B249D75D-C7F5-422B-AB49-4A227907F39E}" type="pres">
      <dgm:prSet presAssocID="{4CDB4024-4252-42F1-8FBA-BA8C977222A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5CD278B-1FEF-45F4-A79B-45697FD24DC1}" type="pres">
      <dgm:prSet presAssocID="{8DC73B90-C4AF-42F0-BB21-2741FEAE37E7}" presName="composite" presStyleCnt="0"/>
      <dgm:spPr/>
    </dgm:pt>
    <dgm:pt modelId="{05639491-D081-459A-851E-D2CA9BDCC739}" type="pres">
      <dgm:prSet presAssocID="{8DC73B90-C4AF-42F0-BB21-2741FEAE37E7}" presName="imgShp" presStyleLbl="fgImgPlace1" presStyleIdx="0" presStyleCnt="4" custLinFactNeighborX="-431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C228017-BFDB-488A-9B94-868270886D05}" type="pres">
      <dgm:prSet presAssocID="{8DC73B90-C4AF-42F0-BB21-2741FEAE37E7}" presName="txShp" presStyleLbl="node1" presStyleIdx="0" presStyleCnt="4" custScaleX="1264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558BEF-3AD3-458E-8A5C-2162BFA022D7}" type="pres">
      <dgm:prSet presAssocID="{8D8FBCC3-49FD-455D-814A-52570FB87EF4}" presName="spacing" presStyleCnt="0"/>
      <dgm:spPr/>
    </dgm:pt>
    <dgm:pt modelId="{B1792A17-19A2-47A3-B349-34FD2D29AD62}" type="pres">
      <dgm:prSet presAssocID="{8B3CD78A-F8D1-465F-8005-CE6F98CF6874}" presName="composite" presStyleCnt="0"/>
      <dgm:spPr/>
    </dgm:pt>
    <dgm:pt modelId="{ECE2DAC1-BAC9-4E17-ADD0-A9DE629FA085}" type="pres">
      <dgm:prSet presAssocID="{8B3CD78A-F8D1-465F-8005-CE6F98CF6874}" presName="imgShp" presStyleLbl="fgImgPlace1" presStyleIdx="1" presStyleCnt="4" custLinFactNeighborX="-431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666DC76-E951-4E65-8F94-0A78BEF6CAA0}" type="pres">
      <dgm:prSet presAssocID="{8B3CD78A-F8D1-465F-8005-CE6F98CF6874}" presName="txShp" presStyleLbl="node1" presStyleIdx="1" presStyleCnt="4" custScaleX="1264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9DF320-2248-4E33-9480-59C94A2193E4}" type="pres">
      <dgm:prSet presAssocID="{BD40488C-2F10-439A-87A2-AA0D61607F66}" presName="spacing" presStyleCnt="0"/>
      <dgm:spPr/>
    </dgm:pt>
    <dgm:pt modelId="{6EC54238-84A9-4EF3-A471-8863966CD8BB}" type="pres">
      <dgm:prSet presAssocID="{30EC488E-5E69-4D3A-B7E9-6525F2D174FE}" presName="composite" presStyleCnt="0"/>
      <dgm:spPr/>
    </dgm:pt>
    <dgm:pt modelId="{B52693D8-3752-405A-B0BF-006556E26F1F}" type="pres">
      <dgm:prSet presAssocID="{30EC488E-5E69-4D3A-B7E9-6525F2D174FE}" presName="imgShp" presStyleLbl="fgImgPlace1" presStyleIdx="2" presStyleCnt="4" custLinFactNeighborX="-4312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EDF1FC2-4E5F-4FC7-B2C7-FC020ABC86F1}" type="pres">
      <dgm:prSet presAssocID="{30EC488E-5E69-4D3A-B7E9-6525F2D174FE}" presName="txShp" presStyleLbl="node1" presStyleIdx="2" presStyleCnt="4" custScaleX="1264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8E5B76-060F-4980-B234-C1ED986A2BAE}" type="pres">
      <dgm:prSet presAssocID="{4BD0B452-B8A6-417E-A52B-DEA315C08D31}" presName="spacing" presStyleCnt="0"/>
      <dgm:spPr/>
    </dgm:pt>
    <dgm:pt modelId="{A0837330-C7E5-492E-BC16-E41E2A1B1C9C}" type="pres">
      <dgm:prSet presAssocID="{671307A3-AC53-49BB-8CDB-28A48BF0B351}" presName="composite" presStyleCnt="0"/>
      <dgm:spPr/>
    </dgm:pt>
    <dgm:pt modelId="{BAD36623-3B5A-4B6F-8215-685ABE584763}" type="pres">
      <dgm:prSet presAssocID="{671307A3-AC53-49BB-8CDB-28A48BF0B351}" presName="imgShp" presStyleLbl="fgImgPlace1" presStyleIdx="3" presStyleCnt="4" custLinFactNeighborX="-4312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9A8555E-280F-4EBB-99EF-9187EF0C55EF}" type="pres">
      <dgm:prSet presAssocID="{671307A3-AC53-49BB-8CDB-28A48BF0B351}" presName="txShp" presStyleLbl="node1" presStyleIdx="3" presStyleCnt="4" custScaleX="126422" custLinFactNeighborX="13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63AC722-5430-4F44-912D-E2D2B9C47246}" type="presOf" srcId="{8DC73B90-C4AF-42F0-BB21-2741FEAE37E7}" destId="{1C228017-BFDB-488A-9B94-868270886D05}" srcOrd="0" destOrd="0" presId="urn:microsoft.com/office/officeart/2005/8/layout/vList3#1"/>
    <dgm:cxn modelId="{6542A40C-B356-4517-AB41-13DCB6D37B25}" srcId="{4CDB4024-4252-42F1-8FBA-BA8C977222A3}" destId="{8B3CD78A-F8D1-465F-8005-CE6F98CF6874}" srcOrd="1" destOrd="0" parTransId="{DFDFD2F5-103D-46C0-ACEB-FC784C47A3AE}" sibTransId="{BD40488C-2F10-439A-87A2-AA0D61607F66}"/>
    <dgm:cxn modelId="{76002C83-FC50-4F30-AAA0-FCDC007E7E8C}" srcId="{4CDB4024-4252-42F1-8FBA-BA8C977222A3}" destId="{671307A3-AC53-49BB-8CDB-28A48BF0B351}" srcOrd="3" destOrd="0" parTransId="{431B2495-19C6-43DC-B07C-5919192D55EA}" sibTransId="{52CE5A5D-8854-4B67-8BC4-C4DB2C24C3FF}"/>
    <dgm:cxn modelId="{0CFA28D4-06EE-449E-AF39-DF589EB466E6}" srcId="{4CDB4024-4252-42F1-8FBA-BA8C977222A3}" destId="{30EC488E-5E69-4D3A-B7E9-6525F2D174FE}" srcOrd="2" destOrd="0" parTransId="{72B7A334-310E-4949-A3E2-230FBC4F1122}" sibTransId="{4BD0B452-B8A6-417E-A52B-DEA315C08D31}"/>
    <dgm:cxn modelId="{F02B29B0-1B61-4BE0-9345-96D49E557B04}" type="presOf" srcId="{671307A3-AC53-49BB-8CDB-28A48BF0B351}" destId="{F9A8555E-280F-4EBB-99EF-9187EF0C55EF}" srcOrd="0" destOrd="0" presId="urn:microsoft.com/office/officeart/2005/8/layout/vList3#1"/>
    <dgm:cxn modelId="{ED49DBB3-F2BA-45DF-B3FB-F29D01D91F75}" srcId="{4CDB4024-4252-42F1-8FBA-BA8C977222A3}" destId="{8DC73B90-C4AF-42F0-BB21-2741FEAE37E7}" srcOrd="0" destOrd="0" parTransId="{DC3F457D-206E-43D1-B65B-812037EAF040}" sibTransId="{8D8FBCC3-49FD-455D-814A-52570FB87EF4}"/>
    <dgm:cxn modelId="{B24F4DB0-6707-4184-B86E-C6C7CF652A21}" type="presOf" srcId="{4CDB4024-4252-42F1-8FBA-BA8C977222A3}" destId="{B249D75D-C7F5-422B-AB49-4A227907F39E}" srcOrd="0" destOrd="0" presId="urn:microsoft.com/office/officeart/2005/8/layout/vList3#1"/>
    <dgm:cxn modelId="{47972A00-A1BB-425F-8225-6941BB14F070}" type="presOf" srcId="{30EC488E-5E69-4D3A-B7E9-6525F2D174FE}" destId="{5EDF1FC2-4E5F-4FC7-B2C7-FC020ABC86F1}" srcOrd="0" destOrd="0" presId="urn:microsoft.com/office/officeart/2005/8/layout/vList3#1"/>
    <dgm:cxn modelId="{C14D64BA-7822-49AE-87BA-1835EF860E64}" type="presOf" srcId="{8B3CD78A-F8D1-465F-8005-CE6F98CF6874}" destId="{0666DC76-E951-4E65-8F94-0A78BEF6CAA0}" srcOrd="0" destOrd="0" presId="urn:microsoft.com/office/officeart/2005/8/layout/vList3#1"/>
    <dgm:cxn modelId="{8CC343AB-AD0A-4AD7-8D69-E66427DCC5AA}" type="presParOf" srcId="{B249D75D-C7F5-422B-AB49-4A227907F39E}" destId="{55CD278B-1FEF-45F4-A79B-45697FD24DC1}" srcOrd="0" destOrd="0" presId="urn:microsoft.com/office/officeart/2005/8/layout/vList3#1"/>
    <dgm:cxn modelId="{C057F1A9-FC16-4D66-BE70-D3BDDFEA6CB5}" type="presParOf" srcId="{55CD278B-1FEF-45F4-A79B-45697FD24DC1}" destId="{05639491-D081-459A-851E-D2CA9BDCC739}" srcOrd="0" destOrd="0" presId="urn:microsoft.com/office/officeart/2005/8/layout/vList3#1"/>
    <dgm:cxn modelId="{896A13AA-E5A8-46E6-ABB3-A7C3AA19C517}" type="presParOf" srcId="{55CD278B-1FEF-45F4-A79B-45697FD24DC1}" destId="{1C228017-BFDB-488A-9B94-868270886D05}" srcOrd="1" destOrd="0" presId="urn:microsoft.com/office/officeart/2005/8/layout/vList3#1"/>
    <dgm:cxn modelId="{147EF8D1-AB45-44DB-B4C6-D03B983FAB1D}" type="presParOf" srcId="{B249D75D-C7F5-422B-AB49-4A227907F39E}" destId="{88558BEF-3AD3-458E-8A5C-2162BFA022D7}" srcOrd="1" destOrd="0" presId="urn:microsoft.com/office/officeart/2005/8/layout/vList3#1"/>
    <dgm:cxn modelId="{49894D23-2E5D-40A4-851F-FA7F6A3EA6A9}" type="presParOf" srcId="{B249D75D-C7F5-422B-AB49-4A227907F39E}" destId="{B1792A17-19A2-47A3-B349-34FD2D29AD62}" srcOrd="2" destOrd="0" presId="urn:microsoft.com/office/officeart/2005/8/layout/vList3#1"/>
    <dgm:cxn modelId="{D72611E6-E1A7-46B0-968B-41F58BC13E0F}" type="presParOf" srcId="{B1792A17-19A2-47A3-B349-34FD2D29AD62}" destId="{ECE2DAC1-BAC9-4E17-ADD0-A9DE629FA085}" srcOrd="0" destOrd="0" presId="urn:microsoft.com/office/officeart/2005/8/layout/vList3#1"/>
    <dgm:cxn modelId="{085AAB56-CE7C-42D5-A3F8-356ADC0FE22C}" type="presParOf" srcId="{B1792A17-19A2-47A3-B349-34FD2D29AD62}" destId="{0666DC76-E951-4E65-8F94-0A78BEF6CAA0}" srcOrd="1" destOrd="0" presId="urn:microsoft.com/office/officeart/2005/8/layout/vList3#1"/>
    <dgm:cxn modelId="{20E64BEF-3AFB-4B5F-AEDC-7B1D19C369F7}" type="presParOf" srcId="{B249D75D-C7F5-422B-AB49-4A227907F39E}" destId="{159DF320-2248-4E33-9480-59C94A2193E4}" srcOrd="3" destOrd="0" presId="urn:microsoft.com/office/officeart/2005/8/layout/vList3#1"/>
    <dgm:cxn modelId="{DA8DBA7C-981B-4452-A28A-1682C7806CE6}" type="presParOf" srcId="{B249D75D-C7F5-422B-AB49-4A227907F39E}" destId="{6EC54238-84A9-4EF3-A471-8863966CD8BB}" srcOrd="4" destOrd="0" presId="urn:microsoft.com/office/officeart/2005/8/layout/vList3#1"/>
    <dgm:cxn modelId="{C557A11B-6A82-4121-8DF4-5FCC2D147FD1}" type="presParOf" srcId="{6EC54238-84A9-4EF3-A471-8863966CD8BB}" destId="{B52693D8-3752-405A-B0BF-006556E26F1F}" srcOrd="0" destOrd="0" presId="urn:microsoft.com/office/officeart/2005/8/layout/vList3#1"/>
    <dgm:cxn modelId="{B1547C9E-3A7E-4823-B38F-30550A59FA77}" type="presParOf" srcId="{6EC54238-84A9-4EF3-A471-8863966CD8BB}" destId="{5EDF1FC2-4E5F-4FC7-B2C7-FC020ABC86F1}" srcOrd="1" destOrd="0" presId="urn:microsoft.com/office/officeart/2005/8/layout/vList3#1"/>
    <dgm:cxn modelId="{94469EC5-8FFB-464E-923F-0F47D4A2283F}" type="presParOf" srcId="{B249D75D-C7F5-422B-AB49-4A227907F39E}" destId="{738E5B76-060F-4980-B234-C1ED986A2BAE}" srcOrd="5" destOrd="0" presId="urn:microsoft.com/office/officeart/2005/8/layout/vList3#1"/>
    <dgm:cxn modelId="{82EA1BA7-2C84-43B2-85DF-EA1BA72BFE25}" type="presParOf" srcId="{B249D75D-C7F5-422B-AB49-4A227907F39E}" destId="{A0837330-C7E5-492E-BC16-E41E2A1B1C9C}" srcOrd="6" destOrd="0" presId="urn:microsoft.com/office/officeart/2005/8/layout/vList3#1"/>
    <dgm:cxn modelId="{BC800D26-9786-4886-AD77-CC066FD8A8DD}" type="presParOf" srcId="{A0837330-C7E5-492E-BC16-E41E2A1B1C9C}" destId="{BAD36623-3B5A-4B6F-8215-685ABE584763}" srcOrd="0" destOrd="0" presId="urn:microsoft.com/office/officeart/2005/8/layout/vList3#1"/>
    <dgm:cxn modelId="{38AB0E9C-7534-48B0-B601-07EB135FBFB4}" type="presParOf" srcId="{A0837330-C7E5-492E-BC16-E41E2A1B1C9C}" destId="{F9A8555E-280F-4EBB-99EF-9187EF0C55E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A44505F-3BF9-4A46-AA83-535AAB787858}" type="doc">
      <dgm:prSet loTypeId="urn:microsoft.com/office/officeart/2005/8/layout/matrix2" loCatId="matrix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AE39C531-1C2F-4DC1-A49A-A6D53FC53CB7}">
      <dgm:prSet custT="1"/>
      <dgm:spPr/>
      <dgm:t>
        <a:bodyPr/>
        <a:lstStyle/>
        <a:p>
          <a:pPr rtl="0"/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1.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ZAMAN UFKU VE SÜRESİ: </a:t>
          </a:r>
        </a:p>
        <a:p>
          <a:pPr rtl="0"/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En uzun vadeli plan</a:t>
          </a:r>
        </a:p>
        <a:p>
          <a:pPr rtl="0"/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 (3 yıldan fazla) 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3F7607E1-A414-4C98-8B3D-0800858AEB53}" type="parTrans" cxnId="{F65A6EDF-0B5A-4577-994A-5D3A3B7EA809}">
      <dgm:prSet/>
      <dgm:spPr/>
      <dgm:t>
        <a:bodyPr/>
        <a:lstStyle/>
        <a:p>
          <a:endParaRPr lang="tr-TR"/>
        </a:p>
      </dgm:t>
    </dgm:pt>
    <dgm:pt modelId="{2E78C460-993E-46C3-B589-E8EB583A24E3}" type="sibTrans" cxnId="{F65A6EDF-0B5A-4577-994A-5D3A3B7EA809}">
      <dgm:prSet/>
      <dgm:spPr/>
      <dgm:t>
        <a:bodyPr/>
        <a:lstStyle/>
        <a:p>
          <a:endParaRPr lang="tr-TR"/>
        </a:p>
      </dgm:t>
    </dgm:pt>
    <dgm:pt modelId="{51AE1E8E-5562-4373-8BE5-8416435ACBC4}">
      <dgm:prSet custT="1"/>
      <dgm:spPr/>
      <dgm:t>
        <a:bodyPr/>
        <a:lstStyle/>
        <a:p>
          <a:pPr rtl="0"/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2.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VERİLERİN YAPISI: Tüm fonksiyonlar ile ilgili heterojen veriler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AF42F3FE-5AE9-471C-BB6B-120B12F9E473}" type="parTrans" cxnId="{E657750B-8286-47E1-8C02-F277F95D4396}">
      <dgm:prSet/>
      <dgm:spPr/>
      <dgm:t>
        <a:bodyPr/>
        <a:lstStyle/>
        <a:p>
          <a:endParaRPr lang="tr-TR"/>
        </a:p>
      </dgm:t>
    </dgm:pt>
    <dgm:pt modelId="{FDC82CA2-8506-49D5-B87D-AF47ECB1F20D}" type="sibTrans" cxnId="{E657750B-8286-47E1-8C02-F277F95D4396}">
      <dgm:prSet/>
      <dgm:spPr/>
      <dgm:t>
        <a:bodyPr/>
        <a:lstStyle/>
        <a:p>
          <a:endParaRPr lang="tr-TR"/>
        </a:p>
      </dgm:t>
    </dgm:pt>
    <dgm:pt modelId="{9E8DC76E-3A83-4853-A347-696A9ABF2EAE}">
      <dgm:prSet custT="1"/>
      <dgm:spPr/>
      <dgm:t>
        <a:bodyPr/>
        <a:lstStyle/>
        <a:p>
          <a:pPr rtl="0"/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3.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VERİLERİN SAYISI: </a:t>
          </a:r>
        </a:p>
        <a:p>
          <a:pPr rtl="0"/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Faaliyet çevresinin sosyal, ekonomik ve politik bütün verilerini içeren çok sayıda veri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5AEEF748-639A-47D6-B61F-DCE48DE3E56F}" type="parTrans" cxnId="{BC8C0CF1-A8F0-4985-8886-7DFFCE74A6C6}">
      <dgm:prSet/>
      <dgm:spPr/>
      <dgm:t>
        <a:bodyPr/>
        <a:lstStyle/>
        <a:p>
          <a:endParaRPr lang="tr-TR"/>
        </a:p>
      </dgm:t>
    </dgm:pt>
    <dgm:pt modelId="{AEAF1D10-2759-4EF0-94ED-92D920E8F36C}" type="sibTrans" cxnId="{BC8C0CF1-A8F0-4985-8886-7DFFCE74A6C6}">
      <dgm:prSet/>
      <dgm:spPr/>
      <dgm:t>
        <a:bodyPr/>
        <a:lstStyle/>
        <a:p>
          <a:endParaRPr lang="tr-TR"/>
        </a:p>
      </dgm:t>
    </dgm:pt>
    <dgm:pt modelId="{DE3AB5E5-7AE2-4906-B754-6438605D609F}">
      <dgm:prSet custT="1"/>
      <dgm:spPr/>
      <dgm:t>
        <a:bodyPr/>
        <a:lstStyle/>
        <a:p>
          <a:pPr rtl="0"/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4.</a:t>
          </a:r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ORGANİZASYON SEVİYESİ:</a:t>
          </a:r>
        </a:p>
        <a:p>
          <a:pPr rtl="0"/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 Diğer planların üstünde ve onlara rehber niteliğinde olduğu için en üst yöneticilerce belirlenir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5F7ABCA2-A0DB-402C-8C17-3E663AAEA6B7}" type="parTrans" cxnId="{A4440419-E959-401C-A5FF-355DAF077753}">
      <dgm:prSet/>
      <dgm:spPr/>
      <dgm:t>
        <a:bodyPr/>
        <a:lstStyle/>
        <a:p>
          <a:endParaRPr lang="tr-TR"/>
        </a:p>
      </dgm:t>
    </dgm:pt>
    <dgm:pt modelId="{C8DC3017-2E8A-4D09-B676-C230C6377675}" type="sibTrans" cxnId="{A4440419-E959-401C-A5FF-355DAF077753}">
      <dgm:prSet/>
      <dgm:spPr/>
      <dgm:t>
        <a:bodyPr/>
        <a:lstStyle/>
        <a:p>
          <a:endParaRPr lang="tr-TR"/>
        </a:p>
      </dgm:t>
    </dgm:pt>
    <dgm:pt modelId="{A3093D1F-0A42-4230-95E9-F09B7303A5BE}">
      <dgm:prSet/>
      <dgm:spPr/>
      <dgm:t>
        <a:bodyPr/>
        <a:lstStyle/>
        <a:p>
          <a:pPr rtl="0"/>
          <a:endParaRPr lang="tr-TR" sz="1000" dirty="0">
            <a:latin typeface="Times New Roman" pitchFamily="18" charset="0"/>
            <a:cs typeface="Times New Roman" pitchFamily="18" charset="0"/>
          </a:endParaRPr>
        </a:p>
      </dgm:t>
    </dgm:pt>
    <dgm:pt modelId="{19FDCF6B-7CD8-45C4-BBBF-73B09E72B365}" type="parTrans" cxnId="{AF92A883-AD46-4EF6-8DDB-48BE8D4195DB}">
      <dgm:prSet/>
      <dgm:spPr/>
      <dgm:t>
        <a:bodyPr/>
        <a:lstStyle/>
        <a:p>
          <a:endParaRPr lang="tr-TR"/>
        </a:p>
      </dgm:t>
    </dgm:pt>
    <dgm:pt modelId="{14C82D5B-204E-48BB-B9AA-969861FC8064}" type="sibTrans" cxnId="{AF92A883-AD46-4EF6-8DDB-48BE8D4195DB}">
      <dgm:prSet/>
      <dgm:spPr/>
      <dgm:t>
        <a:bodyPr/>
        <a:lstStyle/>
        <a:p>
          <a:endParaRPr lang="tr-TR"/>
        </a:p>
      </dgm:t>
    </dgm:pt>
    <dgm:pt modelId="{ED57835E-F9F2-4578-A176-9BF71D8E2C90}" type="pres">
      <dgm:prSet presAssocID="{9A44505F-3BF9-4A46-AA83-535AAB78785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AB82062-FA5E-4A94-AD60-F16AA0F18771}" type="pres">
      <dgm:prSet presAssocID="{9A44505F-3BF9-4A46-AA83-535AAB787858}" presName="axisShape" presStyleLbl="bgShp" presStyleIdx="0" presStyleCnt="1" custScaleX="139651"/>
      <dgm:spPr/>
    </dgm:pt>
    <dgm:pt modelId="{545F860E-4BD6-45BC-9F15-5843B1A1ADD7}" type="pres">
      <dgm:prSet presAssocID="{9A44505F-3BF9-4A46-AA83-535AAB787858}" presName="rect1" presStyleLbl="node1" presStyleIdx="0" presStyleCnt="4" custScaleX="125254" custScaleY="118007" custLinFactNeighborX="-10869" custLinFactNeighborY="-72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674D32-ADEC-43BD-8649-678F035B21F5}" type="pres">
      <dgm:prSet presAssocID="{9A44505F-3BF9-4A46-AA83-535AAB787858}" presName="rect2" presStyleLbl="node1" presStyleIdx="1" presStyleCnt="4" custScaleX="125254" custScaleY="118007" custLinFactNeighborX="9312" custLinFactNeighborY="-72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6BF962-1DEB-4674-A029-654ADEF23545}" type="pres">
      <dgm:prSet presAssocID="{9A44505F-3BF9-4A46-AA83-535AAB787858}" presName="rect3" presStyleLbl="node1" presStyleIdx="2" presStyleCnt="4" custScaleX="125254" custScaleY="118007" custLinFactNeighborX="-10869" custLinFactNeighborY="72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464DFC-C4B6-4543-8FA8-A37669668690}" type="pres">
      <dgm:prSet presAssocID="{9A44505F-3BF9-4A46-AA83-535AAB787858}" presName="rect4" presStyleLbl="node1" presStyleIdx="3" presStyleCnt="4" custScaleX="125254" custScaleY="118007" custLinFactNeighborX="9312" custLinFactNeighborY="72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F92A883-AD46-4EF6-8DDB-48BE8D4195DB}" srcId="{9A44505F-3BF9-4A46-AA83-535AAB787858}" destId="{A3093D1F-0A42-4230-95E9-F09B7303A5BE}" srcOrd="4" destOrd="0" parTransId="{19FDCF6B-7CD8-45C4-BBBF-73B09E72B365}" sibTransId="{14C82D5B-204E-48BB-B9AA-969861FC8064}"/>
    <dgm:cxn modelId="{E1620407-6CB8-401E-9EE9-5001119F45CD}" type="presOf" srcId="{DE3AB5E5-7AE2-4906-B754-6438605D609F}" destId="{77464DFC-C4B6-4543-8FA8-A37669668690}" srcOrd="0" destOrd="0" presId="urn:microsoft.com/office/officeart/2005/8/layout/matrix2"/>
    <dgm:cxn modelId="{A94476D9-FAE4-4836-8795-F7B9179857AF}" type="presOf" srcId="{9A44505F-3BF9-4A46-AA83-535AAB787858}" destId="{ED57835E-F9F2-4578-A176-9BF71D8E2C90}" srcOrd="0" destOrd="0" presId="urn:microsoft.com/office/officeart/2005/8/layout/matrix2"/>
    <dgm:cxn modelId="{E2CE43A4-0BA7-4AC0-B482-110B8E38822B}" type="presOf" srcId="{AE39C531-1C2F-4DC1-A49A-A6D53FC53CB7}" destId="{545F860E-4BD6-45BC-9F15-5843B1A1ADD7}" srcOrd="0" destOrd="0" presId="urn:microsoft.com/office/officeart/2005/8/layout/matrix2"/>
    <dgm:cxn modelId="{BC8C0CF1-A8F0-4985-8886-7DFFCE74A6C6}" srcId="{9A44505F-3BF9-4A46-AA83-535AAB787858}" destId="{9E8DC76E-3A83-4853-A347-696A9ABF2EAE}" srcOrd="2" destOrd="0" parTransId="{5AEEF748-639A-47D6-B61F-DCE48DE3E56F}" sibTransId="{AEAF1D10-2759-4EF0-94ED-92D920E8F36C}"/>
    <dgm:cxn modelId="{259FC762-5FEE-40BE-94AB-BC7BEF2A3AB3}" type="presOf" srcId="{9E8DC76E-3A83-4853-A347-696A9ABF2EAE}" destId="{AA6BF962-1DEB-4674-A029-654ADEF23545}" srcOrd="0" destOrd="0" presId="urn:microsoft.com/office/officeart/2005/8/layout/matrix2"/>
    <dgm:cxn modelId="{8D360120-F3B1-4CF7-812A-494CACBAC795}" type="presOf" srcId="{51AE1E8E-5562-4373-8BE5-8416435ACBC4}" destId="{F9674D32-ADEC-43BD-8649-678F035B21F5}" srcOrd="0" destOrd="0" presId="urn:microsoft.com/office/officeart/2005/8/layout/matrix2"/>
    <dgm:cxn modelId="{E657750B-8286-47E1-8C02-F277F95D4396}" srcId="{9A44505F-3BF9-4A46-AA83-535AAB787858}" destId="{51AE1E8E-5562-4373-8BE5-8416435ACBC4}" srcOrd="1" destOrd="0" parTransId="{AF42F3FE-5AE9-471C-BB6B-120B12F9E473}" sibTransId="{FDC82CA2-8506-49D5-B87D-AF47ECB1F20D}"/>
    <dgm:cxn modelId="{A4440419-E959-401C-A5FF-355DAF077753}" srcId="{9A44505F-3BF9-4A46-AA83-535AAB787858}" destId="{DE3AB5E5-7AE2-4906-B754-6438605D609F}" srcOrd="3" destOrd="0" parTransId="{5F7ABCA2-A0DB-402C-8C17-3E663AAEA6B7}" sibTransId="{C8DC3017-2E8A-4D09-B676-C230C6377675}"/>
    <dgm:cxn modelId="{F65A6EDF-0B5A-4577-994A-5D3A3B7EA809}" srcId="{9A44505F-3BF9-4A46-AA83-535AAB787858}" destId="{AE39C531-1C2F-4DC1-A49A-A6D53FC53CB7}" srcOrd="0" destOrd="0" parTransId="{3F7607E1-A414-4C98-8B3D-0800858AEB53}" sibTransId="{2E78C460-993E-46C3-B589-E8EB583A24E3}"/>
    <dgm:cxn modelId="{67C1EF56-ACE5-4868-B226-4E557BDA3D1D}" type="presParOf" srcId="{ED57835E-F9F2-4578-A176-9BF71D8E2C90}" destId="{6AB82062-FA5E-4A94-AD60-F16AA0F18771}" srcOrd="0" destOrd="0" presId="urn:microsoft.com/office/officeart/2005/8/layout/matrix2"/>
    <dgm:cxn modelId="{253606D9-D2FF-47DA-B947-9B628B557328}" type="presParOf" srcId="{ED57835E-F9F2-4578-A176-9BF71D8E2C90}" destId="{545F860E-4BD6-45BC-9F15-5843B1A1ADD7}" srcOrd="1" destOrd="0" presId="urn:microsoft.com/office/officeart/2005/8/layout/matrix2"/>
    <dgm:cxn modelId="{ADB01860-3C9D-4355-AAD4-5678169205AB}" type="presParOf" srcId="{ED57835E-F9F2-4578-A176-9BF71D8E2C90}" destId="{F9674D32-ADEC-43BD-8649-678F035B21F5}" srcOrd="2" destOrd="0" presId="urn:microsoft.com/office/officeart/2005/8/layout/matrix2"/>
    <dgm:cxn modelId="{ACD80AB1-3FFE-4807-8EA4-0E0C27D4F4EC}" type="presParOf" srcId="{ED57835E-F9F2-4578-A176-9BF71D8E2C90}" destId="{AA6BF962-1DEB-4674-A029-654ADEF23545}" srcOrd="3" destOrd="0" presId="urn:microsoft.com/office/officeart/2005/8/layout/matrix2"/>
    <dgm:cxn modelId="{CD3F635B-A3FB-461C-9731-21AE36BD256A}" type="presParOf" srcId="{ED57835E-F9F2-4578-A176-9BF71D8E2C90}" destId="{77464DFC-C4B6-4543-8FA8-A3766966869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6B7CC60-00AE-4F1C-A0EE-9C58A225FCE7}" type="doc">
      <dgm:prSet loTypeId="urn:microsoft.com/office/officeart/2005/8/layout/orgChart1" loCatId="hierarchy" qsTypeId="urn:microsoft.com/office/officeart/2005/8/quickstyle/3d2#10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46F58108-5203-4976-A31E-005D5E555276}">
      <dgm:prSet phldrT="[Metin]" custT="1"/>
      <dgm:spPr/>
      <dgm:t>
        <a:bodyPr/>
        <a:lstStyle/>
        <a:p>
          <a:r>
            <a:rPr lang="tr-TR" sz="1400" dirty="0" smtClean="0">
              <a:latin typeface="Times New Roman Tur" charset="-94"/>
            </a:rPr>
            <a:t>GENEL MÜDÜR</a:t>
          </a:r>
          <a:endParaRPr lang="tr-TR" sz="1400" dirty="0"/>
        </a:p>
      </dgm:t>
    </dgm:pt>
    <dgm:pt modelId="{CCD5769E-8762-44AB-B370-BEE2AF65B313}" type="parTrans" cxnId="{A9AA4C3D-271C-41DA-957C-EAEEB86AB04F}">
      <dgm:prSet/>
      <dgm:spPr/>
      <dgm:t>
        <a:bodyPr/>
        <a:lstStyle/>
        <a:p>
          <a:endParaRPr lang="tr-TR"/>
        </a:p>
      </dgm:t>
    </dgm:pt>
    <dgm:pt modelId="{29B2AE44-EB96-4B17-A362-DD9E078E394D}" type="sibTrans" cxnId="{A9AA4C3D-271C-41DA-957C-EAEEB86AB04F}">
      <dgm:prSet/>
      <dgm:spPr/>
      <dgm:t>
        <a:bodyPr/>
        <a:lstStyle/>
        <a:p>
          <a:endParaRPr lang="tr-TR"/>
        </a:p>
      </dgm:t>
    </dgm:pt>
    <dgm:pt modelId="{6B51ECB2-8A5A-482F-A63F-786F8EC24020}" type="asst">
      <dgm:prSet phldrT="[Metin]" custT="1"/>
      <dgm:spPr/>
      <dgm:t>
        <a:bodyPr/>
        <a:lstStyle/>
        <a:p>
          <a:r>
            <a:rPr lang="tr-TR" sz="1400" dirty="0" smtClean="0">
              <a:latin typeface="Times New Roman Tur" charset="-94"/>
            </a:rPr>
            <a:t>İŞLETME PLANLAMA KOMİTESİ</a:t>
          </a:r>
          <a:endParaRPr lang="tr-TR" sz="1400" dirty="0"/>
        </a:p>
      </dgm:t>
    </dgm:pt>
    <dgm:pt modelId="{0693DA07-4632-4B9D-A4C0-55121036B258}" type="parTrans" cxnId="{382964B4-C7EE-41FF-98F0-2C9053A07528}">
      <dgm:prSet/>
      <dgm:spPr/>
      <dgm:t>
        <a:bodyPr/>
        <a:lstStyle/>
        <a:p>
          <a:endParaRPr lang="tr-TR"/>
        </a:p>
      </dgm:t>
    </dgm:pt>
    <dgm:pt modelId="{CCEEBE73-B44D-4273-A828-F0985900EECD}" type="sibTrans" cxnId="{382964B4-C7EE-41FF-98F0-2C9053A07528}">
      <dgm:prSet/>
      <dgm:spPr/>
      <dgm:t>
        <a:bodyPr/>
        <a:lstStyle/>
        <a:p>
          <a:endParaRPr lang="tr-TR"/>
        </a:p>
      </dgm:t>
    </dgm:pt>
    <dgm:pt modelId="{9E971510-53B2-4BBE-B2B6-93A1389B5A45}">
      <dgm:prSet phldrT="[Metin]" custT="1"/>
      <dgm:spPr/>
      <dgm:t>
        <a:bodyPr/>
        <a:lstStyle/>
        <a:p>
          <a:r>
            <a:rPr lang="tr-TR" sz="1400" dirty="0" smtClean="0">
              <a:latin typeface="Times New Roman Tur" charset="-94"/>
            </a:rPr>
            <a:t>ÜRETİM YÖNETİCİSİ</a:t>
          </a:r>
          <a:endParaRPr lang="tr-TR" sz="1400" dirty="0"/>
        </a:p>
      </dgm:t>
    </dgm:pt>
    <dgm:pt modelId="{71BEFA9B-1639-407F-9C22-4A3FDA13BC52}" type="parTrans" cxnId="{63938CE3-EEAD-4170-88B6-F964A291EE75}">
      <dgm:prSet/>
      <dgm:spPr/>
      <dgm:t>
        <a:bodyPr/>
        <a:lstStyle/>
        <a:p>
          <a:endParaRPr lang="tr-TR"/>
        </a:p>
      </dgm:t>
    </dgm:pt>
    <dgm:pt modelId="{1BCC6C4C-7495-41D5-99EB-67AB3B01E961}" type="sibTrans" cxnId="{63938CE3-EEAD-4170-88B6-F964A291EE75}">
      <dgm:prSet/>
      <dgm:spPr/>
      <dgm:t>
        <a:bodyPr/>
        <a:lstStyle/>
        <a:p>
          <a:endParaRPr lang="tr-TR"/>
        </a:p>
      </dgm:t>
    </dgm:pt>
    <dgm:pt modelId="{CCC335D2-595B-4E9A-8185-7210BD46134F}">
      <dgm:prSet phldrT="[Metin]" custT="1"/>
      <dgm:spPr/>
      <dgm:t>
        <a:bodyPr/>
        <a:lstStyle/>
        <a:p>
          <a:r>
            <a:rPr lang="tr-TR" sz="1400" dirty="0" smtClean="0">
              <a:latin typeface="Times New Roman Tur" charset="-94"/>
            </a:rPr>
            <a:t>PAZARLAMA YÖNETİCİSİ</a:t>
          </a:r>
          <a:endParaRPr lang="tr-TR" sz="1400" dirty="0"/>
        </a:p>
      </dgm:t>
    </dgm:pt>
    <dgm:pt modelId="{08FB11CD-C396-4E51-9272-DF8E1116FBEF}" type="parTrans" cxnId="{A8E2D03C-794E-46A2-BAE4-C703C9DDB6A0}">
      <dgm:prSet/>
      <dgm:spPr/>
      <dgm:t>
        <a:bodyPr/>
        <a:lstStyle/>
        <a:p>
          <a:endParaRPr lang="tr-TR"/>
        </a:p>
      </dgm:t>
    </dgm:pt>
    <dgm:pt modelId="{78B56777-EF0A-4D6C-81B3-DEA878304437}" type="sibTrans" cxnId="{A8E2D03C-794E-46A2-BAE4-C703C9DDB6A0}">
      <dgm:prSet/>
      <dgm:spPr/>
      <dgm:t>
        <a:bodyPr/>
        <a:lstStyle/>
        <a:p>
          <a:endParaRPr lang="tr-TR"/>
        </a:p>
      </dgm:t>
    </dgm:pt>
    <dgm:pt modelId="{8D4AB0B1-2C32-4766-91B7-4153B392892F}">
      <dgm:prSet phldrT="[Metin]" custT="1"/>
      <dgm:spPr/>
      <dgm:t>
        <a:bodyPr/>
        <a:lstStyle/>
        <a:p>
          <a:r>
            <a:rPr lang="tr-TR" sz="1400" dirty="0" smtClean="0">
              <a:latin typeface="Times New Roman Tur" charset="-94"/>
            </a:rPr>
            <a:t>MUHASEBE VE FİNANSMAN YÖNETİCİSİ</a:t>
          </a:r>
          <a:endParaRPr lang="tr-TR" sz="1400" dirty="0"/>
        </a:p>
      </dgm:t>
    </dgm:pt>
    <dgm:pt modelId="{FF18D5AC-CC06-4BE5-BB5B-3ECD06B39E46}" type="parTrans" cxnId="{B22EB836-B6B3-4744-B0C9-EE4B7CE6222F}">
      <dgm:prSet/>
      <dgm:spPr/>
      <dgm:t>
        <a:bodyPr/>
        <a:lstStyle/>
        <a:p>
          <a:endParaRPr lang="tr-TR"/>
        </a:p>
      </dgm:t>
    </dgm:pt>
    <dgm:pt modelId="{C8E331D5-E8EB-47AD-AFDA-89BF91886C1E}" type="sibTrans" cxnId="{B22EB836-B6B3-4744-B0C9-EE4B7CE6222F}">
      <dgm:prSet/>
      <dgm:spPr/>
      <dgm:t>
        <a:bodyPr/>
        <a:lstStyle/>
        <a:p>
          <a:endParaRPr lang="tr-TR"/>
        </a:p>
      </dgm:t>
    </dgm:pt>
    <dgm:pt modelId="{DB34D770-5F77-4C79-AAB3-3C2F98562647}" type="asst">
      <dgm:prSet phldrT="[Metin]" custT="1"/>
      <dgm:spPr/>
      <dgm:t>
        <a:bodyPr/>
        <a:lstStyle/>
        <a:p>
          <a:r>
            <a:rPr lang="tr-TR" sz="1400" dirty="0" smtClean="0">
              <a:latin typeface="Times New Roman Tur" charset="-94"/>
            </a:rPr>
            <a:t>İŞLETME PLANLAYICISI</a:t>
          </a:r>
          <a:endParaRPr lang="tr-TR" sz="1400" dirty="0"/>
        </a:p>
      </dgm:t>
    </dgm:pt>
    <dgm:pt modelId="{FC2264A6-29C7-4F95-A6F8-DD6A19979A9C}" type="parTrans" cxnId="{C196C22B-D759-4608-A405-1C209705FA7A}">
      <dgm:prSet/>
      <dgm:spPr/>
      <dgm:t>
        <a:bodyPr/>
        <a:lstStyle/>
        <a:p>
          <a:endParaRPr lang="tr-TR"/>
        </a:p>
      </dgm:t>
    </dgm:pt>
    <dgm:pt modelId="{8EEA7B1F-6EDE-40A4-A97C-666B17D6D581}" type="sibTrans" cxnId="{C196C22B-D759-4608-A405-1C209705FA7A}">
      <dgm:prSet/>
      <dgm:spPr/>
      <dgm:t>
        <a:bodyPr/>
        <a:lstStyle/>
        <a:p>
          <a:endParaRPr lang="tr-TR"/>
        </a:p>
      </dgm:t>
    </dgm:pt>
    <dgm:pt modelId="{D692F94D-42B1-4643-B0AF-048C90ECEFFB}">
      <dgm:prSet phldrT="[Metin]" custT="1"/>
      <dgm:spPr/>
      <dgm:t>
        <a:bodyPr/>
        <a:lstStyle/>
        <a:p>
          <a:r>
            <a:rPr lang="tr-TR" sz="1400" dirty="0" smtClean="0">
              <a:latin typeface="Times New Roman Tur" charset="-94"/>
            </a:rPr>
            <a:t>ARAŞTIRMA VE GELİŞTİRME YÖNETİCİSİ</a:t>
          </a:r>
          <a:endParaRPr lang="tr-TR" sz="1400" dirty="0"/>
        </a:p>
      </dgm:t>
    </dgm:pt>
    <dgm:pt modelId="{690EDD2A-223A-4546-A939-6ADE192E61D8}" type="parTrans" cxnId="{99E482CD-2D34-4940-AC61-61075F3B19B4}">
      <dgm:prSet/>
      <dgm:spPr/>
      <dgm:t>
        <a:bodyPr/>
        <a:lstStyle/>
        <a:p>
          <a:endParaRPr lang="tr-TR"/>
        </a:p>
      </dgm:t>
    </dgm:pt>
    <dgm:pt modelId="{5C40BD9E-47A7-4B54-B526-872BB4448448}" type="sibTrans" cxnId="{99E482CD-2D34-4940-AC61-61075F3B19B4}">
      <dgm:prSet/>
      <dgm:spPr/>
      <dgm:t>
        <a:bodyPr/>
        <a:lstStyle/>
        <a:p>
          <a:endParaRPr lang="tr-TR"/>
        </a:p>
      </dgm:t>
    </dgm:pt>
    <dgm:pt modelId="{7140C604-AA48-4A72-B12C-B8D601D0AC47}">
      <dgm:prSet phldrT="[Metin]" custT="1"/>
      <dgm:spPr/>
      <dgm:t>
        <a:bodyPr/>
        <a:lstStyle/>
        <a:p>
          <a:r>
            <a:rPr lang="tr-TR" sz="1400" dirty="0" smtClean="0">
              <a:latin typeface="Times New Roman Tur" charset="-94"/>
            </a:rPr>
            <a:t>TEDARİK YÖNETİCİSİ</a:t>
          </a:r>
          <a:endParaRPr lang="tr-TR" sz="1400" dirty="0"/>
        </a:p>
      </dgm:t>
    </dgm:pt>
    <dgm:pt modelId="{670F4627-BC6B-4191-AD68-1A578C20D8BA}" type="parTrans" cxnId="{02E87AF5-A1BD-4D75-B848-7D4A36795199}">
      <dgm:prSet/>
      <dgm:spPr/>
      <dgm:t>
        <a:bodyPr/>
        <a:lstStyle/>
        <a:p>
          <a:endParaRPr lang="tr-TR"/>
        </a:p>
      </dgm:t>
    </dgm:pt>
    <dgm:pt modelId="{927F6950-5434-406A-8FF0-9FCA16FACB76}" type="sibTrans" cxnId="{02E87AF5-A1BD-4D75-B848-7D4A36795199}">
      <dgm:prSet/>
      <dgm:spPr/>
      <dgm:t>
        <a:bodyPr/>
        <a:lstStyle/>
        <a:p>
          <a:endParaRPr lang="tr-TR"/>
        </a:p>
      </dgm:t>
    </dgm:pt>
    <dgm:pt modelId="{B438B9AF-03CC-4EC6-B883-8CAAF6A2DB9E}" type="pres">
      <dgm:prSet presAssocID="{F6B7CC60-00AE-4F1C-A0EE-9C58A225FC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1B9A4B26-B0D3-4D11-BA82-6BC79D029553}" type="pres">
      <dgm:prSet presAssocID="{46F58108-5203-4976-A31E-005D5E555276}" presName="hierRoot1" presStyleCnt="0">
        <dgm:presLayoutVars>
          <dgm:hierBranch val="init"/>
        </dgm:presLayoutVars>
      </dgm:prSet>
      <dgm:spPr/>
    </dgm:pt>
    <dgm:pt modelId="{23E63DEC-6EC3-457A-A685-476DA00733EA}" type="pres">
      <dgm:prSet presAssocID="{46F58108-5203-4976-A31E-005D5E555276}" presName="rootComposite1" presStyleCnt="0"/>
      <dgm:spPr/>
    </dgm:pt>
    <dgm:pt modelId="{F5D65A01-A375-4852-A180-31C857965466}" type="pres">
      <dgm:prSet presAssocID="{46F58108-5203-4976-A31E-005D5E555276}" presName="rootText1" presStyleLbl="node0" presStyleIdx="0" presStyleCnt="1" custScaleX="196151" custScaleY="29350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F97E10E-7A6B-4BED-A8C3-800884411EB4}" type="pres">
      <dgm:prSet presAssocID="{46F58108-5203-4976-A31E-005D5E555276}" presName="rootConnector1" presStyleLbl="node1" presStyleIdx="0" presStyleCnt="0"/>
      <dgm:spPr/>
      <dgm:t>
        <a:bodyPr/>
        <a:lstStyle/>
        <a:p>
          <a:endParaRPr lang="tr-TR"/>
        </a:p>
      </dgm:t>
    </dgm:pt>
    <dgm:pt modelId="{139C9D71-DB9F-4343-A73D-2A013AA492FC}" type="pres">
      <dgm:prSet presAssocID="{46F58108-5203-4976-A31E-005D5E555276}" presName="hierChild2" presStyleCnt="0"/>
      <dgm:spPr/>
    </dgm:pt>
    <dgm:pt modelId="{113A264D-E510-4FBD-920B-ADFA4D36BC10}" type="pres">
      <dgm:prSet presAssocID="{71BEFA9B-1639-407F-9C22-4A3FDA13BC52}" presName="Name37" presStyleLbl="parChTrans1D2" presStyleIdx="0" presStyleCnt="6"/>
      <dgm:spPr/>
      <dgm:t>
        <a:bodyPr/>
        <a:lstStyle/>
        <a:p>
          <a:endParaRPr lang="tr-TR"/>
        </a:p>
      </dgm:t>
    </dgm:pt>
    <dgm:pt modelId="{4735D3D1-6904-4B3A-ADCF-4DF442183AA0}" type="pres">
      <dgm:prSet presAssocID="{9E971510-53B2-4BBE-B2B6-93A1389B5A45}" presName="hierRoot2" presStyleCnt="0">
        <dgm:presLayoutVars>
          <dgm:hierBranch val="init"/>
        </dgm:presLayoutVars>
      </dgm:prSet>
      <dgm:spPr/>
    </dgm:pt>
    <dgm:pt modelId="{DC072670-898A-481D-9531-84726CAA0A54}" type="pres">
      <dgm:prSet presAssocID="{9E971510-53B2-4BBE-B2B6-93A1389B5A45}" presName="rootComposite" presStyleCnt="0"/>
      <dgm:spPr/>
    </dgm:pt>
    <dgm:pt modelId="{239CE5C9-FA0F-4C44-829B-68569AEA510A}" type="pres">
      <dgm:prSet presAssocID="{9E971510-53B2-4BBE-B2B6-93A1389B5A45}" presName="rootText" presStyleLbl="node2" presStyleIdx="0" presStyleCnt="5" custScaleX="169029" custScaleY="29350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940425A-ACD9-4E98-8E9F-E7CA57078D60}" type="pres">
      <dgm:prSet presAssocID="{9E971510-53B2-4BBE-B2B6-93A1389B5A45}" presName="rootConnector" presStyleLbl="node2" presStyleIdx="0" presStyleCnt="5"/>
      <dgm:spPr/>
      <dgm:t>
        <a:bodyPr/>
        <a:lstStyle/>
        <a:p>
          <a:endParaRPr lang="tr-TR"/>
        </a:p>
      </dgm:t>
    </dgm:pt>
    <dgm:pt modelId="{0B5EBA0B-1E58-441C-91DF-20E5FC69705A}" type="pres">
      <dgm:prSet presAssocID="{9E971510-53B2-4BBE-B2B6-93A1389B5A45}" presName="hierChild4" presStyleCnt="0"/>
      <dgm:spPr/>
    </dgm:pt>
    <dgm:pt modelId="{10193834-78BE-428A-AE56-5798ED3A1643}" type="pres">
      <dgm:prSet presAssocID="{9E971510-53B2-4BBE-B2B6-93A1389B5A45}" presName="hierChild5" presStyleCnt="0"/>
      <dgm:spPr/>
    </dgm:pt>
    <dgm:pt modelId="{606C4A36-BA1E-4057-8E4E-C45DA08B5B44}" type="pres">
      <dgm:prSet presAssocID="{08FB11CD-C396-4E51-9272-DF8E1116FBEF}" presName="Name37" presStyleLbl="parChTrans1D2" presStyleIdx="1" presStyleCnt="6"/>
      <dgm:spPr/>
      <dgm:t>
        <a:bodyPr/>
        <a:lstStyle/>
        <a:p>
          <a:endParaRPr lang="tr-TR"/>
        </a:p>
      </dgm:t>
    </dgm:pt>
    <dgm:pt modelId="{E942340D-76A4-4E17-A82E-14076418B2AF}" type="pres">
      <dgm:prSet presAssocID="{CCC335D2-595B-4E9A-8185-7210BD46134F}" presName="hierRoot2" presStyleCnt="0">
        <dgm:presLayoutVars>
          <dgm:hierBranch val="init"/>
        </dgm:presLayoutVars>
      </dgm:prSet>
      <dgm:spPr/>
    </dgm:pt>
    <dgm:pt modelId="{0AD7F629-9D11-4457-A8FB-72A8FEE31A6C}" type="pres">
      <dgm:prSet presAssocID="{CCC335D2-595B-4E9A-8185-7210BD46134F}" presName="rootComposite" presStyleCnt="0"/>
      <dgm:spPr/>
    </dgm:pt>
    <dgm:pt modelId="{1809B337-0ED1-440A-A2B2-38229EB40D9A}" type="pres">
      <dgm:prSet presAssocID="{CCC335D2-595B-4E9A-8185-7210BD46134F}" presName="rootText" presStyleLbl="node2" presStyleIdx="1" presStyleCnt="5" custScaleX="169029" custScaleY="29350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10369A7-F403-43B2-8017-B6989AF30673}" type="pres">
      <dgm:prSet presAssocID="{CCC335D2-595B-4E9A-8185-7210BD46134F}" presName="rootConnector" presStyleLbl="node2" presStyleIdx="1" presStyleCnt="5"/>
      <dgm:spPr/>
      <dgm:t>
        <a:bodyPr/>
        <a:lstStyle/>
        <a:p>
          <a:endParaRPr lang="tr-TR"/>
        </a:p>
      </dgm:t>
    </dgm:pt>
    <dgm:pt modelId="{69F34BE6-D03E-43F2-A9D1-30316C876DD8}" type="pres">
      <dgm:prSet presAssocID="{CCC335D2-595B-4E9A-8185-7210BD46134F}" presName="hierChild4" presStyleCnt="0"/>
      <dgm:spPr/>
    </dgm:pt>
    <dgm:pt modelId="{8C8DD8D1-255A-4C09-A329-C185C2D054A7}" type="pres">
      <dgm:prSet presAssocID="{CCC335D2-595B-4E9A-8185-7210BD46134F}" presName="hierChild5" presStyleCnt="0"/>
      <dgm:spPr/>
    </dgm:pt>
    <dgm:pt modelId="{0223D6B9-8682-4F08-9F42-91C527354130}" type="pres">
      <dgm:prSet presAssocID="{FF18D5AC-CC06-4BE5-BB5B-3ECD06B39E46}" presName="Name37" presStyleLbl="parChTrans1D2" presStyleIdx="2" presStyleCnt="6"/>
      <dgm:spPr/>
      <dgm:t>
        <a:bodyPr/>
        <a:lstStyle/>
        <a:p>
          <a:endParaRPr lang="tr-TR"/>
        </a:p>
      </dgm:t>
    </dgm:pt>
    <dgm:pt modelId="{949EF86B-5F6B-4011-8FF0-A27016214358}" type="pres">
      <dgm:prSet presAssocID="{8D4AB0B1-2C32-4766-91B7-4153B392892F}" presName="hierRoot2" presStyleCnt="0">
        <dgm:presLayoutVars>
          <dgm:hierBranch val="init"/>
        </dgm:presLayoutVars>
      </dgm:prSet>
      <dgm:spPr/>
    </dgm:pt>
    <dgm:pt modelId="{36C4803D-B399-4943-905D-C76E521D5028}" type="pres">
      <dgm:prSet presAssocID="{8D4AB0B1-2C32-4766-91B7-4153B392892F}" presName="rootComposite" presStyleCnt="0"/>
      <dgm:spPr/>
    </dgm:pt>
    <dgm:pt modelId="{EA4F3295-EDCF-449E-89B4-A33E3825E5E9}" type="pres">
      <dgm:prSet presAssocID="{8D4AB0B1-2C32-4766-91B7-4153B392892F}" presName="rootText" presStyleLbl="node2" presStyleIdx="2" presStyleCnt="5" custScaleX="169029" custScaleY="29350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3FD0807-02A5-4D6F-A689-55B190B8AB0F}" type="pres">
      <dgm:prSet presAssocID="{8D4AB0B1-2C32-4766-91B7-4153B392892F}" presName="rootConnector" presStyleLbl="node2" presStyleIdx="2" presStyleCnt="5"/>
      <dgm:spPr/>
      <dgm:t>
        <a:bodyPr/>
        <a:lstStyle/>
        <a:p>
          <a:endParaRPr lang="tr-TR"/>
        </a:p>
      </dgm:t>
    </dgm:pt>
    <dgm:pt modelId="{9167D13B-A3CC-4D3A-8F3E-B1BE053DB41B}" type="pres">
      <dgm:prSet presAssocID="{8D4AB0B1-2C32-4766-91B7-4153B392892F}" presName="hierChild4" presStyleCnt="0"/>
      <dgm:spPr/>
    </dgm:pt>
    <dgm:pt modelId="{31D45B7B-99C3-4227-B9A9-C7D87B892420}" type="pres">
      <dgm:prSet presAssocID="{8D4AB0B1-2C32-4766-91B7-4153B392892F}" presName="hierChild5" presStyleCnt="0"/>
      <dgm:spPr/>
    </dgm:pt>
    <dgm:pt modelId="{CA0C2161-4491-4490-AF52-A1256372B5DF}" type="pres">
      <dgm:prSet presAssocID="{690EDD2A-223A-4546-A939-6ADE192E61D8}" presName="Name37" presStyleLbl="parChTrans1D2" presStyleIdx="3" presStyleCnt="6"/>
      <dgm:spPr/>
      <dgm:t>
        <a:bodyPr/>
        <a:lstStyle/>
        <a:p>
          <a:endParaRPr lang="tr-TR"/>
        </a:p>
      </dgm:t>
    </dgm:pt>
    <dgm:pt modelId="{667610A5-8C80-4150-9F5E-5C575B691899}" type="pres">
      <dgm:prSet presAssocID="{D692F94D-42B1-4643-B0AF-048C90ECEFFB}" presName="hierRoot2" presStyleCnt="0">
        <dgm:presLayoutVars>
          <dgm:hierBranch val="init"/>
        </dgm:presLayoutVars>
      </dgm:prSet>
      <dgm:spPr/>
    </dgm:pt>
    <dgm:pt modelId="{ABE601B3-EABF-40C5-BE5C-5D346761ED88}" type="pres">
      <dgm:prSet presAssocID="{D692F94D-42B1-4643-B0AF-048C90ECEFFB}" presName="rootComposite" presStyleCnt="0"/>
      <dgm:spPr/>
    </dgm:pt>
    <dgm:pt modelId="{F114ACAA-F30B-4531-8C89-363CFA9E58F6}" type="pres">
      <dgm:prSet presAssocID="{D692F94D-42B1-4643-B0AF-048C90ECEFFB}" presName="rootText" presStyleLbl="node2" presStyleIdx="3" presStyleCnt="5" custScaleX="169029" custScaleY="29350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DA59FCB-64FF-4F7C-8CFC-BBD9A69EBFCE}" type="pres">
      <dgm:prSet presAssocID="{D692F94D-42B1-4643-B0AF-048C90ECEFFB}" presName="rootConnector" presStyleLbl="node2" presStyleIdx="3" presStyleCnt="5"/>
      <dgm:spPr/>
      <dgm:t>
        <a:bodyPr/>
        <a:lstStyle/>
        <a:p>
          <a:endParaRPr lang="tr-TR"/>
        </a:p>
      </dgm:t>
    </dgm:pt>
    <dgm:pt modelId="{77F924E1-0FF5-49AE-A1B3-4D691500A088}" type="pres">
      <dgm:prSet presAssocID="{D692F94D-42B1-4643-B0AF-048C90ECEFFB}" presName="hierChild4" presStyleCnt="0"/>
      <dgm:spPr/>
    </dgm:pt>
    <dgm:pt modelId="{F0B81D36-C0CC-4D6F-913E-848FBB360AB3}" type="pres">
      <dgm:prSet presAssocID="{D692F94D-42B1-4643-B0AF-048C90ECEFFB}" presName="hierChild5" presStyleCnt="0"/>
      <dgm:spPr/>
    </dgm:pt>
    <dgm:pt modelId="{AF57CE97-9F0A-4DDA-BDCE-87D269CB0CA2}" type="pres">
      <dgm:prSet presAssocID="{670F4627-BC6B-4191-AD68-1A578C20D8BA}" presName="Name37" presStyleLbl="parChTrans1D2" presStyleIdx="4" presStyleCnt="6"/>
      <dgm:spPr/>
      <dgm:t>
        <a:bodyPr/>
        <a:lstStyle/>
        <a:p>
          <a:endParaRPr lang="tr-TR"/>
        </a:p>
      </dgm:t>
    </dgm:pt>
    <dgm:pt modelId="{F9403B4F-FFA4-477F-BA4D-71156EA970B2}" type="pres">
      <dgm:prSet presAssocID="{7140C604-AA48-4A72-B12C-B8D601D0AC47}" presName="hierRoot2" presStyleCnt="0">
        <dgm:presLayoutVars>
          <dgm:hierBranch val="init"/>
        </dgm:presLayoutVars>
      </dgm:prSet>
      <dgm:spPr/>
    </dgm:pt>
    <dgm:pt modelId="{843D8F9B-6294-45FD-8E16-FDA10F50569A}" type="pres">
      <dgm:prSet presAssocID="{7140C604-AA48-4A72-B12C-B8D601D0AC47}" presName="rootComposite" presStyleCnt="0"/>
      <dgm:spPr/>
    </dgm:pt>
    <dgm:pt modelId="{28F152A7-5068-4C7F-9814-052D878273C1}" type="pres">
      <dgm:prSet presAssocID="{7140C604-AA48-4A72-B12C-B8D601D0AC47}" presName="rootText" presStyleLbl="node2" presStyleIdx="4" presStyleCnt="5" custScaleX="169029" custScaleY="29350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6552819-8F39-491B-AFDB-95416360129E}" type="pres">
      <dgm:prSet presAssocID="{7140C604-AA48-4A72-B12C-B8D601D0AC47}" presName="rootConnector" presStyleLbl="node2" presStyleIdx="4" presStyleCnt="5"/>
      <dgm:spPr/>
      <dgm:t>
        <a:bodyPr/>
        <a:lstStyle/>
        <a:p>
          <a:endParaRPr lang="tr-TR"/>
        </a:p>
      </dgm:t>
    </dgm:pt>
    <dgm:pt modelId="{FD1555A1-40E3-46FE-931F-2759937EC5CE}" type="pres">
      <dgm:prSet presAssocID="{7140C604-AA48-4A72-B12C-B8D601D0AC47}" presName="hierChild4" presStyleCnt="0"/>
      <dgm:spPr/>
    </dgm:pt>
    <dgm:pt modelId="{9F3A6178-79FC-4C32-B638-77A1F00A42F3}" type="pres">
      <dgm:prSet presAssocID="{7140C604-AA48-4A72-B12C-B8D601D0AC47}" presName="hierChild5" presStyleCnt="0"/>
      <dgm:spPr/>
    </dgm:pt>
    <dgm:pt modelId="{DBD02EC7-AD37-4FCA-917A-72A9079579A3}" type="pres">
      <dgm:prSet presAssocID="{46F58108-5203-4976-A31E-005D5E555276}" presName="hierChild3" presStyleCnt="0"/>
      <dgm:spPr/>
    </dgm:pt>
    <dgm:pt modelId="{718A49C8-0F0B-45AB-815F-B25B01CEC8C7}" type="pres">
      <dgm:prSet presAssocID="{0693DA07-4632-4B9D-A4C0-55121036B258}" presName="Name111" presStyleLbl="parChTrans1D2" presStyleIdx="5" presStyleCnt="6"/>
      <dgm:spPr/>
      <dgm:t>
        <a:bodyPr/>
        <a:lstStyle/>
        <a:p>
          <a:endParaRPr lang="tr-TR"/>
        </a:p>
      </dgm:t>
    </dgm:pt>
    <dgm:pt modelId="{CA665123-3D2B-4276-98C3-3A9102C8B0DC}" type="pres">
      <dgm:prSet presAssocID="{6B51ECB2-8A5A-482F-A63F-786F8EC24020}" presName="hierRoot3" presStyleCnt="0">
        <dgm:presLayoutVars>
          <dgm:hierBranch val="init"/>
        </dgm:presLayoutVars>
      </dgm:prSet>
      <dgm:spPr/>
    </dgm:pt>
    <dgm:pt modelId="{89DC11F1-DFA8-4F18-8D98-CB02FA21A128}" type="pres">
      <dgm:prSet presAssocID="{6B51ECB2-8A5A-482F-A63F-786F8EC24020}" presName="rootComposite3" presStyleCnt="0"/>
      <dgm:spPr/>
    </dgm:pt>
    <dgm:pt modelId="{F6DBB7A3-8D00-4ED5-9574-CCE9BDD3368C}" type="pres">
      <dgm:prSet presAssocID="{6B51ECB2-8A5A-482F-A63F-786F8EC24020}" presName="rootText3" presStyleLbl="asst1" presStyleIdx="0" presStyleCnt="2" custScaleX="169029" custScaleY="293501" custLinFactNeighborX="-95905" custLinFactNeighborY="-4700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E377885-6A2D-48AD-95C3-111AF6E7845A}" type="pres">
      <dgm:prSet presAssocID="{6B51ECB2-8A5A-482F-A63F-786F8EC24020}" presName="rootConnector3" presStyleLbl="asst1" presStyleIdx="0" presStyleCnt="2"/>
      <dgm:spPr/>
      <dgm:t>
        <a:bodyPr/>
        <a:lstStyle/>
        <a:p>
          <a:endParaRPr lang="tr-TR"/>
        </a:p>
      </dgm:t>
    </dgm:pt>
    <dgm:pt modelId="{6602F5B4-00E0-4AFF-8983-02F2D44AAE26}" type="pres">
      <dgm:prSet presAssocID="{6B51ECB2-8A5A-482F-A63F-786F8EC24020}" presName="hierChild6" presStyleCnt="0"/>
      <dgm:spPr/>
    </dgm:pt>
    <dgm:pt modelId="{52288BE4-F9AD-4488-9C1A-C7E303F61906}" type="pres">
      <dgm:prSet presAssocID="{6B51ECB2-8A5A-482F-A63F-786F8EC24020}" presName="hierChild7" presStyleCnt="0"/>
      <dgm:spPr/>
    </dgm:pt>
    <dgm:pt modelId="{2DA8AD2B-87B7-452E-8F74-1AB6617C3B81}" type="pres">
      <dgm:prSet presAssocID="{FC2264A6-29C7-4F95-A6F8-DD6A19979A9C}" presName="Name111" presStyleLbl="parChTrans1D3" presStyleIdx="0" presStyleCnt="1"/>
      <dgm:spPr/>
      <dgm:t>
        <a:bodyPr/>
        <a:lstStyle/>
        <a:p>
          <a:endParaRPr lang="tr-TR"/>
        </a:p>
      </dgm:t>
    </dgm:pt>
    <dgm:pt modelId="{0F15B416-D37C-46B1-8BE8-9E41658405A9}" type="pres">
      <dgm:prSet presAssocID="{DB34D770-5F77-4C79-AAB3-3C2F98562647}" presName="hierRoot3" presStyleCnt="0">
        <dgm:presLayoutVars>
          <dgm:hierBranch val="init"/>
        </dgm:presLayoutVars>
      </dgm:prSet>
      <dgm:spPr/>
    </dgm:pt>
    <dgm:pt modelId="{5DF26A45-96FA-4695-80CB-6AEEE3AFCB49}" type="pres">
      <dgm:prSet presAssocID="{DB34D770-5F77-4C79-AAB3-3C2F98562647}" presName="rootComposite3" presStyleCnt="0"/>
      <dgm:spPr/>
    </dgm:pt>
    <dgm:pt modelId="{261ACF1D-C89A-425B-8583-81E4C68D79BB}" type="pres">
      <dgm:prSet presAssocID="{DB34D770-5F77-4C79-AAB3-3C2F98562647}" presName="rootText3" presStyleLbl="asst1" presStyleIdx="1" presStyleCnt="2" custScaleX="169029" custScaleY="293501" custLinFactNeighborX="-96439" custLinFactNeighborY="-4658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DCA7E5C-E622-46D9-ADBF-8E228CA81C49}" type="pres">
      <dgm:prSet presAssocID="{DB34D770-5F77-4C79-AAB3-3C2F98562647}" presName="rootConnector3" presStyleLbl="asst1" presStyleIdx="1" presStyleCnt="2"/>
      <dgm:spPr/>
      <dgm:t>
        <a:bodyPr/>
        <a:lstStyle/>
        <a:p>
          <a:endParaRPr lang="tr-TR"/>
        </a:p>
      </dgm:t>
    </dgm:pt>
    <dgm:pt modelId="{009FBD9A-6A63-4AEF-AA59-7380573E5127}" type="pres">
      <dgm:prSet presAssocID="{DB34D770-5F77-4C79-AAB3-3C2F98562647}" presName="hierChild6" presStyleCnt="0"/>
      <dgm:spPr/>
    </dgm:pt>
    <dgm:pt modelId="{6E26ADC3-A9DC-46C6-9C3D-F75B6C842853}" type="pres">
      <dgm:prSet presAssocID="{DB34D770-5F77-4C79-AAB3-3C2F98562647}" presName="hierChild7" presStyleCnt="0"/>
      <dgm:spPr/>
    </dgm:pt>
  </dgm:ptLst>
  <dgm:cxnLst>
    <dgm:cxn modelId="{A8E2D03C-794E-46A2-BAE4-C703C9DDB6A0}" srcId="{46F58108-5203-4976-A31E-005D5E555276}" destId="{CCC335D2-595B-4E9A-8185-7210BD46134F}" srcOrd="2" destOrd="0" parTransId="{08FB11CD-C396-4E51-9272-DF8E1116FBEF}" sibTransId="{78B56777-EF0A-4D6C-81B3-DEA878304437}"/>
    <dgm:cxn modelId="{DAF5F4B0-6BD3-4763-93E3-89A340E264E1}" type="presOf" srcId="{FC2264A6-29C7-4F95-A6F8-DD6A19979A9C}" destId="{2DA8AD2B-87B7-452E-8F74-1AB6617C3B81}" srcOrd="0" destOrd="0" presId="urn:microsoft.com/office/officeart/2005/8/layout/orgChart1"/>
    <dgm:cxn modelId="{09F4DBD1-417E-43DB-8B83-D4DE3753BACD}" type="presOf" srcId="{46F58108-5203-4976-A31E-005D5E555276}" destId="{CF97E10E-7A6B-4BED-A8C3-800884411EB4}" srcOrd="1" destOrd="0" presId="urn:microsoft.com/office/officeart/2005/8/layout/orgChart1"/>
    <dgm:cxn modelId="{550E8158-D9A1-495B-9890-6069CB9D69FE}" type="presOf" srcId="{46F58108-5203-4976-A31E-005D5E555276}" destId="{F5D65A01-A375-4852-A180-31C857965466}" srcOrd="0" destOrd="0" presId="urn:microsoft.com/office/officeart/2005/8/layout/orgChart1"/>
    <dgm:cxn modelId="{63938CE3-EEAD-4170-88B6-F964A291EE75}" srcId="{46F58108-5203-4976-A31E-005D5E555276}" destId="{9E971510-53B2-4BBE-B2B6-93A1389B5A45}" srcOrd="1" destOrd="0" parTransId="{71BEFA9B-1639-407F-9C22-4A3FDA13BC52}" sibTransId="{1BCC6C4C-7495-41D5-99EB-67AB3B01E961}"/>
    <dgm:cxn modelId="{121F53ED-F45D-4578-9AF8-EFD0784F96D4}" type="presOf" srcId="{6B51ECB2-8A5A-482F-A63F-786F8EC24020}" destId="{5E377885-6A2D-48AD-95C3-111AF6E7845A}" srcOrd="1" destOrd="0" presId="urn:microsoft.com/office/officeart/2005/8/layout/orgChart1"/>
    <dgm:cxn modelId="{8CE7B601-5F0D-401A-85EA-A1C1724F9D44}" type="presOf" srcId="{08FB11CD-C396-4E51-9272-DF8E1116FBEF}" destId="{606C4A36-BA1E-4057-8E4E-C45DA08B5B44}" srcOrd="0" destOrd="0" presId="urn:microsoft.com/office/officeart/2005/8/layout/orgChart1"/>
    <dgm:cxn modelId="{B22EB836-B6B3-4744-B0C9-EE4B7CE6222F}" srcId="{46F58108-5203-4976-A31E-005D5E555276}" destId="{8D4AB0B1-2C32-4766-91B7-4153B392892F}" srcOrd="3" destOrd="0" parTransId="{FF18D5AC-CC06-4BE5-BB5B-3ECD06B39E46}" sibTransId="{C8E331D5-E8EB-47AD-AFDA-89BF91886C1E}"/>
    <dgm:cxn modelId="{D6F39979-EAD1-4B43-ACD8-EB3EEF458EE3}" type="presOf" srcId="{D692F94D-42B1-4643-B0AF-048C90ECEFFB}" destId="{F114ACAA-F30B-4531-8C89-363CFA9E58F6}" srcOrd="0" destOrd="0" presId="urn:microsoft.com/office/officeart/2005/8/layout/orgChart1"/>
    <dgm:cxn modelId="{FE10210E-AC84-4B1E-BCB0-7DD38E0B33F6}" type="presOf" srcId="{D692F94D-42B1-4643-B0AF-048C90ECEFFB}" destId="{CDA59FCB-64FF-4F7C-8CFC-BBD9A69EBFCE}" srcOrd="1" destOrd="0" presId="urn:microsoft.com/office/officeart/2005/8/layout/orgChart1"/>
    <dgm:cxn modelId="{C70396E8-2910-4EB0-B3F1-12C310152E90}" type="presOf" srcId="{670F4627-BC6B-4191-AD68-1A578C20D8BA}" destId="{AF57CE97-9F0A-4DDA-BDCE-87D269CB0CA2}" srcOrd="0" destOrd="0" presId="urn:microsoft.com/office/officeart/2005/8/layout/orgChart1"/>
    <dgm:cxn modelId="{D4BDF078-94A1-4986-A051-2276F84AAA60}" type="presOf" srcId="{9E971510-53B2-4BBE-B2B6-93A1389B5A45}" destId="{239CE5C9-FA0F-4C44-829B-68569AEA510A}" srcOrd="0" destOrd="0" presId="urn:microsoft.com/office/officeart/2005/8/layout/orgChart1"/>
    <dgm:cxn modelId="{427469AE-BCB7-46C2-B2F8-4E7401547724}" type="presOf" srcId="{7140C604-AA48-4A72-B12C-B8D601D0AC47}" destId="{28F152A7-5068-4C7F-9814-052D878273C1}" srcOrd="0" destOrd="0" presId="urn:microsoft.com/office/officeart/2005/8/layout/orgChart1"/>
    <dgm:cxn modelId="{74738D2D-E729-4056-B38F-A11EC0E093BA}" type="presOf" srcId="{6B51ECB2-8A5A-482F-A63F-786F8EC24020}" destId="{F6DBB7A3-8D00-4ED5-9574-CCE9BDD3368C}" srcOrd="0" destOrd="0" presId="urn:microsoft.com/office/officeart/2005/8/layout/orgChart1"/>
    <dgm:cxn modelId="{31EB9CBF-8C14-4DE4-B44A-52D9ED5EC83C}" type="presOf" srcId="{DB34D770-5F77-4C79-AAB3-3C2F98562647}" destId="{6DCA7E5C-E622-46D9-ADBF-8E228CA81C49}" srcOrd="1" destOrd="0" presId="urn:microsoft.com/office/officeart/2005/8/layout/orgChart1"/>
    <dgm:cxn modelId="{7FA44380-AF24-4535-91F5-9D03C7968ECC}" type="presOf" srcId="{7140C604-AA48-4A72-B12C-B8D601D0AC47}" destId="{26552819-8F39-491B-AFDB-95416360129E}" srcOrd="1" destOrd="0" presId="urn:microsoft.com/office/officeart/2005/8/layout/orgChart1"/>
    <dgm:cxn modelId="{73A6A8AA-DCC7-41DC-BFD1-4956FAE09DED}" type="presOf" srcId="{DB34D770-5F77-4C79-AAB3-3C2F98562647}" destId="{261ACF1D-C89A-425B-8583-81E4C68D79BB}" srcOrd="0" destOrd="0" presId="urn:microsoft.com/office/officeart/2005/8/layout/orgChart1"/>
    <dgm:cxn modelId="{11DF3A28-3CC0-45E8-B944-4C7A837F1291}" type="presOf" srcId="{FF18D5AC-CC06-4BE5-BB5B-3ECD06B39E46}" destId="{0223D6B9-8682-4F08-9F42-91C527354130}" srcOrd="0" destOrd="0" presId="urn:microsoft.com/office/officeart/2005/8/layout/orgChart1"/>
    <dgm:cxn modelId="{A9AA4C3D-271C-41DA-957C-EAEEB86AB04F}" srcId="{F6B7CC60-00AE-4F1C-A0EE-9C58A225FCE7}" destId="{46F58108-5203-4976-A31E-005D5E555276}" srcOrd="0" destOrd="0" parTransId="{CCD5769E-8762-44AB-B370-BEE2AF65B313}" sibTransId="{29B2AE44-EB96-4B17-A362-DD9E078E394D}"/>
    <dgm:cxn modelId="{E76CE07C-E32D-45C6-B099-FDA222511354}" type="presOf" srcId="{8D4AB0B1-2C32-4766-91B7-4153B392892F}" destId="{EA4F3295-EDCF-449E-89B4-A33E3825E5E9}" srcOrd="0" destOrd="0" presId="urn:microsoft.com/office/officeart/2005/8/layout/orgChart1"/>
    <dgm:cxn modelId="{E539C23F-7202-476A-873C-91D7F09A5870}" type="presOf" srcId="{71BEFA9B-1639-407F-9C22-4A3FDA13BC52}" destId="{113A264D-E510-4FBD-920B-ADFA4D36BC10}" srcOrd="0" destOrd="0" presId="urn:microsoft.com/office/officeart/2005/8/layout/orgChart1"/>
    <dgm:cxn modelId="{4BEE3AFB-DA7E-4431-9073-D40BF9433A7A}" type="presOf" srcId="{690EDD2A-223A-4546-A939-6ADE192E61D8}" destId="{CA0C2161-4491-4490-AF52-A1256372B5DF}" srcOrd="0" destOrd="0" presId="urn:microsoft.com/office/officeart/2005/8/layout/orgChart1"/>
    <dgm:cxn modelId="{99E482CD-2D34-4940-AC61-61075F3B19B4}" srcId="{46F58108-5203-4976-A31E-005D5E555276}" destId="{D692F94D-42B1-4643-B0AF-048C90ECEFFB}" srcOrd="4" destOrd="0" parTransId="{690EDD2A-223A-4546-A939-6ADE192E61D8}" sibTransId="{5C40BD9E-47A7-4B54-B526-872BB4448448}"/>
    <dgm:cxn modelId="{C20CA523-F57D-40A3-9963-5C2BEFD79864}" type="presOf" srcId="{0693DA07-4632-4B9D-A4C0-55121036B258}" destId="{718A49C8-0F0B-45AB-815F-B25B01CEC8C7}" srcOrd="0" destOrd="0" presId="urn:microsoft.com/office/officeart/2005/8/layout/orgChart1"/>
    <dgm:cxn modelId="{02E87AF5-A1BD-4D75-B848-7D4A36795199}" srcId="{46F58108-5203-4976-A31E-005D5E555276}" destId="{7140C604-AA48-4A72-B12C-B8D601D0AC47}" srcOrd="5" destOrd="0" parTransId="{670F4627-BC6B-4191-AD68-1A578C20D8BA}" sibTransId="{927F6950-5434-406A-8FF0-9FCA16FACB76}"/>
    <dgm:cxn modelId="{AFDC622D-8E59-4716-89FC-E2D8ADDC237B}" type="presOf" srcId="{9E971510-53B2-4BBE-B2B6-93A1389B5A45}" destId="{B940425A-ACD9-4E98-8E9F-E7CA57078D60}" srcOrd="1" destOrd="0" presId="urn:microsoft.com/office/officeart/2005/8/layout/orgChart1"/>
    <dgm:cxn modelId="{0FA2937F-3D48-40A3-815B-6E3F711A73B7}" type="presOf" srcId="{CCC335D2-595B-4E9A-8185-7210BD46134F}" destId="{1809B337-0ED1-440A-A2B2-38229EB40D9A}" srcOrd="0" destOrd="0" presId="urn:microsoft.com/office/officeart/2005/8/layout/orgChart1"/>
    <dgm:cxn modelId="{C196C22B-D759-4608-A405-1C209705FA7A}" srcId="{6B51ECB2-8A5A-482F-A63F-786F8EC24020}" destId="{DB34D770-5F77-4C79-AAB3-3C2F98562647}" srcOrd="0" destOrd="0" parTransId="{FC2264A6-29C7-4F95-A6F8-DD6A19979A9C}" sibTransId="{8EEA7B1F-6EDE-40A4-A97C-666B17D6D581}"/>
    <dgm:cxn modelId="{05242CD8-622E-47FC-A385-28BA6E524D83}" type="presOf" srcId="{8D4AB0B1-2C32-4766-91B7-4153B392892F}" destId="{13FD0807-02A5-4D6F-A689-55B190B8AB0F}" srcOrd="1" destOrd="0" presId="urn:microsoft.com/office/officeart/2005/8/layout/orgChart1"/>
    <dgm:cxn modelId="{382964B4-C7EE-41FF-98F0-2C9053A07528}" srcId="{46F58108-5203-4976-A31E-005D5E555276}" destId="{6B51ECB2-8A5A-482F-A63F-786F8EC24020}" srcOrd="0" destOrd="0" parTransId="{0693DA07-4632-4B9D-A4C0-55121036B258}" sibTransId="{CCEEBE73-B44D-4273-A828-F0985900EECD}"/>
    <dgm:cxn modelId="{6FCDF678-6C10-46BA-856A-6F05F39A62D7}" type="presOf" srcId="{F6B7CC60-00AE-4F1C-A0EE-9C58A225FCE7}" destId="{B438B9AF-03CC-4EC6-B883-8CAAF6A2DB9E}" srcOrd="0" destOrd="0" presId="urn:microsoft.com/office/officeart/2005/8/layout/orgChart1"/>
    <dgm:cxn modelId="{8DEC64DA-6798-4305-92FD-BAA47512D0A1}" type="presOf" srcId="{CCC335D2-595B-4E9A-8185-7210BD46134F}" destId="{010369A7-F403-43B2-8017-B6989AF30673}" srcOrd="1" destOrd="0" presId="urn:microsoft.com/office/officeart/2005/8/layout/orgChart1"/>
    <dgm:cxn modelId="{AF9E2156-F9CD-40A8-B496-8409B2DE6029}" type="presParOf" srcId="{B438B9AF-03CC-4EC6-B883-8CAAF6A2DB9E}" destId="{1B9A4B26-B0D3-4D11-BA82-6BC79D029553}" srcOrd="0" destOrd="0" presId="urn:microsoft.com/office/officeart/2005/8/layout/orgChart1"/>
    <dgm:cxn modelId="{89F66AE2-41E4-4078-9E7A-855E06ECF3E7}" type="presParOf" srcId="{1B9A4B26-B0D3-4D11-BA82-6BC79D029553}" destId="{23E63DEC-6EC3-457A-A685-476DA00733EA}" srcOrd="0" destOrd="0" presId="urn:microsoft.com/office/officeart/2005/8/layout/orgChart1"/>
    <dgm:cxn modelId="{D54BAE90-A062-442B-B77D-60B9C855757F}" type="presParOf" srcId="{23E63DEC-6EC3-457A-A685-476DA00733EA}" destId="{F5D65A01-A375-4852-A180-31C857965466}" srcOrd="0" destOrd="0" presId="urn:microsoft.com/office/officeart/2005/8/layout/orgChart1"/>
    <dgm:cxn modelId="{FAAA69A5-4C86-4F09-BCB6-BD1260453F5F}" type="presParOf" srcId="{23E63DEC-6EC3-457A-A685-476DA00733EA}" destId="{CF97E10E-7A6B-4BED-A8C3-800884411EB4}" srcOrd="1" destOrd="0" presId="urn:microsoft.com/office/officeart/2005/8/layout/orgChart1"/>
    <dgm:cxn modelId="{DC03BDB5-3916-4EB7-9F0A-EA2271052FFF}" type="presParOf" srcId="{1B9A4B26-B0D3-4D11-BA82-6BC79D029553}" destId="{139C9D71-DB9F-4343-A73D-2A013AA492FC}" srcOrd="1" destOrd="0" presId="urn:microsoft.com/office/officeart/2005/8/layout/orgChart1"/>
    <dgm:cxn modelId="{23519AE7-C02F-48E8-9A51-CBF1183C1652}" type="presParOf" srcId="{139C9D71-DB9F-4343-A73D-2A013AA492FC}" destId="{113A264D-E510-4FBD-920B-ADFA4D36BC10}" srcOrd="0" destOrd="0" presId="urn:microsoft.com/office/officeart/2005/8/layout/orgChart1"/>
    <dgm:cxn modelId="{47E7043B-E540-4D41-8550-DF3007748C37}" type="presParOf" srcId="{139C9D71-DB9F-4343-A73D-2A013AA492FC}" destId="{4735D3D1-6904-4B3A-ADCF-4DF442183AA0}" srcOrd="1" destOrd="0" presId="urn:microsoft.com/office/officeart/2005/8/layout/orgChart1"/>
    <dgm:cxn modelId="{F8B5A747-947F-46B1-8BC1-63E00E587965}" type="presParOf" srcId="{4735D3D1-6904-4B3A-ADCF-4DF442183AA0}" destId="{DC072670-898A-481D-9531-84726CAA0A54}" srcOrd="0" destOrd="0" presId="urn:microsoft.com/office/officeart/2005/8/layout/orgChart1"/>
    <dgm:cxn modelId="{FE5B3AF9-DC7D-41B5-8D43-63962726392F}" type="presParOf" srcId="{DC072670-898A-481D-9531-84726CAA0A54}" destId="{239CE5C9-FA0F-4C44-829B-68569AEA510A}" srcOrd="0" destOrd="0" presId="urn:microsoft.com/office/officeart/2005/8/layout/orgChart1"/>
    <dgm:cxn modelId="{1E9AF5A6-7C09-4742-A949-47F68C05B153}" type="presParOf" srcId="{DC072670-898A-481D-9531-84726CAA0A54}" destId="{B940425A-ACD9-4E98-8E9F-E7CA57078D60}" srcOrd="1" destOrd="0" presId="urn:microsoft.com/office/officeart/2005/8/layout/orgChart1"/>
    <dgm:cxn modelId="{4906163B-F7E7-4519-9D59-43DCEF83BFC7}" type="presParOf" srcId="{4735D3D1-6904-4B3A-ADCF-4DF442183AA0}" destId="{0B5EBA0B-1E58-441C-91DF-20E5FC69705A}" srcOrd="1" destOrd="0" presId="urn:microsoft.com/office/officeart/2005/8/layout/orgChart1"/>
    <dgm:cxn modelId="{D2E58C38-29AB-4094-88BF-18F7DEC7570C}" type="presParOf" srcId="{4735D3D1-6904-4B3A-ADCF-4DF442183AA0}" destId="{10193834-78BE-428A-AE56-5798ED3A1643}" srcOrd="2" destOrd="0" presId="urn:microsoft.com/office/officeart/2005/8/layout/orgChart1"/>
    <dgm:cxn modelId="{7F1856A0-3DE6-4F51-B5D4-1041573B193C}" type="presParOf" srcId="{139C9D71-DB9F-4343-A73D-2A013AA492FC}" destId="{606C4A36-BA1E-4057-8E4E-C45DA08B5B44}" srcOrd="2" destOrd="0" presId="urn:microsoft.com/office/officeart/2005/8/layout/orgChart1"/>
    <dgm:cxn modelId="{E314C724-B3BD-44C3-9241-D31D3B01AE71}" type="presParOf" srcId="{139C9D71-DB9F-4343-A73D-2A013AA492FC}" destId="{E942340D-76A4-4E17-A82E-14076418B2AF}" srcOrd="3" destOrd="0" presId="urn:microsoft.com/office/officeart/2005/8/layout/orgChart1"/>
    <dgm:cxn modelId="{45F4F9E1-DF3B-449B-8202-399F5ED9715C}" type="presParOf" srcId="{E942340D-76A4-4E17-A82E-14076418B2AF}" destId="{0AD7F629-9D11-4457-A8FB-72A8FEE31A6C}" srcOrd="0" destOrd="0" presId="urn:microsoft.com/office/officeart/2005/8/layout/orgChart1"/>
    <dgm:cxn modelId="{C43B9460-7940-415F-AAD4-8A5C43744013}" type="presParOf" srcId="{0AD7F629-9D11-4457-A8FB-72A8FEE31A6C}" destId="{1809B337-0ED1-440A-A2B2-38229EB40D9A}" srcOrd="0" destOrd="0" presId="urn:microsoft.com/office/officeart/2005/8/layout/orgChart1"/>
    <dgm:cxn modelId="{0C99424B-705C-4702-9ADC-54DC34D69BBA}" type="presParOf" srcId="{0AD7F629-9D11-4457-A8FB-72A8FEE31A6C}" destId="{010369A7-F403-43B2-8017-B6989AF30673}" srcOrd="1" destOrd="0" presId="urn:microsoft.com/office/officeart/2005/8/layout/orgChart1"/>
    <dgm:cxn modelId="{72922DB1-8219-48EE-8E73-87600352158F}" type="presParOf" srcId="{E942340D-76A4-4E17-A82E-14076418B2AF}" destId="{69F34BE6-D03E-43F2-A9D1-30316C876DD8}" srcOrd="1" destOrd="0" presId="urn:microsoft.com/office/officeart/2005/8/layout/orgChart1"/>
    <dgm:cxn modelId="{537E0ADF-7677-42C2-B925-E272CCB554F7}" type="presParOf" srcId="{E942340D-76A4-4E17-A82E-14076418B2AF}" destId="{8C8DD8D1-255A-4C09-A329-C185C2D054A7}" srcOrd="2" destOrd="0" presId="urn:microsoft.com/office/officeart/2005/8/layout/orgChart1"/>
    <dgm:cxn modelId="{34EB5EBD-53FE-4F4F-A685-DEE349840340}" type="presParOf" srcId="{139C9D71-DB9F-4343-A73D-2A013AA492FC}" destId="{0223D6B9-8682-4F08-9F42-91C527354130}" srcOrd="4" destOrd="0" presId="urn:microsoft.com/office/officeart/2005/8/layout/orgChart1"/>
    <dgm:cxn modelId="{55968E32-6EA3-4AA2-88E3-C95550F8751E}" type="presParOf" srcId="{139C9D71-DB9F-4343-A73D-2A013AA492FC}" destId="{949EF86B-5F6B-4011-8FF0-A27016214358}" srcOrd="5" destOrd="0" presId="urn:microsoft.com/office/officeart/2005/8/layout/orgChart1"/>
    <dgm:cxn modelId="{92A5CC0F-06FF-4078-A0BF-58F28C583DF8}" type="presParOf" srcId="{949EF86B-5F6B-4011-8FF0-A27016214358}" destId="{36C4803D-B399-4943-905D-C76E521D5028}" srcOrd="0" destOrd="0" presId="urn:microsoft.com/office/officeart/2005/8/layout/orgChart1"/>
    <dgm:cxn modelId="{DC1D79C6-2992-44C2-9C05-559122A7BDE3}" type="presParOf" srcId="{36C4803D-B399-4943-905D-C76E521D5028}" destId="{EA4F3295-EDCF-449E-89B4-A33E3825E5E9}" srcOrd="0" destOrd="0" presId="urn:microsoft.com/office/officeart/2005/8/layout/orgChart1"/>
    <dgm:cxn modelId="{FBB26B83-8826-4FAD-B927-4C68D4E0F681}" type="presParOf" srcId="{36C4803D-B399-4943-905D-C76E521D5028}" destId="{13FD0807-02A5-4D6F-A689-55B190B8AB0F}" srcOrd="1" destOrd="0" presId="urn:microsoft.com/office/officeart/2005/8/layout/orgChart1"/>
    <dgm:cxn modelId="{36EA3B54-CF22-451B-8388-80327EB51304}" type="presParOf" srcId="{949EF86B-5F6B-4011-8FF0-A27016214358}" destId="{9167D13B-A3CC-4D3A-8F3E-B1BE053DB41B}" srcOrd="1" destOrd="0" presId="urn:microsoft.com/office/officeart/2005/8/layout/orgChart1"/>
    <dgm:cxn modelId="{98E4B4E5-8662-4DB7-B1C8-E79DD07607D3}" type="presParOf" srcId="{949EF86B-5F6B-4011-8FF0-A27016214358}" destId="{31D45B7B-99C3-4227-B9A9-C7D87B892420}" srcOrd="2" destOrd="0" presId="urn:microsoft.com/office/officeart/2005/8/layout/orgChart1"/>
    <dgm:cxn modelId="{2DA63731-9337-41DC-BD9D-0E5764002877}" type="presParOf" srcId="{139C9D71-DB9F-4343-A73D-2A013AA492FC}" destId="{CA0C2161-4491-4490-AF52-A1256372B5DF}" srcOrd="6" destOrd="0" presId="urn:microsoft.com/office/officeart/2005/8/layout/orgChart1"/>
    <dgm:cxn modelId="{D074DD67-2433-4214-A6F9-B6CCF4A8412F}" type="presParOf" srcId="{139C9D71-DB9F-4343-A73D-2A013AA492FC}" destId="{667610A5-8C80-4150-9F5E-5C575B691899}" srcOrd="7" destOrd="0" presId="urn:microsoft.com/office/officeart/2005/8/layout/orgChart1"/>
    <dgm:cxn modelId="{E8EF0F88-11CC-4680-8AD5-590CD828FE11}" type="presParOf" srcId="{667610A5-8C80-4150-9F5E-5C575B691899}" destId="{ABE601B3-EABF-40C5-BE5C-5D346761ED88}" srcOrd="0" destOrd="0" presId="urn:microsoft.com/office/officeart/2005/8/layout/orgChart1"/>
    <dgm:cxn modelId="{0FF78273-03BF-41F9-BF1A-8C568E6334A5}" type="presParOf" srcId="{ABE601B3-EABF-40C5-BE5C-5D346761ED88}" destId="{F114ACAA-F30B-4531-8C89-363CFA9E58F6}" srcOrd="0" destOrd="0" presId="urn:microsoft.com/office/officeart/2005/8/layout/orgChart1"/>
    <dgm:cxn modelId="{8FB6095D-610F-4665-8E3F-8B41003AC6BB}" type="presParOf" srcId="{ABE601B3-EABF-40C5-BE5C-5D346761ED88}" destId="{CDA59FCB-64FF-4F7C-8CFC-BBD9A69EBFCE}" srcOrd="1" destOrd="0" presId="urn:microsoft.com/office/officeart/2005/8/layout/orgChart1"/>
    <dgm:cxn modelId="{E7AFD09B-79A7-4533-9FD1-B277A28D1A38}" type="presParOf" srcId="{667610A5-8C80-4150-9F5E-5C575B691899}" destId="{77F924E1-0FF5-49AE-A1B3-4D691500A088}" srcOrd="1" destOrd="0" presId="urn:microsoft.com/office/officeart/2005/8/layout/orgChart1"/>
    <dgm:cxn modelId="{AA97199A-7A32-43B3-B9C1-0CBBA89B339A}" type="presParOf" srcId="{667610A5-8C80-4150-9F5E-5C575B691899}" destId="{F0B81D36-C0CC-4D6F-913E-848FBB360AB3}" srcOrd="2" destOrd="0" presId="urn:microsoft.com/office/officeart/2005/8/layout/orgChart1"/>
    <dgm:cxn modelId="{C7EB2BDC-D201-4A69-8CDB-F26ED2ECD669}" type="presParOf" srcId="{139C9D71-DB9F-4343-A73D-2A013AA492FC}" destId="{AF57CE97-9F0A-4DDA-BDCE-87D269CB0CA2}" srcOrd="8" destOrd="0" presId="urn:microsoft.com/office/officeart/2005/8/layout/orgChart1"/>
    <dgm:cxn modelId="{7CE5E3EF-6717-42F9-A614-EABC722C91C5}" type="presParOf" srcId="{139C9D71-DB9F-4343-A73D-2A013AA492FC}" destId="{F9403B4F-FFA4-477F-BA4D-71156EA970B2}" srcOrd="9" destOrd="0" presId="urn:microsoft.com/office/officeart/2005/8/layout/orgChart1"/>
    <dgm:cxn modelId="{F4EC194A-3395-4184-96B6-7D4438286710}" type="presParOf" srcId="{F9403B4F-FFA4-477F-BA4D-71156EA970B2}" destId="{843D8F9B-6294-45FD-8E16-FDA10F50569A}" srcOrd="0" destOrd="0" presId="urn:microsoft.com/office/officeart/2005/8/layout/orgChart1"/>
    <dgm:cxn modelId="{9135D4B3-EF59-47D2-9F55-3A2BB9261424}" type="presParOf" srcId="{843D8F9B-6294-45FD-8E16-FDA10F50569A}" destId="{28F152A7-5068-4C7F-9814-052D878273C1}" srcOrd="0" destOrd="0" presId="urn:microsoft.com/office/officeart/2005/8/layout/orgChart1"/>
    <dgm:cxn modelId="{3F02140D-AE83-4B14-A0FD-7EA6DFBD9185}" type="presParOf" srcId="{843D8F9B-6294-45FD-8E16-FDA10F50569A}" destId="{26552819-8F39-491B-AFDB-95416360129E}" srcOrd="1" destOrd="0" presId="urn:microsoft.com/office/officeart/2005/8/layout/orgChart1"/>
    <dgm:cxn modelId="{14C9F896-5A87-4DC6-AA07-AE6B147252E5}" type="presParOf" srcId="{F9403B4F-FFA4-477F-BA4D-71156EA970B2}" destId="{FD1555A1-40E3-46FE-931F-2759937EC5CE}" srcOrd="1" destOrd="0" presId="urn:microsoft.com/office/officeart/2005/8/layout/orgChart1"/>
    <dgm:cxn modelId="{70C37880-8AFA-450D-9C73-C8822250656E}" type="presParOf" srcId="{F9403B4F-FFA4-477F-BA4D-71156EA970B2}" destId="{9F3A6178-79FC-4C32-B638-77A1F00A42F3}" srcOrd="2" destOrd="0" presId="urn:microsoft.com/office/officeart/2005/8/layout/orgChart1"/>
    <dgm:cxn modelId="{4CB8B297-3426-4D0A-99DF-F5A68504CE5E}" type="presParOf" srcId="{1B9A4B26-B0D3-4D11-BA82-6BC79D029553}" destId="{DBD02EC7-AD37-4FCA-917A-72A9079579A3}" srcOrd="2" destOrd="0" presId="urn:microsoft.com/office/officeart/2005/8/layout/orgChart1"/>
    <dgm:cxn modelId="{FE002D03-7A01-4D77-8955-5732E0BFF0CC}" type="presParOf" srcId="{DBD02EC7-AD37-4FCA-917A-72A9079579A3}" destId="{718A49C8-0F0B-45AB-815F-B25B01CEC8C7}" srcOrd="0" destOrd="0" presId="urn:microsoft.com/office/officeart/2005/8/layout/orgChart1"/>
    <dgm:cxn modelId="{DA779F58-7A2D-4903-9813-EAB0D005D97B}" type="presParOf" srcId="{DBD02EC7-AD37-4FCA-917A-72A9079579A3}" destId="{CA665123-3D2B-4276-98C3-3A9102C8B0DC}" srcOrd="1" destOrd="0" presId="urn:microsoft.com/office/officeart/2005/8/layout/orgChart1"/>
    <dgm:cxn modelId="{8B5E0A7C-87D6-4C32-8E08-F608E08F6725}" type="presParOf" srcId="{CA665123-3D2B-4276-98C3-3A9102C8B0DC}" destId="{89DC11F1-DFA8-4F18-8D98-CB02FA21A128}" srcOrd="0" destOrd="0" presId="urn:microsoft.com/office/officeart/2005/8/layout/orgChart1"/>
    <dgm:cxn modelId="{8D1153FA-353B-4BCA-BC26-E7E83D0354E2}" type="presParOf" srcId="{89DC11F1-DFA8-4F18-8D98-CB02FA21A128}" destId="{F6DBB7A3-8D00-4ED5-9574-CCE9BDD3368C}" srcOrd="0" destOrd="0" presId="urn:microsoft.com/office/officeart/2005/8/layout/orgChart1"/>
    <dgm:cxn modelId="{E384468C-41EA-41A6-B859-840BEB37F68E}" type="presParOf" srcId="{89DC11F1-DFA8-4F18-8D98-CB02FA21A128}" destId="{5E377885-6A2D-48AD-95C3-111AF6E7845A}" srcOrd="1" destOrd="0" presId="urn:microsoft.com/office/officeart/2005/8/layout/orgChart1"/>
    <dgm:cxn modelId="{0660426F-646E-43AB-AD7D-D64F5253598F}" type="presParOf" srcId="{CA665123-3D2B-4276-98C3-3A9102C8B0DC}" destId="{6602F5B4-00E0-4AFF-8983-02F2D44AAE26}" srcOrd="1" destOrd="0" presId="urn:microsoft.com/office/officeart/2005/8/layout/orgChart1"/>
    <dgm:cxn modelId="{FA2BED81-9DC0-477F-9AC7-A7F46DB427C3}" type="presParOf" srcId="{CA665123-3D2B-4276-98C3-3A9102C8B0DC}" destId="{52288BE4-F9AD-4488-9C1A-C7E303F61906}" srcOrd="2" destOrd="0" presId="urn:microsoft.com/office/officeart/2005/8/layout/orgChart1"/>
    <dgm:cxn modelId="{6A998CFC-202D-44C6-A7AC-A7AF6DD01A04}" type="presParOf" srcId="{52288BE4-F9AD-4488-9C1A-C7E303F61906}" destId="{2DA8AD2B-87B7-452E-8F74-1AB6617C3B81}" srcOrd="0" destOrd="0" presId="urn:microsoft.com/office/officeart/2005/8/layout/orgChart1"/>
    <dgm:cxn modelId="{12BA97B1-E71A-439E-9259-C8ADF44E0E33}" type="presParOf" srcId="{52288BE4-F9AD-4488-9C1A-C7E303F61906}" destId="{0F15B416-D37C-46B1-8BE8-9E41658405A9}" srcOrd="1" destOrd="0" presId="urn:microsoft.com/office/officeart/2005/8/layout/orgChart1"/>
    <dgm:cxn modelId="{A34326E1-74F4-48EB-8CD6-0F1DD2BFA803}" type="presParOf" srcId="{0F15B416-D37C-46B1-8BE8-9E41658405A9}" destId="{5DF26A45-96FA-4695-80CB-6AEEE3AFCB49}" srcOrd="0" destOrd="0" presId="urn:microsoft.com/office/officeart/2005/8/layout/orgChart1"/>
    <dgm:cxn modelId="{F2CAB30F-E403-4B14-9C87-AFFDECEB7AB9}" type="presParOf" srcId="{5DF26A45-96FA-4695-80CB-6AEEE3AFCB49}" destId="{261ACF1D-C89A-425B-8583-81E4C68D79BB}" srcOrd="0" destOrd="0" presId="urn:microsoft.com/office/officeart/2005/8/layout/orgChart1"/>
    <dgm:cxn modelId="{5760C400-C317-4B83-9366-8D1AC6C576A8}" type="presParOf" srcId="{5DF26A45-96FA-4695-80CB-6AEEE3AFCB49}" destId="{6DCA7E5C-E622-46D9-ADBF-8E228CA81C49}" srcOrd="1" destOrd="0" presId="urn:microsoft.com/office/officeart/2005/8/layout/orgChart1"/>
    <dgm:cxn modelId="{E5532F5E-BE9B-46CD-AE15-D0AD6440A148}" type="presParOf" srcId="{0F15B416-D37C-46B1-8BE8-9E41658405A9}" destId="{009FBD9A-6A63-4AEF-AA59-7380573E5127}" srcOrd="1" destOrd="0" presId="urn:microsoft.com/office/officeart/2005/8/layout/orgChart1"/>
    <dgm:cxn modelId="{4EF5550D-3A06-4D63-ACAD-09498D6AE159}" type="presParOf" srcId="{0F15B416-D37C-46B1-8BE8-9E41658405A9}" destId="{6E26ADC3-A9DC-46C6-9C3D-F75B6C842853}" srcOrd="2" destOrd="0" presId="urn:microsoft.com/office/officeart/2005/8/layout/orgChart1"/>
  </dgm:cxnLst>
  <dgm:bg>
    <a:blipFill dpi="0" rotWithShape="1">
      <a:blip xmlns:r="http://schemas.openxmlformats.org/officeDocument/2006/relationships" r:embed="rId1">
        <a:alphaModFix amt="37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BA5089-8BCD-4ECE-AEF4-EA297ED5A5CB}" type="doc">
      <dgm:prSet loTypeId="urn:microsoft.com/office/officeart/2005/8/layout/gear1" loCatId="relationship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7735A164-8C8A-4B37-BFDD-2041763205B8}">
      <dgm:prSet custT="1"/>
      <dgm:spPr/>
      <dgm:t>
        <a:bodyPr/>
        <a:lstStyle/>
        <a:p>
          <a:pPr rtl="0"/>
          <a:r>
            <a:rPr lang="tr-TR" sz="1300" dirty="0" smtClean="0">
              <a:latin typeface="Times New Roman" pitchFamily="18" charset="0"/>
              <a:cs typeface="Times New Roman" pitchFamily="18" charset="0"/>
            </a:rPr>
            <a:t>HİYERARŞİNİN EN ÜST KADEMELERİNDE  TEPE YÖNETİCİLERİNİN SORUMLULUĞU ALTINDA STRATEJİK AMAÇLARI SAPTANMAKTADIR.</a:t>
          </a:r>
          <a:endParaRPr lang="tr-TR" sz="1300" dirty="0">
            <a:latin typeface="Times New Roman" pitchFamily="18" charset="0"/>
            <a:cs typeface="Times New Roman" pitchFamily="18" charset="0"/>
          </a:endParaRPr>
        </a:p>
      </dgm:t>
    </dgm:pt>
    <dgm:pt modelId="{3884CAD6-EBB6-4672-AE3E-B3702C5B0E0D}" type="parTrans" cxnId="{90BBA282-B091-48AA-B27C-A0B5F7A5DDEB}">
      <dgm:prSet/>
      <dgm:spPr/>
      <dgm:t>
        <a:bodyPr/>
        <a:lstStyle/>
        <a:p>
          <a:endParaRPr lang="tr-TR" sz="1300"/>
        </a:p>
      </dgm:t>
    </dgm:pt>
    <dgm:pt modelId="{1CEE6A25-C604-4E62-B472-D02CFEBA5DD7}" type="sibTrans" cxnId="{90BBA282-B091-48AA-B27C-A0B5F7A5DDEB}">
      <dgm:prSet/>
      <dgm:spPr/>
      <dgm:t>
        <a:bodyPr/>
        <a:lstStyle/>
        <a:p>
          <a:endParaRPr lang="tr-TR" sz="1300"/>
        </a:p>
      </dgm:t>
    </dgm:pt>
    <dgm:pt modelId="{A0CE919E-E07E-43CC-8596-6C1E3D5DD11F}">
      <dgm:prSet custT="1"/>
      <dgm:spPr/>
      <dgm:t>
        <a:bodyPr/>
        <a:lstStyle/>
        <a:p>
          <a:pPr rtl="0"/>
          <a:r>
            <a:rPr lang="tr-TR" sz="1300" dirty="0" smtClean="0">
              <a:latin typeface="Times New Roman" pitchFamily="18" charset="0"/>
              <a:cs typeface="Times New Roman" pitchFamily="18" charset="0"/>
            </a:rPr>
            <a:t>TAKTİK AMAÇLAR İSE DEPARTMAN YÖNETİCİLERİNİN SORUMLULUĞU ALTINDADIR.</a:t>
          </a:r>
          <a:endParaRPr lang="tr-TR" sz="1300" dirty="0">
            <a:latin typeface="Times New Roman" pitchFamily="18" charset="0"/>
            <a:cs typeface="Times New Roman" pitchFamily="18" charset="0"/>
          </a:endParaRPr>
        </a:p>
      </dgm:t>
    </dgm:pt>
    <dgm:pt modelId="{EFD4AEF8-D7A2-4DA3-9B7A-D5559E568D55}" type="parTrans" cxnId="{ACFEE13A-5318-4036-9104-25B30FBE2B3B}">
      <dgm:prSet/>
      <dgm:spPr/>
      <dgm:t>
        <a:bodyPr/>
        <a:lstStyle/>
        <a:p>
          <a:endParaRPr lang="tr-TR" sz="1300"/>
        </a:p>
      </dgm:t>
    </dgm:pt>
    <dgm:pt modelId="{C47CC03B-F303-406E-9BB0-3D06F2C36452}" type="sibTrans" cxnId="{ACFEE13A-5318-4036-9104-25B30FBE2B3B}">
      <dgm:prSet/>
      <dgm:spPr/>
      <dgm:t>
        <a:bodyPr/>
        <a:lstStyle/>
        <a:p>
          <a:endParaRPr lang="tr-TR" sz="1300"/>
        </a:p>
      </dgm:t>
    </dgm:pt>
    <dgm:pt modelId="{F09B0CDA-1CDE-4468-934D-49F90AD0D90E}">
      <dgm:prSet custT="1"/>
      <dgm:spPr/>
      <dgm:t>
        <a:bodyPr/>
        <a:lstStyle/>
        <a:p>
          <a:pPr rtl="0"/>
          <a:r>
            <a:rPr lang="tr-TR" sz="1300" dirty="0" smtClean="0">
              <a:latin typeface="Times New Roman" pitchFamily="18" charset="0"/>
              <a:cs typeface="Times New Roman" pitchFamily="18" charset="0"/>
            </a:rPr>
            <a:t>EYLEMSEL AMAÇLAR İSE İCRA ŞEFLERİNİN SORUMLULUĞU ALTINDADIR.</a:t>
          </a:r>
          <a:endParaRPr lang="tr-TR" sz="1300" dirty="0">
            <a:latin typeface="Times New Roman" pitchFamily="18" charset="0"/>
            <a:cs typeface="Times New Roman" pitchFamily="18" charset="0"/>
          </a:endParaRPr>
        </a:p>
      </dgm:t>
    </dgm:pt>
    <dgm:pt modelId="{AAC2FAC1-A10B-4DFB-956F-95155DCDC048}" type="parTrans" cxnId="{11A6EFD9-5CF8-4CEF-B6FF-940A0A05948C}">
      <dgm:prSet/>
      <dgm:spPr/>
      <dgm:t>
        <a:bodyPr/>
        <a:lstStyle/>
        <a:p>
          <a:endParaRPr lang="tr-TR" sz="1300"/>
        </a:p>
      </dgm:t>
    </dgm:pt>
    <dgm:pt modelId="{693C0D3D-F362-4977-9176-E23B89E1CD73}" type="sibTrans" cxnId="{11A6EFD9-5CF8-4CEF-B6FF-940A0A05948C}">
      <dgm:prSet/>
      <dgm:spPr/>
      <dgm:t>
        <a:bodyPr/>
        <a:lstStyle/>
        <a:p>
          <a:endParaRPr lang="tr-TR" sz="1300"/>
        </a:p>
      </dgm:t>
    </dgm:pt>
    <dgm:pt modelId="{BA640437-0C8B-445B-A1D8-9F5AD98DCBF1}" type="pres">
      <dgm:prSet presAssocID="{D2BA5089-8BCD-4ECE-AEF4-EA297ED5A5CB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D05166D-1696-4D8E-BBF2-C1E526CBCBC3}" type="pres">
      <dgm:prSet presAssocID="{7735A164-8C8A-4B37-BFDD-2041763205B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984E7E-3E80-43B5-94FE-D07B65746D31}" type="pres">
      <dgm:prSet presAssocID="{7735A164-8C8A-4B37-BFDD-2041763205B8}" presName="gear1srcNode" presStyleLbl="node1" presStyleIdx="0" presStyleCnt="3"/>
      <dgm:spPr/>
      <dgm:t>
        <a:bodyPr/>
        <a:lstStyle/>
        <a:p>
          <a:endParaRPr lang="tr-TR"/>
        </a:p>
      </dgm:t>
    </dgm:pt>
    <dgm:pt modelId="{08544D48-6BB3-4C86-B61F-45DABBECF074}" type="pres">
      <dgm:prSet presAssocID="{7735A164-8C8A-4B37-BFDD-2041763205B8}" presName="gear1dstNode" presStyleLbl="node1" presStyleIdx="0" presStyleCnt="3"/>
      <dgm:spPr/>
      <dgm:t>
        <a:bodyPr/>
        <a:lstStyle/>
        <a:p>
          <a:endParaRPr lang="tr-TR"/>
        </a:p>
      </dgm:t>
    </dgm:pt>
    <dgm:pt modelId="{A2489602-A603-4478-AAC7-7D4E7B1A7814}" type="pres">
      <dgm:prSet presAssocID="{A0CE919E-E07E-43CC-8596-6C1E3D5DD11F}" presName="gear2" presStyleLbl="node1" presStyleIdx="1" presStyleCnt="3" custScaleX="124706" custScaleY="108022" custLinFactNeighborX="-2895" custLinFactNeighborY="-105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CE0C58-F11C-4DFF-B283-FD0D121A4AE9}" type="pres">
      <dgm:prSet presAssocID="{A0CE919E-E07E-43CC-8596-6C1E3D5DD11F}" presName="gear2srcNode" presStyleLbl="node1" presStyleIdx="1" presStyleCnt="3"/>
      <dgm:spPr/>
      <dgm:t>
        <a:bodyPr/>
        <a:lstStyle/>
        <a:p>
          <a:endParaRPr lang="tr-TR"/>
        </a:p>
      </dgm:t>
    </dgm:pt>
    <dgm:pt modelId="{F044E431-5123-498A-953E-CD76639EABDF}" type="pres">
      <dgm:prSet presAssocID="{A0CE919E-E07E-43CC-8596-6C1E3D5DD11F}" presName="gear2dstNode" presStyleLbl="node1" presStyleIdx="1" presStyleCnt="3"/>
      <dgm:spPr/>
      <dgm:t>
        <a:bodyPr/>
        <a:lstStyle/>
        <a:p>
          <a:endParaRPr lang="tr-TR"/>
        </a:p>
      </dgm:t>
    </dgm:pt>
    <dgm:pt modelId="{4CC6DAE0-3587-42B0-8FC2-E54517C4465C}" type="pres">
      <dgm:prSet presAssocID="{F09B0CDA-1CDE-4468-934D-49F90AD0D90E}" presName="gear3" presStyleLbl="node1" presStyleIdx="2" presStyleCnt="3"/>
      <dgm:spPr/>
      <dgm:t>
        <a:bodyPr/>
        <a:lstStyle/>
        <a:p>
          <a:endParaRPr lang="tr-TR"/>
        </a:p>
      </dgm:t>
    </dgm:pt>
    <dgm:pt modelId="{77B05166-372A-4FEC-8F4C-6C68D3F86DE2}" type="pres">
      <dgm:prSet presAssocID="{F09B0CDA-1CDE-4468-934D-49F90AD0D90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CF544F-E2E7-4077-BFD8-8CD2ADB6BFF3}" type="pres">
      <dgm:prSet presAssocID="{F09B0CDA-1CDE-4468-934D-49F90AD0D90E}" presName="gear3srcNode" presStyleLbl="node1" presStyleIdx="2" presStyleCnt="3"/>
      <dgm:spPr/>
      <dgm:t>
        <a:bodyPr/>
        <a:lstStyle/>
        <a:p>
          <a:endParaRPr lang="tr-TR"/>
        </a:p>
      </dgm:t>
    </dgm:pt>
    <dgm:pt modelId="{2664010B-208A-4612-854A-0B7A837917DE}" type="pres">
      <dgm:prSet presAssocID="{F09B0CDA-1CDE-4468-934D-49F90AD0D90E}" presName="gear3dstNode" presStyleLbl="node1" presStyleIdx="2" presStyleCnt="3"/>
      <dgm:spPr/>
      <dgm:t>
        <a:bodyPr/>
        <a:lstStyle/>
        <a:p>
          <a:endParaRPr lang="tr-TR"/>
        </a:p>
      </dgm:t>
    </dgm:pt>
    <dgm:pt modelId="{359EF972-DEA0-49E7-BB57-E053FCA29DFF}" type="pres">
      <dgm:prSet presAssocID="{1CEE6A25-C604-4E62-B472-D02CFEBA5DD7}" presName="connector1" presStyleLbl="sibTrans2D1" presStyleIdx="0" presStyleCnt="3"/>
      <dgm:spPr/>
      <dgm:t>
        <a:bodyPr/>
        <a:lstStyle/>
        <a:p>
          <a:endParaRPr lang="tr-TR"/>
        </a:p>
      </dgm:t>
    </dgm:pt>
    <dgm:pt modelId="{D4FAA2A2-BD0C-486E-87AE-DC1A436E7C0D}" type="pres">
      <dgm:prSet presAssocID="{C47CC03B-F303-406E-9BB0-3D06F2C36452}" presName="connector2" presStyleLbl="sibTrans2D1" presStyleIdx="1" presStyleCnt="3"/>
      <dgm:spPr/>
      <dgm:t>
        <a:bodyPr/>
        <a:lstStyle/>
        <a:p>
          <a:endParaRPr lang="tr-TR"/>
        </a:p>
      </dgm:t>
    </dgm:pt>
    <dgm:pt modelId="{1F0D3344-661C-4B0C-B9A0-0AACDFC85292}" type="pres">
      <dgm:prSet presAssocID="{693C0D3D-F362-4977-9176-E23B89E1CD73}" presName="connector3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ABF97A64-9CC6-4D13-A5E2-0758EEB94945}" type="presOf" srcId="{F09B0CDA-1CDE-4468-934D-49F90AD0D90E}" destId="{77B05166-372A-4FEC-8F4C-6C68D3F86DE2}" srcOrd="1" destOrd="0" presId="urn:microsoft.com/office/officeart/2005/8/layout/gear1"/>
    <dgm:cxn modelId="{90BBA282-B091-48AA-B27C-A0B5F7A5DDEB}" srcId="{D2BA5089-8BCD-4ECE-AEF4-EA297ED5A5CB}" destId="{7735A164-8C8A-4B37-BFDD-2041763205B8}" srcOrd="0" destOrd="0" parTransId="{3884CAD6-EBB6-4672-AE3E-B3702C5B0E0D}" sibTransId="{1CEE6A25-C604-4E62-B472-D02CFEBA5DD7}"/>
    <dgm:cxn modelId="{4BC544AB-190B-41F5-A256-671CF46F2950}" type="presOf" srcId="{F09B0CDA-1CDE-4468-934D-49F90AD0D90E}" destId="{2664010B-208A-4612-854A-0B7A837917DE}" srcOrd="3" destOrd="0" presId="urn:microsoft.com/office/officeart/2005/8/layout/gear1"/>
    <dgm:cxn modelId="{11A6EFD9-5CF8-4CEF-B6FF-940A0A05948C}" srcId="{D2BA5089-8BCD-4ECE-AEF4-EA297ED5A5CB}" destId="{F09B0CDA-1CDE-4468-934D-49F90AD0D90E}" srcOrd="2" destOrd="0" parTransId="{AAC2FAC1-A10B-4DFB-956F-95155DCDC048}" sibTransId="{693C0D3D-F362-4977-9176-E23B89E1CD73}"/>
    <dgm:cxn modelId="{9931B369-FED3-462D-A3B2-390DC26FBE8A}" type="presOf" srcId="{7735A164-8C8A-4B37-BFDD-2041763205B8}" destId="{B7984E7E-3E80-43B5-94FE-D07B65746D31}" srcOrd="1" destOrd="0" presId="urn:microsoft.com/office/officeart/2005/8/layout/gear1"/>
    <dgm:cxn modelId="{0D24FD8A-4784-4A38-9566-2D67964C070C}" type="presOf" srcId="{1CEE6A25-C604-4E62-B472-D02CFEBA5DD7}" destId="{359EF972-DEA0-49E7-BB57-E053FCA29DFF}" srcOrd="0" destOrd="0" presId="urn:microsoft.com/office/officeart/2005/8/layout/gear1"/>
    <dgm:cxn modelId="{ACFEE13A-5318-4036-9104-25B30FBE2B3B}" srcId="{D2BA5089-8BCD-4ECE-AEF4-EA297ED5A5CB}" destId="{A0CE919E-E07E-43CC-8596-6C1E3D5DD11F}" srcOrd="1" destOrd="0" parTransId="{EFD4AEF8-D7A2-4DA3-9B7A-D5559E568D55}" sibTransId="{C47CC03B-F303-406E-9BB0-3D06F2C36452}"/>
    <dgm:cxn modelId="{5B467A1A-8282-44D7-A2D5-2EDC3D731CBA}" type="presOf" srcId="{D2BA5089-8BCD-4ECE-AEF4-EA297ED5A5CB}" destId="{BA640437-0C8B-445B-A1D8-9F5AD98DCBF1}" srcOrd="0" destOrd="0" presId="urn:microsoft.com/office/officeart/2005/8/layout/gear1"/>
    <dgm:cxn modelId="{19567FB9-3DEF-497B-87BC-1C141DBBA47F}" type="presOf" srcId="{F09B0CDA-1CDE-4468-934D-49F90AD0D90E}" destId="{BCCF544F-E2E7-4077-BFD8-8CD2ADB6BFF3}" srcOrd="2" destOrd="0" presId="urn:microsoft.com/office/officeart/2005/8/layout/gear1"/>
    <dgm:cxn modelId="{0FAD6C40-B3AB-4663-B62F-01B4FF49C8A6}" type="presOf" srcId="{F09B0CDA-1CDE-4468-934D-49F90AD0D90E}" destId="{4CC6DAE0-3587-42B0-8FC2-E54517C4465C}" srcOrd="0" destOrd="0" presId="urn:microsoft.com/office/officeart/2005/8/layout/gear1"/>
    <dgm:cxn modelId="{D0AAEA99-4F78-4A35-8A0E-016AD9B017AF}" type="presOf" srcId="{A0CE919E-E07E-43CC-8596-6C1E3D5DD11F}" destId="{E9CE0C58-F11C-4DFF-B283-FD0D121A4AE9}" srcOrd="1" destOrd="0" presId="urn:microsoft.com/office/officeart/2005/8/layout/gear1"/>
    <dgm:cxn modelId="{A7FF15B2-160C-432E-BF86-8C633D720594}" type="presOf" srcId="{A0CE919E-E07E-43CC-8596-6C1E3D5DD11F}" destId="{A2489602-A603-4478-AAC7-7D4E7B1A7814}" srcOrd="0" destOrd="0" presId="urn:microsoft.com/office/officeart/2005/8/layout/gear1"/>
    <dgm:cxn modelId="{133C19D5-B6DA-4C53-A57D-029DF6150690}" type="presOf" srcId="{A0CE919E-E07E-43CC-8596-6C1E3D5DD11F}" destId="{F044E431-5123-498A-953E-CD76639EABDF}" srcOrd="2" destOrd="0" presId="urn:microsoft.com/office/officeart/2005/8/layout/gear1"/>
    <dgm:cxn modelId="{32BBEEFB-147D-461D-BECD-EB164AC09CB8}" type="presOf" srcId="{7735A164-8C8A-4B37-BFDD-2041763205B8}" destId="{9D05166D-1696-4D8E-BBF2-C1E526CBCBC3}" srcOrd="0" destOrd="0" presId="urn:microsoft.com/office/officeart/2005/8/layout/gear1"/>
    <dgm:cxn modelId="{D6EF8D2B-E5C5-4027-9908-6C021A1189FE}" type="presOf" srcId="{693C0D3D-F362-4977-9176-E23B89E1CD73}" destId="{1F0D3344-661C-4B0C-B9A0-0AACDFC85292}" srcOrd="0" destOrd="0" presId="urn:microsoft.com/office/officeart/2005/8/layout/gear1"/>
    <dgm:cxn modelId="{E4BCEE26-C5C5-47E4-839F-7641961C3E74}" type="presOf" srcId="{7735A164-8C8A-4B37-BFDD-2041763205B8}" destId="{08544D48-6BB3-4C86-B61F-45DABBECF074}" srcOrd="2" destOrd="0" presId="urn:microsoft.com/office/officeart/2005/8/layout/gear1"/>
    <dgm:cxn modelId="{C4288880-B82A-4928-A9FA-BCC0E150A858}" type="presOf" srcId="{C47CC03B-F303-406E-9BB0-3D06F2C36452}" destId="{D4FAA2A2-BD0C-486E-87AE-DC1A436E7C0D}" srcOrd="0" destOrd="0" presId="urn:microsoft.com/office/officeart/2005/8/layout/gear1"/>
    <dgm:cxn modelId="{623C7F32-A407-4BA4-A0A7-9FC77349CB90}" type="presParOf" srcId="{BA640437-0C8B-445B-A1D8-9F5AD98DCBF1}" destId="{9D05166D-1696-4D8E-BBF2-C1E526CBCBC3}" srcOrd="0" destOrd="0" presId="urn:microsoft.com/office/officeart/2005/8/layout/gear1"/>
    <dgm:cxn modelId="{2F1E5B83-FE67-4B5A-9D60-796EBE8735A8}" type="presParOf" srcId="{BA640437-0C8B-445B-A1D8-9F5AD98DCBF1}" destId="{B7984E7E-3E80-43B5-94FE-D07B65746D31}" srcOrd="1" destOrd="0" presId="urn:microsoft.com/office/officeart/2005/8/layout/gear1"/>
    <dgm:cxn modelId="{0DAFE7A1-0138-464A-896C-F2096870E2E1}" type="presParOf" srcId="{BA640437-0C8B-445B-A1D8-9F5AD98DCBF1}" destId="{08544D48-6BB3-4C86-B61F-45DABBECF074}" srcOrd="2" destOrd="0" presId="urn:microsoft.com/office/officeart/2005/8/layout/gear1"/>
    <dgm:cxn modelId="{57DA74B4-D98C-44EC-8AA0-409C5130147B}" type="presParOf" srcId="{BA640437-0C8B-445B-A1D8-9F5AD98DCBF1}" destId="{A2489602-A603-4478-AAC7-7D4E7B1A7814}" srcOrd="3" destOrd="0" presId="urn:microsoft.com/office/officeart/2005/8/layout/gear1"/>
    <dgm:cxn modelId="{A6C1CDA7-B702-4BD8-AB27-BC8480ADFD58}" type="presParOf" srcId="{BA640437-0C8B-445B-A1D8-9F5AD98DCBF1}" destId="{E9CE0C58-F11C-4DFF-B283-FD0D121A4AE9}" srcOrd="4" destOrd="0" presId="urn:microsoft.com/office/officeart/2005/8/layout/gear1"/>
    <dgm:cxn modelId="{01A03EFB-FDD1-49A9-99C0-B6B8B99288C9}" type="presParOf" srcId="{BA640437-0C8B-445B-A1D8-9F5AD98DCBF1}" destId="{F044E431-5123-498A-953E-CD76639EABDF}" srcOrd="5" destOrd="0" presId="urn:microsoft.com/office/officeart/2005/8/layout/gear1"/>
    <dgm:cxn modelId="{7EDC6A98-392D-48CE-A022-71BBD29D94B8}" type="presParOf" srcId="{BA640437-0C8B-445B-A1D8-9F5AD98DCBF1}" destId="{4CC6DAE0-3587-42B0-8FC2-E54517C4465C}" srcOrd="6" destOrd="0" presId="urn:microsoft.com/office/officeart/2005/8/layout/gear1"/>
    <dgm:cxn modelId="{D244CBD7-AAEE-4E78-A7BE-B66ABFFEDFD8}" type="presParOf" srcId="{BA640437-0C8B-445B-A1D8-9F5AD98DCBF1}" destId="{77B05166-372A-4FEC-8F4C-6C68D3F86DE2}" srcOrd="7" destOrd="0" presId="urn:microsoft.com/office/officeart/2005/8/layout/gear1"/>
    <dgm:cxn modelId="{6DD33457-A4B5-4FBD-81D7-8981DD482A30}" type="presParOf" srcId="{BA640437-0C8B-445B-A1D8-9F5AD98DCBF1}" destId="{BCCF544F-E2E7-4077-BFD8-8CD2ADB6BFF3}" srcOrd="8" destOrd="0" presId="urn:microsoft.com/office/officeart/2005/8/layout/gear1"/>
    <dgm:cxn modelId="{69AA4DC2-6713-4F12-899E-BE2988A72989}" type="presParOf" srcId="{BA640437-0C8B-445B-A1D8-9F5AD98DCBF1}" destId="{2664010B-208A-4612-854A-0B7A837917DE}" srcOrd="9" destOrd="0" presId="urn:microsoft.com/office/officeart/2005/8/layout/gear1"/>
    <dgm:cxn modelId="{78454F45-AD28-41E7-B39E-E0514A856432}" type="presParOf" srcId="{BA640437-0C8B-445B-A1D8-9F5AD98DCBF1}" destId="{359EF972-DEA0-49E7-BB57-E053FCA29DFF}" srcOrd="10" destOrd="0" presId="urn:microsoft.com/office/officeart/2005/8/layout/gear1"/>
    <dgm:cxn modelId="{72D66B87-F9E9-4963-8E9B-D17B393753D1}" type="presParOf" srcId="{BA640437-0C8B-445B-A1D8-9F5AD98DCBF1}" destId="{D4FAA2A2-BD0C-486E-87AE-DC1A436E7C0D}" srcOrd="11" destOrd="0" presId="urn:microsoft.com/office/officeart/2005/8/layout/gear1"/>
    <dgm:cxn modelId="{EAD18A01-6152-4304-A6FB-FDF692C71281}" type="presParOf" srcId="{BA640437-0C8B-445B-A1D8-9F5AD98DCBF1}" destId="{1F0D3344-661C-4B0C-B9A0-0AACDFC8529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40323E-E0EA-4CE9-9FE8-1A0599CC9DB3}" type="doc">
      <dgm:prSet loTypeId="urn:microsoft.com/office/officeart/2005/8/layout/cycle3" loCatId="cycle" qsTypeId="urn:microsoft.com/office/officeart/2005/8/quickstyle/3d2#3" qsCatId="3D" csTypeId="urn:microsoft.com/office/officeart/2005/8/colors/colorful1#22" csCatId="colorful" phldr="1"/>
      <dgm:spPr/>
      <dgm:t>
        <a:bodyPr/>
        <a:lstStyle/>
        <a:p>
          <a:endParaRPr lang="tr-TR"/>
        </a:p>
      </dgm:t>
    </dgm:pt>
    <dgm:pt modelId="{CF0C8769-81E3-4364-998A-B2F81DF743C1}">
      <dgm:prSet custT="1"/>
      <dgm:spPr/>
      <dgm:t>
        <a:bodyPr/>
        <a:lstStyle/>
        <a:p>
          <a:pPr rtl="0"/>
          <a:r>
            <a:rPr lang="tr-TR" sz="1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BU AMAÇLAR HİYERARŞİSİNDE HANGİSİNİN DİĞERİNDEN DAHA ÜSTÜN OLDUĞUNU AÇIKLAMAK ZORDUR.</a:t>
          </a:r>
          <a:endParaRPr lang="tr-TR" sz="15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D664DB-E3D7-4C33-87AF-AF10370CD5CC}" type="parTrans" cxnId="{2E9ECA84-3F60-454A-8D8D-82C0FCB168E0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74A4791B-0737-4319-B36F-D41B5E85E4C1}" type="sibTrans" cxnId="{2E9ECA84-3F60-454A-8D8D-82C0FCB168E0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66A5D34B-C0A4-4BFA-B306-9B5C1827E4BA}">
      <dgm:prSet custT="1"/>
      <dgm:spPr/>
      <dgm:t>
        <a:bodyPr/>
        <a:lstStyle/>
        <a:p>
          <a:pPr rtl="0"/>
          <a:r>
            <a:rPr lang="tr-TR" sz="1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BUNLARIN HEPSİ BİRBİRİNİ ETKİLEYEN YATAY BİR SİSTEMİN PARÇALARIDIR.</a:t>
          </a:r>
          <a:endParaRPr lang="tr-TR" sz="15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577849-8658-4CB8-A236-791735AF6739}" type="parTrans" cxnId="{D0D1B67A-4343-4BD7-9BF5-DD7A2F5D08C0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FB4D4DFC-C414-4C04-8C2D-F51C1CF85A2F}" type="sibTrans" cxnId="{D0D1B67A-4343-4BD7-9BF5-DD7A2F5D08C0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4A915078-85AA-41ED-9E27-5EECBDD68861}">
      <dgm:prSet custT="1"/>
      <dgm:spPr/>
      <dgm:t>
        <a:bodyPr/>
        <a:lstStyle/>
        <a:p>
          <a:pPr algn="ctr" rtl="0"/>
          <a:r>
            <a:rPr lang="tr-TR" sz="1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GENEL AMAÇLARI BELİRLEDİKTEN SONRA  BUNLARI GERÇEKLEŞTİRMEK ÜZERE HER DEPARTMAN , BÖLÜM VE SERVİS  DÜZEYİNDE İKİNCİL AMAÇLARI BELİRLENMELİDİR.</a:t>
          </a:r>
          <a:endParaRPr lang="tr-TR" sz="15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813E68-A2F7-481B-9BB6-8FFD4C299A89}" type="parTrans" cxnId="{569291CC-3A4E-440C-880C-DDE9DA55A13C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D80DAF26-E57C-4648-9471-94066A2893D1}" type="sibTrans" cxnId="{569291CC-3A4E-440C-880C-DDE9DA55A13C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C2DE48A1-68F4-4C52-8EB9-F243165C2114}">
      <dgm:prSet custT="1"/>
      <dgm:spPr/>
      <dgm:t>
        <a:bodyPr/>
        <a:lstStyle/>
        <a:p>
          <a:pPr rtl="0"/>
          <a:r>
            <a:rPr lang="tr-TR" sz="1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GENEL AMAÇLAR  ÇOK UZUN SÜRELİ  HATTA İŞLETMENİN YAŞAMI BOYUNCA DEVAM EDERLER. </a:t>
          </a:r>
          <a:endParaRPr lang="tr-TR" sz="15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8C0442-7205-4CC7-89AE-F364F271DE46}" type="parTrans" cxnId="{1ACE373E-8A29-47A6-9BDB-EB8056313C3B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2E376CDF-7A18-46BA-9989-3FE40CF298B9}" type="sibTrans" cxnId="{1ACE373E-8A29-47A6-9BDB-EB8056313C3B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C3E829C1-118D-4F44-B8BC-42CEBF8232E4}">
      <dgm:prSet custT="1"/>
      <dgm:spPr/>
      <dgm:t>
        <a:bodyPr/>
        <a:lstStyle/>
        <a:p>
          <a:pPr rtl="0"/>
          <a:r>
            <a:rPr lang="tr-TR" sz="1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ENAZ YILDA BİR KEZ GÖZDEN GEÇİRİLMELİDİR. </a:t>
          </a:r>
          <a:endParaRPr lang="tr-TR" sz="15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5F55F8-D848-451F-957E-762C9DC23167}" type="parTrans" cxnId="{34D6A0D0-D571-48B9-A716-84FDC0DB4D3B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61AA0969-394B-4BB7-B869-86F77F329853}" type="sibTrans" cxnId="{34D6A0D0-D571-48B9-A716-84FDC0DB4D3B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2206C2FA-77B0-4D23-998A-692DD2FBFA7F}" type="pres">
      <dgm:prSet presAssocID="{1A40323E-E0EA-4CE9-9FE8-1A0599CC9D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59B7EB6-567C-4C30-A58E-A8F26250188C}" type="pres">
      <dgm:prSet presAssocID="{1A40323E-E0EA-4CE9-9FE8-1A0599CC9DB3}" presName="cycle" presStyleCnt="0"/>
      <dgm:spPr/>
    </dgm:pt>
    <dgm:pt modelId="{290F95BF-4BAC-4B9F-B23A-B1B2A1DC7318}" type="pres">
      <dgm:prSet presAssocID="{CF0C8769-81E3-4364-998A-B2F81DF743C1}" presName="nodeFirstNode" presStyleLbl="node1" presStyleIdx="0" presStyleCnt="5" custScaleX="118239" custScaleY="1165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903B31-7A5D-4079-9B5E-750BE2B202C2}" type="pres">
      <dgm:prSet presAssocID="{74A4791B-0737-4319-B36F-D41B5E85E4C1}" presName="sibTransFirstNode" presStyleLbl="bgShp" presStyleIdx="0" presStyleCnt="1"/>
      <dgm:spPr/>
      <dgm:t>
        <a:bodyPr/>
        <a:lstStyle/>
        <a:p>
          <a:endParaRPr lang="tr-TR"/>
        </a:p>
      </dgm:t>
    </dgm:pt>
    <dgm:pt modelId="{38CFC382-CD70-45FA-BAD9-6B75C2E8B7D7}" type="pres">
      <dgm:prSet presAssocID="{66A5D34B-C0A4-4BFA-B306-9B5C1827E4BA}" presName="nodeFollowingNodes" presStyleLbl="node1" presStyleIdx="1" presStyleCnt="5" custScaleX="118239" custScaleY="1165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CD05AB-6FF2-45FC-891B-09BAC977B218}" type="pres">
      <dgm:prSet presAssocID="{4A915078-85AA-41ED-9E27-5EECBDD68861}" presName="nodeFollowingNodes" presStyleLbl="node1" presStyleIdx="2" presStyleCnt="5" custScaleX="140920" custScaleY="116546" custRadScaleRad="113374" custRadScaleInc="-141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3A6CC5-4D82-4722-A7B8-A877DF22B670}" type="pres">
      <dgm:prSet presAssocID="{C2DE48A1-68F4-4C52-8EB9-F243165C2114}" presName="nodeFollowingNodes" presStyleLbl="node1" presStyleIdx="3" presStyleCnt="5" custScaleX="140920" custScaleY="116546" custRadScaleRad="122778" custRadScaleInc="2130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E1DC9B-65A5-42FB-8A55-31E2C57EC2E3}" type="pres">
      <dgm:prSet presAssocID="{C3E829C1-118D-4F44-B8BC-42CEBF8232E4}" presName="nodeFollowingNodes" presStyleLbl="node1" presStyleIdx="4" presStyleCnt="5" custScaleX="118239" custScaleY="1165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9EB3AE7-DC97-4B1F-A3F5-C5018D9CC8A3}" type="presOf" srcId="{CF0C8769-81E3-4364-998A-B2F81DF743C1}" destId="{290F95BF-4BAC-4B9F-B23A-B1B2A1DC7318}" srcOrd="0" destOrd="0" presId="urn:microsoft.com/office/officeart/2005/8/layout/cycle3"/>
    <dgm:cxn modelId="{FEFC880B-8E07-4EF5-83BB-26C6AB9D0158}" type="presOf" srcId="{74A4791B-0737-4319-B36F-D41B5E85E4C1}" destId="{46903B31-7A5D-4079-9B5E-750BE2B202C2}" srcOrd="0" destOrd="0" presId="urn:microsoft.com/office/officeart/2005/8/layout/cycle3"/>
    <dgm:cxn modelId="{D0D1B67A-4343-4BD7-9BF5-DD7A2F5D08C0}" srcId="{1A40323E-E0EA-4CE9-9FE8-1A0599CC9DB3}" destId="{66A5D34B-C0A4-4BFA-B306-9B5C1827E4BA}" srcOrd="1" destOrd="0" parTransId="{72577849-8658-4CB8-A236-791735AF6739}" sibTransId="{FB4D4DFC-C414-4C04-8C2D-F51C1CF85A2F}"/>
    <dgm:cxn modelId="{5B4DB895-9775-4FB5-9A80-3CC5AD1960B3}" type="presOf" srcId="{1A40323E-E0EA-4CE9-9FE8-1A0599CC9DB3}" destId="{2206C2FA-77B0-4D23-998A-692DD2FBFA7F}" srcOrd="0" destOrd="0" presId="urn:microsoft.com/office/officeart/2005/8/layout/cycle3"/>
    <dgm:cxn modelId="{1ACE373E-8A29-47A6-9BDB-EB8056313C3B}" srcId="{1A40323E-E0EA-4CE9-9FE8-1A0599CC9DB3}" destId="{C2DE48A1-68F4-4C52-8EB9-F243165C2114}" srcOrd="3" destOrd="0" parTransId="{EB8C0442-7205-4CC7-89AE-F364F271DE46}" sibTransId="{2E376CDF-7A18-46BA-9989-3FE40CF298B9}"/>
    <dgm:cxn modelId="{2E9398B5-0519-4BC4-88C5-67F02B49F39D}" type="presOf" srcId="{C2DE48A1-68F4-4C52-8EB9-F243165C2114}" destId="{333A6CC5-4D82-4722-A7B8-A877DF22B670}" srcOrd="0" destOrd="0" presId="urn:microsoft.com/office/officeart/2005/8/layout/cycle3"/>
    <dgm:cxn modelId="{A09D90BA-2DE3-4E2C-BAAD-3381C1DC0478}" type="presOf" srcId="{66A5D34B-C0A4-4BFA-B306-9B5C1827E4BA}" destId="{38CFC382-CD70-45FA-BAD9-6B75C2E8B7D7}" srcOrd="0" destOrd="0" presId="urn:microsoft.com/office/officeart/2005/8/layout/cycle3"/>
    <dgm:cxn modelId="{569291CC-3A4E-440C-880C-DDE9DA55A13C}" srcId="{1A40323E-E0EA-4CE9-9FE8-1A0599CC9DB3}" destId="{4A915078-85AA-41ED-9E27-5EECBDD68861}" srcOrd="2" destOrd="0" parTransId="{FA813E68-A2F7-481B-9BB6-8FFD4C299A89}" sibTransId="{D80DAF26-E57C-4648-9471-94066A2893D1}"/>
    <dgm:cxn modelId="{34D6A0D0-D571-48B9-A716-84FDC0DB4D3B}" srcId="{1A40323E-E0EA-4CE9-9FE8-1A0599CC9DB3}" destId="{C3E829C1-118D-4F44-B8BC-42CEBF8232E4}" srcOrd="4" destOrd="0" parTransId="{645F55F8-D848-451F-957E-762C9DC23167}" sibTransId="{61AA0969-394B-4BB7-B869-86F77F329853}"/>
    <dgm:cxn modelId="{0A754E90-5A2F-4AFA-B4E2-07DED6B14005}" type="presOf" srcId="{C3E829C1-118D-4F44-B8BC-42CEBF8232E4}" destId="{FAE1DC9B-65A5-42FB-8A55-31E2C57EC2E3}" srcOrd="0" destOrd="0" presId="urn:microsoft.com/office/officeart/2005/8/layout/cycle3"/>
    <dgm:cxn modelId="{65D66B47-0DAA-48D5-A3EA-5678CEE1662B}" type="presOf" srcId="{4A915078-85AA-41ED-9E27-5EECBDD68861}" destId="{16CD05AB-6FF2-45FC-891B-09BAC977B218}" srcOrd="0" destOrd="0" presId="urn:microsoft.com/office/officeart/2005/8/layout/cycle3"/>
    <dgm:cxn modelId="{2E9ECA84-3F60-454A-8D8D-82C0FCB168E0}" srcId="{1A40323E-E0EA-4CE9-9FE8-1A0599CC9DB3}" destId="{CF0C8769-81E3-4364-998A-B2F81DF743C1}" srcOrd="0" destOrd="0" parTransId="{F8D664DB-E3D7-4C33-87AF-AF10370CD5CC}" sibTransId="{74A4791B-0737-4319-B36F-D41B5E85E4C1}"/>
    <dgm:cxn modelId="{EDCE81FB-9752-40FD-982B-BF0D5D78607C}" type="presParOf" srcId="{2206C2FA-77B0-4D23-998A-692DD2FBFA7F}" destId="{259B7EB6-567C-4C30-A58E-A8F26250188C}" srcOrd="0" destOrd="0" presId="urn:microsoft.com/office/officeart/2005/8/layout/cycle3"/>
    <dgm:cxn modelId="{3C2BDEE9-0A6C-4416-803A-6F7400F34D40}" type="presParOf" srcId="{259B7EB6-567C-4C30-A58E-A8F26250188C}" destId="{290F95BF-4BAC-4B9F-B23A-B1B2A1DC7318}" srcOrd="0" destOrd="0" presId="urn:microsoft.com/office/officeart/2005/8/layout/cycle3"/>
    <dgm:cxn modelId="{150CD693-1660-4B01-AEE8-32360A37FA47}" type="presParOf" srcId="{259B7EB6-567C-4C30-A58E-A8F26250188C}" destId="{46903B31-7A5D-4079-9B5E-750BE2B202C2}" srcOrd="1" destOrd="0" presId="urn:microsoft.com/office/officeart/2005/8/layout/cycle3"/>
    <dgm:cxn modelId="{E589DFD7-EA95-4FDE-882A-B5C69D219341}" type="presParOf" srcId="{259B7EB6-567C-4C30-A58E-A8F26250188C}" destId="{38CFC382-CD70-45FA-BAD9-6B75C2E8B7D7}" srcOrd="2" destOrd="0" presId="urn:microsoft.com/office/officeart/2005/8/layout/cycle3"/>
    <dgm:cxn modelId="{5186C9CE-BEA5-430C-87E6-0FDBBBB1D5CA}" type="presParOf" srcId="{259B7EB6-567C-4C30-A58E-A8F26250188C}" destId="{16CD05AB-6FF2-45FC-891B-09BAC977B218}" srcOrd="3" destOrd="0" presId="urn:microsoft.com/office/officeart/2005/8/layout/cycle3"/>
    <dgm:cxn modelId="{AFC15A20-55E9-49C9-8977-865B698E53DB}" type="presParOf" srcId="{259B7EB6-567C-4C30-A58E-A8F26250188C}" destId="{333A6CC5-4D82-4722-A7B8-A877DF22B670}" srcOrd="4" destOrd="0" presId="urn:microsoft.com/office/officeart/2005/8/layout/cycle3"/>
    <dgm:cxn modelId="{474DA54D-F704-4F8A-A9B1-6A3EFC0E396C}" type="presParOf" srcId="{259B7EB6-567C-4C30-A58E-A8F26250188C}" destId="{FAE1DC9B-65A5-42FB-8A55-31E2C57EC2E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06EED7-85F0-46F9-8D2A-26CD7308745C}" type="doc">
      <dgm:prSet loTypeId="urn:microsoft.com/office/officeart/2005/8/layout/matrix1" loCatId="matrix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48D39742-0F58-4FC8-AABC-841D1E98CE5D}">
      <dgm:prSet/>
      <dgm:spPr/>
      <dgm:t>
        <a:bodyPr/>
        <a:lstStyle/>
        <a:p>
          <a:pPr algn="ctr" rtl="0"/>
          <a:r>
            <a:rPr lang="tr-TR" dirty="0" smtClean="0">
              <a:latin typeface="Times New Roman" pitchFamily="18" charset="0"/>
              <a:cs typeface="Times New Roman" pitchFamily="18" charset="0"/>
            </a:rPr>
            <a:t>Eylemsel amaç türleri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AFF1C77D-1616-4796-BFA6-7616998689CB}" type="parTrans" cxnId="{562EEE2A-311B-4B8A-98D2-FB31C43192D3}">
      <dgm:prSet/>
      <dgm:spPr/>
      <dgm:t>
        <a:bodyPr/>
        <a:lstStyle/>
        <a:p>
          <a:pPr algn="ctr"/>
          <a:endParaRPr lang="tr-TR"/>
        </a:p>
      </dgm:t>
    </dgm:pt>
    <dgm:pt modelId="{44025563-DB8A-4662-9474-CBC80957DDDC}" type="sibTrans" cxnId="{562EEE2A-311B-4B8A-98D2-FB31C43192D3}">
      <dgm:prSet/>
      <dgm:spPr/>
      <dgm:t>
        <a:bodyPr/>
        <a:lstStyle/>
        <a:p>
          <a:pPr algn="ctr"/>
          <a:endParaRPr lang="tr-TR"/>
        </a:p>
      </dgm:t>
    </dgm:pt>
    <dgm:pt modelId="{209447E2-F64E-4B61-99FF-A66A83C85740}">
      <dgm:prSet/>
      <dgm:spPr/>
      <dgm:t>
        <a:bodyPr/>
        <a:lstStyle/>
        <a:p>
          <a:pPr algn="ctr" rtl="0"/>
          <a:r>
            <a:rPr lang="tr-TR" dirty="0" smtClean="0">
              <a:latin typeface="Times New Roman" pitchFamily="18" charset="0"/>
              <a:cs typeface="Times New Roman" pitchFamily="18" charset="0"/>
            </a:rPr>
            <a:t>1.Bir satıcını zorunlu kılınan asgari satış miktarı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96AD3744-3FFE-4B7A-BB70-267D0F9B36F4}" type="parTrans" cxnId="{25D11626-12EB-4128-8FF5-E2F408249DBF}">
      <dgm:prSet/>
      <dgm:spPr/>
      <dgm:t>
        <a:bodyPr/>
        <a:lstStyle/>
        <a:p>
          <a:pPr algn="ctr"/>
          <a:endParaRPr lang="tr-TR"/>
        </a:p>
      </dgm:t>
    </dgm:pt>
    <dgm:pt modelId="{B04392EA-C2EA-4A77-9CEB-5A51DC2B9CA1}" type="sibTrans" cxnId="{25D11626-12EB-4128-8FF5-E2F408249DBF}">
      <dgm:prSet/>
      <dgm:spPr/>
      <dgm:t>
        <a:bodyPr/>
        <a:lstStyle/>
        <a:p>
          <a:pPr algn="ctr"/>
          <a:endParaRPr lang="tr-TR"/>
        </a:p>
      </dgm:t>
    </dgm:pt>
    <dgm:pt modelId="{6066DC7D-70E8-410D-A647-D31B6219AB53}">
      <dgm:prSet/>
      <dgm:spPr/>
      <dgm:t>
        <a:bodyPr/>
        <a:lstStyle/>
        <a:p>
          <a:pPr algn="ctr" rtl="0"/>
          <a:r>
            <a:rPr lang="tr-TR" dirty="0" smtClean="0">
              <a:latin typeface="Times New Roman" pitchFamily="18" charset="0"/>
              <a:cs typeface="Times New Roman" pitchFamily="18" charset="0"/>
            </a:rPr>
            <a:t>2.Her satıcının yaptığı müşteri ziyareti oranı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9D333BE9-17E1-4AA9-9C2B-C20617AEDA7D}" type="parTrans" cxnId="{DF8FA147-EC80-4397-868D-9975D1BFDFF8}">
      <dgm:prSet/>
      <dgm:spPr/>
      <dgm:t>
        <a:bodyPr/>
        <a:lstStyle/>
        <a:p>
          <a:pPr algn="ctr"/>
          <a:endParaRPr lang="tr-TR"/>
        </a:p>
      </dgm:t>
    </dgm:pt>
    <dgm:pt modelId="{2C23AB68-4EDA-4635-B7B2-0C92F74FFD90}" type="sibTrans" cxnId="{DF8FA147-EC80-4397-868D-9975D1BFDFF8}">
      <dgm:prSet/>
      <dgm:spPr/>
      <dgm:t>
        <a:bodyPr/>
        <a:lstStyle/>
        <a:p>
          <a:pPr algn="ctr"/>
          <a:endParaRPr lang="tr-TR"/>
        </a:p>
      </dgm:t>
    </dgm:pt>
    <dgm:pt modelId="{54C19ED1-1333-499D-BC2F-D8532EAC0287}">
      <dgm:prSet/>
      <dgm:spPr/>
      <dgm:t>
        <a:bodyPr/>
        <a:lstStyle/>
        <a:p>
          <a:pPr algn="ctr" rtl="0"/>
          <a:r>
            <a:rPr lang="tr-TR" dirty="0" smtClean="0">
              <a:latin typeface="Times New Roman" pitchFamily="18" charset="0"/>
              <a:cs typeface="Times New Roman" pitchFamily="18" charset="0"/>
            </a:rPr>
            <a:t>3.Çalışılabilecek azami ve asgari  ek mesai saatleri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20BFEBB5-93D6-43BE-BC96-21A04A58D934}" type="parTrans" cxnId="{0944553D-A421-4B93-8FE3-31099BCC9F15}">
      <dgm:prSet/>
      <dgm:spPr/>
      <dgm:t>
        <a:bodyPr/>
        <a:lstStyle/>
        <a:p>
          <a:pPr algn="ctr"/>
          <a:endParaRPr lang="tr-TR"/>
        </a:p>
      </dgm:t>
    </dgm:pt>
    <dgm:pt modelId="{9924AF95-CA04-4716-A282-5578187904C5}" type="sibTrans" cxnId="{0944553D-A421-4B93-8FE3-31099BCC9F15}">
      <dgm:prSet/>
      <dgm:spPr/>
      <dgm:t>
        <a:bodyPr/>
        <a:lstStyle/>
        <a:p>
          <a:pPr algn="ctr"/>
          <a:endParaRPr lang="tr-TR"/>
        </a:p>
      </dgm:t>
    </dgm:pt>
    <dgm:pt modelId="{2D545352-C99D-4071-826F-67867F20844A}">
      <dgm:prSet/>
      <dgm:spPr/>
      <dgm:t>
        <a:bodyPr/>
        <a:lstStyle/>
        <a:p>
          <a:pPr algn="ctr" rtl="0"/>
          <a:r>
            <a:rPr lang="tr-TR" dirty="0" smtClean="0">
              <a:latin typeface="Times New Roman" pitchFamily="18" charset="0"/>
              <a:cs typeface="Times New Roman" pitchFamily="18" charset="0"/>
            </a:rPr>
            <a:t>4.Kabul edilebilir maksimum kayıp miktarı	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E75B6664-D779-4EA6-8157-3AB079CC5BE6}" type="parTrans" cxnId="{D6ED149D-3B93-4AAD-BF6C-E64607A3370B}">
      <dgm:prSet/>
      <dgm:spPr/>
      <dgm:t>
        <a:bodyPr/>
        <a:lstStyle/>
        <a:p>
          <a:pPr algn="ctr"/>
          <a:endParaRPr lang="tr-TR"/>
        </a:p>
      </dgm:t>
    </dgm:pt>
    <dgm:pt modelId="{779CBB28-30A2-4B4A-9AA5-B2A701C13E1E}" type="sibTrans" cxnId="{D6ED149D-3B93-4AAD-BF6C-E64607A3370B}">
      <dgm:prSet/>
      <dgm:spPr/>
      <dgm:t>
        <a:bodyPr/>
        <a:lstStyle/>
        <a:p>
          <a:pPr algn="ctr"/>
          <a:endParaRPr lang="tr-TR"/>
        </a:p>
      </dgm:t>
    </dgm:pt>
    <dgm:pt modelId="{74620255-3BE4-48A8-8207-5528D862AC3B}" type="pres">
      <dgm:prSet presAssocID="{8006EED7-85F0-46F9-8D2A-26CD7308745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5577F49-F1B3-477B-959E-4226A10D1C60}" type="pres">
      <dgm:prSet presAssocID="{8006EED7-85F0-46F9-8D2A-26CD7308745C}" presName="matrix" presStyleCnt="0"/>
      <dgm:spPr/>
      <dgm:t>
        <a:bodyPr/>
        <a:lstStyle/>
        <a:p>
          <a:endParaRPr lang="tr-TR"/>
        </a:p>
      </dgm:t>
    </dgm:pt>
    <dgm:pt modelId="{7AD0F8F5-0EBA-430B-8A56-D4B7633BF205}" type="pres">
      <dgm:prSet presAssocID="{8006EED7-85F0-46F9-8D2A-26CD7308745C}" presName="tile1" presStyleLbl="node1" presStyleIdx="0" presStyleCnt="4"/>
      <dgm:spPr/>
      <dgm:t>
        <a:bodyPr/>
        <a:lstStyle/>
        <a:p>
          <a:endParaRPr lang="tr-TR"/>
        </a:p>
      </dgm:t>
    </dgm:pt>
    <dgm:pt modelId="{9922AB5E-24DA-4045-9223-DE92A506F0C2}" type="pres">
      <dgm:prSet presAssocID="{8006EED7-85F0-46F9-8D2A-26CD7308745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20CD57-1101-4674-8048-BDF4E84E84DF}" type="pres">
      <dgm:prSet presAssocID="{8006EED7-85F0-46F9-8D2A-26CD7308745C}" presName="tile2" presStyleLbl="node1" presStyleIdx="1" presStyleCnt="4"/>
      <dgm:spPr/>
      <dgm:t>
        <a:bodyPr/>
        <a:lstStyle/>
        <a:p>
          <a:endParaRPr lang="tr-TR"/>
        </a:p>
      </dgm:t>
    </dgm:pt>
    <dgm:pt modelId="{56A626BB-2BA8-4FDC-A295-020687D3399D}" type="pres">
      <dgm:prSet presAssocID="{8006EED7-85F0-46F9-8D2A-26CD7308745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D44044-6986-4E81-87EF-29927A71A0AB}" type="pres">
      <dgm:prSet presAssocID="{8006EED7-85F0-46F9-8D2A-26CD7308745C}" presName="tile3" presStyleLbl="node1" presStyleIdx="2" presStyleCnt="4"/>
      <dgm:spPr/>
      <dgm:t>
        <a:bodyPr/>
        <a:lstStyle/>
        <a:p>
          <a:endParaRPr lang="tr-TR"/>
        </a:p>
      </dgm:t>
    </dgm:pt>
    <dgm:pt modelId="{795C85C3-1610-4B5E-AEBB-EEBB4A5BE9E8}" type="pres">
      <dgm:prSet presAssocID="{8006EED7-85F0-46F9-8D2A-26CD7308745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0450A4-8475-440F-A194-09FB85152153}" type="pres">
      <dgm:prSet presAssocID="{8006EED7-85F0-46F9-8D2A-26CD7308745C}" presName="tile4" presStyleLbl="node1" presStyleIdx="3" presStyleCnt="4"/>
      <dgm:spPr/>
      <dgm:t>
        <a:bodyPr/>
        <a:lstStyle/>
        <a:p>
          <a:endParaRPr lang="tr-TR"/>
        </a:p>
      </dgm:t>
    </dgm:pt>
    <dgm:pt modelId="{7FD99E23-6806-4025-A029-125468B5ECB0}" type="pres">
      <dgm:prSet presAssocID="{8006EED7-85F0-46F9-8D2A-26CD7308745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E6B7B9-B553-427A-83A7-EF4894C10627}" type="pres">
      <dgm:prSet presAssocID="{8006EED7-85F0-46F9-8D2A-26CD7308745C}" presName="centerTile" presStyleLbl="fgShp" presStyleIdx="0" presStyleCnt="1" custScaleX="125382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54EC9BD7-261D-4EE7-A073-0C2595381A37}" type="presOf" srcId="{209447E2-F64E-4B61-99FF-A66A83C85740}" destId="{9922AB5E-24DA-4045-9223-DE92A506F0C2}" srcOrd="1" destOrd="0" presId="urn:microsoft.com/office/officeart/2005/8/layout/matrix1"/>
    <dgm:cxn modelId="{093F3DA2-3F60-41E6-8E1D-C9FDAACC5867}" type="presOf" srcId="{209447E2-F64E-4B61-99FF-A66A83C85740}" destId="{7AD0F8F5-0EBA-430B-8A56-D4B7633BF205}" srcOrd="0" destOrd="0" presId="urn:microsoft.com/office/officeart/2005/8/layout/matrix1"/>
    <dgm:cxn modelId="{0944553D-A421-4B93-8FE3-31099BCC9F15}" srcId="{48D39742-0F58-4FC8-AABC-841D1E98CE5D}" destId="{54C19ED1-1333-499D-BC2F-D8532EAC0287}" srcOrd="2" destOrd="0" parTransId="{20BFEBB5-93D6-43BE-BC96-21A04A58D934}" sibTransId="{9924AF95-CA04-4716-A282-5578187904C5}"/>
    <dgm:cxn modelId="{562EEE2A-311B-4B8A-98D2-FB31C43192D3}" srcId="{8006EED7-85F0-46F9-8D2A-26CD7308745C}" destId="{48D39742-0F58-4FC8-AABC-841D1E98CE5D}" srcOrd="0" destOrd="0" parTransId="{AFF1C77D-1616-4796-BFA6-7616998689CB}" sibTransId="{44025563-DB8A-4662-9474-CBC80957DDDC}"/>
    <dgm:cxn modelId="{4F2FFD64-36CE-45F4-93DD-C81662DC2ED1}" type="presOf" srcId="{48D39742-0F58-4FC8-AABC-841D1E98CE5D}" destId="{FAE6B7B9-B553-427A-83A7-EF4894C10627}" srcOrd="0" destOrd="0" presId="urn:microsoft.com/office/officeart/2005/8/layout/matrix1"/>
    <dgm:cxn modelId="{8B2557FA-DC35-4E35-8DBF-ECF956FE8F80}" type="presOf" srcId="{2D545352-C99D-4071-826F-67867F20844A}" destId="{7FD99E23-6806-4025-A029-125468B5ECB0}" srcOrd="1" destOrd="0" presId="urn:microsoft.com/office/officeart/2005/8/layout/matrix1"/>
    <dgm:cxn modelId="{64B02107-C5C9-487E-B6A7-4383606762F6}" type="presOf" srcId="{54C19ED1-1333-499D-BC2F-D8532EAC0287}" destId="{795C85C3-1610-4B5E-AEBB-EEBB4A5BE9E8}" srcOrd="1" destOrd="0" presId="urn:microsoft.com/office/officeart/2005/8/layout/matrix1"/>
    <dgm:cxn modelId="{25D11626-12EB-4128-8FF5-E2F408249DBF}" srcId="{48D39742-0F58-4FC8-AABC-841D1E98CE5D}" destId="{209447E2-F64E-4B61-99FF-A66A83C85740}" srcOrd="0" destOrd="0" parTransId="{96AD3744-3FFE-4B7A-BB70-267D0F9B36F4}" sibTransId="{B04392EA-C2EA-4A77-9CEB-5A51DC2B9CA1}"/>
    <dgm:cxn modelId="{00F7CA4F-8C58-4BFE-923A-2565F3F56444}" type="presOf" srcId="{6066DC7D-70E8-410D-A647-D31B6219AB53}" destId="{56A626BB-2BA8-4FDC-A295-020687D3399D}" srcOrd="1" destOrd="0" presId="urn:microsoft.com/office/officeart/2005/8/layout/matrix1"/>
    <dgm:cxn modelId="{8544CF45-680D-4A71-98E0-04A3BCCEB05A}" type="presOf" srcId="{2D545352-C99D-4071-826F-67867F20844A}" destId="{950450A4-8475-440F-A194-09FB85152153}" srcOrd="0" destOrd="0" presId="urn:microsoft.com/office/officeart/2005/8/layout/matrix1"/>
    <dgm:cxn modelId="{4DC85081-C787-4C79-A435-F4B95349F309}" type="presOf" srcId="{8006EED7-85F0-46F9-8D2A-26CD7308745C}" destId="{74620255-3BE4-48A8-8207-5528D862AC3B}" srcOrd="0" destOrd="0" presId="urn:microsoft.com/office/officeart/2005/8/layout/matrix1"/>
    <dgm:cxn modelId="{53B3B831-1CE2-441A-B908-2B3326018836}" type="presOf" srcId="{54C19ED1-1333-499D-BC2F-D8532EAC0287}" destId="{5DD44044-6986-4E81-87EF-29927A71A0AB}" srcOrd="0" destOrd="0" presId="urn:microsoft.com/office/officeart/2005/8/layout/matrix1"/>
    <dgm:cxn modelId="{D6ED149D-3B93-4AAD-BF6C-E64607A3370B}" srcId="{48D39742-0F58-4FC8-AABC-841D1E98CE5D}" destId="{2D545352-C99D-4071-826F-67867F20844A}" srcOrd="3" destOrd="0" parTransId="{E75B6664-D779-4EA6-8157-3AB079CC5BE6}" sibTransId="{779CBB28-30A2-4B4A-9AA5-B2A701C13E1E}"/>
    <dgm:cxn modelId="{8BC2FC6C-0517-42E5-A53C-C51AD520C7BA}" type="presOf" srcId="{6066DC7D-70E8-410D-A647-D31B6219AB53}" destId="{F320CD57-1101-4674-8048-BDF4E84E84DF}" srcOrd="0" destOrd="0" presId="urn:microsoft.com/office/officeart/2005/8/layout/matrix1"/>
    <dgm:cxn modelId="{DF8FA147-EC80-4397-868D-9975D1BFDFF8}" srcId="{48D39742-0F58-4FC8-AABC-841D1E98CE5D}" destId="{6066DC7D-70E8-410D-A647-D31B6219AB53}" srcOrd="1" destOrd="0" parTransId="{9D333BE9-17E1-4AA9-9C2B-C20617AEDA7D}" sibTransId="{2C23AB68-4EDA-4635-B7B2-0C92F74FFD90}"/>
    <dgm:cxn modelId="{E242C079-A79D-498A-B77B-71C9A4D09E40}" type="presParOf" srcId="{74620255-3BE4-48A8-8207-5528D862AC3B}" destId="{65577F49-F1B3-477B-959E-4226A10D1C60}" srcOrd="0" destOrd="0" presId="urn:microsoft.com/office/officeart/2005/8/layout/matrix1"/>
    <dgm:cxn modelId="{451475CB-3465-4B58-83C9-A6DF6D0346C0}" type="presParOf" srcId="{65577F49-F1B3-477B-959E-4226A10D1C60}" destId="{7AD0F8F5-0EBA-430B-8A56-D4B7633BF205}" srcOrd="0" destOrd="0" presId="urn:microsoft.com/office/officeart/2005/8/layout/matrix1"/>
    <dgm:cxn modelId="{FE9A08A1-F2A9-4408-89B8-480F5FDCE073}" type="presParOf" srcId="{65577F49-F1B3-477B-959E-4226A10D1C60}" destId="{9922AB5E-24DA-4045-9223-DE92A506F0C2}" srcOrd="1" destOrd="0" presId="urn:microsoft.com/office/officeart/2005/8/layout/matrix1"/>
    <dgm:cxn modelId="{2F84F085-B702-4E98-BAB9-BD504E209B7C}" type="presParOf" srcId="{65577F49-F1B3-477B-959E-4226A10D1C60}" destId="{F320CD57-1101-4674-8048-BDF4E84E84DF}" srcOrd="2" destOrd="0" presId="urn:microsoft.com/office/officeart/2005/8/layout/matrix1"/>
    <dgm:cxn modelId="{E6BB18F5-7DFC-46F8-B6A1-A58F3F5D7C8B}" type="presParOf" srcId="{65577F49-F1B3-477B-959E-4226A10D1C60}" destId="{56A626BB-2BA8-4FDC-A295-020687D3399D}" srcOrd="3" destOrd="0" presId="urn:microsoft.com/office/officeart/2005/8/layout/matrix1"/>
    <dgm:cxn modelId="{5B8F18CD-B13D-449E-9E11-4A60623AE18A}" type="presParOf" srcId="{65577F49-F1B3-477B-959E-4226A10D1C60}" destId="{5DD44044-6986-4E81-87EF-29927A71A0AB}" srcOrd="4" destOrd="0" presId="urn:microsoft.com/office/officeart/2005/8/layout/matrix1"/>
    <dgm:cxn modelId="{8BBD82C0-0E87-43D1-9320-99E598EF4697}" type="presParOf" srcId="{65577F49-F1B3-477B-959E-4226A10D1C60}" destId="{795C85C3-1610-4B5E-AEBB-EEBB4A5BE9E8}" srcOrd="5" destOrd="0" presId="urn:microsoft.com/office/officeart/2005/8/layout/matrix1"/>
    <dgm:cxn modelId="{AB446831-77F7-43D8-8A21-7CE3BD619C2A}" type="presParOf" srcId="{65577F49-F1B3-477B-959E-4226A10D1C60}" destId="{950450A4-8475-440F-A194-09FB85152153}" srcOrd="6" destOrd="0" presId="urn:microsoft.com/office/officeart/2005/8/layout/matrix1"/>
    <dgm:cxn modelId="{470298B2-CF32-46FE-92BA-1D92F903F9B3}" type="presParOf" srcId="{65577F49-F1B3-477B-959E-4226A10D1C60}" destId="{7FD99E23-6806-4025-A029-125468B5ECB0}" srcOrd="7" destOrd="0" presId="urn:microsoft.com/office/officeart/2005/8/layout/matrix1"/>
    <dgm:cxn modelId="{1875C189-4DBD-481B-AD00-6CB06FC9BDCA}" type="presParOf" srcId="{74620255-3BE4-48A8-8207-5528D862AC3B}" destId="{FAE6B7B9-B553-427A-83A7-EF4894C1062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30F03A-58BA-48A9-88FC-E7BDA093878E}" type="doc">
      <dgm:prSet loTypeId="urn:microsoft.com/office/officeart/2005/8/layout/cycle1" loCatId="cycle" qsTypeId="urn:microsoft.com/office/officeart/2005/8/quickstyle/3d2#5" qsCatId="3D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F89230E0-4A2D-4FFD-9E8E-85497B2DA4F1}">
      <dgm:prSet custT="1"/>
      <dgm:spPr/>
      <dgm:t>
        <a:bodyPr/>
        <a:lstStyle/>
        <a:p>
          <a:pPr algn="ctr" rtl="0"/>
          <a:r>
            <a:rPr lang="tr-TR" sz="1900" dirty="0" smtClean="0">
              <a:latin typeface="Times New Roman" pitchFamily="18" charset="0"/>
              <a:cs typeface="Times New Roman" pitchFamily="18" charset="0"/>
            </a:rPr>
            <a:t>SOSYAL AMAÇLAR</a:t>
          </a:r>
          <a:endParaRPr lang="tr-TR" sz="1900" dirty="0">
            <a:latin typeface="Times New Roman" pitchFamily="18" charset="0"/>
            <a:cs typeface="Times New Roman" pitchFamily="18" charset="0"/>
          </a:endParaRPr>
        </a:p>
      </dgm:t>
    </dgm:pt>
    <dgm:pt modelId="{0119D7EC-C099-4602-AB8A-C986C0462C91}" type="parTrans" cxnId="{BAA84DD2-BC5E-41D6-A753-3FF080A6A80F}">
      <dgm:prSet/>
      <dgm:spPr/>
      <dgm:t>
        <a:bodyPr/>
        <a:lstStyle/>
        <a:p>
          <a:endParaRPr lang="tr-TR">
            <a:latin typeface="Times New Roman" pitchFamily="18" charset="0"/>
            <a:cs typeface="Times New Roman" pitchFamily="18" charset="0"/>
          </a:endParaRPr>
        </a:p>
      </dgm:t>
    </dgm:pt>
    <dgm:pt modelId="{9D053BEE-B4B6-439F-83C0-3F3AF21BF3C1}" type="sibTrans" cxnId="{BAA84DD2-BC5E-41D6-A753-3FF080A6A80F}">
      <dgm:prSet/>
      <dgm:spPr/>
      <dgm:t>
        <a:bodyPr/>
        <a:lstStyle/>
        <a:p>
          <a:endParaRPr lang="tr-TR">
            <a:latin typeface="Times New Roman" pitchFamily="18" charset="0"/>
            <a:cs typeface="Times New Roman" pitchFamily="18" charset="0"/>
          </a:endParaRPr>
        </a:p>
      </dgm:t>
    </dgm:pt>
    <dgm:pt modelId="{21AE3B6B-A55F-4898-A9DA-AF52FBAFD868}">
      <dgm:prSet custT="1"/>
      <dgm:spPr/>
      <dgm:t>
        <a:bodyPr/>
        <a:lstStyle/>
        <a:p>
          <a:pPr algn="ctr" rtl="0"/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Sosyal sorumluk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D8442A42-EC97-4C1E-A32A-3C2B26CEE182}" type="parTrans" cxnId="{356C7A44-EB55-49C8-8DB8-1B9325085E96}">
      <dgm:prSet/>
      <dgm:spPr/>
      <dgm:t>
        <a:bodyPr/>
        <a:lstStyle/>
        <a:p>
          <a:endParaRPr lang="tr-TR">
            <a:latin typeface="Times New Roman" pitchFamily="18" charset="0"/>
            <a:cs typeface="Times New Roman" pitchFamily="18" charset="0"/>
          </a:endParaRPr>
        </a:p>
      </dgm:t>
    </dgm:pt>
    <dgm:pt modelId="{47F00E30-961D-4D4E-867F-ECEAEE9CCC70}" type="sibTrans" cxnId="{356C7A44-EB55-49C8-8DB8-1B9325085E96}">
      <dgm:prSet/>
      <dgm:spPr/>
      <dgm:t>
        <a:bodyPr/>
        <a:lstStyle/>
        <a:p>
          <a:endParaRPr lang="tr-TR">
            <a:latin typeface="Times New Roman" pitchFamily="18" charset="0"/>
            <a:cs typeface="Times New Roman" pitchFamily="18" charset="0"/>
          </a:endParaRPr>
        </a:p>
      </dgm:t>
    </dgm:pt>
    <dgm:pt modelId="{DBBACD15-B840-49F3-8C84-E9C8D8D7E21E}">
      <dgm:prSet custT="1"/>
      <dgm:spPr/>
      <dgm:t>
        <a:bodyPr/>
        <a:lstStyle/>
        <a:p>
          <a:pPr algn="l" rtl="0"/>
          <a:r>
            <a:rPr lang="tr-TR" sz="1900" dirty="0" smtClean="0">
              <a:latin typeface="Times New Roman" pitchFamily="18" charset="0"/>
              <a:cs typeface="Times New Roman" pitchFamily="18" charset="0"/>
            </a:rPr>
            <a:t>EKONOMİK AMAÇLAR</a:t>
          </a:r>
          <a:endParaRPr lang="tr-TR" sz="1900" dirty="0">
            <a:latin typeface="Times New Roman" pitchFamily="18" charset="0"/>
            <a:cs typeface="Times New Roman" pitchFamily="18" charset="0"/>
          </a:endParaRPr>
        </a:p>
      </dgm:t>
    </dgm:pt>
    <dgm:pt modelId="{6B23774A-69A9-462A-83F0-2962EE91E03F}" type="parTrans" cxnId="{C9C4398B-3B77-4033-A3F6-30EA432618F6}">
      <dgm:prSet/>
      <dgm:spPr/>
      <dgm:t>
        <a:bodyPr/>
        <a:lstStyle/>
        <a:p>
          <a:endParaRPr lang="tr-TR">
            <a:latin typeface="Times New Roman" pitchFamily="18" charset="0"/>
            <a:cs typeface="Times New Roman" pitchFamily="18" charset="0"/>
          </a:endParaRPr>
        </a:p>
      </dgm:t>
    </dgm:pt>
    <dgm:pt modelId="{D65C797B-6AE8-4C0F-879C-EE75FD2448CC}" type="sibTrans" cxnId="{C9C4398B-3B77-4033-A3F6-30EA432618F6}">
      <dgm:prSet/>
      <dgm:spPr/>
      <dgm:t>
        <a:bodyPr/>
        <a:lstStyle/>
        <a:p>
          <a:endParaRPr lang="tr-TR">
            <a:latin typeface="Times New Roman" pitchFamily="18" charset="0"/>
            <a:cs typeface="Times New Roman" pitchFamily="18" charset="0"/>
          </a:endParaRPr>
        </a:p>
      </dgm:t>
    </dgm:pt>
    <dgm:pt modelId="{BD356BF9-87A9-4D33-A7F5-4C64DE28398C}">
      <dgm:prSet/>
      <dgm:spPr/>
      <dgm:t>
        <a:bodyPr/>
        <a:lstStyle/>
        <a:p>
          <a:pPr algn="l" rtl="0"/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Büyüme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1C9F76F0-7CD5-44C2-A81A-C2571C62DFBA}" type="parTrans" cxnId="{0C3F4995-19F7-4D93-A6ED-5CC826D8467D}">
      <dgm:prSet/>
      <dgm:spPr/>
      <dgm:t>
        <a:bodyPr/>
        <a:lstStyle/>
        <a:p>
          <a:endParaRPr lang="tr-TR">
            <a:latin typeface="Times New Roman" pitchFamily="18" charset="0"/>
            <a:cs typeface="Times New Roman" pitchFamily="18" charset="0"/>
          </a:endParaRPr>
        </a:p>
      </dgm:t>
    </dgm:pt>
    <dgm:pt modelId="{ED9BB18E-326A-4527-840A-E985C983C404}" type="sibTrans" cxnId="{0C3F4995-19F7-4D93-A6ED-5CC826D8467D}">
      <dgm:prSet/>
      <dgm:spPr/>
      <dgm:t>
        <a:bodyPr/>
        <a:lstStyle/>
        <a:p>
          <a:endParaRPr lang="tr-TR">
            <a:latin typeface="Times New Roman" pitchFamily="18" charset="0"/>
            <a:cs typeface="Times New Roman" pitchFamily="18" charset="0"/>
          </a:endParaRPr>
        </a:p>
      </dgm:t>
    </dgm:pt>
    <dgm:pt modelId="{DB56C109-C407-45BB-BC7B-3D49A1B4F328}">
      <dgm:prSet/>
      <dgm:spPr/>
      <dgm:t>
        <a:bodyPr/>
        <a:lstStyle/>
        <a:p>
          <a:pPr algn="l" rtl="0"/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Güvenlik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28587A05-E28C-4FD6-9D28-9FAD854B6C8E}" type="parTrans" cxnId="{C6FEE587-6126-4368-9F98-A9F4C2909B61}">
      <dgm:prSet/>
      <dgm:spPr/>
      <dgm:t>
        <a:bodyPr/>
        <a:lstStyle/>
        <a:p>
          <a:endParaRPr lang="tr-TR">
            <a:latin typeface="Times New Roman" pitchFamily="18" charset="0"/>
            <a:cs typeface="Times New Roman" pitchFamily="18" charset="0"/>
          </a:endParaRPr>
        </a:p>
      </dgm:t>
    </dgm:pt>
    <dgm:pt modelId="{1CC673EE-62DB-4297-84F3-22E3E080DA7F}" type="sibTrans" cxnId="{C6FEE587-6126-4368-9F98-A9F4C2909B61}">
      <dgm:prSet/>
      <dgm:spPr/>
      <dgm:t>
        <a:bodyPr/>
        <a:lstStyle/>
        <a:p>
          <a:endParaRPr lang="tr-TR">
            <a:latin typeface="Times New Roman" pitchFamily="18" charset="0"/>
            <a:cs typeface="Times New Roman" pitchFamily="18" charset="0"/>
          </a:endParaRPr>
        </a:p>
      </dgm:t>
    </dgm:pt>
    <dgm:pt modelId="{C6868B5E-568B-4AB3-9670-C3E16030EC7B}">
      <dgm:prSet/>
      <dgm:spPr/>
      <dgm:t>
        <a:bodyPr/>
        <a:lstStyle/>
        <a:p>
          <a:pPr algn="l" rtl="0"/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Otonomi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1C272E71-A647-4EB1-A0D5-B2993F17AD61}" type="parTrans" cxnId="{3A1EACA1-7F13-4462-A4F0-598BAC0B0F41}">
      <dgm:prSet/>
      <dgm:spPr/>
      <dgm:t>
        <a:bodyPr/>
        <a:lstStyle/>
        <a:p>
          <a:endParaRPr lang="tr-TR">
            <a:latin typeface="Times New Roman" pitchFamily="18" charset="0"/>
            <a:cs typeface="Times New Roman" pitchFamily="18" charset="0"/>
          </a:endParaRPr>
        </a:p>
      </dgm:t>
    </dgm:pt>
    <dgm:pt modelId="{399A8CB3-80ED-45EE-93C4-84657516D760}" type="sibTrans" cxnId="{3A1EACA1-7F13-4462-A4F0-598BAC0B0F41}">
      <dgm:prSet/>
      <dgm:spPr/>
      <dgm:t>
        <a:bodyPr/>
        <a:lstStyle/>
        <a:p>
          <a:endParaRPr lang="tr-TR">
            <a:latin typeface="Times New Roman" pitchFamily="18" charset="0"/>
            <a:cs typeface="Times New Roman" pitchFamily="18" charset="0"/>
          </a:endParaRPr>
        </a:p>
      </dgm:t>
    </dgm:pt>
    <dgm:pt modelId="{232AD455-39FA-425D-A15C-205400DE9A0C}">
      <dgm:prSet/>
      <dgm:spPr/>
      <dgm:t>
        <a:bodyPr/>
        <a:lstStyle/>
        <a:p>
          <a:pPr algn="l" rtl="0"/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Karlılık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FB717A2B-A8EF-458C-AD0F-28D350C7B4C6}" type="sibTrans" cxnId="{07794586-E5D3-4093-8C0B-2A77FB5C1CB3}">
      <dgm:prSet/>
      <dgm:spPr/>
      <dgm:t>
        <a:bodyPr/>
        <a:lstStyle/>
        <a:p>
          <a:endParaRPr lang="tr-TR">
            <a:latin typeface="Times New Roman" pitchFamily="18" charset="0"/>
            <a:cs typeface="Times New Roman" pitchFamily="18" charset="0"/>
          </a:endParaRPr>
        </a:p>
      </dgm:t>
    </dgm:pt>
    <dgm:pt modelId="{AB1209BC-7720-4CB9-B4A4-EC1E42DC6615}" type="parTrans" cxnId="{07794586-E5D3-4093-8C0B-2A77FB5C1CB3}">
      <dgm:prSet/>
      <dgm:spPr/>
      <dgm:t>
        <a:bodyPr/>
        <a:lstStyle/>
        <a:p>
          <a:endParaRPr lang="tr-TR">
            <a:latin typeface="Times New Roman" pitchFamily="18" charset="0"/>
            <a:cs typeface="Times New Roman" pitchFamily="18" charset="0"/>
          </a:endParaRPr>
        </a:p>
      </dgm:t>
    </dgm:pt>
    <dgm:pt modelId="{C8BFAE4A-3CA9-46B4-96BC-651FD10AB020}" type="pres">
      <dgm:prSet presAssocID="{8530F03A-58BA-48A9-88FC-E7BDA09387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4D74F58-3674-4B9A-9AFE-584A2C8DF3EF}" type="pres">
      <dgm:prSet presAssocID="{F89230E0-4A2D-4FFD-9E8E-85497B2DA4F1}" presName="dummy" presStyleCnt="0"/>
      <dgm:spPr/>
      <dgm:t>
        <a:bodyPr/>
        <a:lstStyle/>
        <a:p>
          <a:endParaRPr lang="tr-TR"/>
        </a:p>
      </dgm:t>
    </dgm:pt>
    <dgm:pt modelId="{224FD674-9EFA-435F-96E9-4E3D7E73BAA6}" type="pres">
      <dgm:prSet presAssocID="{F89230E0-4A2D-4FFD-9E8E-85497B2DA4F1}" presName="node" presStyleLbl="revTx" presStyleIdx="0" presStyleCnt="2" custScaleX="140869" custRadScaleRad="100868" custRadScaleInc="125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B83808-6B4A-431E-B5E9-8F9C0C1EB326}" type="pres">
      <dgm:prSet presAssocID="{9D053BEE-B4B6-439F-83C0-3F3AF21BF3C1}" presName="sibTrans" presStyleLbl="node1" presStyleIdx="0" presStyleCnt="2"/>
      <dgm:spPr/>
      <dgm:t>
        <a:bodyPr/>
        <a:lstStyle/>
        <a:p>
          <a:endParaRPr lang="tr-TR"/>
        </a:p>
      </dgm:t>
    </dgm:pt>
    <dgm:pt modelId="{A2E4183E-73A1-48B3-A2A9-9D5AF5216D12}" type="pres">
      <dgm:prSet presAssocID="{DBBACD15-B840-49F3-8C84-E9C8D8D7E21E}" presName="dummy" presStyleCnt="0"/>
      <dgm:spPr/>
      <dgm:t>
        <a:bodyPr/>
        <a:lstStyle/>
        <a:p>
          <a:endParaRPr lang="tr-TR"/>
        </a:p>
      </dgm:t>
    </dgm:pt>
    <dgm:pt modelId="{ACD97795-FDB4-415E-A094-BEE2A6FB0340}" type="pres">
      <dgm:prSet presAssocID="{DBBACD15-B840-49F3-8C84-E9C8D8D7E21E}" presName="node" presStyleLbl="revTx" presStyleIdx="1" presStyleCnt="2" custScaleX="1561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E6ACC0-E55D-4443-821A-4D8E70F40C2A}" type="pres">
      <dgm:prSet presAssocID="{D65C797B-6AE8-4C0F-879C-EE75FD2448CC}" presName="sibTrans" presStyleLbl="node1" presStyleIdx="1" presStyleCnt="2"/>
      <dgm:spPr/>
      <dgm:t>
        <a:bodyPr/>
        <a:lstStyle/>
        <a:p>
          <a:endParaRPr lang="tr-TR"/>
        </a:p>
      </dgm:t>
    </dgm:pt>
  </dgm:ptLst>
  <dgm:cxnLst>
    <dgm:cxn modelId="{A367F159-2CE5-433F-B39D-CDBE6B3CABB3}" type="presOf" srcId="{BD356BF9-87A9-4D33-A7F5-4C64DE28398C}" destId="{ACD97795-FDB4-415E-A094-BEE2A6FB0340}" srcOrd="0" destOrd="2" presId="urn:microsoft.com/office/officeart/2005/8/layout/cycle1"/>
    <dgm:cxn modelId="{BAA84DD2-BC5E-41D6-A753-3FF080A6A80F}" srcId="{8530F03A-58BA-48A9-88FC-E7BDA093878E}" destId="{F89230E0-4A2D-4FFD-9E8E-85497B2DA4F1}" srcOrd="0" destOrd="0" parTransId="{0119D7EC-C099-4602-AB8A-C986C0462C91}" sibTransId="{9D053BEE-B4B6-439F-83C0-3F3AF21BF3C1}"/>
    <dgm:cxn modelId="{C6FEE587-6126-4368-9F98-A9F4C2909B61}" srcId="{DBBACD15-B840-49F3-8C84-E9C8D8D7E21E}" destId="{DB56C109-C407-45BB-BC7B-3D49A1B4F328}" srcOrd="2" destOrd="0" parTransId="{28587A05-E28C-4FD6-9D28-9FAD854B6C8E}" sibTransId="{1CC673EE-62DB-4297-84F3-22E3E080DA7F}"/>
    <dgm:cxn modelId="{07794586-E5D3-4093-8C0B-2A77FB5C1CB3}" srcId="{DBBACD15-B840-49F3-8C84-E9C8D8D7E21E}" destId="{232AD455-39FA-425D-A15C-205400DE9A0C}" srcOrd="0" destOrd="0" parTransId="{AB1209BC-7720-4CB9-B4A4-EC1E42DC6615}" sibTransId="{FB717A2B-A8EF-458C-AD0F-28D350C7B4C6}"/>
    <dgm:cxn modelId="{68C09EEA-E12C-4977-9B7A-564B1AE557AC}" type="presOf" srcId="{21AE3B6B-A55F-4898-A9DA-AF52FBAFD868}" destId="{224FD674-9EFA-435F-96E9-4E3D7E73BAA6}" srcOrd="0" destOrd="1" presId="urn:microsoft.com/office/officeart/2005/8/layout/cycle1"/>
    <dgm:cxn modelId="{C11D5333-2E75-47D8-88E3-891C4D103ACF}" type="presOf" srcId="{DBBACD15-B840-49F3-8C84-E9C8D8D7E21E}" destId="{ACD97795-FDB4-415E-A094-BEE2A6FB0340}" srcOrd="0" destOrd="0" presId="urn:microsoft.com/office/officeart/2005/8/layout/cycle1"/>
    <dgm:cxn modelId="{7242A20F-1423-4633-8CCB-6981433755B7}" type="presOf" srcId="{D65C797B-6AE8-4C0F-879C-EE75FD2448CC}" destId="{BAE6ACC0-E55D-4443-821A-4D8E70F40C2A}" srcOrd="0" destOrd="0" presId="urn:microsoft.com/office/officeart/2005/8/layout/cycle1"/>
    <dgm:cxn modelId="{DEFC90B8-2CDE-4AF4-A24E-75C2F092EB89}" type="presOf" srcId="{8530F03A-58BA-48A9-88FC-E7BDA093878E}" destId="{C8BFAE4A-3CA9-46B4-96BC-651FD10AB020}" srcOrd="0" destOrd="0" presId="urn:microsoft.com/office/officeart/2005/8/layout/cycle1"/>
    <dgm:cxn modelId="{356C7A44-EB55-49C8-8DB8-1B9325085E96}" srcId="{F89230E0-4A2D-4FFD-9E8E-85497B2DA4F1}" destId="{21AE3B6B-A55F-4898-A9DA-AF52FBAFD868}" srcOrd="0" destOrd="0" parTransId="{D8442A42-EC97-4C1E-A32A-3C2B26CEE182}" sibTransId="{47F00E30-961D-4D4E-867F-ECEAEE9CCC70}"/>
    <dgm:cxn modelId="{0C3F4995-19F7-4D93-A6ED-5CC826D8467D}" srcId="{DBBACD15-B840-49F3-8C84-E9C8D8D7E21E}" destId="{BD356BF9-87A9-4D33-A7F5-4C64DE28398C}" srcOrd="1" destOrd="0" parTransId="{1C9F76F0-7CD5-44C2-A81A-C2571C62DFBA}" sibTransId="{ED9BB18E-326A-4527-840A-E985C983C404}"/>
    <dgm:cxn modelId="{46C45F03-2C1B-41A1-9D41-65263B417387}" type="presOf" srcId="{9D053BEE-B4B6-439F-83C0-3F3AF21BF3C1}" destId="{0AB83808-6B4A-431E-B5E9-8F9C0C1EB326}" srcOrd="0" destOrd="0" presId="urn:microsoft.com/office/officeart/2005/8/layout/cycle1"/>
    <dgm:cxn modelId="{E7D9EFD2-A714-4590-A001-F49C39D3818D}" type="presOf" srcId="{232AD455-39FA-425D-A15C-205400DE9A0C}" destId="{ACD97795-FDB4-415E-A094-BEE2A6FB0340}" srcOrd="0" destOrd="1" presId="urn:microsoft.com/office/officeart/2005/8/layout/cycle1"/>
    <dgm:cxn modelId="{5FFE2D32-35EB-4D6C-A2C0-D9CD10ACA06E}" type="presOf" srcId="{DB56C109-C407-45BB-BC7B-3D49A1B4F328}" destId="{ACD97795-FDB4-415E-A094-BEE2A6FB0340}" srcOrd="0" destOrd="3" presId="urn:microsoft.com/office/officeart/2005/8/layout/cycle1"/>
    <dgm:cxn modelId="{C9C4398B-3B77-4033-A3F6-30EA432618F6}" srcId="{8530F03A-58BA-48A9-88FC-E7BDA093878E}" destId="{DBBACD15-B840-49F3-8C84-E9C8D8D7E21E}" srcOrd="1" destOrd="0" parTransId="{6B23774A-69A9-462A-83F0-2962EE91E03F}" sibTransId="{D65C797B-6AE8-4C0F-879C-EE75FD2448CC}"/>
    <dgm:cxn modelId="{FA07BBF4-51E7-49D1-9E81-FD6D5F1DE8B9}" type="presOf" srcId="{C6868B5E-568B-4AB3-9670-C3E16030EC7B}" destId="{ACD97795-FDB4-415E-A094-BEE2A6FB0340}" srcOrd="0" destOrd="4" presId="urn:microsoft.com/office/officeart/2005/8/layout/cycle1"/>
    <dgm:cxn modelId="{3A1EACA1-7F13-4462-A4F0-598BAC0B0F41}" srcId="{DBBACD15-B840-49F3-8C84-E9C8D8D7E21E}" destId="{C6868B5E-568B-4AB3-9670-C3E16030EC7B}" srcOrd="3" destOrd="0" parTransId="{1C272E71-A647-4EB1-A0D5-B2993F17AD61}" sibTransId="{399A8CB3-80ED-45EE-93C4-84657516D760}"/>
    <dgm:cxn modelId="{A2236AFB-03A3-4EA5-9B08-36C4B20D4F95}" type="presOf" srcId="{F89230E0-4A2D-4FFD-9E8E-85497B2DA4F1}" destId="{224FD674-9EFA-435F-96E9-4E3D7E73BAA6}" srcOrd="0" destOrd="0" presId="urn:microsoft.com/office/officeart/2005/8/layout/cycle1"/>
    <dgm:cxn modelId="{778C3550-72E8-4F51-93F4-C0DBC303916A}" type="presParOf" srcId="{C8BFAE4A-3CA9-46B4-96BC-651FD10AB020}" destId="{D4D74F58-3674-4B9A-9AFE-584A2C8DF3EF}" srcOrd="0" destOrd="0" presId="urn:microsoft.com/office/officeart/2005/8/layout/cycle1"/>
    <dgm:cxn modelId="{90A92888-B514-457C-9358-299B36804B40}" type="presParOf" srcId="{C8BFAE4A-3CA9-46B4-96BC-651FD10AB020}" destId="{224FD674-9EFA-435F-96E9-4E3D7E73BAA6}" srcOrd="1" destOrd="0" presId="urn:microsoft.com/office/officeart/2005/8/layout/cycle1"/>
    <dgm:cxn modelId="{E435502D-FE43-4D15-9695-30199CC0635E}" type="presParOf" srcId="{C8BFAE4A-3CA9-46B4-96BC-651FD10AB020}" destId="{0AB83808-6B4A-431E-B5E9-8F9C0C1EB326}" srcOrd="2" destOrd="0" presId="urn:microsoft.com/office/officeart/2005/8/layout/cycle1"/>
    <dgm:cxn modelId="{C933E93A-2B71-402B-8F5E-72960794312F}" type="presParOf" srcId="{C8BFAE4A-3CA9-46B4-96BC-651FD10AB020}" destId="{A2E4183E-73A1-48B3-A2A9-9D5AF5216D12}" srcOrd="3" destOrd="0" presId="urn:microsoft.com/office/officeart/2005/8/layout/cycle1"/>
    <dgm:cxn modelId="{A1E87361-CADA-4912-B4C4-0723D980EB83}" type="presParOf" srcId="{C8BFAE4A-3CA9-46B4-96BC-651FD10AB020}" destId="{ACD97795-FDB4-415E-A094-BEE2A6FB0340}" srcOrd="4" destOrd="0" presId="urn:microsoft.com/office/officeart/2005/8/layout/cycle1"/>
    <dgm:cxn modelId="{249B4F36-39EA-4596-890E-B55AAE7FAECF}" type="presParOf" srcId="{C8BFAE4A-3CA9-46B4-96BC-651FD10AB020}" destId="{BAE6ACC0-E55D-4443-821A-4D8E70F40C2A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6D9B81-B761-41AB-A2C3-D1CF22807953}" type="doc">
      <dgm:prSet loTypeId="urn:microsoft.com/office/officeart/2005/8/layout/list1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B995A6E0-7A39-4F5B-BC0D-B1962CCCA8BF}">
      <dgm:prSet/>
      <dgm:spPr/>
      <dgm:t>
        <a:bodyPr/>
        <a:lstStyle/>
        <a:p>
          <a:pPr rtl="0"/>
          <a:r>
            <a:rPr lang="tr-TR" dirty="0" smtClean="0">
              <a:latin typeface="Times New Roman" pitchFamily="18" charset="0"/>
              <a:cs typeface="Times New Roman" pitchFamily="18" charset="0"/>
            </a:rPr>
            <a:t>BÜYÜMEYE YÖNELMENİN FAYDALARI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251E7D38-4611-4B6B-B9B5-213FDE8AE478}" type="parTrans" cxnId="{089B2051-EEC3-4057-B1A0-B4AB79E43066}">
      <dgm:prSet/>
      <dgm:spPr/>
      <dgm:t>
        <a:bodyPr/>
        <a:lstStyle/>
        <a:p>
          <a:endParaRPr lang="tr-TR"/>
        </a:p>
      </dgm:t>
    </dgm:pt>
    <dgm:pt modelId="{8A9C7885-D53F-4205-98AB-89B92EDCC144}" type="sibTrans" cxnId="{089B2051-EEC3-4057-B1A0-B4AB79E43066}">
      <dgm:prSet/>
      <dgm:spPr/>
      <dgm:t>
        <a:bodyPr/>
        <a:lstStyle/>
        <a:p>
          <a:endParaRPr lang="tr-TR"/>
        </a:p>
      </dgm:t>
    </dgm:pt>
    <dgm:pt modelId="{E556E708-C03C-4ADF-9C90-4CB9AAE28211}">
      <dgm:prSet/>
      <dgm:spPr/>
      <dgm:t>
        <a:bodyPr/>
        <a:lstStyle/>
        <a:p>
          <a:pPr algn="just" rtl="0">
            <a:lnSpc>
              <a:spcPct val="100000"/>
            </a:lnSpc>
          </a:pPr>
          <a:r>
            <a:rPr lang="tr-TR" b="0" dirty="0" smtClean="0">
              <a:latin typeface="Times New Roman" pitchFamily="18" charset="0"/>
              <a:cs typeface="Times New Roman" pitchFamily="18" charset="0"/>
            </a:rPr>
            <a:t>Üretim hacmi artışından dolayı maliyetler düşer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51943D03-661B-4B91-9705-26218C06C265}" type="parTrans" cxnId="{53D8E33F-8C75-4A37-AB31-16C0863021C8}">
      <dgm:prSet/>
      <dgm:spPr/>
      <dgm:t>
        <a:bodyPr/>
        <a:lstStyle/>
        <a:p>
          <a:endParaRPr lang="tr-TR"/>
        </a:p>
      </dgm:t>
    </dgm:pt>
    <dgm:pt modelId="{3F75D30B-BB22-455D-9DB6-95F622BB1F0E}" type="sibTrans" cxnId="{53D8E33F-8C75-4A37-AB31-16C0863021C8}">
      <dgm:prSet/>
      <dgm:spPr/>
      <dgm:t>
        <a:bodyPr/>
        <a:lstStyle/>
        <a:p>
          <a:endParaRPr lang="tr-TR"/>
        </a:p>
      </dgm:t>
    </dgm:pt>
    <dgm:pt modelId="{4AECA2DE-F26C-44E4-B6D6-3B2FB367B228}">
      <dgm:prSet/>
      <dgm:spPr/>
      <dgm:t>
        <a:bodyPr/>
        <a:lstStyle/>
        <a:p>
          <a:pPr algn="just" rtl="0">
            <a:lnSpc>
              <a:spcPct val="100000"/>
            </a:lnSpc>
          </a:pPr>
          <a:r>
            <a:rPr lang="tr-TR" b="0" dirty="0" smtClean="0">
              <a:latin typeface="Times New Roman" pitchFamily="18" charset="0"/>
              <a:cs typeface="Times New Roman" pitchFamily="18" charset="0"/>
            </a:rPr>
            <a:t>Yüksek teknolojiden yararlanılabilir.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66AC0BA5-A091-4FF3-9A9A-53DAFE703A35}" type="parTrans" cxnId="{41C5C3CC-A8EF-492B-9EC0-2E0E0989ABC7}">
      <dgm:prSet/>
      <dgm:spPr/>
      <dgm:t>
        <a:bodyPr/>
        <a:lstStyle/>
        <a:p>
          <a:endParaRPr lang="tr-TR"/>
        </a:p>
      </dgm:t>
    </dgm:pt>
    <dgm:pt modelId="{4EC2A5BA-D06E-4A2B-A958-4D7A17F59793}" type="sibTrans" cxnId="{41C5C3CC-A8EF-492B-9EC0-2E0E0989ABC7}">
      <dgm:prSet/>
      <dgm:spPr/>
      <dgm:t>
        <a:bodyPr/>
        <a:lstStyle/>
        <a:p>
          <a:endParaRPr lang="tr-TR"/>
        </a:p>
      </dgm:t>
    </dgm:pt>
    <dgm:pt modelId="{7E2C8944-3A74-48B7-B0FF-A5951A4EE494}">
      <dgm:prSet/>
      <dgm:spPr/>
      <dgm:t>
        <a:bodyPr/>
        <a:lstStyle/>
        <a:p>
          <a:pPr algn="just" rtl="0">
            <a:lnSpc>
              <a:spcPct val="100000"/>
            </a:lnSpc>
          </a:pPr>
          <a:r>
            <a:rPr lang="tr-TR" b="0" dirty="0" smtClean="0">
              <a:latin typeface="Times New Roman" pitchFamily="18" charset="0"/>
              <a:cs typeface="Times New Roman" pitchFamily="18" charset="0"/>
            </a:rPr>
            <a:t>Etkin bir ar-</a:t>
          </a:r>
          <a:r>
            <a:rPr lang="tr-TR" b="0" dirty="0" err="1" smtClean="0">
              <a:latin typeface="Times New Roman" pitchFamily="18" charset="0"/>
              <a:cs typeface="Times New Roman" pitchFamily="18" charset="0"/>
            </a:rPr>
            <a:t>ge</a:t>
          </a:r>
          <a:r>
            <a:rPr lang="tr-TR" b="0" dirty="0" smtClean="0">
              <a:latin typeface="Times New Roman" pitchFamily="18" charset="0"/>
              <a:cs typeface="Times New Roman" pitchFamily="18" charset="0"/>
            </a:rPr>
            <a:t> faaliyetinin  olmasına imkan verir..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5470BC0A-9C0D-42C5-AF35-0D39753090F8}" type="parTrans" cxnId="{D292A06D-28C4-4D97-BB77-E24FF5C23004}">
      <dgm:prSet/>
      <dgm:spPr/>
      <dgm:t>
        <a:bodyPr/>
        <a:lstStyle/>
        <a:p>
          <a:endParaRPr lang="tr-TR"/>
        </a:p>
      </dgm:t>
    </dgm:pt>
    <dgm:pt modelId="{17A65C47-9384-46BF-8CD4-42C81D3BA0C7}" type="sibTrans" cxnId="{D292A06D-28C4-4D97-BB77-E24FF5C23004}">
      <dgm:prSet/>
      <dgm:spPr/>
      <dgm:t>
        <a:bodyPr/>
        <a:lstStyle/>
        <a:p>
          <a:endParaRPr lang="tr-TR"/>
        </a:p>
      </dgm:t>
    </dgm:pt>
    <dgm:pt modelId="{331258BD-23FD-44A6-A49A-7140E9FBC9A8}">
      <dgm:prSet/>
      <dgm:spPr/>
      <dgm:t>
        <a:bodyPr/>
        <a:lstStyle/>
        <a:p>
          <a:pPr algn="just" rtl="0">
            <a:lnSpc>
              <a:spcPct val="100000"/>
            </a:lnSpc>
          </a:pPr>
          <a:r>
            <a:rPr lang="tr-TR" b="0" dirty="0" smtClean="0">
              <a:latin typeface="Times New Roman" pitchFamily="18" charset="0"/>
              <a:cs typeface="Times New Roman" pitchFamily="18" charset="0"/>
            </a:rPr>
            <a:t>Öz kaynak olanaklarına ulaşma imkanı verir.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595FED52-9407-4128-902F-D922EDF3F720}" type="parTrans" cxnId="{36C1BF25-01F3-4981-893E-5A2ED288D2DB}">
      <dgm:prSet/>
      <dgm:spPr/>
      <dgm:t>
        <a:bodyPr/>
        <a:lstStyle/>
        <a:p>
          <a:endParaRPr lang="tr-TR"/>
        </a:p>
      </dgm:t>
    </dgm:pt>
    <dgm:pt modelId="{56614672-3B75-4F5D-B4AB-DC5F00F4606C}" type="sibTrans" cxnId="{36C1BF25-01F3-4981-893E-5A2ED288D2DB}">
      <dgm:prSet/>
      <dgm:spPr/>
      <dgm:t>
        <a:bodyPr/>
        <a:lstStyle/>
        <a:p>
          <a:endParaRPr lang="tr-TR"/>
        </a:p>
      </dgm:t>
    </dgm:pt>
    <dgm:pt modelId="{EFE07E0F-516C-453D-A6B9-4C9D6373BB9F}">
      <dgm:prSet/>
      <dgm:spPr/>
      <dgm:t>
        <a:bodyPr/>
        <a:lstStyle/>
        <a:p>
          <a:pPr rtl="0"/>
          <a:r>
            <a:rPr lang="tr-TR" dirty="0" smtClean="0">
              <a:latin typeface="Times New Roman" pitchFamily="18" charset="0"/>
              <a:cs typeface="Times New Roman" pitchFamily="18" charset="0"/>
            </a:rPr>
            <a:t>İŞLETMENİN ÇEVRENİN BASKILARINA  KARŞI KOYMA  VE ÇEVREYE DAHA İYİ UYABİLME</a:t>
          </a:r>
          <a:r>
            <a:rPr lang="tr-TR" b="0" dirty="0" smtClean="0">
              <a:latin typeface="Times New Roman" pitchFamily="18" charset="0"/>
              <a:cs typeface="Times New Roman" pitchFamily="18" charset="0"/>
            </a:rPr>
            <a:t>;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ADB439C2-A10F-47BD-A4B5-51F2D46A3EBD}" type="parTrans" cxnId="{3569B393-2F9C-4A54-9E7E-40CDA9E470D3}">
      <dgm:prSet/>
      <dgm:spPr/>
      <dgm:t>
        <a:bodyPr/>
        <a:lstStyle/>
        <a:p>
          <a:endParaRPr lang="tr-TR"/>
        </a:p>
      </dgm:t>
    </dgm:pt>
    <dgm:pt modelId="{BCFDE821-D005-4ABA-B57C-4FCA11792654}" type="sibTrans" cxnId="{3569B393-2F9C-4A54-9E7E-40CDA9E470D3}">
      <dgm:prSet/>
      <dgm:spPr/>
      <dgm:t>
        <a:bodyPr/>
        <a:lstStyle/>
        <a:p>
          <a:endParaRPr lang="tr-TR"/>
        </a:p>
      </dgm:t>
    </dgm:pt>
    <dgm:pt modelId="{08FEC25F-288E-4250-A272-9721E28664F6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tr-TR" b="0" dirty="0" smtClean="0">
              <a:latin typeface="Times New Roman" pitchFamily="18" charset="0"/>
              <a:cs typeface="Times New Roman" pitchFamily="18" charset="0"/>
            </a:rPr>
            <a:t>Böylece işletme  pazarını genişletme ve geliştirmesine imkan verir.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5E909EED-9E08-454B-AF17-D0020952977D}" type="parTrans" cxnId="{164A16F9-C777-4724-AFBF-7CACB75E7AF1}">
      <dgm:prSet/>
      <dgm:spPr/>
      <dgm:t>
        <a:bodyPr/>
        <a:lstStyle/>
        <a:p>
          <a:endParaRPr lang="tr-TR"/>
        </a:p>
      </dgm:t>
    </dgm:pt>
    <dgm:pt modelId="{78D7BAB7-7EC7-4F9C-8D90-CF19DC8D82BE}" type="sibTrans" cxnId="{164A16F9-C777-4724-AFBF-7CACB75E7AF1}">
      <dgm:prSet/>
      <dgm:spPr/>
      <dgm:t>
        <a:bodyPr/>
        <a:lstStyle/>
        <a:p>
          <a:endParaRPr lang="tr-TR"/>
        </a:p>
      </dgm:t>
    </dgm:pt>
    <dgm:pt modelId="{F15F6278-ABEC-47FF-9386-2854FEAC5831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tr-TR" b="0" dirty="0" smtClean="0">
              <a:latin typeface="Times New Roman" pitchFamily="18" charset="0"/>
              <a:cs typeface="Times New Roman" pitchFamily="18" charset="0"/>
            </a:rPr>
            <a:t>Büyüme fırsatlarını ve zamanını belirlemeye imkan verir.</a:t>
          </a:r>
          <a:endParaRPr lang="tr-TR" b="0" dirty="0">
            <a:latin typeface="Times New Roman" pitchFamily="18" charset="0"/>
            <a:cs typeface="Times New Roman" pitchFamily="18" charset="0"/>
          </a:endParaRPr>
        </a:p>
      </dgm:t>
    </dgm:pt>
    <dgm:pt modelId="{75D25B9A-C90E-48E7-AF8F-5BD563BD8087}" type="parTrans" cxnId="{A7058152-B048-41BE-B498-9D585C377C5F}">
      <dgm:prSet/>
      <dgm:spPr/>
      <dgm:t>
        <a:bodyPr/>
        <a:lstStyle/>
        <a:p>
          <a:endParaRPr lang="tr-TR"/>
        </a:p>
      </dgm:t>
    </dgm:pt>
    <dgm:pt modelId="{336DCC33-C077-4BBA-A179-A276BE6F9155}" type="sibTrans" cxnId="{A7058152-B048-41BE-B498-9D585C377C5F}">
      <dgm:prSet/>
      <dgm:spPr/>
      <dgm:t>
        <a:bodyPr/>
        <a:lstStyle/>
        <a:p>
          <a:endParaRPr lang="tr-TR"/>
        </a:p>
      </dgm:t>
    </dgm:pt>
    <dgm:pt modelId="{A2702FA6-3A79-462E-A05D-3706AC5CC605}">
      <dgm:prSet/>
      <dgm:spPr/>
      <dgm:t>
        <a:bodyPr/>
        <a:lstStyle/>
        <a:p>
          <a:pPr algn="just" rtl="0">
            <a:lnSpc>
              <a:spcPct val="100000"/>
            </a:lnSpc>
          </a:pPr>
          <a:r>
            <a:rPr lang="tr-TR" dirty="0" smtClean="0">
              <a:latin typeface="Times New Roman" pitchFamily="18" charset="0"/>
              <a:cs typeface="Times New Roman" pitchFamily="18" charset="0"/>
            </a:rPr>
            <a:t>Belirli bir pazar ve rekabet karşısında işletmenin muhtemel ataklara karşı koymasını sağlar.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819859D5-DF95-4B91-B863-1917E4F51CBD}" type="parTrans" cxnId="{D6F724DE-E621-4B8A-98B5-1B95007FC005}">
      <dgm:prSet/>
      <dgm:spPr/>
      <dgm:t>
        <a:bodyPr/>
        <a:lstStyle/>
        <a:p>
          <a:endParaRPr lang="tr-TR"/>
        </a:p>
      </dgm:t>
    </dgm:pt>
    <dgm:pt modelId="{3BC3EF8E-A989-4B35-A22E-A509C9023847}" type="sibTrans" cxnId="{D6F724DE-E621-4B8A-98B5-1B95007FC005}">
      <dgm:prSet/>
      <dgm:spPr/>
      <dgm:t>
        <a:bodyPr/>
        <a:lstStyle/>
        <a:p>
          <a:endParaRPr lang="tr-TR"/>
        </a:p>
      </dgm:t>
    </dgm:pt>
    <dgm:pt modelId="{4DBA2436-A299-4BA7-A299-B5B243187939}" type="pres">
      <dgm:prSet presAssocID="{246D9B81-B761-41AB-A2C3-D1CF228079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6838A45-A40F-4C8E-8FF2-55ABBDCE9282}" type="pres">
      <dgm:prSet presAssocID="{EFE07E0F-516C-453D-A6B9-4C9D6373BB9F}" presName="parentLin" presStyleCnt="0"/>
      <dgm:spPr/>
    </dgm:pt>
    <dgm:pt modelId="{8D11E4C2-7716-49EA-B47E-29083500C041}" type="pres">
      <dgm:prSet presAssocID="{EFE07E0F-516C-453D-A6B9-4C9D6373BB9F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71AC7531-C85E-4BA4-AE80-6FE7A7023B67}" type="pres">
      <dgm:prSet presAssocID="{EFE07E0F-516C-453D-A6B9-4C9D6373BB9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4152DC-D912-46A8-BF32-22BDCFFD6A70}" type="pres">
      <dgm:prSet presAssocID="{EFE07E0F-516C-453D-A6B9-4C9D6373BB9F}" presName="negativeSpace" presStyleCnt="0"/>
      <dgm:spPr/>
    </dgm:pt>
    <dgm:pt modelId="{E241FA92-4B13-4F1C-9182-37D397DC8982}" type="pres">
      <dgm:prSet presAssocID="{EFE07E0F-516C-453D-A6B9-4C9D6373BB9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B581B3-BC45-4AC0-84B0-C2855B7840C3}" type="pres">
      <dgm:prSet presAssocID="{BCFDE821-D005-4ABA-B57C-4FCA11792654}" presName="spaceBetweenRectangles" presStyleCnt="0"/>
      <dgm:spPr/>
    </dgm:pt>
    <dgm:pt modelId="{7934FD89-22DA-40E4-AE43-8B31EDC144A4}" type="pres">
      <dgm:prSet presAssocID="{B995A6E0-7A39-4F5B-BC0D-B1962CCCA8BF}" presName="parentLin" presStyleCnt="0"/>
      <dgm:spPr/>
    </dgm:pt>
    <dgm:pt modelId="{A3F117DC-61E4-490D-BDD4-7F2E21C793B5}" type="pres">
      <dgm:prSet presAssocID="{B995A6E0-7A39-4F5B-BC0D-B1962CCCA8BF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1048CA50-E344-4FD6-8402-F983E8184B0E}" type="pres">
      <dgm:prSet presAssocID="{B995A6E0-7A39-4F5B-BC0D-B1962CCCA8BF}" presName="parentText" presStyleLbl="node1" presStyleIdx="1" presStyleCnt="2" custLinFactNeighborY="7749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7FFA07-87AB-4F83-A840-0176FFC11D30}" type="pres">
      <dgm:prSet presAssocID="{B995A6E0-7A39-4F5B-BC0D-B1962CCCA8BF}" presName="negativeSpace" presStyleCnt="0"/>
      <dgm:spPr/>
    </dgm:pt>
    <dgm:pt modelId="{52503130-0CE2-4D1C-9900-822EEB09ABC6}" type="pres">
      <dgm:prSet presAssocID="{B995A6E0-7A39-4F5B-BC0D-B1962CCCA8BF}" presName="childText" presStyleLbl="conFgAcc1" presStyleIdx="1" presStyleCnt="2" custLinFactY="6964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569B393-2F9C-4A54-9E7E-40CDA9E470D3}" srcId="{246D9B81-B761-41AB-A2C3-D1CF22807953}" destId="{EFE07E0F-516C-453D-A6B9-4C9D6373BB9F}" srcOrd="0" destOrd="0" parTransId="{ADB439C2-A10F-47BD-A4B5-51F2D46A3EBD}" sibTransId="{BCFDE821-D005-4ABA-B57C-4FCA11792654}"/>
    <dgm:cxn modelId="{C3BD22BC-4EE8-4970-A5AB-48A9F6B6013A}" type="presOf" srcId="{B995A6E0-7A39-4F5B-BC0D-B1962CCCA8BF}" destId="{A3F117DC-61E4-490D-BDD4-7F2E21C793B5}" srcOrd="0" destOrd="0" presId="urn:microsoft.com/office/officeart/2005/8/layout/list1"/>
    <dgm:cxn modelId="{3476793E-039C-4C2C-8AF7-B4CFDE2C4505}" type="presOf" srcId="{EFE07E0F-516C-453D-A6B9-4C9D6373BB9F}" destId="{71AC7531-C85E-4BA4-AE80-6FE7A7023B67}" srcOrd="1" destOrd="0" presId="urn:microsoft.com/office/officeart/2005/8/layout/list1"/>
    <dgm:cxn modelId="{FC84DE86-FD23-44FC-B1F2-98FC472DE60C}" type="presOf" srcId="{4AECA2DE-F26C-44E4-B6D6-3B2FB367B228}" destId="{52503130-0CE2-4D1C-9900-822EEB09ABC6}" srcOrd="0" destOrd="1" presId="urn:microsoft.com/office/officeart/2005/8/layout/list1"/>
    <dgm:cxn modelId="{A7058152-B048-41BE-B498-9D585C377C5F}" srcId="{EFE07E0F-516C-453D-A6B9-4C9D6373BB9F}" destId="{F15F6278-ABEC-47FF-9386-2854FEAC5831}" srcOrd="1" destOrd="0" parTransId="{75D25B9A-C90E-48E7-AF8F-5BD563BD8087}" sibTransId="{336DCC33-C077-4BBA-A179-A276BE6F9155}"/>
    <dgm:cxn modelId="{D93596F6-24F8-4F1C-B248-566DB05392E8}" type="presOf" srcId="{331258BD-23FD-44A6-A49A-7140E9FBC9A8}" destId="{52503130-0CE2-4D1C-9900-822EEB09ABC6}" srcOrd="0" destOrd="3" presId="urn:microsoft.com/office/officeart/2005/8/layout/list1"/>
    <dgm:cxn modelId="{65DEF525-D01D-4C89-B791-C57D21B7E038}" type="presOf" srcId="{EFE07E0F-516C-453D-A6B9-4C9D6373BB9F}" destId="{8D11E4C2-7716-49EA-B47E-29083500C041}" srcOrd="0" destOrd="0" presId="urn:microsoft.com/office/officeart/2005/8/layout/list1"/>
    <dgm:cxn modelId="{089B2051-EEC3-4057-B1A0-B4AB79E43066}" srcId="{246D9B81-B761-41AB-A2C3-D1CF22807953}" destId="{B995A6E0-7A39-4F5B-BC0D-B1962CCCA8BF}" srcOrd="1" destOrd="0" parTransId="{251E7D38-4611-4B6B-B9B5-213FDE8AE478}" sibTransId="{8A9C7885-D53F-4205-98AB-89B92EDCC144}"/>
    <dgm:cxn modelId="{38865E9D-F5D7-4C83-8FFE-B307A582D98B}" type="presOf" srcId="{7E2C8944-3A74-48B7-B0FF-A5951A4EE494}" destId="{52503130-0CE2-4D1C-9900-822EEB09ABC6}" srcOrd="0" destOrd="2" presId="urn:microsoft.com/office/officeart/2005/8/layout/list1"/>
    <dgm:cxn modelId="{789AB8AB-3007-46ED-B28C-8105E4961203}" type="presOf" srcId="{E556E708-C03C-4ADF-9C90-4CB9AAE28211}" destId="{52503130-0CE2-4D1C-9900-822EEB09ABC6}" srcOrd="0" destOrd="0" presId="urn:microsoft.com/office/officeart/2005/8/layout/list1"/>
    <dgm:cxn modelId="{61502E5E-82A0-4F76-9A59-BE6AC167297F}" type="presOf" srcId="{A2702FA6-3A79-462E-A05D-3706AC5CC605}" destId="{52503130-0CE2-4D1C-9900-822EEB09ABC6}" srcOrd="0" destOrd="4" presId="urn:microsoft.com/office/officeart/2005/8/layout/list1"/>
    <dgm:cxn modelId="{53D8E33F-8C75-4A37-AB31-16C0863021C8}" srcId="{B995A6E0-7A39-4F5B-BC0D-B1962CCCA8BF}" destId="{E556E708-C03C-4ADF-9C90-4CB9AAE28211}" srcOrd="0" destOrd="0" parTransId="{51943D03-661B-4B91-9705-26218C06C265}" sibTransId="{3F75D30B-BB22-455D-9DB6-95F622BB1F0E}"/>
    <dgm:cxn modelId="{164A16F9-C777-4724-AFBF-7CACB75E7AF1}" srcId="{EFE07E0F-516C-453D-A6B9-4C9D6373BB9F}" destId="{08FEC25F-288E-4250-A272-9721E28664F6}" srcOrd="0" destOrd="0" parTransId="{5E909EED-9E08-454B-AF17-D0020952977D}" sibTransId="{78D7BAB7-7EC7-4F9C-8D90-CF19DC8D82BE}"/>
    <dgm:cxn modelId="{D292A06D-28C4-4D97-BB77-E24FF5C23004}" srcId="{B995A6E0-7A39-4F5B-BC0D-B1962CCCA8BF}" destId="{7E2C8944-3A74-48B7-B0FF-A5951A4EE494}" srcOrd="2" destOrd="0" parTransId="{5470BC0A-9C0D-42C5-AF35-0D39753090F8}" sibTransId="{17A65C47-9384-46BF-8CD4-42C81D3BA0C7}"/>
    <dgm:cxn modelId="{D6F724DE-E621-4B8A-98B5-1B95007FC005}" srcId="{B995A6E0-7A39-4F5B-BC0D-B1962CCCA8BF}" destId="{A2702FA6-3A79-462E-A05D-3706AC5CC605}" srcOrd="4" destOrd="0" parTransId="{819859D5-DF95-4B91-B863-1917E4F51CBD}" sibTransId="{3BC3EF8E-A989-4B35-A22E-A509C9023847}"/>
    <dgm:cxn modelId="{152DEAB9-8504-461B-829B-32F3EEF9428E}" type="presOf" srcId="{08FEC25F-288E-4250-A272-9721E28664F6}" destId="{E241FA92-4B13-4F1C-9182-37D397DC8982}" srcOrd="0" destOrd="0" presId="urn:microsoft.com/office/officeart/2005/8/layout/list1"/>
    <dgm:cxn modelId="{A5F95CC2-5BB6-40FB-938E-AB6431ED348C}" type="presOf" srcId="{246D9B81-B761-41AB-A2C3-D1CF22807953}" destId="{4DBA2436-A299-4BA7-A299-B5B243187939}" srcOrd="0" destOrd="0" presId="urn:microsoft.com/office/officeart/2005/8/layout/list1"/>
    <dgm:cxn modelId="{2AB72AC5-1E68-4601-B92C-7C8625A8CE57}" type="presOf" srcId="{F15F6278-ABEC-47FF-9386-2854FEAC5831}" destId="{E241FA92-4B13-4F1C-9182-37D397DC8982}" srcOrd="0" destOrd="1" presId="urn:microsoft.com/office/officeart/2005/8/layout/list1"/>
    <dgm:cxn modelId="{36C1BF25-01F3-4981-893E-5A2ED288D2DB}" srcId="{B995A6E0-7A39-4F5B-BC0D-B1962CCCA8BF}" destId="{331258BD-23FD-44A6-A49A-7140E9FBC9A8}" srcOrd="3" destOrd="0" parTransId="{595FED52-9407-4128-902F-D922EDF3F720}" sibTransId="{56614672-3B75-4F5D-B4AB-DC5F00F4606C}"/>
    <dgm:cxn modelId="{41C5C3CC-A8EF-492B-9EC0-2E0E0989ABC7}" srcId="{B995A6E0-7A39-4F5B-BC0D-B1962CCCA8BF}" destId="{4AECA2DE-F26C-44E4-B6D6-3B2FB367B228}" srcOrd="1" destOrd="0" parTransId="{66AC0BA5-A091-4FF3-9A9A-53DAFE703A35}" sibTransId="{4EC2A5BA-D06E-4A2B-A958-4D7A17F59793}"/>
    <dgm:cxn modelId="{51B62D08-62E0-4CD8-8D08-522260FC0A18}" type="presOf" srcId="{B995A6E0-7A39-4F5B-BC0D-B1962CCCA8BF}" destId="{1048CA50-E344-4FD6-8402-F983E8184B0E}" srcOrd="1" destOrd="0" presId="urn:microsoft.com/office/officeart/2005/8/layout/list1"/>
    <dgm:cxn modelId="{F7D66171-017C-4DB3-A415-306DEAD53116}" type="presParOf" srcId="{4DBA2436-A299-4BA7-A299-B5B243187939}" destId="{06838A45-A40F-4C8E-8FF2-55ABBDCE9282}" srcOrd="0" destOrd="0" presId="urn:microsoft.com/office/officeart/2005/8/layout/list1"/>
    <dgm:cxn modelId="{1705C2B0-6697-48C7-8CA1-FF034337B877}" type="presParOf" srcId="{06838A45-A40F-4C8E-8FF2-55ABBDCE9282}" destId="{8D11E4C2-7716-49EA-B47E-29083500C041}" srcOrd="0" destOrd="0" presId="urn:microsoft.com/office/officeart/2005/8/layout/list1"/>
    <dgm:cxn modelId="{41F31349-F60A-438A-AD04-1770F02D8A7F}" type="presParOf" srcId="{06838A45-A40F-4C8E-8FF2-55ABBDCE9282}" destId="{71AC7531-C85E-4BA4-AE80-6FE7A7023B67}" srcOrd="1" destOrd="0" presId="urn:microsoft.com/office/officeart/2005/8/layout/list1"/>
    <dgm:cxn modelId="{55C0152F-C211-4B45-B9E8-016A4ED1B78F}" type="presParOf" srcId="{4DBA2436-A299-4BA7-A299-B5B243187939}" destId="{AF4152DC-D912-46A8-BF32-22BDCFFD6A70}" srcOrd="1" destOrd="0" presId="urn:microsoft.com/office/officeart/2005/8/layout/list1"/>
    <dgm:cxn modelId="{2FAC2B3D-E246-4629-9D1A-AFBCCE746DD4}" type="presParOf" srcId="{4DBA2436-A299-4BA7-A299-B5B243187939}" destId="{E241FA92-4B13-4F1C-9182-37D397DC8982}" srcOrd="2" destOrd="0" presId="urn:microsoft.com/office/officeart/2005/8/layout/list1"/>
    <dgm:cxn modelId="{D52EEEF0-BFE7-4C37-8025-72AACD6222EE}" type="presParOf" srcId="{4DBA2436-A299-4BA7-A299-B5B243187939}" destId="{ECB581B3-BC45-4AC0-84B0-C2855B7840C3}" srcOrd="3" destOrd="0" presId="urn:microsoft.com/office/officeart/2005/8/layout/list1"/>
    <dgm:cxn modelId="{D102C2BE-B70A-4266-B0BA-D0CCDDD691DE}" type="presParOf" srcId="{4DBA2436-A299-4BA7-A299-B5B243187939}" destId="{7934FD89-22DA-40E4-AE43-8B31EDC144A4}" srcOrd="4" destOrd="0" presId="urn:microsoft.com/office/officeart/2005/8/layout/list1"/>
    <dgm:cxn modelId="{F707DCDA-9681-423B-A52A-D47686E0D291}" type="presParOf" srcId="{7934FD89-22DA-40E4-AE43-8B31EDC144A4}" destId="{A3F117DC-61E4-490D-BDD4-7F2E21C793B5}" srcOrd="0" destOrd="0" presId="urn:microsoft.com/office/officeart/2005/8/layout/list1"/>
    <dgm:cxn modelId="{15618745-77CF-40B8-993E-235A8917405A}" type="presParOf" srcId="{7934FD89-22DA-40E4-AE43-8B31EDC144A4}" destId="{1048CA50-E344-4FD6-8402-F983E8184B0E}" srcOrd="1" destOrd="0" presId="urn:microsoft.com/office/officeart/2005/8/layout/list1"/>
    <dgm:cxn modelId="{540886A4-B2B8-4E9A-9AB0-60FED35CC2C6}" type="presParOf" srcId="{4DBA2436-A299-4BA7-A299-B5B243187939}" destId="{F37FFA07-87AB-4F83-A840-0176FFC11D30}" srcOrd="5" destOrd="0" presId="urn:microsoft.com/office/officeart/2005/8/layout/list1"/>
    <dgm:cxn modelId="{86F779C2-831E-48B7-A375-1854965BCF75}" type="presParOf" srcId="{4DBA2436-A299-4BA7-A299-B5B243187939}" destId="{52503130-0CE2-4D1C-9900-822EEB09AB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00746E-EF1D-43C6-A73B-25709E2207D9}" type="doc">
      <dgm:prSet loTypeId="urn:microsoft.com/office/officeart/2005/8/layout/vList4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E23FC582-B9B0-4D84-943A-80265E58A633}">
      <dgm:prSet/>
      <dgm:spPr/>
      <dgm:t>
        <a:bodyPr/>
        <a:lstStyle/>
        <a:p>
          <a:pPr rtl="0"/>
          <a:r>
            <a:rPr lang="tr-TR" b="0" dirty="0" smtClean="0">
              <a:solidFill>
                <a:schemeClr val="tx1"/>
              </a:solidFill>
            </a:rPr>
            <a:t>1. İzlenen amaç teknik olduğu zaman  değerleme fizik üretim  birimlerine göre yapılır.</a:t>
          </a:r>
          <a:endParaRPr lang="tr-TR" dirty="0">
            <a:solidFill>
              <a:schemeClr val="tx1"/>
            </a:solidFill>
          </a:endParaRPr>
        </a:p>
      </dgm:t>
    </dgm:pt>
    <dgm:pt modelId="{AC6BB681-6019-473F-AF53-9E2DEA298C87}" type="parTrans" cxnId="{62D8F5F7-99F0-4DC1-8BAB-B9B2358FB5A8}">
      <dgm:prSet/>
      <dgm:spPr/>
      <dgm:t>
        <a:bodyPr/>
        <a:lstStyle/>
        <a:p>
          <a:endParaRPr lang="tr-TR"/>
        </a:p>
      </dgm:t>
    </dgm:pt>
    <dgm:pt modelId="{4493855B-D1B6-4105-82A5-B0AF82DA514E}" type="sibTrans" cxnId="{62D8F5F7-99F0-4DC1-8BAB-B9B2358FB5A8}">
      <dgm:prSet/>
      <dgm:spPr/>
      <dgm:t>
        <a:bodyPr/>
        <a:lstStyle/>
        <a:p>
          <a:endParaRPr lang="tr-TR"/>
        </a:p>
      </dgm:t>
    </dgm:pt>
    <dgm:pt modelId="{8E1ED5B1-35C4-4721-AB93-0AAB4F77293B}">
      <dgm:prSet/>
      <dgm:spPr/>
      <dgm:t>
        <a:bodyPr/>
        <a:lstStyle/>
        <a:p>
          <a:pPr rtl="0"/>
          <a:r>
            <a:rPr lang="tr-TR" b="0" dirty="0" smtClean="0">
              <a:solidFill>
                <a:schemeClr val="tx1"/>
              </a:solidFill>
            </a:rPr>
            <a:t>2. İzlenen amaç  parasal değerlerle ifade edilmiş verilerle ilgili ise bütün çabalar belli bir artış tutarına ulaşmaya yönelecektir.</a:t>
          </a:r>
          <a:endParaRPr lang="tr-TR" dirty="0">
            <a:solidFill>
              <a:schemeClr val="tx1"/>
            </a:solidFill>
          </a:endParaRPr>
        </a:p>
      </dgm:t>
    </dgm:pt>
    <dgm:pt modelId="{75543D83-968D-4C2E-921C-818B67A9F2CA}" type="parTrans" cxnId="{E9DC7FFF-8E21-42AE-B96D-2A20A5F277D3}">
      <dgm:prSet/>
      <dgm:spPr/>
      <dgm:t>
        <a:bodyPr/>
        <a:lstStyle/>
        <a:p>
          <a:endParaRPr lang="tr-TR"/>
        </a:p>
      </dgm:t>
    </dgm:pt>
    <dgm:pt modelId="{FCC0A0EA-7D6F-443E-A9C3-E776B212FEEA}" type="sibTrans" cxnId="{E9DC7FFF-8E21-42AE-B96D-2A20A5F277D3}">
      <dgm:prSet/>
      <dgm:spPr/>
      <dgm:t>
        <a:bodyPr/>
        <a:lstStyle/>
        <a:p>
          <a:endParaRPr lang="tr-TR"/>
        </a:p>
      </dgm:t>
    </dgm:pt>
    <dgm:pt modelId="{C98ECBFC-2F44-4FDE-A9EE-8C60FBFA90D3}">
      <dgm:prSet/>
      <dgm:spPr/>
      <dgm:t>
        <a:bodyPr/>
        <a:lstStyle/>
        <a:p>
          <a:pPr rtl="0"/>
          <a:r>
            <a:rPr lang="tr-TR" b="0" dirty="0" smtClean="0">
              <a:solidFill>
                <a:schemeClr val="tx1"/>
              </a:solidFill>
            </a:rPr>
            <a:t>3. Büyüme amacı  cironun yıllık ortalama gelişmesi ile ölçülür.</a:t>
          </a:r>
          <a:endParaRPr lang="tr-TR" dirty="0">
            <a:solidFill>
              <a:schemeClr val="tx1"/>
            </a:solidFill>
          </a:endParaRPr>
        </a:p>
      </dgm:t>
    </dgm:pt>
    <dgm:pt modelId="{DDFE61C1-EB6E-4DF9-972D-E62202260D45}" type="parTrans" cxnId="{5EE19EAD-5F69-4893-8038-9BE52E8C708E}">
      <dgm:prSet/>
      <dgm:spPr/>
      <dgm:t>
        <a:bodyPr/>
        <a:lstStyle/>
        <a:p>
          <a:endParaRPr lang="tr-TR"/>
        </a:p>
      </dgm:t>
    </dgm:pt>
    <dgm:pt modelId="{2EBFB808-6E87-44E2-8891-48A412AC31AC}" type="sibTrans" cxnId="{5EE19EAD-5F69-4893-8038-9BE52E8C708E}">
      <dgm:prSet/>
      <dgm:spPr/>
      <dgm:t>
        <a:bodyPr/>
        <a:lstStyle/>
        <a:p>
          <a:endParaRPr lang="tr-TR"/>
        </a:p>
      </dgm:t>
    </dgm:pt>
    <dgm:pt modelId="{3A83D7BC-3286-412B-8A64-DBEC2D8704C9}">
      <dgm:prSet/>
      <dgm:spPr/>
      <dgm:t>
        <a:bodyPr/>
        <a:lstStyle/>
        <a:p>
          <a:pPr rtl="0"/>
          <a:r>
            <a:rPr lang="tr-TR" b="0" dirty="0" smtClean="0">
              <a:solidFill>
                <a:schemeClr val="tx1"/>
              </a:solidFill>
            </a:rPr>
            <a:t>4. İleriye doğru büyüme  bu rakama bakılarak hedeflenir.</a:t>
          </a:r>
          <a:endParaRPr lang="tr-TR" dirty="0">
            <a:solidFill>
              <a:schemeClr val="tx1"/>
            </a:solidFill>
          </a:endParaRPr>
        </a:p>
      </dgm:t>
    </dgm:pt>
    <dgm:pt modelId="{3C64CE99-7AA8-44C8-AA68-3ED5E7DBBBCF}" type="sibTrans" cxnId="{B5CCE297-FADA-45A4-94F4-C01127ACAEB5}">
      <dgm:prSet/>
      <dgm:spPr/>
      <dgm:t>
        <a:bodyPr/>
        <a:lstStyle/>
        <a:p>
          <a:endParaRPr lang="tr-TR"/>
        </a:p>
      </dgm:t>
    </dgm:pt>
    <dgm:pt modelId="{6808D161-95A6-4F3D-B24A-85C1566953B5}" type="parTrans" cxnId="{B5CCE297-FADA-45A4-94F4-C01127ACAEB5}">
      <dgm:prSet/>
      <dgm:spPr/>
      <dgm:t>
        <a:bodyPr/>
        <a:lstStyle/>
        <a:p>
          <a:endParaRPr lang="tr-TR"/>
        </a:p>
      </dgm:t>
    </dgm:pt>
    <dgm:pt modelId="{60EC0015-EBA2-4E14-BBC8-DACA5E474072}" type="pres">
      <dgm:prSet presAssocID="{FC00746E-EF1D-43C6-A73B-25709E2207D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98EA3E0-8840-418B-B729-C868BAD1CF7A}" type="pres">
      <dgm:prSet presAssocID="{E23FC582-B9B0-4D84-943A-80265E58A633}" presName="comp" presStyleCnt="0"/>
      <dgm:spPr/>
    </dgm:pt>
    <dgm:pt modelId="{BA4A618E-5F6E-4ACA-BF82-543387678536}" type="pres">
      <dgm:prSet presAssocID="{E23FC582-B9B0-4D84-943A-80265E58A633}" presName="box" presStyleLbl="node1" presStyleIdx="0" presStyleCnt="4"/>
      <dgm:spPr/>
      <dgm:t>
        <a:bodyPr/>
        <a:lstStyle/>
        <a:p>
          <a:endParaRPr lang="tr-TR"/>
        </a:p>
      </dgm:t>
    </dgm:pt>
    <dgm:pt modelId="{CB2C5875-9786-45B3-93AB-B2B63B02A79E}" type="pres">
      <dgm:prSet presAssocID="{E23FC582-B9B0-4D84-943A-80265E58A633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EF1C52-B4B8-415A-9753-69A92594CC9F}" type="pres">
      <dgm:prSet presAssocID="{E23FC582-B9B0-4D84-943A-80265E58A63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F785C8-B14E-4269-AC5E-8379BEA4539F}" type="pres">
      <dgm:prSet presAssocID="{4493855B-D1B6-4105-82A5-B0AF82DA514E}" presName="spacer" presStyleCnt="0"/>
      <dgm:spPr/>
    </dgm:pt>
    <dgm:pt modelId="{0EF9E92F-1652-4C9C-8F92-C42DD9B9B5D5}" type="pres">
      <dgm:prSet presAssocID="{8E1ED5B1-35C4-4721-AB93-0AAB4F77293B}" presName="comp" presStyleCnt="0"/>
      <dgm:spPr/>
    </dgm:pt>
    <dgm:pt modelId="{ADAB7C90-F2AD-4E54-9061-10734897CDE2}" type="pres">
      <dgm:prSet presAssocID="{8E1ED5B1-35C4-4721-AB93-0AAB4F77293B}" presName="box" presStyleLbl="node1" presStyleIdx="1" presStyleCnt="4"/>
      <dgm:spPr/>
      <dgm:t>
        <a:bodyPr/>
        <a:lstStyle/>
        <a:p>
          <a:endParaRPr lang="tr-TR"/>
        </a:p>
      </dgm:t>
    </dgm:pt>
    <dgm:pt modelId="{4A6BF325-17C3-4C27-859C-F2DE2D746B52}" type="pres">
      <dgm:prSet presAssocID="{8E1ED5B1-35C4-4721-AB93-0AAB4F77293B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8490A17-D06B-4298-9AF3-AAA888F49893}" type="pres">
      <dgm:prSet presAssocID="{8E1ED5B1-35C4-4721-AB93-0AAB4F77293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ADBC92-BC5E-42F1-B8FF-6F6C21E9A1D8}" type="pres">
      <dgm:prSet presAssocID="{FCC0A0EA-7D6F-443E-A9C3-E776B212FEEA}" presName="spacer" presStyleCnt="0"/>
      <dgm:spPr/>
    </dgm:pt>
    <dgm:pt modelId="{08403655-6C6F-4E15-A44D-8905839D4A84}" type="pres">
      <dgm:prSet presAssocID="{C98ECBFC-2F44-4FDE-A9EE-8C60FBFA90D3}" presName="comp" presStyleCnt="0"/>
      <dgm:spPr/>
    </dgm:pt>
    <dgm:pt modelId="{37A20B93-9EE6-43AD-BCBA-CCC3B6D9AFCA}" type="pres">
      <dgm:prSet presAssocID="{C98ECBFC-2F44-4FDE-A9EE-8C60FBFA90D3}" presName="box" presStyleLbl="node1" presStyleIdx="2" presStyleCnt="4"/>
      <dgm:spPr/>
      <dgm:t>
        <a:bodyPr/>
        <a:lstStyle/>
        <a:p>
          <a:endParaRPr lang="tr-TR"/>
        </a:p>
      </dgm:t>
    </dgm:pt>
    <dgm:pt modelId="{E4F361C0-486A-48A0-95ED-D508A7A3C7E3}" type="pres">
      <dgm:prSet presAssocID="{C98ECBFC-2F44-4FDE-A9EE-8C60FBFA90D3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6ED8DF7-374F-41B6-9B5E-11AD6E984F1C}" type="pres">
      <dgm:prSet presAssocID="{C98ECBFC-2F44-4FDE-A9EE-8C60FBFA90D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628FAB-71CA-4DBB-A95C-B0971BEBAA1F}" type="pres">
      <dgm:prSet presAssocID="{2EBFB808-6E87-44E2-8891-48A412AC31AC}" presName="spacer" presStyleCnt="0"/>
      <dgm:spPr/>
    </dgm:pt>
    <dgm:pt modelId="{656C26BA-794F-46B1-B09A-07CCC5D77B15}" type="pres">
      <dgm:prSet presAssocID="{3A83D7BC-3286-412B-8A64-DBEC2D8704C9}" presName="comp" presStyleCnt="0"/>
      <dgm:spPr/>
    </dgm:pt>
    <dgm:pt modelId="{CADC9468-2953-4C80-B53B-4EFEBE09A427}" type="pres">
      <dgm:prSet presAssocID="{3A83D7BC-3286-412B-8A64-DBEC2D8704C9}" presName="box" presStyleLbl="node1" presStyleIdx="3" presStyleCnt="4"/>
      <dgm:spPr/>
      <dgm:t>
        <a:bodyPr/>
        <a:lstStyle/>
        <a:p>
          <a:endParaRPr lang="tr-TR"/>
        </a:p>
      </dgm:t>
    </dgm:pt>
    <dgm:pt modelId="{5E3E9696-37D1-4B9A-95EC-2459B7DBE6FA}" type="pres">
      <dgm:prSet presAssocID="{3A83D7BC-3286-412B-8A64-DBEC2D8704C9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E796A9E-457C-4707-85DE-7016FD5CD636}" type="pres">
      <dgm:prSet presAssocID="{3A83D7BC-3286-412B-8A64-DBEC2D8704C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B07D55E-A259-4BE2-9F0F-2082ADBE67C6}" type="presOf" srcId="{8E1ED5B1-35C4-4721-AB93-0AAB4F77293B}" destId="{08490A17-D06B-4298-9AF3-AAA888F49893}" srcOrd="1" destOrd="0" presId="urn:microsoft.com/office/officeart/2005/8/layout/vList4#1"/>
    <dgm:cxn modelId="{5EE19EAD-5F69-4893-8038-9BE52E8C708E}" srcId="{FC00746E-EF1D-43C6-A73B-25709E2207D9}" destId="{C98ECBFC-2F44-4FDE-A9EE-8C60FBFA90D3}" srcOrd="2" destOrd="0" parTransId="{DDFE61C1-EB6E-4DF9-972D-E62202260D45}" sibTransId="{2EBFB808-6E87-44E2-8891-48A412AC31AC}"/>
    <dgm:cxn modelId="{E9DC7FFF-8E21-42AE-B96D-2A20A5F277D3}" srcId="{FC00746E-EF1D-43C6-A73B-25709E2207D9}" destId="{8E1ED5B1-35C4-4721-AB93-0AAB4F77293B}" srcOrd="1" destOrd="0" parTransId="{75543D83-968D-4C2E-921C-818B67A9F2CA}" sibTransId="{FCC0A0EA-7D6F-443E-A9C3-E776B212FEEA}"/>
    <dgm:cxn modelId="{62D8F5F7-99F0-4DC1-8BAB-B9B2358FB5A8}" srcId="{FC00746E-EF1D-43C6-A73B-25709E2207D9}" destId="{E23FC582-B9B0-4D84-943A-80265E58A633}" srcOrd="0" destOrd="0" parTransId="{AC6BB681-6019-473F-AF53-9E2DEA298C87}" sibTransId="{4493855B-D1B6-4105-82A5-B0AF82DA514E}"/>
    <dgm:cxn modelId="{04862287-DD9C-4E68-8992-4B30A4D4F489}" type="presOf" srcId="{FC00746E-EF1D-43C6-A73B-25709E2207D9}" destId="{60EC0015-EBA2-4E14-BBC8-DACA5E474072}" srcOrd="0" destOrd="0" presId="urn:microsoft.com/office/officeart/2005/8/layout/vList4#1"/>
    <dgm:cxn modelId="{B5CCE297-FADA-45A4-94F4-C01127ACAEB5}" srcId="{FC00746E-EF1D-43C6-A73B-25709E2207D9}" destId="{3A83D7BC-3286-412B-8A64-DBEC2D8704C9}" srcOrd="3" destOrd="0" parTransId="{6808D161-95A6-4F3D-B24A-85C1566953B5}" sibTransId="{3C64CE99-7AA8-44C8-AA68-3ED5E7DBBBCF}"/>
    <dgm:cxn modelId="{23398043-FAD4-4AA8-AF76-201EE84453DB}" type="presOf" srcId="{8E1ED5B1-35C4-4721-AB93-0AAB4F77293B}" destId="{ADAB7C90-F2AD-4E54-9061-10734897CDE2}" srcOrd="0" destOrd="0" presId="urn:microsoft.com/office/officeart/2005/8/layout/vList4#1"/>
    <dgm:cxn modelId="{7FFFC349-4F19-4E20-8B26-6AB490E4951D}" type="presOf" srcId="{3A83D7BC-3286-412B-8A64-DBEC2D8704C9}" destId="{CADC9468-2953-4C80-B53B-4EFEBE09A427}" srcOrd="0" destOrd="0" presId="urn:microsoft.com/office/officeart/2005/8/layout/vList4#1"/>
    <dgm:cxn modelId="{D8BF47C0-C99C-46BA-B5E0-4D9E07633046}" type="presOf" srcId="{E23FC582-B9B0-4D84-943A-80265E58A633}" destId="{F0EF1C52-B4B8-415A-9753-69A92594CC9F}" srcOrd="1" destOrd="0" presId="urn:microsoft.com/office/officeart/2005/8/layout/vList4#1"/>
    <dgm:cxn modelId="{C2DE053D-E8F9-4AF7-AE13-BC6066CCEB14}" type="presOf" srcId="{C98ECBFC-2F44-4FDE-A9EE-8C60FBFA90D3}" destId="{56ED8DF7-374F-41B6-9B5E-11AD6E984F1C}" srcOrd="1" destOrd="0" presId="urn:microsoft.com/office/officeart/2005/8/layout/vList4#1"/>
    <dgm:cxn modelId="{1DAA706E-DADA-4CC3-83E3-636B725290BA}" type="presOf" srcId="{C98ECBFC-2F44-4FDE-A9EE-8C60FBFA90D3}" destId="{37A20B93-9EE6-43AD-BCBA-CCC3B6D9AFCA}" srcOrd="0" destOrd="0" presId="urn:microsoft.com/office/officeart/2005/8/layout/vList4#1"/>
    <dgm:cxn modelId="{19E7BA19-63AB-4815-ADB2-8D78D59315E5}" type="presOf" srcId="{E23FC582-B9B0-4D84-943A-80265E58A633}" destId="{BA4A618E-5F6E-4ACA-BF82-543387678536}" srcOrd="0" destOrd="0" presId="urn:microsoft.com/office/officeart/2005/8/layout/vList4#1"/>
    <dgm:cxn modelId="{C5F721D8-CFE5-4559-840A-DF4A4E21B5EE}" type="presOf" srcId="{3A83D7BC-3286-412B-8A64-DBEC2D8704C9}" destId="{BE796A9E-457C-4707-85DE-7016FD5CD636}" srcOrd="1" destOrd="0" presId="urn:microsoft.com/office/officeart/2005/8/layout/vList4#1"/>
    <dgm:cxn modelId="{C5A37740-D477-4B52-951A-2EDA294FCCB2}" type="presParOf" srcId="{60EC0015-EBA2-4E14-BBC8-DACA5E474072}" destId="{098EA3E0-8840-418B-B729-C868BAD1CF7A}" srcOrd="0" destOrd="0" presId="urn:microsoft.com/office/officeart/2005/8/layout/vList4#1"/>
    <dgm:cxn modelId="{950754B4-6056-4AFD-9472-F196270116BD}" type="presParOf" srcId="{098EA3E0-8840-418B-B729-C868BAD1CF7A}" destId="{BA4A618E-5F6E-4ACA-BF82-543387678536}" srcOrd="0" destOrd="0" presId="urn:microsoft.com/office/officeart/2005/8/layout/vList4#1"/>
    <dgm:cxn modelId="{67544AC9-2A2D-4A54-B4F6-82A45536EEFA}" type="presParOf" srcId="{098EA3E0-8840-418B-B729-C868BAD1CF7A}" destId="{CB2C5875-9786-45B3-93AB-B2B63B02A79E}" srcOrd="1" destOrd="0" presId="urn:microsoft.com/office/officeart/2005/8/layout/vList4#1"/>
    <dgm:cxn modelId="{A35B1576-F57E-459E-AFEB-1009EDFDFF61}" type="presParOf" srcId="{098EA3E0-8840-418B-B729-C868BAD1CF7A}" destId="{F0EF1C52-B4B8-415A-9753-69A92594CC9F}" srcOrd="2" destOrd="0" presId="urn:microsoft.com/office/officeart/2005/8/layout/vList4#1"/>
    <dgm:cxn modelId="{3ACD1029-C629-4FC2-91B5-2F2971967E1E}" type="presParOf" srcId="{60EC0015-EBA2-4E14-BBC8-DACA5E474072}" destId="{3DF785C8-B14E-4269-AC5E-8379BEA4539F}" srcOrd="1" destOrd="0" presId="urn:microsoft.com/office/officeart/2005/8/layout/vList4#1"/>
    <dgm:cxn modelId="{2F864DEF-458C-41E7-8B08-93C3BE4CE9BB}" type="presParOf" srcId="{60EC0015-EBA2-4E14-BBC8-DACA5E474072}" destId="{0EF9E92F-1652-4C9C-8F92-C42DD9B9B5D5}" srcOrd="2" destOrd="0" presId="urn:microsoft.com/office/officeart/2005/8/layout/vList4#1"/>
    <dgm:cxn modelId="{B1904D74-98AE-4F63-8F93-02D858863A9F}" type="presParOf" srcId="{0EF9E92F-1652-4C9C-8F92-C42DD9B9B5D5}" destId="{ADAB7C90-F2AD-4E54-9061-10734897CDE2}" srcOrd="0" destOrd="0" presId="urn:microsoft.com/office/officeart/2005/8/layout/vList4#1"/>
    <dgm:cxn modelId="{F57ECA7A-4BA5-420E-B5AC-3B641AB17B50}" type="presParOf" srcId="{0EF9E92F-1652-4C9C-8F92-C42DD9B9B5D5}" destId="{4A6BF325-17C3-4C27-859C-F2DE2D746B52}" srcOrd="1" destOrd="0" presId="urn:microsoft.com/office/officeart/2005/8/layout/vList4#1"/>
    <dgm:cxn modelId="{7055CC56-3A7C-45E3-BC23-0F89BD1B6500}" type="presParOf" srcId="{0EF9E92F-1652-4C9C-8F92-C42DD9B9B5D5}" destId="{08490A17-D06B-4298-9AF3-AAA888F49893}" srcOrd="2" destOrd="0" presId="urn:microsoft.com/office/officeart/2005/8/layout/vList4#1"/>
    <dgm:cxn modelId="{50177D05-1C0F-443E-94D2-B68928DE1AE2}" type="presParOf" srcId="{60EC0015-EBA2-4E14-BBC8-DACA5E474072}" destId="{40ADBC92-BC5E-42F1-B8FF-6F6C21E9A1D8}" srcOrd="3" destOrd="0" presId="urn:microsoft.com/office/officeart/2005/8/layout/vList4#1"/>
    <dgm:cxn modelId="{EBB90A31-80B6-41EA-AD43-C8A55667D31D}" type="presParOf" srcId="{60EC0015-EBA2-4E14-BBC8-DACA5E474072}" destId="{08403655-6C6F-4E15-A44D-8905839D4A84}" srcOrd="4" destOrd="0" presId="urn:microsoft.com/office/officeart/2005/8/layout/vList4#1"/>
    <dgm:cxn modelId="{6AD05F80-56EC-4C46-A110-67C7F4380E84}" type="presParOf" srcId="{08403655-6C6F-4E15-A44D-8905839D4A84}" destId="{37A20B93-9EE6-43AD-BCBA-CCC3B6D9AFCA}" srcOrd="0" destOrd="0" presId="urn:microsoft.com/office/officeart/2005/8/layout/vList4#1"/>
    <dgm:cxn modelId="{062B62F0-C03B-44B7-AA18-4A61ABC1E6BF}" type="presParOf" srcId="{08403655-6C6F-4E15-A44D-8905839D4A84}" destId="{E4F361C0-486A-48A0-95ED-D508A7A3C7E3}" srcOrd="1" destOrd="0" presId="urn:microsoft.com/office/officeart/2005/8/layout/vList4#1"/>
    <dgm:cxn modelId="{EE251EE7-1CDF-4611-BE1E-1311E638E963}" type="presParOf" srcId="{08403655-6C6F-4E15-A44D-8905839D4A84}" destId="{56ED8DF7-374F-41B6-9B5E-11AD6E984F1C}" srcOrd="2" destOrd="0" presId="urn:microsoft.com/office/officeart/2005/8/layout/vList4#1"/>
    <dgm:cxn modelId="{3005107F-BB1A-4CB0-AAA9-B5F361DD6774}" type="presParOf" srcId="{60EC0015-EBA2-4E14-BBC8-DACA5E474072}" destId="{25628FAB-71CA-4DBB-A95C-B0971BEBAA1F}" srcOrd="5" destOrd="0" presId="urn:microsoft.com/office/officeart/2005/8/layout/vList4#1"/>
    <dgm:cxn modelId="{C2E51B65-D561-4F0A-AC7E-87A496E30F89}" type="presParOf" srcId="{60EC0015-EBA2-4E14-BBC8-DACA5E474072}" destId="{656C26BA-794F-46B1-B09A-07CCC5D77B15}" srcOrd="6" destOrd="0" presId="urn:microsoft.com/office/officeart/2005/8/layout/vList4#1"/>
    <dgm:cxn modelId="{AAE31618-6783-4E69-BF4C-AF9911E77E7F}" type="presParOf" srcId="{656C26BA-794F-46B1-B09A-07CCC5D77B15}" destId="{CADC9468-2953-4C80-B53B-4EFEBE09A427}" srcOrd="0" destOrd="0" presId="urn:microsoft.com/office/officeart/2005/8/layout/vList4#1"/>
    <dgm:cxn modelId="{41D3DD8D-37D1-4C7D-B90B-738B8C590B63}" type="presParOf" srcId="{656C26BA-794F-46B1-B09A-07CCC5D77B15}" destId="{5E3E9696-37D1-4B9A-95EC-2459B7DBE6FA}" srcOrd="1" destOrd="0" presId="urn:microsoft.com/office/officeart/2005/8/layout/vList4#1"/>
    <dgm:cxn modelId="{DF58D5EE-9B72-4FA4-89B6-526684A0B5FC}" type="presParOf" srcId="{656C26BA-794F-46B1-B09A-07CCC5D77B15}" destId="{BE796A9E-457C-4707-85DE-7016FD5CD63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352197-4380-4467-9985-9426FE0F23B8}" type="doc">
      <dgm:prSet loTypeId="urn:microsoft.com/office/officeart/2005/8/layout/cycle6" loCatId="relationship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F789DC80-BDF4-488B-ACE8-AD14E9B07278}">
      <dgm:prSet custT="1"/>
      <dgm:spPr/>
      <dgm:t>
        <a:bodyPr/>
        <a:lstStyle/>
        <a:p>
          <a:pPr rtl="0"/>
          <a:endParaRPr lang="tr-TR" sz="1000" b="1" dirty="0" smtClean="0"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tr-TR" sz="2600" b="1" dirty="0" smtClean="0">
              <a:latin typeface="Times New Roman" pitchFamily="18" charset="0"/>
              <a:cs typeface="Times New Roman" pitchFamily="18" charset="0"/>
            </a:rPr>
            <a:t>DIŞ BÜYÜME YOLLARI:</a:t>
          </a:r>
        </a:p>
        <a:p>
          <a:pPr rtl="0"/>
          <a:endParaRPr lang="tr-TR" sz="500" dirty="0">
            <a:latin typeface="Times New Roman" pitchFamily="18" charset="0"/>
            <a:cs typeface="Times New Roman" pitchFamily="18" charset="0"/>
          </a:endParaRPr>
        </a:p>
      </dgm:t>
    </dgm:pt>
    <dgm:pt modelId="{1517C4DF-DF11-4887-9B7D-36E3F25C1B15}" type="parTrans" cxnId="{3A3421F5-30C7-40F4-9743-BD73D521A886}">
      <dgm:prSet/>
      <dgm:spPr/>
      <dgm:t>
        <a:bodyPr/>
        <a:lstStyle/>
        <a:p>
          <a:endParaRPr lang="tr-TR"/>
        </a:p>
      </dgm:t>
    </dgm:pt>
    <dgm:pt modelId="{A1FF8EFD-56B6-493C-A6B4-BD9B36A043EB}" type="sibTrans" cxnId="{3A3421F5-30C7-40F4-9743-BD73D521A886}">
      <dgm:prSet/>
      <dgm:spPr/>
      <dgm:t>
        <a:bodyPr/>
        <a:lstStyle/>
        <a:p>
          <a:endParaRPr lang="tr-TR"/>
        </a:p>
      </dgm:t>
    </dgm:pt>
    <dgm:pt modelId="{4087D80D-CD35-42A0-BE8A-B7374C8151D2}">
      <dgm:prSet/>
      <dgm:spPr/>
      <dgm:t>
        <a:bodyPr/>
        <a:lstStyle/>
        <a:p>
          <a:pPr rtl="0"/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1.Başka bir işletme satın alma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863F3E40-53C9-471C-A864-67EAB0744AAE}" type="parTrans" cxnId="{FC331010-C1E0-4141-B1E0-C4ABDA751CE2}">
      <dgm:prSet/>
      <dgm:spPr/>
      <dgm:t>
        <a:bodyPr/>
        <a:lstStyle/>
        <a:p>
          <a:endParaRPr lang="tr-TR"/>
        </a:p>
      </dgm:t>
    </dgm:pt>
    <dgm:pt modelId="{862E0D36-37DA-4671-B229-FE837066FEF6}" type="sibTrans" cxnId="{FC331010-C1E0-4141-B1E0-C4ABDA751CE2}">
      <dgm:prSet/>
      <dgm:spPr/>
      <dgm:t>
        <a:bodyPr/>
        <a:lstStyle/>
        <a:p>
          <a:endParaRPr lang="tr-TR"/>
        </a:p>
      </dgm:t>
    </dgm:pt>
    <dgm:pt modelId="{B22C4E95-FEE0-4397-A556-916E3EE483D8}">
      <dgm:prSet/>
      <dgm:spPr/>
      <dgm:t>
        <a:bodyPr/>
        <a:lstStyle/>
        <a:p>
          <a:pPr rtl="0"/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2.Başka bir işletme ile kısmı birleşme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77DC53D8-A0F2-4E96-A027-5B07AD5BBC54}" type="parTrans" cxnId="{BD827F7B-A538-4777-8033-CF87A6D6B3B6}">
      <dgm:prSet/>
      <dgm:spPr/>
      <dgm:t>
        <a:bodyPr/>
        <a:lstStyle/>
        <a:p>
          <a:endParaRPr lang="tr-TR"/>
        </a:p>
      </dgm:t>
    </dgm:pt>
    <dgm:pt modelId="{EC6A0852-931C-4070-BA71-FEB01E9E7709}" type="sibTrans" cxnId="{BD827F7B-A538-4777-8033-CF87A6D6B3B6}">
      <dgm:prSet/>
      <dgm:spPr/>
      <dgm:t>
        <a:bodyPr/>
        <a:lstStyle/>
        <a:p>
          <a:endParaRPr lang="tr-TR"/>
        </a:p>
      </dgm:t>
    </dgm:pt>
    <dgm:pt modelId="{A0736B16-1776-4B25-8EB1-7B2479A2697A}">
      <dgm:prSet/>
      <dgm:spPr/>
      <dgm:t>
        <a:bodyPr/>
        <a:lstStyle/>
        <a:p>
          <a:pPr rtl="0"/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3.Başka bir benzer faaliyet yapan bir işletme ile tam birleşmedir.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36AAF27F-767B-46DD-80F0-A3F3E2279DE4}" type="parTrans" cxnId="{14F6D03E-2583-4A75-8ED0-CD19F94DF7FF}">
      <dgm:prSet/>
      <dgm:spPr/>
      <dgm:t>
        <a:bodyPr/>
        <a:lstStyle/>
        <a:p>
          <a:endParaRPr lang="tr-TR"/>
        </a:p>
      </dgm:t>
    </dgm:pt>
    <dgm:pt modelId="{B270532A-2C8C-47A7-A493-D0163F5D3597}" type="sibTrans" cxnId="{14F6D03E-2583-4A75-8ED0-CD19F94DF7FF}">
      <dgm:prSet/>
      <dgm:spPr/>
      <dgm:t>
        <a:bodyPr/>
        <a:lstStyle/>
        <a:p>
          <a:endParaRPr lang="tr-TR"/>
        </a:p>
      </dgm:t>
    </dgm:pt>
    <dgm:pt modelId="{3570B583-0F19-46F7-A644-7A054BDBBE8A}">
      <dgm:prSet custT="1"/>
      <dgm:spPr/>
      <dgm:t>
        <a:bodyPr/>
        <a:lstStyle/>
        <a:p>
          <a:pPr rtl="0"/>
          <a:endParaRPr lang="tr-TR" sz="300" dirty="0">
            <a:latin typeface="Times New Roman" pitchFamily="18" charset="0"/>
            <a:cs typeface="Times New Roman" pitchFamily="18" charset="0"/>
          </a:endParaRPr>
        </a:p>
      </dgm:t>
    </dgm:pt>
    <dgm:pt modelId="{A25A9D66-8A7A-4A6B-8166-257FB5616717}" type="parTrans" cxnId="{56FE4FD1-99D6-4CA7-8BF1-5566BD1092FA}">
      <dgm:prSet/>
      <dgm:spPr/>
      <dgm:t>
        <a:bodyPr/>
        <a:lstStyle/>
        <a:p>
          <a:endParaRPr lang="tr-TR"/>
        </a:p>
      </dgm:t>
    </dgm:pt>
    <dgm:pt modelId="{2247E48B-2539-44B4-9066-E1B1DC491C53}" type="sibTrans" cxnId="{56FE4FD1-99D6-4CA7-8BF1-5566BD1092FA}">
      <dgm:prSet/>
      <dgm:spPr/>
      <dgm:t>
        <a:bodyPr/>
        <a:lstStyle/>
        <a:p>
          <a:endParaRPr lang="tr-TR"/>
        </a:p>
      </dgm:t>
    </dgm:pt>
    <dgm:pt modelId="{7FAFD014-101E-4B5C-BBD3-6A6F801BD664}">
      <dgm:prSet custT="1"/>
      <dgm:spPr/>
      <dgm:t>
        <a:bodyPr/>
        <a:lstStyle/>
        <a:p>
          <a:pPr rtl="0"/>
          <a:endParaRPr lang="tr-TR" sz="300" dirty="0">
            <a:latin typeface="Times New Roman" pitchFamily="18" charset="0"/>
            <a:cs typeface="Times New Roman" pitchFamily="18" charset="0"/>
          </a:endParaRPr>
        </a:p>
      </dgm:t>
    </dgm:pt>
    <dgm:pt modelId="{CFC85F56-9D67-4155-A251-F02514B69AB6}" type="parTrans" cxnId="{7C9BCB84-19E0-4352-B400-D7F60610FCC1}">
      <dgm:prSet/>
      <dgm:spPr/>
      <dgm:t>
        <a:bodyPr/>
        <a:lstStyle/>
        <a:p>
          <a:endParaRPr lang="tr-TR"/>
        </a:p>
      </dgm:t>
    </dgm:pt>
    <dgm:pt modelId="{76BCF96E-DC39-4318-978E-16783CA2131F}" type="sibTrans" cxnId="{7C9BCB84-19E0-4352-B400-D7F60610FCC1}">
      <dgm:prSet/>
      <dgm:spPr/>
      <dgm:t>
        <a:bodyPr/>
        <a:lstStyle/>
        <a:p>
          <a:endParaRPr lang="tr-TR"/>
        </a:p>
      </dgm:t>
    </dgm:pt>
    <dgm:pt modelId="{00384E6A-16D9-48E7-B5CB-9B8D5351F3D2}" type="pres">
      <dgm:prSet presAssocID="{49352197-4380-4467-9985-9426FE0F23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211D0A1-5A56-4528-928F-F03A01267E53}" type="pres">
      <dgm:prSet presAssocID="{F789DC80-BDF4-488B-ACE8-AD14E9B07278}" presName="node" presStyleLbl="node1" presStyleIdx="0" presStyleCnt="1" custScaleX="232842" custRadScaleRad="99988" custRadScaleInc="-2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0FE9920-0EC7-48D3-9599-863E15CD74A4}" type="presOf" srcId="{B22C4E95-FEE0-4397-A556-916E3EE483D8}" destId="{E211D0A1-5A56-4528-928F-F03A01267E53}" srcOrd="0" destOrd="3" presId="urn:microsoft.com/office/officeart/2005/8/layout/cycle6"/>
    <dgm:cxn modelId="{257F70D7-9B11-44EA-B450-DF1F41193970}" type="presOf" srcId="{49352197-4380-4467-9985-9426FE0F23B8}" destId="{00384E6A-16D9-48E7-B5CB-9B8D5351F3D2}" srcOrd="0" destOrd="0" presId="urn:microsoft.com/office/officeart/2005/8/layout/cycle6"/>
    <dgm:cxn modelId="{60D88DE9-4401-405D-9600-74BCF1E5E88F}" type="presOf" srcId="{3570B583-0F19-46F7-A644-7A054BDBBE8A}" destId="{E211D0A1-5A56-4528-928F-F03A01267E53}" srcOrd="0" destOrd="2" presId="urn:microsoft.com/office/officeart/2005/8/layout/cycle6"/>
    <dgm:cxn modelId="{14F6D03E-2583-4A75-8ED0-CD19F94DF7FF}" srcId="{F789DC80-BDF4-488B-ACE8-AD14E9B07278}" destId="{A0736B16-1776-4B25-8EB1-7B2479A2697A}" srcOrd="4" destOrd="0" parTransId="{36AAF27F-767B-46DD-80F0-A3F3E2279DE4}" sibTransId="{B270532A-2C8C-47A7-A493-D0163F5D3597}"/>
    <dgm:cxn modelId="{FC331010-C1E0-4141-B1E0-C4ABDA751CE2}" srcId="{F789DC80-BDF4-488B-ACE8-AD14E9B07278}" destId="{4087D80D-CD35-42A0-BE8A-B7374C8151D2}" srcOrd="0" destOrd="0" parTransId="{863F3E40-53C9-471C-A864-67EAB0744AAE}" sibTransId="{862E0D36-37DA-4671-B229-FE837066FEF6}"/>
    <dgm:cxn modelId="{3A3421F5-30C7-40F4-9743-BD73D521A886}" srcId="{49352197-4380-4467-9985-9426FE0F23B8}" destId="{F789DC80-BDF4-488B-ACE8-AD14E9B07278}" srcOrd="0" destOrd="0" parTransId="{1517C4DF-DF11-4887-9B7D-36E3F25C1B15}" sibTransId="{A1FF8EFD-56B6-493C-A6B4-BD9B36A043EB}"/>
    <dgm:cxn modelId="{7C9BCB84-19E0-4352-B400-D7F60610FCC1}" srcId="{F789DC80-BDF4-488B-ACE8-AD14E9B07278}" destId="{7FAFD014-101E-4B5C-BBD3-6A6F801BD664}" srcOrd="3" destOrd="0" parTransId="{CFC85F56-9D67-4155-A251-F02514B69AB6}" sibTransId="{76BCF96E-DC39-4318-978E-16783CA2131F}"/>
    <dgm:cxn modelId="{FEF085DC-5C00-42AF-B250-D9764890D8E3}" type="presOf" srcId="{A0736B16-1776-4B25-8EB1-7B2479A2697A}" destId="{E211D0A1-5A56-4528-928F-F03A01267E53}" srcOrd="0" destOrd="5" presId="urn:microsoft.com/office/officeart/2005/8/layout/cycle6"/>
    <dgm:cxn modelId="{BD827F7B-A538-4777-8033-CF87A6D6B3B6}" srcId="{F789DC80-BDF4-488B-ACE8-AD14E9B07278}" destId="{B22C4E95-FEE0-4397-A556-916E3EE483D8}" srcOrd="2" destOrd="0" parTransId="{77DC53D8-A0F2-4E96-A027-5B07AD5BBC54}" sibTransId="{EC6A0852-931C-4070-BA71-FEB01E9E7709}"/>
    <dgm:cxn modelId="{97C00435-B4B9-438C-8138-E12BFC2238BC}" type="presOf" srcId="{F789DC80-BDF4-488B-ACE8-AD14E9B07278}" destId="{E211D0A1-5A56-4528-928F-F03A01267E53}" srcOrd="0" destOrd="0" presId="urn:microsoft.com/office/officeart/2005/8/layout/cycle6"/>
    <dgm:cxn modelId="{377725C3-31A3-448E-8F98-2E866716AAD5}" type="presOf" srcId="{4087D80D-CD35-42A0-BE8A-B7374C8151D2}" destId="{E211D0A1-5A56-4528-928F-F03A01267E53}" srcOrd="0" destOrd="1" presId="urn:microsoft.com/office/officeart/2005/8/layout/cycle6"/>
    <dgm:cxn modelId="{56FE4FD1-99D6-4CA7-8BF1-5566BD1092FA}" srcId="{F789DC80-BDF4-488B-ACE8-AD14E9B07278}" destId="{3570B583-0F19-46F7-A644-7A054BDBBE8A}" srcOrd="1" destOrd="0" parTransId="{A25A9D66-8A7A-4A6B-8166-257FB5616717}" sibTransId="{2247E48B-2539-44B4-9066-E1B1DC491C53}"/>
    <dgm:cxn modelId="{FE98FCB3-825E-4E60-BB3F-7575B5AB2EFC}" type="presOf" srcId="{7FAFD014-101E-4B5C-BBD3-6A6F801BD664}" destId="{E211D0A1-5A56-4528-928F-F03A01267E53}" srcOrd="0" destOrd="4" presId="urn:microsoft.com/office/officeart/2005/8/layout/cycle6"/>
    <dgm:cxn modelId="{8329FF30-8C00-4BA9-9134-FE4848AAB24B}" type="presParOf" srcId="{00384E6A-16D9-48E7-B5CB-9B8D5351F3D2}" destId="{E211D0A1-5A56-4528-928F-F03A01267E53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472D9F-A153-4E12-98B3-9077D302D223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A54F5F6-740B-4EBC-AD14-1DDEC89AB749}" type="pres">
      <dgm:prSet presAssocID="{39472D9F-A153-4E12-98B3-9077D302D22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A7221B7F-9CC5-4A9A-A8DC-77C432EE4D1A}" type="presOf" srcId="{39472D9F-A153-4E12-98B3-9077D302D223}" destId="{0A54F5F6-740B-4EBC-AD14-1DDEC89AB749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D8034-89E8-44AF-9BC1-486EC5A1D78E}">
      <dsp:nvSpPr>
        <dsp:cNvPr id="0" name=""/>
        <dsp:cNvSpPr/>
      </dsp:nvSpPr>
      <dsp:spPr>
        <a:xfrm rot="5400000">
          <a:off x="-102062" y="102208"/>
          <a:ext cx="680419" cy="47629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" y="238292"/>
        <a:ext cx="476293" cy="204126"/>
      </dsp:txXfrm>
    </dsp:sp>
    <dsp:sp modelId="{9E4C18FB-DD42-4C9C-B81F-8858B66F94A5}">
      <dsp:nvSpPr>
        <dsp:cNvPr id="0" name=""/>
        <dsp:cNvSpPr/>
      </dsp:nvSpPr>
      <dsp:spPr>
        <a:xfrm rot="5400000">
          <a:off x="4013454" y="-3537015"/>
          <a:ext cx="442272" cy="7516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rPr>
            <a:t>1.</a:t>
          </a:r>
          <a:r>
            <a:rPr lang="tr-TR" sz="1800" kern="1200" dirty="0" smtClean="0">
              <a:solidFill>
                <a:srgbClr val="00339A"/>
              </a:solidFill>
            </a:rPr>
            <a:t>Karlılık oranı ve miktarı</a:t>
          </a:r>
          <a:endParaRPr lang="tr-TR" sz="1800" kern="1200" dirty="0">
            <a:solidFill>
              <a:srgbClr val="00339A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76293" y="21736"/>
        <a:ext cx="7495004" cy="399092"/>
      </dsp:txXfrm>
    </dsp:sp>
    <dsp:sp modelId="{ED3429DA-E04A-4072-81F3-606A99BBE3AD}">
      <dsp:nvSpPr>
        <dsp:cNvPr id="0" name=""/>
        <dsp:cNvSpPr/>
      </dsp:nvSpPr>
      <dsp:spPr>
        <a:xfrm rot="5400000">
          <a:off x="-102062" y="696835"/>
          <a:ext cx="680419" cy="47629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03268"/>
                <a:satOff val="-2160"/>
                <a:lumOff val="1201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03268"/>
                <a:satOff val="-2160"/>
                <a:lumOff val="1201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03268"/>
                <a:satOff val="-2160"/>
                <a:lumOff val="1201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03268"/>
              <a:satOff val="-2160"/>
              <a:lumOff val="1201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" y="832919"/>
        <a:ext cx="476293" cy="204126"/>
      </dsp:txXfrm>
    </dsp:sp>
    <dsp:sp modelId="{85537886-FD68-4314-BA50-92569A584AF4}">
      <dsp:nvSpPr>
        <dsp:cNvPr id="0" name=""/>
        <dsp:cNvSpPr/>
      </dsp:nvSpPr>
      <dsp:spPr>
        <a:xfrm rot="5400000">
          <a:off x="4013454" y="-2942388"/>
          <a:ext cx="442272" cy="7516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03268"/>
              <a:satOff val="-2160"/>
              <a:lumOff val="1201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rPr>
            <a:t>2.Verimlilik artışı: </a:t>
          </a:r>
          <a:r>
            <a:rPr lang="tr-TR" sz="1800" kern="1200" dirty="0" smtClean="0">
              <a:solidFill>
                <a:srgbClr val="00339A"/>
              </a:solidFill>
            </a:rPr>
            <a:t>Üretkenlik</a:t>
          </a:r>
          <a:endParaRPr lang="tr-TR" sz="1800" kern="1200" dirty="0">
            <a:solidFill>
              <a:srgbClr val="00339A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76293" y="616363"/>
        <a:ext cx="7495004" cy="399092"/>
      </dsp:txXfrm>
    </dsp:sp>
    <dsp:sp modelId="{838A15EA-525F-49C6-811B-32D94DFB9B8B}">
      <dsp:nvSpPr>
        <dsp:cNvPr id="0" name=""/>
        <dsp:cNvSpPr/>
      </dsp:nvSpPr>
      <dsp:spPr>
        <a:xfrm rot="5400000">
          <a:off x="-102062" y="1291462"/>
          <a:ext cx="680419" cy="47629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06535"/>
                <a:satOff val="-4320"/>
                <a:lumOff val="2403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06535"/>
                <a:satOff val="-4320"/>
                <a:lumOff val="2403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06535"/>
                <a:satOff val="-4320"/>
                <a:lumOff val="2403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206535"/>
              <a:satOff val="-4320"/>
              <a:lumOff val="240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" y="1427546"/>
        <a:ext cx="476293" cy="204126"/>
      </dsp:txXfrm>
    </dsp:sp>
    <dsp:sp modelId="{179D7529-E2B4-4A39-B7CB-E5AEFA66F236}">
      <dsp:nvSpPr>
        <dsp:cNvPr id="0" name=""/>
        <dsp:cNvSpPr/>
      </dsp:nvSpPr>
      <dsp:spPr>
        <a:xfrm rot="5400000">
          <a:off x="3973842" y="-2313025"/>
          <a:ext cx="442272" cy="7516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06535"/>
              <a:satOff val="-4320"/>
              <a:lumOff val="240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rPr>
            <a:t>3.</a:t>
          </a:r>
          <a:r>
            <a:rPr lang="tr-TR" sz="1800" kern="1200" dirty="0" smtClean="0">
              <a:solidFill>
                <a:srgbClr val="00339A"/>
              </a:solidFill>
            </a:rPr>
            <a:t>Yönetsel Yetenekler</a:t>
          </a:r>
          <a:endParaRPr lang="tr-TR" sz="1800" kern="1200" dirty="0">
            <a:solidFill>
              <a:srgbClr val="00339A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36681" y="1245726"/>
        <a:ext cx="7495004" cy="399092"/>
      </dsp:txXfrm>
    </dsp:sp>
    <dsp:sp modelId="{AC00EC06-CD2D-418C-8807-630505104B3E}">
      <dsp:nvSpPr>
        <dsp:cNvPr id="0" name=""/>
        <dsp:cNvSpPr/>
      </dsp:nvSpPr>
      <dsp:spPr>
        <a:xfrm rot="5400000">
          <a:off x="-102062" y="1886089"/>
          <a:ext cx="680419" cy="47629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309803"/>
                <a:satOff val="-6480"/>
                <a:lumOff val="3605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09803"/>
                <a:satOff val="-6480"/>
                <a:lumOff val="3605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09803"/>
                <a:satOff val="-6480"/>
                <a:lumOff val="3605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309803"/>
              <a:satOff val="-6480"/>
              <a:lumOff val="360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" y="2022173"/>
        <a:ext cx="476293" cy="204126"/>
      </dsp:txXfrm>
    </dsp:sp>
    <dsp:sp modelId="{036DB0B1-F03E-49D7-8FE9-786B9826C593}">
      <dsp:nvSpPr>
        <dsp:cNvPr id="0" name=""/>
        <dsp:cNvSpPr/>
      </dsp:nvSpPr>
      <dsp:spPr>
        <a:xfrm rot="5400000">
          <a:off x="4013454" y="-1753134"/>
          <a:ext cx="442272" cy="7516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09803"/>
              <a:satOff val="-6480"/>
              <a:lumOff val="360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4. Ürün farklılaştırma 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76293" y="1805617"/>
        <a:ext cx="7495004" cy="399092"/>
      </dsp:txXfrm>
    </dsp:sp>
    <dsp:sp modelId="{1116C994-4BE7-436F-A593-9321416CBE11}">
      <dsp:nvSpPr>
        <dsp:cNvPr id="0" name=""/>
        <dsp:cNvSpPr/>
      </dsp:nvSpPr>
      <dsp:spPr>
        <a:xfrm rot="5400000">
          <a:off x="-102062" y="2480716"/>
          <a:ext cx="680419" cy="47629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309803"/>
                <a:satOff val="-6480"/>
                <a:lumOff val="3605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09803"/>
                <a:satOff val="-6480"/>
                <a:lumOff val="3605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09803"/>
                <a:satOff val="-6480"/>
                <a:lumOff val="3605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309803"/>
              <a:satOff val="-6480"/>
              <a:lumOff val="360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" y="2616800"/>
        <a:ext cx="476293" cy="204126"/>
      </dsp:txXfrm>
    </dsp:sp>
    <dsp:sp modelId="{791E9020-B038-41BF-96D9-FBCF012A9704}">
      <dsp:nvSpPr>
        <dsp:cNvPr id="0" name=""/>
        <dsp:cNvSpPr/>
      </dsp:nvSpPr>
      <dsp:spPr>
        <a:xfrm rot="5400000">
          <a:off x="4013454" y="-1158507"/>
          <a:ext cx="442272" cy="7516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09803"/>
              <a:satOff val="-6480"/>
              <a:lumOff val="360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5. Mevcut ve yeni pazarlarda müşteri miktarını artırmaya devam etmek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76293" y="2400244"/>
        <a:ext cx="7495004" cy="399092"/>
      </dsp:txXfrm>
    </dsp:sp>
    <dsp:sp modelId="{6D852B74-ED77-4056-9ABC-8B4C848657D2}">
      <dsp:nvSpPr>
        <dsp:cNvPr id="0" name=""/>
        <dsp:cNvSpPr/>
      </dsp:nvSpPr>
      <dsp:spPr>
        <a:xfrm rot="5400000">
          <a:off x="-102062" y="3075342"/>
          <a:ext cx="680419" cy="47629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06535"/>
                <a:satOff val="-4320"/>
                <a:lumOff val="2403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06535"/>
                <a:satOff val="-4320"/>
                <a:lumOff val="2403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06535"/>
                <a:satOff val="-4320"/>
                <a:lumOff val="2403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206535"/>
              <a:satOff val="-4320"/>
              <a:lumOff val="240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" y="3211426"/>
        <a:ext cx="476293" cy="204126"/>
      </dsp:txXfrm>
    </dsp:sp>
    <dsp:sp modelId="{8A5C5B8D-22D5-4856-8A47-C04779AE3D62}">
      <dsp:nvSpPr>
        <dsp:cNvPr id="0" name=""/>
        <dsp:cNvSpPr/>
      </dsp:nvSpPr>
      <dsp:spPr>
        <a:xfrm rot="5400000">
          <a:off x="4013454" y="-563880"/>
          <a:ext cx="442272" cy="7516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06535"/>
              <a:satOff val="-4320"/>
              <a:lumOff val="240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6. </a:t>
          </a:r>
          <a:r>
            <a:rPr lang="tr-TR" sz="1800" kern="1200" dirty="0" smtClean="0">
              <a:solidFill>
                <a:srgbClr val="00339A"/>
              </a:solidFill>
            </a:rPr>
            <a:t>Sosyal Sorumluluklar</a:t>
          </a:r>
          <a:endParaRPr lang="tr-TR" sz="1800" kern="1200" dirty="0">
            <a:solidFill>
              <a:srgbClr val="00339A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76293" y="2994871"/>
        <a:ext cx="7495004" cy="399092"/>
      </dsp:txXfrm>
    </dsp:sp>
    <dsp:sp modelId="{BD826E6A-8630-4335-8C4E-C0EDD1535903}">
      <dsp:nvSpPr>
        <dsp:cNvPr id="0" name=""/>
        <dsp:cNvSpPr/>
      </dsp:nvSpPr>
      <dsp:spPr>
        <a:xfrm rot="5400000">
          <a:off x="-102062" y="3669969"/>
          <a:ext cx="680419" cy="476293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03268"/>
                <a:satOff val="-2160"/>
                <a:lumOff val="1201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03268"/>
                <a:satOff val="-2160"/>
                <a:lumOff val="1201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03268"/>
                <a:satOff val="-2160"/>
                <a:lumOff val="1201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103268"/>
              <a:satOff val="-2160"/>
              <a:lumOff val="1201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" y="3806053"/>
        <a:ext cx="476293" cy="204126"/>
      </dsp:txXfrm>
    </dsp:sp>
    <dsp:sp modelId="{B954C0D4-C673-4E5D-B76B-92AF7140E36D}">
      <dsp:nvSpPr>
        <dsp:cNvPr id="0" name=""/>
        <dsp:cNvSpPr/>
      </dsp:nvSpPr>
      <dsp:spPr>
        <a:xfrm rot="5400000">
          <a:off x="4013454" y="30745"/>
          <a:ext cx="442272" cy="7516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03268"/>
              <a:satOff val="-2160"/>
              <a:lumOff val="1201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7. Bazı verimsiz faaliyetlere son verme 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76293" y="3589496"/>
        <a:ext cx="7495004" cy="3990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BB566-43FB-448F-9474-4A1620639294}">
      <dsp:nvSpPr>
        <dsp:cNvPr id="0" name=""/>
        <dsp:cNvSpPr/>
      </dsp:nvSpPr>
      <dsp:spPr>
        <a:xfrm>
          <a:off x="4243007" y="2429080"/>
          <a:ext cx="3905774" cy="3905774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OFANSİF TEDBİRLER</a:t>
          </a:r>
          <a:endParaRPr lang="tr-TR" sz="2400" kern="1200" dirty="0"/>
        </a:p>
      </dsp:txBody>
      <dsp:txXfrm>
        <a:off x="5028241" y="3343989"/>
        <a:ext cx="2335306" cy="2007648"/>
      </dsp:txXfrm>
    </dsp:sp>
    <dsp:sp modelId="{47754424-88A9-43DD-88AF-AE40752C7713}">
      <dsp:nvSpPr>
        <dsp:cNvPr id="0" name=""/>
        <dsp:cNvSpPr/>
      </dsp:nvSpPr>
      <dsp:spPr>
        <a:xfrm>
          <a:off x="2972139" y="4730735"/>
          <a:ext cx="4033209" cy="1716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kern="1200" baseline="0" dirty="0" smtClean="0"/>
            <a:t>TEKNOLOJİK YENİLİĞİ ARTTIRMA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kern="1200" baseline="0" dirty="0" smtClean="0"/>
            <a:t>ARGE FAALİYETLERİNİ GELİŞTİRME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kern="1200" baseline="0" dirty="0" smtClean="0"/>
            <a:t>ARGE’DE ÇALIŞAN SAYISINI ARTIRMA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kern="1200" baseline="0" dirty="0" smtClean="0"/>
            <a:t>ÖZ SERMAYE VE YABANCI SERMAYE  SAĞLAMA GÜCÜNÜ ARTIRMA</a:t>
          </a:r>
          <a:endParaRPr lang="tr-TR" sz="1600" kern="1200" dirty="0"/>
        </a:p>
      </dsp:txBody>
      <dsp:txXfrm>
        <a:off x="3022427" y="4781023"/>
        <a:ext cx="3932633" cy="1616367"/>
      </dsp:txXfrm>
    </dsp:sp>
    <dsp:sp modelId="{77D5DBBE-70D4-47FE-B232-640D388647B5}">
      <dsp:nvSpPr>
        <dsp:cNvPr id="0" name=""/>
        <dsp:cNvSpPr/>
      </dsp:nvSpPr>
      <dsp:spPr>
        <a:xfrm>
          <a:off x="1626269" y="1539757"/>
          <a:ext cx="2840563" cy="2840563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/>
            <a:t>DEFANSİF TEDBİRLER</a:t>
          </a:r>
          <a:endParaRPr lang="tr-TR" sz="2400" kern="1200" dirty="0"/>
        </a:p>
      </dsp:txBody>
      <dsp:txXfrm>
        <a:off x="2341389" y="2259199"/>
        <a:ext cx="1410323" cy="1401679"/>
      </dsp:txXfrm>
    </dsp:sp>
    <dsp:sp modelId="{B41B396C-B8D4-4E96-8F9D-97E0E4B0D108}">
      <dsp:nvSpPr>
        <dsp:cNvPr id="0" name=""/>
        <dsp:cNvSpPr/>
      </dsp:nvSpPr>
      <dsp:spPr>
        <a:xfrm>
          <a:off x="2879142" y="880690"/>
          <a:ext cx="3215680" cy="1641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kern="1200" dirty="0" smtClean="0"/>
            <a:t>NÖTÜRLEŞTİRME:KAMU VE HUKUKİ KORUMA SAĞLAMA</a:t>
          </a:r>
          <a:endParaRPr lang="tr-T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kern="1200" dirty="0" smtClean="0"/>
            <a:t>DENKLEŞTİRME</a:t>
          </a:r>
          <a:endParaRPr lang="tr-TR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kern="1200" dirty="0" smtClean="0"/>
            <a:t>BAĞIMSIZ MÜŞTERİ SAYISINI ARTIRMA</a:t>
          </a:r>
          <a:endParaRPr lang="tr-TR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kern="1200" dirty="0" smtClean="0"/>
            <a:t>PAZAR SAYISINI ARTIRMA</a:t>
          </a:r>
          <a:endParaRPr lang="tr-TR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kern="1200" dirty="0" smtClean="0"/>
            <a:t>KULLANILAN BAĞIMSIZ TEKNOLOJİ SAYISINI ARTIRMA</a:t>
          </a:r>
          <a:endParaRPr lang="tr-TR" sz="1400" kern="1200" dirty="0"/>
        </a:p>
      </dsp:txBody>
      <dsp:txXfrm>
        <a:off x="2927214" y="928762"/>
        <a:ext cx="3119536" cy="1545161"/>
      </dsp:txXfrm>
    </dsp:sp>
    <dsp:sp modelId="{CA727A27-45D6-4720-AB3D-E4A5E071EB2F}">
      <dsp:nvSpPr>
        <dsp:cNvPr id="0" name=""/>
        <dsp:cNvSpPr/>
      </dsp:nvSpPr>
      <dsp:spPr>
        <a:xfrm>
          <a:off x="4662197" y="1709692"/>
          <a:ext cx="4804102" cy="4804102"/>
        </a:xfrm>
        <a:prstGeom prst="circularArrow">
          <a:avLst>
            <a:gd name="adj1" fmla="val 4878"/>
            <a:gd name="adj2" fmla="val 312630"/>
            <a:gd name="adj3" fmla="val 3312059"/>
            <a:gd name="adj4" fmla="val 15005197"/>
            <a:gd name="adj5" fmla="val 569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0DBC04-0D20-4036-AEFA-127626C9F1F8}">
      <dsp:nvSpPr>
        <dsp:cNvPr id="0" name=""/>
        <dsp:cNvSpPr/>
      </dsp:nvSpPr>
      <dsp:spPr>
        <a:xfrm>
          <a:off x="1183572" y="864912"/>
          <a:ext cx="3632370" cy="363237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E6DBB-36B9-419C-97BF-9D02B5991728}">
      <dsp:nvSpPr>
        <dsp:cNvPr id="0" name=""/>
        <dsp:cNvSpPr/>
      </dsp:nvSpPr>
      <dsp:spPr>
        <a:xfrm rot="5400000">
          <a:off x="-180948" y="185214"/>
          <a:ext cx="1206326" cy="84442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26479"/>
        <a:ext cx="844428" cy="361898"/>
      </dsp:txXfrm>
    </dsp:sp>
    <dsp:sp modelId="{0420178A-35D8-4EFE-A3B1-5D80DA060D79}">
      <dsp:nvSpPr>
        <dsp:cNvPr id="0" name=""/>
        <dsp:cNvSpPr/>
      </dsp:nvSpPr>
      <dsp:spPr>
        <a:xfrm rot="5400000">
          <a:off x="4278630" y="-3429936"/>
          <a:ext cx="784111" cy="7652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b="0" kern="1200" dirty="0" smtClean="0">
              <a:latin typeface="Times New Roman" pitchFamily="18" charset="0"/>
              <a:cs typeface="Times New Roman" pitchFamily="18" charset="0"/>
            </a:rPr>
            <a:t>İşletmeler toplumun birer parçasıdırlar ve devlet onları faaliyetlerinde gerekli tedbirleri almaya zorlar.</a:t>
          </a:r>
          <a:endParaRPr lang="tr-TR" sz="2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44429" y="42542"/>
        <a:ext cx="7614238" cy="707557"/>
      </dsp:txXfrm>
    </dsp:sp>
    <dsp:sp modelId="{1ED4BBC9-2F66-48F0-A85D-37CBB18E422A}">
      <dsp:nvSpPr>
        <dsp:cNvPr id="0" name=""/>
        <dsp:cNvSpPr/>
      </dsp:nvSpPr>
      <dsp:spPr>
        <a:xfrm rot="5400000">
          <a:off x="-180948" y="1244424"/>
          <a:ext cx="1206326" cy="84442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485689"/>
        <a:ext cx="844428" cy="361898"/>
      </dsp:txXfrm>
    </dsp:sp>
    <dsp:sp modelId="{4E30A441-3ED9-4551-9643-A46A0CD7650F}">
      <dsp:nvSpPr>
        <dsp:cNvPr id="0" name=""/>
        <dsp:cNvSpPr/>
      </dsp:nvSpPr>
      <dsp:spPr>
        <a:xfrm rot="5400000">
          <a:off x="4278630" y="-2370726"/>
          <a:ext cx="784111" cy="7652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b="0" kern="1200" dirty="0" smtClean="0">
              <a:latin typeface="Times New Roman" pitchFamily="18" charset="0"/>
              <a:cs typeface="Times New Roman" pitchFamily="18" charset="0"/>
            </a:rPr>
            <a:t>İşletmeler bu sorunları çözümleyecek yetenekli yöneticiler, uzmanlar ve sermaye gibi değerli kaynaklara sahiptir.</a:t>
          </a:r>
          <a:endParaRPr lang="tr-TR" sz="2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44429" y="1101752"/>
        <a:ext cx="7614238" cy="707557"/>
      </dsp:txXfrm>
    </dsp:sp>
    <dsp:sp modelId="{22D74D63-346B-49A6-8D27-9A7A841A9DD2}">
      <dsp:nvSpPr>
        <dsp:cNvPr id="0" name=""/>
        <dsp:cNvSpPr/>
      </dsp:nvSpPr>
      <dsp:spPr>
        <a:xfrm rot="5400000">
          <a:off x="-180948" y="2303634"/>
          <a:ext cx="1206326" cy="84442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4899"/>
        <a:ext cx="844428" cy="361898"/>
      </dsp:txXfrm>
    </dsp:sp>
    <dsp:sp modelId="{714D762A-0098-47A0-9A87-94A110B61E91}">
      <dsp:nvSpPr>
        <dsp:cNvPr id="0" name=""/>
        <dsp:cNvSpPr/>
      </dsp:nvSpPr>
      <dsp:spPr>
        <a:xfrm rot="5400000">
          <a:off x="4278630" y="-1311515"/>
          <a:ext cx="784111" cy="7652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b="0" kern="1200" dirty="0" smtClean="0">
              <a:latin typeface="Times New Roman" pitchFamily="18" charset="0"/>
              <a:cs typeface="Times New Roman" pitchFamily="18" charset="0"/>
            </a:rPr>
            <a:t>İşletmeler sosyal sorunlar ortaya çıkmadan önce bunları tahmin edebilir ve gerekli tedbirleri alırlarsa hem toplumdan gelecek tepkiler azalacak hem de sorunu çözmenin maliyeti azalacaktır.</a:t>
          </a:r>
          <a:endParaRPr lang="tr-TR" sz="2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44429" y="2160963"/>
        <a:ext cx="7614238" cy="707557"/>
      </dsp:txXfrm>
    </dsp:sp>
    <dsp:sp modelId="{5470DABD-72E9-4688-83AD-4857BF355903}">
      <dsp:nvSpPr>
        <dsp:cNvPr id="0" name=""/>
        <dsp:cNvSpPr/>
      </dsp:nvSpPr>
      <dsp:spPr>
        <a:xfrm rot="5400000">
          <a:off x="-180948" y="3362845"/>
          <a:ext cx="1206326" cy="84442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604110"/>
        <a:ext cx="844428" cy="361898"/>
      </dsp:txXfrm>
    </dsp:sp>
    <dsp:sp modelId="{C13EB25E-E8DC-47F2-8322-DF2FD182F0BE}">
      <dsp:nvSpPr>
        <dsp:cNvPr id="0" name=""/>
        <dsp:cNvSpPr/>
      </dsp:nvSpPr>
      <dsp:spPr>
        <a:xfrm rot="5400000">
          <a:off x="4278630" y="-252305"/>
          <a:ext cx="784111" cy="7652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b="0" kern="1200" dirty="0" smtClean="0">
              <a:latin typeface="Times New Roman" pitchFamily="18" charset="0"/>
              <a:cs typeface="Times New Roman" pitchFamily="18" charset="0"/>
            </a:rPr>
            <a:t>Sosyal sorumluluk bilincine sahip olarak tanınan işletmelere dış çevreden gelebilecek tepki ve baskılar azalacaktır.</a:t>
          </a:r>
          <a:endParaRPr lang="tr-TR" sz="21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44429" y="3220173"/>
        <a:ext cx="7614238" cy="7075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C02CC-885D-45D1-A7DA-CA0CC0228A0B}">
      <dsp:nvSpPr>
        <dsp:cNvPr id="0" name=""/>
        <dsp:cNvSpPr/>
      </dsp:nvSpPr>
      <dsp:spPr>
        <a:xfrm rot="16200000">
          <a:off x="576064" y="-576064"/>
          <a:ext cx="3096344" cy="4248472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6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>
              <a:latin typeface="Times New Roman" pitchFamily="18" charset="0"/>
              <a:cs typeface="Times New Roman" pitchFamily="18" charset="0"/>
            </a:rPr>
            <a:t>1.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latin typeface="Times New Roman" pitchFamily="18" charset="0"/>
              <a:cs typeface="Times New Roman" pitchFamily="18" charset="0"/>
            </a:rPr>
            <a:t>    Amaçlarını açıkça ve kesin olarak saptayıp gerekli hesaplarını yaparak yeni girişime temel olacak kuralları oluşturabilme</a:t>
          </a:r>
          <a:endParaRPr lang="tr-TR" sz="2600" kern="1200" dirty="0"/>
        </a:p>
      </dsp:txBody>
      <dsp:txXfrm rot="5400000">
        <a:off x="-1" y="1"/>
        <a:ext cx="4248472" cy="2322258"/>
      </dsp:txXfrm>
    </dsp:sp>
    <dsp:sp modelId="{43DC5C3F-E821-49F7-89BA-6C10FE9F19C4}">
      <dsp:nvSpPr>
        <dsp:cNvPr id="0" name=""/>
        <dsp:cNvSpPr/>
      </dsp:nvSpPr>
      <dsp:spPr>
        <a:xfrm>
          <a:off x="4248472" y="0"/>
          <a:ext cx="4248472" cy="3096344"/>
        </a:xfrm>
        <a:prstGeom prst="round1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latin typeface="Times New Roman" pitchFamily="18" charset="0"/>
              <a:cs typeface="Times New Roman" pitchFamily="18" charset="0"/>
            </a:rPr>
            <a:t>2.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>
              <a:latin typeface="Times New Roman" pitchFamily="18" charset="0"/>
              <a:cs typeface="Times New Roman" pitchFamily="18" charset="0"/>
            </a:rPr>
            <a:t>Kaynakları etkin kullanabilme.</a:t>
          </a:r>
        </a:p>
      </dsp:txBody>
      <dsp:txXfrm>
        <a:off x="4248472" y="0"/>
        <a:ext cx="4248472" cy="2322258"/>
      </dsp:txXfrm>
    </dsp:sp>
    <dsp:sp modelId="{50D9D147-1A7B-4608-BC57-9D0BAC580BF4}">
      <dsp:nvSpPr>
        <dsp:cNvPr id="0" name=""/>
        <dsp:cNvSpPr/>
      </dsp:nvSpPr>
      <dsp:spPr>
        <a:xfrm rot="10800000">
          <a:off x="0" y="3096344"/>
          <a:ext cx="4248472" cy="3096344"/>
        </a:xfrm>
        <a:prstGeom prst="round1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 smtClean="0">
              <a:latin typeface="Times New Roman" pitchFamily="18" charset="0"/>
              <a:cs typeface="Times New Roman" pitchFamily="18" charset="0"/>
            </a:rPr>
            <a:t>3.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>
              <a:latin typeface="Times New Roman" pitchFamily="18" charset="0"/>
              <a:cs typeface="Times New Roman" pitchFamily="18" charset="0"/>
            </a:rPr>
            <a:t>Ürün-Pazar-politikası     güderek belli bir pazar veya mal üzerinde rekabet avantajı elde edebilme.</a:t>
          </a:r>
        </a:p>
      </dsp:txBody>
      <dsp:txXfrm rot="10800000">
        <a:off x="0" y="3870429"/>
        <a:ext cx="4248472" cy="2322258"/>
      </dsp:txXfrm>
    </dsp:sp>
    <dsp:sp modelId="{F1B24718-BC81-4697-B942-86F1208A4443}">
      <dsp:nvSpPr>
        <dsp:cNvPr id="0" name=""/>
        <dsp:cNvSpPr/>
      </dsp:nvSpPr>
      <dsp:spPr>
        <a:xfrm rot="5400000">
          <a:off x="4824536" y="2520279"/>
          <a:ext cx="3096344" cy="4248472"/>
        </a:xfrm>
        <a:prstGeom prst="round1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>
              <a:latin typeface="Times New Roman" pitchFamily="18" charset="0"/>
              <a:cs typeface="Times New Roman" pitchFamily="18" charset="0"/>
            </a:rPr>
            <a:t>4.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latin typeface="Times New Roman" pitchFamily="18" charset="0"/>
              <a:cs typeface="Times New Roman" pitchFamily="18" charset="0"/>
            </a:rPr>
            <a:t>Planları gerçekçi bilgiler üzerine oluşturup piyasadaki önemsiz dalgalanmalardan ve tehlikelerden kolay kolay etkilenmeme.</a:t>
          </a:r>
        </a:p>
      </dsp:txBody>
      <dsp:txXfrm rot="-5400000">
        <a:off x="4248472" y="3870429"/>
        <a:ext cx="4248472" cy="2322258"/>
      </dsp:txXfrm>
    </dsp:sp>
    <dsp:sp modelId="{C4DBEEC8-E2DB-4D1A-8E11-FFC3C6A21718}">
      <dsp:nvSpPr>
        <dsp:cNvPr id="0" name=""/>
        <dsp:cNvSpPr/>
      </dsp:nvSpPr>
      <dsp:spPr>
        <a:xfrm>
          <a:off x="288037" y="2664303"/>
          <a:ext cx="7920868" cy="1188113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cap="none" dirty="0" smtClean="0">
              <a:ln w="0"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rPr>
            <a:t>İŞLETME STRATEJİSİNE SAHİP OLUNMASININ FAYDALARI </a:t>
          </a:r>
          <a:endParaRPr lang="tr-TR" sz="3000" b="1" kern="1200" dirty="0"/>
        </a:p>
      </dsp:txBody>
      <dsp:txXfrm>
        <a:off x="346036" y="2722302"/>
        <a:ext cx="7804870" cy="10721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C02CC-885D-45D1-A7DA-CA0CC0228A0B}">
      <dsp:nvSpPr>
        <dsp:cNvPr id="0" name=""/>
        <dsp:cNvSpPr/>
      </dsp:nvSpPr>
      <dsp:spPr>
        <a:xfrm rot="16200000">
          <a:off x="576064" y="-576064"/>
          <a:ext cx="3096344" cy="4248472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latin typeface="Times New Roman" pitchFamily="18" charset="0"/>
              <a:cs typeface="Times New Roman" pitchFamily="18" charset="0"/>
            </a:rPr>
            <a:t>1.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latin typeface="Times New Roman" pitchFamily="18" charset="0"/>
              <a:cs typeface="Times New Roman" pitchFamily="18" charset="0"/>
            </a:rPr>
            <a:t>Nasıl araştırma ve analiz yapacaklarını bilemediklerinden pasif kalırlar. </a:t>
          </a:r>
          <a:endParaRPr lang="tr-TR" sz="2800" kern="1200" dirty="0"/>
        </a:p>
      </dsp:txBody>
      <dsp:txXfrm rot="5400000">
        <a:off x="-1" y="1"/>
        <a:ext cx="4248472" cy="2322258"/>
      </dsp:txXfrm>
    </dsp:sp>
    <dsp:sp modelId="{43DC5C3F-E821-49F7-89BA-6C10FE9F19C4}">
      <dsp:nvSpPr>
        <dsp:cNvPr id="0" name=""/>
        <dsp:cNvSpPr/>
      </dsp:nvSpPr>
      <dsp:spPr>
        <a:xfrm>
          <a:off x="4248472" y="0"/>
          <a:ext cx="4248472" cy="3096344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Times New Roman" pitchFamily="18" charset="0"/>
              <a:cs typeface="Times New Roman" pitchFamily="18" charset="0"/>
            </a:rPr>
            <a:t>2.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>
              <a:latin typeface="Times New Roman" pitchFamily="18" charset="0"/>
              <a:cs typeface="Times New Roman" pitchFamily="18" charset="0"/>
            </a:rPr>
            <a:t>Yöneticiler gerçekçi olmak yerine kişisel düşünce ve aşırı tutkularını uygulama eğilimine girerler. </a:t>
          </a:r>
        </a:p>
      </dsp:txBody>
      <dsp:txXfrm>
        <a:off x="4248472" y="0"/>
        <a:ext cx="4248472" cy="2322258"/>
      </dsp:txXfrm>
    </dsp:sp>
    <dsp:sp modelId="{50D9D147-1A7B-4608-BC57-9D0BAC580BF4}">
      <dsp:nvSpPr>
        <dsp:cNvPr id="0" name=""/>
        <dsp:cNvSpPr/>
      </dsp:nvSpPr>
      <dsp:spPr>
        <a:xfrm rot="10800000">
          <a:off x="0" y="3096344"/>
          <a:ext cx="4248472" cy="3096344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Times New Roman" pitchFamily="18" charset="0"/>
              <a:cs typeface="Times New Roman" pitchFamily="18" charset="0"/>
            </a:rPr>
            <a:t>3.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>
              <a:latin typeface="Times New Roman" pitchFamily="18" charset="0"/>
              <a:cs typeface="Times New Roman" pitchFamily="18" charset="0"/>
            </a:rPr>
            <a:t>Fırsatları değerlendirmeden yoksun kalırlar</a:t>
          </a:r>
        </a:p>
      </dsp:txBody>
      <dsp:txXfrm rot="10800000">
        <a:off x="0" y="3870429"/>
        <a:ext cx="4248472" cy="2322258"/>
      </dsp:txXfrm>
    </dsp:sp>
    <dsp:sp modelId="{F1B24718-BC81-4697-B942-86F1208A4443}">
      <dsp:nvSpPr>
        <dsp:cNvPr id="0" name=""/>
        <dsp:cNvSpPr/>
      </dsp:nvSpPr>
      <dsp:spPr>
        <a:xfrm rot="5400000">
          <a:off x="4824536" y="2520279"/>
          <a:ext cx="3096344" cy="4248472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latin typeface="Times New Roman" pitchFamily="18" charset="0"/>
              <a:cs typeface="Times New Roman" pitchFamily="18" charset="0"/>
            </a:rPr>
            <a:t>4.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>
              <a:latin typeface="Times New Roman" pitchFamily="18" charset="0"/>
              <a:cs typeface="Times New Roman" pitchFamily="18" charset="0"/>
            </a:rPr>
            <a:t>Ürün hayat eğrisinin safhalarını tespit etmekte zorluk çekeceğinden gerekli hamleleri yapamazlar. </a:t>
          </a:r>
          <a:endParaRPr lang="tr-TR" sz="2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248472" y="3870429"/>
        <a:ext cx="4248472" cy="2322258"/>
      </dsp:txXfrm>
    </dsp:sp>
    <dsp:sp modelId="{C4DBEEC8-E2DB-4D1A-8E11-FFC3C6A21718}">
      <dsp:nvSpPr>
        <dsp:cNvPr id="0" name=""/>
        <dsp:cNvSpPr/>
      </dsp:nvSpPr>
      <dsp:spPr>
        <a:xfrm>
          <a:off x="288037" y="2664303"/>
          <a:ext cx="7920868" cy="1188113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cap="none" dirty="0" smtClean="0">
              <a:ln w="0"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rPr>
            <a:t>İŞLETME STRATEJİSİNE SAHİP OLUNMAMASININ ZARARLARI </a:t>
          </a:r>
          <a:endParaRPr lang="tr-TR" sz="2500" b="1" kern="1200" dirty="0"/>
        </a:p>
      </dsp:txBody>
      <dsp:txXfrm>
        <a:off x="346036" y="2722302"/>
        <a:ext cx="7804870" cy="107211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FE3E9-22F7-46B9-91FC-A7B4BC1E010C}">
      <dsp:nvSpPr>
        <dsp:cNvPr id="0" name=""/>
        <dsp:cNvSpPr/>
      </dsp:nvSpPr>
      <dsp:spPr>
        <a:xfrm>
          <a:off x="0" y="120979"/>
          <a:ext cx="8568952" cy="6236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1.TÖRESEL VE YASAL SINIRLAR:</a:t>
          </a:r>
          <a:endParaRPr lang="tr-TR" sz="2600" kern="1200" dirty="0"/>
        </a:p>
      </dsp:txBody>
      <dsp:txXfrm>
        <a:off x="30442" y="151421"/>
        <a:ext cx="8508068" cy="562726"/>
      </dsp:txXfrm>
    </dsp:sp>
    <dsp:sp modelId="{E2A30D5D-F55F-4C4A-9A2A-13BFFB422B3E}">
      <dsp:nvSpPr>
        <dsp:cNvPr id="0" name=""/>
        <dsp:cNvSpPr/>
      </dsp:nvSpPr>
      <dsp:spPr>
        <a:xfrm>
          <a:off x="0" y="744589"/>
          <a:ext cx="8568952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000" kern="1200" dirty="0" smtClean="0"/>
            <a:t>Toplum tarafından benimsenmiş kurallara uymak zorundadırlar.</a:t>
          </a:r>
          <a:endParaRPr lang="tr-TR" sz="2000" kern="1200" dirty="0"/>
        </a:p>
      </dsp:txBody>
      <dsp:txXfrm>
        <a:off x="0" y="744589"/>
        <a:ext cx="8568952" cy="430560"/>
      </dsp:txXfrm>
    </dsp:sp>
    <dsp:sp modelId="{84528B14-418B-4454-82BD-48D71C46F4CB}">
      <dsp:nvSpPr>
        <dsp:cNvPr id="0" name=""/>
        <dsp:cNvSpPr/>
      </dsp:nvSpPr>
      <dsp:spPr>
        <a:xfrm>
          <a:off x="0" y="1175149"/>
          <a:ext cx="8568952" cy="62361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2. UYGULAMADAN GELEN SINIRLAR: </a:t>
          </a:r>
          <a:endParaRPr lang="tr-TR" sz="2600" kern="1200" dirty="0"/>
        </a:p>
      </dsp:txBody>
      <dsp:txXfrm>
        <a:off x="30442" y="1205591"/>
        <a:ext cx="8508068" cy="562726"/>
      </dsp:txXfrm>
    </dsp:sp>
    <dsp:sp modelId="{F4BABB0B-654C-4172-8CCA-EEF19EB426AE}">
      <dsp:nvSpPr>
        <dsp:cNvPr id="0" name=""/>
        <dsp:cNvSpPr/>
      </dsp:nvSpPr>
      <dsp:spPr>
        <a:xfrm>
          <a:off x="0" y="1798759"/>
          <a:ext cx="8568952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000" kern="1200" dirty="0" smtClean="0"/>
            <a:t>Organizasyonun alışılagelmiş gelenek, adet ve önyargılarından kaynaklanan sınırlamalaradır.</a:t>
          </a:r>
          <a:endParaRPr lang="tr-TR" sz="2000" kern="1200" dirty="0"/>
        </a:p>
      </dsp:txBody>
      <dsp:txXfrm>
        <a:off x="0" y="1798759"/>
        <a:ext cx="8568952" cy="632385"/>
      </dsp:txXfrm>
    </dsp:sp>
    <dsp:sp modelId="{B0C783BA-0A02-4853-9C5C-B447B3F1827A}">
      <dsp:nvSpPr>
        <dsp:cNvPr id="0" name=""/>
        <dsp:cNvSpPr/>
      </dsp:nvSpPr>
      <dsp:spPr>
        <a:xfrm>
          <a:off x="0" y="2431144"/>
          <a:ext cx="8568952" cy="62361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3. KARŞI STRATEJİLER:</a:t>
          </a:r>
          <a:endParaRPr lang="tr-TR" sz="2600" kern="1200" dirty="0"/>
        </a:p>
      </dsp:txBody>
      <dsp:txXfrm>
        <a:off x="30442" y="2461586"/>
        <a:ext cx="8508068" cy="562726"/>
      </dsp:txXfrm>
    </dsp:sp>
    <dsp:sp modelId="{EF05CBFC-C5E0-47E6-9BCC-B000B8D7F0B4}">
      <dsp:nvSpPr>
        <dsp:cNvPr id="0" name=""/>
        <dsp:cNvSpPr/>
      </dsp:nvSpPr>
      <dsp:spPr>
        <a:xfrm>
          <a:off x="0" y="3054754"/>
          <a:ext cx="8568952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000" kern="1200" dirty="0" smtClean="0"/>
            <a:t>İşletmenin karşısına çıkan rakipler, devlet, diğer kamu kuruluşları, sendikalar ve bazense  halkın kendisidir. </a:t>
          </a:r>
          <a:endParaRPr lang="tr-TR" sz="2000" kern="1200" dirty="0"/>
        </a:p>
      </dsp:txBody>
      <dsp:txXfrm>
        <a:off x="0" y="3054754"/>
        <a:ext cx="8568952" cy="632385"/>
      </dsp:txXfrm>
    </dsp:sp>
    <dsp:sp modelId="{0DD89E64-B4F2-454D-A369-72A9749B5FEE}">
      <dsp:nvSpPr>
        <dsp:cNvPr id="0" name=""/>
        <dsp:cNvSpPr/>
      </dsp:nvSpPr>
      <dsp:spPr>
        <a:xfrm>
          <a:off x="0" y="3687139"/>
          <a:ext cx="8568952" cy="62361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4.SOSYAL VE PSİKOLOJİK SINIRLAR:</a:t>
          </a:r>
          <a:endParaRPr lang="tr-TR" sz="2600" kern="1200" dirty="0"/>
        </a:p>
      </dsp:txBody>
      <dsp:txXfrm>
        <a:off x="30442" y="3717581"/>
        <a:ext cx="8508068" cy="562726"/>
      </dsp:txXfrm>
    </dsp:sp>
    <dsp:sp modelId="{16124480-A62F-4696-851C-B45AF1B6C862}">
      <dsp:nvSpPr>
        <dsp:cNvPr id="0" name=""/>
        <dsp:cNvSpPr/>
      </dsp:nvSpPr>
      <dsp:spPr>
        <a:xfrm>
          <a:off x="0" y="4310749"/>
          <a:ext cx="8568952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000" kern="1200" dirty="0" smtClean="0"/>
            <a:t>Stratejilerin uygulayıcılar tarafından  benimsenmesi ile ilgili sınırlamalardır.</a:t>
          </a:r>
          <a:endParaRPr lang="tr-TR" sz="2000" kern="1200" dirty="0"/>
        </a:p>
      </dsp:txBody>
      <dsp:txXfrm>
        <a:off x="0" y="4310749"/>
        <a:ext cx="8568952" cy="4305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DBB52-9BB0-465F-BD02-4DFE8D17D879}">
      <dsp:nvSpPr>
        <dsp:cNvPr id="0" name=""/>
        <dsp:cNvSpPr/>
      </dsp:nvSpPr>
      <dsp:spPr>
        <a:xfrm rot="5400000">
          <a:off x="4896948" y="-1997414"/>
          <a:ext cx="782637" cy="497719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smtClean="0">
              <a:latin typeface="Times New Roman Tur" charset="-94"/>
            </a:rPr>
            <a:t>ZAMAN ALICI VE MASRAFLI</a:t>
          </a:r>
          <a:endParaRPr lang="tr-TR" sz="2200" kern="1200" dirty="0"/>
        </a:p>
      </dsp:txBody>
      <dsp:txXfrm rot="-5400000">
        <a:off x="2799671" y="138068"/>
        <a:ext cx="4938987" cy="706227"/>
      </dsp:txXfrm>
    </dsp:sp>
    <dsp:sp modelId="{9C3E8F31-E85F-4EA9-8ED4-B6CE5D19458D}">
      <dsp:nvSpPr>
        <dsp:cNvPr id="0" name=""/>
        <dsp:cNvSpPr/>
      </dsp:nvSpPr>
      <dsp:spPr>
        <a:xfrm>
          <a:off x="0" y="2033"/>
          <a:ext cx="2799671" cy="9782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900" kern="1200" dirty="0" smtClean="0"/>
            <a:t>1</a:t>
          </a:r>
          <a:endParaRPr lang="tr-TR" sz="4900" kern="1200" dirty="0"/>
        </a:p>
      </dsp:txBody>
      <dsp:txXfrm>
        <a:off x="47756" y="49789"/>
        <a:ext cx="2704159" cy="882784"/>
      </dsp:txXfrm>
    </dsp:sp>
    <dsp:sp modelId="{43FA3A20-A35D-42B9-A1FD-AEA3432BC3C1}">
      <dsp:nvSpPr>
        <dsp:cNvPr id="0" name=""/>
        <dsp:cNvSpPr/>
      </dsp:nvSpPr>
      <dsp:spPr>
        <a:xfrm rot="5400000">
          <a:off x="4896948" y="-970202"/>
          <a:ext cx="782637" cy="497719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smtClean="0">
              <a:latin typeface="Times New Roman Tur" charset="-94"/>
            </a:rPr>
            <a:t>TAHMİN ZOR</a:t>
          </a:r>
          <a:endParaRPr lang="tr-TR" sz="2200" kern="1200" dirty="0"/>
        </a:p>
      </dsp:txBody>
      <dsp:txXfrm rot="-5400000">
        <a:off x="2799671" y="1165280"/>
        <a:ext cx="4938987" cy="706227"/>
      </dsp:txXfrm>
    </dsp:sp>
    <dsp:sp modelId="{7B2B650C-989B-4378-B9DC-910ACDB20CEF}">
      <dsp:nvSpPr>
        <dsp:cNvPr id="0" name=""/>
        <dsp:cNvSpPr/>
      </dsp:nvSpPr>
      <dsp:spPr>
        <a:xfrm>
          <a:off x="0" y="1029245"/>
          <a:ext cx="2799671" cy="9782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900" kern="1200" dirty="0" smtClean="0"/>
            <a:t>2</a:t>
          </a:r>
          <a:endParaRPr lang="tr-TR" sz="4900" kern="1200" dirty="0"/>
        </a:p>
      </dsp:txBody>
      <dsp:txXfrm>
        <a:off x="47756" y="1077001"/>
        <a:ext cx="2704159" cy="882784"/>
      </dsp:txXfrm>
    </dsp:sp>
    <dsp:sp modelId="{523F7D7E-6072-47CD-82FA-86227B655449}">
      <dsp:nvSpPr>
        <dsp:cNvPr id="0" name=""/>
        <dsp:cNvSpPr/>
      </dsp:nvSpPr>
      <dsp:spPr>
        <a:xfrm rot="5400000">
          <a:off x="4896948" y="57009"/>
          <a:ext cx="782637" cy="497719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>
              <a:latin typeface="Times New Roman Tur" charset="-94"/>
            </a:rPr>
            <a:t>İCRACILAR  İÇİN  FAALİYET SERBESTLİĞİ YOK</a:t>
          </a:r>
          <a:endParaRPr lang="tr-TR" sz="2200" kern="1200" dirty="0"/>
        </a:p>
      </dsp:txBody>
      <dsp:txXfrm rot="-5400000">
        <a:off x="2799671" y="2192492"/>
        <a:ext cx="4938987" cy="706227"/>
      </dsp:txXfrm>
    </dsp:sp>
    <dsp:sp modelId="{E97EB6FC-F65E-43D3-B6C8-6B7035C8C2D8}">
      <dsp:nvSpPr>
        <dsp:cNvPr id="0" name=""/>
        <dsp:cNvSpPr/>
      </dsp:nvSpPr>
      <dsp:spPr>
        <a:xfrm>
          <a:off x="0" y="2056457"/>
          <a:ext cx="2799671" cy="97829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900" kern="1200" dirty="0" smtClean="0"/>
            <a:t>3</a:t>
          </a:r>
          <a:endParaRPr lang="tr-TR" sz="4900" kern="1200" dirty="0"/>
        </a:p>
      </dsp:txBody>
      <dsp:txXfrm>
        <a:off x="47756" y="2104213"/>
        <a:ext cx="2704159" cy="882784"/>
      </dsp:txXfrm>
    </dsp:sp>
    <dsp:sp modelId="{821DE505-6D6D-4DF8-BA6B-0A5BF80F29F3}">
      <dsp:nvSpPr>
        <dsp:cNvPr id="0" name=""/>
        <dsp:cNvSpPr/>
      </dsp:nvSpPr>
      <dsp:spPr>
        <a:xfrm rot="5400000">
          <a:off x="4896948" y="1084221"/>
          <a:ext cx="782637" cy="49771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>
              <a:latin typeface="Times New Roman Tur" charset="-94"/>
            </a:rPr>
            <a:t>ÇALIŞANLAR İÇİN EK İŞ YÜKÜ</a:t>
          </a:r>
          <a:endParaRPr lang="tr-TR" sz="2200" kern="1200" dirty="0"/>
        </a:p>
      </dsp:txBody>
      <dsp:txXfrm rot="-5400000">
        <a:off x="2799671" y="3219704"/>
        <a:ext cx="4938987" cy="706227"/>
      </dsp:txXfrm>
    </dsp:sp>
    <dsp:sp modelId="{A067E2D4-9B2F-478D-97FD-D6BF39114430}">
      <dsp:nvSpPr>
        <dsp:cNvPr id="0" name=""/>
        <dsp:cNvSpPr/>
      </dsp:nvSpPr>
      <dsp:spPr>
        <a:xfrm>
          <a:off x="0" y="3083669"/>
          <a:ext cx="2799671" cy="97829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900" kern="1200" dirty="0" smtClean="0"/>
            <a:t>4</a:t>
          </a:r>
          <a:endParaRPr lang="tr-TR" sz="4900" kern="1200" dirty="0"/>
        </a:p>
      </dsp:txBody>
      <dsp:txXfrm>
        <a:off x="47756" y="3131425"/>
        <a:ext cx="2704159" cy="88278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A0524-07DC-4031-988C-5C0083A58412}">
      <dsp:nvSpPr>
        <dsp:cNvPr id="0" name=""/>
        <dsp:cNvSpPr/>
      </dsp:nvSpPr>
      <dsp:spPr>
        <a:xfrm>
          <a:off x="0" y="374512"/>
          <a:ext cx="728237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F5459F-24DD-40B2-AAC7-6E46A0E08371}">
      <dsp:nvSpPr>
        <dsp:cNvPr id="0" name=""/>
        <dsp:cNvSpPr/>
      </dsp:nvSpPr>
      <dsp:spPr>
        <a:xfrm>
          <a:off x="346695" y="94071"/>
          <a:ext cx="6933897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680" tIns="0" rIns="1926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1.Düzenli bir haberleşme ve koordinasyon düzeni kurularak çalışanların bir bütün halinde ortak hedeflere ulaşması sağlanır</a:t>
          </a:r>
          <a:endParaRPr lang="tr-TR" sz="16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4075" y="121451"/>
        <a:ext cx="6879137" cy="506120"/>
      </dsp:txXfrm>
    </dsp:sp>
    <dsp:sp modelId="{9956ACD7-A466-46A1-B0E3-22141F7B7DBF}">
      <dsp:nvSpPr>
        <dsp:cNvPr id="0" name=""/>
        <dsp:cNvSpPr/>
      </dsp:nvSpPr>
      <dsp:spPr>
        <a:xfrm>
          <a:off x="0" y="1236352"/>
          <a:ext cx="728237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AECB00-FE3C-4911-B08C-AA61FFD3216D}">
      <dsp:nvSpPr>
        <dsp:cNvPr id="0" name=""/>
        <dsp:cNvSpPr/>
      </dsp:nvSpPr>
      <dsp:spPr>
        <a:xfrm>
          <a:off x="346695" y="955912"/>
          <a:ext cx="6933897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680" tIns="0" rIns="1926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2.Çalışanlardan beklenen görevler ve izleyecekleri yollar açıkça tespit edilerek çalışanların motivasyonu artırılır</a:t>
          </a:r>
          <a:endParaRPr lang="tr-TR" sz="16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4075" y="983292"/>
        <a:ext cx="6879137" cy="506120"/>
      </dsp:txXfrm>
    </dsp:sp>
    <dsp:sp modelId="{F7046DC8-986F-4967-8FEC-4FF627E9C293}">
      <dsp:nvSpPr>
        <dsp:cNvPr id="0" name=""/>
        <dsp:cNvSpPr/>
      </dsp:nvSpPr>
      <dsp:spPr>
        <a:xfrm>
          <a:off x="0" y="2098192"/>
          <a:ext cx="728237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904FF7-AFC2-4F66-A98D-AA169E3E79BA}">
      <dsp:nvSpPr>
        <dsp:cNvPr id="0" name=""/>
        <dsp:cNvSpPr/>
      </dsp:nvSpPr>
      <dsp:spPr>
        <a:xfrm>
          <a:off x="346695" y="1817752"/>
          <a:ext cx="6933897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680" tIns="0" rIns="1926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3.Planlama için yapılan veri toplama ve analizi tüm alternatiflerin değerlendirilerek en iyi alternatifin seçilmesini sağlar</a:t>
          </a:r>
          <a:endParaRPr lang="tr-TR" sz="16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4075" y="1845132"/>
        <a:ext cx="6879137" cy="506120"/>
      </dsp:txXfrm>
    </dsp:sp>
    <dsp:sp modelId="{B66E7466-A161-4887-AAC7-AFE6A28FAB92}">
      <dsp:nvSpPr>
        <dsp:cNvPr id="0" name=""/>
        <dsp:cNvSpPr/>
      </dsp:nvSpPr>
      <dsp:spPr>
        <a:xfrm>
          <a:off x="0" y="2960032"/>
          <a:ext cx="728237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14E5E3-40C1-4321-B895-7CE41E8AD19E}">
      <dsp:nvSpPr>
        <dsp:cNvPr id="0" name=""/>
        <dsp:cNvSpPr/>
      </dsp:nvSpPr>
      <dsp:spPr>
        <a:xfrm>
          <a:off x="346695" y="2679592"/>
          <a:ext cx="6933897" cy="560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680" tIns="0" rIns="1926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4.Yetki devrini kolaylaştırarak  yöneticilerin boşuna zaman harcamalarını önler</a:t>
          </a:r>
          <a:endParaRPr lang="tr-TR" sz="16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4075" y="2706972"/>
        <a:ext cx="6879137" cy="506120"/>
      </dsp:txXfrm>
    </dsp:sp>
    <dsp:sp modelId="{1C31D0E8-3054-4052-BD1D-72793F46497B}">
      <dsp:nvSpPr>
        <dsp:cNvPr id="0" name=""/>
        <dsp:cNvSpPr/>
      </dsp:nvSpPr>
      <dsp:spPr>
        <a:xfrm>
          <a:off x="0" y="3821872"/>
          <a:ext cx="728237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43CDD3-8234-42D0-AE10-4BE642CA0669}">
      <dsp:nvSpPr>
        <dsp:cNvPr id="0" name=""/>
        <dsp:cNvSpPr/>
      </dsp:nvSpPr>
      <dsp:spPr>
        <a:xfrm>
          <a:off x="346695" y="3541432"/>
          <a:ext cx="6933897" cy="5608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680" tIns="0" rIns="1926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5.Geleceği tahmini zorunlu kılar ve değişen koşullara ayak uydurmayı sağlar</a:t>
          </a:r>
          <a:endParaRPr lang="tr-TR" sz="16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4075" y="3568812"/>
        <a:ext cx="6879137" cy="506120"/>
      </dsp:txXfrm>
    </dsp:sp>
    <dsp:sp modelId="{1E9DAE3F-58AE-4692-AD35-A889F90694AC}">
      <dsp:nvSpPr>
        <dsp:cNvPr id="0" name=""/>
        <dsp:cNvSpPr/>
      </dsp:nvSpPr>
      <dsp:spPr>
        <a:xfrm>
          <a:off x="0" y="4683712"/>
          <a:ext cx="728237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FED6B3-0EC9-4A6A-AE80-561F560D511E}">
      <dsp:nvSpPr>
        <dsp:cNvPr id="0" name=""/>
        <dsp:cNvSpPr/>
      </dsp:nvSpPr>
      <dsp:spPr>
        <a:xfrm>
          <a:off x="346695" y="4403271"/>
          <a:ext cx="6933897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680" tIns="0" rIns="1926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6.İşletme kaynaklarının seçilen strateji etrafında toplanmasını sağlayarak bir kontrol aracı olarak hizmet verir</a:t>
          </a:r>
          <a:endParaRPr lang="tr-TR" sz="16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4075" y="4430651"/>
        <a:ext cx="6879137" cy="50612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28017-BFDB-488A-9B94-868270886D05}">
      <dsp:nvSpPr>
        <dsp:cNvPr id="0" name=""/>
        <dsp:cNvSpPr/>
      </dsp:nvSpPr>
      <dsp:spPr>
        <a:xfrm rot="10800000">
          <a:off x="648078" y="1559"/>
          <a:ext cx="6840746" cy="99957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78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Times New Roman" pitchFamily="18" charset="0"/>
              <a:cs typeface="Times New Roman" pitchFamily="18" charset="0"/>
            </a:rPr>
            <a:t>1.PROJE PLAN</a:t>
          </a:r>
          <a:r>
            <a:rPr lang="tr-TR" sz="2000" b="1" kern="120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tr-TR" sz="2000" kern="1200" smtClean="0">
              <a:latin typeface="Times New Roman" pitchFamily="18" charset="0"/>
              <a:cs typeface="Times New Roman" pitchFamily="18" charset="0"/>
            </a:rPr>
            <a:t>Özel </a:t>
          </a: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yatırım konularında yapılacak harcamalar ve beklenen sonuçların planlaması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897971" y="1559"/>
        <a:ext cx="6590853" cy="999571"/>
      </dsp:txXfrm>
    </dsp:sp>
    <dsp:sp modelId="{05639491-D081-459A-851E-D2CA9BDCC739}">
      <dsp:nvSpPr>
        <dsp:cNvPr id="0" name=""/>
        <dsp:cNvSpPr/>
      </dsp:nvSpPr>
      <dsp:spPr>
        <a:xfrm>
          <a:off x="432050" y="1559"/>
          <a:ext cx="999571" cy="9995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666DC76-E951-4E65-8F94-0A78BEF6CAA0}">
      <dsp:nvSpPr>
        <dsp:cNvPr id="0" name=""/>
        <dsp:cNvSpPr/>
      </dsp:nvSpPr>
      <dsp:spPr>
        <a:xfrm rot="10800000">
          <a:off x="648078" y="1299510"/>
          <a:ext cx="6840746" cy="99957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78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Times New Roman" pitchFamily="18" charset="0"/>
              <a:cs typeface="Times New Roman" pitchFamily="18" charset="0"/>
            </a:rPr>
            <a:t>  2.TAKTİK PLAN: </a:t>
          </a: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İki yıldan az kar planları ve bütçeler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897971" y="1299510"/>
        <a:ext cx="6590853" cy="999571"/>
      </dsp:txXfrm>
    </dsp:sp>
    <dsp:sp modelId="{ECE2DAC1-BAC9-4E17-ADD0-A9DE629FA085}">
      <dsp:nvSpPr>
        <dsp:cNvPr id="0" name=""/>
        <dsp:cNvSpPr/>
      </dsp:nvSpPr>
      <dsp:spPr>
        <a:xfrm>
          <a:off x="432050" y="1299510"/>
          <a:ext cx="999571" cy="99957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EDF1FC2-4E5F-4FC7-B2C7-FC020ABC86F1}">
      <dsp:nvSpPr>
        <dsp:cNvPr id="0" name=""/>
        <dsp:cNvSpPr/>
      </dsp:nvSpPr>
      <dsp:spPr>
        <a:xfrm rot="10800000">
          <a:off x="648078" y="2597461"/>
          <a:ext cx="6840746" cy="99957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78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Times New Roman" pitchFamily="18" charset="0"/>
              <a:cs typeface="Times New Roman" pitchFamily="18" charset="0"/>
            </a:rPr>
            <a:t>  3.EYLEMSEL (BÖLÜM) PLAN: </a:t>
          </a: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Bir bölüm departman ya da bağlı kuruluşlar için planlar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897971" y="2597461"/>
        <a:ext cx="6590853" cy="999571"/>
      </dsp:txXfrm>
    </dsp:sp>
    <dsp:sp modelId="{B52693D8-3752-405A-B0BF-006556E26F1F}">
      <dsp:nvSpPr>
        <dsp:cNvPr id="0" name=""/>
        <dsp:cNvSpPr/>
      </dsp:nvSpPr>
      <dsp:spPr>
        <a:xfrm>
          <a:off x="432050" y="2597461"/>
          <a:ext cx="999571" cy="99957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A8555E-280F-4EBB-99EF-9187EF0C55EF}">
      <dsp:nvSpPr>
        <dsp:cNvPr id="0" name=""/>
        <dsp:cNvSpPr/>
      </dsp:nvSpPr>
      <dsp:spPr>
        <a:xfrm rot="10800000">
          <a:off x="720099" y="3895413"/>
          <a:ext cx="6840746" cy="99957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078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Times New Roman" pitchFamily="18" charset="0"/>
              <a:cs typeface="Times New Roman" pitchFamily="18" charset="0"/>
            </a:rPr>
            <a:t> 4.STRATEJİK PLAN: </a:t>
          </a: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Ana amaçlar ve bunlara ulaşma yolları ile ilgili uzun vadeli planlar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969992" y="3895413"/>
        <a:ext cx="6590853" cy="999571"/>
      </dsp:txXfrm>
    </dsp:sp>
    <dsp:sp modelId="{BAD36623-3B5A-4B6F-8215-685ABE584763}">
      <dsp:nvSpPr>
        <dsp:cNvPr id="0" name=""/>
        <dsp:cNvSpPr/>
      </dsp:nvSpPr>
      <dsp:spPr>
        <a:xfrm>
          <a:off x="432050" y="3895413"/>
          <a:ext cx="999571" cy="99957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82062-FA5E-4A94-AD60-F16AA0F18771}">
      <dsp:nvSpPr>
        <dsp:cNvPr id="0" name=""/>
        <dsp:cNvSpPr/>
      </dsp:nvSpPr>
      <dsp:spPr>
        <a:xfrm>
          <a:off x="194289" y="0"/>
          <a:ext cx="7604309" cy="544522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5F860E-4BD6-45BC-9F15-5843B1A1ADD7}">
      <dsp:nvSpPr>
        <dsp:cNvPr id="0" name=""/>
        <dsp:cNvSpPr/>
      </dsp:nvSpPr>
      <dsp:spPr>
        <a:xfrm>
          <a:off x="1116007" y="10"/>
          <a:ext cx="2728144" cy="257029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1.</a:t>
          </a: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ZAMAN UFKU VE SÜRESİ: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En uzun vadeli plan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 (3 yıldan fazla) </a:t>
          </a:r>
          <a:endParaRPr lang="tr-T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1479" y="125482"/>
        <a:ext cx="2477200" cy="2319354"/>
      </dsp:txXfrm>
    </dsp:sp>
    <dsp:sp modelId="{F9674D32-ADEC-43BD-8649-678F035B21F5}">
      <dsp:nvSpPr>
        <dsp:cNvPr id="0" name=""/>
        <dsp:cNvSpPr/>
      </dsp:nvSpPr>
      <dsp:spPr>
        <a:xfrm>
          <a:off x="4114823" y="10"/>
          <a:ext cx="2728144" cy="2570298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2.</a:t>
          </a: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VERİLERİN YAPISI: Tüm fonksiyonlar ile ilgili heterojen veriler</a:t>
          </a:r>
          <a:endParaRPr lang="tr-T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0295" y="125482"/>
        <a:ext cx="2477200" cy="2319354"/>
      </dsp:txXfrm>
    </dsp:sp>
    <dsp:sp modelId="{AA6BF962-1DEB-4674-A029-654ADEF23545}">
      <dsp:nvSpPr>
        <dsp:cNvPr id="0" name=""/>
        <dsp:cNvSpPr/>
      </dsp:nvSpPr>
      <dsp:spPr>
        <a:xfrm>
          <a:off x="1116007" y="2874925"/>
          <a:ext cx="2728144" cy="2570298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3.</a:t>
          </a: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VERİLERİN SAYISI: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Faaliyet çevresinin sosyal, ekonomik ve politik bütün verilerini içeren çok sayıda veri</a:t>
          </a:r>
          <a:endParaRPr lang="tr-T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1479" y="3000397"/>
        <a:ext cx="2477200" cy="2319354"/>
      </dsp:txXfrm>
    </dsp:sp>
    <dsp:sp modelId="{77464DFC-C4B6-4543-8FA8-A37669668690}">
      <dsp:nvSpPr>
        <dsp:cNvPr id="0" name=""/>
        <dsp:cNvSpPr/>
      </dsp:nvSpPr>
      <dsp:spPr>
        <a:xfrm>
          <a:off x="4114823" y="2874925"/>
          <a:ext cx="2728144" cy="2570298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4.</a:t>
          </a: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ORGANİZASYON SEVİYESİ: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 Diğer planların üstünde ve onlara rehber niteliğinde olduğu için en üst yöneticilerce belirlenir</a:t>
          </a:r>
          <a:endParaRPr lang="tr-T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0295" y="3000397"/>
        <a:ext cx="2477200" cy="231935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8AD2B-87B7-452E-8F74-1AB6617C3B81}">
      <dsp:nvSpPr>
        <dsp:cNvPr id="0" name=""/>
        <dsp:cNvSpPr/>
      </dsp:nvSpPr>
      <dsp:spPr>
        <a:xfrm>
          <a:off x="2280346" y="2549313"/>
          <a:ext cx="95728" cy="820604"/>
        </a:xfrm>
        <a:custGeom>
          <a:avLst/>
          <a:gdLst/>
          <a:ahLst/>
          <a:cxnLst/>
          <a:rect l="0" t="0" r="0" b="0"/>
          <a:pathLst>
            <a:path>
              <a:moveTo>
                <a:pt x="95728" y="0"/>
              </a:moveTo>
              <a:lnTo>
                <a:pt x="95728" y="820604"/>
              </a:lnTo>
              <a:lnTo>
                <a:pt x="0" y="82060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A49C8-0F0B-45AB-815F-B25B01CEC8C7}">
      <dsp:nvSpPr>
        <dsp:cNvPr id="0" name=""/>
        <dsp:cNvSpPr/>
      </dsp:nvSpPr>
      <dsp:spPr>
        <a:xfrm>
          <a:off x="3109302" y="1297855"/>
          <a:ext cx="923145" cy="614871"/>
        </a:xfrm>
        <a:custGeom>
          <a:avLst/>
          <a:gdLst/>
          <a:ahLst/>
          <a:cxnLst/>
          <a:rect l="0" t="0" r="0" b="0"/>
          <a:pathLst>
            <a:path>
              <a:moveTo>
                <a:pt x="923145" y="0"/>
              </a:moveTo>
              <a:lnTo>
                <a:pt x="923145" y="614871"/>
              </a:lnTo>
              <a:lnTo>
                <a:pt x="0" y="6148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CE97-9F0A-4DDA-BDCE-87D269CB0CA2}">
      <dsp:nvSpPr>
        <dsp:cNvPr id="0" name=""/>
        <dsp:cNvSpPr/>
      </dsp:nvSpPr>
      <dsp:spPr>
        <a:xfrm>
          <a:off x="4032448" y="1297855"/>
          <a:ext cx="3297295" cy="3092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824"/>
              </a:lnTo>
              <a:lnTo>
                <a:pt x="3297295" y="3001824"/>
              </a:lnTo>
              <a:lnTo>
                <a:pt x="3297295" y="30929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C2161-4491-4490-AF52-A1256372B5DF}">
      <dsp:nvSpPr>
        <dsp:cNvPr id="0" name=""/>
        <dsp:cNvSpPr/>
      </dsp:nvSpPr>
      <dsp:spPr>
        <a:xfrm>
          <a:off x="4032448" y="1297855"/>
          <a:ext cx="1648647" cy="3092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824"/>
              </a:lnTo>
              <a:lnTo>
                <a:pt x="1648647" y="3001824"/>
              </a:lnTo>
              <a:lnTo>
                <a:pt x="1648647" y="30929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3D6B9-8682-4F08-9F42-91C527354130}">
      <dsp:nvSpPr>
        <dsp:cNvPr id="0" name=""/>
        <dsp:cNvSpPr/>
      </dsp:nvSpPr>
      <dsp:spPr>
        <a:xfrm>
          <a:off x="3986728" y="1297855"/>
          <a:ext cx="91440" cy="30929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29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C4A36-BA1E-4057-8E4E-C45DA08B5B44}">
      <dsp:nvSpPr>
        <dsp:cNvPr id="0" name=""/>
        <dsp:cNvSpPr/>
      </dsp:nvSpPr>
      <dsp:spPr>
        <a:xfrm>
          <a:off x="2383800" y="1297855"/>
          <a:ext cx="1648647" cy="3092920"/>
        </a:xfrm>
        <a:custGeom>
          <a:avLst/>
          <a:gdLst/>
          <a:ahLst/>
          <a:cxnLst/>
          <a:rect l="0" t="0" r="0" b="0"/>
          <a:pathLst>
            <a:path>
              <a:moveTo>
                <a:pt x="1648647" y="0"/>
              </a:moveTo>
              <a:lnTo>
                <a:pt x="1648647" y="3001824"/>
              </a:lnTo>
              <a:lnTo>
                <a:pt x="0" y="3001824"/>
              </a:lnTo>
              <a:lnTo>
                <a:pt x="0" y="30929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A264D-E510-4FBD-920B-ADFA4D36BC10}">
      <dsp:nvSpPr>
        <dsp:cNvPr id="0" name=""/>
        <dsp:cNvSpPr/>
      </dsp:nvSpPr>
      <dsp:spPr>
        <a:xfrm>
          <a:off x="735152" y="1297855"/>
          <a:ext cx="3297295" cy="3092920"/>
        </a:xfrm>
        <a:custGeom>
          <a:avLst/>
          <a:gdLst/>
          <a:ahLst/>
          <a:cxnLst/>
          <a:rect l="0" t="0" r="0" b="0"/>
          <a:pathLst>
            <a:path>
              <a:moveTo>
                <a:pt x="3297295" y="0"/>
              </a:moveTo>
              <a:lnTo>
                <a:pt x="3297295" y="3001824"/>
              </a:lnTo>
              <a:lnTo>
                <a:pt x="0" y="3001824"/>
              </a:lnTo>
              <a:lnTo>
                <a:pt x="0" y="30929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65A01-A375-4852-A180-31C857965466}">
      <dsp:nvSpPr>
        <dsp:cNvPr id="0" name=""/>
        <dsp:cNvSpPr/>
      </dsp:nvSpPr>
      <dsp:spPr>
        <a:xfrm>
          <a:off x="3181567" y="24682"/>
          <a:ext cx="1701760" cy="127317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 Tur" charset="-94"/>
            </a:rPr>
            <a:t>GENEL MÜDÜR</a:t>
          </a:r>
          <a:endParaRPr lang="tr-TR" sz="1400" kern="1200" dirty="0"/>
        </a:p>
      </dsp:txBody>
      <dsp:txXfrm>
        <a:off x="3181567" y="24682"/>
        <a:ext cx="1701760" cy="1273173"/>
      </dsp:txXfrm>
    </dsp:sp>
    <dsp:sp modelId="{239CE5C9-FA0F-4C44-829B-68569AEA510A}">
      <dsp:nvSpPr>
        <dsp:cNvPr id="0" name=""/>
        <dsp:cNvSpPr/>
      </dsp:nvSpPr>
      <dsp:spPr>
        <a:xfrm>
          <a:off x="1924" y="4390776"/>
          <a:ext cx="1466456" cy="127317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 Tur" charset="-94"/>
            </a:rPr>
            <a:t>ÜRETİM YÖNETİCİSİ</a:t>
          </a:r>
          <a:endParaRPr lang="tr-TR" sz="1400" kern="1200" dirty="0"/>
        </a:p>
      </dsp:txBody>
      <dsp:txXfrm>
        <a:off x="1924" y="4390776"/>
        <a:ext cx="1466456" cy="1273173"/>
      </dsp:txXfrm>
    </dsp:sp>
    <dsp:sp modelId="{1809B337-0ED1-440A-A2B2-38229EB40D9A}">
      <dsp:nvSpPr>
        <dsp:cNvPr id="0" name=""/>
        <dsp:cNvSpPr/>
      </dsp:nvSpPr>
      <dsp:spPr>
        <a:xfrm>
          <a:off x="1650572" y="4390776"/>
          <a:ext cx="1466456" cy="127317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 Tur" charset="-94"/>
            </a:rPr>
            <a:t>PAZARLAMA YÖNETİCİSİ</a:t>
          </a:r>
          <a:endParaRPr lang="tr-TR" sz="1400" kern="1200" dirty="0"/>
        </a:p>
      </dsp:txBody>
      <dsp:txXfrm>
        <a:off x="1650572" y="4390776"/>
        <a:ext cx="1466456" cy="1273173"/>
      </dsp:txXfrm>
    </dsp:sp>
    <dsp:sp modelId="{EA4F3295-EDCF-449E-89B4-A33E3825E5E9}">
      <dsp:nvSpPr>
        <dsp:cNvPr id="0" name=""/>
        <dsp:cNvSpPr/>
      </dsp:nvSpPr>
      <dsp:spPr>
        <a:xfrm>
          <a:off x="3299219" y="4390776"/>
          <a:ext cx="1466456" cy="127317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 Tur" charset="-94"/>
            </a:rPr>
            <a:t>MUHASEBE VE FİNANSMAN YÖNETİCİSİ</a:t>
          </a:r>
          <a:endParaRPr lang="tr-TR" sz="1400" kern="1200" dirty="0"/>
        </a:p>
      </dsp:txBody>
      <dsp:txXfrm>
        <a:off x="3299219" y="4390776"/>
        <a:ext cx="1466456" cy="1273173"/>
      </dsp:txXfrm>
    </dsp:sp>
    <dsp:sp modelId="{F114ACAA-F30B-4531-8C89-363CFA9E58F6}">
      <dsp:nvSpPr>
        <dsp:cNvPr id="0" name=""/>
        <dsp:cNvSpPr/>
      </dsp:nvSpPr>
      <dsp:spPr>
        <a:xfrm>
          <a:off x="4947867" y="4390776"/>
          <a:ext cx="1466456" cy="127317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 Tur" charset="-94"/>
            </a:rPr>
            <a:t>ARAŞTIRMA VE GELİŞTİRME YÖNETİCİSİ</a:t>
          </a:r>
          <a:endParaRPr lang="tr-TR" sz="1400" kern="1200" dirty="0"/>
        </a:p>
      </dsp:txBody>
      <dsp:txXfrm>
        <a:off x="4947867" y="4390776"/>
        <a:ext cx="1466456" cy="1273173"/>
      </dsp:txXfrm>
    </dsp:sp>
    <dsp:sp modelId="{28F152A7-5068-4C7F-9814-052D878273C1}">
      <dsp:nvSpPr>
        <dsp:cNvPr id="0" name=""/>
        <dsp:cNvSpPr/>
      </dsp:nvSpPr>
      <dsp:spPr>
        <a:xfrm>
          <a:off x="6596515" y="4390776"/>
          <a:ext cx="1466456" cy="127317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 Tur" charset="-94"/>
            </a:rPr>
            <a:t>TEDARİK YÖNETİCİSİ</a:t>
          </a:r>
          <a:endParaRPr lang="tr-TR" sz="1400" kern="1200" dirty="0"/>
        </a:p>
      </dsp:txBody>
      <dsp:txXfrm>
        <a:off x="6596515" y="4390776"/>
        <a:ext cx="1466456" cy="1273173"/>
      </dsp:txXfrm>
    </dsp:sp>
    <dsp:sp modelId="{F6DBB7A3-8D00-4ED5-9574-CCE9BDD3368C}">
      <dsp:nvSpPr>
        <dsp:cNvPr id="0" name=""/>
        <dsp:cNvSpPr/>
      </dsp:nvSpPr>
      <dsp:spPr>
        <a:xfrm>
          <a:off x="1642846" y="1276140"/>
          <a:ext cx="1466456" cy="127317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 Tur" charset="-94"/>
            </a:rPr>
            <a:t>İŞLETME PLANLAMA KOMİTESİ</a:t>
          </a:r>
          <a:endParaRPr lang="tr-TR" sz="1400" kern="1200" dirty="0"/>
        </a:p>
      </dsp:txBody>
      <dsp:txXfrm>
        <a:off x="1642846" y="1276140"/>
        <a:ext cx="1466456" cy="1273173"/>
      </dsp:txXfrm>
    </dsp:sp>
    <dsp:sp modelId="{261ACF1D-C89A-425B-8583-81E4C68D79BB}">
      <dsp:nvSpPr>
        <dsp:cNvPr id="0" name=""/>
        <dsp:cNvSpPr/>
      </dsp:nvSpPr>
      <dsp:spPr>
        <a:xfrm>
          <a:off x="813889" y="2733331"/>
          <a:ext cx="1466456" cy="127317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 Tur" charset="-94"/>
            </a:rPr>
            <a:t>İŞLETME PLANLAYICISI</a:t>
          </a:r>
          <a:endParaRPr lang="tr-TR" sz="1400" kern="1200" dirty="0"/>
        </a:p>
      </dsp:txBody>
      <dsp:txXfrm>
        <a:off x="813889" y="2733331"/>
        <a:ext cx="1466456" cy="1273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5166D-1696-4D8E-BBF2-C1E526CBCBC3}">
      <dsp:nvSpPr>
        <dsp:cNvPr id="0" name=""/>
        <dsp:cNvSpPr/>
      </dsp:nvSpPr>
      <dsp:spPr>
        <a:xfrm>
          <a:off x="4660032" y="2612368"/>
          <a:ext cx="3192895" cy="3192895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>
              <a:latin typeface="Times New Roman" pitchFamily="18" charset="0"/>
              <a:cs typeface="Times New Roman" pitchFamily="18" charset="0"/>
            </a:rPr>
            <a:t>HİYERARŞİNİN EN ÜST KADEMELERİNDE  TEPE YÖNETİCİLERİNİN SORUMLULUĞU ALTINDA STRATEJİK AMAÇLARI SAPTANMAKTADIR.</a:t>
          </a:r>
          <a:endParaRPr lang="tr-TR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01946" y="3360288"/>
        <a:ext cx="1909067" cy="1641214"/>
      </dsp:txXfrm>
    </dsp:sp>
    <dsp:sp modelId="{A2489602-A603-4478-AAC7-7D4E7B1A7814}">
      <dsp:nvSpPr>
        <dsp:cNvPr id="0" name=""/>
        <dsp:cNvSpPr/>
      </dsp:nvSpPr>
      <dsp:spPr>
        <a:xfrm>
          <a:off x="2448273" y="1740093"/>
          <a:ext cx="2895805" cy="25083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>
              <a:latin typeface="Times New Roman" pitchFamily="18" charset="0"/>
              <a:cs typeface="Times New Roman" pitchFamily="18" charset="0"/>
            </a:rPr>
            <a:t>TAKTİK AMAÇLAR İSE DEPARTMAN YÖNETİCİLERİNİN SORUMLULUĞU ALTINDADIR.</a:t>
          </a:r>
          <a:endParaRPr lang="tr-TR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6082" y="2375403"/>
        <a:ext cx="1520187" cy="1237764"/>
      </dsp:txXfrm>
    </dsp:sp>
    <dsp:sp modelId="{4CC6DAE0-3587-42B0-8FC2-E54517C4465C}">
      <dsp:nvSpPr>
        <dsp:cNvPr id="0" name=""/>
        <dsp:cNvSpPr/>
      </dsp:nvSpPr>
      <dsp:spPr>
        <a:xfrm rot="20700000">
          <a:off x="4102964" y="255668"/>
          <a:ext cx="2275189" cy="2275189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>
              <a:latin typeface="Times New Roman" pitchFamily="18" charset="0"/>
              <a:cs typeface="Times New Roman" pitchFamily="18" charset="0"/>
            </a:rPr>
            <a:t>EYLEMSEL AMAÇLAR İSE İCRA ŞEFLERİNİN SORUMLULUĞU ALTINDADIR.</a:t>
          </a:r>
          <a:endParaRPr lang="tr-TR" sz="1300" kern="1200" dirty="0">
            <a:latin typeface="Times New Roman" pitchFamily="18" charset="0"/>
            <a:cs typeface="Times New Roman" pitchFamily="18" charset="0"/>
          </a:endParaRPr>
        </a:p>
      </dsp:txBody>
      <dsp:txXfrm rot="-20700000">
        <a:off x="4601980" y="754684"/>
        <a:ext cx="1277158" cy="1277158"/>
      </dsp:txXfrm>
    </dsp:sp>
    <dsp:sp modelId="{359EF972-DEA0-49E7-BB57-E053FCA29DFF}">
      <dsp:nvSpPr>
        <dsp:cNvPr id="0" name=""/>
        <dsp:cNvSpPr/>
      </dsp:nvSpPr>
      <dsp:spPr>
        <a:xfrm>
          <a:off x="4432595" y="2120216"/>
          <a:ext cx="4086905" cy="4086905"/>
        </a:xfrm>
        <a:prstGeom prst="circularArrow">
          <a:avLst>
            <a:gd name="adj1" fmla="val 4688"/>
            <a:gd name="adj2" fmla="val 299029"/>
            <a:gd name="adj3" fmla="val 2544748"/>
            <a:gd name="adj4" fmla="val 1580102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FAA2A2-BD0C-486E-87AE-DC1A436E7C0D}">
      <dsp:nvSpPr>
        <dsp:cNvPr id="0" name=""/>
        <dsp:cNvSpPr/>
      </dsp:nvSpPr>
      <dsp:spPr>
        <a:xfrm>
          <a:off x="2391107" y="1336976"/>
          <a:ext cx="2969392" cy="296939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0D3344-661C-4B0C-B9A0-0AACDFC85292}">
      <dsp:nvSpPr>
        <dsp:cNvPr id="0" name=""/>
        <dsp:cNvSpPr/>
      </dsp:nvSpPr>
      <dsp:spPr>
        <a:xfrm>
          <a:off x="3576689" y="-249596"/>
          <a:ext cx="3201603" cy="32016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03B31-7A5D-4079-9B5E-750BE2B202C2}">
      <dsp:nvSpPr>
        <dsp:cNvPr id="0" name=""/>
        <dsp:cNvSpPr/>
      </dsp:nvSpPr>
      <dsp:spPr>
        <a:xfrm>
          <a:off x="1132087" y="-202492"/>
          <a:ext cx="5584696" cy="5584696"/>
        </a:xfrm>
        <a:prstGeom prst="circularArrow">
          <a:avLst>
            <a:gd name="adj1" fmla="val 5544"/>
            <a:gd name="adj2" fmla="val 330680"/>
            <a:gd name="adj3" fmla="val 13338835"/>
            <a:gd name="adj4" fmla="val 17658111"/>
            <a:gd name="adj5" fmla="val 575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90F95BF-4BAC-4B9F-B23A-B1B2A1DC7318}">
      <dsp:nvSpPr>
        <dsp:cNvPr id="0" name=""/>
        <dsp:cNvSpPr/>
      </dsp:nvSpPr>
      <dsp:spPr>
        <a:xfrm>
          <a:off x="2379208" y="-107356"/>
          <a:ext cx="3090454" cy="152310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BU AMAÇLAR HİYERARŞİSİNDE HANGİSİNİN DİĞERİNDEN DAHA ÜSTÜN OLDUĞUNU AÇIKLAMAK ZORDUR.</a:t>
          </a:r>
          <a:endParaRPr lang="tr-TR" sz="1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53560" y="-33004"/>
        <a:ext cx="2941750" cy="1374398"/>
      </dsp:txXfrm>
    </dsp:sp>
    <dsp:sp modelId="{38CFC382-CD70-45FA-BAD9-6B75C2E8B7D7}">
      <dsp:nvSpPr>
        <dsp:cNvPr id="0" name=""/>
        <dsp:cNvSpPr/>
      </dsp:nvSpPr>
      <dsp:spPr>
        <a:xfrm>
          <a:off x="4644181" y="1538242"/>
          <a:ext cx="3090454" cy="152310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BUNLARIN HEPSİ BİRBİRİNİ ETKİLEYEN YATAY BİR SİSTEMİN PARÇALARIDIR.</a:t>
          </a:r>
          <a:endParaRPr lang="tr-TR" sz="1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18533" y="1612594"/>
        <a:ext cx="2941750" cy="1374398"/>
      </dsp:txXfrm>
    </dsp:sp>
    <dsp:sp modelId="{16CD05AB-6FF2-45FC-891B-09BAC977B218}">
      <dsp:nvSpPr>
        <dsp:cNvPr id="0" name=""/>
        <dsp:cNvSpPr/>
      </dsp:nvSpPr>
      <dsp:spPr>
        <a:xfrm>
          <a:off x="3974379" y="4200866"/>
          <a:ext cx="3683276" cy="152310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GENEL AMAÇLARI BELİRLEDİKTEN SONRA  BUNLARI GERÇEKLEŞTİRMEK ÜZERE HER DEPARTMAN , BÖLÜM VE SERVİS  DÜZEYİNDE İKİNCİL AMAÇLARI BELİRLENMELİDİR.</a:t>
          </a:r>
          <a:endParaRPr lang="tr-TR" sz="1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48731" y="4275218"/>
        <a:ext cx="3534572" cy="1374398"/>
      </dsp:txXfrm>
    </dsp:sp>
    <dsp:sp modelId="{333A6CC5-4D82-4722-A7B8-A877DF22B670}">
      <dsp:nvSpPr>
        <dsp:cNvPr id="0" name=""/>
        <dsp:cNvSpPr/>
      </dsp:nvSpPr>
      <dsp:spPr>
        <a:xfrm>
          <a:off x="0" y="4200837"/>
          <a:ext cx="3683276" cy="152310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GENEL AMAÇLAR  ÇOK UZUN SÜRELİ  HATTA İŞLETMENİN YAŞAMI BOYUNCA DEVAM EDERLER. </a:t>
          </a:r>
          <a:endParaRPr lang="tr-TR" sz="1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352" y="4275189"/>
        <a:ext cx="3534572" cy="1374398"/>
      </dsp:txXfrm>
    </dsp:sp>
    <dsp:sp modelId="{FAE1DC9B-65A5-42FB-8A55-31E2C57EC2E3}">
      <dsp:nvSpPr>
        <dsp:cNvPr id="0" name=""/>
        <dsp:cNvSpPr/>
      </dsp:nvSpPr>
      <dsp:spPr>
        <a:xfrm>
          <a:off x="114235" y="1538242"/>
          <a:ext cx="3090454" cy="152310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ENAZ YILDA BİR KEZ GÖZDEN GEÇİRİLMELİDİR. </a:t>
          </a:r>
          <a:endParaRPr lang="tr-TR" sz="1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8587" y="1612594"/>
        <a:ext cx="2941750" cy="13743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0F8F5-0EBA-430B-8A56-D4B7633BF205}">
      <dsp:nvSpPr>
        <dsp:cNvPr id="0" name=""/>
        <dsp:cNvSpPr/>
      </dsp:nvSpPr>
      <dsp:spPr>
        <a:xfrm rot="16200000">
          <a:off x="1278142" y="-1278142"/>
          <a:ext cx="1188132" cy="3744416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1.Bir satıcını zorunlu kılınan asgari satış miktarı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0" y="0"/>
        <a:ext cx="3744416" cy="891099"/>
      </dsp:txXfrm>
    </dsp:sp>
    <dsp:sp modelId="{F320CD57-1101-4674-8048-BDF4E84E84DF}">
      <dsp:nvSpPr>
        <dsp:cNvPr id="0" name=""/>
        <dsp:cNvSpPr/>
      </dsp:nvSpPr>
      <dsp:spPr>
        <a:xfrm>
          <a:off x="3744416" y="0"/>
          <a:ext cx="3744416" cy="1188132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2.Her satıcının yaptığı müşteri ziyareti oranı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4416" y="0"/>
        <a:ext cx="3744416" cy="891099"/>
      </dsp:txXfrm>
    </dsp:sp>
    <dsp:sp modelId="{5DD44044-6986-4E81-87EF-29927A71A0AB}">
      <dsp:nvSpPr>
        <dsp:cNvPr id="0" name=""/>
        <dsp:cNvSpPr/>
      </dsp:nvSpPr>
      <dsp:spPr>
        <a:xfrm rot="10800000">
          <a:off x="0" y="1188132"/>
          <a:ext cx="3744416" cy="1188132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3.Çalışılabilecek azami ve asgari  ek mesai saatleri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485164"/>
        <a:ext cx="3744416" cy="891099"/>
      </dsp:txXfrm>
    </dsp:sp>
    <dsp:sp modelId="{950450A4-8475-440F-A194-09FB85152153}">
      <dsp:nvSpPr>
        <dsp:cNvPr id="0" name=""/>
        <dsp:cNvSpPr/>
      </dsp:nvSpPr>
      <dsp:spPr>
        <a:xfrm rot="5400000">
          <a:off x="5022558" y="-90009"/>
          <a:ext cx="1188132" cy="3744416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4.Kabul edilebilir maksimum kayıp miktarı	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744416" y="1485164"/>
        <a:ext cx="3744416" cy="891099"/>
      </dsp:txXfrm>
    </dsp:sp>
    <dsp:sp modelId="{FAE6B7B9-B553-427A-83A7-EF4894C10627}">
      <dsp:nvSpPr>
        <dsp:cNvPr id="0" name=""/>
        <dsp:cNvSpPr/>
      </dsp:nvSpPr>
      <dsp:spPr>
        <a:xfrm>
          <a:off x="2335968" y="891099"/>
          <a:ext cx="2816894" cy="594066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Eylemsel amaç türleri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4968" y="920099"/>
        <a:ext cx="2758894" cy="5360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FD674-9EFA-435F-96E9-4E3D7E73BAA6}">
      <dsp:nvSpPr>
        <dsp:cNvPr id="0" name=""/>
        <dsp:cNvSpPr/>
      </dsp:nvSpPr>
      <dsp:spPr>
        <a:xfrm>
          <a:off x="3930275" y="1090451"/>
          <a:ext cx="2419925" cy="1717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latin typeface="Times New Roman" pitchFamily="18" charset="0"/>
              <a:cs typeface="Times New Roman" pitchFamily="18" charset="0"/>
            </a:rPr>
            <a:t>SOSYAL AMAÇLAR</a:t>
          </a:r>
          <a:endParaRPr lang="tr-TR" sz="19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Sosyal sorumluk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30275" y="1090451"/>
        <a:ext cx="2419925" cy="1717854"/>
      </dsp:txXfrm>
    </dsp:sp>
    <dsp:sp modelId="{0AB83808-6B4A-431E-B5E9-8F9C0C1EB326}">
      <dsp:nvSpPr>
        <dsp:cNvPr id="0" name=""/>
        <dsp:cNvSpPr/>
      </dsp:nvSpPr>
      <dsp:spPr>
        <a:xfrm>
          <a:off x="1980642" y="8912"/>
          <a:ext cx="3529939" cy="3529939"/>
        </a:xfrm>
        <a:prstGeom prst="circularArrow">
          <a:avLst>
            <a:gd name="adj1" fmla="val 9490"/>
            <a:gd name="adj2" fmla="val 685588"/>
            <a:gd name="adj3" fmla="val 7877643"/>
            <a:gd name="adj4" fmla="val 2852567"/>
            <a:gd name="adj5" fmla="val 11071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D97795-FDB4-415E-A094-BEE2A6FB0340}">
      <dsp:nvSpPr>
        <dsp:cNvPr id="0" name=""/>
        <dsp:cNvSpPr/>
      </dsp:nvSpPr>
      <dsp:spPr>
        <a:xfrm>
          <a:off x="994608" y="905268"/>
          <a:ext cx="2682980" cy="1717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latin typeface="Times New Roman" pitchFamily="18" charset="0"/>
              <a:cs typeface="Times New Roman" pitchFamily="18" charset="0"/>
            </a:rPr>
            <a:t>EKONOMİK AMAÇLAR</a:t>
          </a:r>
          <a:endParaRPr lang="tr-TR" sz="19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Karlılık</a:t>
          </a:r>
          <a:endParaRPr lang="tr-TR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Büyüme</a:t>
          </a:r>
          <a:endParaRPr lang="tr-TR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Güvenlik</a:t>
          </a:r>
          <a:endParaRPr lang="tr-TR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Otonomi</a:t>
          </a:r>
          <a:endParaRPr lang="tr-T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94608" y="905268"/>
        <a:ext cx="2682980" cy="1717854"/>
      </dsp:txXfrm>
    </dsp:sp>
    <dsp:sp modelId="{BAE6ACC0-E55D-4443-821A-4D8E70F40C2A}">
      <dsp:nvSpPr>
        <dsp:cNvPr id="0" name=""/>
        <dsp:cNvSpPr/>
      </dsp:nvSpPr>
      <dsp:spPr>
        <a:xfrm>
          <a:off x="1981322" y="-11354"/>
          <a:ext cx="3529939" cy="3529939"/>
        </a:xfrm>
        <a:prstGeom prst="circularArrow">
          <a:avLst>
            <a:gd name="adj1" fmla="val 9490"/>
            <a:gd name="adj2" fmla="val 685588"/>
            <a:gd name="adj3" fmla="val 19220707"/>
            <a:gd name="adj4" fmla="val 13034016"/>
            <a:gd name="adj5" fmla="val 11071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1FA92-4B13-4F1C-9182-37D397DC8982}">
      <dsp:nvSpPr>
        <dsp:cNvPr id="0" name=""/>
        <dsp:cNvSpPr/>
      </dsp:nvSpPr>
      <dsp:spPr>
        <a:xfrm>
          <a:off x="0" y="811416"/>
          <a:ext cx="8610600" cy="1137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395732" rIns="668278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0" kern="1200" dirty="0" smtClean="0">
              <a:latin typeface="Times New Roman" pitchFamily="18" charset="0"/>
              <a:cs typeface="Times New Roman" pitchFamily="18" charset="0"/>
            </a:rPr>
            <a:t>Böylece işletme  pazarını genişletme ve geliştirmesine imkan verir.</a:t>
          </a:r>
          <a:endParaRPr lang="tr-TR" sz="19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0" kern="1200" dirty="0" smtClean="0">
              <a:latin typeface="Times New Roman" pitchFamily="18" charset="0"/>
              <a:cs typeface="Times New Roman" pitchFamily="18" charset="0"/>
            </a:rPr>
            <a:t>Büyüme fırsatlarını ve zamanını belirlemeye imkan verir.</a:t>
          </a:r>
          <a:endParaRPr lang="tr-TR" sz="19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11416"/>
        <a:ext cx="8610600" cy="1137150"/>
      </dsp:txXfrm>
    </dsp:sp>
    <dsp:sp modelId="{71AC7531-C85E-4BA4-AE80-6FE7A7023B67}">
      <dsp:nvSpPr>
        <dsp:cNvPr id="0" name=""/>
        <dsp:cNvSpPr/>
      </dsp:nvSpPr>
      <dsp:spPr>
        <a:xfrm>
          <a:off x="430530" y="530976"/>
          <a:ext cx="6027420" cy="5608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latin typeface="Times New Roman" pitchFamily="18" charset="0"/>
              <a:cs typeface="Times New Roman" pitchFamily="18" charset="0"/>
            </a:rPr>
            <a:t>İŞLETMENİN ÇEVRENİN BASKILARINA  KARŞI KOYMA  VE ÇEVREYE DAHA İYİ UYABİLME</a:t>
          </a:r>
          <a:r>
            <a:rPr lang="tr-TR" sz="1900" b="0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tr-TR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910" y="558356"/>
        <a:ext cx="5972660" cy="506120"/>
      </dsp:txXfrm>
    </dsp:sp>
    <dsp:sp modelId="{52503130-0CE2-4D1C-9900-822EEB09ABC6}">
      <dsp:nvSpPr>
        <dsp:cNvPr id="0" name=""/>
        <dsp:cNvSpPr/>
      </dsp:nvSpPr>
      <dsp:spPr>
        <a:xfrm>
          <a:off x="0" y="2778765"/>
          <a:ext cx="8610600" cy="239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395732" rIns="668278" bIns="135128" numCol="1" spcCol="1270" anchor="t" anchorCtr="0">
          <a:noAutofit/>
        </a:bodyPr>
        <a:lstStyle/>
        <a:p>
          <a:pPr marL="171450" lvl="1" indent="-171450" algn="just" defTabSz="8445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0" kern="1200" dirty="0" smtClean="0">
              <a:latin typeface="Times New Roman" pitchFamily="18" charset="0"/>
              <a:cs typeface="Times New Roman" pitchFamily="18" charset="0"/>
            </a:rPr>
            <a:t>Üretim hacmi artışından dolayı maliyetler düşer</a:t>
          </a:r>
          <a:endParaRPr lang="tr-TR" sz="19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0" kern="1200" dirty="0" smtClean="0">
              <a:latin typeface="Times New Roman" pitchFamily="18" charset="0"/>
              <a:cs typeface="Times New Roman" pitchFamily="18" charset="0"/>
            </a:rPr>
            <a:t>Yüksek teknolojiden yararlanılabilir.</a:t>
          </a:r>
          <a:endParaRPr lang="tr-TR" sz="19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0" kern="1200" dirty="0" smtClean="0">
              <a:latin typeface="Times New Roman" pitchFamily="18" charset="0"/>
              <a:cs typeface="Times New Roman" pitchFamily="18" charset="0"/>
            </a:rPr>
            <a:t>Etkin bir ar-</a:t>
          </a:r>
          <a:r>
            <a:rPr lang="tr-TR" sz="1900" b="0" kern="1200" dirty="0" err="1" smtClean="0">
              <a:latin typeface="Times New Roman" pitchFamily="18" charset="0"/>
              <a:cs typeface="Times New Roman" pitchFamily="18" charset="0"/>
            </a:rPr>
            <a:t>ge</a:t>
          </a:r>
          <a:r>
            <a:rPr lang="tr-TR" sz="1900" b="0" kern="1200" dirty="0" smtClean="0">
              <a:latin typeface="Times New Roman" pitchFamily="18" charset="0"/>
              <a:cs typeface="Times New Roman" pitchFamily="18" charset="0"/>
            </a:rPr>
            <a:t> faaliyetinin  olmasına imkan verir..</a:t>
          </a:r>
          <a:endParaRPr lang="tr-TR" sz="19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0" kern="1200" dirty="0" smtClean="0">
              <a:latin typeface="Times New Roman" pitchFamily="18" charset="0"/>
              <a:cs typeface="Times New Roman" pitchFamily="18" charset="0"/>
            </a:rPr>
            <a:t>Öz kaynak olanaklarına ulaşma imkanı verir.</a:t>
          </a:r>
          <a:endParaRPr lang="tr-TR" sz="19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>
              <a:latin typeface="Times New Roman" pitchFamily="18" charset="0"/>
              <a:cs typeface="Times New Roman" pitchFamily="18" charset="0"/>
            </a:rPr>
            <a:t>Belirli bir pazar ve rekabet karşısında işletmenin muhtemel ataklara karşı koymasını sağlar.</a:t>
          </a:r>
          <a:endParaRPr lang="tr-TR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778765"/>
        <a:ext cx="8610600" cy="2394000"/>
      </dsp:txXfrm>
    </dsp:sp>
    <dsp:sp modelId="{1048CA50-E344-4FD6-8402-F983E8184B0E}">
      <dsp:nvSpPr>
        <dsp:cNvPr id="0" name=""/>
        <dsp:cNvSpPr/>
      </dsp:nvSpPr>
      <dsp:spPr>
        <a:xfrm>
          <a:off x="430530" y="2485826"/>
          <a:ext cx="6027420" cy="5608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latin typeface="Times New Roman" pitchFamily="18" charset="0"/>
              <a:cs typeface="Times New Roman" pitchFamily="18" charset="0"/>
            </a:rPr>
            <a:t>BÜYÜMEYE YÖNELMENİN FAYDALARI</a:t>
          </a:r>
          <a:endParaRPr lang="tr-TR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910" y="2513206"/>
        <a:ext cx="5972660" cy="506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A618E-5F6E-4ACA-BF82-543387678536}">
      <dsp:nvSpPr>
        <dsp:cNvPr id="0" name=""/>
        <dsp:cNvSpPr/>
      </dsp:nvSpPr>
      <dsp:spPr>
        <a:xfrm>
          <a:off x="0" y="0"/>
          <a:ext cx="8568382" cy="937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 smtClean="0">
              <a:solidFill>
                <a:schemeClr val="tx1"/>
              </a:solidFill>
            </a:rPr>
            <a:t>1. İzlenen amaç teknik olduğu zaman  değerleme fizik üretim  birimlerine göre yapılır.</a:t>
          </a:r>
          <a:endParaRPr lang="tr-TR" sz="2000" kern="1200" dirty="0">
            <a:solidFill>
              <a:schemeClr val="tx1"/>
            </a:solidFill>
          </a:endParaRPr>
        </a:p>
      </dsp:txBody>
      <dsp:txXfrm>
        <a:off x="1807399" y="0"/>
        <a:ext cx="6760982" cy="937229"/>
      </dsp:txXfrm>
    </dsp:sp>
    <dsp:sp modelId="{CB2C5875-9786-45B3-93AB-B2B63B02A79E}">
      <dsp:nvSpPr>
        <dsp:cNvPr id="0" name=""/>
        <dsp:cNvSpPr/>
      </dsp:nvSpPr>
      <dsp:spPr>
        <a:xfrm>
          <a:off x="93722" y="93722"/>
          <a:ext cx="1713676" cy="7497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B7C90-F2AD-4E54-9061-10734897CDE2}">
      <dsp:nvSpPr>
        <dsp:cNvPr id="0" name=""/>
        <dsp:cNvSpPr/>
      </dsp:nvSpPr>
      <dsp:spPr>
        <a:xfrm>
          <a:off x="0" y="1030952"/>
          <a:ext cx="8568382" cy="9372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 smtClean="0">
              <a:solidFill>
                <a:schemeClr val="tx1"/>
              </a:solidFill>
            </a:rPr>
            <a:t>2. İzlenen amaç  parasal değerlerle ifade edilmiş verilerle ilgili ise bütün çabalar belli bir artış tutarına ulaşmaya yönelecektir.</a:t>
          </a:r>
          <a:endParaRPr lang="tr-TR" sz="2000" kern="1200" dirty="0">
            <a:solidFill>
              <a:schemeClr val="tx1"/>
            </a:solidFill>
          </a:endParaRPr>
        </a:p>
      </dsp:txBody>
      <dsp:txXfrm>
        <a:off x="1807399" y="1030952"/>
        <a:ext cx="6760982" cy="937229"/>
      </dsp:txXfrm>
    </dsp:sp>
    <dsp:sp modelId="{4A6BF325-17C3-4C27-859C-F2DE2D746B52}">
      <dsp:nvSpPr>
        <dsp:cNvPr id="0" name=""/>
        <dsp:cNvSpPr/>
      </dsp:nvSpPr>
      <dsp:spPr>
        <a:xfrm>
          <a:off x="93722" y="1124674"/>
          <a:ext cx="1713676" cy="7497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20B93-9EE6-43AD-BCBA-CCC3B6D9AFCA}">
      <dsp:nvSpPr>
        <dsp:cNvPr id="0" name=""/>
        <dsp:cNvSpPr/>
      </dsp:nvSpPr>
      <dsp:spPr>
        <a:xfrm>
          <a:off x="0" y="2061904"/>
          <a:ext cx="8568382" cy="9372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 smtClean="0">
              <a:solidFill>
                <a:schemeClr val="tx1"/>
              </a:solidFill>
            </a:rPr>
            <a:t>3. Büyüme amacı  cironun yıllık ortalama gelişmesi ile ölçülür.</a:t>
          </a:r>
          <a:endParaRPr lang="tr-TR" sz="2000" kern="1200" dirty="0">
            <a:solidFill>
              <a:schemeClr val="tx1"/>
            </a:solidFill>
          </a:endParaRPr>
        </a:p>
      </dsp:txBody>
      <dsp:txXfrm>
        <a:off x="1807399" y="2061904"/>
        <a:ext cx="6760982" cy="937229"/>
      </dsp:txXfrm>
    </dsp:sp>
    <dsp:sp modelId="{E4F361C0-486A-48A0-95ED-D508A7A3C7E3}">
      <dsp:nvSpPr>
        <dsp:cNvPr id="0" name=""/>
        <dsp:cNvSpPr/>
      </dsp:nvSpPr>
      <dsp:spPr>
        <a:xfrm>
          <a:off x="93722" y="2155626"/>
          <a:ext cx="1713676" cy="7497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C9468-2953-4C80-B53B-4EFEBE09A427}">
      <dsp:nvSpPr>
        <dsp:cNvPr id="0" name=""/>
        <dsp:cNvSpPr/>
      </dsp:nvSpPr>
      <dsp:spPr>
        <a:xfrm>
          <a:off x="0" y="3092856"/>
          <a:ext cx="8568382" cy="9372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 smtClean="0">
              <a:solidFill>
                <a:schemeClr val="tx1"/>
              </a:solidFill>
            </a:rPr>
            <a:t>4. İleriye doğru büyüme  bu rakama bakılarak hedeflenir.</a:t>
          </a:r>
          <a:endParaRPr lang="tr-TR" sz="2000" kern="1200" dirty="0">
            <a:solidFill>
              <a:schemeClr val="tx1"/>
            </a:solidFill>
          </a:endParaRPr>
        </a:p>
      </dsp:txBody>
      <dsp:txXfrm>
        <a:off x="1807399" y="3092856"/>
        <a:ext cx="6760982" cy="937229"/>
      </dsp:txXfrm>
    </dsp:sp>
    <dsp:sp modelId="{5E3E9696-37D1-4B9A-95EC-2459B7DBE6FA}">
      <dsp:nvSpPr>
        <dsp:cNvPr id="0" name=""/>
        <dsp:cNvSpPr/>
      </dsp:nvSpPr>
      <dsp:spPr>
        <a:xfrm>
          <a:off x="93722" y="3186579"/>
          <a:ext cx="1713676" cy="7497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1D0A1-5A56-4528-928F-F03A01267E53}">
      <dsp:nvSpPr>
        <dsp:cNvPr id="0" name=""/>
        <dsp:cNvSpPr/>
      </dsp:nvSpPr>
      <dsp:spPr>
        <a:xfrm>
          <a:off x="5272" y="189949"/>
          <a:ext cx="8347674" cy="23303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>
              <a:latin typeface="Times New Roman" pitchFamily="18" charset="0"/>
              <a:cs typeface="Times New Roman" pitchFamily="18" charset="0"/>
            </a:rPr>
            <a:t>DIŞ BÜYÜME YOLLARI:</a:t>
          </a:r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1.Başka bir işletme satın alma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133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2.Başka bir işletme ile kısmı birleşme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133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3.Başka bir benzer faaliyet yapan bir işletme ile tam birleşmedir.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029" y="303706"/>
        <a:ext cx="8120160" cy="21028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#6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#7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#8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#9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#10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646B6E-C20A-4E84-BBE6-9EDD20847E73}" type="datetimeFigureOut">
              <a:rPr lang="en-US"/>
              <a:pPr>
                <a:defRPr/>
              </a:pPr>
              <a:t>3/19/2022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762FBB-029F-4AB8-8612-EB20A77092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30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398E2A-0F75-4043-8FA4-3E27171D97BA}" type="datetimeFigureOut">
              <a:rPr lang="en-US"/>
              <a:pPr>
                <a:defRPr/>
              </a:pPr>
              <a:t>3/19/2022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64DC53-CFB7-4A64-B122-4A7047C088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64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F512075-652B-49EE-B465-48838186BE84}" type="slidenum">
              <a:rPr lang="tr-TR" smtClean="0">
                <a:latin typeface="Times New Roman" pitchFamily="18" charset="0"/>
              </a:rPr>
              <a:pPr/>
              <a:t>2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52463"/>
            <a:ext cx="4646612" cy="348615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787" y="4353984"/>
            <a:ext cx="5019334" cy="4138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927595-CA03-42DE-B388-7FF585BBE3ED}" type="slidenum">
              <a:rPr lang="tr-TR" smtClean="0">
                <a:latin typeface="Times New Roman" pitchFamily="18" charset="0"/>
              </a:rPr>
              <a:pPr/>
              <a:t>11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F9A5F03-FA35-4EAE-A675-22A8BD4619A3}" type="slidenum">
              <a:rPr lang="tr-TR" altLang="tr-TR" smtClean="0"/>
              <a:pPr>
                <a:spcBef>
                  <a:spcPct val="0"/>
                </a:spcBef>
              </a:pPr>
              <a:t>12</a:t>
            </a:fld>
            <a:endParaRPr lang="tr-TR" altLang="tr-TR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770AC-C8AD-440F-BE0F-8E1AEF66AC45}" type="slidenum">
              <a:rPr lang="tr-TR"/>
              <a:pPr/>
              <a:t>36</a:t>
            </a:fld>
            <a:endParaRPr lang="tr-TR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591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450AA2-0110-429F-BCD6-E728FB0D9FB3}" type="slidenum">
              <a:rPr lang="tr-TR"/>
              <a:pPr/>
              <a:t>37</a:t>
            </a:fld>
            <a:endParaRPr lang="tr-TR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1390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7DF0E-446B-4765-BF31-A23846C7D2EE}" type="slidenum">
              <a:rPr lang="tr-TR"/>
              <a:pPr/>
              <a:t>38</a:t>
            </a:fld>
            <a:endParaRPr lang="tr-TR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2956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059637-2D40-4317-BBE2-EB71BA9DE9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8221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This is another option for an Overview slides using transitions.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273AF5-9EE4-4729-AAB1-277B0BEE91A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0027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F13108-835D-4571-91AA-FCD80D23E0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8077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9BE359-EF50-4A72-8698-EAB933ABFD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1939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60137C-3B82-4519-AED0-66BF80D51D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608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5B50BFC-D6B9-4746-9C0A-ECE745AF1D04}" type="slidenum">
              <a:rPr lang="tr-TR" smtClean="0">
                <a:latin typeface="Times New Roman" pitchFamily="18" charset="0"/>
              </a:rPr>
              <a:pPr/>
              <a:t>3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This is another option for an Overview slide.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US" dirty="0"/>
          </a:p>
        </p:txBody>
      </p:sp>
      <p:sp>
        <p:nvSpPr>
          <p:cNvPr id="32771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9750" y="503238"/>
            <a:ext cx="3143250" cy="2359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6992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What will the audience be able to do after this training is complete? Briefly describe each objective how the audience will benefit from this presentation.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A74AD7-5E25-414D-A223-A7BC0EE360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5069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Use a section header for each of the topics, so there is a clear transition to the audience.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9589A-9E0F-48E4-9F80-083D5A55A95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0948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Add slides to each topic section as necessary, including slides with tables, graphs, and images.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See next section for sample table, graph, image, and video layouts. 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92C99-E6B6-4294-82A6-79C665E7C1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158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Keep it brief. Make your text as brief as possible to maintain a larger font size.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AF3C97-3A53-49E9-99D7-26BB750D6C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79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A7785B-D0AC-483A-8184-85B71CBBF023}" type="slidenum">
              <a:rPr lang="en-US" altLang="tr-TR" smtClean="0"/>
              <a:pPr/>
              <a:t>49</a:t>
            </a:fld>
            <a:endParaRPr lang="en-US" altLang="tr-T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343356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52827-0630-480A-95E1-C784E131E7DC}" type="slidenum">
              <a:rPr lang="en-US" altLang="tr-TR" smtClean="0"/>
              <a:pPr/>
              <a:t>50</a:t>
            </a:fld>
            <a:endParaRPr lang="en-US" altLang="tr-T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2105933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3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37891" name="Rectangle 25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Microsoft Confidential</a:t>
            </a:r>
          </a:p>
        </p:txBody>
      </p:sp>
      <p:sp>
        <p:nvSpPr>
          <p:cNvPr id="37892" name="Rectangle 2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B56862-E73C-4D52-B2C5-69B3A186F1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45085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7975" y="4130675"/>
            <a:ext cx="6261100" cy="459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215309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3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38915" name="Rectangle 25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Microsoft Confidential</a:t>
            </a:r>
          </a:p>
        </p:txBody>
      </p:sp>
      <p:sp>
        <p:nvSpPr>
          <p:cNvPr id="38916" name="Rectangle 2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F31F11-D2BF-4F40-B1BA-B82653D297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  <p:sp>
        <p:nvSpPr>
          <p:cNvPr id="389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45085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7975" y="4130675"/>
            <a:ext cx="6261100" cy="459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If there is relevant video content, such as a case study video, demo of a product, or other training materials, include it in the presentation as well.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68497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7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06473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65422C6-DB03-42BF-9E75-52C1155B7839}" type="slidenum">
              <a:rPr lang="tr-TR" smtClean="0">
                <a:latin typeface="Times New Roman" pitchFamily="18" charset="0"/>
              </a:rPr>
              <a:pPr/>
              <a:t>4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Add a case study or class simulation to encourage discussion and apply lessons.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3B137C-841F-4573-A256-2CB519016C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8706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Discuss outcomes of the case study or class simulation.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Cover best practices. 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4BA8B2-AF20-4E98-B839-29E0445F30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5033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Summarize presentation content by restating the important points from the lessons.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What do you want the audience to remember when they leave your presentation?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Save your presentation to a video for easy distribution (To create a video, click the File tab, and then click Share.  Under File Types, click Create a Video.)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17EEF-8BC2-4D3E-869E-AA817BD2C8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8566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EFBD880-6031-4956-814F-FB8CC6B7D21E}" type="slidenum">
              <a:rPr lang="tr-TR" smtClean="0">
                <a:latin typeface="Times New Roman" pitchFamily="18" charset="0"/>
              </a:rPr>
              <a:pPr/>
              <a:t>9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52463"/>
            <a:ext cx="4646612" cy="348615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787" y="4353984"/>
            <a:ext cx="5019334" cy="4138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FD83542-0E25-4BDC-AC08-4D191F32D59E}" type="slidenum">
              <a:rPr lang="tr-TR" smtClean="0">
                <a:latin typeface="Times New Roman" pitchFamily="18" charset="0"/>
              </a:rPr>
              <a:pPr/>
              <a:t>10</a:t>
            </a:fld>
            <a:endParaRPr lang="tr-TR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52463"/>
            <a:ext cx="4646612" cy="348615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787" y="4353984"/>
            <a:ext cx="5019334" cy="4138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372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1828800" cy="9906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3820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0797-6B56-4C5C-93CA-C48A6F0121D8}" type="datetimeFigureOut">
              <a:rPr lang="en-US"/>
              <a:pPr>
                <a:defRPr/>
              </a:pPr>
              <a:t>3/19/2022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BF97-6BBC-493A-A9FA-4088F11CEB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9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DB0CF-F986-4A9D-9841-9499F5451A10}" type="datetimeFigureOut">
              <a:rPr lang="en-US"/>
              <a:pPr>
                <a:defRPr/>
              </a:pPr>
              <a:t>3/19/2022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C8B8D-51AB-436C-A7E9-1252479FE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48927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68D13-E2F2-43BF-86DC-FC544B660F6A}" type="datetimeFigureOut">
              <a:rPr lang="en-US"/>
              <a:pPr>
                <a:defRPr/>
              </a:pPr>
              <a:t>3/19/2022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100D2-B228-40FB-90EF-95E5C776AB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81561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7B395-42E2-4F35-8F38-D7C1A00A6838}" type="datetimeFigureOut">
              <a:rPr lang="en-US"/>
              <a:pPr>
                <a:defRPr/>
              </a:pPr>
              <a:t>3/19/2022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2AB5A-CE18-4037-A7B3-545AAFD9F4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49537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7772400" cy="860425"/>
          </a:xfrm>
        </p:spPr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600" y="9474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 anchor="b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3BBA8-D01B-4494-BD95-7A3B9302B642}" type="datetimeFigureOut">
              <a:rPr lang="en-US"/>
              <a:pPr>
                <a:defRPr/>
              </a:pPr>
              <a:t>3/19/2022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4F76D-0810-49FC-A8CF-7D7C14B253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82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>
              <a:defRPr lang="en-US" dirty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1E2CF-484A-49A1-913C-EBE00C91131A}" type="datetimeFigureOut">
              <a:rPr lang="en-US"/>
              <a:pPr>
                <a:defRPr/>
              </a:pPr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8E148-CE73-43A9-AF52-CA1CA8B05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92271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C6E37-79E3-444E-9EB8-D82FA0FFA902}" type="datetimeFigureOut">
              <a:rPr lang="en-US"/>
              <a:pPr>
                <a:defRPr/>
              </a:pPr>
              <a:t>3/19/2022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DAB04-7074-4039-9FBA-6B5BC8247D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24729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7C238-E086-49D9-AE7F-989E043A4412}" type="datetimeFigureOut">
              <a:rPr lang="en-US"/>
              <a:pPr>
                <a:defRPr/>
              </a:pPr>
              <a:t>3/19/2022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91BB-9E80-460F-A4FF-4726AA4970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13006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E1380-7925-4291-AFA5-5F2EF27EFFBA}" type="datetimeFigureOut">
              <a:rPr lang="en-US"/>
              <a:pPr>
                <a:defRPr/>
              </a:pPr>
              <a:t>3/19/2022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5E92E-09D8-4021-B081-2070CC2C05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38353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5B90-FA7A-43C6-9AC8-B4C913C704A8}" type="datetimeFigureOut">
              <a:rPr lang="en-US"/>
              <a:pPr>
                <a:defRPr/>
              </a:pPr>
              <a:t>3/19/2022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CC2BD-07CB-4151-AA06-EEB39F9C2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2817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AC555-5550-48CA-9FDA-FE1BD59A8EB8}" type="datetimeFigureOut">
              <a:rPr lang="en-US"/>
              <a:pPr>
                <a:defRPr/>
              </a:pPr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14881-3954-462F-895C-CDAB070EE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15072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6AD9-9DDE-46EF-8E07-61DEBC86AF99}" type="datetimeFigureOut">
              <a:rPr lang="en-US"/>
              <a:pPr>
                <a:defRPr/>
              </a:pPr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7402-3818-4CA2-A8CE-B717EE7B07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18952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600200"/>
            <a:ext cx="807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FF0F57-2EF8-4810-9B76-492F49BC46CD}" type="datetimeFigureOut">
              <a:rPr lang="en-US"/>
              <a:pPr>
                <a:defRPr/>
              </a:pPr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9F263D-7149-43C2-BC81-02CA03FC6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9538"/>
            <a:ext cx="819150" cy="70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5" r:id="rId13"/>
    <p:sldLayoutId id="2147483767" r:id="rId14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kern="120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microsoft.com/office/2007/relationships/hdphoto" Target="../media/hdphoto1.wdp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7.gif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7.gif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7.gif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notesSlide" Target="../notesSlides/notesSlide21.xml"/><Relationship Id="rId7" Type="http://schemas.openxmlformats.org/officeDocument/2006/relationships/diagramColors" Target="../diagrams/colors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notesSlide" Target="../notesSlides/notesSlide23.xml"/><Relationship Id="rId7" Type="http://schemas.openxmlformats.org/officeDocument/2006/relationships/diagramColors" Target="../diagrams/colors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notesSlide" Target="../notesSlides/notesSlide24.xml"/><Relationship Id="rId7" Type="http://schemas.openxmlformats.org/officeDocument/2006/relationships/diagramColors" Target="../diagrams/colors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3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4" Type="http://schemas.openxmlformats.org/officeDocument/2006/relationships/image" Target="../media/image36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\\KLMN-AA0CC8569B\Stratejik Yonetim\soyut\Blue_abstract_background_with_three_glob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7504" y="843677"/>
            <a:ext cx="95050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5200" b="1" cap="all" dirty="0">
                <a:ln w="0">
                  <a:noFill/>
                </a:ln>
                <a:solidFill>
                  <a:srgbClr val="0033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STRATEJİK </a:t>
            </a:r>
            <a:r>
              <a:rPr lang="tr-TR" sz="5200" b="1" cap="all" dirty="0" smtClean="0">
                <a:ln w="0">
                  <a:noFill/>
                </a:ln>
                <a:solidFill>
                  <a:srgbClr val="0033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KARARLAR &amp;AMAÇLAR </a:t>
            </a:r>
            <a:endParaRPr lang="tr-TR" sz="5200" b="1" cap="all" dirty="0">
              <a:ln w="0">
                <a:noFill/>
              </a:ln>
              <a:solidFill>
                <a:srgbClr val="0033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5200" b="1" cap="all" dirty="0">
                <a:ln w="0">
                  <a:noFill/>
                </a:ln>
                <a:solidFill>
                  <a:srgbClr val="0033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STRATEJİK PLANLAMA SÜRECİ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608512" y="630060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spcBef>
                <a:spcPts val="0"/>
              </a:spcBef>
            </a:pPr>
            <a:r>
              <a:rPr lang="tr-TR" sz="1600" b="1" spc="150" smtClean="0">
                <a:ln w="11430">
                  <a:noFill/>
                </a:ln>
                <a:solidFill>
                  <a:schemeClr val="bg1"/>
                </a:solidFill>
                <a:latin typeface="Arial Narrow" pitchFamily="34" charset="0"/>
                <a:cs typeface="Calibri" pitchFamily="34" charset="0"/>
              </a:rPr>
              <a:t>Prof.Dr</a:t>
            </a:r>
            <a:r>
              <a:rPr lang="tr-TR" sz="1600" b="1" spc="150" dirty="0" smtClean="0">
                <a:ln w="11430">
                  <a:noFill/>
                </a:ln>
                <a:solidFill>
                  <a:schemeClr val="bg1"/>
                </a:solidFill>
                <a:latin typeface="Arial Narrow" pitchFamily="34" charset="0"/>
                <a:cs typeface="Calibri" pitchFamily="34" charset="0"/>
              </a:rPr>
              <a:t>. </a:t>
            </a:r>
            <a:r>
              <a:rPr lang="tr-TR" sz="1600" b="1" spc="150" dirty="0">
                <a:ln w="11430">
                  <a:noFill/>
                </a:ln>
                <a:solidFill>
                  <a:schemeClr val="bg1"/>
                </a:solidFill>
                <a:latin typeface="Arial Narrow" pitchFamily="34" charset="0"/>
                <a:cs typeface="Calibri" pitchFamily="34" charset="0"/>
              </a:rPr>
              <a:t>CEMAL ZEHİR</a:t>
            </a:r>
          </a:p>
          <a:p>
            <a:pPr algn="r" eaLnBrk="1" hangingPunct="1">
              <a:spcBef>
                <a:spcPts val="0"/>
              </a:spcBef>
            </a:pPr>
            <a:r>
              <a:rPr lang="tr-TR" sz="1600" b="1" spc="150" dirty="0">
                <a:ln w="11430">
                  <a:noFill/>
                </a:ln>
                <a:solidFill>
                  <a:schemeClr val="bg1"/>
                </a:solidFill>
                <a:latin typeface="Arial Narrow" pitchFamily="34" charset="0"/>
                <a:cs typeface="Calibri" pitchFamily="34" charset="0"/>
              </a:rPr>
              <a:t>Yönetim ve Organizasyon Ana Bilim </a:t>
            </a:r>
            <a:r>
              <a:rPr lang="tr-TR" sz="1600" b="1" spc="150" dirty="0" smtClean="0">
                <a:ln w="11430">
                  <a:noFill/>
                </a:ln>
                <a:solidFill>
                  <a:schemeClr val="bg1"/>
                </a:solidFill>
                <a:latin typeface="Arial Narrow" pitchFamily="34" charset="0"/>
                <a:cs typeface="Calibri" pitchFamily="34" charset="0"/>
              </a:rPr>
              <a:t>Dalı</a:t>
            </a:r>
            <a:endParaRPr lang="en-US" sz="1600" b="1" spc="150" dirty="0">
              <a:ln w="11430">
                <a:noFill/>
              </a:ln>
              <a:solidFill>
                <a:schemeClr val="bg1"/>
              </a:solidFill>
              <a:latin typeface="Arial Narrow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Documents and Settings\Yasemin.KLMN-AA0CC8569B\Desktop\Stratejik Yonetim\soyut\Kullanılanlar\Abstract-White-16981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8"/>
          <a:stretch/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827583" y="1951856"/>
            <a:ext cx="7547059" cy="1477144"/>
          </a:xfrm>
        </p:spPr>
        <p:txBody>
          <a:bodyPr lIns="92075" tIns="46038" rIns="92075" bIns="46038">
            <a:noAutofit/>
          </a:bodyPr>
          <a:lstStyle/>
          <a:p>
            <a:pPr algn="just" defTabSz="762000" eaLnBrk="1" hangingPunct="1">
              <a:lnSpc>
                <a:spcPct val="110000"/>
              </a:lnSpc>
              <a:spcBef>
                <a:spcPct val="0"/>
              </a:spcBef>
              <a:buClr>
                <a:srgbClr val="002060"/>
              </a:buClr>
              <a:buSzPct val="65000"/>
              <a:buFont typeface="Wingdings 2" pitchFamily="18" charset="2"/>
              <a:buChar char="ª"/>
              <a:defRPr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İşletme şefleri düzeyindeki amaçlar olup  kısa süreli olarak uygulanan ve çok sık değişebilen amaçlardır.</a:t>
            </a:r>
          </a:p>
          <a:p>
            <a:pPr algn="just" defTabSz="762000" eaLnBrk="1" hangingPunct="1">
              <a:lnSpc>
                <a:spcPct val="110000"/>
              </a:lnSpc>
              <a:spcBef>
                <a:spcPct val="0"/>
              </a:spcBef>
              <a:buClr>
                <a:srgbClr val="002060"/>
              </a:buClr>
              <a:buSzPct val="65000"/>
              <a:buFont typeface="Wingdings 2" pitchFamily="18" charset="2"/>
              <a:buChar char="ª"/>
              <a:defRPr/>
            </a:pPr>
            <a:endParaRPr lang="tr-TR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762000" eaLnBrk="1" hangingPunct="1">
              <a:lnSpc>
                <a:spcPct val="110000"/>
              </a:lnSpc>
              <a:spcBef>
                <a:spcPct val="0"/>
              </a:spcBef>
              <a:buClr>
                <a:srgbClr val="002060"/>
              </a:buClr>
              <a:buSzPct val="65000"/>
              <a:buFont typeface="Wingdings 2" pitchFamily="18" charset="2"/>
              <a:buChar char="ª"/>
              <a:defRPr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Bu amaçlar icra merkezleri ve maliyet merkezleri olarak yıllık plana doğrudan bağlanırsa sistem daha etkili hale gelir.</a:t>
            </a:r>
          </a:p>
          <a:p>
            <a:pPr algn="just" defTabSz="762000" eaLnBrk="1" hangingPunct="1">
              <a:lnSpc>
                <a:spcPct val="110000"/>
              </a:lnSpc>
              <a:spcBef>
                <a:spcPct val="0"/>
              </a:spcBef>
              <a:buClr>
                <a:srgbClr val="002060"/>
              </a:buClr>
              <a:buSzPct val="65000"/>
              <a:buFont typeface="Wingdings 2" pitchFamily="18" charset="2"/>
              <a:buChar char="ª"/>
              <a:defRPr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769356" y="764704"/>
            <a:ext cx="7605287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300" b="1" dirty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EYLEMSEL AMAÇLAR</a:t>
            </a:r>
          </a:p>
        </p:txBody>
      </p:sp>
      <p:graphicFrame>
        <p:nvGraphicFramePr>
          <p:cNvPr id="6" name="5 Diyagram"/>
          <p:cNvGraphicFramePr/>
          <p:nvPr>
            <p:extLst>
              <p:ext uri="{D42A27DB-BD31-4B8C-83A1-F6EECF244321}">
                <p14:modId xmlns:p14="http://schemas.microsoft.com/office/powerpoint/2010/main" val="2304285752"/>
              </p:ext>
            </p:extLst>
          </p:nvPr>
        </p:nvGraphicFramePr>
        <p:xfrm>
          <a:off x="971600" y="4149080"/>
          <a:ext cx="74888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Prof.Dr.Cemal ZEHİR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386-F510-4CBC-805C-9276279BD5CF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0415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Documents and Settings\Yasemin.KLMN-AA0CC8569B\Desktop\Stratejik Yonetim\soyut\Kullanılanlar\Abstract-White-16981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>
          <a:xfrm>
            <a:off x="1619672" y="2492896"/>
            <a:ext cx="5256584" cy="38864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buNone/>
              <a:defRPr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İşletmelerde iki tür amaç vardır.</a:t>
            </a:r>
          </a:p>
        </p:txBody>
      </p:sp>
      <p:sp>
        <p:nvSpPr>
          <p:cNvPr id="4" name="3 Dikdörtgen"/>
          <p:cNvSpPr/>
          <p:nvPr/>
        </p:nvSpPr>
        <p:spPr>
          <a:xfrm>
            <a:off x="-180528" y="630267"/>
            <a:ext cx="924793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300" b="1" dirty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TEMEL EKONOMİK VE </a:t>
            </a:r>
            <a:r>
              <a:rPr lang="tr-TR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SOSYAL AMAÇLAR</a:t>
            </a:r>
          </a:p>
        </p:txBody>
      </p:sp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2604151238"/>
              </p:ext>
            </p:extLst>
          </p:nvPr>
        </p:nvGraphicFramePr>
        <p:xfrm>
          <a:off x="611560" y="3212976"/>
          <a:ext cx="734481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Prof.Dr.Cemal ZEHİR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386-F510-4CBC-805C-9276279BD5CF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934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D362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b="1" smtClean="0">
                <a:solidFill>
                  <a:schemeClr val="tx1"/>
                </a:solidFill>
              </a:rPr>
              <a:t>TEMEL EKONOMİK VE SOSYAL AMAÇLAR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mtClean="0"/>
              <a:t>İŞLETMELERDE İKİ TÜR AMAÇ VARDIR.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mtClean="0"/>
              <a:t>SOSYAL AMAÇLAR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mtClean="0"/>
              <a:t>SOSYAL SORUMLUK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mtClean="0"/>
              <a:t>EKONOMİK AMAÇLAR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mtClean="0"/>
              <a:t>KARLILIK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mtClean="0"/>
              <a:t>BÜYÜME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mtClean="0"/>
              <a:t>GÜVENLİK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mtClean="0"/>
              <a:t>OTONOMİ</a:t>
            </a:r>
          </a:p>
        </p:txBody>
      </p:sp>
    </p:spTree>
    <p:extLst>
      <p:ext uri="{BB962C8B-B14F-4D97-AF65-F5344CB8AC3E}">
        <p14:creationId xmlns:p14="http://schemas.microsoft.com/office/powerpoint/2010/main" val="7491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219075" y="1057275"/>
            <a:ext cx="95440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4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TEMEL EKONOMİK VE SOSYAL AMAÇLAR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07950" y="6308725"/>
            <a:ext cx="39592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chemeClr val="hlink"/>
              </a:buClr>
              <a:buSzPct val="120000"/>
            </a:pPr>
            <a:r>
              <a:rPr lang="tr-TR" altLang="tr-TR" sz="1600" b="1">
                <a:solidFill>
                  <a:srgbClr val="48261C"/>
                </a:solidFill>
                <a:latin typeface="Times New Roman" pitchFamily="18" charset="0"/>
                <a:cs typeface="Times New Roman" pitchFamily="18" charset="0"/>
              </a:rPr>
              <a:t>Prof.Dr. CEMAL ZEHİR</a:t>
            </a:r>
          </a:p>
          <a:p>
            <a:pPr eaLnBrk="1" hangingPunct="1">
              <a:buClr>
                <a:schemeClr val="hlink"/>
              </a:buClr>
              <a:buSzPct val="120000"/>
            </a:pPr>
            <a:r>
              <a:rPr lang="tr-TR" altLang="tr-TR" sz="1600" b="1">
                <a:solidFill>
                  <a:srgbClr val="48261C"/>
                </a:solidFill>
                <a:latin typeface="Times New Roman" pitchFamily="18" charset="0"/>
                <a:cs typeface="Times New Roman" pitchFamily="18" charset="0"/>
              </a:rPr>
              <a:t>Yönetim ve Organizasyon Ana Bilim Dalı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5013325"/>
            <a:ext cx="9144000" cy="184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971550" y="2205038"/>
            <a:ext cx="7561263" cy="1508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          		   KAR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	         		(Harcamaları geçen gelir fazlası)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  	 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KARLILIK  =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					x 100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	                       		SERMAYE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 	         		(İşletmeye yatırılan toplam sermaye) 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476250"/>
            <a:ext cx="8137525" cy="936625"/>
          </a:xfrm>
        </p:spPr>
        <p:txBody>
          <a:bodyPr/>
          <a:lstStyle/>
          <a:p>
            <a:pPr eaLnBrk="1" hangingPunct="1"/>
            <a:r>
              <a:rPr lang="tr-TR" altLang="tr-TR" sz="4000" smtClean="0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TEMEL EKONOMİK AMAÇLAR</a:t>
            </a:r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3708400" y="2955925"/>
            <a:ext cx="360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" name="18 Dikdörtgen"/>
          <p:cNvSpPr>
            <a:spLocks noChangeArrowheads="1"/>
          </p:cNvSpPr>
          <p:nvPr/>
        </p:nvSpPr>
        <p:spPr bwMode="auto">
          <a:xfrm>
            <a:off x="900113" y="3841750"/>
            <a:ext cx="77755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İşletmeler belli bir karlılığı garanti ettikten sonra riskli fakat yüksek karlılık derecesine sahip alanlara yönelirler. 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FFC000"/>
              </a:buClr>
              <a:buFont typeface="Times New Roman" pitchFamily="18" charset="0"/>
              <a:buChar char="●"/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Kar yatırımlardan elde edilen  ek gelirdir.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FFC000"/>
              </a:buClr>
              <a:buFont typeface="Times New Roman" pitchFamily="18" charset="0"/>
              <a:buChar char="●"/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İşletme sahiplerini, yöneticileri ve işçileri harekete geçirici temel güdüleme unsurudur.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FFC000"/>
              </a:buClr>
              <a:buFont typeface="Times New Roman" pitchFamily="18" charset="0"/>
              <a:buChar char="●"/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Yatırılmış sermayenin karlılığı  işletmenin ekonomik etkinliğinin ölçüsüdür.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FFC000"/>
              </a:buClr>
              <a:buFont typeface="Times New Roman" pitchFamily="18" charset="0"/>
              <a:buChar char="●"/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Bu ölçü hem işletme hem de işletme sahipleri için önemlidir.</a:t>
            </a:r>
          </a:p>
        </p:txBody>
      </p:sp>
      <p:sp>
        <p:nvSpPr>
          <p:cNvPr id="8198" name="19 Dikdörtgen"/>
          <p:cNvSpPr>
            <a:spLocks noChangeArrowheads="1"/>
          </p:cNvSpPr>
          <p:nvPr/>
        </p:nvSpPr>
        <p:spPr bwMode="auto">
          <a:xfrm>
            <a:off x="971550" y="1681163"/>
            <a:ext cx="7561263" cy="5238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     KARLILIK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Genel karlılık oranı formülü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0" y="5184775"/>
            <a:ext cx="9144000" cy="184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8613" y="701675"/>
            <a:ext cx="7772400" cy="1143000"/>
          </a:xfrm>
        </p:spPr>
        <p:txBody>
          <a:bodyPr/>
          <a:lstStyle/>
          <a:p>
            <a:pPr eaLnBrk="1" hangingPunct="1"/>
            <a:r>
              <a:rPr lang="tr-TR" altLang="tr-TR" sz="4400" smtClean="0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KARLILIK ORANLARI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8313" y="3233738"/>
            <a:ext cx="5640387" cy="101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			      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Öz kaynaklar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BORÇLANMA ORANI:						       Borçlar </a:t>
            </a:r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>
            <a:off x="3443288" y="3752850"/>
            <a:ext cx="224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92125" y="4529138"/>
            <a:ext cx="5614988" cy="101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			 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Kar</a:t>
            </a:r>
          </a:p>
          <a:p>
            <a:pPr>
              <a:spcBef>
                <a:spcPts val="0"/>
              </a:spcBef>
              <a:defRPr/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CİRO KARLILIĞI  :</a:t>
            </a:r>
          </a:p>
          <a:p>
            <a:pPr>
              <a:spcBef>
                <a:spcPts val="0"/>
              </a:spcBef>
              <a:defRPr/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			 Satışlar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1475" y="5851525"/>
            <a:ext cx="8664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2000">
                <a:latin typeface="Times New Roman" pitchFamily="18" charset="0"/>
                <a:cs typeface="Times New Roman" pitchFamily="18" charset="0"/>
              </a:rPr>
              <a:t>Bu oran düşürüldükçe stokların  aktiflere dönüşme  hızları artacağından sermaye karlılığı da artacaktır.</a:t>
            </a:r>
          </a:p>
        </p:txBody>
      </p:sp>
      <p:sp>
        <p:nvSpPr>
          <p:cNvPr id="11272" name="Line 6"/>
          <p:cNvSpPr>
            <a:spLocks noChangeShapeType="1"/>
          </p:cNvSpPr>
          <p:nvPr/>
        </p:nvSpPr>
        <p:spPr bwMode="auto">
          <a:xfrm>
            <a:off x="3062288" y="5035550"/>
            <a:ext cx="166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" name="13 Dikdörtgen"/>
          <p:cNvSpPr>
            <a:spLocks noChangeArrowheads="1"/>
          </p:cNvSpPr>
          <p:nvPr/>
        </p:nvSpPr>
        <p:spPr bwMode="auto">
          <a:xfrm>
            <a:off x="360363" y="1679575"/>
            <a:ext cx="88201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BOÇLANMA ORANI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2">
                  <a:lumMod val="75000"/>
                </a:schemeClr>
              </a:buClr>
              <a:buSzPct val="105000"/>
              <a:buFont typeface="Times New Roman" pitchFamily="18" charset="0"/>
              <a:buChar char="●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Hisse senedi sahiplerinin değer verdiği bir orandır.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2">
                  <a:lumMod val="75000"/>
                </a:schemeClr>
              </a:buClr>
              <a:buSzPct val="105000"/>
              <a:buFont typeface="Times New Roman" pitchFamily="18" charset="0"/>
              <a:buChar char="●"/>
              <a:defRPr/>
            </a:pP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Özkaynakların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getirisi ile ilgili bir orandır.</a:t>
            </a:r>
          </a:p>
        </p:txBody>
      </p:sp>
      <p:pic>
        <p:nvPicPr>
          <p:cNvPr id="9230" name="Picture 14" descr="C:\Documents and Settings\Yasemin.KLMN-AA0CC8569B\Belgelerim\Downloads\küçükr\46807_ciftcilere_nakit_enge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87368"/>
            <a:ext cx="2304256" cy="3273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9388" y="2479675"/>
            <a:ext cx="864076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ts val="400"/>
              </a:spcBef>
              <a:defRPr/>
            </a:pP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1.VERİMLİLİK AÇISINDAN</a:t>
            </a:r>
          </a:p>
          <a:p>
            <a:pPr algn="just" eaLnBrk="1" hangingPunct="1">
              <a:spcBef>
                <a:spcPts val="400"/>
              </a:spcBef>
              <a:defRPr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400"/>
              </a:spcBef>
              <a:defRPr/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NAKİT AKIŞI =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Karlar (VSDÖ) + Amortismanlar + Faaliyet dışı gelirler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tr-TR" sz="5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10000"/>
              <a:buFont typeface="Times New Roman" pitchFamily="18" charset="0"/>
              <a:buChar char="●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Bu oran kar miktarı ile öz sermaye miktarını mukayese edebilme  imkanı verir. 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chemeClr val="accent2">
                  <a:lumMod val="75000"/>
                </a:schemeClr>
              </a:buClr>
              <a:buSzPct val="110000"/>
              <a:buFont typeface="Times New Roman" pitchFamily="18" charset="0"/>
              <a:buChar char="●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İşletmeler arası mukayeseler için yeterli değildir.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chemeClr val="accent2">
                  <a:lumMod val="75000"/>
                </a:schemeClr>
              </a:buClr>
              <a:buSzPct val="110000"/>
              <a:buFont typeface="Times New Roman" pitchFamily="18" charset="0"/>
              <a:buChar char="●"/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Çünkü işletmelerin  amortisman politikaları farklı olabilir.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41438"/>
            <a:ext cx="7772400" cy="1143000"/>
          </a:xfrm>
        </p:spPr>
        <p:txBody>
          <a:bodyPr/>
          <a:lstStyle/>
          <a:p>
            <a:pPr eaLnBrk="1" hangingPunct="1"/>
            <a:r>
              <a:rPr lang="tr-TR" altLang="tr-TR" sz="4400" smtClean="0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KARLILIĞIN ÖLÇÜMÜ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82625" y="2917825"/>
            <a:ext cx="7921625" cy="101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	             Kar (V. S. D. Ö.) + Amortismanlar + İşletme Dışı Gelirler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NAKİT AKIŞI: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		      Tüm Aktifler (Cari Aktifler + Sabit Aktifler) </a:t>
            </a:r>
          </a:p>
        </p:txBody>
      </p:sp>
      <p:sp>
        <p:nvSpPr>
          <p:cNvPr id="13315" name="12 Dikdörtgen"/>
          <p:cNvSpPr>
            <a:spLocks noChangeArrowheads="1"/>
          </p:cNvSpPr>
          <p:nvPr/>
        </p:nvSpPr>
        <p:spPr bwMode="auto">
          <a:xfrm>
            <a:off x="682625" y="4219575"/>
            <a:ext cx="792162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altLang="tr-TR" sz="2200">
                <a:latin typeface="Times New Roman" pitchFamily="18" charset="0"/>
                <a:cs typeface="Times New Roman" pitchFamily="18" charset="0"/>
              </a:rPr>
              <a:t>İşletme planları  bu oranlar birer araç belirleyecektir.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altLang="tr-TR" sz="2200">
                <a:latin typeface="Times New Roman" pitchFamily="18" charset="0"/>
                <a:cs typeface="Times New Roman" pitchFamily="18" charset="0"/>
              </a:rPr>
              <a:t> Bu amaçlar ise, işletmeye dinamik bir gelişmeyi sağlayacaktır.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468313" y="1477963"/>
            <a:ext cx="83058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3000" b="1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YÖNETİCİLER TÜM AKTİFLER YÖNÜNDEN NAKİT AKIŞINA ÖNEM VERİRLER.</a:t>
            </a:r>
          </a:p>
        </p:txBody>
      </p:sp>
      <p:cxnSp>
        <p:nvCxnSpPr>
          <p:cNvPr id="6" name="Düz Bağlayıcı 5"/>
          <p:cNvCxnSpPr/>
          <p:nvPr/>
        </p:nvCxnSpPr>
        <p:spPr>
          <a:xfrm>
            <a:off x="2411413" y="3425825"/>
            <a:ext cx="6048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0" y="5184775"/>
            <a:ext cx="9144000" cy="184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07503" y="2503924"/>
            <a:ext cx="892899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ts val="0"/>
              </a:spcBef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Bu formül işletmenin kendisi açısından olduğu kadar  yöneticiye sahipler açısından önemlidir.</a:t>
            </a:r>
          </a:p>
          <a:p>
            <a:pPr algn="just" eaLnBrk="1" hangingPunct="1">
              <a:spcBef>
                <a:spcPts val="0"/>
              </a:spcBef>
              <a:defRPr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tr-TR" sz="2000" dirty="0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Nakit akışı (Oto </a:t>
            </a:r>
            <a:r>
              <a:rPr lang="tr-TR" sz="2000" dirty="0" err="1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finasman</a:t>
            </a:r>
            <a:r>
              <a:rPr lang="tr-TR" sz="2000" dirty="0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) = Karlar (V.D.S) +Amortismanlar +İşletme Dışı Gelirler    			</a:t>
            </a:r>
            <a:r>
              <a:rPr lang="tr-TR" sz="1500" dirty="0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2000" dirty="0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 + Yatırımların Değer Artışı 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tr-TR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İşletmeler  verimlilik nakit akışı ve oto finansman nakit akışı verilerine dayanarak şu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kararları verebilirler;</a:t>
            </a:r>
          </a:p>
          <a:p>
            <a:pPr algn="just" eaLnBrk="1" hangingPunct="1">
              <a:spcBef>
                <a:spcPts val="0"/>
              </a:spcBef>
              <a:defRPr/>
            </a:pPr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0"/>
              </a:spcBef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1.İşletmenin kendi içinde alıkoymayı düşündüğü kar miktarını</a:t>
            </a:r>
          </a:p>
          <a:p>
            <a:pPr algn="just" eaLnBrk="1" hangingPunct="1">
              <a:spcBef>
                <a:spcPts val="600"/>
              </a:spcBef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2.İşletmenin sermaye piyasasındaki  borsa değerini </a:t>
            </a:r>
          </a:p>
          <a:p>
            <a:pPr algn="just" eaLnBrk="1" hangingPunct="1">
              <a:spcBef>
                <a:spcPts val="600"/>
              </a:spcBef>
              <a:defRPr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3.Borsa / kazanç  veya  bedel / kazanç değerini hesaplayabilirler.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395288" y="1268413"/>
            <a:ext cx="97202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3250" b="1" dirty="0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OTOFİNANSMAN NAKİT AKIŞI AÇISINDAN KARLILIK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-107950" y="5324475"/>
            <a:ext cx="9359900" cy="1533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0350" y="1209675"/>
            <a:ext cx="87042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tr-TR" altLang="tr-TR"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İşletmeler planlama süreci boyunca istedikleri amaçlara ulaşmada bekledikleri oranda başarılı olamazlarsa şu  politikaları güderler;</a:t>
            </a:r>
          </a:p>
        </p:txBody>
      </p:sp>
      <p:pic>
        <p:nvPicPr>
          <p:cNvPr id="15364" name="Content Placeholder 15" descr="glob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75" y="2209800"/>
            <a:ext cx="228917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Content Placeholder 16" descr="recyc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205038"/>
            <a:ext cx="24479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Content Placeholder 17" descr="earth_crack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0688" y="2246313"/>
            <a:ext cx="21621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Notched Right Arrow 20"/>
          <p:cNvSpPr/>
          <p:nvPr/>
        </p:nvSpPr>
        <p:spPr>
          <a:xfrm>
            <a:off x="2809875" y="2609850"/>
            <a:ext cx="609600" cy="609600"/>
          </a:xfrm>
          <a:prstGeom prst="notched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Notched Right Arrow 13"/>
          <p:cNvSpPr/>
          <p:nvPr/>
        </p:nvSpPr>
        <p:spPr>
          <a:xfrm>
            <a:off x="6029325" y="2608263"/>
            <a:ext cx="609600" cy="609600"/>
          </a:xfrm>
          <a:prstGeom prst="notched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9" name="Content Placeholder 8"/>
          <p:cNvSpPr txBox="1">
            <a:spLocks/>
          </p:cNvSpPr>
          <p:nvPr/>
        </p:nvSpPr>
        <p:spPr bwMode="auto">
          <a:xfrm>
            <a:off x="250825" y="3581400"/>
            <a:ext cx="26654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61010"/>
              </a:buClr>
              <a:buSzPct val="70000"/>
            </a:pPr>
            <a:r>
              <a:rPr lang="tr-TR" altLang="tr-TR" sz="2000">
                <a:latin typeface="Times New Roman" pitchFamily="18" charset="0"/>
                <a:cs typeface="Times New Roman" pitchFamily="18" charset="0"/>
              </a:rPr>
              <a:t>Faaliyetler üzerindeki kontrolleri sıklaştırırlar.</a:t>
            </a:r>
            <a:endParaRPr lang="en-US" altLang="tr-TR" sz="2000">
              <a:solidFill>
                <a:srgbClr val="4610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0" name="Content Placeholder 11"/>
          <p:cNvSpPr txBox="1">
            <a:spLocks/>
          </p:cNvSpPr>
          <p:nvPr/>
        </p:nvSpPr>
        <p:spPr bwMode="auto">
          <a:xfrm>
            <a:off x="6697663" y="3573463"/>
            <a:ext cx="22082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spcBef>
                <a:spcPct val="20000"/>
              </a:spcBef>
              <a:buClr>
                <a:srgbClr val="461010"/>
              </a:buClr>
              <a:buSzPct val="70000"/>
            </a:pPr>
            <a:r>
              <a:rPr lang="tr-TR" altLang="tr-TR">
                <a:latin typeface="Times New Roman" pitchFamily="18" charset="0"/>
                <a:cs typeface="Times New Roman" pitchFamily="18" charset="0"/>
              </a:rPr>
              <a:t>Daha ilgi çekici ürünler üretmek ve daha cazip pazarlarda  faaliyette bulunurlar.</a:t>
            </a:r>
            <a:endParaRPr lang="en-US" altLang="tr-TR">
              <a:solidFill>
                <a:srgbClr val="4610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1" name="Content Placeholder 8"/>
          <p:cNvSpPr txBox="1">
            <a:spLocks/>
          </p:cNvSpPr>
          <p:nvPr/>
        </p:nvSpPr>
        <p:spPr bwMode="auto">
          <a:xfrm>
            <a:off x="3419475" y="3573463"/>
            <a:ext cx="26733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spcBef>
                <a:spcPct val="20000"/>
              </a:spcBef>
              <a:buClr>
                <a:srgbClr val="461010"/>
              </a:buClr>
              <a:buSzPct val="70000"/>
            </a:pPr>
            <a:r>
              <a:rPr lang="tr-TR" altLang="tr-TR">
                <a:latin typeface="Times New Roman" pitchFamily="18" charset="0"/>
                <a:cs typeface="Times New Roman" pitchFamily="18" charset="0"/>
              </a:rPr>
              <a:t>Maliyetlerde köklü indirim yapmaya çalışırlar</a:t>
            </a:r>
            <a:endParaRPr lang="en-US" alt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2" name="Dikdörtgen 1"/>
          <p:cNvSpPr>
            <a:spLocks noChangeArrowheads="1"/>
          </p:cNvSpPr>
          <p:nvPr/>
        </p:nvSpPr>
        <p:spPr bwMode="auto">
          <a:xfrm>
            <a:off x="250825" y="5445125"/>
            <a:ext cx="86010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chemeClr val="hlink"/>
              </a:buClr>
              <a:buSzPct val="120000"/>
            </a:pPr>
            <a:r>
              <a:rPr lang="tr-TR" altLang="tr-TR" sz="2100">
                <a:latin typeface="Times New Roman" pitchFamily="18" charset="0"/>
                <a:cs typeface="Times New Roman" pitchFamily="18" charset="0"/>
              </a:rPr>
              <a:t>Bunları gerçekleştirebilmesi için; </a:t>
            </a:r>
          </a:p>
          <a:p>
            <a:pPr eaLnBrk="1" hangingPunct="1">
              <a:buClr>
                <a:schemeClr val="hlink"/>
              </a:buClr>
              <a:buSzPct val="120000"/>
            </a:pPr>
            <a:endParaRPr lang="tr-TR" altLang="tr-TR" sz="1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hlink"/>
              </a:buClr>
              <a:buSzPct val="120000"/>
            </a:pPr>
            <a:r>
              <a:rPr lang="tr-TR" altLang="tr-TR" sz="21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r-TR" altLang="tr-TR" sz="2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Personel kalitesini artırmalı veya yeni personel istihdam etmeli</a:t>
            </a:r>
          </a:p>
          <a:p>
            <a:pPr eaLnBrk="1" hangingPunct="1">
              <a:buClr>
                <a:schemeClr val="hlink"/>
              </a:buClr>
              <a:buSzPct val="120000"/>
            </a:pPr>
            <a:r>
              <a:rPr lang="tr-TR" altLang="tr-TR" sz="2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2. Teknolojik yenilikleri takip ederek  işletmelerine kazandırmalıdır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Yasemin.KLMN-AA0CC8569B\Desktop\Stratejik Yonetim\soyut\Kullanılanlar\Abstract-White-16981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Dikdörtgen"/>
          <p:cNvSpPr/>
          <p:nvPr/>
        </p:nvSpPr>
        <p:spPr>
          <a:xfrm>
            <a:off x="-36512" y="277453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STRATEJİK AMAÇLAR VE STRATEJİK PLANLAMA SÜRECİ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Prof.Dr.Cemal ZEHİR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386-F510-4CBC-805C-9276279BD5CF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2049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C:\Documents and Settings\Yasemin.KLMN-AA0CC8569B\Belgelerim\Downloads\küçükr\kurumsal-degerler-liderli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94987"/>
            <a:ext cx="3219450" cy="2943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77850" y="2693988"/>
            <a:ext cx="7759700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1000"/>
              </a:spcBef>
              <a:buClr>
                <a:schemeClr val="hlink"/>
              </a:buClr>
              <a:buSzPct val="120000"/>
            </a:pPr>
            <a:r>
              <a:rPr lang="tr-TR" altLang="tr-TR" sz="2200">
                <a:latin typeface="Times New Roman" pitchFamily="18" charset="0"/>
                <a:cs typeface="Times New Roman" pitchFamily="18" charset="0"/>
              </a:rPr>
              <a:t>Hacim artışı veya kantitatif artışı ifade eder.</a:t>
            </a:r>
          </a:p>
          <a:p>
            <a:pPr algn="just" eaLnBrk="1" hangingPunct="1">
              <a:spcBef>
                <a:spcPts val="1000"/>
              </a:spcBef>
              <a:buClr>
                <a:schemeClr val="hlink"/>
              </a:buClr>
              <a:buSzPct val="120000"/>
            </a:pPr>
            <a:endParaRPr lang="tr-TR" altLang="tr-TR" sz="12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1000"/>
              </a:spcBef>
              <a:buClr>
                <a:schemeClr val="hlink"/>
              </a:buClr>
              <a:buSzPct val="120000"/>
            </a:pPr>
            <a:r>
              <a:rPr lang="tr-TR" altLang="tr-TR" sz="2200">
                <a:latin typeface="Times New Roman" pitchFamily="18" charset="0"/>
                <a:cs typeface="Times New Roman" pitchFamily="18" charset="0"/>
              </a:rPr>
              <a:t>Büyüme üretim ve satışlarda görülen sayısal artışları gerektirdiği gibi, optimal işletme büyüklüğüne  ulaştırmak yoluyla maliyetlerin düşürülmesini sağlayabilir.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52613"/>
            <a:ext cx="8229600" cy="639762"/>
          </a:xfrm>
        </p:spPr>
        <p:txBody>
          <a:bodyPr/>
          <a:lstStyle/>
          <a:p>
            <a:pPr eaLnBrk="1" hangingPunct="1"/>
            <a:r>
              <a:rPr lang="tr-TR" altLang="tr-TR" sz="4400" smtClean="0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BÜYÜME  VE ORANLARI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5184775"/>
            <a:ext cx="9144000" cy="184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0975" y="836613"/>
            <a:ext cx="94678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z="3150" dirty="0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BÜYÜME</a:t>
            </a:r>
            <a:r>
              <a:rPr lang="tr-TR" sz="3150" b="0" dirty="0" smtClean="0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150" dirty="0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AMACI SAPTAMANIN  YARARLARI</a:t>
            </a:r>
          </a:p>
        </p:txBody>
      </p:sp>
      <p:graphicFrame>
        <p:nvGraphicFramePr>
          <p:cNvPr id="11" name="10 Diyagram"/>
          <p:cNvGraphicFramePr/>
          <p:nvPr/>
        </p:nvGraphicFramePr>
        <p:xfrm>
          <a:off x="281880" y="1412776"/>
          <a:ext cx="8610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0" y="1196975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tr-TR" sz="2400" dirty="0">
                <a:latin typeface="Times New Roman" pitchFamily="18" charset="0"/>
                <a:ea typeface="+mj-ea"/>
                <a:cs typeface="Times New Roman" pitchFamily="18" charset="0"/>
              </a:rPr>
              <a:t>Büyümenin ölçümü </a:t>
            </a:r>
            <a:r>
              <a:rPr lang="tr-TR" sz="2400" b="1" dirty="0">
                <a:latin typeface="Times New Roman" pitchFamily="18" charset="0"/>
                <a:ea typeface="+mj-ea"/>
                <a:cs typeface="Times New Roman" pitchFamily="18" charset="0"/>
              </a:rPr>
              <a:t>KANTİTATİF</a:t>
            </a:r>
            <a:r>
              <a:rPr lang="tr-TR" sz="2400" dirty="0">
                <a:latin typeface="Times New Roman" pitchFamily="18" charset="0"/>
                <a:ea typeface="+mj-ea"/>
                <a:cs typeface="Times New Roman" pitchFamily="18" charset="0"/>
              </a:rPr>
              <a:t> ve </a:t>
            </a:r>
            <a:r>
              <a:rPr lang="tr-TR" sz="2400" b="1" dirty="0">
                <a:latin typeface="Times New Roman" pitchFamily="18" charset="0"/>
                <a:ea typeface="+mj-ea"/>
                <a:cs typeface="Times New Roman" pitchFamily="18" charset="0"/>
              </a:rPr>
              <a:t>KALİTATİKTİR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92100" y="2016125"/>
            <a:ext cx="8743950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tr-TR" altLang="tr-TR" sz="3000" b="1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KANTİTATİF BÜYÜME DE SEÇİM YAPMAMIZ GEREKEN KRİTERLER 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endParaRPr lang="tr-TR" altLang="tr-TR" sz="8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tr-TR" altLang="tr-TR" sz="2000">
                <a:latin typeface="Times New Roman" pitchFamily="18" charset="0"/>
                <a:cs typeface="Times New Roman" pitchFamily="18" charset="0"/>
              </a:rPr>
              <a:t>1.Büyüme amacının homojen olması arzu ediliyorsa parasal dalgalanmalardan bağımsız üretim ve satış hacminden hareket etmeliyiz.(Demir-çelik)</a:t>
            </a: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tr-TR" altLang="tr-TR" sz="2000">
                <a:latin typeface="Times New Roman" pitchFamily="18" charset="0"/>
                <a:cs typeface="Times New Roman" pitchFamily="18" charset="0"/>
              </a:rPr>
              <a:t>2.Üretilen ürünlerin özellikli ve değer bakımından değişken olduğu endüstrilerde (otomobil) satış tutarını ölçü almak gerekir.</a:t>
            </a: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tr-TR" altLang="tr-TR" sz="2000">
                <a:latin typeface="Times New Roman" pitchFamily="18" charset="0"/>
                <a:cs typeface="Times New Roman" pitchFamily="18" charset="0"/>
              </a:rPr>
              <a:t>3.Maddi ve beşeri araçların sayısı veya hacmi  büyüklük göstergesi olabilir.(Bankalarda veya büyük mağazaların şube sayısı)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5184775"/>
            <a:ext cx="9144000" cy="184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57238" y="1125538"/>
            <a:ext cx="10658476" cy="1143000"/>
          </a:xfrm>
        </p:spPr>
        <p:txBody>
          <a:bodyPr/>
          <a:lstStyle/>
          <a:p>
            <a:pPr algn="ctr" eaLnBrk="1" hangingPunct="1"/>
            <a:r>
              <a:rPr lang="tr-TR" altLang="tr-TR" sz="3500" smtClean="0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NİTELİKSEL</a:t>
            </a:r>
            <a:r>
              <a:rPr lang="tr-TR" altLang="tr-TR" sz="3500" b="0" smtClean="0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3500" smtClean="0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BÜYÜMENİN KRİTERLERİ</a:t>
            </a:r>
          </a:p>
        </p:txBody>
      </p:sp>
      <p:graphicFrame>
        <p:nvGraphicFramePr>
          <p:cNvPr id="23" name="22 Diyagram"/>
          <p:cNvGraphicFramePr/>
          <p:nvPr/>
        </p:nvGraphicFramePr>
        <p:xfrm>
          <a:off x="324098" y="2276872"/>
          <a:ext cx="856838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5184775"/>
            <a:ext cx="9144000" cy="184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1277938"/>
            <a:ext cx="9144001" cy="1143000"/>
          </a:xfrm>
        </p:spPr>
        <p:txBody>
          <a:bodyPr/>
          <a:lstStyle/>
          <a:p>
            <a:pPr algn="ctr" eaLnBrk="1" hangingPunct="1"/>
            <a:r>
              <a:rPr lang="tr-TR" altLang="tr-TR" sz="3400" smtClean="0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BÜYÜME AMACIYLA İLGİLİ FİNANSMAN NAKİT AKIŞI KULLANILIR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14313" y="2563813"/>
            <a:ext cx="8785225" cy="4105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342900" indent="-342900" defTabSz="762000" eaLnBrk="1" hangingPunct="1">
              <a:defRPr/>
            </a:pPr>
            <a:endParaRPr lang="tr-TR" dirty="0"/>
          </a:p>
          <a:p>
            <a:pPr marL="342900" indent="-342900" defTabSz="762000" eaLnBrk="1" hangingPunct="1">
              <a:defRPr/>
            </a:pPr>
            <a:r>
              <a:rPr lang="tr-TR" dirty="0"/>
              <a:t> 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NAKİT AKIŞI (FİNANSMAN) = OTOFINANSMAN NAKİT AKIŞI - YENİLEME YATIRIMLARI </a:t>
            </a:r>
          </a:p>
          <a:p>
            <a:pPr marL="342900" indent="-342900" algn="ctr" defTabSz="762000" eaLnBrk="1" hangingPunct="1">
              <a:defRPr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(-,+) ÖZSERMAYE VE BORÇ OLARAK ALINMIŞ OLAĞAN ÜSTÜ KAYNAKLAR</a:t>
            </a:r>
          </a:p>
          <a:p>
            <a:pPr marL="342900" indent="-342900" defTabSz="762000" eaLnBrk="1" hangingPunct="1">
              <a:defRPr/>
            </a:pPr>
            <a:endParaRPr lang="tr-TR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03238" y="3787775"/>
            <a:ext cx="8039100" cy="182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defRPr/>
            </a:pPr>
            <a:r>
              <a:rPr lang="tr-TR" sz="2000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tr-TR" sz="2000" dirty="0">
                <a:solidFill>
                  <a:srgbClr val="000000"/>
                </a:solidFill>
              </a:rPr>
              <a:t>   FİNANSMAN NAKİT 	    FİNANSMAN NAKİT                       SATIŞ </a:t>
            </a:r>
          </a:p>
          <a:p>
            <a:pPr>
              <a:defRPr/>
            </a:pPr>
            <a:r>
              <a:rPr lang="tr-TR" sz="2000" dirty="0">
                <a:solidFill>
                  <a:srgbClr val="000000"/>
                </a:solidFill>
              </a:rPr>
              <a:t>               AKIŞI 			 AKIŞI 		            TUTARI</a:t>
            </a:r>
          </a:p>
          <a:p>
            <a:pPr>
              <a:defRPr/>
            </a:pPr>
            <a:r>
              <a:rPr lang="tr-TR" sz="2000" dirty="0">
                <a:solidFill>
                  <a:srgbClr val="000000"/>
                </a:solidFill>
              </a:rPr>
              <a:t>		            </a:t>
            </a:r>
            <a:r>
              <a:rPr lang="tr-TR" sz="2200" dirty="0">
                <a:solidFill>
                  <a:srgbClr val="000000"/>
                </a:solidFill>
              </a:rPr>
              <a:t>=</a:t>
            </a:r>
            <a:r>
              <a:rPr lang="tr-TR" sz="2000" dirty="0">
                <a:solidFill>
                  <a:srgbClr val="000000"/>
                </a:solidFill>
              </a:rPr>
              <a:t>		                             </a:t>
            </a:r>
            <a:r>
              <a:rPr lang="tr-TR" sz="2200" dirty="0">
                <a:solidFill>
                  <a:srgbClr val="000000"/>
                </a:solidFill>
              </a:rPr>
              <a:t>x</a:t>
            </a:r>
          </a:p>
          <a:p>
            <a:pPr>
              <a:defRPr/>
            </a:pPr>
            <a:r>
              <a:rPr lang="tr-TR" sz="2000" dirty="0">
                <a:solidFill>
                  <a:srgbClr val="000000"/>
                </a:solidFill>
              </a:rPr>
              <a:t>     Toplam sermaye                         Satış Tutarı                     Toplam Sermaye</a:t>
            </a: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574675" y="4868863"/>
            <a:ext cx="2401888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3382963" y="4868863"/>
            <a:ext cx="238125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6046788" y="4868863"/>
            <a:ext cx="193675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20489" name="23 Dikdörtgen"/>
          <p:cNvSpPr>
            <a:spLocks noChangeArrowheads="1"/>
          </p:cNvSpPr>
          <p:nvPr/>
        </p:nvSpPr>
        <p:spPr bwMode="auto">
          <a:xfrm>
            <a:off x="323850" y="5916613"/>
            <a:ext cx="84963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tr-TR" altLang="tr-TR">
                <a:solidFill>
                  <a:srgbClr val="000000"/>
                </a:solidFill>
                <a:latin typeface="Times New Roman Tur" pitchFamily="18" charset="0"/>
              </a:rPr>
              <a:t>Bu oranın sol tarafı işletmenin büyüme payı olarak toplam sermayenin yapmış olduğu payı göstermektedir.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692275" y="1341438"/>
            <a:ext cx="7135813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tr-TR" altLang="tr-TR" sz="2200">
                <a:latin typeface="Times New Roman" pitchFamily="18" charset="0"/>
                <a:cs typeface="Times New Roman" pitchFamily="18" charset="0"/>
              </a:rPr>
              <a:t>Sağ tarafı oluşturan oran ise toplam sermaye-satış tutarı oranı bir liralık satış yaratmak için  yatırılması gereken sermaye miktarını göstermektedir.</a:t>
            </a: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endParaRPr lang="tr-TR" altLang="tr-TR" sz="8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tr-TR" altLang="tr-TR" sz="2200">
                <a:latin typeface="Times New Roman" pitchFamily="18" charset="0"/>
                <a:cs typeface="Times New Roman" pitchFamily="18" charset="0"/>
              </a:rPr>
              <a:t>Aynı zamanda sağ taraf  cari yıl esnasında satış hacmi tarafından yaratılmış finansman miktarını gösterir.</a:t>
            </a: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endParaRPr lang="tr-TR" altLang="tr-TR" sz="8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tr-TR" altLang="tr-TR" sz="2100">
                <a:latin typeface="Times New Roman" pitchFamily="18" charset="0"/>
                <a:cs typeface="Times New Roman" pitchFamily="18" charset="0"/>
              </a:rPr>
              <a:t>Bu rakam yüzde ifade edilirse iç büyüme oranını gösterir. Bu oran geçmiş yıllar için hesaplanır.</a:t>
            </a: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endParaRPr lang="tr-TR" altLang="tr-TR" sz="8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tr-TR" altLang="tr-TR" sz="2100">
                <a:latin typeface="Times New Roman" pitchFamily="18" charset="0"/>
                <a:cs typeface="Times New Roman" pitchFamily="18" charset="0"/>
              </a:rPr>
              <a:t>Gelecek yıllara korelasyon ve enterpolasyon yolu ile  hesaplanarak yayılır.</a:t>
            </a:r>
          </a:p>
        </p:txBody>
      </p:sp>
      <p:pic>
        <p:nvPicPr>
          <p:cNvPr id="19460" name="Picture 4" descr="C:\Documents and Settings\Yasemin.KLMN-AA0CC8569B\Belgelerim\Downloads\küçükr\images (4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1503625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5184775"/>
            <a:ext cx="9144000" cy="184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graphicFrame>
        <p:nvGraphicFramePr>
          <p:cNvPr id="13" name="12 Diyagram"/>
          <p:cNvGraphicFramePr/>
          <p:nvPr/>
        </p:nvGraphicFramePr>
        <p:xfrm>
          <a:off x="611559" y="3789040"/>
          <a:ext cx="8353053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74663" y="777875"/>
            <a:ext cx="84899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3400" b="1" dirty="0">
                <a:solidFill>
                  <a:srgbClr val="B0660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KARLILIKLA</a:t>
            </a:r>
            <a:r>
              <a:rPr lang="tr-TR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>
                <a:solidFill>
                  <a:srgbClr val="B0660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BÜYÜME</a:t>
            </a:r>
            <a:r>
              <a:rPr lang="tr-TR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>
                <a:solidFill>
                  <a:srgbClr val="B0660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ARASINDA BİR DENGE KURULMALIDIR</a:t>
            </a: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576263" y="2054225"/>
            <a:ext cx="8567737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20000"/>
              <a:buFontTx/>
              <a:buBlip>
                <a:blip r:embed="rId7"/>
              </a:buBlip>
            </a:pPr>
            <a:r>
              <a:rPr lang="tr-TR" altLang="tr-TR" sz="2000">
                <a:latin typeface="Times New Roman" pitchFamily="18" charset="0"/>
                <a:cs typeface="Times New Roman" pitchFamily="18" charset="0"/>
              </a:rPr>
              <a:t> Karlılık oranı arttıkça işletme sahipleri firmalarını finanse eder,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20000"/>
              <a:buFontTx/>
              <a:buBlip>
                <a:blip r:embed="rId7"/>
              </a:buBlip>
            </a:pPr>
            <a:r>
              <a:rPr lang="tr-TR" altLang="tr-TR" sz="2000">
                <a:latin typeface="Times New Roman" pitchFamily="18" charset="0"/>
                <a:cs typeface="Times New Roman" pitchFamily="18" charset="0"/>
              </a:rPr>
              <a:t> Karlılık oranı düştükçe finanse etmekten vazgeçer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20000"/>
              <a:buFontTx/>
              <a:buBlip>
                <a:blip r:embed="rId7"/>
              </a:buBlip>
            </a:pPr>
            <a:r>
              <a:rPr lang="tr-TR" altLang="tr-TR" sz="2000">
                <a:latin typeface="Times New Roman" pitchFamily="18" charset="0"/>
                <a:cs typeface="Times New Roman" pitchFamily="18" charset="0"/>
              </a:rPr>
              <a:t> Büyüme kavramıyla ilgili olarak ikinci bir büyüme ölçüsü </a:t>
            </a:r>
            <a:r>
              <a:rPr lang="tr-TR" altLang="tr-TR" sz="2000" b="1">
                <a:latin typeface="Times New Roman" pitchFamily="18" charset="0"/>
                <a:cs typeface="Times New Roman" pitchFamily="18" charset="0"/>
              </a:rPr>
              <a:t>DIŞ BÜYÜMEDİR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20000"/>
              <a:buFontTx/>
              <a:buBlip>
                <a:blip r:embed="rId7"/>
              </a:buBlip>
            </a:pPr>
            <a:r>
              <a:rPr lang="tr-TR" altLang="tr-TR" sz="2000">
                <a:latin typeface="Times New Roman" pitchFamily="18" charset="0"/>
                <a:cs typeface="Times New Roman" pitchFamily="18" charset="0"/>
              </a:rPr>
              <a:t> İşletmeleri dış büyümeye sevk eden etken pazar koşullarıdır.</a:t>
            </a:r>
          </a:p>
        </p:txBody>
      </p:sp>
      <p:pic>
        <p:nvPicPr>
          <p:cNvPr id="20487" name="Picture 7" descr="C:\Documents and Settings\Yasemin.KLMN-AA0CC8569B\Belgelerim\Downloads\küçükr\yenilenebilir_enerji_buyume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293096"/>
            <a:ext cx="1143148" cy="1669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5184775"/>
            <a:ext cx="9144000" cy="184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pic>
        <p:nvPicPr>
          <p:cNvPr id="21509" name="Picture 5" descr="C:\Documents and Settings\Yasemin.KLMN-AA0CC8569B\Belgelerim\Downloads\küçükr\images (17)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56" y="4610050"/>
            <a:ext cx="189547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989138"/>
            <a:ext cx="8493125" cy="4824412"/>
          </a:xfrm>
        </p:spPr>
        <p:txBody>
          <a:bodyPr/>
          <a:lstStyle/>
          <a:p>
            <a:pPr marL="342900" indent="-342900" algn="just" defTabSz="762000" eaLnBrk="1" hangingPunct="1">
              <a:lnSpc>
                <a:spcPct val="120000"/>
              </a:lnSpc>
              <a:spcBef>
                <a:spcPts val="0"/>
              </a:spcBef>
              <a:buClr>
                <a:srgbClr val="B0660C"/>
              </a:buClr>
              <a:buSzPct val="105000"/>
              <a:buFont typeface="Times New Roman" pitchFamily="18" charset="0"/>
              <a:buChar char="●"/>
              <a:defRPr/>
            </a:pP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İşletmenin geleceğinin tehlikeye düşmemesi için izlemesi gereken  stratejidir.</a:t>
            </a:r>
          </a:p>
          <a:p>
            <a:pPr marL="171450" indent="-171450" algn="just" defTabSz="762000" eaLnBrk="1" hangingPunct="1">
              <a:lnSpc>
                <a:spcPct val="120000"/>
              </a:lnSpc>
              <a:spcBef>
                <a:spcPts val="0"/>
              </a:spcBef>
              <a:buClr>
                <a:srgbClr val="B0660C"/>
              </a:buClr>
              <a:buSzPct val="105000"/>
              <a:buFont typeface="Times New Roman" pitchFamily="18" charset="0"/>
              <a:buChar char="●"/>
              <a:defRPr/>
            </a:pPr>
            <a:endParaRPr lang="tr-TR" sz="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762000" eaLnBrk="1" hangingPunct="1">
              <a:lnSpc>
                <a:spcPct val="120000"/>
              </a:lnSpc>
              <a:spcBef>
                <a:spcPts val="0"/>
              </a:spcBef>
              <a:buClr>
                <a:srgbClr val="B0660C"/>
              </a:buClr>
              <a:buSzPct val="105000"/>
              <a:buFont typeface="Times New Roman" pitchFamily="18" charset="0"/>
              <a:buChar char="●"/>
              <a:defRPr/>
            </a:pP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Dışarıdan gelen tehlikeleri çözmeye yöneliktir.</a:t>
            </a:r>
          </a:p>
          <a:p>
            <a:pPr marL="342900" indent="-342900" algn="just" defTabSz="762000" eaLnBrk="1" hangingPunct="1">
              <a:lnSpc>
                <a:spcPct val="120000"/>
              </a:lnSpc>
              <a:spcBef>
                <a:spcPts val="1000"/>
              </a:spcBef>
              <a:buClr>
                <a:srgbClr val="B0660C"/>
              </a:buClr>
              <a:buSzPct val="105000"/>
              <a:buFont typeface="Times New Roman" pitchFamily="18" charset="0"/>
              <a:buChar char="●"/>
              <a:defRPr/>
            </a:pP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İşletmeler rakiplerden ,devlet tarafından , doğal koşullardan ve genel ekonomik yapıda meydana gelebilecek tehlikeler ile karşı karşıyadır.</a:t>
            </a:r>
          </a:p>
          <a:p>
            <a:pPr marL="171450" indent="-171450" algn="just" defTabSz="762000" eaLnBrk="1" hangingPunct="1">
              <a:lnSpc>
                <a:spcPct val="120000"/>
              </a:lnSpc>
              <a:buClr>
                <a:srgbClr val="B0660C"/>
              </a:buClr>
              <a:buSzPct val="105000"/>
              <a:buFont typeface="Times New Roman" pitchFamily="18" charset="0"/>
              <a:buChar char="●"/>
              <a:defRPr/>
            </a:pPr>
            <a:endParaRPr lang="tr-TR" sz="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762000" eaLnBrk="1" hangingPunct="1">
              <a:lnSpc>
                <a:spcPct val="120000"/>
              </a:lnSpc>
              <a:buClr>
                <a:srgbClr val="B0660C"/>
              </a:buClr>
              <a:buSzPct val="105000"/>
              <a:buFont typeface="Times New Roman" pitchFamily="18" charset="0"/>
              <a:buChar char="●"/>
              <a:defRPr/>
            </a:pPr>
            <a:r>
              <a:rPr lang="tr-TR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 amaçla işletmeler tehlikeleri ortadan kaldırmak için defansif ve ofansif tedbirler almaktadır.</a:t>
            </a:r>
          </a:p>
          <a:p>
            <a:pPr marL="171450" indent="-171450" algn="just" defTabSz="762000" eaLnBrk="1" hangingPunct="1">
              <a:lnSpc>
                <a:spcPct val="120000"/>
              </a:lnSpc>
              <a:buClr>
                <a:srgbClr val="B0660C"/>
              </a:buClr>
              <a:buSzPct val="105000"/>
              <a:buFont typeface="Times New Roman" pitchFamily="18" charset="0"/>
              <a:buChar char="●"/>
              <a:defRPr/>
            </a:pPr>
            <a:endParaRPr lang="tr-TR" sz="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762000" eaLnBrk="1" hangingPunct="1">
              <a:lnSpc>
                <a:spcPct val="120000"/>
              </a:lnSpc>
              <a:spcBef>
                <a:spcPts val="600"/>
              </a:spcBef>
              <a:buClr>
                <a:srgbClr val="B0660C"/>
              </a:buClr>
              <a:buSzPct val="105000"/>
              <a:buFont typeface="Times New Roman" pitchFamily="18" charset="0"/>
              <a:buChar char="●"/>
              <a:defRPr/>
            </a:pP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Ayrıca bazı likidite oranlarına dikkat etmektedirler. Bu oranlar varlıkları paraya çevirebilme  ile ilgilidir.</a:t>
            </a:r>
          </a:p>
          <a:p>
            <a:pPr algn="just" defTabSz="76200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tr-TR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539750" y="901700"/>
            <a:ext cx="7261225" cy="1014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6000" b="1" dirty="0">
                <a:solidFill>
                  <a:srgbClr val="B0660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GÜVENLİK</a:t>
            </a:r>
            <a:r>
              <a:rPr lang="tr-TR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6000" b="1" dirty="0">
                <a:solidFill>
                  <a:srgbClr val="B0660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AMACI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5184775"/>
            <a:ext cx="9144000" cy="184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598488" y="4159250"/>
            <a:ext cx="7921625" cy="2362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762000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tr-TR" sz="2100" b="1" dirty="0">
                <a:latin typeface="Times New Roman" pitchFamily="18" charset="0"/>
                <a:cs typeface="Times New Roman" pitchFamily="18" charset="0"/>
              </a:rPr>
              <a:t>Aktif Oran </a:t>
            </a:r>
            <a:r>
              <a:rPr lang="tr-TR" sz="2100" dirty="0">
                <a:latin typeface="Times New Roman" pitchFamily="18" charset="0"/>
                <a:cs typeface="Times New Roman" pitchFamily="18" charset="0"/>
              </a:rPr>
              <a:t>= Cari Varlıklar / Sabit Varlıklar</a:t>
            </a:r>
          </a:p>
          <a:p>
            <a:pPr defTabSz="762000"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tr-TR" sz="2100" dirty="0">
              <a:latin typeface="Times New Roman" pitchFamily="18" charset="0"/>
              <a:cs typeface="Times New Roman" pitchFamily="18" charset="0"/>
            </a:endParaRPr>
          </a:p>
          <a:p>
            <a:pPr defTabSz="762000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tr-TR" sz="2100" b="1" dirty="0">
                <a:latin typeface="Times New Roman" pitchFamily="18" charset="0"/>
                <a:cs typeface="Times New Roman" pitchFamily="18" charset="0"/>
              </a:rPr>
              <a:t>Cari Oran  </a:t>
            </a:r>
            <a:r>
              <a:rPr lang="tr-TR" sz="2100" dirty="0">
                <a:latin typeface="Times New Roman" pitchFamily="18" charset="0"/>
                <a:cs typeface="Times New Roman" pitchFamily="18" charset="0"/>
              </a:rPr>
              <a:t>= Cari Varlıklar / Kısa Süreli Borçlar </a:t>
            </a:r>
          </a:p>
          <a:p>
            <a:pPr defTabSz="762000"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tr-TR" sz="2100" dirty="0">
              <a:latin typeface="Times New Roman" pitchFamily="18" charset="0"/>
              <a:cs typeface="Times New Roman" pitchFamily="18" charset="0"/>
            </a:endParaRPr>
          </a:p>
          <a:p>
            <a:pPr defTabSz="762000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tr-TR" sz="2100" b="1" dirty="0">
                <a:latin typeface="Times New Roman" pitchFamily="18" charset="0"/>
                <a:cs typeface="Times New Roman" pitchFamily="18" charset="0"/>
              </a:rPr>
              <a:t>Anında Cevap Testi </a:t>
            </a:r>
            <a:r>
              <a:rPr lang="tr-TR" sz="2100" dirty="0">
                <a:latin typeface="Times New Roman" pitchFamily="18" charset="0"/>
                <a:cs typeface="Times New Roman" pitchFamily="18" charset="0"/>
              </a:rPr>
              <a:t>= Hızlı Varlıklar / Kısa Süreli Borçlar </a:t>
            </a:r>
          </a:p>
          <a:p>
            <a:pPr defTabSz="762000"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tr-TR" sz="2100" dirty="0">
              <a:latin typeface="Times New Roman" pitchFamily="18" charset="0"/>
              <a:cs typeface="Times New Roman" pitchFamily="18" charset="0"/>
            </a:endParaRPr>
          </a:p>
          <a:p>
            <a:pPr defTabSz="762000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tr-TR" sz="2100" b="1" dirty="0">
                <a:latin typeface="Times New Roman" pitchFamily="18" charset="0"/>
                <a:cs typeface="Times New Roman" pitchFamily="18" charset="0"/>
              </a:rPr>
              <a:t>Öz Kaynakların Borçları Karşılaması </a:t>
            </a:r>
            <a:r>
              <a:rPr lang="tr-TR" sz="2100" dirty="0">
                <a:latin typeface="Times New Roman" pitchFamily="18" charset="0"/>
                <a:cs typeface="Times New Roman" pitchFamily="18" charset="0"/>
              </a:rPr>
              <a:t>= Öz Kaynaklar /Borçlar Tutarı</a:t>
            </a:r>
          </a:p>
        </p:txBody>
      </p:sp>
      <p:sp>
        <p:nvSpPr>
          <p:cNvPr id="9" name="6 Dikdörtgen"/>
          <p:cNvSpPr/>
          <p:nvPr/>
        </p:nvSpPr>
        <p:spPr>
          <a:xfrm>
            <a:off x="395288" y="836613"/>
            <a:ext cx="8439150" cy="1169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7000" b="1" dirty="0">
                <a:solidFill>
                  <a:srgbClr val="B0660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GÜVENLİK</a:t>
            </a:r>
            <a:r>
              <a:rPr lang="tr-TR" sz="7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7000" b="1" dirty="0">
                <a:solidFill>
                  <a:srgbClr val="B0660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AMACI</a:t>
            </a:r>
          </a:p>
        </p:txBody>
      </p:sp>
      <p:pic>
        <p:nvPicPr>
          <p:cNvPr id="24581" name="Picture 2" descr="C:\Documents and Settings\Yasemin.KLMN-AA0CC8569B\Belgelerim\Downloads\küçükr\Ruyada-Kilit-Gormek.jpg"/>
          <p:cNvPicPr>
            <a:picLocks noChangeAspect="1" noChangeArrowheads="1"/>
          </p:cNvPicPr>
          <p:nvPr/>
        </p:nvPicPr>
        <p:blipFill>
          <a:blip r:embed="rId2" cstate="print"/>
          <a:srcRect l="7414" r="26138"/>
          <a:stretch>
            <a:fillRect/>
          </a:stretch>
        </p:blipFill>
        <p:spPr bwMode="auto">
          <a:xfrm>
            <a:off x="3836988" y="2133600"/>
            <a:ext cx="155575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5184775"/>
            <a:ext cx="9144000" cy="184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graphicFrame>
        <p:nvGraphicFramePr>
          <p:cNvPr id="16" name="15 Diyagram"/>
          <p:cNvGraphicFramePr/>
          <p:nvPr/>
        </p:nvGraphicFramePr>
        <p:xfrm>
          <a:off x="-1548680" y="-531440"/>
          <a:ext cx="11017224" cy="770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17 Diyagram"/>
          <p:cNvGraphicFramePr/>
          <p:nvPr/>
        </p:nvGraphicFramePr>
        <p:xfrm>
          <a:off x="-324544" y="0"/>
          <a:ext cx="9468544" cy="710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Documents and Settings\Yasemin.KLMN-AA0CC8569B\Desktop\Stratejik Yonetim\soyut\Kullanılanlar\Abstract-White-16981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8"/>
          <a:stretch/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Resim" descr="global-business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9992" y="2636912"/>
            <a:ext cx="4215839" cy="34563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492896"/>
            <a:ext cx="4320480" cy="3816424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2060"/>
              </a:buClr>
              <a:buSzPct val="65000"/>
              <a:buFont typeface="Wingdings 2" pitchFamily="18" charset="2"/>
              <a:buChar char="ª"/>
              <a:defRPr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Hiyerarşinin en üst kademelerinde  tepe yöneticilerinin sorumluluğu altında stratejik amaçları saptanmaktadır.</a:t>
            </a:r>
          </a:p>
          <a:p>
            <a:pPr eaLnBrk="1" hangingPunct="1">
              <a:buClr>
                <a:srgbClr val="002060"/>
              </a:buClr>
              <a:buSzPct val="65000"/>
              <a:buFont typeface="Wingdings 2" pitchFamily="18" charset="2"/>
              <a:buChar char="ª"/>
              <a:defRPr/>
            </a:pPr>
            <a:endParaRPr lang="tr-TR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2060"/>
              </a:buClr>
              <a:buSzPct val="65000"/>
              <a:buFont typeface="Wingdings 2" pitchFamily="18" charset="2"/>
              <a:buChar char="ª"/>
              <a:defRPr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Taktik amaçlar ise departman yöneticilerinin sorumluluğu altındadır.</a:t>
            </a:r>
          </a:p>
          <a:p>
            <a:pPr eaLnBrk="1" hangingPunct="1">
              <a:buClr>
                <a:srgbClr val="002060"/>
              </a:buClr>
              <a:buSzPct val="65000"/>
              <a:buFont typeface="Wingdings 2" pitchFamily="18" charset="2"/>
              <a:buChar char="ª"/>
              <a:defRPr/>
            </a:pPr>
            <a:endParaRPr lang="tr-TR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2060"/>
              </a:buClr>
              <a:buSzPct val="65000"/>
              <a:buFont typeface="Wingdings 2" pitchFamily="18" charset="2"/>
              <a:buChar char="ª"/>
              <a:defRPr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Eylemsel amaçlar ise icra şeflerinin sorumluluğu altındadır.</a:t>
            </a:r>
          </a:p>
        </p:txBody>
      </p:sp>
      <p:sp>
        <p:nvSpPr>
          <p:cNvPr id="4" name="3 Dikdörtgen"/>
          <p:cNvSpPr/>
          <p:nvPr/>
        </p:nvSpPr>
        <p:spPr>
          <a:xfrm>
            <a:off x="323528" y="548680"/>
            <a:ext cx="8388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STRATEJİK </a:t>
            </a:r>
            <a:r>
              <a:rPr lang="tr-TR" sz="4800" b="1" dirty="0" smtClean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AMAÇLAR </a:t>
            </a:r>
            <a:r>
              <a:rPr lang="tr-TR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SİSTEMİ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Prof.Dr.Cemal ZEHİR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386-F510-4CBC-805C-9276279BD5CF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5754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0" y="5184775"/>
            <a:ext cx="9144000" cy="184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 defTabSz="7620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OTONOMİYE SALDIRIYA KARŞI TUTUM</a:t>
            </a:r>
          </a:p>
          <a:p>
            <a:pPr marL="1200150" lvl="2" indent="-285750" defTabSz="7620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tr-TR" sz="2000" kern="0" dirty="0">
                <a:latin typeface="Times New Roman" pitchFamily="18" charset="0"/>
                <a:cs typeface="Times New Roman" pitchFamily="18" charset="0"/>
              </a:rPr>
              <a:t>Saldırıya karşı koyma veya mukavemet etme</a:t>
            </a:r>
          </a:p>
          <a:p>
            <a:pPr marL="1200150" lvl="2" indent="-285750" defTabSz="7620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tr-TR" sz="2000" kern="0" dirty="0">
                <a:latin typeface="Times New Roman" pitchFamily="18" charset="0"/>
                <a:cs typeface="Times New Roman" pitchFamily="18" charset="0"/>
              </a:rPr>
              <a:t>Müzakere ve anlaşma yolu ile işi halletme</a:t>
            </a:r>
            <a:r>
              <a:rPr lang="tr-TR" kern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77863" y="1484313"/>
            <a:ext cx="8574087" cy="1368425"/>
          </a:xfrm>
          <a:prstGeom prst="rect">
            <a:avLst/>
          </a:prstGeom>
        </p:spPr>
        <p:txBody>
          <a:bodyPr/>
          <a:lstStyle/>
          <a:p>
            <a:pPr marL="342900" indent="-342900" defTabSz="762000" eaLnBrk="1" hangingPunct="1">
              <a:spcBef>
                <a:spcPct val="20000"/>
              </a:spcBef>
              <a:buClr>
                <a:srgbClr val="B0660C"/>
              </a:buClr>
              <a:buSzPct val="120000"/>
              <a:buFont typeface="Times New Roman" pitchFamily="18" charset="0"/>
              <a:buChar char="●"/>
              <a:defRPr/>
            </a:pPr>
            <a:r>
              <a:rPr lang="tr-TR" sz="2000" kern="0" dirty="0">
                <a:latin typeface="Times New Roman" pitchFamily="18" charset="0"/>
                <a:cs typeface="Times New Roman" pitchFamily="18" charset="0"/>
              </a:rPr>
              <a:t>İşletmenin geleceğine hakim olma arzusudur.</a:t>
            </a:r>
          </a:p>
          <a:p>
            <a:pPr marL="342900" indent="-342900" defTabSz="762000" eaLnBrk="1" hangingPunct="1">
              <a:spcBef>
                <a:spcPct val="20000"/>
              </a:spcBef>
              <a:buClr>
                <a:srgbClr val="B0660C"/>
              </a:buClr>
              <a:buSzPct val="120000"/>
              <a:buFont typeface="Times New Roman" pitchFamily="18" charset="0"/>
              <a:buChar char="●"/>
              <a:defRPr/>
            </a:pPr>
            <a:endParaRPr lang="tr-TR" sz="3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762000" eaLnBrk="1" hangingPunct="1">
              <a:spcBef>
                <a:spcPct val="20000"/>
              </a:spcBef>
              <a:buClr>
                <a:srgbClr val="B0660C"/>
              </a:buClr>
              <a:buSzPct val="120000"/>
              <a:buFont typeface="Times New Roman" pitchFamily="18" charset="0"/>
              <a:buChar char="●"/>
              <a:defRPr/>
            </a:pPr>
            <a:r>
              <a:rPr lang="tr-TR" sz="2000" kern="0" dirty="0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Finansal Yön: </a:t>
            </a:r>
            <a:r>
              <a:rPr lang="tr-TR" sz="2000" kern="0" dirty="0">
                <a:latin typeface="Times New Roman" pitchFamily="18" charset="0"/>
                <a:cs typeface="Times New Roman" pitchFamily="18" charset="0"/>
              </a:rPr>
              <a:t>Sermaye elde etmekle ilgili</a:t>
            </a:r>
          </a:p>
          <a:p>
            <a:pPr marL="342900" indent="-342900" defTabSz="762000" eaLnBrk="1" hangingPunct="1">
              <a:spcBef>
                <a:spcPct val="20000"/>
              </a:spcBef>
              <a:buClr>
                <a:srgbClr val="B0660C"/>
              </a:buClr>
              <a:buSzPct val="120000"/>
              <a:buFont typeface="Times New Roman" pitchFamily="18" charset="0"/>
              <a:buChar char="●"/>
              <a:defRPr/>
            </a:pPr>
            <a:endParaRPr lang="tr-TR" sz="3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762000" eaLnBrk="1" hangingPunct="1">
              <a:spcBef>
                <a:spcPts val="0"/>
              </a:spcBef>
              <a:buClr>
                <a:srgbClr val="B0660C"/>
              </a:buClr>
              <a:buSzPct val="120000"/>
              <a:buFont typeface="Times New Roman" pitchFamily="18" charset="0"/>
              <a:buChar char="●"/>
              <a:defRPr/>
            </a:pPr>
            <a:r>
              <a:rPr lang="tr-TR" sz="2000" kern="0" dirty="0" err="1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Psikososyal</a:t>
            </a:r>
            <a:r>
              <a:rPr lang="tr-TR" sz="2000" kern="0" dirty="0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 Yön: </a:t>
            </a:r>
            <a:r>
              <a:rPr lang="tr-TR" sz="2000" kern="0" dirty="0">
                <a:latin typeface="Times New Roman" pitchFamily="18" charset="0"/>
                <a:cs typeface="Times New Roman" pitchFamily="18" charset="0"/>
              </a:rPr>
              <a:t>Yöneticilerinin yönetici, sahiplerinin sahip kalma arzusudur.</a:t>
            </a:r>
          </a:p>
          <a:p>
            <a:pPr defTabSz="762000" eaLnBrk="1" hangingPunct="1">
              <a:spcBef>
                <a:spcPts val="0"/>
              </a:spcBef>
              <a:buClr>
                <a:srgbClr val="B0660C"/>
              </a:buClr>
              <a:buSzPct val="120000"/>
              <a:defRPr/>
            </a:pPr>
            <a:endParaRPr lang="tr-TR" sz="20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552450" y="549275"/>
            <a:ext cx="6888163" cy="1014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tr-TR" sz="6000" b="1" dirty="0">
                <a:solidFill>
                  <a:srgbClr val="B0660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OTONOMİ</a:t>
            </a:r>
            <a:r>
              <a:rPr lang="tr-TR" sz="4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6000" b="1" dirty="0">
                <a:solidFill>
                  <a:srgbClr val="B0660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AMACI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250825" y="4365625"/>
            <a:ext cx="8208963" cy="1087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defTabSz="7620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tr-TR" sz="2300" b="1" kern="0" dirty="0">
                <a:latin typeface="Times New Roman" pitchFamily="18" charset="0"/>
                <a:cs typeface="Times New Roman" pitchFamily="18" charset="0"/>
              </a:rPr>
              <a:t>KAYBEDİLEN OTONOMİYİ ELDE ETME YOLLARI</a:t>
            </a:r>
          </a:p>
          <a:p>
            <a:pPr marL="800100" lvl="1" indent="-342900" defTabSz="762000" eaLnBrk="1" hangingPunct="1">
              <a:lnSpc>
                <a:spcPct val="90000"/>
              </a:lnSpc>
              <a:spcBef>
                <a:spcPct val="20000"/>
              </a:spcBef>
              <a:buClr>
                <a:srgbClr val="B0660C"/>
              </a:buClr>
              <a:buFont typeface="Times New Roman" pitchFamily="18" charset="0"/>
              <a:buChar char="—"/>
              <a:defRPr/>
            </a:pPr>
            <a:r>
              <a:rPr lang="tr-TR" sz="2000" kern="0" dirty="0">
                <a:latin typeface="Times New Roman" pitchFamily="18" charset="0"/>
                <a:cs typeface="Times New Roman" pitchFamily="18" charset="0"/>
              </a:rPr>
              <a:t>Sermaye artırımına katılmak</a:t>
            </a:r>
          </a:p>
          <a:p>
            <a:pPr marL="800100" lvl="1" indent="-342900" defTabSz="762000" eaLnBrk="1" hangingPunct="1">
              <a:lnSpc>
                <a:spcPct val="90000"/>
              </a:lnSpc>
              <a:spcBef>
                <a:spcPct val="20000"/>
              </a:spcBef>
              <a:buClr>
                <a:srgbClr val="B0660C"/>
              </a:buClr>
              <a:buFont typeface="Times New Roman" pitchFamily="18" charset="0"/>
              <a:buChar char="—"/>
              <a:defRPr/>
            </a:pPr>
            <a:r>
              <a:rPr lang="tr-TR" sz="2000" kern="0" dirty="0">
                <a:latin typeface="Times New Roman" pitchFamily="18" charset="0"/>
                <a:cs typeface="Times New Roman" pitchFamily="18" charset="0"/>
              </a:rPr>
              <a:t>Hisse senedi alma  veya değiştirmek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77863" y="2947988"/>
            <a:ext cx="8466137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762000" eaLnBrk="1" hangingPunct="1">
              <a:spcBef>
                <a:spcPts val="0"/>
              </a:spcBef>
              <a:buClr>
                <a:srgbClr val="B0660C"/>
              </a:buClr>
              <a:buSzPct val="120000"/>
              <a:defRPr/>
            </a:pPr>
            <a:r>
              <a:rPr lang="tr-TR" sz="2300" b="1" kern="0" dirty="0">
                <a:latin typeface="Times New Roman" pitchFamily="18" charset="0"/>
                <a:cs typeface="Times New Roman" pitchFamily="18" charset="0"/>
              </a:rPr>
              <a:t>ÖLÇÜMÜ</a:t>
            </a:r>
            <a:r>
              <a:rPr lang="tr-TR" sz="2300" kern="0" dirty="0">
                <a:latin typeface="Times New Roman" pitchFamily="18" charset="0"/>
                <a:cs typeface="Times New Roman" pitchFamily="18" charset="0"/>
              </a:rPr>
              <a:t>: SAHİPLER VE BORÇ VERENLER AÇISINDAN</a:t>
            </a:r>
          </a:p>
          <a:p>
            <a:pPr marL="342900" indent="-342900" defTabSz="762000" eaLnBrk="1" hangingPunct="1">
              <a:spcBef>
                <a:spcPct val="20000"/>
              </a:spcBef>
              <a:buClr>
                <a:srgbClr val="B0660C"/>
              </a:buClr>
              <a:buSzPct val="120000"/>
              <a:buFont typeface="Times New Roman" pitchFamily="18" charset="0"/>
              <a:buChar char="—"/>
              <a:defRPr/>
            </a:pPr>
            <a:r>
              <a:rPr lang="tr-TR" sz="2000" b="1" kern="0" dirty="0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Borç Verenlere Karşı İzlenecek </a:t>
            </a:r>
            <a:r>
              <a:rPr lang="tr-TR" sz="2000" b="1" kern="0" dirty="0" err="1">
                <a:solidFill>
                  <a:srgbClr val="B0660C"/>
                </a:solidFill>
                <a:latin typeface="Times New Roman" pitchFamily="18" charset="0"/>
                <a:cs typeface="Times New Roman" pitchFamily="18" charset="0"/>
              </a:rPr>
              <a:t>Oran:</a:t>
            </a:r>
            <a:r>
              <a:rPr lang="tr-TR" sz="2000" kern="0" dirty="0" err="1">
                <a:latin typeface="Times New Roman" pitchFamily="18" charset="0"/>
                <a:cs typeface="Times New Roman" pitchFamily="18" charset="0"/>
              </a:rPr>
              <a:t>Öz</a:t>
            </a:r>
            <a:r>
              <a:rPr lang="tr-TR" sz="2000" kern="0" dirty="0">
                <a:latin typeface="Times New Roman" pitchFamily="18" charset="0"/>
                <a:cs typeface="Times New Roman" pitchFamily="18" charset="0"/>
              </a:rPr>
              <a:t> Sermaye/Yabancı Sermaye Oranı</a:t>
            </a:r>
          </a:p>
          <a:p>
            <a:pPr marL="800100" lvl="1" indent="-342900" defTabSz="762000" eaLnBrk="1" hangingPunct="1">
              <a:spcBef>
                <a:spcPct val="20000"/>
              </a:spcBef>
              <a:buClr>
                <a:srgbClr val="B0660C"/>
              </a:buClr>
              <a:buSzPct val="120000"/>
              <a:buFont typeface="Times New Roman" pitchFamily="18" charset="0"/>
              <a:buChar char="–"/>
              <a:defRPr/>
            </a:pPr>
            <a:r>
              <a:rPr lang="tr-TR" sz="2000" kern="0" dirty="0">
                <a:latin typeface="Times New Roman" pitchFamily="18" charset="0"/>
                <a:cs typeface="Times New Roman" pitchFamily="18" charset="0"/>
              </a:rPr>
              <a:t>Kısa Vadeli Borçları Ödeyebilme Gücü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50825" y="5661025"/>
            <a:ext cx="7639050" cy="1087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defTabSz="7620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tr-TR" sz="2300" b="1" kern="0" dirty="0">
                <a:latin typeface="Times New Roman" pitchFamily="18" charset="0"/>
                <a:cs typeface="Times New Roman" pitchFamily="18" charset="0"/>
              </a:rPr>
              <a:t>OTONOMİYE SALDIRIYA KARŞI TUTUM</a:t>
            </a:r>
          </a:p>
          <a:p>
            <a:pPr marL="800100" lvl="1" indent="-342900" defTabSz="762000" eaLnBrk="1" hangingPunct="1">
              <a:lnSpc>
                <a:spcPct val="90000"/>
              </a:lnSpc>
              <a:spcBef>
                <a:spcPct val="20000"/>
              </a:spcBef>
              <a:buClr>
                <a:srgbClr val="B0660C"/>
              </a:buClr>
              <a:buFont typeface="Times New Roman" pitchFamily="18" charset="0"/>
              <a:buChar char="—"/>
              <a:defRPr/>
            </a:pPr>
            <a:r>
              <a:rPr lang="tr-TR" sz="2000" kern="0" dirty="0">
                <a:latin typeface="Times New Roman" pitchFamily="18" charset="0"/>
                <a:cs typeface="Times New Roman" pitchFamily="18" charset="0"/>
              </a:rPr>
              <a:t>Saldırıya karşı koyma veya mukavemet etme</a:t>
            </a:r>
          </a:p>
          <a:p>
            <a:pPr marL="800100" lvl="1" indent="-342900" defTabSz="762000" eaLnBrk="1" hangingPunct="1">
              <a:lnSpc>
                <a:spcPct val="90000"/>
              </a:lnSpc>
              <a:spcBef>
                <a:spcPct val="20000"/>
              </a:spcBef>
              <a:buClr>
                <a:srgbClr val="B0660C"/>
              </a:buClr>
              <a:buFont typeface="Times New Roman" pitchFamily="18" charset="0"/>
              <a:buChar char="—"/>
              <a:defRPr/>
            </a:pPr>
            <a:r>
              <a:rPr lang="tr-TR" sz="2000" kern="0" dirty="0">
                <a:latin typeface="Times New Roman" pitchFamily="18" charset="0"/>
                <a:cs typeface="Times New Roman" pitchFamily="18" charset="0"/>
              </a:rPr>
              <a:t>Müzakere ve anlaşma yolu ile işi halletme</a:t>
            </a:r>
            <a:r>
              <a:rPr lang="tr-TR" kern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0" y="5184775"/>
            <a:ext cx="9144000" cy="184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 defTabSz="7620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OTONOMİYE SALDIRIYA KARŞI TUTUM</a:t>
            </a:r>
          </a:p>
          <a:p>
            <a:pPr marL="1200150" lvl="2" indent="-285750" defTabSz="7620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tr-TR" sz="2000" kern="0" dirty="0">
                <a:latin typeface="Times New Roman" pitchFamily="18" charset="0"/>
                <a:cs typeface="Times New Roman" pitchFamily="18" charset="0"/>
              </a:rPr>
              <a:t>Saldırıya karşı koyma veya mukavemet etme</a:t>
            </a:r>
          </a:p>
          <a:p>
            <a:pPr marL="1200150" lvl="2" indent="-285750" defTabSz="7620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tr-TR" sz="2000" kern="0" dirty="0">
                <a:latin typeface="Times New Roman" pitchFamily="18" charset="0"/>
                <a:cs typeface="Times New Roman" pitchFamily="18" charset="0"/>
              </a:rPr>
              <a:t>Müzakere ve anlaşma yolu ile işi halletme</a:t>
            </a:r>
            <a:r>
              <a:rPr lang="tr-TR" kern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2265363"/>
            <a:ext cx="8229600" cy="2892425"/>
          </a:xfrm>
          <a:prstGeom prst="rect">
            <a:avLst/>
          </a:prstGeom>
        </p:spPr>
        <p:txBody>
          <a:bodyPr/>
          <a:lstStyle/>
          <a:p>
            <a:pPr algn="ctr" defTabSz="762000"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tr-TR" sz="2800" b="1" kern="0" dirty="0">
                <a:latin typeface="Times New Roman" pitchFamily="18" charset="0"/>
                <a:cs typeface="Times New Roman" pitchFamily="18" charset="0"/>
              </a:rPr>
              <a:t>İŞLETMEYE BASKI YAPAN ÇIKAR GRUPLARI:</a:t>
            </a:r>
            <a:endParaRPr lang="tr-TR" sz="3200" b="1" kern="0" dirty="0">
              <a:latin typeface="Times New Roman" pitchFamily="18" charset="0"/>
              <a:cs typeface="Times New Roman" pitchFamily="18" charset="0"/>
            </a:endParaRPr>
          </a:p>
          <a:p>
            <a:pPr algn="just" defTabSz="762000" eaLnBrk="1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r-TR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kern="0" dirty="0">
                <a:latin typeface="Times New Roman" pitchFamily="18" charset="0"/>
                <a:cs typeface="Times New Roman" pitchFamily="18" charset="0"/>
              </a:rPr>
              <a:t>İŞÇİ KURULUŞLARI (SENDİKALAR)</a:t>
            </a:r>
          </a:p>
          <a:p>
            <a:pPr algn="just" defTabSz="762000" eaLnBrk="1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r-TR" sz="2800" kern="0" dirty="0">
                <a:latin typeface="Times New Roman" pitchFamily="18" charset="0"/>
                <a:cs typeface="Times New Roman" pitchFamily="18" charset="0"/>
              </a:rPr>
              <a:t> MÜŞTERİLER</a:t>
            </a:r>
          </a:p>
          <a:p>
            <a:pPr algn="just" defTabSz="762000" eaLnBrk="1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r-TR" sz="2800" kern="0" dirty="0">
                <a:latin typeface="Times New Roman" pitchFamily="18" charset="0"/>
                <a:cs typeface="Times New Roman" pitchFamily="18" charset="0"/>
              </a:rPr>
              <a:t> DEVLET VE YEREL YÖNETİMLER</a:t>
            </a:r>
          </a:p>
          <a:p>
            <a:pPr algn="just" defTabSz="762000" eaLnBrk="1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r-TR" sz="2800" kern="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kern="0" dirty="0">
                <a:latin typeface="Times New Roman" pitchFamily="18" charset="0"/>
                <a:cs typeface="Times New Roman" pitchFamily="18" charset="0"/>
              </a:rPr>
              <a:t>HALK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3850" y="1228725"/>
            <a:ext cx="8516938" cy="68738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tr-TR" sz="4800" b="1" dirty="0">
                <a:solidFill>
                  <a:srgbClr val="B0660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SOSYAL</a:t>
            </a:r>
            <a:r>
              <a:rPr lang="tr-TR" sz="4800" kern="0" dirty="0">
                <a:solidFill>
                  <a:srgbClr val="CC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tr-TR" sz="4800" b="1" dirty="0">
                <a:solidFill>
                  <a:srgbClr val="B0660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SORUMLULUKLAR</a:t>
            </a:r>
          </a:p>
        </p:txBody>
      </p:sp>
      <p:pic>
        <p:nvPicPr>
          <p:cNvPr id="27653" name="Picture 4" descr="C:\Documents and Settings\Yasemin.KLMN-AA0CC8569B\Belgelerim\Downloads\küçükr\images (6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913" y="4797425"/>
            <a:ext cx="25558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5184775"/>
            <a:ext cx="9144000" cy="184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 defTabSz="7620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OTONOMİYE SALDIRIYA KARŞI TUTUM</a:t>
            </a:r>
          </a:p>
          <a:p>
            <a:pPr marL="1200150" lvl="2" indent="-285750" defTabSz="7620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tr-TR" sz="2000" kern="0" dirty="0">
                <a:latin typeface="Times New Roman" pitchFamily="18" charset="0"/>
                <a:cs typeface="Times New Roman" pitchFamily="18" charset="0"/>
              </a:rPr>
              <a:t>Saldırıya karşı koyma veya mukavemet etme</a:t>
            </a:r>
          </a:p>
          <a:p>
            <a:pPr marL="1200150" lvl="2" indent="-285750" defTabSz="7620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tr-TR" sz="2000" kern="0" dirty="0">
                <a:latin typeface="Times New Roman" pitchFamily="18" charset="0"/>
                <a:cs typeface="Times New Roman" pitchFamily="18" charset="0"/>
              </a:rPr>
              <a:t>Müzakere ve anlaşma yolu ile işi halletme</a:t>
            </a:r>
            <a:r>
              <a:rPr lang="tr-TR" kern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395288" y="820738"/>
            <a:ext cx="9072562" cy="15287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00025" defTabSz="762000" eaLnBrk="1" hangingPunct="1">
              <a:lnSpc>
                <a:spcPct val="110000"/>
              </a:lnSpc>
              <a:defRPr/>
            </a:pPr>
            <a:r>
              <a:rPr lang="tr-TR" sz="4400" b="1" dirty="0">
                <a:solidFill>
                  <a:srgbClr val="B0660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SOSYAL</a:t>
            </a:r>
            <a:r>
              <a:rPr lang="tr-TR" sz="4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>
                <a:solidFill>
                  <a:srgbClr val="B0660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SORUMLULUKLARIN   </a:t>
            </a:r>
          </a:p>
          <a:p>
            <a:pPr indent="200025" defTabSz="762000" eaLnBrk="1" hangingPunct="1">
              <a:lnSpc>
                <a:spcPct val="110000"/>
              </a:lnSpc>
              <a:defRPr/>
            </a:pPr>
            <a:r>
              <a:rPr lang="tr-TR" sz="4400" b="1" dirty="0">
                <a:solidFill>
                  <a:srgbClr val="B0660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ALEYHİNDEKİ GÖRÜŞLER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684213" y="2457450"/>
            <a:ext cx="8280400" cy="3738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20000"/>
              </a:spcBef>
              <a:buClr>
                <a:srgbClr val="B0660C"/>
              </a:buClr>
              <a:buSzPct val="130000"/>
              <a:buFont typeface="Times New Roman" pitchFamily="18" charset="0"/>
              <a:buChar char="■"/>
              <a:defRPr/>
            </a:pPr>
            <a:r>
              <a:rPr lang="tr-TR" sz="2100" kern="0" dirty="0">
                <a:latin typeface="Times New Roman" pitchFamily="18" charset="0"/>
                <a:cs typeface="Times New Roman" pitchFamily="18" charset="0"/>
              </a:rPr>
              <a:t>Yönetimin sorumluluğu hissedarların karlarını maksimize etmektir.</a:t>
            </a:r>
          </a:p>
          <a:p>
            <a:pPr marL="342900" indent="-342900" algn="just" eaLnBrk="1" hangingPunct="1">
              <a:spcBef>
                <a:spcPct val="20000"/>
              </a:spcBef>
              <a:buClr>
                <a:srgbClr val="B0660C"/>
              </a:buClr>
              <a:buSzPct val="130000"/>
              <a:buFont typeface="Times New Roman" pitchFamily="18" charset="0"/>
              <a:buChar char="■"/>
              <a:defRPr/>
            </a:pPr>
            <a:endParaRPr lang="tr-TR" sz="8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Clr>
                <a:srgbClr val="B0660C"/>
              </a:buClr>
              <a:buSzPct val="130000"/>
              <a:buFont typeface="Times New Roman" pitchFamily="18" charset="0"/>
              <a:buChar char="■"/>
              <a:defRPr/>
            </a:pPr>
            <a:r>
              <a:rPr lang="tr-TR" sz="2100" kern="0" dirty="0">
                <a:latin typeface="Times New Roman" pitchFamily="18" charset="0"/>
                <a:cs typeface="Times New Roman" pitchFamily="18" charset="0"/>
              </a:rPr>
              <a:t>Sosyal kararlar vermek için sosyal yeteneklere sahip uzmanları yoktur.</a:t>
            </a:r>
          </a:p>
          <a:p>
            <a:pPr marL="342900" indent="-342900" algn="just" eaLnBrk="1" hangingPunct="1">
              <a:spcBef>
                <a:spcPct val="20000"/>
              </a:spcBef>
              <a:buClr>
                <a:srgbClr val="B0660C"/>
              </a:buClr>
              <a:buSzPct val="130000"/>
              <a:buFont typeface="Times New Roman" pitchFamily="18" charset="0"/>
              <a:buChar char="■"/>
              <a:defRPr/>
            </a:pPr>
            <a:endParaRPr lang="tr-TR" sz="8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Clr>
                <a:srgbClr val="B0660C"/>
              </a:buClr>
              <a:buSzPct val="130000"/>
              <a:buFont typeface="Times New Roman" pitchFamily="18" charset="0"/>
              <a:buChar char="■"/>
              <a:defRPr/>
            </a:pPr>
            <a:r>
              <a:rPr lang="tr-TR" sz="2100" kern="0" dirty="0">
                <a:latin typeface="Times New Roman" pitchFamily="18" charset="0"/>
                <a:cs typeface="Times New Roman" pitchFamily="18" charset="0"/>
              </a:rPr>
              <a:t>Sosyal sorumluluklar sadece işletmeleri değil tüm toplumu ilgilendirir.</a:t>
            </a:r>
          </a:p>
          <a:p>
            <a:pPr marL="342900" indent="-342900" algn="just" eaLnBrk="1" hangingPunct="1">
              <a:spcBef>
                <a:spcPct val="20000"/>
              </a:spcBef>
              <a:buClr>
                <a:srgbClr val="B0660C"/>
              </a:buClr>
              <a:buSzPct val="130000"/>
              <a:buFont typeface="Times New Roman" pitchFamily="18" charset="0"/>
              <a:buChar char="■"/>
              <a:defRPr/>
            </a:pPr>
            <a:endParaRPr lang="tr-TR" sz="8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Clr>
                <a:srgbClr val="B0660C"/>
              </a:buClr>
              <a:buSzPct val="130000"/>
              <a:buFont typeface="Times New Roman" pitchFamily="18" charset="0"/>
              <a:buChar char="■"/>
              <a:defRPr/>
            </a:pPr>
            <a:r>
              <a:rPr lang="tr-TR" sz="2100" kern="0" dirty="0">
                <a:latin typeface="Times New Roman" pitchFamily="18" charset="0"/>
                <a:cs typeface="Times New Roman" pitchFamily="18" charset="0"/>
              </a:rPr>
              <a:t>İşletme ekonomik nitelikteki birincil amaçlarını ihmal edebilir.</a:t>
            </a:r>
          </a:p>
          <a:p>
            <a:pPr marL="342900" indent="-342900" algn="just" eaLnBrk="1" hangingPunct="1">
              <a:spcBef>
                <a:spcPct val="20000"/>
              </a:spcBef>
              <a:buClr>
                <a:srgbClr val="B0660C"/>
              </a:buClr>
              <a:buSzPct val="130000"/>
              <a:buFont typeface="Times New Roman" pitchFamily="18" charset="0"/>
              <a:buChar char="■"/>
              <a:defRPr/>
            </a:pPr>
            <a:endParaRPr lang="tr-TR" sz="8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Clr>
                <a:srgbClr val="B0660C"/>
              </a:buClr>
              <a:buSzPct val="130000"/>
              <a:buFont typeface="Times New Roman" pitchFamily="18" charset="0"/>
              <a:buChar char="■"/>
              <a:defRPr/>
            </a:pPr>
            <a:r>
              <a:rPr lang="tr-TR" sz="2100" kern="0" dirty="0">
                <a:latin typeface="Times New Roman" pitchFamily="18" charset="0"/>
                <a:cs typeface="Times New Roman" pitchFamily="18" charset="0"/>
              </a:rPr>
              <a:t>Sorumluluklarının gereğini yerine getiren işletmeler bu görevlerin gerektirdiği harcamaları ürünlerinin maliyetlerine yansıtacaklardır.</a:t>
            </a:r>
          </a:p>
          <a:p>
            <a:pPr marL="342900" indent="-342900" algn="just" eaLnBrk="1" hangingPunct="1">
              <a:spcBef>
                <a:spcPct val="20000"/>
              </a:spcBef>
              <a:buClr>
                <a:srgbClr val="B0660C"/>
              </a:buClr>
              <a:buSzPct val="130000"/>
              <a:buFont typeface="Times New Roman" pitchFamily="18" charset="0"/>
              <a:buChar char="■"/>
              <a:defRPr/>
            </a:pPr>
            <a:endParaRPr lang="tr-TR" sz="8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Clr>
                <a:srgbClr val="B0660C"/>
              </a:buClr>
              <a:buSzPct val="130000"/>
              <a:buFont typeface="Times New Roman" pitchFamily="18" charset="0"/>
              <a:buChar char="■"/>
              <a:defRPr/>
            </a:pPr>
            <a:r>
              <a:rPr lang="tr-TR" sz="2100" kern="0" dirty="0">
                <a:latin typeface="Times New Roman" pitchFamily="18" charset="0"/>
                <a:cs typeface="Times New Roman" pitchFamily="18" charset="0"/>
              </a:rPr>
              <a:t>Ürün fiyatlarının yükselmesi uluslararası piyasalarda işletmenin rekabet gücünün azalmasına neden olur.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5184775"/>
            <a:ext cx="9144000" cy="184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 defTabSz="7620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OTONOMİYE SALDIRIYA KARŞI TUTUM</a:t>
            </a:r>
          </a:p>
          <a:p>
            <a:pPr marL="1200150" lvl="2" indent="-285750" defTabSz="7620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tr-TR" sz="2000" kern="0" dirty="0">
                <a:latin typeface="Times New Roman" pitchFamily="18" charset="0"/>
                <a:cs typeface="Times New Roman" pitchFamily="18" charset="0"/>
              </a:rPr>
              <a:t>Saldırıya karşı koyma veya mukavemet etme</a:t>
            </a:r>
          </a:p>
          <a:p>
            <a:pPr marL="1200150" lvl="2" indent="-285750" defTabSz="7620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tr-TR" sz="2000" kern="0" dirty="0">
                <a:latin typeface="Times New Roman" pitchFamily="18" charset="0"/>
                <a:cs typeface="Times New Roman" pitchFamily="18" charset="0"/>
              </a:rPr>
              <a:t>Müzakere ve anlaşma yolu ile işi halletme</a:t>
            </a:r>
            <a:r>
              <a:rPr lang="tr-TR" kern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4 Dikdörtgen"/>
          <p:cNvSpPr/>
          <p:nvPr/>
        </p:nvSpPr>
        <p:spPr>
          <a:xfrm>
            <a:off x="179388" y="952500"/>
            <a:ext cx="8929687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3200" b="1" dirty="0">
                <a:solidFill>
                  <a:srgbClr val="B0660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SOSYAL SORUMLULUKLARIN LEHİNDEKİ GÖRÜŞLER</a:t>
            </a:r>
          </a:p>
        </p:txBody>
      </p:sp>
      <p:graphicFrame>
        <p:nvGraphicFramePr>
          <p:cNvPr id="9" name="8 Diyagram"/>
          <p:cNvGraphicFramePr/>
          <p:nvPr/>
        </p:nvGraphicFramePr>
        <p:xfrm>
          <a:off x="395536" y="2204864"/>
          <a:ext cx="849694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5184775"/>
            <a:ext cx="9144000" cy="167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 defTabSz="7620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OTONOMİYE SALDIRIYA KARŞI TUTUM</a:t>
            </a:r>
          </a:p>
          <a:p>
            <a:pPr marL="1200150" lvl="2" indent="-285750" defTabSz="7620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tr-TR" sz="2000" kern="0" dirty="0">
                <a:latin typeface="Times New Roman" pitchFamily="18" charset="0"/>
                <a:cs typeface="Times New Roman" pitchFamily="18" charset="0"/>
              </a:rPr>
              <a:t>Saldırıya karşı koyma veya mukavemet etme</a:t>
            </a:r>
          </a:p>
          <a:p>
            <a:pPr marL="1200150" lvl="2" indent="-285750" defTabSz="7620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tr-TR" sz="2000" kern="0" dirty="0">
                <a:latin typeface="Times New Roman" pitchFamily="18" charset="0"/>
                <a:cs typeface="Times New Roman" pitchFamily="18" charset="0"/>
              </a:rPr>
              <a:t>Müzakere ve anlaşma yolu ile işi halletme</a:t>
            </a:r>
            <a:r>
              <a:rPr lang="tr-TR" kern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250825" y="765175"/>
            <a:ext cx="8713788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3900" b="1" dirty="0">
                <a:solidFill>
                  <a:srgbClr val="B0660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SOSYAL</a:t>
            </a:r>
            <a:r>
              <a:rPr lang="tr-TR" sz="39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>
                <a:solidFill>
                  <a:srgbClr val="B0660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SORUMLULUK KAPSAMI VE ALANLARI</a:t>
            </a:r>
          </a:p>
        </p:txBody>
      </p:sp>
      <p:sp>
        <p:nvSpPr>
          <p:cNvPr id="9" name="8 Dikdörtgen"/>
          <p:cNvSpPr/>
          <p:nvPr/>
        </p:nvSpPr>
        <p:spPr>
          <a:xfrm>
            <a:off x="539750" y="2205038"/>
            <a:ext cx="8135938" cy="4337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 eaLnBrk="1" hangingPunct="1">
              <a:spcBef>
                <a:spcPct val="20000"/>
              </a:spcBef>
              <a:buFont typeface="+mj-lt"/>
              <a:buAutoNum type="arabicParenR"/>
              <a:defRPr/>
            </a:pPr>
            <a:r>
              <a:rPr lang="tr-TR" sz="1900" b="1" kern="0" dirty="0">
                <a:latin typeface="Times New Roman" pitchFamily="18" charset="0"/>
                <a:cs typeface="Times New Roman" pitchFamily="18" charset="0"/>
              </a:rPr>
              <a:t>HİSSEDARLARA KARŞI OLAN SORUMLULUKLAR</a:t>
            </a:r>
          </a:p>
          <a:p>
            <a:pPr marL="342900" indent="-342900" algn="just" eaLnBrk="1" hangingPunct="1">
              <a:spcBef>
                <a:spcPct val="20000"/>
              </a:spcBef>
              <a:buFont typeface="+mj-lt"/>
              <a:buAutoNum type="arabicParenR"/>
              <a:defRPr/>
            </a:pPr>
            <a:r>
              <a:rPr lang="tr-TR" sz="1900" b="1" kern="0" dirty="0">
                <a:latin typeface="Times New Roman" pitchFamily="18" charset="0"/>
                <a:cs typeface="Times New Roman" pitchFamily="18" charset="0"/>
              </a:rPr>
              <a:t>YAKIN ÇEVREYE İSTİHDAM OLANAKLARI </a:t>
            </a:r>
          </a:p>
          <a:p>
            <a:pPr marL="342900" indent="-342900" algn="just" eaLnBrk="1" hangingPunct="1">
              <a:spcBef>
                <a:spcPct val="20000"/>
              </a:spcBef>
              <a:buFont typeface="+mj-lt"/>
              <a:buAutoNum type="arabicParenR"/>
              <a:defRPr/>
            </a:pPr>
            <a:r>
              <a:rPr lang="tr-TR" sz="1900" b="1" kern="0" dirty="0">
                <a:latin typeface="Times New Roman" pitchFamily="18" charset="0"/>
                <a:cs typeface="Times New Roman" pitchFamily="18" charset="0"/>
              </a:rPr>
              <a:t>TÜKETİCİNİN KORUNMASI: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r-TR" kern="0" dirty="0">
                <a:latin typeface="Times New Roman" pitchFamily="18" charset="0"/>
                <a:cs typeface="Times New Roman" pitchFamily="18" charset="0"/>
              </a:rPr>
              <a:t>Ürünü Tanıtmak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r-TR" kern="0" dirty="0">
                <a:latin typeface="Times New Roman" pitchFamily="18" charset="0"/>
                <a:cs typeface="Times New Roman" pitchFamily="18" charset="0"/>
              </a:rPr>
              <a:t>Şikayet Mekanizması Kurmak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r-TR" kern="0" dirty="0">
                <a:latin typeface="Times New Roman" pitchFamily="18" charset="0"/>
                <a:cs typeface="Times New Roman" pitchFamily="18" charset="0"/>
              </a:rPr>
              <a:t>Satış Sonrası Hizmet, Bakım Ve Tamir Sistemi Kurmak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tr-TR" sz="10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+mj-lt"/>
              <a:buAutoNum type="arabicParenR"/>
              <a:defRPr/>
            </a:pPr>
            <a:endParaRPr lang="tr-TR" sz="3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+mj-lt"/>
              <a:buAutoNum type="arabicParenR"/>
              <a:defRPr/>
            </a:pPr>
            <a:r>
              <a:rPr lang="tr-TR" sz="1900" b="1" kern="0" dirty="0">
                <a:latin typeface="Times New Roman" pitchFamily="18" charset="0"/>
                <a:cs typeface="Times New Roman" pitchFamily="18" charset="0"/>
              </a:rPr>
              <a:t>İŞ AHLAKI: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r-TR" kern="0" dirty="0">
                <a:latin typeface="Times New Roman" pitchFamily="18" charset="0"/>
                <a:cs typeface="Times New Roman" pitchFamily="18" charset="0"/>
              </a:rPr>
              <a:t>Fiyatları Anormal Derecede Yükseltmeme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r-TR" kern="0" dirty="0">
                <a:latin typeface="Times New Roman" pitchFamily="18" charset="0"/>
                <a:cs typeface="Times New Roman" pitchFamily="18" charset="0"/>
              </a:rPr>
              <a:t>Asılsız Reklam Yapmama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r-TR" kern="0" dirty="0">
                <a:latin typeface="Times New Roman" pitchFamily="18" charset="0"/>
                <a:cs typeface="Times New Roman" pitchFamily="18" charset="0"/>
              </a:rPr>
              <a:t>Küçük Yaştakileri Çalıştırmama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r-TR" kern="0" dirty="0">
                <a:latin typeface="Times New Roman" pitchFamily="18" charset="0"/>
                <a:cs typeface="Times New Roman" pitchFamily="18" charset="0"/>
              </a:rPr>
              <a:t>Kadın Ve Çocuklara Düşük Ücret Vermeme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r-TR" kern="0" dirty="0">
                <a:latin typeface="Times New Roman" pitchFamily="18" charset="0"/>
                <a:cs typeface="Times New Roman" pitchFamily="18" charset="0"/>
              </a:rPr>
              <a:t>Borçlarını Zamanında Ödeme</a:t>
            </a:r>
            <a:endParaRPr lang="tr-TR" sz="3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5184775"/>
            <a:ext cx="9144000" cy="184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 defTabSz="7620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OTONOMİYE SALDIRIYA KARŞI TUTUM</a:t>
            </a:r>
          </a:p>
          <a:p>
            <a:pPr marL="1200150" lvl="2" indent="-285750" defTabSz="7620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tr-TR" sz="2000" kern="0" dirty="0">
                <a:latin typeface="Times New Roman" pitchFamily="18" charset="0"/>
                <a:cs typeface="Times New Roman" pitchFamily="18" charset="0"/>
              </a:rPr>
              <a:t>Saldırıya karşı koyma veya mukavemet etme</a:t>
            </a:r>
          </a:p>
          <a:p>
            <a:pPr marL="1200150" lvl="2" indent="-285750" defTabSz="7620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tr-TR" sz="2000" kern="0" dirty="0">
                <a:latin typeface="Times New Roman" pitchFamily="18" charset="0"/>
                <a:cs typeface="Times New Roman" pitchFamily="18" charset="0"/>
              </a:rPr>
              <a:t>Müzakere ve anlaşma yolu ile işi halletme</a:t>
            </a:r>
            <a:r>
              <a:rPr lang="tr-TR" kern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6 Dikdörtgen"/>
          <p:cNvSpPr/>
          <p:nvPr/>
        </p:nvSpPr>
        <p:spPr>
          <a:xfrm>
            <a:off x="539750" y="1104900"/>
            <a:ext cx="8064500" cy="54197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tr-TR" sz="1900" b="1" kern="0" dirty="0">
                <a:latin typeface="Times New Roman" pitchFamily="18" charset="0"/>
                <a:cs typeface="Times New Roman" pitchFamily="18" charset="0"/>
              </a:rPr>
              <a:t>5)  KİRLİLİĞİN ÖNLENMESİ</a:t>
            </a:r>
          </a:p>
          <a:p>
            <a:pPr marL="342900" indent="-342900" algn="just" eaLnBrk="1" hangingPunct="1">
              <a:buFont typeface="+mj-lt"/>
              <a:buAutoNum type="arabicParenR" startAt="6"/>
              <a:defRPr/>
            </a:pPr>
            <a:endParaRPr lang="tr-TR" sz="1900" b="1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buFont typeface="+mj-lt"/>
              <a:buAutoNum type="arabicParenR" startAt="6"/>
              <a:defRPr/>
            </a:pPr>
            <a:r>
              <a:rPr lang="tr-TR" sz="1900" b="1" kern="0" dirty="0">
                <a:latin typeface="Times New Roman" pitchFamily="18" charset="0"/>
                <a:cs typeface="Times New Roman" pitchFamily="18" charset="0"/>
              </a:rPr>
              <a:t>ULUSLARARASI SORUMLULUKLAR: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r-TR" sz="1900" kern="0" dirty="0">
                <a:latin typeface="Times New Roman" pitchFamily="18" charset="0"/>
                <a:cs typeface="Times New Roman" pitchFamily="18" charset="0"/>
              </a:rPr>
              <a:t>Gelişmekte Olan Ülkelere Yatırım Yaparak Refahlarını Arttırma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r-TR" sz="1900" kern="0" dirty="0">
                <a:latin typeface="Times New Roman" pitchFamily="18" charset="0"/>
                <a:cs typeface="Times New Roman" pitchFamily="18" charset="0"/>
              </a:rPr>
              <a:t>Gelişmekte Olan Ülkelere Teknoloji Transferi Yapma</a:t>
            </a:r>
          </a:p>
          <a:p>
            <a:pPr lvl="1" eaLnBrk="1" hangingPunct="1">
              <a:spcBef>
                <a:spcPct val="20000"/>
              </a:spcBef>
              <a:defRPr/>
            </a:pPr>
            <a:endParaRPr lang="tr-TR" sz="16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buFont typeface="+mj-lt"/>
              <a:buAutoNum type="arabicParenR" startAt="7"/>
              <a:defRPr/>
            </a:pPr>
            <a:r>
              <a:rPr lang="tr-TR" sz="1900" b="1" kern="0" dirty="0">
                <a:latin typeface="Times New Roman" pitchFamily="18" charset="0"/>
                <a:cs typeface="Times New Roman" pitchFamily="18" charset="0"/>
              </a:rPr>
              <a:t>ULUSAL SORUMLULUKLAR: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r-TR" sz="1900" kern="0" dirty="0">
                <a:latin typeface="Times New Roman" pitchFamily="18" charset="0"/>
                <a:cs typeface="Times New Roman" pitchFamily="18" charset="0"/>
              </a:rPr>
              <a:t>İnsan Sağlığı Ve Güvenliğine Katkı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r-TR" sz="1900" kern="0" dirty="0">
                <a:latin typeface="Times New Roman" pitchFamily="18" charset="0"/>
                <a:cs typeface="Times New Roman" pitchFamily="18" charset="0"/>
              </a:rPr>
              <a:t>Ülke Savunmasına Katkı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r-TR" sz="1900" kern="0" dirty="0">
                <a:latin typeface="Times New Roman" pitchFamily="18" charset="0"/>
                <a:cs typeface="Times New Roman" pitchFamily="18" charset="0"/>
              </a:rPr>
              <a:t>Kültürel Seviyeyi Yükseltme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r-TR" sz="1900" kern="0" dirty="0">
                <a:latin typeface="Times New Roman" pitchFamily="18" charset="0"/>
                <a:cs typeface="Times New Roman" pitchFamily="18" charset="0"/>
              </a:rPr>
              <a:t>Çevreyi İmar Etme</a:t>
            </a:r>
          </a:p>
          <a:p>
            <a:pPr lvl="1" eaLnBrk="1" hangingPunct="1">
              <a:spcBef>
                <a:spcPct val="20000"/>
              </a:spcBef>
              <a:defRPr/>
            </a:pPr>
            <a:endParaRPr lang="tr-TR" sz="16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buFont typeface="+mj-lt"/>
              <a:buAutoNum type="arabicParenR" startAt="7"/>
              <a:defRPr/>
            </a:pPr>
            <a:r>
              <a:rPr lang="tr-TR" sz="1900" b="1" kern="0" dirty="0">
                <a:latin typeface="Times New Roman" pitchFamily="18" charset="0"/>
                <a:cs typeface="Times New Roman" pitchFamily="18" charset="0"/>
              </a:rPr>
              <a:t>PERSONELE KARŞI SORUMLULUKLAR: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r-TR" sz="1900" kern="0" dirty="0">
                <a:latin typeface="Times New Roman" pitchFamily="18" charset="0"/>
                <a:cs typeface="Times New Roman" pitchFamily="18" charset="0"/>
              </a:rPr>
              <a:t>Sigorta Olanakları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r-TR" sz="1900" kern="0" dirty="0">
                <a:latin typeface="Times New Roman" pitchFamily="18" charset="0"/>
                <a:cs typeface="Times New Roman" pitchFamily="18" charset="0"/>
              </a:rPr>
              <a:t>Gündüzlü Bakım Evleri Ve Kreşler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tr-TR" sz="1900" kern="0" dirty="0">
                <a:latin typeface="Times New Roman" pitchFamily="18" charset="0"/>
                <a:cs typeface="Times New Roman" pitchFamily="18" charset="0"/>
              </a:rPr>
              <a:t>Fiziksel Çalışma Ortamını İyileştirme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ra\Pictures\1dg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0" y="-40505"/>
            <a:ext cx="9180512" cy="6898505"/>
          </a:xfrm>
          <a:prstGeom prst="rect">
            <a:avLst/>
          </a:prstGeom>
          <a:noFill/>
        </p:spPr>
      </p:pic>
      <p:graphicFrame>
        <p:nvGraphicFramePr>
          <p:cNvPr id="14" name="13 Diyagram"/>
          <p:cNvGraphicFramePr/>
          <p:nvPr>
            <p:extLst>
              <p:ext uri="{D42A27DB-BD31-4B8C-83A1-F6EECF244321}">
                <p14:modId xmlns:p14="http://schemas.microsoft.com/office/powerpoint/2010/main" val="3507200678"/>
              </p:ext>
            </p:extLst>
          </p:nvPr>
        </p:nvGraphicFramePr>
        <p:xfrm>
          <a:off x="323528" y="332656"/>
          <a:ext cx="849694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ra\Pictures\1dg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0" y="-27384"/>
            <a:ext cx="9180512" cy="6898505"/>
          </a:xfrm>
          <a:prstGeom prst="rect">
            <a:avLst/>
          </a:prstGeom>
          <a:noFill/>
        </p:spPr>
      </p:pic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3562610818"/>
              </p:ext>
            </p:extLst>
          </p:nvPr>
        </p:nvGraphicFramePr>
        <p:xfrm>
          <a:off x="395536" y="260648"/>
          <a:ext cx="849694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ra\Pictures\1dg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0" y="-40505"/>
            <a:ext cx="9180512" cy="6898505"/>
          </a:xfrm>
          <a:prstGeom prst="rect">
            <a:avLst/>
          </a:prstGeom>
          <a:noFill/>
        </p:spPr>
      </p:pic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620688"/>
            <a:ext cx="10297144" cy="604838"/>
          </a:xfrm>
        </p:spPr>
        <p:txBody>
          <a:bodyPr>
            <a:noAutofit/>
          </a:bodyPr>
          <a:lstStyle/>
          <a:p>
            <a:pPr defTabSz="762000"/>
            <a:r>
              <a:rPr lang="tr-TR" sz="5400" b="1" cap="all" dirty="0" smtClean="0">
                <a:ln w="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İşletme</a:t>
            </a:r>
            <a:r>
              <a:rPr lang="tr-TR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5400" b="1" cap="all" dirty="0" err="1" smtClean="0">
                <a:ln w="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stratejİsİnİn</a:t>
            </a:r>
            <a:r>
              <a:rPr lang="tr-TR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5400" b="1" cap="all" dirty="0" err="1" smtClean="0">
                <a:ln w="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sInIrlarI</a:t>
            </a:r>
            <a:endParaRPr lang="tr-TR" sz="5400" b="1" cap="all" dirty="0">
              <a:ln w="0">
                <a:noFill/>
              </a:ln>
              <a:solidFill>
                <a:schemeClr val="accent5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376924575"/>
              </p:ext>
            </p:extLst>
          </p:nvPr>
        </p:nvGraphicFramePr>
        <p:xfrm>
          <a:off x="395536" y="2060848"/>
          <a:ext cx="8568952" cy="486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683568" y="332656"/>
            <a:ext cx="89289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6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İŞLETMELERDE  KARAR GRUPLARI</a:t>
            </a:r>
          </a:p>
          <a:p>
            <a:pPr>
              <a:defRPr/>
            </a:pPr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algn="just" defTabSz="762000">
              <a:defRPr/>
            </a:pPr>
            <a:r>
              <a:rPr lang="tr-TR" sz="36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1. STRATEJİK KARARLAR</a:t>
            </a:r>
          </a:p>
          <a:p>
            <a:pPr algn="just" defTabSz="762000">
              <a:defRPr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27584" y="2015257"/>
            <a:ext cx="8208912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762000">
              <a:buClr>
                <a:srgbClr val="003399"/>
              </a:buClr>
              <a:buSzPct val="105000"/>
              <a:buFont typeface="Times New Roman" pitchFamily="18" charset="0"/>
              <a:buChar char="■"/>
              <a:defRPr/>
            </a:pPr>
            <a:r>
              <a:rPr lang="tr-TR" sz="2100" dirty="0">
                <a:latin typeface="Times New Roman" pitchFamily="18" charset="0"/>
                <a:cs typeface="Times New Roman" pitchFamily="18" charset="0"/>
              </a:rPr>
              <a:t>Organizasyonun pek çok bölümünü  belki de bütün bileşenlerini kapsar.</a:t>
            </a:r>
          </a:p>
          <a:p>
            <a:pPr marL="342900" indent="-342900" algn="just" defTabSz="762000">
              <a:buClr>
                <a:srgbClr val="003399"/>
              </a:buClr>
              <a:buSzPct val="105000"/>
              <a:buFont typeface="Times New Roman" pitchFamily="18" charset="0"/>
              <a:buChar char="■"/>
              <a:defRPr/>
            </a:pPr>
            <a:endParaRPr lang="tr-TR" sz="9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762000">
              <a:buClr>
                <a:srgbClr val="003399"/>
              </a:buClr>
              <a:buSzPct val="105000"/>
              <a:buFont typeface="Times New Roman" pitchFamily="18" charset="0"/>
              <a:buChar char="■"/>
              <a:defRPr/>
            </a:pPr>
            <a:r>
              <a:rPr lang="tr-TR" sz="2100" dirty="0">
                <a:latin typeface="Times New Roman" pitchFamily="18" charset="0"/>
                <a:cs typeface="Times New Roman" pitchFamily="18" charset="0"/>
              </a:rPr>
              <a:t>Üst yönetim  stratejik kararlar alabilecek perspektif ve otorite birikimine sahiptir.</a:t>
            </a:r>
          </a:p>
          <a:p>
            <a:pPr marL="342900" indent="-342900" algn="just" defTabSz="762000">
              <a:buClr>
                <a:srgbClr val="003399"/>
              </a:buClr>
              <a:buSzPct val="105000"/>
              <a:buFont typeface="Times New Roman" pitchFamily="18" charset="0"/>
              <a:buChar char="■"/>
              <a:defRPr/>
            </a:pPr>
            <a:endParaRPr lang="tr-TR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762000">
              <a:buClr>
                <a:srgbClr val="003399"/>
              </a:buClr>
              <a:buSzPct val="105000"/>
              <a:buFont typeface="Times New Roman" pitchFamily="18" charset="0"/>
              <a:buChar char="■"/>
              <a:defRPr/>
            </a:pPr>
            <a:r>
              <a:rPr lang="tr-TR" sz="2100" dirty="0">
                <a:latin typeface="Times New Roman" pitchFamily="18" charset="0"/>
                <a:cs typeface="Times New Roman" pitchFamily="18" charset="0"/>
              </a:rPr>
              <a:t>Şirketin ana hedeflerini şekillendirir.</a:t>
            </a:r>
          </a:p>
          <a:p>
            <a:pPr marL="342900" indent="-342900" algn="just" defTabSz="762000">
              <a:buClr>
                <a:srgbClr val="003399"/>
              </a:buClr>
              <a:buSzPct val="105000"/>
              <a:buFont typeface="Times New Roman" pitchFamily="18" charset="0"/>
              <a:buChar char="■"/>
              <a:defRPr/>
            </a:pPr>
            <a:endParaRPr lang="tr-TR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762000">
              <a:buClr>
                <a:srgbClr val="003399"/>
              </a:buClr>
              <a:buSzPct val="105000"/>
              <a:buFont typeface="Times New Roman" pitchFamily="18" charset="0"/>
              <a:buChar char="■"/>
              <a:defRPr/>
            </a:pPr>
            <a:r>
              <a:rPr lang="tr-TR" sz="2100" dirty="0">
                <a:latin typeface="Times New Roman" pitchFamily="18" charset="0"/>
                <a:cs typeface="Times New Roman" pitchFamily="18" charset="0"/>
              </a:rPr>
              <a:t>Şirketin kaynaklarını nasıl bulacağını ve kullanılacağını gösterir.</a:t>
            </a:r>
          </a:p>
          <a:p>
            <a:pPr marL="342900" indent="-342900" algn="just" defTabSz="762000">
              <a:buClr>
                <a:srgbClr val="003399"/>
              </a:buClr>
              <a:buSzPct val="105000"/>
              <a:buFont typeface="Times New Roman" pitchFamily="18" charset="0"/>
              <a:buChar char="■"/>
              <a:defRPr/>
            </a:pPr>
            <a:endParaRPr lang="tr-TR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762000">
              <a:buClr>
                <a:srgbClr val="003399"/>
              </a:buClr>
              <a:buSzPct val="105000"/>
              <a:buFont typeface="Times New Roman" pitchFamily="18" charset="0"/>
              <a:buChar char="■"/>
              <a:defRPr/>
            </a:pPr>
            <a:r>
              <a:rPr lang="tr-TR" sz="2100" dirty="0">
                <a:latin typeface="Times New Roman" pitchFamily="18" charset="0"/>
                <a:cs typeface="Times New Roman" pitchFamily="18" charset="0"/>
              </a:rPr>
              <a:t>Şirketin günlük yaşamını ve hizmet ömrünü artırır.</a:t>
            </a:r>
          </a:p>
          <a:p>
            <a:pPr marL="342900" indent="-342900" algn="just" defTabSz="762000">
              <a:buClr>
                <a:srgbClr val="003399"/>
              </a:buClr>
              <a:buSzPct val="105000"/>
              <a:buFont typeface="Times New Roman" pitchFamily="18" charset="0"/>
              <a:buChar char="■"/>
              <a:defRPr/>
            </a:pPr>
            <a:endParaRPr lang="tr-TR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762000">
              <a:buClr>
                <a:srgbClr val="003399"/>
              </a:buClr>
              <a:buSzPct val="105000"/>
              <a:buFont typeface="Times New Roman" pitchFamily="18" charset="0"/>
              <a:buChar char="■"/>
              <a:defRPr/>
            </a:pPr>
            <a:r>
              <a:rPr lang="tr-TR" sz="2100" dirty="0">
                <a:latin typeface="Times New Roman" pitchFamily="18" charset="0"/>
                <a:cs typeface="Times New Roman" pitchFamily="18" charset="0"/>
              </a:rPr>
              <a:t>Stratejik kararlar alınırken insan, finans, bilgi ve maddi kaynaklar olmak üzere daha fazla ölçülebilir kaynaklar toplanır ve tahsis edilir.</a:t>
            </a:r>
          </a:p>
          <a:p>
            <a:pPr marL="342900" indent="-342900" algn="just" defTabSz="762000">
              <a:buClr>
                <a:srgbClr val="003399"/>
              </a:buClr>
              <a:buSzPct val="105000"/>
              <a:buFont typeface="Times New Roman" pitchFamily="18" charset="0"/>
              <a:buChar char="■"/>
              <a:defRPr/>
            </a:pPr>
            <a:endParaRPr lang="tr-TR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762000">
              <a:buClr>
                <a:srgbClr val="003399"/>
              </a:buClr>
              <a:buSzPct val="105000"/>
              <a:buFont typeface="Times New Roman" pitchFamily="18" charset="0"/>
              <a:buChar char="■"/>
              <a:defRPr/>
            </a:pPr>
            <a:r>
              <a:rPr lang="tr-TR" sz="2100" dirty="0">
                <a:latin typeface="Times New Roman" pitchFamily="18" charset="0"/>
                <a:cs typeface="Times New Roman" pitchFamily="18" charset="0"/>
              </a:rPr>
              <a:t>Birkaç yıldan on yıla kadar olan bir zaman dilimini kapsayan uzun vadeli kararlardır.</a:t>
            </a:r>
            <a:endParaRPr lang="tr-TR" sz="2100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Documents and Settings\Yasemin.KLMN-AA0CC8569B\Desktop\Stratejik Yonetim\soyut\Kullanılanlar\Abstract-White-16981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8"/>
          <a:stretch/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>
          <a:xfrm>
            <a:off x="539751" y="1484313"/>
            <a:ext cx="7920682" cy="864567"/>
          </a:xfrm>
        </p:spPr>
        <p:txBody>
          <a:bodyPr>
            <a:normAutofit/>
          </a:bodyPr>
          <a:lstStyle/>
          <a:p>
            <a:pPr marL="0" indent="0" algn="just" defTabSz="7620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İşletmeler uzun süreli karlılığını koruması ve büyümesi için şu hususları hedeflemelidirler:</a:t>
            </a:r>
          </a:p>
        </p:txBody>
      </p:sp>
      <p:sp>
        <p:nvSpPr>
          <p:cNvPr id="4" name="3 Dikdörtgen"/>
          <p:cNvSpPr/>
          <p:nvPr/>
        </p:nvSpPr>
        <p:spPr>
          <a:xfrm>
            <a:off x="1016155" y="620688"/>
            <a:ext cx="71116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STRATEJİK  AMAÇLAR</a:t>
            </a:r>
          </a:p>
        </p:txBody>
      </p:sp>
      <p:graphicFrame>
        <p:nvGraphicFramePr>
          <p:cNvPr id="6" name="5 Diyagram"/>
          <p:cNvGraphicFramePr/>
          <p:nvPr>
            <p:extLst>
              <p:ext uri="{D42A27DB-BD31-4B8C-83A1-F6EECF244321}">
                <p14:modId xmlns:p14="http://schemas.microsoft.com/office/powerpoint/2010/main" val="1744195600"/>
              </p:ext>
            </p:extLst>
          </p:nvPr>
        </p:nvGraphicFramePr>
        <p:xfrm>
          <a:off x="611560" y="2348880"/>
          <a:ext cx="799288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Prof.Dr.Cemal ZEHİR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386-F510-4CBC-805C-9276279BD5CF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205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7766050" cy="164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Dikdörtgen"/>
          <p:cNvSpPr/>
          <p:nvPr/>
        </p:nvSpPr>
        <p:spPr>
          <a:xfrm>
            <a:off x="251520" y="2132856"/>
            <a:ext cx="8064896" cy="9664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762000">
              <a:lnSpc>
                <a:spcPct val="80000"/>
              </a:lnSpc>
              <a:spcBef>
                <a:spcPct val="20000"/>
              </a:spcBef>
              <a:defRPr/>
            </a:pPr>
            <a:r>
              <a:rPr lang="tr-TR" sz="36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2.YÖNETSEL KARARLAR</a:t>
            </a:r>
          </a:p>
          <a:p>
            <a:pPr marL="342900" indent="-342900" defTabSz="762000">
              <a:lnSpc>
                <a:spcPct val="80000"/>
              </a:lnSpc>
              <a:spcBef>
                <a:spcPct val="20000"/>
              </a:spcBef>
              <a:defRPr/>
            </a:pPr>
            <a:endParaRPr lang="tr-TR" sz="2800" dirty="0">
              <a:ln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7 Dikdörtgen"/>
          <p:cNvSpPr>
            <a:spLocks noChangeArrowheads="1"/>
          </p:cNvSpPr>
          <p:nvPr/>
        </p:nvSpPr>
        <p:spPr bwMode="auto">
          <a:xfrm>
            <a:off x="322709" y="2981325"/>
            <a:ext cx="8713787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defTabSz="7620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105000"/>
              <a:buFont typeface="Times New Roman" pitchFamily="18" charset="0"/>
              <a:buChar char="■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İŞLETMENİN YAPISINI VE ŞEKLİNİ MEYDANA GETİRMEKLE İLGİLİDİR.</a:t>
            </a:r>
          </a:p>
          <a:p>
            <a:pPr marL="342900" indent="-342900" defTabSz="7620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105000"/>
              <a:buFont typeface="Times New Roman" pitchFamily="18" charset="0"/>
              <a:buChar char="■"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7620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105000"/>
              <a:buFont typeface="Times New Roman" pitchFamily="18" charset="0"/>
              <a:buChar char="■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İNSAN KAYNAKLARINDAN AZAMİ SONUÇ ELDE ETMEK İÇİN EN İYİ ORGANİZASYON  YAPISININ KURULMASI</a:t>
            </a:r>
          </a:p>
          <a:p>
            <a:pPr marL="342900" indent="-342900" defTabSz="7620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105000"/>
              <a:buFont typeface="Times New Roman" pitchFamily="18" charset="0"/>
              <a:buChar char="■"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7620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105000"/>
              <a:buFont typeface="Times New Roman" pitchFamily="18" charset="0"/>
              <a:buChar char="■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KAYNAKLARIN EDİNİLMESİ VE GELİŞTİRİLMESİ İLE İLGİLİDİR.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000" y="0"/>
            <a:ext cx="7766050" cy="164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6 Dikdörtgen"/>
          <p:cNvSpPr>
            <a:spLocks noChangeArrowheads="1"/>
          </p:cNvSpPr>
          <p:nvPr/>
        </p:nvSpPr>
        <p:spPr bwMode="auto">
          <a:xfrm>
            <a:off x="2483767" y="2312000"/>
            <a:ext cx="583264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 eaLnBrk="0" hangingPunct="0">
              <a:buClr>
                <a:srgbClr val="003399"/>
              </a:buClr>
              <a:buSzPct val="105000"/>
              <a:buFont typeface="Times New Roman Tur" pitchFamily="18" charset="0"/>
              <a:buChar char="■"/>
            </a:pPr>
            <a:endParaRPr lang="tr-TR" sz="700" dirty="0" smtClean="0">
              <a:solidFill>
                <a:srgbClr val="080808"/>
              </a:solidFill>
              <a:latin typeface="Times New Roman Tur" charset="-94"/>
            </a:endParaRPr>
          </a:p>
          <a:p>
            <a:pPr marL="342900" indent="-342900" algn="just" eaLnBrk="0" hangingPunct="0">
              <a:buClr>
                <a:srgbClr val="003399"/>
              </a:buClr>
              <a:buSzPct val="105000"/>
              <a:buFont typeface="Times New Roman Tur" pitchFamily="18" charset="0"/>
              <a:buChar char="■"/>
            </a:pPr>
            <a:r>
              <a:rPr lang="tr-TR" sz="2400" dirty="0" smtClean="0">
                <a:solidFill>
                  <a:srgbClr val="080808"/>
                </a:solidFill>
                <a:latin typeface="Times New Roman Tur" charset="-94"/>
              </a:rPr>
              <a:t>İŞLETME </a:t>
            </a:r>
            <a:r>
              <a:rPr lang="tr-TR" sz="2400" dirty="0">
                <a:solidFill>
                  <a:srgbClr val="080808"/>
                </a:solidFill>
                <a:latin typeface="Times New Roman Tur" charset="-94"/>
              </a:rPr>
              <a:t>YÖNETİCİLERİNİ EN ÇOK MEŞGUL EDEN BU KARARLARDIR.</a:t>
            </a:r>
          </a:p>
          <a:p>
            <a:pPr marL="342900" indent="-342900" algn="just" eaLnBrk="0" hangingPunct="0">
              <a:buClr>
                <a:srgbClr val="003399"/>
              </a:buClr>
              <a:buSzPct val="105000"/>
              <a:buFont typeface="Times New Roman Tur" pitchFamily="18" charset="0"/>
              <a:buChar char="■"/>
            </a:pPr>
            <a:endParaRPr lang="tr-TR" sz="2400" dirty="0" smtClean="0">
              <a:solidFill>
                <a:srgbClr val="080808"/>
              </a:solidFill>
              <a:latin typeface="Times New Roman Tur" charset="-94"/>
            </a:endParaRPr>
          </a:p>
          <a:p>
            <a:pPr marL="342900" indent="-342900" algn="just" eaLnBrk="0" hangingPunct="0">
              <a:buClr>
                <a:srgbClr val="003399"/>
              </a:buClr>
              <a:buSzPct val="105000"/>
              <a:buFont typeface="Times New Roman Tur" pitchFamily="18" charset="0"/>
              <a:buChar char="■"/>
            </a:pPr>
            <a:endParaRPr lang="tr-TR" sz="500" dirty="0">
              <a:solidFill>
                <a:srgbClr val="080808"/>
              </a:solidFill>
              <a:latin typeface="Times New Roman Tur" charset="-94"/>
            </a:endParaRPr>
          </a:p>
          <a:p>
            <a:pPr marL="342900" indent="-342900" eaLnBrk="0" hangingPunct="0">
              <a:buClr>
                <a:srgbClr val="003399"/>
              </a:buClr>
              <a:buSzPct val="105000"/>
              <a:buFont typeface="Times New Roman Tur" pitchFamily="18" charset="0"/>
              <a:buChar char="■"/>
            </a:pPr>
            <a:r>
              <a:rPr lang="tr-TR" sz="2400" dirty="0" smtClean="0">
                <a:solidFill>
                  <a:srgbClr val="080808"/>
                </a:solidFill>
                <a:latin typeface="Times New Roman Tur" charset="-94"/>
              </a:rPr>
              <a:t>BÜTÇE </a:t>
            </a:r>
            <a:r>
              <a:rPr lang="tr-TR" sz="2400" dirty="0">
                <a:solidFill>
                  <a:srgbClr val="080808"/>
                </a:solidFill>
                <a:latin typeface="Times New Roman Tur" charset="-94"/>
              </a:rPr>
              <a:t>KAYNAKLARI  BU AMACI SAĞLAMAK ÜZERE  İNSAN GÜCÜ </a:t>
            </a:r>
            <a:r>
              <a:rPr lang="tr-TR" sz="2400" dirty="0" smtClean="0">
                <a:solidFill>
                  <a:srgbClr val="080808"/>
                </a:solidFill>
                <a:latin typeface="Times New Roman Tur" charset="-94"/>
              </a:rPr>
              <a:t>VE PARA OLARAK , FONKSİYONEL </a:t>
            </a:r>
            <a:r>
              <a:rPr lang="tr-TR" sz="2400" dirty="0">
                <a:solidFill>
                  <a:srgbClr val="080808"/>
                </a:solidFill>
                <a:latin typeface="Times New Roman Tur" charset="-94"/>
              </a:rPr>
              <a:t>DEPARTMANLAR ARASINDA  VERİMLİLİK KISTASLARINA GÖRE DAĞITILIRLAR.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391332" y="1521653"/>
            <a:ext cx="5853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3600" b="1" cap="small" dirty="0" smtClean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3.EYLEMSEL </a:t>
            </a:r>
            <a:r>
              <a:rPr lang="tr-TR" sz="36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KARARLAR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4113" y="-6858000"/>
            <a:ext cx="7766051" cy="164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331" flipH="1">
            <a:off x="-315913" y="3775075"/>
            <a:ext cx="2895601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4 Dikdörtgen"/>
          <p:cNvSpPr>
            <a:spLocks noChangeArrowheads="1"/>
          </p:cNvSpPr>
          <p:nvPr/>
        </p:nvSpPr>
        <p:spPr bwMode="auto">
          <a:xfrm>
            <a:off x="1187251" y="2819648"/>
            <a:ext cx="85693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tr-TR" sz="2800" dirty="0">
                <a:latin typeface="Times New Roman Tur" charset="-94"/>
              </a:rPr>
              <a:t>KARAR  HİYERARŞİ BİR ORGANİZASYONDAKİ </a:t>
            </a:r>
          </a:p>
          <a:p>
            <a:pPr algn="just" eaLnBrk="0" hangingPunct="0">
              <a:spcBef>
                <a:spcPct val="20000"/>
              </a:spcBef>
            </a:pPr>
            <a:r>
              <a:rPr lang="tr-TR" sz="2800" dirty="0">
                <a:latin typeface="Times New Roman Tur" charset="-94"/>
              </a:rPr>
              <a:t>STRATEJİ HİYERARŞİSİNİ ŞEKİLLENDİRİR.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331" flipH="1">
            <a:off x="107950" y="-3141663"/>
            <a:ext cx="28956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Dikdörtgen"/>
          <p:cNvSpPr/>
          <p:nvPr/>
        </p:nvSpPr>
        <p:spPr>
          <a:xfrm>
            <a:off x="2174606" y="980728"/>
            <a:ext cx="6141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40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STRATEJİK PLANLAMA</a:t>
            </a:r>
          </a:p>
        </p:txBody>
      </p:sp>
      <p:sp>
        <p:nvSpPr>
          <p:cNvPr id="6" name="5 Dikdörtgen"/>
          <p:cNvSpPr/>
          <p:nvPr/>
        </p:nvSpPr>
        <p:spPr>
          <a:xfrm>
            <a:off x="2195710" y="1988840"/>
            <a:ext cx="6408738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762000">
              <a:defRPr/>
            </a:pPr>
            <a:r>
              <a:rPr lang="tr-TR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PLANLAMA</a:t>
            </a:r>
            <a:r>
              <a:rPr lang="tr-T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defTabSz="762000">
              <a:defRPr/>
            </a:pPr>
            <a:endParaRPr lang="tr-TR" sz="10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762000">
              <a:defRPr/>
            </a:pPr>
            <a:r>
              <a:rPr lang="tr-TR" sz="2000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BELİRLENMİŞ AMAÇLARA ULAŞMAK İÇİN GEREKLİ ARAÇ VE YOLLARIN ÖNCEDEN TAYİN VE TESPİTİ</a:t>
            </a:r>
          </a:p>
        </p:txBody>
      </p:sp>
      <p:sp>
        <p:nvSpPr>
          <p:cNvPr id="8" name="7 Dikdörtgen"/>
          <p:cNvSpPr/>
          <p:nvPr/>
        </p:nvSpPr>
        <p:spPr>
          <a:xfrm>
            <a:off x="2195736" y="3956490"/>
            <a:ext cx="640871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62000">
              <a:defRPr/>
            </a:pPr>
            <a:r>
              <a:rPr lang="tr-TR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NEDEN PLANLAMA: </a:t>
            </a:r>
          </a:p>
          <a:p>
            <a:pPr algn="just" defTabSz="762000">
              <a:defRPr/>
            </a:pPr>
            <a:endParaRPr lang="tr-TR" sz="10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762000">
              <a:defRPr/>
            </a:pPr>
            <a:r>
              <a:rPr lang="tr-TR" sz="2000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İŞLETMENİN DEVAMLILIĞINI SAĞLAMAK İÇİN GELECEĞİN NE OLACAĞINI TAHMİN ETMEK VE İŞLETMENİN GİDİŞATINI ÖNGÖRMEK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Diyagram"/>
          <p:cNvGraphicFramePr/>
          <p:nvPr>
            <p:extLst>
              <p:ext uri="{D42A27DB-BD31-4B8C-83A1-F6EECF244321}">
                <p14:modId xmlns:p14="http://schemas.microsoft.com/office/powerpoint/2010/main" val="3784331684"/>
              </p:ext>
            </p:extLst>
          </p:nvPr>
        </p:nvGraphicFramePr>
        <p:xfrm>
          <a:off x="1187624" y="1741264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Dikdörtgen"/>
          <p:cNvSpPr/>
          <p:nvPr/>
        </p:nvSpPr>
        <p:spPr>
          <a:xfrm>
            <a:off x="1187624" y="838453"/>
            <a:ext cx="7991355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tr-TR" sz="36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PLANLAMAYA</a:t>
            </a:r>
            <a:r>
              <a:rPr lang="tr-T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KARŞIT GÖRÜŞLER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1466086" y="548680"/>
            <a:ext cx="72823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40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PLANLAMANIN</a:t>
            </a:r>
            <a:r>
              <a:rPr lang="tr-TR" sz="40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YARARLARI</a:t>
            </a:r>
          </a:p>
        </p:txBody>
      </p:sp>
      <p:graphicFrame>
        <p:nvGraphicFramePr>
          <p:cNvPr id="10" name="9 Diyagram"/>
          <p:cNvGraphicFramePr/>
          <p:nvPr>
            <p:extLst>
              <p:ext uri="{D42A27DB-BD31-4B8C-83A1-F6EECF244321}">
                <p14:modId xmlns:p14="http://schemas.microsoft.com/office/powerpoint/2010/main" val="3522350747"/>
              </p:ext>
            </p:extLst>
          </p:nvPr>
        </p:nvGraphicFramePr>
        <p:xfrm>
          <a:off x="1466086" y="1412776"/>
          <a:ext cx="728237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Dikdörtgen"/>
          <p:cNvSpPr>
            <a:spLocks noChangeArrowheads="1"/>
          </p:cNvSpPr>
          <p:nvPr/>
        </p:nvSpPr>
        <p:spPr bwMode="auto">
          <a:xfrm>
            <a:off x="3811796" y="1342509"/>
            <a:ext cx="5224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PLANLAMA</a:t>
            </a:r>
            <a:r>
              <a:rPr lang="tr-TR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İLKELERİ</a:t>
            </a:r>
          </a:p>
        </p:txBody>
      </p:sp>
      <p:sp>
        <p:nvSpPr>
          <p:cNvPr id="2" name="8 Dikdörtgen"/>
          <p:cNvSpPr>
            <a:spLocks noChangeArrowheads="1"/>
          </p:cNvSpPr>
          <p:nvPr/>
        </p:nvSpPr>
        <p:spPr bwMode="auto">
          <a:xfrm>
            <a:off x="3817044" y="2235056"/>
            <a:ext cx="56515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1. PLANLAMAYI ARZUMA </a:t>
            </a:r>
          </a:p>
          <a:p>
            <a:pPr algn="just">
              <a:defRPr/>
            </a:pPr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2. ZAMAN SÜRELERİ BELİRLENME</a:t>
            </a:r>
          </a:p>
          <a:p>
            <a:pPr algn="just">
              <a:defRPr/>
            </a:pPr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3. ALTERNATİFLER OLUŞTURULMA</a:t>
            </a:r>
          </a:p>
          <a:p>
            <a:pPr algn="just">
              <a:defRPr/>
            </a:pPr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4. STRATEJİ SEÇİMİ İLKESİ</a:t>
            </a:r>
          </a:p>
          <a:p>
            <a:pPr algn="just">
              <a:defRPr/>
            </a:pPr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5. ESNEKLİK İLKESİ</a:t>
            </a:r>
          </a:p>
          <a:p>
            <a:pPr algn="just">
              <a:defRPr/>
            </a:pPr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6. TAKIM ÇALIŞMASI İLKESİ</a:t>
            </a:r>
          </a:p>
          <a:p>
            <a:pPr algn="just">
              <a:defRPr/>
            </a:pPr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7.  YAZILI DOKÜMAN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İLKESİ</a:t>
            </a:r>
            <a:endParaRPr lang="tr-TR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Documents and Settings\Yasemin.KLMN-AA0CC8569B\Belgelerim\Downloads\küçükr\images (4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253365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Dikdörtgen"/>
          <p:cNvSpPr>
            <a:spLocks noChangeArrowheads="1"/>
          </p:cNvSpPr>
          <p:nvPr/>
        </p:nvSpPr>
        <p:spPr bwMode="auto">
          <a:xfrm>
            <a:off x="2384723" y="733927"/>
            <a:ext cx="61144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tr-TR" sz="44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PLANLAMA</a:t>
            </a:r>
            <a:r>
              <a:rPr lang="tr-TR" sz="4400" b="1" dirty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TÜRLERİ</a:t>
            </a:r>
          </a:p>
        </p:txBody>
      </p:sp>
      <p:graphicFrame>
        <p:nvGraphicFramePr>
          <p:cNvPr id="8" name="7 Diyagram"/>
          <p:cNvGraphicFramePr/>
          <p:nvPr>
            <p:extLst>
              <p:ext uri="{D42A27DB-BD31-4B8C-83A1-F6EECF244321}">
                <p14:modId xmlns:p14="http://schemas.microsoft.com/office/powerpoint/2010/main" val="819789743"/>
              </p:ext>
            </p:extLst>
          </p:nvPr>
        </p:nvGraphicFramePr>
        <p:xfrm>
          <a:off x="899592" y="1503368"/>
          <a:ext cx="81369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yagram"/>
          <p:cNvGraphicFramePr/>
          <p:nvPr>
            <p:extLst>
              <p:ext uri="{D42A27DB-BD31-4B8C-83A1-F6EECF244321}">
                <p14:modId xmlns:p14="http://schemas.microsoft.com/office/powerpoint/2010/main" val="554074549"/>
              </p:ext>
            </p:extLst>
          </p:nvPr>
        </p:nvGraphicFramePr>
        <p:xfrm>
          <a:off x="899592" y="1224136"/>
          <a:ext cx="7992888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Dikdörtgen 1"/>
          <p:cNvSpPr/>
          <p:nvPr/>
        </p:nvSpPr>
        <p:spPr>
          <a:xfrm>
            <a:off x="827584" y="18864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30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STRATEJİK</a:t>
            </a:r>
            <a:r>
              <a:rPr lang="tr-TR" sz="3000" b="1" cap="all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PLANMANIN DİĞER PLANLAMA TÜRLERİNDEN FARKLARI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4876800"/>
          </a:xfrm>
        </p:spPr>
        <p:txBody>
          <a:bodyPr lIns="92075" tIns="46038" rIns="92075" bIns="46038" anchor="ctr"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tr-TR" altLang="tr-TR" b="1" smtClean="0">
                <a:solidFill>
                  <a:srgbClr val="000066"/>
                </a:solidFill>
              </a:rPr>
              <a:t>Stratejik Planlama Yöneticisi </a:t>
            </a:r>
            <a:r>
              <a:rPr lang="en-US" altLang="tr-TR" b="1" smtClean="0">
                <a:solidFill>
                  <a:srgbClr val="000066"/>
                </a:solidFill>
              </a:rPr>
              <a:t>–</a:t>
            </a:r>
          </a:p>
          <a:p>
            <a:pPr marL="914400" lvl="1" indent="-266700" eaLnBrk="1" hangingPunct="1"/>
            <a:r>
              <a:rPr lang="tr-TR" altLang="tr-TR" sz="3200" i="1" smtClean="0">
                <a:solidFill>
                  <a:srgbClr val="1C1C1C"/>
                </a:solidFill>
              </a:rPr>
              <a:t>Stratejik planlama süreçleri konusunda tepe yöneticilerini ve iş birimlerini bilgilendirir ve onlara destek olur. </a:t>
            </a:r>
            <a:endParaRPr lang="en-US" altLang="tr-TR" smtClean="0">
              <a:solidFill>
                <a:srgbClr val="1C1C1C"/>
              </a:solidFill>
            </a:endParaRPr>
          </a:p>
          <a:p>
            <a:pPr marL="533400" indent="-533400" eaLnBrk="1" hangingPunct="1">
              <a:buFontTx/>
              <a:buChar char="–"/>
            </a:pPr>
            <a:endParaRPr lang="en-US" altLang="tr-TR" sz="2800" b="1" smtClean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60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-36512" y="521385"/>
            <a:ext cx="9793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36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STRATEJİK</a:t>
            </a:r>
            <a:r>
              <a:rPr lang="tr-T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PLANLAMA VE AMAÇLAR SİSTEMİ</a:t>
            </a:r>
          </a:p>
        </p:txBody>
      </p:sp>
      <p:sp>
        <p:nvSpPr>
          <p:cNvPr id="20483" name="7 Dikdörtgen"/>
          <p:cNvSpPr>
            <a:spLocks noChangeArrowheads="1"/>
          </p:cNvSpPr>
          <p:nvPr/>
        </p:nvSpPr>
        <p:spPr bwMode="auto">
          <a:xfrm>
            <a:off x="612403" y="1705622"/>
            <a:ext cx="8424093" cy="445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 defTabSz="762000">
              <a:lnSpc>
                <a:spcPct val="110000"/>
              </a:lnSpc>
              <a:buClr>
                <a:srgbClr val="003399"/>
              </a:buClr>
              <a:buFontTx/>
              <a:buChar char="■"/>
            </a:pPr>
            <a:endParaRPr lang="tr-TR" b="1" i="1" dirty="0">
              <a:solidFill>
                <a:srgbClr val="3333CC"/>
              </a:solidFill>
              <a:cs typeface="Times New Roman" pitchFamily="18" charset="0"/>
            </a:endParaRPr>
          </a:p>
          <a:p>
            <a:pPr marL="342900" indent="-342900" algn="just" defTabSz="762000">
              <a:lnSpc>
                <a:spcPct val="110000"/>
              </a:lnSpc>
              <a:buClr>
                <a:srgbClr val="003399"/>
              </a:buClr>
              <a:buFontTx/>
              <a:buChar char="■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Amaçlar  belli bir takım faaliyetleri gerçekleştirerek ulaşılmak istenen durumdur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 algn="just" defTabSz="762000">
              <a:lnSpc>
                <a:spcPct val="110000"/>
              </a:lnSpc>
              <a:buClr>
                <a:srgbClr val="003399"/>
              </a:buClr>
              <a:buFontTx/>
              <a:buChar char="■"/>
            </a:pPr>
            <a:endParaRPr lang="tr-TR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762000">
              <a:lnSpc>
                <a:spcPct val="110000"/>
              </a:lnSpc>
              <a:buClr>
                <a:srgbClr val="003399"/>
              </a:buClr>
              <a:buFontTx/>
              <a:buChar char="■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İşletme  yönetimi açısından amaçlar, örgütlerin faaliyetlerinin  hatta  varoluşlarının nedenlerini oluşturur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 algn="just" defTabSz="762000">
              <a:lnSpc>
                <a:spcPct val="110000"/>
              </a:lnSpc>
              <a:buClr>
                <a:srgbClr val="003399"/>
              </a:buClr>
              <a:buFontTx/>
              <a:buChar char="■"/>
            </a:pPr>
            <a:endParaRPr lang="tr-TR" sz="1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762000">
              <a:lnSpc>
                <a:spcPct val="110000"/>
              </a:lnSpc>
              <a:buClr>
                <a:srgbClr val="003399"/>
              </a:buClr>
              <a:buFontTx/>
              <a:buChar char="■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İşletmelerin plan ve projelerine  yol gösterir .</a:t>
            </a:r>
          </a:p>
          <a:p>
            <a:pPr marL="342900" indent="-342900" algn="just" defTabSz="762000">
              <a:lnSpc>
                <a:spcPct val="110000"/>
              </a:lnSpc>
              <a:buClr>
                <a:srgbClr val="003399"/>
              </a:buClr>
              <a:buFontTx/>
              <a:buChar char="■"/>
            </a:pPr>
            <a:endParaRPr lang="tr-TR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762000">
              <a:lnSpc>
                <a:spcPct val="110000"/>
              </a:lnSpc>
              <a:buClr>
                <a:srgbClr val="003399"/>
              </a:buClr>
              <a:buFontTx/>
              <a:buChar char="■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Hedeflerine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ne ölçüde  ulaşıldığını yönetime gösterir. </a:t>
            </a:r>
          </a:p>
          <a:p>
            <a:pPr marL="342900" indent="-342900" algn="just" defTabSz="762000">
              <a:lnSpc>
                <a:spcPct val="110000"/>
              </a:lnSpc>
              <a:buClr>
                <a:srgbClr val="003399"/>
              </a:buClr>
              <a:buFontTx/>
              <a:buChar char="■"/>
            </a:pPr>
            <a:endParaRPr lang="tr-TR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762000">
              <a:lnSpc>
                <a:spcPct val="110000"/>
              </a:lnSpc>
              <a:buClr>
                <a:srgbClr val="003399"/>
              </a:buClr>
              <a:buFontTx/>
              <a:buChar char="■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Amaçlarla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, araçlar arsında uyum olması gerekir. </a:t>
            </a:r>
          </a:p>
          <a:p>
            <a:pPr marL="342900" indent="-342900" algn="just" defTabSz="762000">
              <a:lnSpc>
                <a:spcPct val="110000"/>
              </a:lnSpc>
              <a:buClr>
                <a:srgbClr val="003399"/>
              </a:buClr>
              <a:buFontTx/>
              <a:buChar char="■"/>
            </a:pPr>
            <a:endParaRPr lang="tr-TR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762000">
              <a:lnSpc>
                <a:spcPct val="110000"/>
              </a:lnSpc>
              <a:buClr>
                <a:srgbClr val="003399"/>
              </a:buClr>
              <a:buFontTx/>
              <a:buChar char="■"/>
            </a:pPr>
            <a:endParaRPr lang="tr-TR" sz="1000" dirty="0">
              <a:latin typeface="Times New Roman" pitchFamily="18" charset="0"/>
              <a:cs typeface="Times New Roman" pitchFamily="18" charset="0"/>
            </a:endParaRPr>
          </a:p>
          <a:p>
            <a:pPr algn="just" defTabSz="762000">
              <a:lnSpc>
                <a:spcPct val="110000"/>
              </a:lnSpc>
              <a:buClr>
                <a:srgbClr val="003399"/>
              </a:buClr>
            </a:pPr>
            <a:r>
              <a:rPr lang="tr-TR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İŞLETMELERDE GENEL AMAÇLAR  TEMEL EKONOMİK VE SOSYAL OLMAK ÜZERE İKİYE AYRILIRLAR.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7772400" cy="4174976"/>
          </a:xfrm>
        </p:spPr>
        <p:txBody>
          <a:bodyPr lIns="92075" tIns="46038" rIns="92075" bIns="46038"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tr-TR" altLang="tr-TR" sz="2800" b="1" i="1" dirty="0" smtClean="0">
                <a:solidFill>
                  <a:srgbClr val="000066"/>
                </a:solidFill>
              </a:rPr>
              <a:t>Sorumlulukları</a:t>
            </a:r>
            <a:r>
              <a:rPr lang="en-US" altLang="tr-TR" sz="2800" b="1" i="1" dirty="0" smtClean="0">
                <a:solidFill>
                  <a:srgbClr val="000066"/>
                </a:solidFill>
              </a:rPr>
              <a:t>:</a:t>
            </a:r>
          </a:p>
          <a:p>
            <a:pPr marL="609600" indent="-609600" eaLnBrk="1" hangingPunct="1"/>
            <a:r>
              <a:rPr lang="tr-TR" altLang="tr-TR" sz="2800" dirty="0" smtClean="0">
                <a:solidFill>
                  <a:srgbClr val="1C1C1C"/>
                </a:solidFill>
              </a:rPr>
              <a:t>Firmanın stratejik konularını geniş bir görüş açısından ortaya çıkarır ve analiz eder,firmaya stratejik alternatifler konusunda önerilerde bulunur.</a:t>
            </a:r>
          </a:p>
          <a:p>
            <a:pPr marL="609600" indent="-609600" eaLnBrk="1" hangingPunct="1"/>
            <a:r>
              <a:rPr lang="tr-TR" altLang="tr-TR" sz="2800" dirty="0" smtClean="0">
                <a:solidFill>
                  <a:srgbClr val="1C1C1C"/>
                </a:solidFill>
              </a:rPr>
              <a:t>Stratejik planlama süreçleri hakkında işleri kolaylaştırıcı bir kişi olarak iş birimlerine rehberlik eder.</a:t>
            </a:r>
            <a:endParaRPr lang="en-US" altLang="tr-TR" sz="2800" dirty="0" smtClean="0">
              <a:solidFill>
                <a:srgbClr val="1C1C1C"/>
              </a:solidFill>
            </a:endParaRP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altLang="tr-TR" b="1" dirty="0" smtClean="0">
                <a:solidFill>
                  <a:srgbClr val="000066"/>
                </a:solidFill>
              </a:rPr>
              <a:t>Stratejik Planlama Yöneticisi </a:t>
            </a:r>
            <a:r>
              <a:rPr lang="en-US" altLang="tr-TR" b="1" dirty="0" smtClean="0">
                <a:solidFill>
                  <a:srgbClr val="000066"/>
                </a:solidFill>
              </a:rPr>
              <a:t/>
            </a:r>
            <a:br>
              <a:rPr lang="en-US" altLang="tr-TR" b="1" dirty="0" smtClean="0">
                <a:solidFill>
                  <a:srgbClr val="000066"/>
                </a:solidFill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1552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>
            <p:extLst>
              <p:ext uri="{D42A27DB-BD31-4B8C-83A1-F6EECF244321}">
                <p14:modId xmlns:p14="http://schemas.microsoft.com/office/powerpoint/2010/main" val="353194094"/>
              </p:ext>
            </p:extLst>
          </p:nvPr>
        </p:nvGraphicFramePr>
        <p:xfrm>
          <a:off x="899592" y="836712"/>
          <a:ext cx="80648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Dikdörtgen"/>
          <p:cNvSpPr/>
          <p:nvPr/>
        </p:nvSpPr>
        <p:spPr>
          <a:xfrm>
            <a:off x="35496" y="188640"/>
            <a:ext cx="9721080" cy="55399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defTabSz="762000" eaLnBrk="0" hangingPunct="0">
              <a:defRPr/>
            </a:pPr>
            <a:r>
              <a:rPr lang="tr-TR" sz="30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STRATEJİK</a:t>
            </a:r>
            <a:r>
              <a:rPr lang="tr-TR" sz="30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PLANLAMA İÇİN ÖRGÜT YAPISI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683568" y="407566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2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STRATEJİK</a:t>
            </a:r>
            <a:r>
              <a:rPr lang="tr-TR" sz="32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PLANLAMA İÇİN UYGUN ÖRGÜT YAPISI OLUŞUMU</a:t>
            </a:r>
          </a:p>
        </p:txBody>
      </p:sp>
      <p:sp>
        <p:nvSpPr>
          <p:cNvPr id="18435" name="13 Dikdörtgen"/>
          <p:cNvSpPr>
            <a:spLocks noChangeArrowheads="1"/>
          </p:cNvSpPr>
          <p:nvPr/>
        </p:nvSpPr>
        <p:spPr bwMode="auto">
          <a:xfrm>
            <a:off x="755650" y="1484784"/>
            <a:ext cx="5112494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762000">
              <a:buClr>
                <a:srgbClr val="003399"/>
              </a:buClr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1.Planlamaya katılmış olan uygulamacılar plan hedefleri için çalışmayı kendi yükümlülükleri olarak benimserler. </a:t>
            </a:r>
          </a:p>
          <a:p>
            <a:pPr algn="just" defTabSz="762000">
              <a:buClr>
                <a:srgbClr val="003399"/>
              </a:buClr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algn="just" defTabSz="762000">
              <a:buClr>
                <a:srgbClr val="003399"/>
              </a:buClr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2.Uygulamacı yöneticiler uygulama sorunlarını yakından bildikleri için planlama görüşmelerinde daha faydalı ve yapıcı olurlar.</a:t>
            </a:r>
          </a:p>
          <a:p>
            <a:pPr algn="just" defTabSz="762000">
              <a:buClr>
                <a:srgbClr val="003399"/>
              </a:buClr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algn="just" defTabSz="762000">
              <a:buClr>
                <a:srgbClr val="003399"/>
              </a:buClr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3.Farklı işlev yöneticilerini bir araya getirerek haberleşmeyi kolaylaştırır.</a:t>
            </a:r>
          </a:p>
          <a:p>
            <a:pPr algn="just" defTabSz="762000">
              <a:buClr>
                <a:srgbClr val="003399"/>
              </a:buClr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algn="just" defTabSz="762000">
              <a:buClr>
                <a:srgbClr val="003399"/>
              </a:buClr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4.Beklenen sonuçlarla gerçekleşen sonuçların kıyaslanması ile kontrol olanağı sağlanır.</a:t>
            </a:r>
          </a:p>
          <a:p>
            <a:pPr algn="just" defTabSz="762000">
              <a:buClr>
                <a:srgbClr val="003399"/>
              </a:buClr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algn="just" defTabSz="762000">
              <a:buClr>
                <a:srgbClr val="003399"/>
              </a:buClr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5.Planlama faaliyetlerini yürütecek olan bir uzman planlamacı, planlama sürecinde bu yöneticilere danışmanlık edecektir.</a:t>
            </a:r>
          </a:p>
        </p:txBody>
      </p:sp>
      <p:pic>
        <p:nvPicPr>
          <p:cNvPr id="17419" name="Picture 11" descr="C:\Users\Kara\Pictures\cam_satranc_taslari_421890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5585129" y="1484784"/>
            <a:ext cx="3379359" cy="489654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\\KLMN-AA0CC8569B\Stratejik Yonetim\strateji\football_strategy.jpg"/>
          <p:cNvPicPr>
            <a:picLocks noChangeAspect="1" noChangeArrowheads="1"/>
          </p:cNvPicPr>
          <p:nvPr/>
        </p:nvPicPr>
        <p:blipFill rotWithShape="1">
          <a:blip r:embed="rId4" cstate="print">
            <a:lum/>
          </a:blip>
          <a:srcRect r="8039"/>
          <a:stretch/>
        </p:blipFill>
        <p:spPr bwMode="auto">
          <a:xfrm>
            <a:off x="6444208" y="1364570"/>
            <a:ext cx="2697936" cy="4728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51 Dikdörtgen"/>
          <p:cNvSpPr/>
          <p:nvPr/>
        </p:nvSpPr>
        <p:spPr>
          <a:xfrm>
            <a:off x="755576" y="550421"/>
            <a:ext cx="8224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6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PLANLAMACININ</a:t>
            </a:r>
            <a:r>
              <a:rPr lang="tr-TR" sz="3600" b="1" dirty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GÖREVLERİ</a:t>
            </a:r>
          </a:p>
        </p:txBody>
      </p:sp>
      <p:sp>
        <p:nvSpPr>
          <p:cNvPr id="53" name="52 Dikdörtgen"/>
          <p:cNvSpPr/>
          <p:nvPr/>
        </p:nvSpPr>
        <p:spPr>
          <a:xfrm>
            <a:off x="755576" y="1292562"/>
            <a:ext cx="56886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62000">
              <a:defRPr/>
            </a:pPr>
            <a:r>
              <a:rPr lang="tr-TR" sz="2000" dirty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1.Amaç belirlemede tepe yöneticisine yardım etme</a:t>
            </a:r>
          </a:p>
          <a:p>
            <a:pPr algn="just" defTabSz="762000">
              <a:defRPr/>
            </a:pPr>
            <a:endParaRPr lang="tr-TR" sz="1000" dirty="0">
              <a:ln w="1905"/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762000">
              <a:defRPr/>
            </a:pPr>
            <a:r>
              <a:rPr lang="tr-TR" sz="2000" dirty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2.Çevre analizi yaparak hipotez geliştirme</a:t>
            </a:r>
          </a:p>
          <a:p>
            <a:pPr algn="just" defTabSz="762000">
              <a:defRPr/>
            </a:pPr>
            <a:endParaRPr lang="tr-TR" sz="1000" dirty="0">
              <a:ln w="1905"/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762000">
              <a:defRPr/>
            </a:pPr>
            <a:r>
              <a:rPr lang="tr-TR" sz="2000" dirty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3.Yeni teknikleri işletme  uygulama</a:t>
            </a:r>
          </a:p>
          <a:p>
            <a:pPr algn="just" defTabSz="762000">
              <a:defRPr/>
            </a:pPr>
            <a:endParaRPr lang="tr-TR" sz="1000" dirty="0">
              <a:ln w="1905"/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762000">
              <a:defRPr/>
            </a:pPr>
            <a:r>
              <a:rPr lang="tr-TR" sz="2000" dirty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4.İşbirliği yapabilme ve öğüt verebilme yeteneği</a:t>
            </a:r>
          </a:p>
          <a:p>
            <a:pPr algn="just" defTabSz="762000">
              <a:defRPr/>
            </a:pPr>
            <a:endParaRPr lang="tr-TR" sz="1000" dirty="0">
              <a:ln w="1905"/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762000">
              <a:defRPr/>
            </a:pPr>
            <a:r>
              <a:rPr lang="tr-TR" sz="2000" dirty="0" smtClean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5.Çevredeki </a:t>
            </a:r>
            <a:r>
              <a:rPr lang="tr-TR" sz="2000" dirty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fırsatları ve işletmenin potansiyelini </a:t>
            </a:r>
            <a:r>
              <a:rPr lang="tr-TR" sz="2000" dirty="0" smtClean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değerlendirme </a:t>
            </a:r>
            <a:r>
              <a:rPr lang="tr-TR" sz="2000" dirty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ve stratejiler tavsiye etme</a:t>
            </a:r>
          </a:p>
          <a:p>
            <a:pPr algn="just" defTabSz="762000">
              <a:defRPr/>
            </a:pPr>
            <a:endParaRPr lang="tr-TR" sz="1000" dirty="0">
              <a:ln w="1905"/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762000">
              <a:defRPr/>
            </a:pPr>
            <a:r>
              <a:rPr lang="tr-TR" sz="2000" dirty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6</a:t>
            </a:r>
            <a:r>
              <a:rPr lang="tr-TR" sz="2000" dirty="0" smtClean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.Rakipleri </a:t>
            </a:r>
            <a:r>
              <a:rPr lang="tr-TR" sz="2000" dirty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araştırma ve işletme ile kıyaslama</a:t>
            </a:r>
          </a:p>
          <a:p>
            <a:pPr algn="just" defTabSz="762000">
              <a:defRPr/>
            </a:pPr>
            <a:endParaRPr lang="tr-TR" sz="1000" dirty="0">
              <a:ln w="1905"/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762000">
              <a:defRPr/>
            </a:pPr>
            <a:r>
              <a:rPr lang="tr-TR" sz="2000" dirty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7</a:t>
            </a:r>
            <a:r>
              <a:rPr lang="tr-TR" sz="2000" dirty="0" smtClean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.Farklı </a:t>
            </a:r>
            <a:r>
              <a:rPr lang="tr-TR" sz="2000" dirty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bölümlerinin planlarını bütünleştirme</a:t>
            </a:r>
          </a:p>
          <a:p>
            <a:pPr algn="just" defTabSz="762000">
              <a:defRPr/>
            </a:pPr>
            <a:endParaRPr lang="tr-TR" sz="1000" dirty="0">
              <a:ln w="1905"/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762000">
              <a:defRPr/>
            </a:pPr>
            <a:r>
              <a:rPr lang="tr-TR" sz="2000" dirty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8</a:t>
            </a:r>
            <a:r>
              <a:rPr lang="tr-TR" sz="2000" dirty="0" smtClean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.Yöneticilere </a:t>
            </a:r>
            <a:r>
              <a:rPr lang="tr-TR" sz="2000" dirty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planlama konusunda yardım etme </a:t>
            </a:r>
          </a:p>
          <a:p>
            <a:pPr algn="just" defTabSz="762000">
              <a:defRPr/>
            </a:pPr>
            <a:endParaRPr lang="tr-TR" sz="1000" dirty="0">
              <a:ln w="1905"/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762000">
              <a:defRPr/>
            </a:pPr>
            <a:r>
              <a:rPr lang="tr-TR" sz="2000" dirty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9</a:t>
            </a:r>
            <a:r>
              <a:rPr lang="tr-TR" sz="2000" dirty="0" smtClean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.Planlama </a:t>
            </a:r>
            <a:r>
              <a:rPr lang="tr-TR" sz="2000" dirty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toplantılarının sekreteri olma</a:t>
            </a:r>
          </a:p>
          <a:p>
            <a:pPr algn="just" defTabSz="762000">
              <a:defRPr/>
            </a:pPr>
            <a:endParaRPr lang="tr-TR" sz="1000" dirty="0">
              <a:ln w="1905"/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762000">
              <a:defRPr/>
            </a:pPr>
            <a:r>
              <a:rPr lang="tr-TR" sz="2000" dirty="0" smtClean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10.</a:t>
            </a:r>
            <a:r>
              <a:rPr lang="tr-TR" sz="2000" dirty="0" smtClean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Planlama </a:t>
            </a:r>
            <a:r>
              <a:rPr lang="tr-TR" sz="2000" dirty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komitesinin el kitabını </a:t>
            </a:r>
            <a:r>
              <a:rPr lang="tr-TR" sz="2000" dirty="0" smtClean="0">
                <a:ln w="1905"/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hazırlama</a:t>
            </a:r>
            <a:endParaRPr lang="tr-TR" sz="2000" dirty="0">
              <a:ln w="1905"/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4350" y="1928813"/>
            <a:ext cx="8102600" cy="4446587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500" dirty="0" smtClean="0">
                <a:solidFill>
                  <a:srgbClr val="002060"/>
                </a:solidFill>
              </a:rPr>
              <a:t>Firmanın uzun vadeli performansını etkileyecek olan hedefler, alternatifler ve tercihler stratejik planlama kapsamında ele alınır</a:t>
            </a:r>
            <a:r>
              <a:rPr lang="en-US" altLang="tr-TR" sz="2500" dirty="0" smtClean="0">
                <a:solidFill>
                  <a:srgbClr val="002060"/>
                </a:solidFill>
              </a:rPr>
              <a:t>.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r-TR" altLang="tr-TR" sz="2500" dirty="0" smtClean="0">
                <a:solidFill>
                  <a:srgbClr val="002060"/>
                </a:solidFill>
              </a:rPr>
              <a:t>Stratejik plan firmanın faaliyet göstereceği ve rekabet edeceği sektörlerin, pazarların ve rekabet yollarının seçimiyle ilgili kararların yer aldığı yazılı bir yol haritasıdır.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1246188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STRATEJİK</a:t>
            </a:r>
            <a:r>
              <a:rPr lang="tr-T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smtClean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PLANLAMA</a:t>
            </a:r>
            <a:r>
              <a:rPr lang="tr-TR" altLang="tr-TR" sz="3500" b="1" dirty="0" smtClean="0">
                <a:solidFill>
                  <a:srgbClr val="336699"/>
                </a:solidFill>
              </a:rPr>
              <a:t/>
            </a:r>
            <a:br>
              <a:rPr lang="tr-TR" altLang="tr-TR" sz="3500" b="1" dirty="0" smtClean="0">
                <a:solidFill>
                  <a:srgbClr val="336699"/>
                </a:solidFill>
              </a:rPr>
            </a:br>
            <a:r>
              <a:rPr lang="tr-TR" altLang="tr-TR" sz="4000" b="1" dirty="0" smtClean="0">
                <a:solidFill>
                  <a:srgbClr val="800000"/>
                </a:solidFill>
                <a:latin typeface="Arial" charset="0"/>
              </a:rPr>
              <a:t>Tanım</a:t>
            </a:r>
            <a:endParaRPr lang="en-US" altLang="tr-TR" sz="4000" b="1" dirty="0" smtClean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Prof.Dr.Cemal ZEHİR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386-F510-4CBC-805C-9276279BD5CF}" type="slidenum">
              <a:rPr lang="tr-TR" smtClean="0"/>
              <a:pPr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52006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tr-TR" sz="3200" dirty="0" smtClean="0"/>
              <a:t>“</a:t>
            </a:r>
            <a:r>
              <a:rPr lang="tr-TR" sz="3200" dirty="0">
                <a:latin typeface="Arial Narrow" panose="020B0606020202030204" pitchFamily="34" charset="0"/>
              </a:rPr>
              <a:t>kamu idarelerinin orta ve uzun vadeli amaçlarını, temel ilke ve politikalarını, </a:t>
            </a:r>
            <a:r>
              <a:rPr lang="tr-TR" sz="3200" dirty="0" smtClean="0">
                <a:latin typeface="Arial Narrow" panose="020B0606020202030204" pitchFamily="34" charset="0"/>
              </a:rPr>
              <a:t>hedef  ve </a:t>
            </a:r>
            <a:r>
              <a:rPr lang="tr-TR" sz="3200" dirty="0">
                <a:latin typeface="Arial Narrow" panose="020B0606020202030204" pitchFamily="34" charset="0"/>
              </a:rPr>
              <a:t>önceliklerini, performans ölçütlerini, bunlara ulaşmak için izlenecek yöntemler </a:t>
            </a:r>
            <a:r>
              <a:rPr lang="tr-TR" sz="3200" dirty="0" smtClean="0">
                <a:latin typeface="Arial Narrow" panose="020B0606020202030204" pitchFamily="34" charset="0"/>
              </a:rPr>
              <a:t>ile kaynak </a:t>
            </a:r>
            <a:r>
              <a:rPr lang="tr-TR" sz="3200" dirty="0">
                <a:latin typeface="Arial Narrow" panose="020B0606020202030204" pitchFamily="34" charset="0"/>
              </a:rPr>
              <a:t>dağılımlarını içeren plan</a:t>
            </a:r>
            <a:r>
              <a:rPr lang="tr-TR" sz="3200" dirty="0" smtClean="0">
                <a:latin typeface="Arial Narrow" panose="020B0606020202030204" pitchFamily="34" charset="0"/>
              </a:rPr>
              <a:t>” </a:t>
            </a:r>
            <a:r>
              <a:rPr lang="tr-TR" dirty="0" smtClean="0">
                <a:latin typeface="Arial Narrow" panose="020B0606020202030204" pitchFamily="34" charset="0"/>
              </a:rPr>
              <a:t>olarak </a:t>
            </a:r>
            <a:r>
              <a:rPr lang="tr-TR" dirty="0">
                <a:latin typeface="Arial Narrow" panose="020B0606020202030204" pitchFamily="34" charset="0"/>
              </a:rPr>
              <a:t>tanımlanmıştır</a:t>
            </a:r>
            <a:r>
              <a:rPr lang="tr-TR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5018 SAYILI KANUNDA STRATEJİK PLAN,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Prof.Dr.Cemal ZEHİR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386-F510-4CBC-805C-9276279BD5CF}" type="slidenum">
              <a:rPr lang="tr-TR" smtClean="0"/>
              <a:pPr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7757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507413" cy="4924425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tr-TR" sz="2900" b="1" smtClean="0">
                <a:solidFill>
                  <a:srgbClr val="006666"/>
                </a:solidFill>
              </a:rPr>
              <a:t>Kuruluşun bulunduğu nokta ile ulaşmayı arzu ettiği durum arasındaki yolu tarif eder. </a:t>
            </a:r>
          </a:p>
          <a:p>
            <a:pPr marL="457200" indent="-457200" eaLnBrk="1" hangingPunct="1">
              <a:buFontTx/>
              <a:buNone/>
            </a:pPr>
            <a:r>
              <a:rPr lang="tr-TR" sz="2900" b="1" smtClean="0">
                <a:solidFill>
                  <a:schemeClr val="accent2"/>
                </a:solidFill>
              </a:rPr>
              <a:t>Kuruluşun amaçlarını, hedeflerini ve bunlara ulaşmayı mümkün kılacak yöntemleri belirlemesini gerektirir. </a:t>
            </a:r>
          </a:p>
          <a:p>
            <a:pPr marL="457200" indent="-457200" eaLnBrk="1" hangingPunct="1">
              <a:buFontTx/>
              <a:buNone/>
            </a:pPr>
            <a:r>
              <a:rPr lang="tr-TR" sz="2900" b="1" smtClean="0">
                <a:solidFill>
                  <a:srgbClr val="006666"/>
                </a:solidFill>
              </a:rPr>
              <a:t>Uzun vadeli ve geleceğe dönük bir bakış açısı taşır.</a:t>
            </a:r>
          </a:p>
          <a:p>
            <a:pPr marL="457200" indent="-457200" eaLnBrk="1" hangingPunct="1">
              <a:buFontTx/>
              <a:buNone/>
            </a:pPr>
            <a:r>
              <a:rPr lang="tr-TR" sz="2900" b="1" smtClean="0">
                <a:solidFill>
                  <a:schemeClr val="accent2"/>
                </a:solidFill>
              </a:rPr>
              <a:t>Kuruluş bütçesi hazırlanırken kaynak tahsisinin önceliklere dayandırılmasına ve hesap verme sorumluluğuna rehberlik eder.</a:t>
            </a:r>
            <a:r>
              <a:rPr lang="tr-TR" sz="2900" b="1" smtClean="0"/>
              <a:t>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941388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tr-TR" sz="4000" b="1" i="1" smtClean="0">
                <a:solidFill>
                  <a:srgbClr val="D60093"/>
                </a:solidFill>
                <a:latin typeface="Comic Sans MS" pitchFamily="66" charset="0"/>
              </a:rPr>
              <a:t>Stratejik Planlamanın Tanımı ve İşlevleri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Prof.Dr.Cemal ZEHİR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386-F510-4CBC-805C-9276279BD5CF}" type="slidenum">
              <a:rPr lang="tr-TR" smtClean="0"/>
              <a:pPr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4220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12875"/>
            <a:ext cx="7775575" cy="5040313"/>
          </a:xfrm>
          <a:noFill/>
        </p:spPr>
        <p:txBody>
          <a:bodyPr lIns="18000" tIns="10800" rIns="18000" bIns="10800"/>
          <a:lstStyle/>
          <a:p>
            <a:pPr eaLnBrk="1" hangingPunct="1">
              <a:buFontTx/>
              <a:buNone/>
            </a:pPr>
            <a:r>
              <a:rPr lang="tr-TR" sz="2800" b="1" dirty="0" smtClean="0">
                <a:solidFill>
                  <a:srgbClr val="3333FF"/>
                </a:solidFill>
              </a:rPr>
              <a:t>TAKİP: Geçmiş ve Bugünkü durum hakkında kapsamlı veri toplar  ve Gelecekteki durumu öngörür.</a:t>
            </a:r>
          </a:p>
          <a:p>
            <a:pPr eaLnBrk="1" hangingPunct="1">
              <a:buFontTx/>
              <a:buNone/>
            </a:pPr>
            <a:r>
              <a:rPr lang="tr-TR" sz="2800" b="1" dirty="0" smtClean="0">
                <a:solidFill>
                  <a:srgbClr val="D60093"/>
                </a:solidFill>
              </a:rPr>
              <a:t>DÜZEN: Geleceğin şekillenmesi için planlı bir gelişimi destekler.</a:t>
            </a:r>
          </a:p>
          <a:p>
            <a:pPr eaLnBrk="1" hangingPunct="1">
              <a:buFontTx/>
              <a:buNone/>
            </a:pPr>
            <a:r>
              <a:rPr lang="tr-TR" sz="2800" b="1" dirty="0" smtClean="0">
                <a:solidFill>
                  <a:srgbClr val="3333FF"/>
                </a:solidFill>
              </a:rPr>
              <a:t>ANALİZ: Gerçek verilere dayalı olarak kuruluşu harekete geçirir.</a:t>
            </a:r>
          </a:p>
          <a:p>
            <a:pPr eaLnBrk="1" hangingPunct="1">
              <a:buFontTx/>
              <a:buNone/>
            </a:pPr>
            <a:r>
              <a:rPr lang="tr-TR" sz="2800" b="1" dirty="0" smtClean="0">
                <a:solidFill>
                  <a:srgbClr val="D60093"/>
                </a:solidFill>
              </a:rPr>
              <a:t>VERİMLİLİK: Temel sorumluluk alanlarının belirlenmesini (bireysel-bölümsel) ve kaynakların etkin bir şekilde tahsis edilmesine yarar sağlar.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850900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tr-TR" b="1" i="1" smtClean="0">
                <a:solidFill>
                  <a:srgbClr val="D60093"/>
                </a:solidFill>
                <a:latin typeface="Comic Sans MS" pitchFamily="66" charset="0"/>
              </a:rPr>
              <a:t>Stratejik Planlamanın Faydaları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Prof.Dr.Cemal ZEHİR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386-F510-4CBC-805C-9276279BD5CF}" type="slidenum">
              <a:rPr lang="tr-TR" smtClean="0"/>
              <a:pPr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0862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404813"/>
            <a:ext cx="7848600" cy="6264275"/>
          </a:xfrm>
          <a:noFill/>
        </p:spPr>
        <p:txBody>
          <a:bodyPr lIns="18000" tIns="10800" rIns="18000" bIns="10800"/>
          <a:lstStyle/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D60093"/>
                </a:solidFill>
              </a:rPr>
              <a:t>KATILIMCILIK: Kuruluşun tümünü katılımcı bir yaklaşımla ortak hedeflere yönlendirir.</a:t>
            </a:r>
          </a:p>
          <a:p>
            <a:pPr eaLnBrk="1" hangingPunct="1">
              <a:buFontTx/>
              <a:buNone/>
            </a:pPr>
            <a:endParaRPr lang="tr-TR" b="1" dirty="0" smtClean="0">
              <a:solidFill>
                <a:srgbClr val="D60093"/>
              </a:solidFill>
            </a:endParaRPr>
          </a:p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3333FF"/>
                </a:solidFill>
              </a:rPr>
              <a:t>FARKINDALIK: Çevredeki fırsatları ve tehlikeleri zamanında fark edebilmek için sürekli olarak tarama yapar.</a:t>
            </a:r>
          </a:p>
          <a:p>
            <a:pPr eaLnBrk="1" hangingPunct="1">
              <a:buFontTx/>
              <a:buNone/>
            </a:pPr>
            <a:endParaRPr lang="tr-TR" b="1" dirty="0" smtClean="0">
              <a:solidFill>
                <a:srgbClr val="3333FF"/>
              </a:solidFill>
            </a:endParaRPr>
          </a:p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D60093"/>
                </a:solidFill>
              </a:rPr>
              <a:t>İYİLEŞTİRME: Kurumun güçlü yönlerinin avantajını elde etmeye, zayıf yönlerini azaltmaya ve yok etmeye odaklanır.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Prof.Dr.Cemal ZEHİR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386-F510-4CBC-805C-9276279BD5CF}" type="slidenum">
              <a:rPr lang="tr-TR" smtClean="0"/>
              <a:pPr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147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642350" cy="4968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tr-TR" sz="2400" b="1" dirty="0" smtClean="0">
                <a:solidFill>
                  <a:srgbClr val="3333FF"/>
                </a:solidFill>
              </a:rPr>
              <a:t>En öncelikli hedeflerimiz hangileri olacak?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tr-TR" sz="2400" dirty="0" smtClean="0">
              <a:solidFill>
                <a:srgbClr val="D60093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tr-TR" sz="2400" b="1" dirty="0" smtClean="0">
                <a:solidFill>
                  <a:srgbClr val="3333FF"/>
                </a:solidFill>
              </a:rPr>
              <a:t>Bu hedeflere ulaşmak için hangi yolları seçeceğiz?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tr-TR" sz="2400" b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tr-TR" sz="2400" b="1" dirty="0" smtClean="0">
                <a:solidFill>
                  <a:srgbClr val="3333FF"/>
                </a:solidFill>
              </a:rPr>
              <a:t>Alt hedef ve faaliyetler nelerdir?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tr-TR" sz="2400" b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tr-TR" sz="2400" b="1" dirty="0" smtClean="0">
                <a:solidFill>
                  <a:srgbClr val="3333FF"/>
                </a:solidFill>
              </a:rPr>
              <a:t>Bunların başarısını hangi performans göstergeleri ile ölçebiliriz?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60350"/>
            <a:ext cx="9144000" cy="86518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r" eaLnBrk="1" hangingPunct="1"/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Stratejik planlama şu kritik tercihlerin yapılmasına yardımcı olur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Prof.Dr.Cemal ZEHİR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386-F510-4CBC-805C-9276279BD5CF}" type="slidenum">
              <a:rPr lang="tr-TR" smtClean="0"/>
              <a:pPr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190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16024" y="140439"/>
            <a:ext cx="9252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35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STRATEJİK</a:t>
            </a:r>
            <a:r>
              <a:rPr lang="tr-TR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5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PLANLAMA VE AMAÇLAR SİSTEMİ</a:t>
            </a:r>
          </a:p>
        </p:txBody>
      </p:sp>
      <p:graphicFrame>
        <p:nvGraphicFramePr>
          <p:cNvPr id="9" name="8 Diyagram"/>
          <p:cNvGraphicFramePr/>
          <p:nvPr>
            <p:extLst>
              <p:ext uri="{D42A27DB-BD31-4B8C-83A1-F6EECF244321}">
                <p14:modId xmlns:p14="http://schemas.microsoft.com/office/powerpoint/2010/main" val="2919065969"/>
              </p:ext>
            </p:extLst>
          </p:nvPr>
        </p:nvGraphicFramePr>
        <p:xfrm>
          <a:off x="-756592" y="1052736"/>
          <a:ext cx="9900592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0" y="1566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0" y="5291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865187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tr-TR" altLang="tr-TR" sz="3600" dirty="0" smtClean="0">
                <a:solidFill>
                  <a:srgbClr val="3333FF"/>
                </a:solidFill>
              </a:rPr>
              <a:t>STRATEJİK PLANLAMA SÜRECİ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Prof.Dr.Cemal ZEHİR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386-F510-4CBC-805C-9276279BD5CF}" type="slidenum">
              <a:rPr lang="tr-TR" smtClean="0"/>
              <a:pPr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3518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1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964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rgbClr val="FFFF00"/>
                          </a:solidFill>
                        </a:rPr>
                        <a:t>Seviye</a:t>
                      </a:r>
                      <a:endParaRPr lang="tr-TR" sz="1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rgbClr val="FFFF00"/>
                          </a:solidFill>
                        </a:rPr>
                        <a:t>Vade (yıl)</a:t>
                      </a:r>
                      <a:endParaRPr lang="tr-TR" sz="1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rgbClr val="FFFF00"/>
                          </a:solidFill>
                        </a:rPr>
                        <a:t>Amaç</a:t>
                      </a:r>
                      <a:endParaRPr lang="tr-TR" sz="1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rgbClr val="FFFF00"/>
                          </a:solidFill>
                        </a:rPr>
                        <a:t>Kapsam</a:t>
                      </a:r>
                      <a:endParaRPr lang="tr-TR" sz="1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rgbClr val="FFFF00"/>
                          </a:solidFill>
                        </a:rPr>
                        <a:t>Sorumlu</a:t>
                      </a:r>
                      <a:endParaRPr lang="tr-TR" sz="1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663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Şirket stratejileri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Uzun (3+)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Misyona katkı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Genel ve en önemli konular (örnek: büyüme, küçülme, tasfiye, ortaklık, vs.)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Yönetim kurulu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9663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İş birimi stratejileri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Orta (1-3)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Şirket stratejilerine katkı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Genel ve önemli</a:t>
                      </a:r>
                      <a:r>
                        <a:rPr lang="tr-TR" sz="1800" baseline="0" dirty="0" smtClean="0"/>
                        <a:t> konular (örnek: m</a:t>
                      </a:r>
                      <a:r>
                        <a:rPr lang="tr-TR" sz="1800" dirty="0" smtClean="0"/>
                        <a:t>evcut ortamda rekabet avantajları arayışı)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İcra kurulu (genel müdür ve yardımcıları)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9663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İşlevsel taktikler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Kısa (12 aylık)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İş birimi stratejilerine katkı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Temel ve destek faaliyetlerle ilgili ayrıntılı taktikler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Uzman bölüm yöneticileri (örnek: üretim müdürü)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8046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Operasyonlar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gündelik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İşlevsel taktiklere</a:t>
                      </a:r>
                      <a:r>
                        <a:rPr lang="tr-TR" sz="1800" baseline="0" dirty="0" smtClean="0"/>
                        <a:t> katkı</a:t>
                      </a:r>
                      <a:endParaRPr lang="tr-TR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Temel ve destek faaliyetlerinin uygulanması ile ilgili çok ayrıntılı programlar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Orta ve alt düzey yöneticiler (örnek:</a:t>
                      </a:r>
                      <a:r>
                        <a:rPr lang="tr-TR" sz="1800" baseline="0" dirty="0" smtClean="0"/>
                        <a:t> üretim şefleri)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Prof.Dr.Cemal ZEHİR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386-F510-4CBC-805C-9276279BD5CF}" type="slidenum">
              <a:rPr lang="tr-TR" smtClean="0"/>
              <a:pPr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000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49275"/>
            <a:ext cx="6296025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0" y="3705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tr-TR" altLang="tr-TR" sz="4000" b="1" dirty="0" smtClean="0">
                <a:solidFill>
                  <a:srgbClr val="3333FF"/>
                </a:solidFill>
              </a:rPr>
              <a:t>STRATEJİK PLANMA SÜRECİ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Prof.Dr.Cemal ZEHİR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386-F510-4CBC-805C-9276279BD5CF}" type="slidenum">
              <a:rPr lang="tr-TR" smtClean="0"/>
              <a:pPr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2781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76425" y="365126"/>
            <a:ext cx="5143847" cy="132556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Stratejik </a:t>
            </a:r>
            <a:r>
              <a:rPr lang="tr-TR" dirty="0"/>
              <a:t>Yönetim </a:t>
            </a:r>
            <a:r>
              <a:rPr lang="tr-TR" dirty="0" smtClean="0"/>
              <a:t>Süreci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STRATEJİK </a:t>
            </a:r>
            <a:r>
              <a:rPr lang="tr-TR" dirty="0"/>
              <a:t>PLAN HAZIRLIK </a:t>
            </a:r>
            <a:r>
              <a:rPr lang="tr-TR" dirty="0" smtClean="0"/>
              <a:t>SÜRECİ</a:t>
            </a:r>
          </a:p>
          <a:p>
            <a:pPr lvl="1"/>
            <a:r>
              <a:rPr lang="tr-TR" dirty="0"/>
              <a:t>Planlama </a:t>
            </a:r>
            <a:r>
              <a:rPr lang="tr-TR" dirty="0" smtClean="0"/>
              <a:t>sürecinin planlanması</a:t>
            </a:r>
            <a:endParaRPr lang="tr-TR" dirty="0"/>
          </a:p>
          <a:p>
            <a:pPr lvl="2"/>
            <a:r>
              <a:rPr lang="tr-TR" dirty="0" smtClean="0"/>
              <a:t> </a:t>
            </a:r>
            <a:r>
              <a:rPr lang="tr-TR" dirty="0"/>
              <a:t>Planın sahiplenilmesi</a:t>
            </a:r>
          </a:p>
          <a:p>
            <a:pPr lvl="2"/>
            <a:r>
              <a:rPr lang="tr-TR" dirty="0"/>
              <a:t> Planlama sürecinin organizasyonu</a:t>
            </a:r>
          </a:p>
          <a:p>
            <a:pPr lvl="2"/>
            <a:r>
              <a:rPr lang="tr-TR" dirty="0"/>
              <a:t> İhtiyaçların tespiti</a:t>
            </a:r>
          </a:p>
          <a:p>
            <a:pPr lvl="2"/>
            <a:r>
              <a:rPr lang="tr-TR" dirty="0"/>
              <a:t> Zaman planı</a:t>
            </a:r>
          </a:p>
          <a:p>
            <a:pPr lvl="2"/>
            <a:r>
              <a:rPr lang="tr-TR" dirty="0"/>
              <a:t> Hazırlık programı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6801"/>
            <a:ext cx="9144000" cy="711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01601"/>
            <a:ext cx="2062163" cy="1020762"/>
          </a:xfrm>
          <a:prstGeom prst="rect">
            <a:avLst/>
          </a:prstGeom>
        </p:spPr>
      </p:pic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2987824" y="6309320"/>
            <a:ext cx="2895600" cy="365125"/>
          </a:xfrm>
        </p:spPr>
        <p:txBody>
          <a:bodyPr/>
          <a:lstStyle/>
          <a:p>
            <a:r>
              <a:rPr lang="tr-TR" smtClean="0"/>
              <a:t>Prof.Dr.Cemal ZEHİR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386-F510-4CBC-805C-9276279BD5CF}" type="slidenum">
              <a:rPr lang="tr-TR" smtClean="0"/>
              <a:pPr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4458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12429" y="459582"/>
            <a:ext cx="6840200" cy="1325563"/>
          </a:xfrm>
        </p:spPr>
        <p:txBody>
          <a:bodyPr>
            <a:normAutofit fontScale="90000"/>
          </a:bodyPr>
          <a:lstStyle/>
          <a:p>
            <a:r>
              <a:rPr lang="tr-TR" dirty="0"/>
              <a:t>DURUM </a:t>
            </a:r>
            <a:r>
              <a:rPr lang="tr-TR" dirty="0" smtClean="0"/>
              <a:t>ANALİZİ </a:t>
            </a:r>
            <a:br>
              <a:rPr lang="tr-TR" dirty="0" smtClean="0"/>
            </a:br>
            <a:r>
              <a:rPr lang="tr-TR" dirty="0"/>
              <a:t>	 Neredeyiz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2083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Kurumsal </a:t>
            </a:r>
            <a:r>
              <a:rPr lang="tr-TR" dirty="0"/>
              <a:t>tarihçe</a:t>
            </a:r>
          </a:p>
          <a:p>
            <a:r>
              <a:rPr lang="tr-TR" dirty="0" smtClean="0"/>
              <a:t>Uygulanmakta </a:t>
            </a:r>
            <a:r>
              <a:rPr lang="tr-TR" dirty="0"/>
              <a:t>olan stratejik </a:t>
            </a:r>
            <a:r>
              <a:rPr lang="tr-TR" dirty="0" smtClean="0"/>
              <a:t>planın değerlendirilmesi</a:t>
            </a:r>
            <a:endParaRPr lang="tr-TR" dirty="0"/>
          </a:p>
          <a:p>
            <a:r>
              <a:rPr lang="tr-TR" dirty="0" smtClean="0"/>
              <a:t>Mevzuat </a:t>
            </a:r>
            <a:r>
              <a:rPr lang="tr-TR" dirty="0"/>
              <a:t>analizi</a:t>
            </a:r>
          </a:p>
          <a:p>
            <a:r>
              <a:rPr lang="tr-TR" dirty="0" smtClean="0"/>
              <a:t>Üst </a:t>
            </a:r>
            <a:r>
              <a:rPr lang="tr-TR" dirty="0"/>
              <a:t>politika belgelerinin analizi</a:t>
            </a:r>
          </a:p>
          <a:p>
            <a:r>
              <a:rPr lang="tr-TR" dirty="0" smtClean="0"/>
              <a:t>Faaliyet </a:t>
            </a:r>
            <a:r>
              <a:rPr lang="tr-TR" dirty="0"/>
              <a:t>alanları ile ürün </a:t>
            </a:r>
            <a:r>
              <a:rPr lang="tr-TR" dirty="0" smtClean="0"/>
              <a:t>ve hizmetlerin </a:t>
            </a:r>
            <a:r>
              <a:rPr lang="tr-TR" dirty="0"/>
              <a:t>belirlenmesi</a:t>
            </a:r>
          </a:p>
          <a:p>
            <a:r>
              <a:rPr lang="tr-TR" dirty="0" smtClean="0"/>
              <a:t>Paydaş </a:t>
            </a:r>
            <a:r>
              <a:rPr lang="tr-TR" dirty="0"/>
              <a:t>analizi</a:t>
            </a:r>
          </a:p>
          <a:p>
            <a:r>
              <a:rPr lang="tr-TR" dirty="0" smtClean="0"/>
              <a:t>Kuruluş </a:t>
            </a:r>
            <a:r>
              <a:rPr lang="tr-TR" dirty="0"/>
              <a:t>içi analiz</a:t>
            </a:r>
          </a:p>
          <a:p>
            <a:r>
              <a:rPr lang="tr-TR" dirty="0" smtClean="0"/>
              <a:t>………….faaliyetler </a:t>
            </a:r>
            <a:r>
              <a:rPr lang="tr-TR" dirty="0"/>
              <a:t>analizi</a:t>
            </a:r>
          </a:p>
          <a:p>
            <a:r>
              <a:rPr lang="tr-TR" dirty="0" smtClean="0"/>
              <a:t>Bulunduğumuz </a:t>
            </a:r>
            <a:r>
              <a:rPr lang="tr-TR" dirty="0"/>
              <a:t>sektörü analizi</a:t>
            </a:r>
          </a:p>
          <a:p>
            <a:r>
              <a:rPr lang="tr-TR" dirty="0" smtClean="0"/>
              <a:t>SWOT -GZFT analizi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6800"/>
            <a:ext cx="9144000" cy="711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101601"/>
            <a:ext cx="2062163" cy="1020762"/>
          </a:xfrm>
          <a:prstGeom prst="rect">
            <a:avLst/>
          </a:prstGeom>
        </p:spPr>
      </p:pic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 smtClean="0"/>
              <a:t>Prof.Dr</a:t>
            </a:r>
            <a:r>
              <a:rPr lang="tr-TR" dirty="0" smtClean="0"/>
              <a:t>.Cemal ZEHİR</a:t>
            </a:r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386-F510-4CBC-805C-9276279BD5CF}" type="slidenum">
              <a:rPr lang="tr-TR" smtClean="0"/>
              <a:pPr/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9765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8819" y="365126"/>
            <a:ext cx="6716531" cy="1325563"/>
          </a:xfrm>
        </p:spPr>
        <p:txBody>
          <a:bodyPr>
            <a:normAutofit/>
          </a:bodyPr>
          <a:lstStyle/>
          <a:p>
            <a:r>
              <a:rPr lang="tr-TR" dirty="0"/>
              <a:t>Nereye ulaşmak istiyoruz?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469036"/>
            <a:ext cx="7886700" cy="4886794"/>
          </a:xfrm>
        </p:spPr>
        <p:txBody>
          <a:bodyPr>
            <a:normAutofit fontScale="40000" lnSpcReduction="20000"/>
          </a:bodyPr>
          <a:lstStyle/>
          <a:p>
            <a:r>
              <a:rPr lang="tr-TR" sz="4800" dirty="0"/>
              <a:t>GELECEĞE </a:t>
            </a:r>
            <a:r>
              <a:rPr lang="tr-TR" sz="4800" dirty="0" err="1" smtClean="0"/>
              <a:t>BAKIŞ:</a:t>
            </a:r>
            <a:r>
              <a:rPr lang="tr-TR" sz="4800" b="1" dirty="0" err="1">
                <a:solidFill>
                  <a:srgbClr val="FF0000"/>
                </a:solidFill>
              </a:rPr>
              <a:t>Vizyonun</a:t>
            </a:r>
            <a:r>
              <a:rPr lang="tr-TR" sz="4800" b="1" dirty="0">
                <a:solidFill>
                  <a:srgbClr val="FF0000"/>
                </a:solidFill>
              </a:rPr>
              <a:t> ve Misyonun belirlenmesi</a:t>
            </a:r>
          </a:p>
          <a:p>
            <a:pPr lvl="1"/>
            <a:r>
              <a:rPr lang="tr-TR" sz="4400" dirty="0" smtClean="0"/>
              <a:t>Vizyon </a:t>
            </a:r>
            <a:endParaRPr lang="tr-TR" sz="4400" dirty="0"/>
          </a:p>
          <a:p>
            <a:pPr lvl="1"/>
            <a:r>
              <a:rPr lang="tr-TR" sz="4400" dirty="0" smtClean="0"/>
              <a:t>Misyon</a:t>
            </a:r>
            <a:endParaRPr lang="tr-TR" sz="4400" dirty="0"/>
          </a:p>
          <a:p>
            <a:pPr lvl="1"/>
            <a:r>
              <a:rPr lang="tr-TR" sz="4400" dirty="0" smtClean="0"/>
              <a:t>Temel </a:t>
            </a:r>
            <a:r>
              <a:rPr lang="tr-TR" sz="4400" dirty="0" err="1" smtClean="0"/>
              <a:t>değerler:</a:t>
            </a:r>
            <a:r>
              <a:rPr lang="tr-TR" sz="4400" b="1" dirty="0" err="1">
                <a:solidFill>
                  <a:srgbClr val="3333FF"/>
                </a:solidFill>
              </a:rPr>
              <a:t>Temel</a:t>
            </a:r>
            <a:r>
              <a:rPr lang="tr-TR" sz="4400" b="1" dirty="0">
                <a:solidFill>
                  <a:srgbClr val="3333FF"/>
                </a:solidFill>
              </a:rPr>
              <a:t> değerlerin ve politikaların belirlemesi</a:t>
            </a:r>
          </a:p>
          <a:p>
            <a:r>
              <a:rPr lang="tr-TR" sz="4800" dirty="0" smtClean="0"/>
              <a:t>ANALİZ VE </a:t>
            </a:r>
            <a:r>
              <a:rPr lang="tr-TR" sz="4800" dirty="0" err="1" smtClean="0"/>
              <a:t>DEĞERLENDİRMELER:</a:t>
            </a:r>
            <a:r>
              <a:rPr lang="tr-TR" sz="4800" b="1" dirty="0" err="1" smtClean="0">
                <a:solidFill>
                  <a:srgbClr val="FF0000"/>
                </a:solidFill>
              </a:rPr>
              <a:t>Kurumun</a:t>
            </a:r>
            <a:r>
              <a:rPr lang="tr-TR" sz="4800" b="1" dirty="0" smtClean="0">
                <a:solidFill>
                  <a:srgbClr val="FF0000"/>
                </a:solidFill>
              </a:rPr>
              <a:t> </a:t>
            </a:r>
            <a:r>
              <a:rPr lang="tr-TR" sz="4800" b="1" dirty="0">
                <a:solidFill>
                  <a:srgbClr val="FF0000"/>
                </a:solidFill>
              </a:rPr>
              <a:t>değerlendirilmesi (</a:t>
            </a:r>
            <a:r>
              <a:rPr lang="tr-TR" sz="4800" b="1" dirty="0" err="1">
                <a:solidFill>
                  <a:srgbClr val="FF0000"/>
                </a:solidFill>
              </a:rPr>
              <a:t>Özdeğerlendirme</a:t>
            </a:r>
            <a:r>
              <a:rPr lang="tr-TR" sz="4800" b="1" dirty="0">
                <a:solidFill>
                  <a:srgbClr val="FF0000"/>
                </a:solidFill>
              </a:rPr>
              <a:t> ve Çevre değerlendirme) </a:t>
            </a:r>
          </a:p>
          <a:p>
            <a:pPr lvl="1"/>
            <a:r>
              <a:rPr lang="tr-TR" sz="4400" dirty="0" smtClean="0"/>
              <a:t>PESTLE</a:t>
            </a:r>
          </a:p>
          <a:p>
            <a:pPr lvl="1"/>
            <a:r>
              <a:rPr lang="tr-TR" sz="4400" dirty="0" smtClean="0"/>
              <a:t>SWOT</a:t>
            </a:r>
          </a:p>
          <a:p>
            <a:pPr lvl="1"/>
            <a:r>
              <a:rPr lang="tr-TR" sz="4400" dirty="0" smtClean="0"/>
              <a:t>DEĞER ZİNCİRİ ANALİZİ  </a:t>
            </a:r>
            <a:endParaRPr lang="tr-TR" sz="4400" dirty="0"/>
          </a:p>
          <a:p>
            <a:pPr lvl="1"/>
            <a:r>
              <a:rPr lang="tr-TR" sz="4400" dirty="0" smtClean="0"/>
              <a:t>7 S ANALİZİ </a:t>
            </a:r>
          </a:p>
          <a:p>
            <a:pPr lvl="1"/>
            <a:r>
              <a:rPr lang="tr-TR" sz="4400" dirty="0" smtClean="0"/>
              <a:t>FONKSİYONEL GÜÇLÜ VE ZAYİF YÖN ANALİZİ</a:t>
            </a:r>
            <a:endParaRPr lang="tr-TR" sz="4400" dirty="0"/>
          </a:p>
          <a:p>
            <a:r>
              <a:rPr lang="tr-TR" sz="4800" dirty="0" smtClean="0"/>
              <a:t>STRATEJİ GELİŞTİRME :</a:t>
            </a:r>
            <a:r>
              <a:rPr lang="tr-TR" sz="4800" b="1" dirty="0">
                <a:solidFill>
                  <a:srgbClr val="3333FF"/>
                </a:solidFill>
              </a:rPr>
              <a:t>Kısa, orta ve uzun dönemler için strateji ve amaçlarını belirlemesi,</a:t>
            </a:r>
          </a:p>
          <a:p>
            <a:pPr lvl="1"/>
            <a:r>
              <a:rPr lang="tr-TR" sz="4400" dirty="0" smtClean="0"/>
              <a:t> </a:t>
            </a:r>
            <a:r>
              <a:rPr lang="tr-TR" sz="4400" dirty="0"/>
              <a:t>Amaçlar</a:t>
            </a:r>
          </a:p>
          <a:p>
            <a:pPr lvl="1"/>
            <a:r>
              <a:rPr lang="tr-TR" sz="4400" dirty="0" smtClean="0"/>
              <a:t> </a:t>
            </a:r>
            <a:r>
              <a:rPr lang="tr-TR" sz="4400" dirty="0"/>
              <a:t>Hedefler</a:t>
            </a:r>
          </a:p>
          <a:p>
            <a:pPr lvl="1"/>
            <a:r>
              <a:rPr lang="tr-TR" sz="4400" dirty="0" smtClean="0"/>
              <a:t> </a:t>
            </a:r>
            <a:r>
              <a:rPr lang="tr-TR" sz="4400" dirty="0"/>
              <a:t>Performans göstergeleri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6801"/>
            <a:ext cx="9144000" cy="7112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101601"/>
            <a:ext cx="2062163" cy="1020762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Prof.Dr.Cemal ZEHİR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386-F510-4CBC-805C-9276279BD5CF}" type="slidenum">
              <a:rPr lang="tr-TR" smtClean="0"/>
              <a:pPr/>
              <a:t>65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6005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78702" y="365126"/>
            <a:ext cx="6536648" cy="1325563"/>
          </a:xfrm>
        </p:spPr>
        <p:txBody>
          <a:bodyPr>
            <a:normAutofit fontScale="90000"/>
          </a:bodyPr>
          <a:lstStyle/>
          <a:p>
            <a:r>
              <a:rPr lang="tr-TR" dirty="0"/>
              <a:t>Gitmek istediğimiz </a:t>
            </a:r>
            <a:r>
              <a:rPr lang="tr-TR" dirty="0" smtClean="0"/>
              <a:t>yere nasıl </a:t>
            </a:r>
            <a:r>
              <a:rPr lang="tr-TR" dirty="0"/>
              <a:t>ulaşabiliriz?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STRATEJİLER:</a:t>
            </a:r>
          </a:p>
          <a:p>
            <a:pPr lvl="1"/>
            <a:r>
              <a:rPr lang="tr-TR" dirty="0" smtClean="0"/>
              <a:t>Amaç </a:t>
            </a:r>
            <a:r>
              <a:rPr lang="tr-TR" dirty="0"/>
              <a:t>ve hedeflere </a:t>
            </a:r>
            <a:r>
              <a:rPr lang="tr-TR" dirty="0" smtClean="0"/>
              <a:t>ulaşma yöntemleri</a:t>
            </a:r>
            <a:endParaRPr lang="tr-TR" dirty="0"/>
          </a:p>
          <a:p>
            <a:r>
              <a:rPr lang="tr-TR" dirty="0" smtClean="0"/>
              <a:t>PERFORMANS </a:t>
            </a:r>
            <a:r>
              <a:rPr lang="tr-TR" dirty="0" err="1" smtClean="0"/>
              <a:t>PROGRAMI:</a:t>
            </a:r>
            <a:r>
              <a:rPr lang="tr-TR" b="1" dirty="0" err="1">
                <a:solidFill>
                  <a:srgbClr val="FF0000"/>
                </a:solidFill>
              </a:rPr>
              <a:t>Stratejileri</a:t>
            </a:r>
            <a:r>
              <a:rPr lang="tr-TR" b="1" dirty="0">
                <a:solidFill>
                  <a:srgbClr val="FF0000"/>
                </a:solidFill>
              </a:rPr>
              <a:t> hayata geçirilebilmesi için ilgili kurumun ve birimlerinin hedeflerini ve performans göstergelerini belirlemesi,</a:t>
            </a:r>
          </a:p>
          <a:p>
            <a:pPr lvl="1"/>
            <a:r>
              <a:rPr lang="tr-TR" dirty="0" smtClean="0"/>
              <a:t>Performans </a:t>
            </a:r>
            <a:r>
              <a:rPr lang="tr-TR" dirty="0"/>
              <a:t>hedefleri</a:t>
            </a:r>
          </a:p>
          <a:p>
            <a:pPr lvl="1"/>
            <a:r>
              <a:rPr lang="tr-TR" dirty="0" smtClean="0"/>
              <a:t>Performans </a:t>
            </a:r>
            <a:r>
              <a:rPr lang="tr-TR" dirty="0"/>
              <a:t>göstergeleri</a:t>
            </a:r>
          </a:p>
          <a:p>
            <a:pPr lvl="1"/>
            <a:r>
              <a:rPr lang="tr-TR" dirty="0" smtClean="0"/>
              <a:t>Faaliyetler</a:t>
            </a:r>
            <a:endParaRPr lang="tr-TR" dirty="0"/>
          </a:p>
          <a:p>
            <a:pPr lvl="1"/>
            <a:r>
              <a:rPr lang="tr-TR" dirty="0" smtClean="0"/>
              <a:t>Projeler</a:t>
            </a:r>
            <a:endParaRPr lang="tr-TR" dirty="0"/>
          </a:p>
          <a:p>
            <a:pPr lvl="1"/>
            <a:r>
              <a:rPr lang="tr-TR" dirty="0" err="1" smtClean="0"/>
              <a:t>Maliyetlendirme</a:t>
            </a:r>
            <a:endParaRPr lang="tr-TR" dirty="0" smtClean="0"/>
          </a:p>
          <a:p>
            <a:pPr lvl="1"/>
            <a:r>
              <a:rPr lang="tr-TR" dirty="0" smtClean="0"/>
              <a:t>Bütçeleme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6801"/>
            <a:ext cx="9144000" cy="711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101601"/>
            <a:ext cx="2062163" cy="1020762"/>
          </a:xfrm>
          <a:prstGeom prst="rect">
            <a:avLst/>
          </a:prstGeom>
        </p:spPr>
      </p:pic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Prof.Dr.Cemal ZEHİR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386-F510-4CBC-805C-9276279BD5CF}" type="slidenum">
              <a:rPr lang="tr-TR" smtClean="0"/>
              <a:pPr/>
              <a:t>66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149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43790" y="365126"/>
            <a:ext cx="6671560" cy="1325563"/>
          </a:xfrm>
        </p:spPr>
        <p:txBody>
          <a:bodyPr>
            <a:normAutofit fontScale="90000"/>
          </a:bodyPr>
          <a:lstStyle/>
          <a:p>
            <a:r>
              <a:rPr lang="tr-TR" sz="3100" dirty="0"/>
              <a:t>Başarımızı nasıl takip </a:t>
            </a:r>
            <a:r>
              <a:rPr lang="tr-TR" sz="3100" dirty="0" smtClean="0"/>
              <a:t>eder ve </a:t>
            </a:r>
            <a:r>
              <a:rPr lang="tr-TR" sz="3100" dirty="0"/>
              <a:t>değerlendiririz?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İZLEME VE DEĞERLENDİRME:</a:t>
            </a:r>
          </a:p>
          <a:p>
            <a:pPr lvl="1"/>
            <a:r>
              <a:rPr lang="tr-TR" dirty="0" smtClean="0"/>
              <a:t>İzleme </a:t>
            </a:r>
            <a:r>
              <a:rPr lang="tr-TR" dirty="0"/>
              <a:t>ve değerlendirme planı</a:t>
            </a:r>
          </a:p>
          <a:p>
            <a:pPr lvl="1"/>
            <a:r>
              <a:rPr lang="tr-TR" dirty="0" smtClean="0"/>
              <a:t>İzleme </a:t>
            </a:r>
            <a:r>
              <a:rPr lang="tr-TR" dirty="0"/>
              <a:t>raporu</a:t>
            </a:r>
          </a:p>
          <a:p>
            <a:pPr lvl="1"/>
            <a:r>
              <a:rPr lang="tr-TR" dirty="0" smtClean="0"/>
              <a:t>Yılsonu </a:t>
            </a:r>
            <a:r>
              <a:rPr lang="tr-TR" dirty="0"/>
              <a:t>izleme ve </a:t>
            </a:r>
            <a:r>
              <a:rPr lang="tr-TR" dirty="0" smtClean="0"/>
              <a:t>değerlendirme raporu</a:t>
            </a:r>
            <a:endParaRPr lang="tr-TR" dirty="0"/>
          </a:p>
          <a:p>
            <a:pPr lvl="1"/>
            <a:r>
              <a:rPr lang="tr-TR" dirty="0" smtClean="0"/>
              <a:t>Stratejik </a:t>
            </a:r>
            <a:r>
              <a:rPr lang="tr-TR" dirty="0"/>
              <a:t>plan gerçekleşme raporu</a:t>
            </a:r>
          </a:p>
          <a:p>
            <a:pPr lvl="1"/>
            <a:r>
              <a:rPr lang="tr-TR" dirty="0" smtClean="0"/>
              <a:t>Faaliyet </a:t>
            </a:r>
            <a:r>
              <a:rPr lang="tr-TR" dirty="0"/>
              <a:t>raporu</a:t>
            </a:r>
          </a:p>
          <a:p>
            <a:pPr lvl="1"/>
            <a:r>
              <a:rPr lang="tr-TR" dirty="0" smtClean="0"/>
              <a:t>İç </a:t>
            </a:r>
            <a:r>
              <a:rPr lang="tr-TR" dirty="0"/>
              <a:t>denetim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6801"/>
            <a:ext cx="9144000" cy="711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37" y="116632"/>
            <a:ext cx="2062163" cy="1020762"/>
          </a:xfrm>
          <a:prstGeom prst="rect">
            <a:avLst/>
          </a:prstGeom>
        </p:spPr>
      </p:pic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Prof.Dr.Cemal ZEHİR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386-F510-4CBC-805C-9276279BD5CF}" type="slidenum">
              <a:rPr lang="tr-TR" smtClean="0"/>
              <a:pPr/>
              <a:t>67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2600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1123880" y="118373"/>
            <a:ext cx="7840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AMAÇLARIN</a:t>
            </a:r>
            <a:r>
              <a:rPr lang="tr-T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cap="small" dirty="0"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DEĞERLENDİRMESİ</a:t>
            </a:r>
          </a:p>
        </p:txBody>
      </p:sp>
      <p:graphicFrame>
        <p:nvGraphicFramePr>
          <p:cNvPr id="9" name="8 Diyagram"/>
          <p:cNvGraphicFramePr/>
          <p:nvPr>
            <p:extLst>
              <p:ext uri="{D42A27DB-BD31-4B8C-83A1-F6EECF244321}">
                <p14:modId xmlns:p14="http://schemas.microsoft.com/office/powerpoint/2010/main" val="3495985922"/>
              </p:ext>
            </p:extLst>
          </p:nvPr>
        </p:nvGraphicFramePr>
        <p:xfrm>
          <a:off x="899592" y="980728"/>
          <a:ext cx="784887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728036"/>
              </p:ext>
            </p:extLst>
          </p:nvPr>
        </p:nvGraphicFramePr>
        <p:xfrm>
          <a:off x="457200" y="228600"/>
          <a:ext cx="8382000" cy="5999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7882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chemeClr val="bg1"/>
                          </a:solidFill>
                          <a:latin typeface="+mn-lt"/>
                          <a:cs typeface="Andalus" pitchFamily="18" charset="-78"/>
                        </a:rPr>
                        <a:t>Stratejik Hedeflerin 5 Temel Özelliği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Andalus" pitchFamily="18" charset="-78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kern="0" dirty="0" err="1" smtClean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ndalus" pitchFamily="18" charset="-78"/>
                        </a:rPr>
                        <a:t>Operasyonel</a:t>
                      </a:r>
                      <a:r>
                        <a:rPr lang="tr-TR" sz="2400" kern="0" dirty="0" smtClean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ndalus" pitchFamily="18" charset="-78"/>
                        </a:rPr>
                        <a:t> Hedeflerin 5</a:t>
                      </a:r>
                      <a:r>
                        <a:rPr lang="en-US" sz="2400" kern="0" dirty="0" smtClean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ndalus" pitchFamily="18" charset="-78"/>
                        </a:rPr>
                        <a:t> </a:t>
                      </a:r>
                      <a:r>
                        <a:rPr lang="tr-TR" sz="2400" kern="0" dirty="0" smtClean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ndalus" pitchFamily="18" charset="-78"/>
                        </a:rPr>
                        <a:t>Temel Boyutu</a:t>
                      </a:r>
                      <a:endParaRPr lang="en-US" sz="2400" kern="0" dirty="0" smtClean="0">
                        <a:solidFill>
                          <a:schemeClr val="bg1"/>
                        </a:solidFill>
                        <a:latin typeface="+mn-lt"/>
                        <a:ea typeface="+mj-ea"/>
                        <a:cs typeface="Andalus" pitchFamily="18" charset="-78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cs typeface="Andalus" pitchFamily="18" charset="-78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err="1" smtClean="0">
                          <a:solidFill>
                            <a:srgbClr val="7030A0"/>
                          </a:solidFill>
                          <a:latin typeface="+mn-lt"/>
                        </a:rPr>
                        <a:t>Specific</a:t>
                      </a:r>
                      <a:r>
                        <a:rPr lang="tr-TR" sz="24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 (açık, belirli)</a:t>
                      </a:r>
                      <a:endParaRPr lang="en-US" sz="2400" b="1" dirty="0" smtClean="0">
                        <a:solidFill>
                          <a:srgbClr val="7030A0"/>
                        </a:solidFill>
                        <a:latin typeface="+mn-lt"/>
                      </a:endParaRPr>
                    </a:p>
                    <a:p>
                      <a:endParaRPr lang="en-US" sz="2400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tr-TR" sz="2400" b="1" kern="0" dirty="0" smtClean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Esneklik</a:t>
                      </a:r>
                      <a:endParaRPr lang="en-US" sz="2400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245">
                <a:tc>
                  <a:txBody>
                    <a:bodyPr/>
                    <a:lstStyle/>
                    <a:p>
                      <a:r>
                        <a:rPr lang="tr-TR" sz="2400" b="1" dirty="0" err="1" smtClean="0">
                          <a:solidFill>
                            <a:srgbClr val="7030A0"/>
                          </a:solidFill>
                          <a:latin typeface="+mn-lt"/>
                        </a:rPr>
                        <a:t>Measurable</a:t>
                      </a:r>
                      <a:r>
                        <a:rPr lang="tr-TR" sz="24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 (ölçülebilir)</a:t>
                      </a:r>
                      <a:endParaRPr lang="en-US" sz="2400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tr-TR" sz="2400" b="1" kern="0" dirty="0" smtClean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Yenilikçilik</a:t>
                      </a:r>
                      <a:endParaRPr lang="en-US" sz="2400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245">
                <a:tc>
                  <a:txBody>
                    <a:bodyPr/>
                    <a:lstStyle/>
                    <a:p>
                      <a:r>
                        <a:rPr lang="tr-TR" sz="2400" b="1" dirty="0" err="1" smtClean="0">
                          <a:solidFill>
                            <a:srgbClr val="7030A0"/>
                          </a:solidFill>
                          <a:latin typeface="+mn-lt"/>
                        </a:rPr>
                        <a:t>Attainable</a:t>
                      </a:r>
                      <a:r>
                        <a:rPr lang="tr-TR" sz="24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 (ulaşılabilir)</a:t>
                      </a:r>
                      <a:endParaRPr lang="en-US" sz="2400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tr-TR" sz="2400" b="1" kern="0" dirty="0" smtClean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Hız</a:t>
                      </a:r>
                      <a:endParaRPr lang="en-US" sz="2400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245">
                <a:tc>
                  <a:txBody>
                    <a:bodyPr/>
                    <a:lstStyle/>
                    <a:p>
                      <a:r>
                        <a:rPr lang="tr-TR" sz="2400" b="1" dirty="0" err="1" smtClean="0">
                          <a:solidFill>
                            <a:srgbClr val="7030A0"/>
                          </a:solidFill>
                          <a:latin typeface="+mn-lt"/>
                        </a:rPr>
                        <a:t>Realistic</a:t>
                      </a:r>
                      <a:r>
                        <a:rPr lang="tr-TR" sz="24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 (gerçekçi)</a:t>
                      </a:r>
                      <a:endParaRPr lang="en-US" sz="2400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tr-TR" sz="2400" b="1" kern="0" dirty="0" smtClean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Maliyet</a:t>
                      </a:r>
                      <a:endParaRPr lang="en-US" sz="2400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8245">
                <a:tc>
                  <a:txBody>
                    <a:bodyPr/>
                    <a:lstStyle/>
                    <a:p>
                      <a:r>
                        <a:rPr lang="tr-TR" sz="2400" b="1" dirty="0" err="1" smtClean="0">
                          <a:solidFill>
                            <a:srgbClr val="7030A0"/>
                          </a:solidFill>
                          <a:latin typeface="+mn-lt"/>
                        </a:rPr>
                        <a:t>Timely</a:t>
                      </a:r>
                      <a:r>
                        <a:rPr lang="tr-TR" sz="24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 (zamanlı)</a:t>
                      </a:r>
                      <a:endParaRPr lang="en-US" sz="2400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tr-TR" sz="2400" b="1" kern="0" dirty="0" smtClean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Kalite</a:t>
                      </a:r>
                      <a:endParaRPr lang="en-US" sz="2400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Prof.Dr.Cemal ZEHİR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386-F510-4CBC-805C-9276279BD5CF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2786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Documents and Settings\Yasemin.KLMN-AA0CC8569B\Desktop\Stratejik Yonetim\soyut\Kullanılanlar\Abstract-White-16981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925490"/>
            <a:ext cx="8136904" cy="3599854"/>
          </a:xfrm>
        </p:spPr>
        <p:txBody>
          <a:bodyPr lIns="92075" tIns="46038" rIns="92075" bIns="46038">
            <a:normAutofit/>
          </a:bodyPr>
          <a:lstStyle/>
          <a:p>
            <a:pPr marL="0" indent="0" algn="just" defTabSz="762000" eaLnBrk="1" hangingPunct="1">
              <a:buNone/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1. Pazar kısımlarının yüzde olarak bölünerek her satış servisinin ulaşması gereken hedefinin belirlenmesi,</a:t>
            </a:r>
          </a:p>
          <a:p>
            <a:pPr marL="457200" indent="-457200" algn="just" defTabSz="762000" eaLnBrk="1" hangingPunct="1">
              <a:buFontTx/>
              <a:buAutoNum type="arabicPeriod"/>
              <a:defRPr/>
            </a:pPr>
            <a:endParaRPr lang="tr-TR" sz="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762000" eaLnBrk="1" hangingPunct="1">
              <a:buFontTx/>
              <a:buNone/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2. Toplam satış tutarı için miktar belirlenmesi,</a:t>
            </a:r>
          </a:p>
          <a:p>
            <a:pPr marL="0" indent="0" algn="just" defTabSz="762000" eaLnBrk="1" hangingPunct="1">
              <a:buFontTx/>
              <a:buNone/>
              <a:defRPr/>
            </a:pPr>
            <a:endParaRPr lang="tr-TR" sz="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762000" eaLnBrk="1" hangingPunct="1">
              <a:buFontTx/>
              <a:buNone/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3. Kazanılması gereken müşteri sayısı için miktar belirlenmesi,</a:t>
            </a:r>
          </a:p>
          <a:p>
            <a:pPr marL="0" indent="0" algn="just" defTabSz="762000" eaLnBrk="1" hangingPunct="1">
              <a:buFontTx/>
              <a:buNone/>
              <a:defRPr/>
            </a:pPr>
            <a:endParaRPr lang="tr-TR" sz="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762000" eaLnBrk="1" hangingPunct="1">
              <a:buFontTx/>
              <a:buNone/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4. Ulaşılması düşünülen likidite oranı gibi,</a:t>
            </a:r>
          </a:p>
          <a:p>
            <a:pPr marL="0" indent="0" algn="just" defTabSz="762000" eaLnBrk="1" hangingPunct="1">
              <a:buFontTx/>
              <a:buNone/>
              <a:defRPr/>
            </a:pPr>
            <a:endParaRPr lang="tr-TR" sz="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762000" eaLnBrk="1" hangingPunct="1">
              <a:buFontTx/>
              <a:buNone/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5. İkincil amaçlar farklı zaman süreleri için hesaplanabilirler </a:t>
            </a:r>
          </a:p>
        </p:txBody>
      </p:sp>
      <p:sp>
        <p:nvSpPr>
          <p:cNvPr id="4" name="3 Dikdörtgen"/>
          <p:cNvSpPr/>
          <p:nvPr/>
        </p:nvSpPr>
        <p:spPr>
          <a:xfrm>
            <a:off x="467544" y="1584955"/>
            <a:ext cx="8354275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300" b="1" dirty="0">
                <a:solidFill>
                  <a:srgbClr val="002060"/>
                </a:solidFill>
                <a:effectLst>
                  <a:glow rad="635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TAKTİK AMAÇ TÜRLERİ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Prof.Dr.Cemal ZEHİR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4E386-F510-4CBC-805C-9276279BD5CF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038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heme/theme1.xml><?xml version="1.0" encoding="utf-8"?>
<a:theme xmlns:a="http://schemas.openxmlformats.org/drawingml/2006/main" name="TS10167455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BBC8FAA-EEEF-4048-9536-A7C4512102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TS101674557</Template>
  <TotalTime>0</TotalTime>
  <Words>3738</Words>
  <Application>Microsoft Office PowerPoint</Application>
  <PresentationFormat>Ekran Gösterisi (4:3)</PresentationFormat>
  <Paragraphs>670</Paragraphs>
  <Slides>67</Slides>
  <Notes>29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67</vt:i4>
      </vt:variant>
    </vt:vector>
  </HeadingPairs>
  <TitlesOfParts>
    <vt:vector size="80" baseType="lpstr">
      <vt:lpstr>Andalus</vt:lpstr>
      <vt:lpstr>Arial</vt:lpstr>
      <vt:lpstr>Arial Narrow</vt:lpstr>
      <vt:lpstr>Calibri</vt:lpstr>
      <vt:lpstr>Comic Sans MS</vt:lpstr>
      <vt:lpstr>Georgia</vt:lpstr>
      <vt:lpstr>Tahoma</vt:lpstr>
      <vt:lpstr>Times New Roman</vt:lpstr>
      <vt:lpstr>Times New Roman Tur</vt:lpstr>
      <vt:lpstr>Verdana</vt:lpstr>
      <vt:lpstr>Wingdings</vt:lpstr>
      <vt:lpstr>Wingdings 2</vt:lpstr>
      <vt:lpstr>TS101674557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TEMEL EKONOMİK VE SOSYAL AMAÇLAR</vt:lpstr>
      <vt:lpstr>PowerPoint Sunusu</vt:lpstr>
      <vt:lpstr>TEMEL EKONOMİK AMAÇLAR</vt:lpstr>
      <vt:lpstr>KARLILIK ORANLARI</vt:lpstr>
      <vt:lpstr>KARLILIĞIN ÖLÇÜMÜ</vt:lpstr>
      <vt:lpstr>PowerPoint Sunusu</vt:lpstr>
      <vt:lpstr>PowerPoint Sunusu</vt:lpstr>
      <vt:lpstr>PowerPoint Sunusu</vt:lpstr>
      <vt:lpstr>BÜYÜME  VE ORANLARI</vt:lpstr>
      <vt:lpstr>BÜYÜME AMACI SAPTAMANIN  YARARLARI</vt:lpstr>
      <vt:lpstr>PowerPoint Sunusu</vt:lpstr>
      <vt:lpstr>NİTELİKSEL BÜYÜMENİN KRİTERLERİ</vt:lpstr>
      <vt:lpstr>BÜYÜME AMACIYLA İLGİLİ FİNANSMAN NAKİT AKIŞI KULLANILIR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İşletme stratejİsİnİn sInIrlarI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Stratejik Planlama Yöneticisi  </vt:lpstr>
      <vt:lpstr>PowerPoint Sunusu</vt:lpstr>
      <vt:lpstr>PowerPoint Sunusu</vt:lpstr>
      <vt:lpstr>PowerPoint Sunusu</vt:lpstr>
      <vt:lpstr>STRATEJİK PLANLAMA Tanım</vt:lpstr>
      <vt:lpstr>5018 SAYILI KANUNDA STRATEJİK PLAN,</vt:lpstr>
      <vt:lpstr>Stratejik Planlamanın Tanımı ve İşlevleri</vt:lpstr>
      <vt:lpstr>Stratejik Planlamanın Faydaları</vt:lpstr>
      <vt:lpstr>PowerPoint Sunusu</vt:lpstr>
      <vt:lpstr>Stratejik planlama şu kritik tercihlerin yapılmasına yardımcı olur</vt:lpstr>
      <vt:lpstr>STRATEJİK PLANLAMA SÜRECİ</vt:lpstr>
      <vt:lpstr>PowerPoint Sunusu</vt:lpstr>
      <vt:lpstr>STRATEJİK PLANMA SÜRECİ</vt:lpstr>
      <vt:lpstr>Stratejik Yönetim Süreci   </vt:lpstr>
      <vt:lpstr>DURUM ANALİZİ    Neredeyiz?</vt:lpstr>
      <vt:lpstr>Nereye ulaşmak istiyoruz?</vt:lpstr>
      <vt:lpstr>Gitmek istediğimiz yere nasıl ulaşabiliriz? </vt:lpstr>
      <vt:lpstr>Başarımızı nasıl takip eder ve değerlendiririz?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2011-04-15T06:54:17Z</dcterms:created>
  <dcterms:modified xsi:type="dcterms:W3CDTF">2022-03-18T22:41:31Z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