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67" r:id="rId4"/>
    <p:sldId id="257" r:id="rId5"/>
    <p:sldId id="258" r:id="rId6"/>
    <p:sldId id="262" r:id="rId7"/>
    <p:sldId id="265" r:id="rId8"/>
    <p:sldId id="264" r:id="rId9"/>
  </p:sldIdLst>
  <p:sldSz cx="12192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99FC-594B-40ED-8565-8C4ADB1D6956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07F8-DB1C-4E08-8C6F-02945558F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5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99FC-594B-40ED-8565-8C4ADB1D6956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07F8-DB1C-4E08-8C6F-02945558F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4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99FC-594B-40ED-8565-8C4ADB1D6956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07F8-DB1C-4E08-8C6F-02945558F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5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99FC-594B-40ED-8565-8C4ADB1D6956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07F8-DB1C-4E08-8C6F-02945558F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8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99FC-594B-40ED-8565-8C4ADB1D6956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07F8-DB1C-4E08-8C6F-02945558F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4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99FC-594B-40ED-8565-8C4ADB1D6956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07F8-DB1C-4E08-8C6F-02945558F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8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99FC-594B-40ED-8565-8C4ADB1D6956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07F8-DB1C-4E08-8C6F-02945558F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1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99FC-594B-40ED-8565-8C4ADB1D6956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07F8-DB1C-4E08-8C6F-02945558F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0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99FC-594B-40ED-8565-8C4ADB1D6956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07F8-DB1C-4E08-8C6F-02945558F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06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99FC-594B-40ED-8565-8C4ADB1D6956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07F8-DB1C-4E08-8C6F-02945558F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10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99FC-594B-40ED-8565-8C4ADB1D6956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07F8-DB1C-4E08-8C6F-02945558F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5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899FC-594B-40ED-8565-8C4ADB1D6956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07F8-DB1C-4E08-8C6F-02945558F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2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32550A02-8A73-44B9-8199-AE56FC3C24F5}"/>
              </a:ext>
            </a:extLst>
          </p:cNvPr>
          <p:cNvSpPr txBox="1"/>
          <p:nvPr/>
        </p:nvSpPr>
        <p:spPr>
          <a:xfrm>
            <a:off x="770355" y="2152259"/>
            <a:ext cx="5110702" cy="2271834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spc="-100" dirty="0" err="1">
                <a:latin typeface="+mj-lt"/>
                <a:ea typeface="+mj-ea"/>
                <a:cs typeface="+mj-cs"/>
              </a:rPr>
              <a:t>Fizik</a:t>
            </a:r>
            <a:r>
              <a:rPr lang="en-US" sz="4300" spc="-100" dirty="0">
                <a:latin typeface="+mj-lt"/>
                <a:ea typeface="+mj-ea"/>
                <a:cs typeface="+mj-cs"/>
              </a:rPr>
              <a:t> </a:t>
            </a:r>
            <a:r>
              <a:rPr lang="tr-TR" sz="4300" spc="-100" dirty="0" smtClean="0">
                <a:latin typeface="+mj-lt"/>
                <a:ea typeface="+mj-ea"/>
                <a:cs typeface="+mj-cs"/>
              </a:rPr>
              <a:t>2</a:t>
            </a:r>
            <a:r>
              <a:rPr lang="en-US" sz="4300" spc="-100" dirty="0" smtClean="0">
                <a:latin typeface="+mj-lt"/>
                <a:ea typeface="+mj-ea"/>
                <a:cs typeface="+mj-cs"/>
              </a:rPr>
              <a:t> </a:t>
            </a:r>
            <a:r>
              <a:rPr lang="tr-TR" sz="4300" spc="-100" dirty="0" smtClean="0">
                <a:latin typeface="+mj-lt"/>
                <a:ea typeface="+mj-ea"/>
                <a:cs typeface="+mj-cs"/>
              </a:rPr>
              <a:t>– FİZ1002</a:t>
            </a:r>
            <a:endParaRPr lang="en-US" sz="4300" spc="-1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spc="-100" dirty="0" err="1">
                <a:latin typeface="+mj-lt"/>
                <a:ea typeface="+mj-ea"/>
                <a:cs typeface="+mj-cs"/>
              </a:rPr>
              <a:t>Doç.Dr</a:t>
            </a:r>
            <a:r>
              <a:rPr lang="en-US" sz="4300" spc="-100" dirty="0">
                <a:latin typeface="+mj-lt"/>
                <a:ea typeface="+mj-ea"/>
                <a:cs typeface="+mj-cs"/>
              </a:rPr>
              <a:t>. Ayşe DURUSOY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4300" spc="-1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durusoy@yildiz.edu.tr</a:t>
            </a:r>
            <a:endParaRPr lang="tr-TR" sz="4300" spc="-1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F297E4BF-6D76-415C-8BB2-F675029BE3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57" r="1486" b="-1"/>
          <a:stretch/>
        </p:blipFill>
        <p:spPr>
          <a:xfrm>
            <a:off x="6039145" y="1934177"/>
            <a:ext cx="5014800" cy="3967390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pic>
        <p:nvPicPr>
          <p:cNvPr id="2" name="Grafik 1" descr="Atom">
            <a:extLst>
              <a:ext uri="{FF2B5EF4-FFF2-40B4-BE49-F238E27FC236}">
                <a16:creationId xmlns:a16="http://schemas.microsoft.com/office/drawing/2014/main" id="{EAA789A7-5316-4DA7-915A-ACE29ABC78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024187" y="184872"/>
            <a:ext cx="1564433" cy="156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10180320" y="1273643"/>
            <a:ext cx="1846217" cy="27758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476722" y="467449"/>
            <a:ext cx="1027836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smtClean="0"/>
              <a:t>https://</a:t>
            </a:r>
            <a:r>
              <a:rPr lang="en-US" sz="3200" dirty="0"/>
              <a:t>fzk.yildiz.edu.tr/egitim/servis-dersleri/fizik-2-fiz1002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2" y="1665258"/>
            <a:ext cx="10896617" cy="4768456"/>
          </a:xfrm>
          <a:prstGeom prst="rect">
            <a:avLst/>
          </a:prstGeom>
        </p:spPr>
      </p:pic>
      <p:sp>
        <p:nvSpPr>
          <p:cNvPr id="4" name="Sol Ok 3"/>
          <p:cNvSpPr/>
          <p:nvPr/>
        </p:nvSpPr>
        <p:spPr>
          <a:xfrm>
            <a:off x="3108959" y="5747658"/>
            <a:ext cx="1445623" cy="16546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09302" y="622739"/>
            <a:ext cx="279545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FIZ1002- FİZİK 2  - Grup 12 Gemi </a:t>
            </a:r>
            <a:r>
              <a:rPr lang="tr-TR" dirty="0" err="1" smtClean="0"/>
              <a:t>İşl.Müh</a:t>
            </a:r>
            <a:r>
              <a:rPr lang="tr-TR" dirty="0" smtClean="0"/>
              <a:t>.</a:t>
            </a:r>
            <a:endParaRPr lang="en-US" dirty="0"/>
          </a:p>
        </p:txBody>
      </p:sp>
      <p:sp>
        <p:nvSpPr>
          <p:cNvPr id="6" name="Metin kutusu 5"/>
          <p:cNvSpPr txBox="1"/>
          <p:nvPr/>
        </p:nvSpPr>
        <p:spPr>
          <a:xfrm>
            <a:off x="635726" y="1942010"/>
            <a:ext cx="1854925" cy="286232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u="sng" dirty="0">
                <a:solidFill>
                  <a:srgbClr val="FF0000"/>
                </a:solidFill>
              </a:rPr>
              <a:t>Salı</a:t>
            </a:r>
          </a:p>
          <a:p>
            <a:r>
              <a:rPr lang="tr-TR" dirty="0"/>
              <a:t>09:00-09:50</a:t>
            </a:r>
          </a:p>
          <a:p>
            <a:r>
              <a:rPr lang="tr-TR" dirty="0" smtClean="0"/>
              <a:t>10:00-10:50</a:t>
            </a:r>
          </a:p>
          <a:p>
            <a:r>
              <a:rPr lang="tr-TR" dirty="0" smtClean="0"/>
              <a:t>11:00-11:50</a:t>
            </a:r>
          </a:p>
          <a:p>
            <a:endParaRPr lang="tr-TR" u="sng" dirty="0" smtClean="0">
              <a:solidFill>
                <a:srgbClr val="FF0000"/>
              </a:solidFill>
            </a:endParaRPr>
          </a:p>
          <a:p>
            <a:r>
              <a:rPr lang="tr-TR" u="sng" dirty="0" smtClean="0">
                <a:solidFill>
                  <a:srgbClr val="FF0000"/>
                </a:solidFill>
              </a:rPr>
              <a:t>Perşembe</a:t>
            </a:r>
            <a:endParaRPr lang="tr-TR" u="sng" dirty="0">
              <a:solidFill>
                <a:srgbClr val="FF0000"/>
              </a:solidFill>
            </a:endParaRPr>
          </a:p>
          <a:p>
            <a:r>
              <a:rPr lang="tr-TR" dirty="0"/>
              <a:t>13:00-13:50</a:t>
            </a:r>
          </a:p>
          <a:p>
            <a:r>
              <a:rPr lang="tr-TR" dirty="0"/>
              <a:t>14:00-14:50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Metin kutusu 9"/>
          <p:cNvSpPr txBox="1"/>
          <p:nvPr/>
        </p:nvSpPr>
        <p:spPr>
          <a:xfrm>
            <a:off x="5882640" y="708819"/>
            <a:ext cx="279545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FIZ1002- FİZİK 2  - Grup 3</a:t>
            </a:r>
          </a:p>
          <a:p>
            <a:r>
              <a:rPr lang="tr-TR" dirty="0" smtClean="0"/>
              <a:t>Çevre Müh.</a:t>
            </a:r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6052456" y="1942010"/>
            <a:ext cx="1846217" cy="2585323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tr-TR" u="sng" dirty="0" smtClean="0">
                <a:solidFill>
                  <a:srgbClr val="FF0000"/>
                </a:solidFill>
              </a:rPr>
              <a:t>Çarşamba</a:t>
            </a:r>
            <a:endParaRPr lang="tr-TR" u="sng" dirty="0">
              <a:solidFill>
                <a:srgbClr val="FF0000"/>
              </a:solidFill>
            </a:endParaRPr>
          </a:p>
          <a:p>
            <a:r>
              <a:rPr lang="tr-TR" dirty="0" smtClean="0"/>
              <a:t>11:00-11:50</a:t>
            </a:r>
            <a:endParaRPr lang="tr-TR" dirty="0"/>
          </a:p>
          <a:p>
            <a:r>
              <a:rPr lang="tr-TR" dirty="0" smtClean="0"/>
              <a:t>12:00-12:50</a:t>
            </a:r>
          </a:p>
          <a:p>
            <a:endParaRPr lang="tr-TR" dirty="0"/>
          </a:p>
          <a:p>
            <a:r>
              <a:rPr lang="tr-TR" u="sng" dirty="0">
                <a:solidFill>
                  <a:srgbClr val="FF0000"/>
                </a:solidFill>
              </a:rPr>
              <a:t>Perşembe</a:t>
            </a:r>
          </a:p>
          <a:p>
            <a:r>
              <a:rPr lang="tr-TR" dirty="0"/>
              <a:t>09:00-09:50</a:t>
            </a:r>
          </a:p>
          <a:p>
            <a:r>
              <a:rPr lang="tr-TR" dirty="0"/>
              <a:t>10:00-10:50</a:t>
            </a:r>
          </a:p>
          <a:p>
            <a:r>
              <a:rPr lang="tr-TR" dirty="0"/>
              <a:t>11:00-11:50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524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26" y="468140"/>
            <a:ext cx="10158684" cy="609880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648553" y="6382277"/>
            <a:ext cx="5797613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dirty="0"/>
              <a:t>https://fzk.yildiz.edu.tr/egitim/servis-dersleri/fizik-2-fiz1002</a:t>
            </a:r>
          </a:p>
        </p:txBody>
      </p:sp>
    </p:spTree>
    <p:extLst>
      <p:ext uri="{BB962C8B-B14F-4D97-AF65-F5344CB8AC3E}">
        <p14:creationId xmlns:p14="http://schemas.microsoft.com/office/powerpoint/2010/main" val="41971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954" y="-15836"/>
            <a:ext cx="5154793" cy="621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47" y="426721"/>
            <a:ext cx="2040816" cy="296118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478" y="368735"/>
            <a:ext cx="2142174" cy="307715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347" y="200297"/>
            <a:ext cx="2072504" cy="319830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104" y="368735"/>
            <a:ext cx="2676252" cy="305768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2707" y="3622766"/>
            <a:ext cx="2325804" cy="316134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9347" y="3737066"/>
            <a:ext cx="2298012" cy="304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etin kutusu 17">
            <a:extLst>
              <a:ext uri="{FF2B5EF4-FFF2-40B4-BE49-F238E27FC236}">
                <a16:creationId xmlns:a16="http://schemas.microsoft.com/office/drawing/2014/main" id="{8DC8F663-AB85-4A74-8CD7-A48B6CE3BF23}"/>
              </a:ext>
            </a:extLst>
          </p:cNvPr>
          <p:cNvSpPr txBox="1"/>
          <p:nvPr/>
        </p:nvSpPr>
        <p:spPr>
          <a:xfrm>
            <a:off x="1828799" y="139337"/>
            <a:ext cx="8969829" cy="6563079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n>
                  <a:noFill/>
                </a:ln>
                <a:solidFill>
                  <a:srgbClr val="2F549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FİZİK </a:t>
            </a:r>
            <a:r>
              <a:rPr lang="tr-TR" sz="2800" b="1" dirty="0" smtClean="0">
                <a:ln>
                  <a:noFill/>
                </a:ln>
                <a:solidFill>
                  <a:srgbClr val="2F549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n>
                  <a:noFill/>
                </a:ln>
                <a:solidFill>
                  <a:srgbClr val="2F549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>
                  <a:noFill/>
                </a:ln>
                <a:solidFill>
                  <a:srgbClr val="2F549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ln>
                  <a:noFill/>
                </a:ln>
                <a:solidFill>
                  <a:srgbClr val="2F549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FIZ100</a:t>
            </a:r>
            <a:r>
              <a:rPr lang="tr-TR" sz="2800" b="1" dirty="0" smtClean="0">
                <a:ln>
                  <a:noFill/>
                </a:ln>
                <a:solidFill>
                  <a:srgbClr val="2F549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n>
                  <a:noFill/>
                </a:ln>
                <a:solidFill>
                  <a:srgbClr val="2F549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tr-T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Mühendislik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İçin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Fizik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Cilt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Serway-Beichner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Çeviri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Kemal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Çolakoğlu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Palme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Yayıncılık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Fiziğin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Temelleri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Cilt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David Halliday-Robert Resnick,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Çeviri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Cengiz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Yalçın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Arkadaş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Yayıncılık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Üniversite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Fiziği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Sears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Zemansky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Cilt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Pearson Education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Yayıncılık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Fen</a:t>
            </a: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Bilimcileri</a:t>
            </a: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Mühendisler</a:t>
            </a: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Fizik</a:t>
            </a: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Giancoli</a:t>
            </a: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Akademi</a:t>
            </a: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Yayın</a:t>
            </a: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(Tek Cilt)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Fizik</a:t>
            </a: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Cilt</a:t>
            </a: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Frederick </a:t>
            </a:r>
            <a:r>
              <a:rPr lang="de-D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J.Keller</a:t>
            </a: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W.Edward</a:t>
            </a: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Gettys, Malcolm J. </a:t>
            </a:r>
            <a:r>
              <a:rPr lang="de-D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Skove</a:t>
            </a: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Çeviri</a:t>
            </a: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Literatür</a:t>
            </a: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Yayıncılık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Üniversiteler</a:t>
            </a: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İçin</a:t>
            </a: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Fizik</a:t>
            </a: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Bekir </a:t>
            </a:r>
            <a:r>
              <a:rPr lang="de-D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Karaoğlu</a:t>
            </a: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Seçkin</a:t>
            </a: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Yayıncılık</a:t>
            </a: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(Tek Cilt)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63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44CDE56E-9C2C-482E-85F4-8C0DB74A88AA}"/>
              </a:ext>
            </a:extLst>
          </p:cNvPr>
          <p:cNvSpPr txBox="1"/>
          <p:nvPr/>
        </p:nvSpPr>
        <p:spPr>
          <a:xfrm>
            <a:off x="852256" y="674702"/>
            <a:ext cx="5335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rgbClr val="FF0000"/>
                </a:solidFill>
                <a:highlight>
                  <a:srgbClr val="FFFF00"/>
                </a:highlight>
              </a:rPr>
              <a:t>Düzenli takip edelim!</a:t>
            </a:r>
            <a:endParaRPr lang="en-US" sz="32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5" name="Grafik 4" descr="Atom">
            <a:extLst>
              <a:ext uri="{FF2B5EF4-FFF2-40B4-BE49-F238E27FC236}">
                <a16:creationId xmlns:a16="http://schemas.microsoft.com/office/drawing/2014/main" id="{1B252842-2C6F-4D72-A2FC-1A13DDD1F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24187" y="184872"/>
            <a:ext cx="1564433" cy="1564433"/>
          </a:xfrm>
          <a:prstGeom prst="rect">
            <a:avLst/>
          </a:prstGeom>
        </p:spPr>
      </p:pic>
      <p:pic>
        <p:nvPicPr>
          <p:cNvPr id="7" name="Resim 6" descr="Tablo üzerinde form doldurma">
            <a:extLst>
              <a:ext uri="{FF2B5EF4-FFF2-40B4-BE49-F238E27FC236}">
                <a16:creationId xmlns:a16="http://schemas.microsoft.com/office/drawing/2014/main" id="{165D1FFB-2DFA-43E2-96FD-4FD16FA5EC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236" y="3597154"/>
            <a:ext cx="3613229" cy="2411760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784918" y="1953504"/>
            <a:ext cx="8769965" cy="52322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2400" dirty="0"/>
              <a:t>https://</a:t>
            </a:r>
            <a:r>
              <a:rPr lang="en-US" sz="2800" dirty="0"/>
              <a:t>fzk.yildiz.edu.tr/egitim/servis-dersleri/fizik-2-fiz1002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3833</TotalTime>
  <Words>162</Words>
  <Application>Microsoft Office PowerPoint</Application>
  <PresentationFormat>Geniş ekran</PresentationFormat>
  <Paragraphs>39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Durusoy</dc:creator>
  <cp:lastModifiedBy>Durusoy</cp:lastModifiedBy>
  <cp:revision>20</cp:revision>
  <cp:lastPrinted>2023-03-09T18:52:57Z</cp:lastPrinted>
  <dcterms:created xsi:type="dcterms:W3CDTF">2021-03-07T13:48:50Z</dcterms:created>
  <dcterms:modified xsi:type="dcterms:W3CDTF">2024-03-11T18:00:48Z</dcterms:modified>
</cp:coreProperties>
</file>