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8"/>
  </p:normalViewPr>
  <p:slideViewPr>
    <p:cSldViewPr>
      <p:cViewPr varScale="1">
        <p:scale>
          <a:sx n="109" d="100"/>
          <a:sy n="109" d="100"/>
        </p:scale>
        <p:origin x="68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5932" y="564045"/>
            <a:ext cx="8600135" cy="683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670" y="1601215"/>
            <a:ext cx="10360659" cy="314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9" Type="http://schemas.openxmlformats.org/officeDocument/2006/relationships/image" Target="../media/image84.png"/><Relationship Id="rId21" Type="http://schemas.openxmlformats.org/officeDocument/2006/relationships/image" Target="../media/image66.png"/><Relationship Id="rId34" Type="http://schemas.openxmlformats.org/officeDocument/2006/relationships/image" Target="../media/image79.png"/><Relationship Id="rId42" Type="http://schemas.openxmlformats.org/officeDocument/2006/relationships/image" Target="../media/image87.png"/><Relationship Id="rId47" Type="http://schemas.openxmlformats.org/officeDocument/2006/relationships/image" Target="../media/image92.png"/><Relationship Id="rId50" Type="http://schemas.openxmlformats.org/officeDocument/2006/relationships/image" Target="../media/image95.png"/><Relationship Id="rId55" Type="http://schemas.openxmlformats.org/officeDocument/2006/relationships/image" Target="../media/image100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9" Type="http://schemas.openxmlformats.org/officeDocument/2006/relationships/image" Target="../media/image74.png"/><Relationship Id="rId11" Type="http://schemas.openxmlformats.org/officeDocument/2006/relationships/image" Target="../media/image56.pn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85.png"/><Relationship Id="rId45" Type="http://schemas.openxmlformats.org/officeDocument/2006/relationships/image" Target="../media/image90.png"/><Relationship Id="rId53" Type="http://schemas.openxmlformats.org/officeDocument/2006/relationships/image" Target="../media/image98.png"/><Relationship Id="rId5" Type="http://schemas.openxmlformats.org/officeDocument/2006/relationships/image" Target="../media/image50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5.png"/><Relationship Id="rId35" Type="http://schemas.openxmlformats.org/officeDocument/2006/relationships/image" Target="../media/image80.png"/><Relationship Id="rId43" Type="http://schemas.openxmlformats.org/officeDocument/2006/relationships/image" Target="../media/image88.png"/><Relationship Id="rId48" Type="http://schemas.openxmlformats.org/officeDocument/2006/relationships/image" Target="../media/image93.png"/><Relationship Id="rId56" Type="http://schemas.openxmlformats.org/officeDocument/2006/relationships/image" Target="../media/image101.png"/><Relationship Id="rId8" Type="http://schemas.openxmlformats.org/officeDocument/2006/relationships/image" Target="../media/image53.png"/><Relationship Id="rId51" Type="http://schemas.openxmlformats.org/officeDocument/2006/relationships/image" Target="../media/image96.png"/><Relationship Id="rId3" Type="http://schemas.openxmlformats.org/officeDocument/2006/relationships/image" Target="../media/image48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70.png"/><Relationship Id="rId33" Type="http://schemas.openxmlformats.org/officeDocument/2006/relationships/image" Target="../media/image78.png"/><Relationship Id="rId38" Type="http://schemas.openxmlformats.org/officeDocument/2006/relationships/image" Target="../media/image83.png"/><Relationship Id="rId46" Type="http://schemas.openxmlformats.org/officeDocument/2006/relationships/image" Target="../media/image91.png"/><Relationship Id="rId20" Type="http://schemas.openxmlformats.org/officeDocument/2006/relationships/image" Target="../media/image65.png"/><Relationship Id="rId41" Type="http://schemas.openxmlformats.org/officeDocument/2006/relationships/image" Target="../media/image86.png"/><Relationship Id="rId54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49" Type="http://schemas.openxmlformats.org/officeDocument/2006/relationships/image" Target="../media/image94.png"/><Relationship Id="rId57" Type="http://schemas.openxmlformats.org/officeDocument/2006/relationships/image" Target="../media/image102.png"/><Relationship Id="rId10" Type="http://schemas.openxmlformats.org/officeDocument/2006/relationships/image" Target="../media/image55.png"/><Relationship Id="rId31" Type="http://schemas.openxmlformats.org/officeDocument/2006/relationships/image" Target="../media/image76.png"/><Relationship Id="rId44" Type="http://schemas.openxmlformats.org/officeDocument/2006/relationships/image" Target="../media/image89.png"/><Relationship Id="rId52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26" Type="http://schemas.openxmlformats.org/officeDocument/2006/relationships/image" Target="../media/image130.png"/><Relationship Id="rId39" Type="http://schemas.openxmlformats.org/officeDocument/2006/relationships/image" Target="../media/image143.png"/><Relationship Id="rId21" Type="http://schemas.openxmlformats.org/officeDocument/2006/relationships/image" Target="../media/image125.png"/><Relationship Id="rId34" Type="http://schemas.openxmlformats.org/officeDocument/2006/relationships/image" Target="../media/image138.png"/><Relationship Id="rId42" Type="http://schemas.openxmlformats.org/officeDocument/2006/relationships/image" Target="../media/image146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29" Type="http://schemas.openxmlformats.org/officeDocument/2006/relationships/image" Target="../media/image133.png"/><Relationship Id="rId41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24" Type="http://schemas.openxmlformats.org/officeDocument/2006/relationships/image" Target="../media/image128.png"/><Relationship Id="rId32" Type="http://schemas.openxmlformats.org/officeDocument/2006/relationships/image" Target="../media/image136.png"/><Relationship Id="rId37" Type="http://schemas.openxmlformats.org/officeDocument/2006/relationships/image" Target="../media/image141.png"/><Relationship Id="rId40" Type="http://schemas.openxmlformats.org/officeDocument/2006/relationships/image" Target="../media/image144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png"/><Relationship Id="rId28" Type="http://schemas.openxmlformats.org/officeDocument/2006/relationships/image" Target="../media/image132.png"/><Relationship Id="rId36" Type="http://schemas.openxmlformats.org/officeDocument/2006/relationships/image" Target="../media/image140.pn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31" Type="http://schemas.openxmlformats.org/officeDocument/2006/relationships/image" Target="../media/image135.png"/><Relationship Id="rId44" Type="http://schemas.openxmlformats.org/officeDocument/2006/relationships/image" Target="../media/image148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Relationship Id="rId27" Type="http://schemas.openxmlformats.org/officeDocument/2006/relationships/image" Target="../media/image131.png"/><Relationship Id="rId30" Type="http://schemas.openxmlformats.org/officeDocument/2006/relationships/image" Target="../media/image134.png"/><Relationship Id="rId35" Type="http://schemas.openxmlformats.org/officeDocument/2006/relationships/image" Target="../media/image139.png"/><Relationship Id="rId43" Type="http://schemas.openxmlformats.org/officeDocument/2006/relationships/image" Target="../media/image147.png"/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5" Type="http://schemas.openxmlformats.org/officeDocument/2006/relationships/image" Target="../media/image129.png"/><Relationship Id="rId33" Type="http://schemas.openxmlformats.org/officeDocument/2006/relationships/image" Target="../media/image137.png"/><Relationship Id="rId38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9" Type="http://schemas.openxmlformats.org/officeDocument/2006/relationships/image" Target="../media/image199.png"/><Relationship Id="rId21" Type="http://schemas.openxmlformats.org/officeDocument/2006/relationships/image" Target="../media/image181.png"/><Relationship Id="rId34" Type="http://schemas.openxmlformats.org/officeDocument/2006/relationships/image" Target="../media/image194.png"/><Relationship Id="rId42" Type="http://schemas.openxmlformats.org/officeDocument/2006/relationships/image" Target="../media/image202.png"/><Relationship Id="rId47" Type="http://schemas.openxmlformats.org/officeDocument/2006/relationships/image" Target="../media/image207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29" Type="http://schemas.openxmlformats.org/officeDocument/2006/relationships/image" Target="../media/image189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32" Type="http://schemas.openxmlformats.org/officeDocument/2006/relationships/image" Target="../media/image192.png"/><Relationship Id="rId37" Type="http://schemas.openxmlformats.org/officeDocument/2006/relationships/image" Target="../media/image197.png"/><Relationship Id="rId40" Type="http://schemas.openxmlformats.org/officeDocument/2006/relationships/image" Target="../media/image200.png"/><Relationship Id="rId45" Type="http://schemas.openxmlformats.org/officeDocument/2006/relationships/image" Target="../media/image205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36" Type="http://schemas.openxmlformats.org/officeDocument/2006/relationships/image" Target="../media/image196.png"/><Relationship Id="rId49" Type="http://schemas.openxmlformats.org/officeDocument/2006/relationships/image" Target="../media/image209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31" Type="http://schemas.openxmlformats.org/officeDocument/2006/relationships/image" Target="../media/image191.png"/><Relationship Id="rId44" Type="http://schemas.openxmlformats.org/officeDocument/2006/relationships/image" Target="../media/image204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Relationship Id="rId30" Type="http://schemas.openxmlformats.org/officeDocument/2006/relationships/image" Target="../media/image190.png"/><Relationship Id="rId35" Type="http://schemas.openxmlformats.org/officeDocument/2006/relationships/image" Target="../media/image195.png"/><Relationship Id="rId43" Type="http://schemas.openxmlformats.org/officeDocument/2006/relationships/image" Target="../media/image203.png"/><Relationship Id="rId48" Type="http://schemas.openxmlformats.org/officeDocument/2006/relationships/image" Target="../media/image208.png"/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33" Type="http://schemas.openxmlformats.org/officeDocument/2006/relationships/image" Target="../media/image193.png"/><Relationship Id="rId38" Type="http://schemas.openxmlformats.org/officeDocument/2006/relationships/image" Target="../media/image198.png"/><Relationship Id="rId46" Type="http://schemas.openxmlformats.org/officeDocument/2006/relationships/image" Target="../media/image206.png"/><Relationship Id="rId20" Type="http://schemas.openxmlformats.org/officeDocument/2006/relationships/image" Target="../media/image180.png"/><Relationship Id="rId41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21.jp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jp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g"/><Relationship Id="rId2" Type="http://schemas.openxmlformats.org/officeDocument/2006/relationships/image" Target="../media/image2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435225" y="1676400"/>
            <a:ext cx="7321550" cy="3243067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 marR="5080" algn="ctr">
              <a:lnSpc>
                <a:spcPct val="71300"/>
              </a:lnSpc>
              <a:spcBef>
                <a:spcPts val="1750"/>
              </a:spcBef>
            </a:pPr>
            <a:r>
              <a:rPr sz="4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Hücre 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Kültür </a:t>
            </a:r>
            <a:r>
              <a:rPr sz="4800" b="1" spc="-50" dirty="0" err="1">
                <a:solidFill>
                  <a:srgbClr val="FF0000"/>
                </a:solidFill>
                <a:latin typeface="Times New Roman"/>
                <a:cs typeface="Times New Roman"/>
              </a:rPr>
              <a:t>Teknikleri</a:t>
            </a:r>
            <a:r>
              <a:rPr sz="4800" b="1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tr-TR" sz="4800" b="1" spc="-22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.  </a:t>
            </a:r>
            <a:r>
              <a:rPr sz="4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ders</a:t>
            </a:r>
            <a:endParaRPr sz="4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L="1389380" marR="1382395" algn="ctr">
              <a:lnSpc>
                <a:spcPts val="5090"/>
              </a:lnSpc>
              <a:spcBef>
                <a:spcPts val="5"/>
              </a:spcBef>
            </a:pPr>
            <a:r>
              <a:rPr sz="4800" b="1" spc="-20" dirty="0" err="1">
                <a:solidFill>
                  <a:srgbClr val="7030A0"/>
                </a:solidFill>
                <a:latin typeface="Times New Roman"/>
                <a:cs typeface="Times New Roman"/>
              </a:rPr>
              <a:t>Hücresel</a:t>
            </a:r>
            <a:r>
              <a:rPr sz="4800" b="1" spc="-14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800" b="1" spc="-60" dirty="0" err="1">
                <a:solidFill>
                  <a:srgbClr val="7030A0"/>
                </a:solidFill>
                <a:latin typeface="Times New Roman"/>
                <a:cs typeface="Times New Roman"/>
              </a:rPr>
              <a:t>Terapi</a:t>
            </a:r>
            <a:r>
              <a:rPr sz="4800" b="1" spc="-60" dirty="0">
                <a:solidFill>
                  <a:srgbClr val="7030A0"/>
                </a:solidFill>
                <a:latin typeface="Times New Roman"/>
                <a:cs typeface="Times New Roman"/>
              </a:rPr>
              <a:t>  </a:t>
            </a:r>
            <a:r>
              <a:rPr sz="4800" b="1" dirty="0">
                <a:solidFill>
                  <a:srgbClr val="7030A0"/>
                </a:solidFill>
                <a:latin typeface="Times New Roman"/>
                <a:cs typeface="Times New Roman"/>
              </a:rPr>
              <a:t>(Kök</a:t>
            </a:r>
            <a:r>
              <a:rPr sz="4800" b="1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4800" b="1" spc="-15" dirty="0">
                <a:solidFill>
                  <a:srgbClr val="7030A0"/>
                </a:solidFill>
                <a:latin typeface="Times New Roman"/>
                <a:cs typeface="Times New Roman"/>
              </a:rPr>
              <a:t>Hücreler)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587" y="4422775"/>
            <a:ext cx="3070225" cy="1522730"/>
          </a:xfrm>
          <a:custGeom>
            <a:avLst/>
            <a:gdLst/>
            <a:ahLst/>
            <a:cxnLst/>
            <a:rect l="l" t="t" r="r" b="b"/>
            <a:pathLst>
              <a:path w="3070225" h="1522729">
                <a:moveTo>
                  <a:pt x="2816491" y="0"/>
                </a:moveTo>
                <a:lnTo>
                  <a:pt x="253745" y="0"/>
                </a:lnTo>
                <a:lnTo>
                  <a:pt x="208133" y="4088"/>
                </a:lnTo>
                <a:lnTo>
                  <a:pt x="165204" y="15874"/>
                </a:lnTo>
                <a:lnTo>
                  <a:pt x="125673" y="34642"/>
                </a:lnTo>
                <a:lnTo>
                  <a:pt x="90258" y="59676"/>
                </a:lnTo>
                <a:lnTo>
                  <a:pt x="59676" y="90258"/>
                </a:lnTo>
                <a:lnTo>
                  <a:pt x="34642" y="125673"/>
                </a:lnTo>
                <a:lnTo>
                  <a:pt x="15874" y="165204"/>
                </a:lnTo>
                <a:lnTo>
                  <a:pt x="4088" y="208133"/>
                </a:lnTo>
                <a:lnTo>
                  <a:pt x="0" y="253745"/>
                </a:lnTo>
                <a:lnTo>
                  <a:pt x="0" y="1268672"/>
                </a:lnTo>
                <a:lnTo>
                  <a:pt x="4088" y="1314283"/>
                </a:lnTo>
                <a:lnTo>
                  <a:pt x="15874" y="1357211"/>
                </a:lnTo>
                <a:lnTo>
                  <a:pt x="34642" y="1396741"/>
                </a:lnTo>
                <a:lnTo>
                  <a:pt x="59676" y="1432155"/>
                </a:lnTo>
                <a:lnTo>
                  <a:pt x="90258" y="1462737"/>
                </a:lnTo>
                <a:lnTo>
                  <a:pt x="125673" y="1487770"/>
                </a:lnTo>
                <a:lnTo>
                  <a:pt x="165204" y="1506539"/>
                </a:lnTo>
                <a:lnTo>
                  <a:pt x="208133" y="1518325"/>
                </a:lnTo>
                <a:lnTo>
                  <a:pt x="253745" y="1522413"/>
                </a:lnTo>
                <a:lnTo>
                  <a:pt x="2816491" y="1522413"/>
                </a:lnTo>
                <a:lnTo>
                  <a:pt x="2862100" y="1518325"/>
                </a:lnTo>
                <a:lnTo>
                  <a:pt x="2905026" y="1506539"/>
                </a:lnTo>
                <a:lnTo>
                  <a:pt x="2944555" y="1487770"/>
                </a:lnTo>
                <a:lnTo>
                  <a:pt x="2979968" y="1462737"/>
                </a:lnTo>
                <a:lnTo>
                  <a:pt x="3010549" y="1432155"/>
                </a:lnTo>
                <a:lnTo>
                  <a:pt x="3035582" y="1396741"/>
                </a:lnTo>
                <a:lnTo>
                  <a:pt x="3054350" y="1357211"/>
                </a:lnTo>
                <a:lnTo>
                  <a:pt x="3066136" y="1314283"/>
                </a:lnTo>
                <a:lnTo>
                  <a:pt x="3070225" y="1268672"/>
                </a:lnTo>
                <a:lnTo>
                  <a:pt x="3070225" y="253745"/>
                </a:lnTo>
                <a:lnTo>
                  <a:pt x="3066136" y="208133"/>
                </a:lnTo>
                <a:lnTo>
                  <a:pt x="3054350" y="165204"/>
                </a:lnTo>
                <a:lnTo>
                  <a:pt x="3035582" y="125673"/>
                </a:lnTo>
                <a:lnTo>
                  <a:pt x="3010549" y="90258"/>
                </a:lnTo>
                <a:lnTo>
                  <a:pt x="2979968" y="59676"/>
                </a:lnTo>
                <a:lnTo>
                  <a:pt x="2944555" y="34642"/>
                </a:lnTo>
                <a:lnTo>
                  <a:pt x="2905026" y="15874"/>
                </a:lnTo>
                <a:lnTo>
                  <a:pt x="2862100" y="4088"/>
                </a:lnTo>
                <a:lnTo>
                  <a:pt x="28164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8939" y="4620259"/>
            <a:ext cx="2556510" cy="120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rlito"/>
                <a:cs typeface="Carlito"/>
              </a:rPr>
              <a:t>1 </a:t>
            </a:r>
            <a:r>
              <a:rPr sz="2400" b="1" spc="-15" dirty="0">
                <a:latin typeface="Carlito"/>
                <a:cs typeface="Carlito"/>
              </a:rPr>
              <a:t>stem</a:t>
            </a:r>
            <a:r>
              <a:rPr sz="2400" b="1" spc="-3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cell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620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Self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renewal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-</a:t>
            </a:r>
            <a:r>
              <a:rPr sz="2000" b="1" spc="-8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maintains  </a:t>
            </a:r>
            <a:r>
              <a:rPr sz="2000" b="1" spc="-5" dirty="0">
                <a:latin typeface="Carlito"/>
                <a:cs typeface="Carlito"/>
              </a:rPr>
              <a:t>the </a:t>
            </a:r>
            <a:r>
              <a:rPr sz="2000" b="1" spc="-10" dirty="0">
                <a:latin typeface="Carlito"/>
                <a:cs typeface="Carlito"/>
              </a:rPr>
              <a:t>stem </a:t>
            </a:r>
            <a:r>
              <a:rPr sz="2000" b="1" dirty="0">
                <a:latin typeface="Carlito"/>
                <a:cs typeface="Carlito"/>
              </a:rPr>
              <a:t>cell</a:t>
            </a:r>
            <a:r>
              <a:rPr sz="2000" b="1" spc="-2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pool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48200" y="676655"/>
            <a:ext cx="5716905" cy="5268595"/>
            <a:chOff x="4648200" y="676655"/>
            <a:chExt cx="5716905" cy="5268595"/>
          </a:xfrm>
        </p:grpSpPr>
        <p:sp>
          <p:nvSpPr>
            <p:cNvPr id="5" name="object 5"/>
            <p:cNvSpPr/>
            <p:nvPr/>
          </p:nvSpPr>
          <p:spPr>
            <a:xfrm>
              <a:off x="6224016" y="676655"/>
              <a:ext cx="560832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83325" y="712787"/>
              <a:ext cx="443230" cy="484505"/>
            </a:xfrm>
            <a:custGeom>
              <a:avLst/>
              <a:gdLst/>
              <a:ahLst/>
              <a:cxnLst/>
              <a:rect l="l" t="t" r="r" b="b"/>
              <a:pathLst>
                <a:path w="443229" h="484505">
                  <a:moveTo>
                    <a:pt x="221462" y="0"/>
                  </a:moveTo>
                  <a:lnTo>
                    <a:pt x="176829" y="4918"/>
                  </a:lnTo>
                  <a:lnTo>
                    <a:pt x="135257" y="19025"/>
                  </a:lnTo>
                  <a:lnTo>
                    <a:pt x="97639" y="41347"/>
                  </a:lnTo>
                  <a:lnTo>
                    <a:pt x="64863" y="70910"/>
                  </a:lnTo>
                  <a:lnTo>
                    <a:pt x="37821" y="106740"/>
                  </a:lnTo>
                  <a:lnTo>
                    <a:pt x="17403" y="147864"/>
                  </a:lnTo>
                  <a:lnTo>
                    <a:pt x="4499" y="193309"/>
                  </a:lnTo>
                  <a:lnTo>
                    <a:pt x="0" y="242100"/>
                  </a:lnTo>
                  <a:lnTo>
                    <a:pt x="4499" y="290890"/>
                  </a:lnTo>
                  <a:lnTo>
                    <a:pt x="17403" y="336333"/>
                  </a:lnTo>
                  <a:lnTo>
                    <a:pt x="37821" y="377455"/>
                  </a:lnTo>
                  <a:lnTo>
                    <a:pt x="64863" y="413283"/>
                  </a:lnTo>
                  <a:lnTo>
                    <a:pt x="97639" y="442843"/>
                  </a:lnTo>
                  <a:lnTo>
                    <a:pt x="135257" y="465163"/>
                  </a:lnTo>
                  <a:lnTo>
                    <a:pt x="176829" y="479269"/>
                  </a:lnTo>
                  <a:lnTo>
                    <a:pt x="221462" y="484187"/>
                  </a:lnTo>
                  <a:lnTo>
                    <a:pt x="266091" y="479269"/>
                  </a:lnTo>
                  <a:lnTo>
                    <a:pt x="307659" y="465163"/>
                  </a:lnTo>
                  <a:lnTo>
                    <a:pt x="345276" y="442843"/>
                  </a:lnTo>
                  <a:lnTo>
                    <a:pt x="378050" y="413283"/>
                  </a:lnTo>
                  <a:lnTo>
                    <a:pt x="405091" y="377455"/>
                  </a:lnTo>
                  <a:lnTo>
                    <a:pt x="425509" y="336333"/>
                  </a:lnTo>
                  <a:lnTo>
                    <a:pt x="438413" y="290890"/>
                  </a:lnTo>
                  <a:lnTo>
                    <a:pt x="442912" y="242100"/>
                  </a:lnTo>
                  <a:lnTo>
                    <a:pt x="438413" y="193309"/>
                  </a:lnTo>
                  <a:lnTo>
                    <a:pt x="425509" y="147864"/>
                  </a:lnTo>
                  <a:lnTo>
                    <a:pt x="405091" y="106740"/>
                  </a:lnTo>
                  <a:lnTo>
                    <a:pt x="378050" y="70910"/>
                  </a:lnTo>
                  <a:lnTo>
                    <a:pt x="345276" y="41347"/>
                  </a:lnTo>
                  <a:lnTo>
                    <a:pt x="307659" y="19025"/>
                  </a:lnTo>
                  <a:lnTo>
                    <a:pt x="266091" y="4918"/>
                  </a:lnTo>
                  <a:lnTo>
                    <a:pt x="221462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83325" y="712787"/>
              <a:ext cx="443230" cy="484505"/>
            </a:xfrm>
            <a:custGeom>
              <a:avLst/>
              <a:gdLst/>
              <a:ahLst/>
              <a:cxnLst/>
              <a:rect l="l" t="t" r="r" b="b"/>
              <a:pathLst>
                <a:path w="443229" h="484505">
                  <a:moveTo>
                    <a:pt x="0" y="242093"/>
                  </a:moveTo>
                  <a:lnTo>
                    <a:pt x="4499" y="193303"/>
                  </a:lnTo>
                  <a:lnTo>
                    <a:pt x="17403" y="147859"/>
                  </a:lnTo>
                  <a:lnTo>
                    <a:pt x="37821" y="106736"/>
                  </a:lnTo>
                  <a:lnTo>
                    <a:pt x="64863" y="70907"/>
                  </a:lnTo>
                  <a:lnTo>
                    <a:pt x="97637" y="41345"/>
                  </a:lnTo>
                  <a:lnTo>
                    <a:pt x="135255" y="19024"/>
                  </a:lnTo>
                  <a:lnTo>
                    <a:pt x="176825" y="4918"/>
                  </a:lnTo>
                  <a:lnTo>
                    <a:pt x="221456" y="0"/>
                  </a:lnTo>
                  <a:lnTo>
                    <a:pt x="266087" y="4918"/>
                  </a:lnTo>
                  <a:lnTo>
                    <a:pt x="307657" y="19024"/>
                  </a:lnTo>
                  <a:lnTo>
                    <a:pt x="345275" y="41345"/>
                  </a:lnTo>
                  <a:lnTo>
                    <a:pt x="378050" y="70907"/>
                  </a:lnTo>
                  <a:lnTo>
                    <a:pt x="405092" y="106736"/>
                  </a:lnTo>
                  <a:lnTo>
                    <a:pt x="425510" y="147859"/>
                  </a:lnTo>
                  <a:lnTo>
                    <a:pt x="438414" y="193303"/>
                  </a:lnTo>
                  <a:lnTo>
                    <a:pt x="442913" y="242093"/>
                  </a:lnTo>
                  <a:lnTo>
                    <a:pt x="438414" y="290883"/>
                  </a:lnTo>
                  <a:lnTo>
                    <a:pt x="425510" y="336327"/>
                  </a:lnTo>
                  <a:lnTo>
                    <a:pt x="405092" y="377450"/>
                  </a:lnTo>
                  <a:lnTo>
                    <a:pt x="378050" y="413279"/>
                  </a:lnTo>
                  <a:lnTo>
                    <a:pt x="345275" y="442841"/>
                  </a:lnTo>
                  <a:lnTo>
                    <a:pt x="307657" y="465162"/>
                  </a:lnTo>
                  <a:lnTo>
                    <a:pt x="266087" y="479268"/>
                  </a:lnTo>
                  <a:lnTo>
                    <a:pt x="221456" y="484187"/>
                  </a:lnTo>
                  <a:lnTo>
                    <a:pt x="176825" y="479268"/>
                  </a:lnTo>
                  <a:lnTo>
                    <a:pt x="135255" y="465162"/>
                  </a:lnTo>
                  <a:lnTo>
                    <a:pt x="97637" y="442841"/>
                  </a:lnTo>
                  <a:lnTo>
                    <a:pt x="64863" y="413279"/>
                  </a:lnTo>
                  <a:lnTo>
                    <a:pt x="37821" y="377450"/>
                  </a:lnTo>
                  <a:lnTo>
                    <a:pt x="17403" y="336327"/>
                  </a:lnTo>
                  <a:lnTo>
                    <a:pt x="4499" y="290883"/>
                  </a:lnTo>
                  <a:lnTo>
                    <a:pt x="0" y="242093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85560" y="868679"/>
              <a:ext cx="240791" cy="243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26200" y="885824"/>
              <a:ext cx="157162" cy="163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48200" y="1104899"/>
              <a:ext cx="5716905" cy="4840605"/>
            </a:xfrm>
            <a:custGeom>
              <a:avLst/>
              <a:gdLst/>
              <a:ahLst/>
              <a:cxnLst/>
              <a:rect l="l" t="t" r="r" b="b"/>
              <a:pathLst>
                <a:path w="5716905" h="4840605">
                  <a:moveTo>
                    <a:pt x="5716587" y="559079"/>
                  </a:moveTo>
                  <a:lnTo>
                    <a:pt x="5714530" y="510844"/>
                  </a:lnTo>
                  <a:lnTo>
                    <a:pt x="5708485" y="463740"/>
                  </a:lnTo>
                  <a:lnTo>
                    <a:pt x="5698617" y="417957"/>
                  </a:lnTo>
                  <a:lnTo>
                    <a:pt x="5685091" y="373634"/>
                  </a:lnTo>
                  <a:lnTo>
                    <a:pt x="5668073" y="330962"/>
                  </a:lnTo>
                  <a:lnTo>
                    <a:pt x="5647741" y="290093"/>
                  </a:lnTo>
                  <a:lnTo>
                    <a:pt x="5624246" y="251206"/>
                  </a:lnTo>
                  <a:lnTo>
                    <a:pt x="5597779" y="214477"/>
                  </a:lnTo>
                  <a:lnTo>
                    <a:pt x="5568480" y="180047"/>
                  </a:lnTo>
                  <a:lnTo>
                    <a:pt x="5536539" y="148107"/>
                  </a:lnTo>
                  <a:lnTo>
                    <a:pt x="5502122" y="118808"/>
                  </a:lnTo>
                  <a:lnTo>
                    <a:pt x="5465381" y="92341"/>
                  </a:lnTo>
                  <a:lnTo>
                    <a:pt x="5426494" y="68846"/>
                  </a:lnTo>
                  <a:lnTo>
                    <a:pt x="5385638" y="48514"/>
                  </a:lnTo>
                  <a:lnTo>
                    <a:pt x="5342953" y="31496"/>
                  </a:lnTo>
                  <a:lnTo>
                    <a:pt x="5298643" y="17970"/>
                  </a:lnTo>
                  <a:lnTo>
                    <a:pt x="5252847" y="8102"/>
                  </a:lnTo>
                  <a:lnTo>
                    <a:pt x="5205755" y="2057"/>
                  </a:lnTo>
                  <a:lnTo>
                    <a:pt x="5157521" y="0"/>
                  </a:lnTo>
                  <a:lnTo>
                    <a:pt x="2921266" y="0"/>
                  </a:lnTo>
                  <a:lnTo>
                    <a:pt x="2873019" y="2057"/>
                  </a:lnTo>
                  <a:lnTo>
                    <a:pt x="2825927" y="8102"/>
                  </a:lnTo>
                  <a:lnTo>
                    <a:pt x="2780131" y="17970"/>
                  </a:lnTo>
                  <a:lnTo>
                    <a:pt x="2755963" y="25349"/>
                  </a:lnTo>
                  <a:lnTo>
                    <a:pt x="2745790" y="23850"/>
                  </a:lnTo>
                  <a:lnTo>
                    <a:pt x="2700972" y="25933"/>
                  </a:lnTo>
                  <a:lnTo>
                    <a:pt x="2657348" y="36499"/>
                  </a:lnTo>
                  <a:lnTo>
                    <a:pt x="2616263" y="55346"/>
                  </a:lnTo>
                  <a:lnTo>
                    <a:pt x="2579027" y="82296"/>
                  </a:lnTo>
                  <a:lnTo>
                    <a:pt x="2546947" y="117157"/>
                  </a:lnTo>
                  <a:lnTo>
                    <a:pt x="2362200" y="363575"/>
                  </a:lnTo>
                  <a:lnTo>
                    <a:pt x="2362200" y="2703004"/>
                  </a:lnTo>
                  <a:lnTo>
                    <a:pt x="2362200" y="3317875"/>
                  </a:lnTo>
                  <a:lnTo>
                    <a:pt x="1901202" y="3317875"/>
                  </a:lnTo>
                  <a:lnTo>
                    <a:pt x="2362200" y="2703004"/>
                  </a:lnTo>
                  <a:lnTo>
                    <a:pt x="2362200" y="363575"/>
                  </a:lnTo>
                  <a:lnTo>
                    <a:pt x="116319" y="3359124"/>
                  </a:lnTo>
                  <a:lnTo>
                    <a:pt x="90246" y="3377552"/>
                  </a:lnTo>
                  <a:lnTo>
                    <a:pt x="59664" y="3408134"/>
                  </a:lnTo>
                  <a:lnTo>
                    <a:pt x="34632" y="3443554"/>
                  </a:lnTo>
                  <a:lnTo>
                    <a:pt x="15862" y="3483089"/>
                  </a:lnTo>
                  <a:lnTo>
                    <a:pt x="4076" y="3526015"/>
                  </a:lnTo>
                  <a:lnTo>
                    <a:pt x="0" y="3571621"/>
                  </a:lnTo>
                  <a:lnTo>
                    <a:pt x="0" y="4586554"/>
                  </a:lnTo>
                  <a:lnTo>
                    <a:pt x="4076" y="4632160"/>
                  </a:lnTo>
                  <a:lnTo>
                    <a:pt x="15862" y="4675086"/>
                  </a:lnTo>
                  <a:lnTo>
                    <a:pt x="34632" y="4714621"/>
                  </a:lnTo>
                  <a:lnTo>
                    <a:pt x="59664" y="4750041"/>
                  </a:lnTo>
                  <a:lnTo>
                    <a:pt x="90246" y="4780623"/>
                  </a:lnTo>
                  <a:lnTo>
                    <a:pt x="125666" y="4805654"/>
                  </a:lnTo>
                  <a:lnTo>
                    <a:pt x="165201" y="4824425"/>
                  </a:lnTo>
                  <a:lnTo>
                    <a:pt x="208127" y="4836211"/>
                  </a:lnTo>
                  <a:lnTo>
                    <a:pt x="253746" y="4840300"/>
                  </a:lnTo>
                  <a:lnTo>
                    <a:pt x="2811716" y="4840300"/>
                  </a:lnTo>
                  <a:lnTo>
                    <a:pt x="2857233" y="4836223"/>
                  </a:lnTo>
                  <a:lnTo>
                    <a:pt x="2873019" y="4838243"/>
                  </a:lnTo>
                  <a:lnTo>
                    <a:pt x="2921266" y="4840287"/>
                  </a:lnTo>
                  <a:lnTo>
                    <a:pt x="5157521" y="4840287"/>
                  </a:lnTo>
                  <a:lnTo>
                    <a:pt x="5205755" y="4838243"/>
                  </a:lnTo>
                  <a:lnTo>
                    <a:pt x="5252847" y="4832197"/>
                  </a:lnTo>
                  <a:lnTo>
                    <a:pt x="5298643" y="4822329"/>
                  </a:lnTo>
                  <a:lnTo>
                    <a:pt x="5342953" y="4808804"/>
                  </a:lnTo>
                  <a:lnTo>
                    <a:pt x="5385638" y="4791786"/>
                  </a:lnTo>
                  <a:lnTo>
                    <a:pt x="5426494" y="4771453"/>
                  </a:lnTo>
                  <a:lnTo>
                    <a:pt x="5465381" y="4747958"/>
                  </a:lnTo>
                  <a:lnTo>
                    <a:pt x="5502122" y="4721491"/>
                  </a:lnTo>
                  <a:lnTo>
                    <a:pt x="5536539" y="4692193"/>
                  </a:lnTo>
                  <a:lnTo>
                    <a:pt x="5568480" y="4660252"/>
                  </a:lnTo>
                  <a:lnTo>
                    <a:pt x="5597779" y="4625822"/>
                  </a:lnTo>
                  <a:lnTo>
                    <a:pt x="5624246" y="4589094"/>
                  </a:lnTo>
                  <a:lnTo>
                    <a:pt x="5647741" y="4550207"/>
                  </a:lnTo>
                  <a:lnTo>
                    <a:pt x="5668073" y="4509338"/>
                  </a:lnTo>
                  <a:lnTo>
                    <a:pt x="5685091" y="4466666"/>
                  </a:lnTo>
                  <a:lnTo>
                    <a:pt x="5698617" y="4422343"/>
                  </a:lnTo>
                  <a:lnTo>
                    <a:pt x="5708485" y="4376559"/>
                  </a:lnTo>
                  <a:lnTo>
                    <a:pt x="5714530" y="4329455"/>
                  </a:lnTo>
                  <a:lnTo>
                    <a:pt x="5716587" y="4281208"/>
                  </a:lnTo>
                  <a:lnTo>
                    <a:pt x="5716587" y="559079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6240" y="4392879"/>
            <a:ext cx="4539615" cy="136779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675"/>
              </a:spcBef>
            </a:pPr>
            <a:r>
              <a:rPr sz="2400" b="1" dirty="0">
                <a:latin typeface="Carlito"/>
                <a:cs typeface="Carlito"/>
              </a:rPr>
              <a:t>4 </a:t>
            </a:r>
            <a:r>
              <a:rPr sz="2400" b="1" spc="-10" dirty="0">
                <a:latin typeface="Carlito"/>
                <a:cs typeface="Carlito"/>
              </a:rPr>
              <a:t>specialized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cells</a:t>
            </a:r>
            <a:endParaRPr sz="24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310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Diﬀerentiation</a:t>
            </a:r>
            <a:r>
              <a:rPr sz="2000" b="1" spc="-1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- </a:t>
            </a:r>
            <a:r>
              <a:rPr sz="2000" b="1" spc="-5" dirty="0">
                <a:latin typeface="Carlito"/>
                <a:cs typeface="Carlito"/>
              </a:rPr>
              <a:t>replaces </a:t>
            </a:r>
            <a:r>
              <a:rPr sz="2000" b="1" dirty="0">
                <a:latin typeface="Carlito"/>
                <a:cs typeface="Carlito"/>
              </a:rPr>
              <a:t>dead or </a:t>
            </a:r>
            <a:r>
              <a:rPr sz="2000" b="1" spc="-5" dirty="0">
                <a:latin typeface="Carlito"/>
                <a:cs typeface="Carlito"/>
              </a:rPr>
              <a:t>damaged  cells throughout </a:t>
            </a:r>
            <a:r>
              <a:rPr sz="2000" b="1" spc="-10" dirty="0">
                <a:latin typeface="Carlito"/>
                <a:cs typeface="Carlito"/>
              </a:rPr>
              <a:t>your </a:t>
            </a:r>
            <a:r>
              <a:rPr sz="2000" b="1" spc="-15" dirty="0">
                <a:latin typeface="Carlito"/>
                <a:cs typeface="Carlito"/>
              </a:rPr>
              <a:t>life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71088" y="1146047"/>
            <a:ext cx="4131945" cy="4084320"/>
            <a:chOff x="3371088" y="1146047"/>
            <a:chExt cx="4131945" cy="4084320"/>
          </a:xfrm>
        </p:grpSpPr>
        <p:sp>
          <p:nvSpPr>
            <p:cNvPr id="13" name="object 13"/>
            <p:cNvSpPr/>
            <p:nvPr/>
          </p:nvSpPr>
          <p:spPr>
            <a:xfrm>
              <a:off x="3371088" y="4614671"/>
              <a:ext cx="560832" cy="6004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9000" y="4649787"/>
              <a:ext cx="443230" cy="484505"/>
            </a:xfrm>
            <a:custGeom>
              <a:avLst/>
              <a:gdLst/>
              <a:ahLst/>
              <a:cxnLst/>
              <a:rect l="l" t="t" r="r" b="b"/>
              <a:pathLst>
                <a:path w="443229" h="484504">
                  <a:moveTo>
                    <a:pt x="221462" y="0"/>
                  </a:moveTo>
                  <a:lnTo>
                    <a:pt x="176829" y="4918"/>
                  </a:lnTo>
                  <a:lnTo>
                    <a:pt x="135257" y="19025"/>
                  </a:lnTo>
                  <a:lnTo>
                    <a:pt x="97639" y="41346"/>
                  </a:lnTo>
                  <a:lnTo>
                    <a:pt x="64863" y="70908"/>
                  </a:lnTo>
                  <a:lnTo>
                    <a:pt x="37821" y="106737"/>
                  </a:lnTo>
                  <a:lnTo>
                    <a:pt x="17403" y="147859"/>
                  </a:lnTo>
                  <a:lnTo>
                    <a:pt x="4499" y="193300"/>
                  </a:lnTo>
                  <a:lnTo>
                    <a:pt x="0" y="242087"/>
                  </a:lnTo>
                  <a:lnTo>
                    <a:pt x="4499" y="290878"/>
                  </a:lnTo>
                  <a:lnTo>
                    <a:pt x="17403" y="336322"/>
                  </a:lnTo>
                  <a:lnTo>
                    <a:pt x="37821" y="377446"/>
                  </a:lnTo>
                  <a:lnTo>
                    <a:pt x="64863" y="413277"/>
                  </a:lnTo>
                  <a:lnTo>
                    <a:pt x="97639" y="442839"/>
                  </a:lnTo>
                  <a:lnTo>
                    <a:pt x="135257" y="465161"/>
                  </a:lnTo>
                  <a:lnTo>
                    <a:pt x="176829" y="479268"/>
                  </a:lnTo>
                  <a:lnTo>
                    <a:pt x="221462" y="484187"/>
                  </a:lnTo>
                  <a:lnTo>
                    <a:pt x="266091" y="479268"/>
                  </a:lnTo>
                  <a:lnTo>
                    <a:pt x="307659" y="465161"/>
                  </a:lnTo>
                  <a:lnTo>
                    <a:pt x="345276" y="442839"/>
                  </a:lnTo>
                  <a:lnTo>
                    <a:pt x="378050" y="413277"/>
                  </a:lnTo>
                  <a:lnTo>
                    <a:pt x="405091" y="377446"/>
                  </a:lnTo>
                  <a:lnTo>
                    <a:pt x="425509" y="336322"/>
                  </a:lnTo>
                  <a:lnTo>
                    <a:pt x="438413" y="290878"/>
                  </a:lnTo>
                  <a:lnTo>
                    <a:pt x="442912" y="242087"/>
                  </a:lnTo>
                  <a:lnTo>
                    <a:pt x="438413" y="193300"/>
                  </a:lnTo>
                  <a:lnTo>
                    <a:pt x="425509" y="147859"/>
                  </a:lnTo>
                  <a:lnTo>
                    <a:pt x="405091" y="106737"/>
                  </a:lnTo>
                  <a:lnTo>
                    <a:pt x="378050" y="70908"/>
                  </a:lnTo>
                  <a:lnTo>
                    <a:pt x="345276" y="41346"/>
                  </a:lnTo>
                  <a:lnTo>
                    <a:pt x="307659" y="19025"/>
                  </a:lnTo>
                  <a:lnTo>
                    <a:pt x="266091" y="4918"/>
                  </a:lnTo>
                  <a:lnTo>
                    <a:pt x="221462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29000" y="4649787"/>
              <a:ext cx="443230" cy="484505"/>
            </a:xfrm>
            <a:custGeom>
              <a:avLst/>
              <a:gdLst/>
              <a:ahLst/>
              <a:cxnLst/>
              <a:rect l="l" t="t" r="r" b="b"/>
              <a:pathLst>
                <a:path w="443229" h="484504">
                  <a:moveTo>
                    <a:pt x="0" y="242093"/>
                  </a:moveTo>
                  <a:lnTo>
                    <a:pt x="4499" y="193303"/>
                  </a:lnTo>
                  <a:lnTo>
                    <a:pt x="17403" y="147859"/>
                  </a:lnTo>
                  <a:lnTo>
                    <a:pt x="37821" y="106736"/>
                  </a:lnTo>
                  <a:lnTo>
                    <a:pt x="64863" y="70907"/>
                  </a:lnTo>
                  <a:lnTo>
                    <a:pt x="97637" y="41345"/>
                  </a:lnTo>
                  <a:lnTo>
                    <a:pt x="135255" y="19024"/>
                  </a:lnTo>
                  <a:lnTo>
                    <a:pt x="176825" y="4918"/>
                  </a:lnTo>
                  <a:lnTo>
                    <a:pt x="221456" y="0"/>
                  </a:lnTo>
                  <a:lnTo>
                    <a:pt x="266087" y="4918"/>
                  </a:lnTo>
                  <a:lnTo>
                    <a:pt x="307657" y="19024"/>
                  </a:lnTo>
                  <a:lnTo>
                    <a:pt x="345275" y="41345"/>
                  </a:lnTo>
                  <a:lnTo>
                    <a:pt x="378050" y="70907"/>
                  </a:lnTo>
                  <a:lnTo>
                    <a:pt x="405092" y="106736"/>
                  </a:lnTo>
                  <a:lnTo>
                    <a:pt x="425510" y="147859"/>
                  </a:lnTo>
                  <a:lnTo>
                    <a:pt x="438414" y="193303"/>
                  </a:lnTo>
                  <a:lnTo>
                    <a:pt x="442913" y="242093"/>
                  </a:lnTo>
                  <a:lnTo>
                    <a:pt x="438414" y="290883"/>
                  </a:lnTo>
                  <a:lnTo>
                    <a:pt x="425510" y="336327"/>
                  </a:lnTo>
                  <a:lnTo>
                    <a:pt x="405092" y="377450"/>
                  </a:lnTo>
                  <a:lnTo>
                    <a:pt x="378050" y="413279"/>
                  </a:lnTo>
                  <a:lnTo>
                    <a:pt x="345275" y="442841"/>
                  </a:lnTo>
                  <a:lnTo>
                    <a:pt x="307657" y="465162"/>
                  </a:lnTo>
                  <a:lnTo>
                    <a:pt x="266087" y="479268"/>
                  </a:lnTo>
                  <a:lnTo>
                    <a:pt x="221456" y="484187"/>
                  </a:lnTo>
                  <a:lnTo>
                    <a:pt x="176825" y="479268"/>
                  </a:lnTo>
                  <a:lnTo>
                    <a:pt x="135255" y="465162"/>
                  </a:lnTo>
                  <a:lnTo>
                    <a:pt x="97637" y="442841"/>
                  </a:lnTo>
                  <a:lnTo>
                    <a:pt x="64863" y="413279"/>
                  </a:lnTo>
                  <a:lnTo>
                    <a:pt x="37821" y="377450"/>
                  </a:lnTo>
                  <a:lnTo>
                    <a:pt x="17403" y="336327"/>
                  </a:lnTo>
                  <a:lnTo>
                    <a:pt x="4499" y="290883"/>
                  </a:lnTo>
                  <a:lnTo>
                    <a:pt x="0" y="242093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29584" y="4806695"/>
              <a:ext cx="240791" cy="2438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1875" y="4824412"/>
              <a:ext cx="157162" cy="1619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43662" y="3297237"/>
              <a:ext cx="1059180" cy="1311275"/>
            </a:xfrm>
            <a:custGeom>
              <a:avLst/>
              <a:gdLst/>
              <a:ahLst/>
              <a:cxnLst/>
              <a:rect l="l" t="t" r="r" b="b"/>
              <a:pathLst>
                <a:path w="1059179" h="1311275">
                  <a:moveTo>
                    <a:pt x="1058862" y="0"/>
                  </a:moveTo>
                  <a:lnTo>
                    <a:pt x="0" y="0"/>
                  </a:lnTo>
                  <a:lnTo>
                    <a:pt x="0" y="1311275"/>
                  </a:lnTo>
                  <a:lnTo>
                    <a:pt x="1058862" y="1311275"/>
                  </a:lnTo>
                  <a:lnTo>
                    <a:pt x="10588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71160" y="1624583"/>
              <a:ext cx="560832" cy="6004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30850" y="1660524"/>
              <a:ext cx="443230" cy="482600"/>
            </a:xfrm>
            <a:custGeom>
              <a:avLst/>
              <a:gdLst/>
              <a:ahLst/>
              <a:cxnLst/>
              <a:rect l="l" t="t" r="r" b="b"/>
              <a:pathLst>
                <a:path w="443229" h="482600">
                  <a:moveTo>
                    <a:pt x="221449" y="0"/>
                  </a:moveTo>
                  <a:lnTo>
                    <a:pt x="176820" y="4902"/>
                  </a:lnTo>
                  <a:lnTo>
                    <a:pt x="135252" y="18963"/>
                  </a:lnTo>
                  <a:lnTo>
                    <a:pt x="97636" y="41211"/>
                  </a:lnTo>
                  <a:lnTo>
                    <a:pt x="64862" y="70677"/>
                  </a:lnTo>
                  <a:lnTo>
                    <a:pt x="37820" y="106389"/>
                  </a:lnTo>
                  <a:lnTo>
                    <a:pt x="17402" y="147377"/>
                  </a:lnTo>
                  <a:lnTo>
                    <a:pt x="4499" y="192671"/>
                  </a:lnTo>
                  <a:lnTo>
                    <a:pt x="0" y="241300"/>
                  </a:lnTo>
                  <a:lnTo>
                    <a:pt x="4499" y="289928"/>
                  </a:lnTo>
                  <a:lnTo>
                    <a:pt x="17402" y="335222"/>
                  </a:lnTo>
                  <a:lnTo>
                    <a:pt x="37820" y="376210"/>
                  </a:lnTo>
                  <a:lnTo>
                    <a:pt x="64862" y="411922"/>
                  </a:lnTo>
                  <a:lnTo>
                    <a:pt x="97636" y="441388"/>
                  </a:lnTo>
                  <a:lnTo>
                    <a:pt x="135252" y="463636"/>
                  </a:lnTo>
                  <a:lnTo>
                    <a:pt x="176820" y="477697"/>
                  </a:lnTo>
                  <a:lnTo>
                    <a:pt x="221449" y="482600"/>
                  </a:lnTo>
                  <a:lnTo>
                    <a:pt x="266083" y="477697"/>
                  </a:lnTo>
                  <a:lnTo>
                    <a:pt x="307654" y="463636"/>
                  </a:lnTo>
                  <a:lnTo>
                    <a:pt x="345273" y="441388"/>
                  </a:lnTo>
                  <a:lnTo>
                    <a:pt x="378048" y="411922"/>
                  </a:lnTo>
                  <a:lnTo>
                    <a:pt x="405091" y="376210"/>
                  </a:lnTo>
                  <a:lnTo>
                    <a:pt x="425509" y="335222"/>
                  </a:lnTo>
                  <a:lnTo>
                    <a:pt x="438413" y="289928"/>
                  </a:lnTo>
                  <a:lnTo>
                    <a:pt x="442912" y="241300"/>
                  </a:lnTo>
                  <a:lnTo>
                    <a:pt x="438413" y="192671"/>
                  </a:lnTo>
                  <a:lnTo>
                    <a:pt x="425509" y="147377"/>
                  </a:lnTo>
                  <a:lnTo>
                    <a:pt x="405091" y="106389"/>
                  </a:lnTo>
                  <a:lnTo>
                    <a:pt x="378048" y="70677"/>
                  </a:lnTo>
                  <a:lnTo>
                    <a:pt x="345273" y="41211"/>
                  </a:lnTo>
                  <a:lnTo>
                    <a:pt x="307654" y="18963"/>
                  </a:lnTo>
                  <a:lnTo>
                    <a:pt x="266083" y="4902"/>
                  </a:lnTo>
                  <a:lnTo>
                    <a:pt x="22144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30850" y="1660524"/>
              <a:ext cx="443230" cy="482600"/>
            </a:xfrm>
            <a:custGeom>
              <a:avLst/>
              <a:gdLst/>
              <a:ahLst/>
              <a:cxnLst/>
              <a:rect l="l" t="t" r="r" b="b"/>
              <a:pathLst>
                <a:path w="443229" h="482600">
                  <a:moveTo>
                    <a:pt x="0" y="241300"/>
                  </a:moveTo>
                  <a:lnTo>
                    <a:pt x="4499" y="192669"/>
                  </a:lnTo>
                  <a:lnTo>
                    <a:pt x="17403" y="147375"/>
                  </a:lnTo>
                  <a:lnTo>
                    <a:pt x="37821" y="106387"/>
                  </a:lnTo>
                  <a:lnTo>
                    <a:pt x="64863" y="70675"/>
                  </a:lnTo>
                  <a:lnTo>
                    <a:pt x="97637" y="41210"/>
                  </a:lnTo>
                  <a:lnTo>
                    <a:pt x="135255" y="18962"/>
                  </a:lnTo>
                  <a:lnTo>
                    <a:pt x="176825" y="4902"/>
                  </a:lnTo>
                  <a:lnTo>
                    <a:pt x="221456" y="0"/>
                  </a:lnTo>
                  <a:lnTo>
                    <a:pt x="266087" y="4902"/>
                  </a:lnTo>
                  <a:lnTo>
                    <a:pt x="307657" y="18962"/>
                  </a:lnTo>
                  <a:lnTo>
                    <a:pt x="345275" y="41210"/>
                  </a:lnTo>
                  <a:lnTo>
                    <a:pt x="378050" y="70675"/>
                  </a:lnTo>
                  <a:lnTo>
                    <a:pt x="405092" y="106387"/>
                  </a:lnTo>
                  <a:lnTo>
                    <a:pt x="425510" y="147375"/>
                  </a:lnTo>
                  <a:lnTo>
                    <a:pt x="438414" y="192669"/>
                  </a:lnTo>
                  <a:lnTo>
                    <a:pt x="442913" y="241300"/>
                  </a:lnTo>
                  <a:lnTo>
                    <a:pt x="438414" y="289930"/>
                  </a:lnTo>
                  <a:lnTo>
                    <a:pt x="425510" y="335224"/>
                  </a:lnTo>
                  <a:lnTo>
                    <a:pt x="405092" y="376213"/>
                  </a:lnTo>
                  <a:lnTo>
                    <a:pt x="378050" y="411924"/>
                  </a:lnTo>
                  <a:lnTo>
                    <a:pt x="345275" y="441389"/>
                  </a:lnTo>
                  <a:lnTo>
                    <a:pt x="307657" y="463637"/>
                  </a:lnTo>
                  <a:lnTo>
                    <a:pt x="266087" y="477697"/>
                  </a:lnTo>
                  <a:lnTo>
                    <a:pt x="221456" y="482600"/>
                  </a:lnTo>
                  <a:lnTo>
                    <a:pt x="176825" y="477697"/>
                  </a:lnTo>
                  <a:lnTo>
                    <a:pt x="135255" y="463637"/>
                  </a:lnTo>
                  <a:lnTo>
                    <a:pt x="97637" y="441389"/>
                  </a:lnTo>
                  <a:lnTo>
                    <a:pt x="64863" y="411924"/>
                  </a:lnTo>
                  <a:lnTo>
                    <a:pt x="37821" y="376213"/>
                  </a:lnTo>
                  <a:lnTo>
                    <a:pt x="17403" y="335224"/>
                  </a:lnTo>
                  <a:lnTo>
                    <a:pt x="4499" y="289930"/>
                  </a:lnTo>
                  <a:lnTo>
                    <a:pt x="0" y="24130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32704" y="1813559"/>
              <a:ext cx="240791" cy="2468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73725" y="1833562"/>
              <a:ext cx="157162" cy="1619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42759" y="1639823"/>
              <a:ext cx="210311" cy="2468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84987" y="1665287"/>
              <a:ext cx="111125" cy="160655"/>
            </a:xfrm>
            <a:custGeom>
              <a:avLst/>
              <a:gdLst/>
              <a:ahLst/>
              <a:cxnLst/>
              <a:rect l="l" t="t" r="r" b="b"/>
              <a:pathLst>
                <a:path w="111125" h="160655">
                  <a:moveTo>
                    <a:pt x="111125" y="0"/>
                  </a:moveTo>
                  <a:lnTo>
                    <a:pt x="96077" y="63290"/>
                  </a:lnTo>
                  <a:lnTo>
                    <a:pt x="74083" y="113924"/>
                  </a:lnTo>
                  <a:lnTo>
                    <a:pt x="30096" y="147151"/>
                  </a:lnTo>
                  <a:lnTo>
                    <a:pt x="8971" y="156842"/>
                  </a:lnTo>
                  <a:lnTo>
                    <a:pt x="0" y="16033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39711" y="1783079"/>
              <a:ext cx="195072" cy="3108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84987" y="1820862"/>
              <a:ext cx="90805" cy="195580"/>
            </a:xfrm>
            <a:custGeom>
              <a:avLst/>
              <a:gdLst/>
              <a:ahLst/>
              <a:cxnLst/>
              <a:rect l="l" t="t" r="r" b="b"/>
              <a:pathLst>
                <a:path w="90804" h="195580">
                  <a:moveTo>
                    <a:pt x="0" y="0"/>
                  </a:moveTo>
                  <a:lnTo>
                    <a:pt x="31114" y="8821"/>
                  </a:lnTo>
                  <a:lnTo>
                    <a:pt x="58849" y="19632"/>
                  </a:lnTo>
                  <a:lnTo>
                    <a:pt x="79822" y="34422"/>
                  </a:lnTo>
                  <a:lnTo>
                    <a:pt x="90655" y="55182"/>
                  </a:lnTo>
                  <a:lnTo>
                    <a:pt x="84893" y="90799"/>
                  </a:lnTo>
                  <a:lnTo>
                    <a:pt x="66189" y="137426"/>
                  </a:lnTo>
                  <a:lnTo>
                    <a:pt x="46325" y="177951"/>
                  </a:lnTo>
                  <a:lnTo>
                    <a:pt x="37086" y="195262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64096" y="1972055"/>
              <a:ext cx="295655" cy="2743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0387" y="2008844"/>
              <a:ext cx="192405" cy="160020"/>
            </a:xfrm>
            <a:custGeom>
              <a:avLst/>
              <a:gdLst/>
              <a:ahLst/>
              <a:cxnLst/>
              <a:rect l="l" t="t" r="r" b="b"/>
              <a:pathLst>
                <a:path w="192404" h="160019">
                  <a:moveTo>
                    <a:pt x="0" y="16336"/>
                  </a:moveTo>
                  <a:lnTo>
                    <a:pt x="41268" y="6389"/>
                  </a:lnTo>
                  <a:lnTo>
                    <a:pt x="80334" y="0"/>
                  </a:lnTo>
                  <a:lnTo>
                    <a:pt x="114993" y="724"/>
                  </a:lnTo>
                  <a:lnTo>
                    <a:pt x="143043" y="12121"/>
                  </a:lnTo>
                  <a:lnTo>
                    <a:pt x="164212" y="45256"/>
                  </a:lnTo>
                  <a:lnTo>
                    <a:pt x="179570" y="94859"/>
                  </a:lnTo>
                  <a:lnTo>
                    <a:pt x="188926" y="139983"/>
                  </a:lnTo>
                  <a:lnTo>
                    <a:pt x="192087" y="15968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46976" y="2011680"/>
              <a:ext cx="335279" cy="2255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02475" y="2050389"/>
              <a:ext cx="222250" cy="118745"/>
            </a:xfrm>
            <a:custGeom>
              <a:avLst/>
              <a:gdLst/>
              <a:ahLst/>
              <a:cxnLst/>
              <a:rect l="l" t="t" r="r" b="b"/>
              <a:pathLst>
                <a:path w="222250" h="118744">
                  <a:moveTo>
                    <a:pt x="0" y="118135"/>
                  </a:moveTo>
                  <a:lnTo>
                    <a:pt x="27781" y="76199"/>
                  </a:lnTo>
                  <a:lnTo>
                    <a:pt x="55562" y="39224"/>
                  </a:lnTo>
                  <a:lnTo>
                    <a:pt x="83343" y="12171"/>
                  </a:lnTo>
                  <a:lnTo>
                    <a:pt x="111125" y="0"/>
                  </a:lnTo>
                  <a:lnTo>
                    <a:pt x="144115" y="12882"/>
                  </a:lnTo>
                  <a:lnTo>
                    <a:pt x="180578" y="45223"/>
                  </a:lnTo>
                  <a:lnTo>
                    <a:pt x="210095" y="78333"/>
                  </a:lnTo>
                  <a:lnTo>
                    <a:pt x="222250" y="93523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63384" y="1938527"/>
              <a:ext cx="195072" cy="2682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19962" y="1960562"/>
              <a:ext cx="98425" cy="182880"/>
            </a:xfrm>
            <a:custGeom>
              <a:avLst/>
              <a:gdLst/>
              <a:ahLst/>
              <a:cxnLst/>
              <a:rect l="l" t="t" r="r" b="b"/>
              <a:pathLst>
                <a:path w="98425" h="182880">
                  <a:moveTo>
                    <a:pt x="0" y="182562"/>
                  </a:moveTo>
                  <a:lnTo>
                    <a:pt x="16147" y="112784"/>
                  </a:lnTo>
                  <a:lnTo>
                    <a:pt x="36909" y="56172"/>
                  </a:lnTo>
                  <a:lnTo>
                    <a:pt x="73818" y="16676"/>
                  </a:lnTo>
                  <a:lnTo>
                    <a:pt x="91120" y="4498"/>
                  </a:lnTo>
                  <a:lnTo>
                    <a:pt x="98425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69479" y="1731263"/>
              <a:ext cx="195072" cy="3048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27533" y="1770062"/>
              <a:ext cx="91440" cy="190500"/>
            </a:xfrm>
            <a:custGeom>
              <a:avLst/>
              <a:gdLst/>
              <a:ahLst/>
              <a:cxnLst/>
              <a:rect l="l" t="t" r="r" b="b"/>
              <a:pathLst>
                <a:path w="91440" h="190500">
                  <a:moveTo>
                    <a:pt x="90854" y="190500"/>
                  </a:moveTo>
                  <a:lnTo>
                    <a:pt x="60155" y="179900"/>
                  </a:lnTo>
                  <a:lnTo>
                    <a:pt x="32650" y="167613"/>
                  </a:lnTo>
                  <a:lnTo>
                    <a:pt x="11534" y="151953"/>
                  </a:lnTo>
                  <a:lnTo>
                    <a:pt x="0" y="131233"/>
                  </a:lnTo>
                  <a:lnTo>
                    <a:pt x="3903" y="97333"/>
                  </a:lnTo>
                  <a:lnTo>
                    <a:pt x="19874" y="53710"/>
                  </a:lnTo>
                  <a:lnTo>
                    <a:pt x="37264" y="16040"/>
                  </a:lnTo>
                  <a:lnTo>
                    <a:pt x="45426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35367" y="1609343"/>
              <a:ext cx="283464" cy="2712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92962" y="1647824"/>
              <a:ext cx="176530" cy="156210"/>
            </a:xfrm>
            <a:custGeom>
              <a:avLst/>
              <a:gdLst/>
              <a:ahLst/>
              <a:cxnLst/>
              <a:rect l="l" t="t" r="r" b="b"/>
              <a:pathLst>
                <a:path w="176529" h="156210">
                  <a:moveTo>
                    <a:pt x="176212" y="122510"/>
                  </a:moveTo>
                  <a:lnTo>
                    <a:pt x="145909" y="138995"/>
                  </a:lnTo>
                  <a:lnTo>
                    <a:pt x="116663" y="151421"/>
                  </a:lnTo>
                  <a:lnTo>
                    <a:pt x="89530" y="155728"/>
                  </a:lnTo>
                  <a:lnTo>
                    <a:pt x="65567" y="147857"/>
                  </a:lnTo>
                  <a:lnTo>
                    <a:pt x="42932" y="116140"/>
                  </a:lnTo>
                  <a:lnTo>
                    <a:pt x="21770" y="66271"/>
                  </a:lnTo>
                  <a:lnTo>
                    <a:pt x="6114" y="20231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46391" y="1618487"/>
              <a:ext cx="295655" cy="2255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88175" y="1647824"/>
              <a:ext cx="200025" cy="118110"/>
            </a:xfrm>
            <a:custGeom>
              <a:avLst/>
              <a:gdLst/>
              <a:ahLst/>
              <a:cxnLst/>
              <a:rect l="l" t="t" r="r" b="b"/>
              <a:pathLst>
                <a:path w="200025" h="118110">
                  <a:moveTo>
                    <a:pt x="200025" y="0"/>
                  </a:moveTo>
                  <a:lnTo>
                    <a:pt x="174272" y="42284"/>
                  </a:lnTo>
                  <a:lnTo>
                    <a:pt x="148615" y="79439"/>
                  </a:lnTo>
                  <a:lnTo>
                    <a:pt x="123150" y="106335"/>
                  </a:lnTo>
                  <a:lnTo>
                    <a:pt x="97971" y="117844"/>
                  </a:lnTo>
                  <a:lnTo>
                    <a:pt x="68599" y="103245"/>
                  </a:lnTo>
                  <a:lnTo>
                    <a:pt x="36484" y="68391"/>
                  </a:lnTo>
                  <a:lnTo>
                    <a:pt x="10619" y="33012"/>
                  </a:lnTo>
                  <a:lnTo>
                    <a:pt x="0" y="16834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56120" y="1798319"/>
              <a:ext cx="240792" cy="24383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02475" y="1820862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73812" y="0"/>
                  </a:moveTo>
                  <a:lnTo>
                    <a:pt x="45080" y="5987"/>
                  </a:lnTo>
                  <a:lnTo>
                    <a:pt x="21618" y="22317"/>
                  </a:lnTo>
                  <a:lnTo>
                    <a:pt x="5800" y="46537"/>
                  </a:lnTo>
                  <a:lnTo>
                    <a:pt x="0" y="76200"/>
                  </a:lnTo>
                  <a:lnTo>
                    <a:pt x="5800" y="105862"/>
                  </a:lnTo>
                  <a:lnTo>
                    <a:pt x="21618" y="130082"/>
                  </a:lnTo>
                  <a:lnTo>
                    <a:pt x="45080" y="146412"/>
                  </a:lnTo>
                  <a:lnTo>
                    <a:pt x="73812" y="152400"/>
                  </a:lnTo>
                  <a:lnTo>
                    <a:pt x="102551" y="146412"/>
                  </a:lnTo>
                  <a:lnTo>
                    <a:pt x="126017" y="130082"/>
                  </a:lnTo>
                  <a:lnTo>
                    <a:pt x="141836" y="105862"/>
                  </a:lnTo>
                  <a:lnTo>
                    <a:pt x="147637" y="76200"/>
                  </a:lnTo>
                  <a:lnTo>
                    <a:pt x="141836" y="46537"/>
                  </a:lnTo>
                  <a:lnTo>
                    <a:pt x="126017" y="22317"/>
                  </a:lnTo>
                  <a:lnTo>
                    <a:pt x="102551" y="5987"/>
                  </a:lnTo>
                  <a:lnTo>
                    <a:pt x="73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102475" y="1820862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0" y="76200"/>
                  </a:moveTo>
                  <a:lnTo>
                    <a:pt x="5801" y="46539"/>
                  </a:lnTo>
                  <a:lnTo>
                    <a:pt x="21621" y="22318"/>
                  </a:lnTo>
                  <a:lnTo>
                    <a:pt x="45085" y="5988"/>
                  </a:lnTo>
                  <a:lnTo>
                    <a:pt x="73819" y="0"/>
                  </a:lnTo>
                  <a:lnTo>
                    <a:pt x="102552" y="5988"/>
                  </a:lnTo>
                  <a:lnTo>
                    <a:pt x="126016" y="22318"/>
                  </a:lnTo>
                  <a:lnTo>
                    <a:pt x="141837" y="46539"/>
                  </a:lnTo>
                  <a:lnTo>
                    <a:pt x="147638" y="76200"/>
                  </a:lnTo>
                  <a:lnTo>
                    <a:pt x="141837" y="105860"/>
                  </a:lnTo>
                  <a:lnTo>
                    <a:pt x="126016" y="130081"/>
                  </a:lnTo>
                  <a:lnTo>
                    <a:pt x="102552" y="146411"/>
                  </a:lnTo>
                  <a:lnTo>
                    <a:pt x="73819" y="152400"/>
                  </a:lnTo>
                  <a:lnTo>
                    <a:pt x="45085" y="146411"/>
                  </a:lnTo>
                  <a:lnTo>
                    <a:pt x="21621" y="130081"/>
                  </a:lnTo>
                  <a:lnTo>
                    <a:pt x="5801" y="10586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72327" y="1146047"/>
              <a:ext cx="597408" cy="612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26087" y="1169085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90">
                  <a:moveTo>
                    <a:pt x="34848" y="297510"/>
                  </a:moveTo>
                  <a:lnTo>
                    <a:pt x="27978" y="301675"/>
                  </a:lnTo>
                  <a:lnTo>
                    <a:pt x="0" y="415277"/>
                  </a:lnTo>
                  <a:lnTo>
                    <a:pt x="33050" y="406019"/>
                  </a:lnTo>
                  <a:lnTo>
                    <a:pt x="26657" y="406019"/>
                  </a:lnTo>
                  <a:lnTo>
                    <a:pt x="8407" y="388340"/>
                  </a:lnTo>
                  <a:lnTo>
                    <a:pt x="41106" y="354587"/>
                  </a:lnTo>
                  <a:lnTo>
                    <a:pt x="52641" y="307746"/>
                  </a:lnTo>
                  <a:lnTo>
                    <a:pt x="48475" y="300863"/>
                  </a:lnTo>
                  <a:lnTo>
                    <a:pt x="34848" y="297510"/>
                  </a:lnTo>
                  <a:close/>
                </a:path>
                <a:path w="403225" h="415290">
                  <a:moveTo>
                    <a:pt x="41106" y="354587"/>
                  </a:moveTo>
                  <a:lnTo>
                    <a:pt x="8407" y="388340"/>
                  </a:lnTo>
                  <a:lnTo>
                    <a:pt x="26657" y="406019"/>
                  </a:lnTo>
                  <a:lnTo>
                    <a:pt x="32279" y="400215"/>
                  </a:lnTo>
                  <a:lnTo>
                    <a:pt x="29870" y="400215"/>
                  </a:lnTo>
                  <a:lnTo>
                    <a:pt x="14109" y="384949"/>
                  </a:lnTo>
                  <a:lnTo>
                    <a:pt x="35076" y="379074"/>
                  </a:lnTo>
                  <a:lnTo>
                    <a:pt x="41106" y="354587"/>
                  </a:lnTo>
                  <a:close/>
                </a:path>
                <a:path w="403225" h="415290">
                  <a:moveTo>
                    <a:pt x="105803" y="359257"/>
                  </a:moveTo>
                  <a:lnTo>
                    <a:pt x="59346" y="372274"/>
                  </a:lnTo>
                  <a:lnTo>
                    <a:pt x="26657" y="406019"/>
                  </a:lnTo>
                  <a:lnTo>
                    <a:pt x="33050" y="406019"/>
                  </a:lnTo>
                  <a:lnTo>
                    <a:pt x="112661" y="383717"/>
                  </a:lnTo>
                  <a:lnTo>
                    <a:pt x="116598" y="376707"/>
                  </a:lnTo>
                  <a:lnTo>
                    <a:pt x="112814" y="363194"/>
                  </a:lnTo>
                  <a:lnTo>
                    <a:pt x="105803" y="359257"/>
                  </a:lnTo>
                  <a:close/>
                </a:path>
                <a:path w="403225" h="415290">
                  <a:moveTo>
                    <a:pt x="35076" y="379074"/>
                  </a:moveTo>
                  <a:lnTo>
                    <a:pt x="14109" y="384949"/>
                  </a:lnTo>
                  <a:lnTo>
                    <a:pt x="29870" y="400215"/>
                  </a:lnTo>
                  <a:lnTo>
                    <a:pt x="35076" y="379074"/>
                  </a:lnTo>
                  <a:close/>
                </a:path>
                <a:path w="403225" h="415290">
                  <a:moveTo>
                    <a:pt x="59346" y="372274"/>
                  </a:moveTo>
                  <a:lnTo>
                    <a:pt x="35076" y="379074"/>
                  </a:lnTo>
                  <a:lnTo>
                    <a:pt x="29870" y="400215"/>
                  </a:lnTo>
                  <a:lnTo>
                    <a:pt x="32279" y="400215"/>
                  </a:lnTo>
                  <a:lnTo>
                    <a:pt x="59346" y="372274"/>
                  </a:lnTo>
                  <a:close/>
                </a:path>
                <a:path w="403225" h="415290">
                  <a:moveTo>
                    <a:pt x="384619" y="0"/>
                  </a:moveTo>
                  <a:lnTo>
                    <a:pt x="41106" y="354587"/>
                  </a:lnTo>
                  <a:lnTo>
                    <a:pt x="35076" y="379074"/>
                  </a:lnTo>
                  <a:lnTo>
                    <a:pt x="59346" y="372274"/>
                  </a:lnTo>
                  <a:lnTo>
                    <a:pt x="402856" y="17678"/>
                  </a:lnTo>
                  <a:lnTo>
                    <a:pt x="384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638544" y="1146047"/>
              <a:ext cx="597407" cy="6126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79019" y="1169085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90">
                  <a:moveTo>
                    <a:pt x="297052" y="359257"/>
                  </a:moveTo>
                  <a:lnTo>
                    <a:pt x="290042" y="363194"/>
                  </a:lnTo>
                  <a:lnTo>
                    <a:pt x="286257" y="376707"/>
                  </a:lnTo>
                  <a:lnTo>
                    <a:pt x="290194" y="383717"/>
                  </a:lnTo>
                  <a:lnTo>
                    <a:pt x="402856" y="415277"/>
                  </a:lnTo>
                  <a:lnTo>
                    <a:pt x="400576" y="406019"/>
                  </a:lnTo>
                  <a:lnTo>
                    <a:pt x="376199" y="406019"/>
                  </a:lnTo>
                  <a:lnTo>
                    <a:pt x="343509" y="372274"/>
                  </a:lnTo>
                  <a:lnTo>
                    <a:pt x="297052" y="359257"/>
                  </a:lnTo>
                  <a:close/>
                </a:path>
                <a:path w="403225" h="415290">
                  <a:moveTo>
                    <a:pt x="343509" y="372274"/>
                  </a:moveTo>
                  <a:lnTo>
                    <a:pt x="376199" y="406019"/>
                  </a:lnTo>
                  <a:lnTo>
                    <a:pt x="382190" y="400215"/>
                  </a:lnTo>
                  <a:lnTo>
                    <a:pt x="372986" y="400215"/>
                  </a:lnTo>
                  <a:lnTo>
                    <a:pt x="367780" y="379074"/>
                  </a:lnTo>
                  <a:lnTo>
                    <a:pt x="343509" y="372274"/>
                  </a:lnTo>
                  <a:close/>
                </a:path>
                <a:path w="403225" h="415290">
                  <a:moveTo>
                    <a:pt x="368007" y="297510"/>
                  </a:moveTo>
                  <a:lnTo>
                    <a:pt x="354380" y="300863"/>
                  </a:lnTo>
                  <a:lnTo>
                    <a:pt x="350215" y="307746"/>
                  </a:lnTo>
                  <a:lnTo>
                    <a:pt x="361750" y="354587"/>
                  </a:lnTo>
                  <a:lnTo>
                    <a:pt x="394449" y="388340"/>
                  </a:lnTo>
                  <a:lnTo>
                    <a:pt x="376199" y="406019"/>
                  </a:lnTo>
                  <a:lnTo>
                    <a:pt x="400576" y="406019"/>
                  </a:lnTo>
                  <a:lnTo>
                    <a:pt x="374878" y="301675"/>
                  </a:lnTo>
                  <a:lnTo>
                    <a:pt x="368007" y="297510"/>
                  </a:lnTo>
                  <a:close/>
                </a:path>
                <a:path w="403225" h="415290">
                  <a:moveTo>
                    <a:pt x="367780" y="379074"/>
                  </a:moveTo>
                  <a:lnTo>
                    <a:pt x="372986" y="400215"/>
                  </a:lnTo>
                  <a:lnTo>
                    <a:pt x="388747" y="384949"/>
                  </a:lnTo>
                  <a:lnTo>
                    <a:pt x="367780" y="379074"/>
                  </a:lnTo>
                  <a:close/>
                </a:path>
                <a:path w="403225" h="415290">
                  <a:moveTo>
                    <a:pt x="361750" y="354587"/>
                  </a:moveTo>
                  <a:lnTo>
                    <a:pt x="367780" y="379074"/>
                  </a:lnTo>
                  <a:lnTo>
                    <a:pt x="388747" y="384949"/>
                  </a:lnTo>
                  <a:lnTo>
                    <a:pt x="372986" y="400215"/>
                  </a:lnTo>
                  <a:lnTo>
                    <a:pt x="382190" y="400215"/>
                  </a:lnTo>
                  <a:lnTo>
                    <a:pt x="394449" y="388340"/>
                  </a:lnTo>
                  <a:lnTo>
                    <a:pt x="361750" y="354587"/>
                  </a:lnTo>
                  <a:close/>
                </a:path>
                <a:path w="403225" h="415290">
                  <a:moveTo>
                    <a:pt x="18237" y="0"/>
                  </a:moveTo>
                  <a:lnTo>
                    <a:pt x="0" y="17678"/>
                  </a:lnTo>
                  <a:lnTo>
                    <a:pt x="343509" y="372274"/>
                  </a:lnTo>
                  <a:lnTo>
                    <a:pt x="367780" y="379074"/>
                  </a:lnTo>
                  <a:lnTo>
                    <a:pt x="361750" y="354587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12791" y="2609087"/>
              <a:ext cx="560832" cy="60045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72037" y="2644775"/>
              <a:ext cx="443230" cy="484505"/>
            </a:xfrm>
            <a:custGeom>
              <a:avLst/>
              <a:gdLst/>
              <a:ahLst/>
              <a:cxnLst/>
              <a:rect l="l" t="t" r="r" b="b"/>
              <a:pathLst>
                <a:path w="443229" h="484505">
                  <a:moveTo>
                    <a:pt x="221462" y="0"/>
                  </a:moveTo>
                  <a:lnTo>
                    <a:pt x="176829" y="4918"/>
                  </a:lnTo>
                  <a:lnTo>
                    <a:pt x="135257" y="19025"/>
                  </a:lnTo>
                  <a:lnTo>
                    <a:pt x="97639" y="41347"/>
                  </a:lnTo>
                  <a:lnTo>
                    <a:pt x="64863" y="70910"/>
                  </a:lnTo>
                  <a:lnTo>
                    <a:pt x="37821" y="106740"/>
                  </a:lnTo>
                  <a:lnTo>
                    <a:pt x="17403" y="147864"/>
                  </a:lnTo>
                  <a:lnTo>
                    <a:pt x="4499" y="193309"/>
                  </a:lnTo>
                  <a:lnTo>
                    <a:pt x="0" y="242100"/>
                  </a:lnTo>
                  <a:lnTo>
                    <a:pt x="4499" y="290886"/>
                  </a:lnTo>
                  <a:lnTo>
                    <a:pt x="17403" y="336327"/>
                  </a:lnTo>
                  <a:lnTo>
                    <a:pt x="37821" y="377449"/>
                  </a:lnTo>
                  <a:lnTo>
                    <a:pt x="64863" y="413278"/>
                  </a:lnTo>
                  <a:lnTo>
                    <a:pt x="97639" y="442840"/>
                  </a:lnTo>
                  <a:lnTo>
                    <a:pt x="135257" y="465161"/>
                  </a:lnTo>
                  <a:lnTo>
                    <a:pt x="176829" y="479268"/>
                  </a:lnTo>
                  <a:lnTo>
                    <a:pt x="221462" y="484187"/>
                  </a:lnTo>
                  <a:lnTo>
                    <a:pt x="266091" y="479268"/>
                  </a:lnTo>
                  <a:lnTo>
                    <a:pt x="307659" y="465161"/>
                  </a:lnTo>
                  <a:lnTo>
                    <a:pt x="345276" y="442840"/>
                  </a:lnTo>
                  <a:lnTo>
                    <a:pt x="378050" y="413278"/>
                  </a:lnTo>
                  <a:lnTo>
                    <a:pt x="405091" y="377449"/>
                  </a:lnTo>
                  <a:lnTo>
                    <a:pt x="425509" y="336327"/>
                  </a:lnTo>
                  <a:lnTo>
                    <a:pt x="438413" y="290886"/>
                  </a:lnTo>
                  <a:lnTo>
                    <a:pt x="442912" y="242100"/>
                  </a:lnTo>
                  <a:lnTo>
                    <a:pt x="438413" y="193309"/>
                  </a:lnTo>
                  <a:lnTo>
                    <a:pt x="425509" y="147864"/>
                  </a:lnTo>
                  <a:lnTo>
                    <a:pt x="405091" y="106740"/>
                  </a:lnTo>
                  <a:lnTo>
                    <a:pt x="378050" y="70910"/>
                  </a:lnTo>
                  <a:lnTo>
                    <a:pt x="345276" y="41347"/>
                  </a:lnTo>
                  <a:lnTo>
                    <a:pt x="307659" y="19025"/>
                  </a:lnTo>
                  <a:lnTo>
                    <a:pt x="266091" y="4918"/>
                  </a:lnTo>
                  <a:lnTo>
                    <a:pt x="221462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72037" y="2644775"/>
              <a:ext cx="443230" cy="484505"/>
            </a:xfrm>
            <a:custGeom>
              <a:avLst/>
              <a:gdLst/>
              <a:ahLst/>
              <a:cxnLst/>
              <a:rect l="l" t="t" r="r" b="b"/>
              <a:pathLst>
                <a:path w="443229" h="484505">
                  <a:moveTo>
                    <a:pt x="0" y="242094"/>
                  </a:moveTo>
                  <a:lnTo>
                    <a:pt x="4499" y="193303"/>
                  </a:lnTo>
                  <a:lnTo>
                    <a:pt x="17403" y="147860"/>
                  </a:lnTo>
                  <a:lnTo>
                    <a:pt x="37821" y="106736"/>
                  </a:lnTo>
                  <a:lnTo>
                    <a:pt x="64862" y="70907"/>
                  </a:lnTo>
                  <a:lnTo>
                    <a:pt x="97637" y="41345"/>
                  </a:lnTo>
                  <a:lnTo>
                    <a:pt x="135255" y="19024"/>
                  </a:lnTo>
                  <a:lnTo>
                    <a:pt x="176824" y="4918"/>
                  </a:lnTo>
                  <a:lnTo>
                    <a:pt x="221456" y="0"/>
                  </a:lnTo>
                  <a:lnTo>
                    <a:pt x="266087" y="4918"/>
                  </a:lnTo>
                  <a:lnTo>
                    <a:pt x="307656" y="19024"/>
                  </a:lnTo>
                  <a:lnTo>
                    <a:pt x="345274" y="41345"/>
                  </a:lnTo>
                  <a:lnTo>
                    <a:pt x="378049" y="70907"/>
                  </a:lnTo>
                  <a:lnTo>
                    <a:pt x="405091" y="106736"/>
                  </a:lnTo>
                  <a:lnTo>
                    <a:pt x="425509" y="147860"/>
                  </a:lnTo>
                  <a:lnTo>
                    <a:pt x="438413" y="193303"/>
                  </a:lnTo>
                  <a:lnTo>
                    <a:pt x="442912" y="242094"/>
                  </a:lnTo>
                  <a:lnTo>
                    <a:pt x="438413" y="290884"/>
                  </a:lnTo>
                  <a:lnTo>
                    <a:pt x="425509" y="336328"/>
                  </a:lnTo>
                  <a:lnTo>
                    <a:pt x="405091" y="377451"/>
                  </a:lnTo>
                  <a:lnTo>
                    <a:pt x="378049" y="413280"/>
                  </a:lnTo>
                  <a:lnTo>
                    <a:pt x="345274" y="442842"/>
                  </a:lnTo>
                  <a:lnTo>
                    <a:pt x="307656" y="465163"/>
                  </a:lnTo>
                  <a:lnTo>
                    <a:pt x="266087" y="479269"/>
                  </a:lnTo>
                  <a:lnTo>
                    <a:pt x="221456" y="484188"/>
                  </a:lnTo>
                  <a:lnTo>
                    <a:pt x="176824" y="479269"/>
                  </a:lnTo>
                  <a:lnTo>
                    <a:pt x="135255" y="465163"/>
                  </a:lnTo>
                  <a:lnTo>
                    <a:pt x="97637" y="442842"/>
                  </a:lnTo>
                  <a:lnTo>
                    <a:pt x="64862" y="413280"/>
                  </a:lnTo>
                  <a:lnTo>
                    <a:pt x="37821" y="377451"/>
                  </a:lnTo>
                  <a:lnTo>
                    <a:pt x="17403" y="336328"/>
                  </a:lnTo>
                  <a:lnTo>
                    <a:pt x="4499" y="290884"/>
                  </a:lnTo>
                  <a:lnTo>
                    <a:pt x="0" y="242094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74336" y="2801112"/>
              <a:ext cx="237743" cy="2438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14912" y="2819399"/>
              <a:ext cx="157163" cy="1619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69152" y="2624327"/>
              <a:ext cx="225551" cy="2621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26175" y="2649537"/>
              <a:ext cx="111125" cy="160655"/>
            </a:xfrm>
            <a:custGeom>
              <a:avLst/>
              <a:gdLst/>
              <a:ahLst/>
              <a:cxnLst/>
              <a:rect l="l" t="t" r="r" b="b"/>
              <a:pathLst>
                <a:path w="111125" h="160655">
                  <a:moveTo>
                    <a:pt x="111125" y="0"/>
                  </a:moveTo>
                  <a:lnTo>
                    <a:pt x="96077" y="63290"/>
                  </a:lnTo>
                  <a:lnTo>
                    <a:pt x="74083" y="113924"/>
                  </a:lnTo>
                  <a:lnTo>
                    <a:pt x="30096" y="147151"/>
                  </a:lnTo>
                  <a:lnTo>
                    <a:pt x="8971" y="156842"/>
                  </a:lnTo>
                  <a:lnTo>
                    <a:pt x="0" y="16033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81344" y="2770631"/>
              <a:ext cx="192024" cy="30784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26175" y="2806699"/>
              <a:ext cx="90805" cy="195580"/>
            </a:xfrm>
            <a:custGeom>
              <a:avLst/>
              <a:gdLst/>
              <a:ahLst/>
              <a:cxnLst/>
              <a:rect l="l" t="t" r="r" b="b"/>
              <a:pathLst>
                <a:path w="90804" h="195580">
                  <a:moveTo>
                    <a:pt x="0" y="0"/>
                  </a:moveTo>
                  <a:lnTo>
                    <a:pt x="31115" y="8821"/>
                  </a:lnTo>
                  <a:lnTo>
                    <a:pt x="58849" y="19632"/>
                  </a:lnTo>
                  <a:lnTo>
                    <a:pt x="79823" y="34423"/>
                  </a:lnTo>
                  <a:lnTo>
                    <a:pt x="90656" y="55183"/>
                  </a:lnTo>
                  <a:lnTo>
                    <a:pt x="84894" y="90800"/>
                  </a:lnTo>
                  <a:lnTo>
                    <a:pt x="66189" y="137427"/>
                  </a:lnTo>
                  <a:lnTo>
                    <a:pt x="46326" y="177952"/>
                  </a:lnTo>
                  <a:lnTo>
                    <a:pt x="37086" y="195263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05727" y="2953512"/>
              <a:ext cx="295655" cy="27736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51575" y="2993203"/>
              <a:ext cx="192405" cy="161290"/>
            </a:xfrm>
            <a:custGeom>
              <a:avLst/>
              <a:gdLst/>
              <a:ahLst/>
              <a:cxnLst/>
              <a:rect l="l" t="t" r="r" b="b"/>
              <a:pathLst>
                <a:path w="192404" h="161289">
                  <a:moveTo>
                    <a:pt x="0" y="16488"/>
                  </a:moveTo>
                  <a:lnTo>
                    <a:pt x="41268" y="6449"/>
                  </a:lnTo>
                  <a:lnTo>
                    <a:pt x="80334" y="0"/>
                  </a:lnTo>
                  <a:lnTo>
                    <a:pt x="114994" y="731"/>
                  </a:lnTo>
                  <a:lnTo>
                    <a:pt x="143044" y="12233"/>
                  </a:lnTo>
                  <a:lnTo>
                    <a:pt x="164213" y="45675"/>
                  </a:lnTo>
                  <a:lnTo>
                    <a:pt x="179571" y="95738"/>
                  </a:lnTo>
                  <a:lnTo>
                    <a:pt x="188927" y="141280"/>
                  </a:lnTo>
                  <a:lnTo>
                    <a:pt x="192088" y="161159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388608" y="2999231"/>
              <a:ext cx="335280" cy="2255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43662" y="3036226"/>
              <a:ext cx="222250" cy="118745"/>
            </a:xfrm>
            <a:custGeom>
              <a:avLst/>
              <a:gdLst/>
              <a:ahLst/>
              <a:cxnLst/>
              <a:rect l="l" t="t" r="r" b="b"/>
              <a:pathLst>
                <a:path w="222250" h="118744">
                  <a:moveTo>
                    <a:pt x="0" y="118136"/>
                  </a:moveTo>
                  <a:lnTo>
                    <a:pt x="27781" y="76200"/>
                  </a:lnTo>
                  <a:lnTo>
                    <a:pt x="55562" y="39224"/>
                  </a:lnTo>
                  <a:lnTo>
                    <a:pt x="83343" y="12171"/>
                  </a:lnTo>
                  <a:lnTo>
                    <a:pt x="111125" y="0"/>
                  </a:lnTo>
                  <a:lnTo>
                    <a:pt x="144115" y="12882"/>
                  </a:lnTo>
                  <a:lnTo>
                    <a:pt x="180578" y="45224"/>
                  </a:lnTo>
                  <a:lnTo>
                    <a:pt x="210095" y="78334"/>
                  </a:lnTo>
                  <a:lnTo>
                    <a:pt x="222250" y="93524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05016" y="2907791"/>
              <a:ext cx="213359" cy="286512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1150" y="2946399"/>
              <a:ext cx="98425" cy="182880"/>
            </a:xfrm>
            <a:custGeom>
              <a:avLst/>
              <a:gdLst/>
              <a:ahLst/>
              <a:cxnLst/>
              <a:rect l="l" t="t" r="r" b="b"/>
              <a:pathLst>
                <a:path w="98425" h="182880">
                  <a:moveTo>
                    <a:pt x="0" y="182563"/>
                  </a:moveTo>
                  <a:lnTo>
                    <a:pt x="16147" y="112785"/>
                  </a:lnTo>
                  <a:lnTo>
                    <a:pt x="36909" y="56173"/>
                  </a:lnTo>
                  <a:lnTo>
                    <a:pt x="73818" y="16676"/>
                  </a:lnTo>
                  <a:lnTo>
                    <a:pt x="91120" y="4498"/>
                  </a:lnTo>
                  <a:lnTo>
                    <a:pt x="98425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611111" y="2718815"/>
              <a:ext cx="195072" cy="3048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68721" y="2755900"/>
              <a:ext cx="91440" cy="190500"/>
            </a:xfrm>
            <a:custGeom>
              <a:avLst/>
              <a:gdLst/>
              <a:ahLst/>
              <a:cxnLst/>
              <a:rect l="l" t="t" r="r" b="b"/>
              <a:pathLst>
                <a:path w="91440" h="190500">
                  <a:moveTo>
                    <a:pt x="90854" y="190500"/>
                  </a:moveTo>
                  <a:lnTo>
                    <a:pt x="60155" y="179900"/>
                  </a:lnTo>
                  <a:lnTo>
                    <a:pt x="32650" y="167613"/>
                  </a:lnTo>
                  <a:lnTo>
                    <a:pt x="11534" y="151953"/>
                  </a:lnTo>
                  <a:lnTo>
                    <a:pt x="0" y="131233"/>
                  </a:lnTo>
                  <a:lnTo>
                    <a:pt x="3903" y="97333"/>
                  </a:lnTo>
                  <a:lnTo>
                    <a:pt x="19874" y="53710"/>
                  </a:lnTo>
                  <a:lnTo>
                    <a:pt x="37264" y="16040"/>
                  </a:lnTo>
                  <a:lnTo>
                    <a:pt x="45426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77000" y="2593847"/>
              <a:ext cx="283464" cy="2743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34150" y="2632075"/>
              <a:ext cx="176530" cy="157480"/>
            </a:xfrm>
            <a:custGeom>
              <a:avLst/>
              <a:gdLst/>
              <a:ahLst/>
              <a:cxnLst/>
              <a:rect l="l" t="t" r="r" b="b"/>
              <a:pathLst>
                <a:path w="176529" h="157480">
                  <a:moveTo>
                    <a:pt x="176213" y="123666"/>
                  </a:moveTo>
                  <a:lnTo>
                    <a:pt x="145910" y="140306"/>
                  </a:lnTo>
                  <a:lnTo>
                    <a:pt x="116664" y="152849"/>
                  </a:lnTo>
                  <a:lnTo>
                    <a:pt x="89531" y="157197"/>
                  </a:lnTo>
                  <a:lnTo>
                    <a:pt x="65567" y="149252"/>
                  </a:lnTo>
                  <a:lnTo>
                    <a:pt x="42932" y="117236"/>
                  </a:lnTo>
                  <a:lnTo>
                    <a:pt x="21770" y="66896"/>
                  </a:lnTo>
                  <a:lnTo>
                    <a:pt x="6114" y="20422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272783" y="2602991"/>
              <a:ext cx="310895" cy="22555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329362" y="2632075"/>
              <a:ext cx="200025" cy="120014"/>
            </a:xfrm>
            <a:custGeom>
              <a:avLst/>
              <a:gdLst/>
              <a:ahLst/>
              <a:cxnLst/>
              <a:rect l="l" t="t" r="r" b="b"/>
              <a:pathLst>
                <a:path w="200025" h="120014">
                  <a:moveTo>
                    <a:pt x="200025" y="0"/>
                  </a:moveTo>
                  <a:lnTo>
                    <a:pt x="174272" y="42840"/>
                  </a:lnTo>
                  <a:lnTo>
                    <a:pt x="148615" y="80484"/>
                  </a:lnTo>
                  <a:lnTo>
                    <a:pt x="123150" y="107735"/>
                  </a:lnTo>
                  <a:lnTo>
                    <a:pt x="97971" y="119395"/>
                  </a:lnTo>
                  <a:lnTo>
                    <a:pt x="68599" y="104604"/>
                  </a:lnTo>
                  <a:lnTo>
                    <a:pt x="36484" y="69291"/>
                  </a:lnTo>
                  <a:lnTo>
                    <a:pt x="10619" y="33446"/>
                  </a:lnTo>
                  <a:lnTo>
                    <a:pt x="0" y="17056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97752" y="2782824"/>
              <a:ext cx="240792" cy="24688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43662" y="2806699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73825" y="0"/>
                  </a:moveTo>
                  <a:lnTo>
                    <a:pt x="45085" y="5987"/>
                  </a:lnTo>
                  <a:lnTo>
                    <a:pt x="21620" y="22317"/>
                  </a:lnTo>
                  <a:lnTo>
                    <a:pt x="5800" y="46537"/>
                  </a:lnTo>
                  <a:lnTo>
                    <a:pt x="0" y="76200"/>
                  </a:lnTo>
                  <a:lnTo>
                    <a:pt x="5800" y="105862"/>
                  </a:lnTo>
                  <a:lnTo>
                    <a:pt x="21620" y="130082"/>
                  </a:lnTo>
                  <a:lnTo>
                    <a:pt x="45085" y="146412"/>
                  </a:lnTo>
                  <a:lnTo>
                    <a:pt x="73825" y="152400"/>
                  </a:lnTo>
                  <a:lnTo>
                    <a:pt x="102556" y="146412"/>
                  </a:lnTo>
                  <a:lnTo>
                    <a:pt x="126018" y="130082"/>
                  </a:lnTo>
                  <a:lnTo>
                    <a:pt x="141837" y="105862"/>
                  </a:lnTo>
                  <a:lnTo>
                    <a:pt x="147637" y="76200"/>
                  </a:lnTo>
                  <a:lnTo>
                    <a:pt x="141837" y="46537"/>
                  </a:lnTo>
                  <a:lnTo>
                    <a:pt x="126018" y="22317"/>
                  </a:lnTo>
                  <a:lnTo>
                    <a:pt x="102556" y="5987"/>
                  </a:lnTo>
                  <a:lnTo>
                    <a:pt x="73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43662" y="2806699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0" y="76200"/>
                  </a:moveTo>
                  <a:lnTo>
                    <a:pt x="5801" y="46539"/>
                  </a:lnTo>
                  <a:lnTo>
                    <a:pt x="21620" y="22318"/>
                  </a:lnTo>
                  <a:lnTo>
                    <a:pt x="45085" y="5988"/>
                  </a:lnTo>
                  <a:lnTo>
                    <a:pt x="73818" y="0"/>
                  </a:lnTo>
                  <a:lnTo>
                    <a:pt x="102551" y="5988"/>
                  </a:lnTo>
                  <a:lnTo>
                    <a:pt x="126016" y="22318"/>
                  </a:lnTo>
                  <a:lnTo>
                    <a:pt x="141836" y="46539"/>
                  </a:lnTo>
                  <a:lnTo>
                    <a:pt x="147637" y="76200"/>
                  </a:lnTo>
                  <a:lnTo>
                    <a:pt x="141836" y="105860"/>
                  </a:lnTo>
                  <a:lnTo>
                    <a:pt x="126016" y="130081"/>
                  </a:lnTo>
                  <a:lnTo>
                    <a:pt x="102551" y="146411"/>
                  </a:lnTo>
                  <a:lnTo>
                    <a:pt x="73818" y="152400"/>
                  </a:lnTo>
                  <a:lnTo>
                    <a:pt x="45085" y="146411"/>
                  </a:lnTo>
                  <a:lnTo>
                    <a:pt x="21620" y="130081"/>
                  </a:lnTo>
                  <a:lnTo>
                    <a:pt x="5801" y="10586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13960" y="2130551"/>
              <a:ext cx="597408" cy="6126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167274" y="2153335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89">
                  <a:moveTo>
                    <a:pt x="34861" y="297510"/>
                  </a:moveTo>
                  <a:lnTo>
                    <a:pt x="27978" y="301675"/>
                  </a:lnTo>
                  <a:lnTo>
                    <a:pt x="0" y="415277"/>
                  </a:lnTo>
                  <a:lnTo>
                    <a:pt x="33050" y="406019"/>
                  </a:lnTo>
                  <a:lnTo>
                    <a:pt x="26657" y="406019"/>
                  </a:lnTo>
                  <a:lnTo>
                    <a:pt x="8407" y="388340"/>
                  </a:lnTo>
                  <a:lnTo>
                    <a:pt x="41106" y="354587"/>
                  </a:lnTo>
                  <a:lnTo>
                    <a:pt x="52641" y="307746"/>
                  </a:lnTo>
                  <a:lnTo>
                    <a:pt x="48475" y="300863"/>
                  </a:lnTo>
                  <a:lnTo>
                    <a:pt x="34861" y="297510"/>
                  </a:lnTo>
                  <a:close/>
                </a:path>
                <a:path w="403225" h="415289">
                  <a:moveTo>
                    <a:pt x="41106" y="354587"/>
                  </a:moveTo>
                  <a:lnTo>
                    <a:pt x="8407" y="388340"/>
                  </a:lnTo>
                  <a:lnTo>
                    <a:pt x="26657" y="406019"/>
                  </a:lnTo>
                  <a:lnTo>
                    <a:pt x="32279" y="400215"/>
                  </a:lnTo>
                  <a:lnTo>
                    <a:pt x="29870" y="400215"/>
                  </a:lnTo>
                  <a:lnTo>
                    <a:pt x="14109" y="384949"/>
                  </a:lnTo>
                  <a:lnTo>
                    <a:pt x="35076" y="379074"/>
                  </a:lnTo>
                  <a:lnTo>
                    <a:pt x="41106" y="354587"/>
                  </a:lnTo>
                  <a:close/>
                </a:path>
                <a:path w="403225" h="415289">
                  <a:moveTo>
                    <a:pt x="105803" y="359257"/>
                  </a:moveTo>
                  <a:lnTo>
                    <a:pt x="59346" y="372274"/>
                  </a:lnTo>
                  <a:lnTo>
                    <a:pt x="26657" y="406019"/>
                  </a:lnTo>
                  <a:lnTo>
                    <a:pt x="33050" y="406019"/>
                  </a:lnTo>
                  <a:lnTo>
                    <a:pt x="112661" y="383717"/>
                  </a:lnTo>
                  <a:lnTo>
                    <a:pt x="116598" y="376707"/>
                  </a:lnTo>
                  <a:lnTo>
                    <a:pt x="112814" y="363194"/>
                  </a:lnTo>
                  <a:lnTo>
                    <a:pt x="105803" y="359257"/>
                  </a:lnTo>
                  <a:close/>
                </a:path>
                <a:path w="403225" h="415289">
                  <a:moveTo>
                    <a:pt x="35076" y="379074"/>
                  </a:moveTo>
                  <a:lnTo>
                    <a:pt x="14109" y="384949"/>
                  </a:lnTo>
                  <a:lnTo>
                    <a:pt x="29870" y="400215"/>
                  </a:lnTo>
                  <a:lnTo>
                    <a:pt x="35076" y="379074"/>
                  </a:lnTo>
                  <a:close/>
                </a:path>
                <a:path w="403225" h="415289">
                  <a:moveTo>
                    <a:pt x="59346" y="372274"/>
                  </a:moveTo>
                  <a:lnTo>
                    <a:pt x="35076" y="379074"/>
                  </a:lnTo>
                  <a:lnTo>
                    <a:pt x="29870" y="400215"/>
                  </a:lnTo>
                  <a:lnTo>
                    <a:pt x="32279" y="400215"/>
                  </a:lnTo>
                  <a:lnTo>
                    <a:pt x="59346" y="372274"/>
                  </a:lnTo>
                  <a:close/>
                </a:path>
                <a:path w="403225" h="415289">
                  <a:moveTo>
                    <a:pt x="384619" y="0"/>
                  </a:moveTo>
                  <a:lnTo>
                    <a:pt x="41106" y="354587"/>
                  </a:lnTo>
                  <a:lnTo>
                    <a:pt x="35076" y="379074"/>
                  </a:lnTo>
                  <a:lnTo>
                    <a:pt x="59346" y="372274"/>
                  </a:lnTo>
                  <a:lnTo>
                    <a:pt x="402856" y="17678"/>
                  </a:lnTo>
                  <a:lnTo>
                    <a:pt x="384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80176" y="2130551"/>
              <a:ext cx="597407" cy="6126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20206" y="2153335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89">
                  <a:moveTo>
                    <a:pt x="297053" y="359257"/>
                  </a:moveTo>
                  <a:lnTo>
                    <a:pt x="290042" y="363194"/>
                  </a:lnTo>
                  <a:lnTo>
                    <a:pt x="286258" y="376707"/>
                  </a:lnTo>
                  <a:lnTo>
                    <a:pt x="290195" y="383717"/>
                  </a:lnTo>
                  <a:lnTo>
                    <a:pt x="402856" y="415277"/>
                  </a:lnTo>
                  <a:lnTo>
                    <a:pt x="400576" y="406019"/>
                  </a:lnTo>
                  <a:lnTo>
                    <a:pt x="376199" y="406019"/>
                  </a:lnTo>
                  <a:lnTo>
                    <a:pt x="343509" y="372274"/>
                  </a:lnTo>
                  <a:lnTo>
                    <a:pt x="297053" y="359257"/>
                  </a:lnTo>
                  <a:close/>
                </a:path>
                <a:path w="403225" h="415289">
                  <a:moveTo>
                    <a:pt x="343509" y="372274"/>
                  </a:moveTo>
                  <a:lnTo>
                    <a:pt x="376199" y="406019"/>
                  </a:lnTo>
                  <a:lnTo>
                    <a:pt x="382190" y="400215"/>
                  </a:lnTo>
                  <a:lnTo>
                    <a:pt x="372986" y="400215"/>
                  </a:lnTo>
                  <a:lnTo>
                    <a:pt x="367780" y="379074"/>
                  </a:lnTo>
                  <a:lnTo>
                    <a:pt x="343509" y="372274"/>
                  </a:lnTo>
                  <a:close/>
                </a:path>
                <a:path w="403225" h="415289">
                  <a:moveTo>
                    <a:pt x="368007" y="297510"/>
                  </a:moveTo>
                  <a:lnTo>
                    <a:pt x="354380" y="300863"/>
                  </a:lnTo>
                  <a:lnTo>
                    <a:pt x="350215" y="307746"/>
                  </a:lnTo>
                  <a:lnTo>
                    <a:pt x="361750" y="354587"/>
                  </a:lnTo>
                  <a:lnTo>
                    <a:pt x="394449" y="388340"/>
                  </a:lnTo>
                  <a:lnTo>
                    <a:pt x="376199" y="406019"/>
                  </a:lnTo>
                  <a:lnTo>
                    <a:pt x="400576" y="406019"/>
                  </a:lnTo>
                  <a:lnTo>
                    <a:pt x="374878" y="301675"/>
                  </a:lnTo>
                  <a:lnTo>
                    <a:pt x="368007" y="297510"/>
                  </a:lnTo>
                  <a:close/>
                </a:path>
                <a:path w="403225" h="415289">
                  <a:moveTo>
                    <a:pt x="367780" y="379074"/>
                  </a:moveTo>
                  <a:lnTo>
                    <a:pt x="372986" y="400215"/>
                  </a:lnTo>
                  <a:lnTo>
                    <a:pt x="388747" y="384949"/>
                  </a:lnTo>
                  <a:lnTo>
                    <a:pt x="367780" y="379074"/>
                  </a:lnTo>
                  <a:close/>
                </a:path>
                <a:path w="403225" h="415289">
                  <a:moveTo>
                    <a:pt x="361750" y="354587"/>
                  </a:moveTo>
                  <a:lnTo>
                    <a:pt x="367780" y="379074"/>
                  </a:lnTo>
                  <a:lnTo>
                    <a:pt x="388747" y="384949"/>
                  </a:lnTo>
                  <a:lnTo>
                    <a:pt x="372986" y="400215"/>
                  </a:lnTo>
                  <a:lnTo>
                    <a:pt x="382190" y="400215"/>
                  </a:lnTo>
                  <a:lnTo>
                    <a:pt x="394449" y="388340"/>
                  </a:lnTo>
                  <a:lnTo>
                    <a:pt x="361750" y="354587"/>
                  </a:lnTo>
                  <a:close/>
                </a:path>
                <a:path w="403225" h="415289">
                  <a:moveTo>
                    <a:pt x="18237" y="0"/>
                  </a:moveTo>
                  <a:lnTo>
                    <a:pt x="0" y="17678"/>
                  </a:lnTo>
                  <a:lnTo>
                    <a:pt x="343509" y="372274"/>
                  </a:lnTo>
                  <a:lnTo>
                    <a:pt x="367780" y="379074"/>
                  </a:lnTo>
                  <a:lnTo>
                    <a:pt x="361750" y="354587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93464" y="3611880"/>
              <a:ext cx="560832" cy="60045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51312" y="3648074"/>
              <a:ext cx="443230" cy="482600"/>
            </a:xfrm>
            <a:custGeom>
              <a:avLst/>
              <a:gdLst/>
              <a:ahLst/>
              <a:cxnLst/>
              <a:rect l="l" t="t" r="r" b="b"/>
              <a:pathLst>
                <a:path w="443229" h="482600">
                  <a:moveTo>
                    <a:pt x="221462" y="0"/>
                  </a:moveTo>
                  <a:lnTo>
                    <a:pt x="176829" y="4902"/>
                  </a:lnTo>
                  <a:lnTo>
                    <a:pt x="135257" y="18963"/>
                  </a:lnTo>
                  <a:lnTo>
                    <a:pt x="97639" y="41211"/>
                  </a:lnTo>
                  <a:lnTo>
                    <a:pt x="64863" y="70677"/>
                  </a:lnTo>
                  <a:lnTo>
                    <a:pt x="37821" y="106389"/>
                  </a:lnTo>
                  <a:lnTo>
                    <a:pt x="17403" y="147377"/>
                  </a:lnTo>
                  <a:lnTo>
                    <a:pt x="4499" y="192671"/>
                  </a:lnTo>
                  <a:lnTo>
                    <a:pt x="0" y="241300"/>
                  </a:lnTo>
                  <a:lnTo>
                    <a:pt x="4499" y="289928"/>
                  </a:lnTo>
                  <a:lnTo>
                    <a:pt x="17403" y="335222"/>
                  </a:lnTo>
                  <a:lnTo>
                    <a:pt x="37821" y="376210"/>
                  </a:lnTo>
                  <a:lnTo>
                    <a:pt x="64863" y="411922"/>
                  </a:lnTo>
                  <a:lnTo>
                    <a:pt x="97639" y="441388"/>
                  </a:lnTo>
                  <a:lnTo>
                    <a:pt x="135257" y="463636"/>
                  </a:lnTo>
                  <a:lnTo>
                    <a:pt x="176829" y="477697"/>
                  </a:lnTo>
                  <a:lnTo>
                    <a:pt x="221462" y="482600"/>
                  </a:lnTo>
                  <a:lnTo>
                    <a:pt x="266091" y="477697"/>
                  </a:lnTo>
                  <a:lnTo>
                    <a:pt x="307659" y="463636"/>
                  </a:lnTo>
                  <a:lnTo>
                    <a:pt x="345276" y="441388"/>
                  </a:lnTo>
                  <a:lnTo>
                    <a:pt x="378050" y="411922"/>
                  </a:lnTo>
                  <a:lnTo>
                    <a:pt x="405091" y="376210"/>
                  </a:lnTo>
                  <a:lnTo>
                    <a:pt x="425509" y="335222"/>
                  </a:lnTo>
                  <a:lnTo>
                    <a:pt x="438413" y="289928"/>
                  </a:lnTo>
                  <a:lnTo>
                    <a:pt x="442912" y="241300"/>
                  </a:lnTo>
                  <a:lnTo>
                    <a:pt x="438413" y="192671"/>
                  </a:lnTo>
                  <a:lnTo>
                    <a:pt x="425509" y="147377"/>
                  </a:lnTo>
                  <a:lnTo>
                    <a:pt x="405091" y="106389"/>
                  </a:lnTo>
                  <a:lnTo>
                    <a:pt x="378050" y="70677"/>
                  </a:lnTo>
                  <a:lnTo>
                    <a:pt x="345276" y="41211"/>
                  </a:lnTo>
                  <a:lnTo>
                    <a:pt x="307659" y="18963"/>
                  </a:lnTo>
                  <a:lnTo>
                    <a:pt x="266091" y="4902"/>
                  </a:lnTo>
                  <a:lnTo>
                    <a:pt x="221462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151312" y="3648074"/>
              <a:ext cx="443230" cy="482600"/>
            </a:xfrm>
            <a:custGeom>
              <a:avLst/>
              <a:gdLst/>
              <a:ahLst/>
              <a:cxnLst/>
              <a:rect l="l" t="t" r="r" b="b"/>
              <a:pathLst>
                <a:path w="443229" h="482600">
                  <a:moveTo>
                    <a:pt x="0" y="241300"/>
                  </a:moveTo>
                  <a:lnTo>
                    <a:pt x="4499" y="192669"/>
                  </a:lnTo>
                  <a:lnTo>
                    <a:pt x="17403" y="147375"/>
                  </a:lnTo>
                  <a:lnTo>
                    <a:pt x="37821" y="106387"/>
                  </a:lnTo>
                  <a:lnTo>
                    <a:pt x="64862" y="70675"/>
                  </a:lnTo>
                  <a:lnTo>
                    <a:pt x="97637" y="41210"/>
                  </a:lnTo>
                  <a:lnTo>
                    <a:pt x="135255" y="18962"/>
                  </a:lnTo>
                  <a:lnTo>
                    <a:pt x="176824" y="4902"/>
                  </a:lnTo>
                  <a:lnTo>
                    <a:pt x="221456" y="0"/>
                  </a:lnTo>
                  <a:lnTo>
                    <a:pt x="266087" y="4902"/>
                  </a:lnTo>
                  <a:lnTo>
                    <a:pt x="307656" y="18962"/>
                  </a:lnTo>
                  <a:lnTo>
                    <a:pt x="345274" y="41210"/>
                  </a:lnTo>
                  <a:lnTo>
                    <a:pt x="378049" y="70675"/>
                  </a:lnTo>
                  <a:lnTo>
                    <a:pt x="405091" y="106387"/>
                  </a:lnTo>
                  <a:lnTo>
                    <a:pt x="425509" y="147375"/>
                  </a:lnTo>
                  <a:lnTo>
                    <a:pt x="438413" y="192669"/>
                  </a:lnTo>
                  <a:lnTo>
                    <a:pt x="442912" y="241300"/>
                  </a:lnTo>
                  <a:lnTo>
                    <a:pt x="438413" y="289930"/>
                  </a:lnTo>
                  <a:lnTo>
                    <a:pt x="425509" y="335224"/>
                  </a:lnTo>
                  <a:lnTo>
                    <a:pt x="405091" y="376213"/>
                  </a:lnTo>
                  <a:lnTo>
                    <a:pt x="378049" y="411924"/>
                  </a:lnTo>
                  <a:lnTo>
                    <a:pt x="345274" y="441389"/>
                  </a:lnTo>
                  <a:lnTo>
                    <a:pt x="307656" y="463637"/>
                  </a:lnTo>
                  <a:lnTo>
                    <a:pt x="266087" y="477697"/>
                  </a:lnTo>
                  <a:lnTo>
                    <a:pt x="221456" y="482600"/>
                  </a:lnTo>
                  <a:lnTo>
                    <a:pt x="176824" y="477697"/>
                  </a:lnTo>
                  <a:lnTo>
                    <a:pt x="135255" y="463637"/>
                  </a:lnTo>
                  <a:lnTo>
                    <a:pt x="97637" y="441389"/>
                  </a:lnTo>
                  <a:lnTo>
                    <a:pt x="64862" y="411924"/>
                  </a:lnTo>
                  <a:lnTo>
                    <a:pt x="37821" y="376213"/>
                  </a:lnTo>
                  <a:lnTo>
                    <a:pt x="17403" y="335224"/>
                  </a:lnTo>
                  <a:lnTo>
                    <a:pt x="4499" y="289930"/>
                  </a:lnTo>
                  <a:lnTo>
                    <a:pt x="0" y="24130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51960" y="3803903"/>
              <a:ext cx="240791" cy="24383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294187" y="3821112"/>
              <a:ext cx="157163" cy="1619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446776" y="3627119"/>
              <a:ext cx="225551" cy="26212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503862" y="3652837"/>
              <a:ext cx="111125" cy="160655"/>
            </a:xfrm>
            <a:custGeom>
              <a:avLst/>
              <a:gdLst/>
              <a:ahLst/>
              <a:cxnLst/>
              <a:rect l="l" t="t" r="r" b="b"/>
              <a:pathLst>
                <a:path w="111125" h="160654">
                  <a:moveTo>
                    <a:pt x="111125" y="0"/>
                  </a:moveTo>
                  <a:lnTo>
                    <a:pt x="96077" y="63290"/>
                  </a:lnTo>
                  <a:lnTo>
                    <a:pt x="74083" y="113924"/>
                  </a:lnTo>
                  <a:lnTo>
                    <a:pt x="30096" y="147151"/>
                  </a:lnTo>
                  <a:lnTo>
                    <a:pt x="8971" y="156842"/>
                  </a:lnTo>
                  <a:lnTo>
                    <a:pt x="0" y="16033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58967" y="3770375"/>
              <a:ext cx="192024" cy="3108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503862" y="3808412"/>
              <a:ext cx="90805" cy="195580"/>
            </a:xfrm>
            <a:custGeom>
              <a:avLst/>
              <a:gdLst/>
              <a:ahLst/>
              <a:cxnLst/>
              <a:rect l="l" t="t" r="r" b="b"/>
              <a:pathLst>
                <a:path w="90804" h="195579">
                  <a:moveTo>
                    <a:pt x="0" y="0"/>
                  </a:moveTo>
                  <a:lnTo>
                    <a:pt x="31114" y="8821"/>
                  </a:lnTo>
                  <a:lnTo>
                    <a:pt x="58849" y="19632"/>
                  </a:lnTo>
                  <a:lnTo>
                    <a:pt x="79822" y="34422"/>
                  </a:lnTo>
                  <a:lnTo>
                    <a:pt x="90655" y="55182"/>
                  </a:lnTo>
                  <a:lnTo>
                    <a:pt x="84893" y="90799"/>
                  </a:lnTo>
                  <a:lnTo>
                    <a:pt x="66189" y="137426"/>
                  </a:lnTo>
                  <a:lnTo>
                    <a:pt x="46325" y="177951"/>
                  </a:lnTo>
                  <a:lnTo>
                    <a:pt x="37086" y="195262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83352" y="3959352"/>
              <a:ext cx="295655" cy="27431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529262" y="3996394"/>
              <a:ext cx="192405" cy="160020"/>
            </a:xfrm>
            <a:custGeom>
              <a:avLst/>
              <a:gdLst/>
              <a:ahLst/>
              <a:cxnLst/>
              <a:rect l="l" t="t" r="r" b="b"/>
              <a:pathLst>
                <a:path w="192404" h="160020">
                  <a:moveTo>
                    <a:pt x="0" y="16336"/>
                  </a:moveTo>
                  <a:lnTo>
                    <a:pt x="41268" y="6389"/>
                  </a:lnTo>
                  <a:lnTo>
                    <a:pt x="80334" y="0"/>
                  </a:lnTo>
                  <a:lnTo>
                    <a:pt x="114993" y="724"/>
                  </a:lnTo>
                  <a:lnTo>
                    <a:pt x="143043" y="12121"/>
                  </a:lnTo>
                  <a:lnTo>
                    <a:pt x="164212" y="45256"/>
                  </a:lnTo>
                  <a:lnTo>
                    <a:pt x="179570" y="94859"/>
                  </a:lnTo>
                  <a:lnTo>
                    <a:pt x="188926" y="139983"/>
                  </a:lnTo>
                  <a:lnTo>
                    <a:pt x="192087" y="15968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66232" y="3998975"/>
              <a:ext cx="320039" cy="2286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721350" y="4037939"/>
              <a:ext cx="222250" cy="118745"/>
            </a:xfrm>
            <a:custGeom>
              <a:avLst/>
              <a:gdLst/>
              <a:ahLst/>
              <a:cxnLst/>
              <a:rect l="l" t="t" r="r" b="b"/>
              <a:pathLst>
                <a:path w="222250" h="118745">
                  <a:moveTo>
                    <a:pt x="0" y="118135"/>
                  </a:moveTo>
                  <a:lnTo>
                    <a:pt x="27781" y="76199"/>
                  </a:lnTo>
                  <a:lnTo>
                    <a:pt x="55562" y="39224"/>
                  </a:lnTo>
                  <a:lnTo>
                    <a:pt x="83343" y="12171"/>
                  </a:lnTo>
                  <a:lnTo>
                    <a:pt x="111125" y="0"/>
                  </a:lnTo>
                  <a:lnTo>
                    <a:pt x="144115" y="12882"/>
                  </a:lnTo>
                  <a:lnTo>
                    <a:pt x="180578" y="45223"/>
                  </a:lnTo>
                  <a:lnTo>
                    <a:pt x="210095" y="78333"/>
                  </a:lnTo>
                  <a:lnTo>
                    <a:pt x="222250" y="93523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882639" y="3910583"/>
              <a:ext cx="213360" cy="2834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938837" y="3948112"/>
              <a:ext cx="98425" cy="182880"/>
            </a:xfrm>
            <a:custGeom>
              <a:avLst/>
              <a:gdLst/>
              <a:ahLst/>
              <a:cxnLst/>
              <a:rect l="l" t="t" r="r" b="b"/>
              <a:pathLst>
                <a:path w="98425" h="182879">
                  <a:moveTo>
                    <a:pt x="0" y="182562"/>
                  </a:moveTo>
                  <a:lnTo>
                    <a:pt x="16147" y="112784"/>
                  </a:lnTo>
                  <a:lnTo>
                    <a:pt x="36909" y="56172"/>
                  </a:lnTo>
                  <a:lnTo>
                    <a:pt x="73818" y="16676"/>
                  </a:lnTo>
                  <a:lnTo>
                    <a:pt x="91120" y="4498"/>
                  </a:lnTo>
                  <a:lnTo>
                    <a:pt x="98425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888736" y="3721608"/>
              <a:ext cx="195072" cy="3017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46408" y="3757612"/>
              <a:ext cx="91440" cy="190500"/>
            </a:xfrm>
            <a:custGeom>
              <a:avLst/>
              <a:gdLst/>
              <a:ahLst/>
              <a:cxnLst/>
              <a:rect l="l" t="t" r="r" b="b"/>
              <a:pathLst>
                <a:path w="91439" h="190500">
                  <a:moveTo>
                    <a:pt x="90854" y="190500"/>
                  </a:moveTo>
                  <a:lnTo>
                    <a:pt x="60155" y="179900"/>
                  </a:lnTo>
                  <a:lnTo>
                    <a:pt x="32650" y="167613"/>
                  </a:lnTo>
                  <a:lnTo>
                    <a:pt x="11534" y="151953"/>
                  </a:lnTo>
                  <a:lnTo>
                    <a:pt x="0" y="131233"/>
                  </a:lnTo>
                  <a:lnTo>
                    <a:pt x="3903" y="97333"/>
                  </a:lnTo>
                  <a:lnTo>
                    <a:pt x="19874" y="53710"/>
                  </a:lnTo>
                  <a:lnTo>
                    <a:pt x="37264" y="16040"/>
                  </a:lnTo>
                  <a:lnTo>
                    <a:pt x="45426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54623" y="3596640"/>
              <a:ext cx="283463" cy="27127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811837" y="3635374"/>
              <a:ext cx="176530" cy="156210"/>
            </a:xfrm>
            <a:custGeom>
              <a:avLst/>
              <a:gdLst/>
              <a:ahLst/>
              <a:cxnLst/>
              <a:rect l="l" t="t" r="r" b="b"/>
              <a:pathLst>
                <a:path w="176529" h="156210">
                  <a:moveTo>
                    <a:pt x="176212" y="122510"/>
                  </a:moveTo>
                  <a:lnTo>
                    <a:pt x="145909" y="138995"/>
                  </a:lnTo>
                  <a:lnTo>
                    <a:pt x="116663" y="151421"/>
                  </a:lnTo>
                  <a:lnTo>
                    <a:pt x="89530" y="155728"/>
                  </a:lnTo>
                  <a:lnTo>
                    <a:pt x="65567" y="147857"/>
                  </a:lnTo>
                  <a:lnTo>
                    <a:pt x="42932" y="116140"/>
                  </a:lnTo>
                  <a:lnTo>
                    <a:pt x="21770" y="66271"/>
                  </a:lnTo>
                  <a:lnTo>
                    <a:pt x="6114" y="20231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550408" y="3605783"/>
              <a:ext cx="310896" cy="225551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607050" y="3635374"/>
              <a:ext cx="200025" cy="118110"/>
            </a:xfrm>
            <a:custGeom>
              <a:avLst/>
              <a:gdLst/>
              <a:ahLst/>
              <a:cxnLst/>
              <a:rect l="l" t="t" r="r" b="b"/>
              <a:pathLst>
                <a:path w="200025" h="118110">
                  <a:moveTo>
                    <a:pt x="200025" y="0"/>
                  </a:moveTo>
                  <a:lnTo>
                    <a:pt x="174272" y="42284"/>
                  </a:lnTo>
                  <a:lnTo>
                    <a:pt x="148615" y="79439"/>
                  </a:lnTo>
                  <a:lnTo>
                    <a:pt x="123150" y="106335"/>
                  </a:lnTo>
                  <a:lnTo>
                    <a:pt x="97971" y="117844"/>
                  </a:lnTo>
                  <a:lnTo>
                    <a:pt x="68599" y="103245"/>
                  </a:lnTo>
                  <a:lnTo>
                    <a:pt x="36484" y="68391"/>
                  </a:lnTo>
                  <a:lnTo>
                    <a:pt x="10619" y="33012"/>
                  </a:lnTo>
                  <a:lnTo>
                    <a:pt x="0" y="16834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75376" y="3785615"/>
              <a:ext cx="240791" cy="24383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21350" y="3808412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73825" y="0"/>
                  </a:moveTo>
                  <a:lnTo>
                    <a:pt x="45085" y="5987"/>
                  </a:lnTo>
                  <a:lnTo>
                    <a:pt x="21620" y="22317"/>
                  </a:lnTo>
                  <a:lnTo>
                    <a:pt x="5800" y="46537"/>
                  </a:lnTo>
                  <a:lnTo>
                    <a:pt x="0" y="76200"/>
                  </a:lnTo>
                  <a:lnTo>
                    <a:pt x="5800" y="105862"/>
                  </a:lnTo>
                  <a:lnTo>
                    <a:pt x="21620" y="130082"/>
                  </a:lnTo>
                  <a:lnTo>
                    <a:pt x="45085" y="146412"/>
                  </a:lnTo>
                  <a:lnTo>
                    <a:pt x="73825" y="152400"/>
                  </a:lnTo>
                  <a:lnTo>
                    <a:pt x="102556" y="146412"/>
                  </a:lnTo>
                  <a:lnTo>
                    <a:pt x="126018" y="130082"/>
                  </a:lnTo>
                  <a:lnTo>
                    <a:pt x="141837" y="105862"/>
                  </a:lnTo>
                  <a:lnTo>
                    <a:pt x="147637" y="76200"/>
                  </a:lnTo>
                  <a:lnTo>
                    <a:pt x="141837" y="46537"/>
                  </a:lnTo>
                  <a:lnTo>
                    <a:pt x="126018" y="22317"/>
                  </a:lnTo>
                  <a:lnTo>
                    <a:pt x="102556" y="5987"/>
                  </a:lnTo>
                  <a:lnTo>
                    <a:pt x="73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21350" y="3808412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0" y="76200"/>
                  </a:moveTo>
                  <a:lnTo>
                    <a:pt x="5801" y="46539"/>
                  </a:lnTo>
                  <a:lnTo>
                    <a:pt x="21621" y="22318"/>
                  </a:lnTo>
                  <a:lnTo>
                    <a:pt x="45085" y="5988"/>
                  </a:lnTo>
                  <a:lnTo>
                    <a:pt x="73819" y="0"/>
                  </a:lnTo>
                  <a:lnTo>
                    <a:pt x="102552" y="5988"/>
                  </a:lnTo>
                  <a:lnTo>
                    <a:pt x="126016" y="22318"/>
                  </a:lnTo>
                  <a:lnTo>
                    <a:pt x="141837" y="46539"/>
                  </a:lnTo>
                  <a:lnTo>
                    <a:pt x="147638" y="76200"/>
                  </a:lnTo>
                  <a:lnTo>
                    <a:pt x="141837" y="105860"/>
                  </a:lnTo>
                  <a:lnTo>
                    <a:pt x="126016" y="130081"/>
                  </a:lnTo>
                  <a:lnTo>
                    <a:pt x="102552" y="146411"/>
                  </a:lnTo>
                  <a:lnTo>
                    <a:pt x="73819" y="152400"/>
                  </a:lnTo>
                  <a:lnTo>
                    <a:pt x="45085" y="146411"/>
                  </a:lnTo>
                  <a:lnTo>
                    <a:pt x="21621" y="130081"/>
                  </a:lnTo>
                  <a:lnTo>
                    <a:pt x="5801" y="10586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91584" y="3136391"/>
              <a:ext cx="600456" cy="60959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46549" y="3156635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89">
                  <a:moveTo>
                    <a:pt x="34861" y="297510"/>
                  </a:moveTo>
                  <a:lnTo>
                    <a:pt x="27978" y="301675"/>
                  </a:lnTo>
                  <a:lnTo>
                    <a:pt x="0" y="415277"/>
                  </a:lnTo>
                  <a:lnTo>
                    <a:pt x="33050" y="406019"/>
                  </a:lnTo>
                  <a:lnTo>
                    <a:pt x="26657" y="406019"/>
                  </a:lnTo>
                  <a:lnTo>
                    <a:pt x="8407" y="388340"/>
                  </a:lnTo>
                  <a:lnTo>
                    <a:pt x="41106" y="354587"/>
                  </a:lnTo>
                  <a:lnTo>
                    <a:pt x="52641" y="307746"/>
                  </a:lnTo>
                  <a:lnTo>
                    <a:pt x="48475" y="300863"/>
                  </a:lnTo>
                  <a:lnTo>
                    <a:pt x="34861" y="297510"/>
                  </a:lnTo>
                  <a:close/>
                </a:path>
                <a:path w="403225" h="415289">
                  <a:moveTo>
                    <a:pt x="41106" y="354587"/>
                  </a:moveTo>
                  <a:lnTo>
                    <a:pt x="8407" y="388340"/>
                  </a:lnTo>
                  <a:lnTo>
                    <a:pt x="26657" y="406019"/>
                  </a:lnTo>
                  <a:lnTo>
                    <a:pt x="32279" y="400215"/>
                  </a:lnTo>
                  <a:lnTo>
                    <a:pt x="29870" y="400215"/>
                  </a:lnTo>
                  <a:lnTo>
                    <a:pt x="14109" y="384949"/>
                  </a:lnTo>
                  <a:lnTo>
                    <a:pt x="35076" y="379074"/>
                  </a:lnTo>
                  <a:lnTo>
                    <a:pt x="41106" y="354587"/>
                  </a:lnTo>
                  <a:close/>
                </a:path>
                <a:path w="403225" h="415289">
                  <a:moveTo>
                    <a:pt x="105803" y="359257"/>
                  </a:moveTo>
                  <a:lnTo>
                    <a:pt x="59346" y="372274"/>
                  </a:lnTo>
                  <a:lnTo>
                    <a:pt x="26657" y="406019"/>
                  </a:lnTo>
                  <a:lnTo>
                    <a:pt x="33050" y="406019"/>
                  </a:lnTo>
                  <a:lnTo>
                    <a:pt x="112661" y="383717"/>
                  </a:lnTo>
                  <a:lnTo>
                    <a:pt x="116598" y="376707"/>
                  </a:lnTo>
                  <a:lnTo>
                    <a:pt x="112814" y="363194"/>
                  </a:lnTo>
                  <a:lnTo>
                    <a:pt x="105803" y="359257"/>
                  </a:lnTo>
                  <a:close/>
                </a:path>
                <a:path w="403225" h="415289">
                  <a:moveTo>
                    <a:pt x="35076" y="379074"/>
                  </a:moveTo>
                  <a:lnTo>
                    <a:pt x="14109" y="384949"/>
                  </a:lnTo>
                  <a:lnTo>
                    <a:pt x="29870" y="400215"/>
                  </a:lnTo>
                  <a:lnTo>
                    <a:pt x="35076" y="379074"/>
                  </a:lnTo>
                  <a:close/>
                </a:path>
                <a:path w="403225" h="415289">
                  <a:moveTo>
                    <a:pt x="59346" y="372274"/>
                  </a:moveTo>
                  <a:lnTo>
                    <a:pt x="35076" y="379074"/>
                  </a:lnTo>
                  <a:lnTo>
                    <a:pt x="29870" y="400215"/>
                  </a:lnTo>
                  <a:lnTo>
                    <a:pt x="32279" y="400215"/>
                  </a:lnTo>
                  <a:lnTo>
                    <a:pt x="59346" y="372274"/>
                  </a:lnTo>
                  <a:close/>
                </a:path>
                <a:path w="403225" h="415289">
                  <a:moveTo>
                    <a:pt x="384619" y="0"/>
                  </a:moveTo>
                  <a:lnTo>
                    <a:pt x="41106" y="354587"/>
                  </a:lnTo>
                  <a:lnTo>
                    <a:pt x="35076" y="379074"/>
                  </a:lnTo>
                  <a:lnTo>
                    <a:pt x="59346" y="372274"/>
                  </a:lnTo>
                  <a:lnTo>
                    <a:pt x="402856" y="17678"/>
                  </a:lnTo>
                  <a:lnTo>
                    <a:pt x="384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57800" y="3136391"/>
              <a:ext cx="597408" cy="60959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297893" y="3156635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89">
                  <a:moveTo>
                    <a:pt x="297053" y="359257"/>
                  </a:moveTo>
                  <a:lnTo>
                    <a:pt x="290042" y="363194"/>
                  </a:lnTo>
                  <a:lnTo>
                    <a:pt x="286258" y="376707"/>
                  </a:lnTo>
                  <a:lnTo>
                    <a:pt x="290195" y="383717"/>
                  </a:lnTo>
                  <a:lnTo>
                    <a:pt x="402856" y="415277"/>
                  </a:lnTo>
                  <a:lnTo>
                    <a:pt x="400576" y="406019"/>
                  </a:lnTo>
                  <a:lnTo>
                    <a:pt x="376199" y="406019"/>
                  </a:lnTo>
                  <a:lnTo>
                    <a:pt x="343509" y="372274"/>
                  </a:lnTo>
                  <a:lnTo>
                    <a:pt x="297053" y="359257"/>
                  </a:lnTo>
                  <a:close/>
                </a:path>
                <a:path w="403225" h="415289">
                  <a:moveTo>
                    <a:pt x="343509" y="372274"/>
                  </a:moveTo>
                  <a:lnTo>
                    <a:pt x="376199" y="406019"/>
                  </a:lnTo>
                  <a:lnTo>
                    <a:pt x="382190" y="400215"/>
                  </a:lnTo>
                  <a:lnTo>
                    <a:pt x="372986" y="400215"/>
                  </a:lnTo>
                  <a:lnTo>
                    <a:pt x="367780" y="379074"/>
                  </a:lnTo>
                  <a:lnTo>
                    <a:pt x="343509" y="372274"/>
                  </a:lnTo>
                  <a:close/>
                </a:path>
                <a:path w="403225" h="415289">
                  <a:moveTo>
                    <a:pt x="368007" y="297510"/>
                  </a:moveTo>
                  <a:lnTo>
                    <a:pt x="354380" y="300863"/>
                  </a:lnTo>
                  <a:lnTo>
                    <a:pt x="350215" y="307746"/>
                  </a:lnTo>
                  <a:lnTo>
                    <a:pt x="361750" y="354587"/>
                  </a:lnTo>
                  <a:lnTo>
                    <a:pt x="394449" y="388340"/>
                  </a:lnTo>
                  <a:lnTo>
                    <a:pt x="376199" y="406019"/>
                  </a:lnTo>
                  <a:lnTo>
                    <a:pt x="400576" y="406019"/>
                  </a:lnTo>
                  <a:lnTo>
                    <a:pt x="374878" y="301675"/>
                  </a:lnTo>
                  <a:lnTo>
                    <a:pt x="368007" y="297510"/>
                  </a:lnTo>
                  <a:close/>
                </a:path>
                <a:path w="403225" h="415289">
                  <a:moveTo>
                    <a:pt x="367780" y="379074"/>
                  </a:moveTo>
                  <a:lnTo>
                    <a:pt x="372986" y="400215"/>
                  </a:lnTo>
                  <a:lnTo>
                    <a:pt x="388747" y="384949"/>
                  </a:lnTo>
                  <a:lnTo>
                    <a:pt x="367780" y="379074"/>
                  </a:lnTo>
                  <a:close/>
                </a:path>
                <a:path w="403225" h="415289">
                  <a:moveTo>
                    <a:pt x="361750" y="354587"/>
                  </a:moveTo>
                  <a:lnTo>
                    <a:pt x="367780" y="379074"/>
                  </a:lnTo>
                  <a:lnTo>
                    <a:pt x="388747" y="384949"/>
                  </a:lnTo>
                  <a:lnTo>
                    <a:pt x="372986" y="400215"/>
                  </a:lnTo>
                  <a:lnTo>
                    <a:pt x="382190" y="400215"/>
                  </a:lnTo>
                  <a:lnTo>
                    <a:pt x="394449" y="388340"/>
                  </a:lnTo>
                  <a:lnTo>
                    <a:pt x="361750" y="354587"/>
                  </a:lnTo>
                  <a:close/>
                </a:path>
                <a:path w="403225" h="415289">
                  <a:moveTo>
                    <a:pt x="18237" y="0"/>
                  </a:moveTo>
                  <a:lnTo>
                    <a:pt x="0" y="17678"/>
                  </a:lnTo>
                  <a:lnTo>
                    <a:pt x="343509" y="372274"/>
                  </a:lnTo>
                  <a:lnTo>
                    <a:pt x="367780" y="379074"/>
                  </a:lnTo>
                  <a:lnTo>
                    <a:pt x="361750" y="354587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724400" y="4614671"/>
              <a:ext cx="225551" cy="27736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83137" y="4638675"/>
              <a:ext cx="111125" cy="176530"/>
            </a:xfrm>
            <a:custGeom>
              <a:avLst/>
              <a:gdLst/>
              <a:ahLst/>
              <a:cxnLst/>
              <a:rect l="l" t="t" r="r" b="b"/>
              <a:pathLst>
                <a:path w="111125" h="176529">
                  <a:moveTo>
                    <a:pt x="111125" y="0"/>
                  </a:moveTo>
                  <a:lnTo>
                    <a:pt x="96077" y="69557"/>
                  </a:lnTo>
                  <a:lnTo>
                    <a:pt x="74083" y="125204"/>
                  </a:lnTo>
                  <a:lnTo>
                    <a:pt x="30096" y="161721"/>
                  </a:lnTo>
                  <a:lnTo>
                    <a:pt x="8971" y="172372"/>
                  </a:lnTo>
                  <a:lnTo>
                    <a:pt x="0" y="176213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36591" y="4776215"/>
              <a:ext cx="195072" cy="30784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783137" y="4811712"/>
              <a:ext cx="90805" cy="195580"/>
            </a:xfrm>
            <a:custGeom>
              <a:avLst/>
              <a:gdLst/>
              <a:ahLst/>
              <a:cxnLst/>
              <a:rect l="l" t="t" r="r" b="b"/>
              <a:pathLst>
                <a:path w="90804" h="195579">
                  <a:moveTo>
                    <a:pt x="0" y="0"/>
                  </a:moveTo>
                  <a:lnTo>
                    <a:pt x="31114" y="8821"/>
                  </a:lnTo>
                  <a:lnTo>
                    <a:pt x="58849" y="19632"/>
                  </a:lnTo>
                  <a:lnTo>
                    <a:pt x="79822" y="34422"/>
                  </a:lnTo>
                  <a:lnTo>
                    <a:pt x="90655" y="55182"/>
                  </a:lnTo>
                  <a:lnTo>
                    <a:pt x="84893" y="90799"/>
                  </a:lnTo>
                  <a:lnTo>
                    <a:pt x="66189" y="137426"/>
                  </a:lnTo>
                  <a:lnTo>
                    <a:pt x="46325" y="177951"/>
                  </a:lnTo>
                  <a:lnTo>
                    <a:pt x="37086" y="195262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64024" y="4959095"/>
              <a:ext cx="277367" cy="26212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808537" y="4998215"/>
              <a:ext cx="192405" cy="161290"/>
            </a:xfrm>
            <a:custGeom>
              <a:avLst/>
              <a:gdLst/>
              <a:ahLst/>
              <a:cxnLst/>
              <a:rect l="l" t="t" r="r" b="b"/>
              <a:pathLst>
                <a:path w="192404" h="161289">
                  <a:moveTo>
                    <a:pt x="0" y="16488"/>
                  </a:moveTo>
                  <a:lnTo>
                    <a:pt x="41268" y="6449"/>
                  </a:lnTo>
                  <a:lnTo>
                    <a:pt x="80334" y="0"/>
                  </a:lnTo>
                  <a:lnTo>
                    <a:pt x="114993" y="731"/>
                  </a:lnTo>
                  <a:lnTo>
                    <a:pt x="143043" y="12233"/>
                  </a:lnTo>
                  <a:lnTo>
                    <a:pt x="164212" y="45675"/>
                  </a:lnTo>
                  <a:lnTo>
                    <a:pt x="179570" y="95737"/>
                  </a:lnTo>
                  <a:lnTo>
                    <a:pt x="188926" y="141279"/>
                  </a:lnTo>
                  <a:lnTo>
                    <a:pt x="192087" y="161158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946904" y="5004815"/>
              <a:ext cx="332232" cy="225551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000625" y="5041239"/>
              <a:ext cx="222250" cy="118745"/>
            </a:xfrm>
            <a:custGeom>
              <a:avLst/>
              <a:gdLst/>
              <a:ahLst/>
              <a:cxnLst/>
              <a:rect l="l" t="t" r="r" b="b"/>
              <a:pathLst>
                <a:path w="222250" h="118745">
                  <a:moveTo>
                    <a:pt x="0" y="118135"/>
                  </a:moveTo>
                  <a:lnTo>
                    <a:pt x="27781" y="76199"/>
                  </a:lnTo>
                  <a:lnTo>
                    <a:pt x="55562" y="39224"/>
                  </a:lnTo>
                  <a:lnTo>
                    <a:pt x="83343" y="12171"/>
                  </a:lnTo>
                  <a:lnTo>
                    <a:pt x="111125" y="0"/>
                  </a:lnTo>
                  <a:lnTo>
                    <a:pt x="144115" y="12882"/>
                  </a:lnTo>
                  <a:lnTo>
                    <a:pt x="180578" y="45223"/>
                  </a:lnTo>
                  <a:lnTo>
                    <a:pt x="210095" y="78333"/>
                  </a:lnTo>
                  <a:lnTo>
                    <a:pt x="222250" y="93523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160264" y="4913376"/>
              <a:ext cx="213360" cy="28651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218112" y="4951412"/>
              <a:ext cx="98425" cy="182880"/>
            </a:xfrm>
            <a:custGeom>
              <a:avLst/>
              <a:gdLst/>
              <a:ahLst/>
              <a:cxnLst/>
              <a:rect l="l" t="t" r="r" b="b"/>
              <a:pathLst>
                <a:path w="98425" h="182879">
                  <a:moveTo>
                    <a:pt x="0" y="182562"/>
                  </a:moveTo>
                  <a:lnTo>
                    <a:pt x="16147" y="112784"/>
                  </a:lnTo>
                  <a:lnTo>
                    <a:pt x="36909" y="56172"/>
                  </a:lnTo>
                  <a:lnTo>
                    <a:pt x="73818" y="16676"/>
                  </a:lnTo>
                  <a:lnTo>
                    <a:pt x="91120" y="4498"/>
                  </a:lnTo>
                  <a:lnTo>
                    <a:pt x="98425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166360" y="4724400"/>
              <a:ext cx="198120" cy="3048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225683" y="4745037"/>
              <a:ext cx="91440" cy="206375"/>
            </a:xfrm>
            <a:custGeom>
              <a:avLst/>
              <a:gdLst/>
              <a:ahLst/>
              <a:cxnLst/>
              <a:rect l="l" t="t" r="r" b="b"/>
              <a:pathLst>
                <a:path w="91439" h="206375">
                  <a:moveTo>
                    <a:pt x="90854" y="206375"/>
                  </a:moveTo>
                  <a:lnTo>
                    <a:pt x="60155" y="194891"/>
                  </a:lnTo>
                  <a:lnTo>
                    <a:pt x="32650" y="181581"/>
                  </a:lnTo>
                  <a:lnTo>
                    <a:pt x="11534" y="164616"/>
                  </a:lnTo>
                  <a:lnTo>
                    <a:pt x="0" y="142169"/>
                  </a:lnTo>
                  <a:lnTo>
                    <a:pt x="3903" y="105444"/>
                  </a:lnTo>
                  <a:lnTo>
                    <a:pt x="19874" y="58186"/>
                  </a:lnTo>
                  <a:lnTo>
                    <a:pt x="37264" y="17377"/>
                  </a:lnTo>
                  <a:lnTo>
                    <a:pt x="45426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050536" y="4599432"/>
              <a:ext cx="265175" cy="271271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091112" y="4621212"/>
              <a:ext cx="176530" cy="172085"/>
            </a:xfrm>
            <a:custGeom>
              <a:avLst/>
              <a:gdLst/>
              <a:ahLst/>
              <a:cxnLst/>
              <a:rect l="l" t="t" r="r" b="b"/>
              <a:pathLst>
                <a:path w="176529" h="172085">
                  <a:moveTo>
                    <a:pt x="176212" y="135223"/>
                  </a:moveTo>
                  <a:lnTo>
                    <a:pt x="145909" y="153419"/>
                  </a:lnTo>
                  <a:lnTo>
                    <a:pt x="116663" y="167134"/>
                  </a:lnTo>
                  <a:lnTo>
                    <a:pt x="89530" y="171888"/>
                  </a:lnTo>
                  <a:lnTo>
                    <a:pt x="65567" y="163200"/>
                  </a:lnTo>
                  <a:lnTo>
                    <a:pt x="42932" y="128192"/>
                  </a:lnTo>
                  <a:lnTo>
                    <a:pt x="21770" y="73148"/>
                  </a:lnTo>
                  <a:lnTo>
                    <a:pt x="6114" y="22330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828032" y="4590288"/>
              <a:ext cx="313943" cy="2286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86325" y="4621212"/>
              <a:ext cx="200025" cy="120014"/>
            </a:xfrm>
            <a:custGeom>
              <a:avLst/>
              <a:gdLst/>
              <a:ahLst/>
              <a:cxnLst/>
              <a:rect l="l" t="t" r="r" b="b"/>
              <a:pathLst>
                <a:path w="200025" h="120014">
                  <a:moveTo>
                    <a:pt x="200025" y="0"/>
                  </a:moveTo>
                  <a:lnTo>
                    <a:pt x="174272" y="42840"/>
                  </a:lnTo>
                  <a:lnTo>
                    <a:pt x="148615" y="80484"/>
                  </a:lnTo>
                  <a:lnTo>
                    <a:pt x="123150" y="107734"/>
                  </a:lnTo>
                  <a:lnTo>
                    <a:pt x="97971" y="119394"/>
                  </a:lnTo>
                  <a:lnTo>
                    <a:pt x="68599" y="104603"/>
                  </a:lnTo>
                  <a:lnTo>
                    <a:pt x="36484" y="69291"/>
                  </a:lnTo>
                  <a:lnTo>
                    <a:pt x="10619" y="33446"/>
                  </a:lnTo>
                  <a:lnTo>
                    <a:pt x="0" y="17056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953000" y="4788407"/>
              <a:ext cx="240791" cy="243839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000625" y="4811712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73825" y="0"/>
                  </a:moveTo>
                  <a:lnTo>
                    <a:pt x="45085" y="5987"/>
                  </a:lnTo>
                  <a:lnTo>
                    <a:pt x="21620" y="22317"/>
                  </a:lnTo>
                  <a:lnTo>
                    <a:pt x="5800" y="46537"/>
                  </a:lnTo>
                  <a:lnTo>
                    <a:pt x="0" y="76200"/>
                  </a:lnTo>
                  <a:lnTo>
                    <a:pt x="5800" y="105862"/>
                  </a:lnTo>
                  <a:lnTo>
                    <a:pt x="21620" y="130082"/>
                  </a:lnTo>
                  <a:lnTo>
                    <a:pt x="45085" y="146412"/>
                  </a:lnTo>
                  <a:lnTo>
                    <a:pt x="73825" y="152400"/>
                  </a:lnTo>
                  <a:lnTo>
                    <a:pt x="102556" y="146412"/>
                  </a:lnTo>
                  <a:lnTo>
                    <a:pt x="126018" y="130082"/>
                  </a:lnTo>
                  <a:lnTo>
                    <a:pt x="141837" y="105862"/>
                  </a:lnTo>
                  <a:lnTo>
                    <a:pt x="147637" y="76200"/>
                  </a:lnTo>
                  <a:lnTo>
                    <a:pt x="141837" y="46537"/>
                  </a:lnTo>
                  <a:lnTo>
                    <a:pt x="126018" y="22317"/>
                  </a:lnTo>
                  <a:lnTo>
                    <a:pt x="102556" y="5987"/>
                  </a:lnTo>
                  <a:lnTo>
                    <a:pt x="738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000625" y="4811712"/>
              <a:ext cx="147955" cy="152400"/>
            </a:xfrm>
            <a:custGeom>
              <a:avLst/>
              <a:gdLst/>
              <a:ahLst/>
              <a:cxnLst/>
              <a:rect l="l" t="t" r="r" b="b"/>
              <a:pathLst>
                <a:path w="147954" h="152400">
                  <a:moveTo>
                    <a:pt x="0" y="76200"/>
                  </a:moveTo>
                  <a:lnTo>
                    <a:pt x="5801" y="46539"/>
                  </a:lnTo>
                  <a:lnTo>
                    <a:pt x="21621" y="22318"/>
                  </a:lnTo>
                  <a:lnTo>
                    <a:pt x="45085" y="5988"/>
                  </a:lnTo>
                  <a:lnTo>
                    <a:pt x="73819" y="0"/>
                  </a:lnTo>
                  <a:lnTo>
                    <a:pt x="102552" y="5988"/>
                  </a:lnTo>
                  <a:lnTo>
                    <a:pt x="126016" y="22318"/>
                  </a:lnTo>
                  <a:lnTo>
                    <a:pt x="141837" y="46539"/>
                  </a:lnTo>
                  <a:lnTo>
                    <a:pt x="147638" y="76200"/>
                  </a:lnTo>
                  <a:lnTo>
                    <a:pt x="141837" y="105860"/>
                  </a:lnTo>
                  <a:lnTo>
                    <a:pt x="126016" y="130081"/>
                  </a:lnTo>
                  <a:lnTo>
                    <a:pt x="102552" y="146411"/>
                  </a:lnTo>
                  <a:lnTo>
                    <a:pt x="73819" y="152400"/>
                  </a:lnTo>
                  <a:lnTo>
                    <a:pt x="45085" y="146411"/>
                  </a:lnTo>
                  <a:lnTo>
                    <a:pt x="21621" y="130081"/>
                  </a:lnTo>
                  <a:lnTo>
                    <a:pt x="5801" y="10586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69208" y="4136136"/>
              <a:ext cx="600456" cy="61264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24236" y="4158348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89">
                  <a:moveTo>
                    <a:pt x="34848" y="297510"/>
                  </a:moveTo>
                  <a:lnTo>
                    <a:pt x="27978" y="301675"/>
                  </a:lnTo>
                  <a:lnTo>
                    <a:pt x="0" y="415277"/>
                  </a:lnTo>
                  <a:lnTo>
                    <a:pt x="33050" y="406019"/>
                  </a:lnTo>
                  <a:lnTo>
                    <a:pt x="26657" y="406019"/>
                  </a:lnTo>
                  <a:lnTo>
                    <a:pt x="8407" y="388340"/>
                  </a:lnTo>
                  <a:lnTo>
                    <a:pt x="41106" y="354587"/>
                  </a:lnTo>
                  <a:lnTo>
                    <a:pt x="52641" y="307746"/>
                  </a:lnTo>
                  <a:lnTo>
                    <a:pt x="48475" y="300863"/>
                  </a:lnTo>
                  <a:lnTo>
                    <a:pt x="34848" y="297510"/>
                  </a:lnTo>
                  <a:close/>
                </a:path>
                <a:path w="403225" h="415289">
                  <a:moveTo>
                    <a:pt x="41106" y="354587"/>
                  </a:moveTo>
                  <a:lnTo>
                    <a:pt x="8407" y="388340"/>
                  </a:lnTo>
                  <a:lnTo>
                    <a:pt x="26657" y="406019"/>
                  </a:lnTo>
                  <a:lnTo>
                    <a:pt x="32279" y="400215"/>
                  </a:lnTo>
                  <a:lnTo>
                    <a:pt x="29870" y="400215"/>
                  </a:lnTo>
                  <a:lnTo>
                    <a:pt x="14109" y="384949"/>
                  </a:lnTo>
                  <a:lnTo>
                    <a:pt x="35076" y="379074"/>
                  </a:lnTo>
                  <a:lnTo>
                    <a:pt x="41106" y="354587"/>
                  </a:lnTo>
                  <a:close/>
                </a:path>
                <a:path w="403225" h="415289">
                  <a:moveTo>
                    <a:pt x="105803" y="359257"/>
                  </a:moveTo>
                  <a:lnTo>
                    <a:pt x="59346" y="372274"/>
                  </a:lnTo>
                  <a:lnTo>
                    <a:pt x="26657" y="406019"/>
                  </a:lnTo>
                  <a:lnTo>
                    <a:pt x="33050" y="406019"/>
                  </a:lnTo>
                  <a:lnTo>
                    <a:pt x="112661" y="383717"/>
                  </a:lnTo>
                  <a:lnTo>
                    <a:pt x="116598" y="376707"/>
                  </a:lnTo>
                  <a:lnTo>
                    <a:pt x="112814" y="363194"/>
                  </a:lnTo>
                  <a:lnTo>
                    <a:pt x="105803" y="359257"/>
                  </a:lnTo>
                  <a:close/>
                </a:path>
                <a:path w="403225" h="415289">
                  <a:moveTo>
                    <a:pt x="35076" y="379074"/>
                  </a:moveTo>
                  <a:lnTo>
                    <a:pt x="14109" y="384949"/>
                  </a:lnTo>
                  <a:lnTo>
                    <a:pt x="29870" y="400215"/>
                  </a:lnTo>
                  <a:lnTo>
                    <a:pt x="35076" y="379074"/>
                  </a:lnTo>
                  <a:close/>
                </a:path>
                <a:path w="403225" h="415289">
                  <a:moveTo>
                    <a:pt x="59346" y="372274"/>
                  </a:moveTo>
                  <a:lnTo>
                    <a:pt x="35076" y="379074"/>
                  </a:lnTo>
                  <a:lnTo>
                    <a:pt x="29870" y="400215"/>
                  </a:lnTo>
                  <a:lnTo>
                    <a:pt x="32279" y="400215"/>
                  </a:lnTo>
                  <a:lnTo>
                    <a:pt x="59346" y="372274"/>
                  </a:lnTo>
                  <a:close/>
                </a:path>
                <a:path w="403225" h="415289">
                  <a:moveTo>
                    <a:pt x="384619" y="0"/>
                  </a:moveTo>
                  <a:lnTo>
                    <a:pt x="41106" y="354587"/>
                  </a:lnTo>
                  <a:lnTo>
                    <a:pt x="35076" y="379074"/>
                  </a:lnTo>
                  <a:lnTo>
                    <a:pt x="59346" y="372274"/>
                  </a:lnTo>
                  <a:lnTo>
                    <a:pt x="402856" y="17678"/>
                  </a:lnTo>
                  <a:lnTo>
                    <a:pt x="3846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535424" y="4136136"/>
              <a:ext cx="600455" cy="612648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577168" y="4158348"/>
              <a:ext cx="403225" cy="415290"/>
            </a:xfrm>
            <a:custGeom>
              <a:avLst/>
              <a:gdLst/>
              <a:ahLst/>
              <a:cxnLst/>
              <a:rect l="l" t="t" r="r" b="b"/>
              <a:pathLst>
                <a:path w="403225" h="415289">
                  <a:moveTo>
                    <a:pt x="297053" y="359257"/>
                  </a:moveTo>
                  <a:lnTo>
                    <a:pt x="290042" y="363194"/>
                  </a:lnTo>
                  <a:lnTo>
                    <a:pt x="286258" y="376707"/>
                  </a:lnTo>
                  <a:lnTo>
                    <a:pt x="290195" y="383717"/>
                  </a:lnTo>
                  <a:lnTo>
                    <a:pt x="402856" y="415277"/>
                  </a:lnTo>
                  <a:lnTo>
                    <a:pt x="400576" y="406019"/>
                  </a:lnTo>
                  <a:lnTo>
                    <a:pt x="376199" y="406019"/>
                  </a:lnTo>
                  <a:lnTo>
                    <a:pt x="343509" y="372274"/>
                  </a:lnTo>
                  <a:lnTo>
                    <a:pt x="297053" y="359257"/>
                  </a:lnTo>
                  <a:close/>
                </a:path>
                <a:path w="403225" h="415289">
                  <a:moveTo>
                    <a:pt x="343509" y="372274"/>
                  </a:moveTo>
                  <a:lnTo>
                    <a:pt x="376199" y="406019"/>
                  </a:lnTo>
                  <a:lnTo>
                    <a:pt x="382190" y="400215"/>
                  </a:lnTo>
                  <a:lnTo>
                    <a:pt x="372986" y="400215"/>
                  </a:lnTo>
                  <a:lnTo>
                    <a:pt x="367780" y="379074"/>
                  </a:lnTo>
                  <a:lnTo>
                    <a:pt x="343509" y="372274"/>
                  </a:lnTo>
                  <a:close/>
                </a:path>
                <a:path w="403225" h="415289">
                  <a:moveTo>
                    <a:pt x="368007" y="297510"/>
                  </a:moveTo>
                  <a:lnTo>
                    <a:pt x="354380" y="300863"/>
                  </a:lnTo>
                  <a:lnTo>
                    <a:pt x="350215" y="307746"/>
                  </a:lnTo>
                  <a:lnTo>
                    <a:pt x="361750" y="354587"/>
                  </a:lnTo>
                  <a:lnTo>
                    <a:pt x="394449" y="388340"/>
                  </a:lnTo>
                  <a:lnTo>
                    <a:pt x="376199" y="406019"/>
                  </a:lnTo>
                  <a:lnTo>
                    <a:pt x="400576" y="406019"/>
                  </a:lnTo>
                  <a:lnTo>
                    <a:pt x="374878" y="301675"/>
                  </a:lnTo>
                  <a:lnTo>
                    <a:pt x="368007" y="297510"/>
                  </a:lnTo>
                  <a:close/>
                </a:path>
                <a:path w="403225" h="415289">
                  <a:moveTo>
                    <a:pt x="367780" y="379074"/>
                  </a:moveTo>
                  <a:lnTo>
                    <a:pt x="372986" y="400215"/>
                  </a:lnTo>
                  <a:lnTo>
                    <a:pt x="388747" y="384949"/>
                  </a:lnTo>
                  <a:lnTo>
                    <a:pt x="367780" y="379074"/>
                  </a:lnTo>
                  <a:close/>
                </a:path>
                <a:path w="403225" h="415289">
                  <a:moveTo>
                    <a:pt x="361750" y="354587"/>
                  </a:moveTo>
                  <a:lnTo>
                    <a:pt x="367780" y="379074"/>
                  </a:lnTo>
                  <a:lnTo>
                    <a:pt x="388747" y="384949"/>
                  </a:lnTo>
                  <a:lnTo>
                    <a:pt x="372986" y="400215"/>
                  </a:lnTo>
                  <a:lnTo>
                    <a:pt x="382190" y="400215"/>
                  </a:lnTo>
                  <a:lnTo>
                    <a:pt x="394449" y="388340"/>
                  </a:lnTo>
                  <a:lnTo>
                    <a:pt x="361750" y="354587"/>
                  </a:lnTo>
                  <a:close/>
                </a:path>
                <a:path w="403225" h="415289">
                  <a:moveTo>
                    <a:pt x="18237" y="0"/>
                  </a:moveTo>
                  <a:lnTo>
                    <a:pt x="0" y="17678"/>
                  </a:lnTo>
                  <a:lnTo>
                    <a:pt x="343509" y="372274"/>
                  </a:lnTo>
                  <a:lnTo>
                    <a:pt x="367780" y="379074"/>
                  </a:lnTo>
                  <a:lnTo>
                    <a:pt x="361750" y="354587"/>
                  </a:lnTo>
                  <a:lnTo>
                    <a:pt x="182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2694939" y="0"/>
            <a:ext cx="7374890" cy="117729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4000" b="1" spc="-30" dirty="0">
                <a:solidFill>
                  <a:srgbClr val="000000"/>
                </a:solidFill>
                <a:latin typeface="Carlito"/>
                <a:cs typeface="Carlito"/>
              </a:rPr>
              <a:t>Why </a:t>
            </a:r>
            <a:r>
              <a:rPr sz="4000" b="1" spc="-20" dirty="0">
                <a:solidFill>
                  <a:srgbClr val="000000"/>
                </a:solidFill>
                <a:latin typeface="Carlito"/>
                <a:cs typeface="Carlito"/>
              </a:rPr>
              <a:t>self-renew </a:t>
            </a:r>
            <a:r>
              <a:rPr sz="4000" b="1" dirty="0">
                <a:solidFill>
                  <a:srgbClr val="000000"/>
                </a:solidFill>
                <a:latin typeface="Carlito"/>
                <a:cs typeface="Carlito"/>
              </a:rPr>
              <a:t>AND</a:t>
            </a:r>
            <a:r>
              <a:rPr sz="4000" b="1" spc="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1" spc="-25" dirty="0">
                <a:solidFill>
                  <a:srgbClr val="000000"/>
                </a:solidFill>
                <a:latin typeface="Carlito"/>
                <a:cs typeface="Carlito"/>
              </a:rPr>
              <a:t>diﬀerentiate?</a:t>
            </a:r>
            <a:endParaRPr sz="4000">
              <a:latin typeface="Carlito"/>
              <a:cs typeface="Carlito"/>
            </a:endParaRPr>
          </a:p>
          <a:p>
            <a:pPr marL="1991995">
              <a:lnSpc>
                <a:spcPct val="100000"/>
              </a:lnSpc>
              <a:spcBef>
                <a:spcPts val="520"/>
              </a:spcBef>
            </a:pPr>
            <a:r>
              <a:rPr sz="2400" b="1" dirty="0">
                <a:solidFill>
                  <a:srgbClr val="000000"/>
                </a:solidFill>
                <a:latin typeface="Carlito"/>
                <a:cs typeface="Carlito"/>
              </a:rPr>
              <a:t>1 </a:t>
            </a:r>
            <a:r>
              <a:rPr sz="2400" b="1" spc="-20" dirty="0">
                <a:solidFill>
                  <a:srgbClr val="000000"/>
                </a:solidFill>
                <a:latin typeface="Carlito"/>
                <a:cs typeface="Carlito"/>
              </a:rPr>
              <a:t>stem</a:t>
            </a:r>
            <a:r>
              <a:rPr sz="2400" b="1" spc="-2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000000"/>
                </a:solidFill>
                <a:latin typeface="Carlito"/>
                <a:cs typeface="Carlito"/>
              </a:rPr>
              <a:t>cell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8549" y="700532"/>
            <a:ext cx="5708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latin typeface="Carlito"/>
                <a:cs typeface="Carlito"/>
              </a:rPr>
              <a:t>Kök </a:t>
            </a:r>
            <a:r>
              <a:rPr sz="3600" spc="-10" dirty="0">
                <a:latin typeface="Carlito"/>
                <a:cs typeface="Carlito"/>
              </a:rPr>
              <a:t>hücrelerin</a:t>
            </a:r>
            <a:r>
              <a:rPr sz="3600" spc="-35" dirty="0">
                <a:latin typeface="Carlito"/>
                <a:cs typeface="Carlito"/>
              </a:rPr>
              <a:t> </a:t>
            </a:r>
            <a:r>
              <a:rPr sz="3600" spc="-5" dirty="0">
                <a:latin typeface="Carlito"/>
                <a:cs typeface="Carlito"/>
              </a:rPr>
              <a:t>sınıﬂandırılması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53439" y="2484120"/>
            <a:ext cx="4185285" cy="814069"/>
            <a:chOff x="853439" y="2484120"/>
            <a:chExt cx="4185285" cy="814069"/>
          </a:xfrm>
        </p:grpSpPr>
        <p:sp>
          <p:nvSpPr>
            <p:cNvPr id="4" name="object 4"/>
            <p:cNvSpPr/>
            <p:nvPr/>
          </p:nvSpPr>
          <p:spPr>
            <a:xfrm>
              <a:off x="853439" y="2484120"/>
              <a:ext cx="755904" cy="8138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7863" y="2496312"/>
              <a:ext cx="3840479" cy="7894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53439" y="4209288"/>
            <a:ext cx="3584448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5640" y="1722627"/>
            <a:ext cx="5819140" cy="429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rlito"/>
                <a:cs typeface="Carlito"/>
              </a:rPr>
              <a:t>İki </a:t>
            </a:r>
            <a:r>
              <a:rPr sz="2800" spc="-10" dirty="0">
                <a:latin typeface="Carlito"/>
                <a:cs typeface="Carlito"/>
              </a:rPr>
              <a:t>temel </a:t>
            </a:r>
            <a:r>
              <a:rPr sz="2800" spc="-15" dirty="0">
                <a:latin typeface="Carlito"/>
                <a:cs typeface="Carlito"/>
              </a:rPr>
              <a:t>kritere </a:t>
            </a:r>
            <a:r>
              <a:rPr sz="2800" spc="-20" dirty="0">
                <a:latin typeface="Carlito"/>
                <a:cs typeface="Carlito"/>
              </a:rPr>
              <a:t>göre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sınıﬂandırılırlar;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7030A0"/>
                </a:solidFill>
                <a:latin typeface="Carlito"/>
                <a:cs typeface="Carlito"/>
              </a:rPr>
              <a:t>1. </a:t>
            </a:r>
            <a:r>
              <a:rPr sz="2800" b="1" spc="-10" dirty="0">
                <a:solidFill>
                  <a:srgbClr val="7030A0"/>
                </a:solidFill>
                <a:latin typeface="Carlito"/>
                <a:cs typeface="Carlito"/>
              </a:rPr>
              <a:t>Farklılaşma</a:t>
            </a:r>
            <a:r>
              <a:rPr sz="2800" b="1" spc="-10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7030A0"/>
                </a:solidFill>
                <a:latin typeface="Carlito"/>
                <a:cs typeface="Carlito"/>
              </a:rPr>
              <a:t>Potansiyeli</a:t>
            </a:r>
            <a:endParaRPr sz="2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35" dirty="0">
                <a:solidFill>
                  <a:srgbClr val="FF0000"/>
                </a:solidFill>
                <a:latin typeface="Carlito"/>
                <a:cs typeface="Carlito"/>
              </a:rPr>
              <a:t>Totipotent</a:t>
            </a:r>
            <a:endParaRPr sz="2800">
              <a:latin typeface="Carlito"/>
              <a:cs typeface="Carlito"/>
            </a:endParaRPr>
          </a:p>
          <a:p>
            <a:pPr marL="469900" indent="-457200">
              <a:lnSpc>
                <a:spcPts val="3335"/>
              </a:lnSpc>
              <a:spcBef>
                <a:spcPts val="2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Pluripotent</a:t>
            </a:r>
            <a:endParaRPr sz="2800">
              <a:latin typeface="Carlito"/>
              <a:cs typeface="Carlito"/>
            </a:endParaRPr>
          </a:p>
          <a:p>
            <a:pPr marL="469900" indent="-457200">
              <a:lnSpc>
                <a:spcPts val="3335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Multipotent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ts val="3325"/>
              </a:lnSpc>
              <a:spcBef>
                <a:spcPts val="50"/>
              </a:spcBef>
            </a:pPr>
            <a:r>
              <a:rPr sz="2800" b="1" dirty="0">
                <a:solidFill>
                  <a:srgbClr val="7030A0"/>
                </a:solidFill>
                <a:latin typeface="Carlito"/>
                <a:cs typeface="Carlito"/>
              </a:rPr>
              <a:t>2. </a:t>
            </a:r>
            <a:r>
              <a:rPr sz="2800" b="1" spc="-5" dirty="0">
                <a:solidFill>
                  <a:srgbClr val="7030A0"/>
                </a:solidFill>
                <a:latin typeface="Carlito"/>
                <a:cs typeface="Carlito"/>
              </a:rPr>
              <a:t>Elde edilen</a:t>
            </a:r>
            <a:r>
              <a:rPr sz="2800" b="1" spc="1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7030A0"/>
                </a:solidFill>
                <a:latin typeface="Carlito"/>
                <a:cs typeface="Carlito"/>
              </a:rPr>
              <a:t>kaynak</a:t>
            </a:r>
            <a:endParaRPr sz="2800">
              <a:latin typeface="Carlito"/>
              <a:cs typeface="Carlito"/>
            </a:endParaRPr>
          </a:p>
          <a:p>
            <a:pPr marL="469900" indent="-457200">
              <a:lnSpc>
                <a:spcPts val="3325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B0F0"/>
                </a:solidFill>
                <a:latin typeface="Carlito"/>
                <a:cs typeface="Carlito"/>
              </a:rPr>
              <a:t>Embryonik </a:t>
            </a:r>
            <a:r>
              <a:rPr sz="2800" spc="-35" dirty="0">
                <a:solidFill>
                  <a:srgbClr val="00B0F0"/>
                </a:solidFill>
                <a:latin typeface="Carlito"/>
                <a:cs typeface="Carlito"/>
              </a:rPr>
              <a:t>kök</a:t>
            </a:r>
            <a:r>
              <a:rPr sz="2800" spc="5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Carlito"/>
                <a:cs typeface="Carlito"/>
              </a:rPr>
              <a:t>hücreler</a:t>
            </a:r>
            <a:endParaRPr sz="2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4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35" dirty="0">
                <a:solidFill>
                  <a:srgbClr val="00B0F0"/>
                </a:solidFill>
                <a:latin typeface="Carlito"/>
                <a:cs typeface="Carlito"/>
              </a:rPr>
              <a:t>Yetişkin kök</a:t>
            </a:r>
            <a:r>
              <a:rPr sz="2800" spc="45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Carlito"/>
                <a:cs typeface="Carlito"/>
              </a:rPr>
              <a:t>hücreler</a:t>
            </a:r>
            <a:endParaRPr sz="28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B0F0"/>
                </a:solidFill>
                <a:latin typeface="Carlito"/>
                <a:cs typeface="Carlito"/>
              </a:rPr>
              <a:t>İndüklenmiş </a:t>
            </a:r>
            <a:r>
              <a:rPr sz="2800" spc="-10" dirty="0">
                <a:solidFill>
                  <a:srgbClr val="00B0F0"/>
                </a:solidFill>
                <a:latin typeface="Carlito"/>
                <a:cs typeface="Carlito"/>
              </a:rPr>
              <a:t>pluripotent </a:t>
            </a:r>
            <a:r>
              <a:rPr sz="2800" spc="-35" dirty="0">
                <a:solidFill>
                  <a:srgbClr val="00B0F0"/>
                </a:solidFill>
                <a:latin typeface="Carlito"/>
                <a:cs typeface="Carlito"/>
              </a:rPr>
              <a:t>kök</a:t>
            </a:r>
            <a:r>
              <a:rPr sz="2800" spc="5" dirty="0">
                <a:solidFill>
                  <a:srgbClr val="00B0F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B0F0"/>
                </a:solidFill>
                <a:latin typeface="Carlito"/>
                <a:cs typeface="Carlito"/>
              </a:rPr>
              <a:t>hücreler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921" y="408939"/>
            <a:ext cx="5060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90" dirty="0">
                <a:solidFill>
                  <a:srgbClr val="7030A0"/>
                </a:solidFill>
              </a:rPr>
              <a:t>Stages </a:t>
            </a:r>
            <a:r>
              <a:rPr sz="4000" spc="-175" dirty="0">
                <a:solidFill>
                  <a:srgbClr val="7030A0"/>
                </a:solidFill>
              </a:rPr>
              <a:t>of</a:t>
            </a:r>
            <a:r>
              <a:rPr sz="4000" spc="-450" dirty="0">
                <a:solidFill>
                  <a:srgbClr val="7030A0"/>
                </a:solidFill>
              </a:rPr>
              <a:t> </a:t>
            </a:r>
            <a:r>
              <a:rPr sz="4000" spc="-165" dirty="0">
                <a:solidFill>
                  <a:srgbClr val="7030A0"/>
                </a:solidFill>
              </a:rPr>
              <a:t>Embryogenesis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29639" y="6441620"/>
            <a:ext cx="569468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  <a:tabLst>
                <a:tab pos="4638675" algn="l"/>
              </a:tabLst>
            </a:pPr>
            <a:r>
              <a:rPr sz="1200" spc="-5" dirty="0">
                <a:solidFill>
                  <a:srgbClr val="898989"/>
                </a:solidFill>
                <a:latin typeface="Carlito"/>
                <a:cs typeface="Carlito"/>
              </a:rPr>
              <a:t>4/27/20	</a:t>
            </a:r>
            <a:r>
              <a:rPr sz="1200" spc="-45" dirty="0">
                <a:solidFill>
                  <a:srgbClr val="898989"/>
                </a:solidFill>
                <a:latin typeface="Carlito"/>
                <a:cs typeface="Carlito"/>
              </a:rPr>
              <a:t>Dr. </a:t>
            </a:r>
            <a:r>
              <a:rPr sz="1200" spc="-5" dirty="0">
                <a:solidFill>
                  <a:srgbClr val="898989"/>
                </a:solidFill>
                <a:latin typeface="Carlito"/>
                <a:cs typeface="Carlito"/>
              </a:rPr>
              <a:t>Hariom</a:t>
            </a:r>
            <a:r>
              <a:rPr sz="1200" dirty="0">
                <a:solidFill>
                  <a:srgbClr val="898989"/>
                </a:solidFill>
                <a:latin typeface="Carlito"/>
                <a:cs typeface="Carlito"/>
              </a:rPr>
              <a:t> </a:t>
            </a:r>
            <a:r>
              <a:rPr sz="1200" spc="-25" dirty="0">
                <a:solidFill>
                  <a:srgbClr val="898989"/>
                </a:solidFill>
                <a:latin typeface="Carlito"/>
                <a:cs typeface="Carlito"/>
              </a:rPr>
              <a:t>Yadav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13050" y="2368550"/>
            <a:ext cx="1422400" cy="1193800"/>
            <a:chOff x="2813050" y="2368550"/>
            <a:chExt cx="1422400" cy="1193800"/>
          </a:xfrm>
        </p:grpSpPr>
        <p:sp>
          <p:nvSpPr>
            <p:cNvPr id="5" name="object 5"/>
            <p:cNvSpPr/>
            <p:nvPr/>
          </p:nvSpPr>
          <p:spPr>
            <a:xfrm>
              <a:off x="2832100" y="2387600"/>
              <a:ext cx="1384300" cy="1155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2100" y="2387600"/>
              <a:ext cx="1384300" cy="1155700"/>
            </a:xfrm>
            <a:custGeom>
              <a:avLst/>
              <a:gdLst/>
              <a:ahLst/>
              <a:cxnLst/>
              <a:rect l="l" t="t" r="r" b="b"/>
              <a:pathLst>
                <a:path w="1384300" h="1155700">
                  <a:moveTo>
                    <a:pt x="0" y="577850"/>
                  </a:moveTo>
                  <a:lnTo>
                    <a:pt x="1898" y="534724"/>
                  </a:lnTo>
                  <a:lnTo>
                    <a:pt x="7504" y="492459"/>
                  </a:lnTo>
                  <a:lnTo>
                    <a:pt x="16684" y="451167"/>
                  </a:lnTo>
                  <a:lnTo>
                    <a:pt x="29304" y="410959"/>
                  </a:lnTo>
                  <a:lnTo>
                    <a:pt x="45231" y="371947"/>
                  </a:lnTo>
                  <a:lnTo>
                    <a:pt x="64330" y="334243"/>
                  </a:lnTo>
                  <a:lnTo>
                    <a:pt x="86467" y="297958"/>
                  </a:lnTo>
                  <a:lnTo>
                    <a:pt x="111509" y="263204"/>
                  </a:lnTo>
                  <a:lnTo>
                    <a:pt x="139322" y="230093"/>
                  </a:lnTo>
                  <a:lnTo>
                    <a:pt x="169772" y="198737"/>
                  </a:lnTo>
                  <a:lnTo>
                    <a:pt x="202726" y="169248"/>
                  </a:lnTo>
                  <a:lnTo>
                    <a:pt x="238048" y="141736"/>
                  </a:lnTo>
                  <a:lnTo>
                    <a:pt x="275607" y="116315"/>
                  </a:lnTo>
                  <a:lnTo>
                    <a:pt x="315267" y="93095"/>
                  </a:lnTo>
                  <a:lnTo>
                    <a:pt x="356895" y="72188"/>
                  </a:lnTo>
                  <a:lnTo>
                    <a:pt x="400357" y="53706"/>
                  </a:lnTo>
                  <a:lnTo>
                    <a:pt x="445519" y="37761"/>
                  </a:lnTo>
                  <a:lnTo>
                    <a:pt x="492248" y="24465"/>
                  </a:lnTo>
                  <a:lnTo>
                    <a:pt x="540409" y="13929"/>
                  </a:lnTo>
                  <a:lnTo>
                    <a:pt x="589869" y="6265"/>
                  </a:lnTo>
                  <a:lnTo>
                    <a:pt x="640494" y="1584"/>
                  </a:lnTo>
                  <a:lnTo>
                    <a:pt x="692150" y="0"/>
                  </a:lnTo>
                  <a:lnTo>
                    <a:pt x="743805" y="1584"/>
                  </a:lnTo>
                  <a:lnTo>
                    <a:pt x="794430" y="6265"/>
                  </a:lnTo>
                  <a:lnTo>
                    <a:pt x="843890" y="13929"/>
                  </a:lnTo>
                  <a:lnTo>
                    <a:pt x="892051" y="24465"/>
                  </a:lnTo>
                  <a:lnTo>
                    <a:pt x="938779" y="37761"/>
                  </a:lnTo>
                  <a:lnTo>
                    <a:pt x="983941" y="53706"/>
                  </a:lnTo>
                  <a:lnTo>
                    <a:pt x="1027403" y="72188"/>
                  </a:lnTo>
                  <a:lnTo>
                    <a:pt x="1069031" y="93095"/>
                  </a:lnTo>
                  <a:lnTo>
                    <a:pt x="1108691" y="116315"/>
                  </a:lnTo>
                  <a:lnTo>
                    <a:pt x="1146250" y="141736"/>
                  </a:lnTo>
                  <a:lnTo>
                    <a:pt x="1181573" y="169248"/>
                  </a:lnTo>
                  <a:lnTo>
                    <a:pt x="1214526" y="198737"/>
                  </a:lnTo>
                  <a:lnTo>
                    <a:pt x="1244976" y="230093"/>
                  </a:lnTo>
                  <a:lnTo>
                    <a:pt x="1272790" y="263204"/>
                  </a:lnTo>
                  <a:lnTo>
                    <a:pt x="1297832" y="297958"/>
                  </a:lnTo>
                  <a:lnTo>
                    <a:pt x="1319969" y="334243"/>
                  </a:lnTo>
                  <a:lnTo>
                    <a:pt x="1339068" y="371947"/>
                  </a:lnTo>
                  <a:lnTo>
                    <a:pt x="1354995" y="410959"/>
                  </a:lnTo>
                  <a:lnTo>
                    <a:pt x="1367615" y="451167"/>
                  </a:lnTo>
                  <a:lnTo>
                    <a:pt x="1376796" y="492459"/>
                  </a:lnTo>
                  <a:lnTo>
                    <a:pt x="1382402" y="534724"/>
                  </a:lnTo>
                  <a:lnTo>
                    <a:pt x="1384300" y="577850"/>
                  </a:lnTo>
                  <a:lnTo>
                    <a:pt x="1382402" y="620976"/>
                  </a:lnTo>
                  <a:lnTo>
                    <a:pt x="1376796" y="663240"/>
                  </a:lnTo>
                  <a:lnTo>
                    <a:pt x="1367615" y="704533"/>
                  </a:lnTo>
                  <a:lnTo>
                    <a:pt x="1354995" y="744741"/>
                  </a:lnTo>
                  <a:lnTo>
                    <a:pt x="1339068" y="783753"/>
                  </a:lnTo>
                  <a:lnTo>
                    <a:pt x="1319969" y="821457"/>
                  </a:lnTo>
                  <a:lnTo>
                    <a:pt x="1297832" y="857742"/>
                  </a:lnTo>
                  <a:lnTo>
                    <a:pt x="1272790" y="892495"/>
                  </a:lnTo>
                  <a:lnTo>
                    <a:pt x="1244976" y="925606"/>
                  </a:lnTo>
                  <a:lnTo>
                    <a:pt x="1214526" y="956962"/>
                  </a:lnTo>
                  <a:lnTo>
                    <a:pt x="1181573" y="986452"/>
                  </a:lnTo>
                  <a:lnTo>
                    <a:pt x="1146250" y="1013963"/>
                  </a:lnTo>
                  <a:lnTo>
                    <a:pt x="1108691" y="1039385"/>
                  </a:lnTo>
                  <a:lnTo>
                    <a:pt x="1069031" y="1062605"/>
                  </a:lnTo>
                  <a:lnTo>
                    <a:pt x="1027403" y="1083512"/>
                  </a:lnTo>
                  <a:lnTo>
                    <a:pt x="983941" y="1101993"/>
                  </a:lnTo>
                  <a:lnTo>
                    <a:pt x="938779" y="1117938"/>
                  </a:lnTo>
                  <a:lnTo>
                    <a:pt x="892051" y="1131235"/>
                  </a:lnTo>
                  <a:lnTo>
                    <a:pt x="843890" y="1141771"/>
                  </a:lnTo>
                  <a:lnTo>
                    <a:pt x="794430" y="1149435"/>
                  </a:lnTo>
                  <a:lnTo>
                    <a:pt x="743805" y="1154115"/>
                  </a:lnTo>
                  <a:lnTo>
                    <a:pt x="692150" y="1155700"/>
                  </a:lnTo>
                  <a:lnTo>
                    <a:pt x="640494" y="1154115"/>
                  </a:lnTo>
                  <a:lnTo>
                    <a:pt x="589869" y="1149435"/>
                  </a:lnTo>
                  <a:lnTo>
                    <a:pt x="540409" y="1141771"/>
                  </a:lnTo>
                  <a:lnTo>
                    <a:pt x="492248" y="1131235"/>
                  </a:lnTo>
                  <a:lnTo>
                    <a:pt x="445519" y="1117938"/>
                  </a:lnTo>
                  <a:lnTo>
                    <a:pt x="400357" y="1101993"/>
                  </a:lnTo>
                  <a:lnTo>
                    <a:pt x="356895" y="1083512"/>
                  </a:lnTo>
                  <a:lnTo>
                    <a:pt x="315267" y="1062605"/>
                  </a:lnTo>
                  <a:lnTo>
                    <a:pt x="275607" y="1039385"/>
                  </a:lnTo>
                  <a:lnTo>
                    <a:pt x="238048" y="1013963"/>
                  </a:lnTo>
                  <a:lnTo>
                    <a:pt x="202726" y="986452"/>
                  </a:lnTo>
                  <a:lnTo>
                    <a:pt x="169772" y="956962"/>
                  </a:lnTo>
                  <a:lnTo>
                    <a:pt x="139322" y="925606"/>
                  </a:lnTo>
                  <a:lnTo>
                    <a:pt x="111509" y="892495"/>
                  </a:lnTo>
                  <a:lnTo>
                    <a:pt x="86467" y="857742"/>
                  </a:lnTo>
                  <a:lnTo>
                    <a:pt x="64330" y="821457"/>
                  </a:lnTo>
                  <a:lnTo>
                    <a:pt x="45231" y="783753"/>
                  </a:lnTo>
                  <a:lnTo>
                    <a:pt x="29304" y="744741"/>
                  </a:lnTo>
                  <a:lnTo>
                    <a:pt x="16684" y="704533"/>
                  </a:lnTo>
                  <a:lnTo>
                    <a:pt x="7504" y="663240"/>
                  </a:lnTo>
                  <a:lnTo>
                    <a:pt x="1898" y="620976"/>
                  </a:lnTo>
                  <a:lnTo>
                    <a:pt x="0" y="577850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38500" y="292100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177800" y="0"/>
                  </a:moveTo>
                  <a:lnTo>
                    <a:pt x="130533" y="6351"/>
                  </a:lnTo>
                  <a:lnTo>
                    <a:pt x="88060" y="24274"/>
                  </a:lnTo>
                  <a:lnTo>
                    <a:pt x="52076" y="52076"/>
                  </a:lnTo>
                  <a:lnTo>
                    <a:pt x="24274" y="88060"/>
                  </a:lnTo>
                  <a:lnTo>
                    <a:pt x="6351" y="130533"/>
                  </a:lnTo>
                  <a:lnTo>
                    <a:pt x="0" y="177800"/>
                  </a:lnTo>
                  <a:lnTo>
                    <a:pt x="6351" y="225066"/>
                  </a:lnTo>
                  <a:lnTo>
                    <a:pt x="24274" y="267539"/>
                  </a:lnTo>
                  <a:lnTo>
                    <a:pt x="52076" y="303523"/>
                  </a:lnTo>
                  <a:lnTo>
                    <a:pt x="88060" y="331325"/>
                  </a:lnTo>
                  <a:lnTo>
                    <a:pt x="130533" y="349248"/>
                  </a:lnTo>
                  <a:lnTo>
                    <a:pt x="177800" y="355600"/>
                  </a:lnTo>
                  <a:lnTo>
                    <a:pt x="225066" y="349248"/>
                  </a:lnTo>
                  <a:lnTo>
                    <a:pt x="267539" y="331325"/>
                  </a:lnTo>
                  <a:lnTo>
                    <a:pt x="303523" y="303523"/>
                  </a:lnTo>
                  <a:lnTo>
                    <a:pt x="331325" y="267539"/>
                  </a:lnTo>
                  <a:lnTo>
                    <a:pt x="349248" y="225066"/>
                  </a:lnTo>
                  <a:lnTo>
                    <a:pt x="355600" y="177800"/>
                  </a:lnTo>
                  <a:lnTo>
                    <a:pt x="349248" y="130533"/>
                  </a:lnTo>
                  <a:lnTo>
                    <a:pt x="331325" y="88060"/>
                  </a:lnTo>
                  <a:lnTo>
                    <a:pt x="303523" y="52076"/>
                  </a:lnTo>
                  <a:lnTo>
                    <a:pt x="267539" y="24274"/>
                  </a:lnTo>
                  <a:lnTo>
                    <a:pt x="225066" y="6351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8B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8500" y="292100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0" y="177800"/>
                  </a:moveTo>
                  <a:lnTo>
                    <a:pt x="6351" y="130533"/>
                  </a:lnTo>
                  <a:lnTo>
                    <a:pt x="24274" y="88060"/>
                  </a:lnTo>
                  <a:lnTo>
                    <a:pt x="52076" y="52076"/>
                  </a:lnTo>
                  <a:lnTo>
                    <a:pt x="88060" y="24274"/>
                  </a:lnTo>
                  <a:lnTo>
                    <a:pt x="130533" y="6351"/>
                  </a:lnTo>
                  <a:lnTo>
                    <a:pt x="177800" y="0"/>
                  </a:lnTo>
                  <a:lnTo>
                    <a:pt x="225066" y="6351"/>
                  </a:lnTo>
                  <a:lnTo>
                    <a:pt x="267539" y="24274"/>
                  </a:lnTo>
                  <a:lnTo>
                    <a:pt x="303523" y="52076"/>
                  </a:lnTo>
                  <a:lnTo>
                    <a:pt x="331325" y="88060"/>
                  </a:lnTo>
                  <a:lnTo>
                    <a:pt x="349248" y="130533"/>
                  </a:lnTo>
                  <a:lnTo>
                    <a:pt x="355600" y="177800"/>
                  </a:lnTo>
                  <a:lnTo>
                    <a:pt x="349248" y="225066"/>
                  </a:lnTo>
                  <a:lnTo>
                    <a:pt x="331325" y="267539"/>
                  </a:lnTo>
                  <a:lnTo>
                    <a:pt x="303523" y="303523"/>
                  </a:lnTo>
                  <a:lnTo>
                    <a:pt x="267539" y="331325"/>
                  </a:lnTo>
                  <a:lnTo>
                    <a:pt x="225066" y="349248"/>
                  </a:lnTo>
                  <a:lnTo>
                    <a:pt x="177800" y="355600"/>
                  </a:lnTo>
                  <a:lnTo>
                    <a:pt x="130533" y="349248"/>
                  </a:lnTo>
                  <a:lnTo>
                    <a:pt x="88060" y="331325"/>
                  </a:lnTo>
                  <a:lnTo>
                    <a:pt x="52076" y="303523"/>
                  </a:lnTo>
                  <a:lnTo>
                    <a:pt x="24274" y="267539"/>
                  </a:lnTo>
                  <a:lnTo>
                    <a:pt x="6351" y="225066"/>
                  </a:lnTo>
                  <a:lnTo>
                    <a:pt x="0" y="177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59887" y="3544316"/>
            <a:ext cx="1397635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387350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Day </a:t>
            </a:r>
            <a:r>
              <a:rPr sz="1800" dirty="0">
                <a:latin typeface="Arial"/>
                <a:cs typeface="Arial"/>
              </a:rPr>
              <a:t>1  </a:t>
            </a:r>
            <a:r>
              <a:rPr sz="1800" spc="-5" dirty="0">
                <a:latin typeface="Arial"/>
                <a:cs typeface="Arial"/>
              </a:rPr>
              <a:t>Fertilized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egg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80213" y="1723826"/>
            <a:ext cx="1417320" cy="1210945"/>
            <a:chOff x="5380213" y="1723826"/>
            <a:chExt cx="1417320" cy="1210945"/>
          </a:xfrm>
        </p:grpSpPr>
        <p:sp>
          <p:nvSpPr>
            <p:cNvPr id="11" name="object 11"/>
            <p:cNvSpPr/>
            <p:nvPr/>
          </p:nvSpPr>
          <p:spPr>
            <a:xfrm>
              <a:off x="6081161" y="1742876"/>
              <a:ext cx="697286" cy="1159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1161" y="1742876"/>
              <a:ext cx="697865" cy="1160145"/>
            </a:xfrm>
            <a:custGeom>
              <a:avLst/>
              <a:gdLst/>
              <a:ahLst/>
              <a:cxnLst/>
              <a:rect l="l" t="t" r="r" b="b"/>
              <a:pathLst>
                <a:path w="697865" h="1160145">
                  <a:moveTo>
                    <a:pt x="91038" y="9723"/>
                  </a:moveTo>
                  <a:lnTo>
                    <a:pt x="125602" y="19409"/>
                  </a:lnTo>
                  <a:lnTo>
                    <a:pt x="169403" y="31473"/>
                  </a:lnTo>
                  <a:lnTo>
                    <a:pt x="219920" y="45824"/>
                  </a:lnTo>
                  <a:lnTo>
                    <a:pt x="274631" y="62369"/>
                  </a:lnTo>
                  <a:lnTo>
                    <a:pt x="331015" y="81019"/>
                  </a:lnTo>
                  <a:lnTo>
                    <a:pt x="386549" y="101680"/>
                  </a:lnTo>
                  <a:lnTo>
                    <a:pt x="438712" y="124262"/>
                  </a:lnTo>
                  <a:lnTo>
                    <a:pt x="484983" y="148673"/>
                  </a:lnTo>
                  <a:lnTo>
                    <a:pt x="522839" y="174822"/>
                  </a:lnTo>
                  <a:lnTo>
                    <a:pt x="562059" y="211904"/>
                  </a:lnTo>
                  <a:lnTo>
                    <a:pt x="595559" y="253180"/>
                  </a:lnTo>
                  <a:lnTo>
                    <a:pt x="623643" y="297787"/>
                  </a:lnTo>
                  <a:lnTo>
                    <a:pt x="646618" y="344866"/>
                  </a:lnTo>
                  <a:lnTo>
                    <a:pt x="664789" y="393555"/>
                  </a:lnTo>
                  <a:lnTo>
                    <a:pt x="678461" y="442994"/>
                  </a:lnTo>
                  <a:lnTo>
                    <a:pt x="687939" y="492323"/>
                  </a:lnTo>
                  <a:lnTo>
                    <a:pt x="693610" y="536472"/>
                  </a:lnTo>
                  <a:lnTo>
                    <a:pt x="696993" y="582686"/>
                  </a:lnTo>
                  <a:lnTo>
                    <a:pt x="697287" y="630203"/>
                  </a:lnTo>
                  <a:lnTo>
                    <a:pt x="693694" y="678259"/>
                  </a:lnTo>
                  <a:lnTo>
                    <a:pt x="685412" y="726092"/>
                  </a:lnTo>
                  <a:lnTo>
                    <a:pt x="671642" y="772938"/>
                  </a:lnTo>
                  <a:lnTo>
                    <a:pt x="651585" y="818036"/>
                  </a:lnTo>
                  <a:lnTo>
                    <a:pt x="624439" y="860623"/>
                  </a:lnTo>
                  <a:lnTo>
                    <a:pt x="597958" y="891650"/>
                  </a:lnTo>
                  <a:lnTo>
                    <a:pt x="564522" y="924402"/>
                  </a:lnTo>
                  <a:lnTo>
                    <a:pt x="525596" y="958005"/>
                  </a:lnTo>
                  <a:lnTo>
                    <a:pt x="482649" y="991587"/>
                  </a:lnTo>
                  <a:lnTo>
                    <a:pt x="437147" y="1024273"/>
                  </a:lnTo>
                  <a:lnTo>
                    <a:pt x="390557" y="1055193"/>
                  </a:lnTo>
                  <a:lnTo>
                    <a:pt x="344347" y="1083472"/>
                  </a:lnTo>
                  <a:lnTo>
                    <a:pt x="299983" y="1108237"/>
                  </a:lnTo>
                  <a:lnTo>
                    <a:pt x="258932" y="1128616"/>
                  </a:lnTo>
                  <a:lnTo>
                    <a:pt x="222662" y="1143735"/>
                  </a:lnTo>
                  <a:lnTo>
                    <a:pt x="149930" y="1159896"/>
                  </a:lnTo>
                  <a:lnTo>
                    <a:pt x="117144" y="1158251"/>
                  </a:lnTo>
                  <a:lnTo>
                    <a:pt x="72341" y="1113331"/>
                  </a:lnTo>
                  <a:lnTo>
                    <a:pt x="55827" y="1062471"/>
                  </a:lnTo>
                  <a:lnTo>
                    <a:pt x="40238" y="987621"/>
                  </a:lnTo>
                  <a:lnTo>
                    <a:pt x="30308" y="916108"/>
                  </a:lnTo>
                  <a:lnTo>
                    <a:pt x="25840" y="871940"/>
                  </a:lnTo>
                  <a:lnTo>
                    <a:pt x="21711" y="823206"/>
                  </a:lnTo>
                  <a:lnTo>
                    <a:pt x="17924" y="770686"/>
                  </a:lnTo>
                  <a:lnTo>
                    <a:pt x="14485" y="715161"/>
                  </a:lnTo>
                  <a:lnTo>
                    <a:pt x="11399" y="657411"/>
                  </a:lnTo>
                  <a:lnTo>
                    <a:pt x="8671" y="598217"/>
                  </a:lnTo>
                  <a:lnTo>
                    <a:pt x="6305" y="538360"/>
                  </a:lnTo>
                  <a:lnTo>
                    <a:pt x="4307" y="478621"/>
                  </a:lnTo>
                  <a:lnTo>
                    <a:pt x="2681" y="419780"/>
                  </a:lnTo>
                  <a:lnTo>
                    <a:pt x="1433" y="362619"/>
                  </a:lnTo>
                  <a:lnTo>
                    <a:pt x="566" y="307916"/>
                  </a:lnTo>
                  <a:lnTo>
                    <a:pt x="87" y="256454"/>
                  </a:lnTo>
                  <a:lnTo>
                    <a:pt x="0" y="209013"/>
                  </a:lnTo>
                  <a:lnTo>
                    <a:pt x="309" y="166374"/>
                  </a:lnTo>
                  <a:lnTo>
                    <a:pt x="2138" y="98623"/>
                  </a:lnTo>
                  <a:lnTo>
                    <a:pt x="10157" y="36586"/>
                  </a:lnTo>
                  <a:lnTo>
                    <a:pt x="42421" y="0"/>
                  </a:lnTo>
                  <a:lnTo>
                    <a:pt x="61287" y="4902"/>
                  </a:lnTo>
                  <a:lnTo>
                    <a:pt x="78390" y="11568"/>
                  </a:lnTo>
                  <a:lnTo>
                    <a:pt x="91038" y="9723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99264" y="1755576"/>
              <a:ext cx="697286" cy="11598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99263" y="1755576"/>
              <a:ext cx="697865" cy="1160145"/>
            </a:xfrm>
            <a:custGeom>
              <a:avLst/>
              <a:gdLst/>
              <a:ahLst/>
              <a:cxnLst/>
              <a:rect l="l" t="t" r="r" b="b"/>
              <a:pathLst>
                <a:path w="697864" h="1160145">
                  <a:moveTo>
                    <a:pt x="606248" y="9723"/>
                  </a:moveTo>
                  <a:lnTo>
                    <a:pt x="571685" y="19409"/>
                  </a:lnTo>
                  <a:lnTo>
                    <a:pt x="527884" y="31473"/>
                  </a:lnTo>
                  <a:lnTo>
                    <a:pt x="477367" y="45824"/>
                  </a:lnTo>
                  <a:lnTo>
                    <a:pt x="422656" y="62369"/>
                  </a:lnTo>
                  <a:lnTo>
                    <a:pt x="366272" y="81019"/>
                  </a:lnTo>
                  <a:lnTo>
                    <a:pt x="310738" y="101680"/>
                  </a:lnTo>
                  <a:lnTo>
                    <a:pt x="258574" y="124262"/>
                  </a:lnTo>
                  <a:lnTo>
                    <a:pt x="212304" y="148673"/>
                  </a:lnTo>
                  <a:lnTo>
                    <a:pt x="174448" y="174822"/>
                  </a:lnTo>
                  <a:lnTo>
                    <a:pt x="135228" y="211904"/>
                  </a:lnTo>
                  <a:lnTo>
                    <a:pt x="101728" y="253180"/>
                  </a:lnTo>
                  <a:lnTo>
                    <a:pt x="73643" y="297787"/>
                  </a:lnTo>
                  <a:lnTo>
                    <a:pt x="50669" y="344866"/>
                  </a:lnTo>
                  <a:lnTo>
                    <a:pt x="32498" y="393555"/>
                  </a:lnTo>
                  <a:lnTo>
                    <a:pt x="18826" y="442994"/>
                  </a:lnTo>
                  <a:lnTo>
                    <a:pt x="9348" y="492323"/>
                  </a:lnTo>
                  <a:lnTo>
                    <a:pt x="3677" y="536472"/>
                  </a:lnTo>
                  <a:lnTo>
                    <a:pt x="294" y="582686"/>
                  </a:lnTo>
                  <a:lnTo>
                    <a:pt x="0" y="630203"/>
                  </a:lnTo>
                  <a:lnTo>
                    <a:pt x="3593" y="678259"/>
                  </a:lnTo>
                  <a:lnTo>
                    <a:pt x="11875" y="726092"/>
                  </a:lnTo>
                  <a:lnTo>
                    <a:pt x="25644" y="772938"/>
                  </a:lnTo>
                  <a:lnTo>
                    <a:pt x="45702" y="818036"/>
                  </a:lnTo>
                  <a:lnTo>
                    <a:pt x="72848" y="860623"/>
                  </a:lnTo>
                  <a:lnTo>
                    <a:pt x="99328" y="891650"/>
                  </a:lnTo>
                  <a:lnTo>
                    <a:pt x="132765" y="924402"/>
                  </a:lnTo>
                  <a:lnTo>
                    <a:pt x="171690" y="958005"/>
                  </a:lnTo>
                  <a:lnTo>
                    <a:pt x="214637" y="991587"/>
                  </a:lnTo>
                  <a:lnTo>
                    <a:pt x="260139" y="1024273"/>
                  </a:lnTo>
                  <a:lnTo>
                    <a:pt x="306729" y="1055193"/>
                  </a:lnTo>
                  <a:lnTo>
                    <a:pt x="352940" y="1083472"/>
                  </a:lnTo>
                  <a:lnTo>
                    <a:pt x="397304" y="1108237"/>
                  </a:lnTo>
                  <a:lnTo>
                    <a:pt x="438355" y="1128616"/>
                  </a:lnTo>
                  <a:lnTo>
                    <a:pt x="474625" y="1143735"/>
                  </a:lnTo>
                  <a:lnTo>
                    <a:pt x="547356" y="1159896"/>
                  </a:lnTo>
                  <a:lnTo>
                    <a:pt x="580143" y="1158251"/>
                  </a:lnTo>
                  <a:lnTo>
                    <a:pt x="624946" y="1113331"/>
                  </a:lnTo>
                  <a:lnTo>
                    <a:pt x="641460" y="1062471"/>
                  </a:lnTo>
                  <a:lnTo>
                    <a:pt x="657048" y="987621"/>
                  </a:lnTo>
                  <a:lnTo>
                    <a:pt x="666978" y="916108"/>
                  </a:lnTo>
                  <a:lnTo>
                    <a:pt x="671446" y="871940"/>
                  </a:lnTo>
                  <a:lnTo>
                    <a:pt x="675576" y="823206"/>
                  </a:lnTo>
                  <a:lnTo>
                    <a:pt x="679362" y="770686"/>
                  </a:lnTo>
                  <a:lnTo>
                    <a:pt x="682801" y="715161"/>
                  </a:lnTo>
                  <a:lnTo>
                    <a:pt x="685887" y="657411"/>
                  </a:lnTo>
                  <a:lnTo>
                    <a:pt x="688616" y="598217"/>
                  </a:lnTo>
                  <a:lnTo>
                    <a:pt x="690981" y="538360"/>
                  </a:lnTo>
                  <a:lnTo>
                    <a:pt x="692980" y="478621"/>
                  </a:lnTo>
                  <a:lnTo>
                    <a:pt x="694605" y="419780"/>
                  </a:lnTo>
                  <a:lnTo>
                    <a:pt x="695854" y="362619"/>
                  </a:lnTo>
                  <a:lnTo>
                    <a:pt x="696720" y="307916"/>
                  </a:lnTo>
                  <a:lnTo>
                    <a:pt x="697200" y="256454"/>
                  </a:lnTo>
                  <a:lnTo>
                    <a:pt x="697287" y="209013"/>
                  </a:lnTo>
                  <a:lnTo>
                    <a:pt x="696978" y="166374"/>
                  </a:lnTo>
                  <a:lnTo>
                    <a:pt x="695148" y="98623"/>
                  </a:lnTo>
                  <a:lnTo>
                    <a:pt x="687130" y="36586"/>
                  </a:lnTo>
                  <a:lnTo>
                    <a:pt x="654866" y="0"/>
                  </a:lnTo>
                  <a:lnTo>
                    <a:pt x="635999" y="4902"/>
                  </a:lnTo>
                  <a:lnTo>
                    <a:pt x="618897" y="11568"/>
                  </a:lnTo>
                  <a:lnTo>
                    <a:pt x="606248" y="9723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13399" y="2006599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177800" y="0"/>
                  </a:moveTo>
                  <a:lnTo>
                    <a:pt x="130533" y="6351"/>
                  </a:lnTo>
                  <a:lnTo>
                    <a:pt x="88060" y="24274"/>
                  </a:lnTo>
                  <a:lnTo>
                    <a:pt x="52076" y="52076"/>
                  </a:lnTo>
                  <a:lnTo>
                    <a:pt x="24274" y="88060"/>
                  </a:lnTo>
                  <a:lnTo>
                    <a:pt x="6351" y="130533"/>
                  </a:lnTo>
                  <a:lnTo>
                    <a:pt x="0" y="177800"/>
                  </a:lnTo>
                  <a:lnTo>
                    <a:pt x="6351" y="225066"/>
                  </a:lnTo>
                  <a:lnTo>
                    <a:pt x="24274" y="267539"/>
                  </a:lnTo>
                  <a:lnTo>
                    <a:pt x="52076" y="303523"/>
                  </a:lnTo>
                  <a:lnTo>
                    <a:pt x="88060" y="331325"/>
                  </a:lnTo>
                  <a:lnTo>
                    <a:pt x="130533" y="349248"/>
                  </a:lnTo>
                  <a:lnTo>
                    <a:pt x="177800" y="355600"/>
                  </a:lnTo>
                  <a:lnTo>
                    <a:pt x="225066" y="349248"/>
                  </a:lnTo>
                  <a:lnTo>
                    <a:pt x="267539" y="331325"/>
                  </a:lnTo>
                  <a:lnTo>
                    <a:pt x="303523" y="303523"/>
                  </a:lnTo>
                  <a:lnTo>
                    <a:pt x="331325" y="267539"/>
                  </a:lnTo>
                  <a:lnTo>
                    <a:pt x="349248" y="225066"/>
                  </a:lnTo>
                  <a:lnTo>
                    <a:pt x="355600" y="177800"/>
                  </a:lnTo>
                  <a:lnTo>
                    <a:pt x="349248" y="130533"/>
                  </a:lnTo>
                  <a:lnTo>
                    <a:pt x="331325" y="88060"/>
                  </a:lnTo>
                  <a:lnTo>
                    <a:pt x="303523" y="52076"/>
                  </a:lnTo>
                  <a:lnTo>
                    <a:pt x="267539" y="24274"/>
                  </a:lnTo>
                  <a:lnTo>
                    <a:pt x="225066" y="6351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8B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13399" y="2006599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0" y="177800"/>
                  </a:moveTo>
                  <a:lnTo>
                    <a:pt x="6351" y="130533"/>
                  </a:lnTo>
                  <a:lnTo>
                    <a:pt x="24274" y="88060"/>
                  </a:lnTo>
                  <a:lnTo>
                    <a:pt x="52076" y="52076"/>
                  </a:lnTo>
                  <a:lnTo>
                    <a:pt x="88060" y="24274"/>
                  </a:lnTo>
                  <a:lnTo>
                    <a:pt x="130533" y="6351"/>
                  </a:lnTo>
                  <a:lnTo>
                    <a:pt x="177800" y="0"/>
                  </a:lnTo>
                  <a:lnTo>
                    <a:pt x="225066" y="6351"/>
                  </a:lnTo>
                  <a:lnTo>
                    <a:pt x="267539" y="24274"/>
                  </a:lnTo>
                  <a:lnTo>
                    <a:pt x="303523" y="52076"/>
                  </a:lnTo>
                  <a:lnTo>
                    <a:pt x="331325" y="88060"/>
                  </a:lnTo>
                  <a:lnTo>
                    <a:pt x="349248" y="130533"/>
                  </a:lnTo>
                  <a:lnTo>
                    <a:pt x="355600" y="177800"/>
                  </a:lnTo>
                  <a:lnTo>
                    <a:pt x="349248" y="225066"/>
                  </a:lnTo>
                  <a:lnTo>
                    <a:pt x="331325" y="267539"/>
                  </a:lnTo>
                  <a:lnTo>
                    <a:pt x="303523" y="303523"/>
                  </a:lnTo>
                  <a:lnTo>
                    <a:pt x="267539" y="331325"/>
                  </a:lnTo>
                  <a:lnTo>
                    <a:pt x="225066" y="349248"/>
                  </a:lnTo>
                  <a:lnTo>
                    <a:pt x="177800" y="355600"/>
                  </a:lnTo>
                  <a:lnTo>
                    <a:pt x="130533" y="349248"/>
                  </a:lnTo>
                  <a:lnTo>
                    <a:pt x="88060" y="331325"/>
                  </a:lnTo>
                  <a:lnTo>
                    <a:pt x="52076" y="303523"/>
                  </a:lnTo>
                  <a:lnTo>
                    <a:pt x="24274" y="267539"/>
                  </a:lnTo>
                  <a:lnTo>
                    <a:pt x="6351" y="225066"/>
                  </a:lnTo>
                  <a:lnTo>
                    <a:pt x="0" y="177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4899" y="2108199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177800" y="0"/>
                  </a:moveTo>
                  <a:lnTo>
                    <a:pt x="130533" y="6351"/>
                  </a:lnTo>
                  <a:lnTo>
                    <a:pt x="88060" y="24274"/>
                  </a:lnTo>
                  <a:lnTo>
                    <a:pt x="52076" y="52076"/>
                  </a:lnTo>
                  <a:lnTo>
                    <a:pt x="24274" y="88060"/>
                  </a:lnTo>
                  <a:lnTo>
                    <a:pt x="6351" y="130533"/>
                  </a:lnTo>
                  <a:lnTo>
                    <a:pt x="0" y="177800"/>
                  </a:lnTo>
                  <a:lnTo>
                    <a:pt x="6351" y="225066"/>
                  </a:lnTo>
                  <a:lnTo>
                    <a:pt x="24274" y="267539"/>
                  </a:lnTo>
                  <a:lnTo>
                    <a:pt x="52076" y="303523"/>
                  </a:lnTo>
                  <a:lnTo>
                    <a:pt x="88060" y="331325"/>
                  </a:lnTo>
                  <a:lnTo>
                    <a:pt x="130533" y="349248"/>
                  </a:lnTo>
                  <a:lnTo>
                    <a:pt x="177800" y="355600"/>
                  </a:lnTo>
                  <a:lnTo>
                    <a:pt x="225066" y="349248"/>
                  </a:lnTo>
                  <a:lnTo>
                    <a:pt x="267539" y="331325"/>
                  </a:lnTo>
                  <a:lnTo>
                    <a:pt x="303523" y="303523"/>
                  </a:lnTo>
                  <a:lnTo>
                    <a:pt x="331325" y="267539"/>
                  </a:lnTo>
                  <a:lnTo>
                    <a:pt x="349248" y="225066"/>
                  </a:lnTo>
                  <a:lnTo>
                    <a:pt x="355600" y="177800"/>
                  </a:lnTo>
                  <a:lnTo>
                    <a:pt x="349248" y="130533"/>
                  </a:lnTo>
                  <a:lnTo>
                    <a:pt x="331325" y="88060"/>
                  </a:lnTo>
                  <a:lnTo>
                    <a:pt x="303523" y="52076"/>
                  </a:lnTo>
                  <a:lnTo>
                    <a:pt x="267539" y="24274"/>
                  </a:lnTo>
                  <a:lnTo>
                    <a:pt x="225066" y="6351"/>
                  </a:lnTo>
                  <a:lnTo>
                    <a:pt x="177800" y="0"/>
                  </a:lnTo>
                  <a:close/>
                </a:path>
              </a:pathLst>
            </a:custGeom>
            <a:solidFill>
              <a:srgbClr val="8BC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84899" y="2108199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0" y="177800"/>
                  </a:moveTo>
                  <a:lnTo>
                    <a:pt x="6351" y="130533"/>
                  </a:lnTo>
                  <a:lnTo>
                    <a:pt x="24274" y="88060"/>
                  </a:lnTo>
                  <a:lnTo>
                    <a:pt x="52076" y="52076"/>
                  </a:lnTo>
                  <a:lnTo>
                    <a:pt x="88060" y="24274"/>
                  </a:lnTo>
                  <a:lnTo>
                    <a:pt x="130533" y="6351"/>
                  </a:lnTo>
                  <a:lnTo>
                    <a:pt x="177800" y="0"/>
                  </a:lnTo>
                  <a:lnTo>
                    <a:pt x="225066" y="6351"/>
                  </a:lnTo>
                  <a:lnTo>
                    <a:pt x="267539" y="24274"/>
                  </a:lnTo>
                  <a:lnTo>
                    <a:pt x="303523" y="52076"/>
                  </a:lnTo>
                  <a:lnTo>
                    <a:pt x="331325" y="88060"/>
                  </a:lnTo>
                  <a:lnTo>
                    <a:pt x="349248" y="130533"/>
                  </a:lnTo>
                  <a:lnTo>
                    <a:pt x="355600" y="177800"/>
                  </a:lnTo>
                  <a:lnTo>
                    <a:pt x="349248" y="225066"/>
                  </a:lnTo>
                  <a:lnTo>
                    <a:pt x="331325" y="267539"/>
                  </a:lnTo>
                  <a:lnTo>
                    <a:pt x="303523" y="303523"/>
                  </a:lnTo>
                  <a:lnTo>
                    <a:pt x="267539" y="331325"/>
                  </a:lnTo>
                  <a:lnTo>
                    <a:pt x="225066" y="349248"/>
                  </a:lnTo>
                  <a:lnTo>
                    <a:pt x="177800" y="355600"/>
                  </a:lnTo>
                  <a:lnTo>
                    <a:pt x="130533" y="349248"/>
                  </a:lnTo>
                  <a:lnTo>
                    <a:pt x="88060" y="331325"/>
                  </a:lnTo>
                  <a:lnTo>
                    <a:pt x="52076" y="303523"/>
                  </a:lnTo>
                  <a:lnTo>
                    <a:pt x="24274" y="267539"/>
                  </a:lnTo>
                  <a:lnTo>
                    <a:pt x="6351" y="225066"/>
                  </a:lnTo>
                  <a:lnTo>
                    <a:pt x="0" y="177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28462" y="2974340"/>
            <a:ext cx="139763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Day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75"/>
              </a:lnSpc>
            </a:pPr>
            <a:r>
              <a:rPr sz="1800" spc="-5" dirty="0">
                <a:latin typeface="Arial"/>
                <a:cs typeface="Arial"/>
              </a:rPr>
              <a:t>2-cell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embryo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49483" y="2387942"/>
            <a:ext cx="982980" cy="310515"/>
          </a:xfrm>
          <a:custGeom>
            <a:avLst/>
            <a:gdLst/>
            <a:ahLst/>
            <a:cxnLst/>
            <a:rect l="l" t="t" r="r" b="b"/>
            <a:pathLst>
              <a:path w="982979" h="310514">
                <a:moveTo>
                  <a:pt x="867628" y="36751"/>
                </a:moveTo>
                <a:lnTo>
                  <a:pt x="0" y="273380"/>
                </a:lnTo>
                <a:lnTo>
                  <a:pt x="10032" y="310134"/>
                </a:lnTo>
                <a:lnTo>
                  <a:pt x="877654" y="73516"/>
                </a:lnTo>
                <a:lnTo>
                  <a:pt x="867628" y="36751"/>
                </a:lnTo>
                <a:close/>
              </a:path>
              <a:path w="982979" h="310514">
                <a:moveTo>
                  <a:pt x="975450" y="31737"/>
                </a:moveTo>
                <a:lnTo>
                  <a:pt x="886015" y="31737"/>
                </a:lnTo>
                <a:lnTo>
                  <a:pt x="896035" y="68503"/>
                </a:lnTo>
                <a:lnTo>
                  <a:pt x="877654" y="73516"/>
                </a:lnTo>
                <a:lnTo>
                  <a:pt x="887679" y="110274"/>
                </a:lnTo>
                <a:lnTo>
                  <a:pt x="975450" y="31737"/>
                </a:lnTo>
                <a:close/>
              </a:path>
              <a:path w="982979" h="310514">
                <a:moveTo>
                  <a:pt x="886015" y="31737"/>
                </a:moveTo>
                <a:lnTo>
                  <a:pt x="867628" y="36751"/>
                </a:lnTo>
                <a:lnTo>
                  <a:pt x="877654" y="73516"/>
                </a:lnTo>
                <a:lnTo>
                  <a:pt x="896035" y="68503"/>
                </a:lnTo>
                <a:lnTo>
                  <a:pt x="886015" y="31737"/>
                </a:lnTo>
                <a:close/>
              </a:path>
              <a:path w="982979" h="310514">
                <a:moveTo>
                  <a:pt x="857605" y="0"/>
                </a:moveTo>
                <a:lnTo>
                  <a:pt x="867628" y="36751"/>
                </a:lnTo>
                <a:lnTo>
                  <a:pt x="886015" y="31737"/>
                </a:lnTo>
                <a:lnTo>
                  <a:pt x="975450" y="31737"/>
                </a:lnTo>
                <a:lnTo>
                  <a:pt x="982916" y="25057"/>
                </a:lnTo>
                <a:lnTo>
                  <a:pt x="857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240290" y="1923549"/>
            <a:ext cx="1630045" cy="1547495"/>
            <a:chOff x="8240290" y="1923549"/>
            <a:chExt cx="1630045" cy="1547495"/>
          </a:xfrm>
        </p:grpSpPr>
        <p:sp>
          <p:nvSpPr>
            <p:cNvPr id="22" name="object 22"/>
            <p:cNvSpPr/>
            <p:nvPr/>
          </p:nvSpPr>
          <p:spPr>
            <a:xfrm>
              <a:off x="8305800" y="2308225"/>
              <a:ext cx="444500" cy="3714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05800" y="2308225"/>
              <a:ext cx="444500" cy="371475"/>
            </a:xfrm>
            <a:custGeom>
              <a:avLst/>
              <a:gdLst/>
              <a:ahLst/>
              <a:cxnLst/>
              <a:rect l="l" t="t" r="r" b="b"/>
              <a:pathLst>
                <a:path w="444500" h="371475">
                  <a:moveTo>
                    <a:pt x="0" y="185738"/>
                  </a:moveTo>
                  <a:lnTo>
                    <a:pt x="5869" y="143149"/>
                  </a:lnTo>
                  <a:lnTo>
                    <a:pt x="22589" y="104055"/>
                  </a:lnTo>
                  <a:lnTo>
                    <a:pt x="48825" y="69568"/>
                  </a:lnTo>
                  <a:lnTo>
                    <a:pt x="83244" y="40804"/>
                  </a:lnTo>
                  <a:lnTo>
                    <a:pt x="124510" y="18878"/>
                  </a:lnTo>
                  <a:lnTo>
                    <a:pt x="171290" y="4905"/>
                  </a:lnTo>
                  <a:lnTo>
                    <a:pt x="222250" y="0"/>
                  </a:lnTo>
                  <a:lnTo>
                    <a:pt x="273209" y="4905"/>
                  </a:lnTo>
                  <a:lnTo>
                    <a:pt x="319989" y="18878"/>
                  </a:lnTo>
                  <a:lnTo>
                    <a:pt x="361256" y="40804"/>
                  </a:lnTo>
                  <a:lnTo>
                    <a:pt x="395674" y="69568"/>
                  </a:lnTo>
                  <a:lnTo>
                    <a:pt x="421910" y="104055"/>
                  </a:lnTo>
                  <a:lnTo>
                    <a:pt x="438630" y="143149"/>
                  </a:lnTo>
                  <a:lnTo>
                    <a:pt x="444500" y="185738"/>
                  </a:lnTo>
                  <a:lnTo>
                    <a:pt x="438630" y="228325"/>
                  </a:lnTo>
                  <a:lnTo>
                    <a:pt x="421910" y="267420"/>
                  </a:lnTo>
                  <a:lnTo>
                    <a:pt x="395674" y="301906"/>
                  </a:lnTo>
                  <a:lnTo>
                    <a:pt x="361256" y="330670"/>
                  </a:lnTo>
                  <a:lnTo>
                    <a:pt x="319989" y="352596"/>
                  </a:lnTo>
                  <a:lnTo>
                    <a:pt x="273209" y="366569"/>
                  </a:lnTo>
                  <a:lnTo>
                    <a:pt x="222250" y="371475"/>
                  </a:lnTo>
                  <a:lnTo>
                    <a:pt x="171290" y="366569"/>
                  </a:lnTo>
                  <a:lnTo>
                    <a:pt x="124510" y="352596"/>
                  </a:lnTo>
                  <a:lnTo>
                    <a:pt x="83244" y="330670"/>
                  </a:lnTo>
                  <a:lnTo>
                    <a:pt x="48825" y="301906"/>
                  </a:lnTo>
                  <a:lnTo>
                    <a:pt x="22589" y="267420"/>
                  </a:lnTo>
                  <a:lnTo>
                    <a:pt x="5869" y="228325"/>
                  </a:lnTo>
                  <a:lnTo>
                    <a:pt x="0" y="185738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31022" y="2474912"/>
              <a:ext cx="123708" cy="1238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39561" y="2572896"/>
              <a:ext cx="440578" cy="375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39559" y="2572894"/>
              <a:ext cx="440690" cy="375920"/>
            </a:xfrm>
            <a:custGeom>
              <a:avLst/>
              <a:gdLst/>
              <a:ahLst/>
              <a:cxnLst/>
              <a:rect l="l" t="t" r="r" b="b"/>
              <a:pathLst>
                <a:path w="440690" h="375919">
                  <a:moveTo>
                    <a:pt x="4465" y="240819"/>
                  </a:moveTo>
                  <a:lnTo>
                    <a:pt x="0" y="198061"/>
                  </a:lnTo>
                  <a:lnTo>
                    <a:pt x="6904" y="156105"/>
                  </a:lnTo>
                  <a:lnTo>
                    <a:pt x="24150" y="116353"/>
                  </a:lnTo>
                  <a:lnTo>
                    <a:pt x="50708" y="80205"/>
                  </a:lnTo>
                  <a:lnTo>
                    <a:pt x="85547" y="49063"/>
                  </a:lnTo>
                  <a:lnTo>
                    <a:pt x="127640" y="24327"/>
                  </a:lnTo>
                  <a:lnTo>
                    <a:pt x="175956" y="7400"/>
                  </a:lnTo>
                  <a:lnTo>
                    <a:pt x="226614" y="0"/>
                  </a:lnTo>
                  <a:lnTo>
                    <a:pt x="275377" y="2403"/>
                  </a:lnTo>
                  <a:lnTo>
                    <a:pt x="320684" y="13845"/>
                  </a:lnTo>
                  <a:lnTo>
                    <a:pt x="360973" y="33562"/>
                  </a:lnTo>
                  <a:lnTo>
                    <a:pt x="394682" y="60789"/>
                  </a:lnTo>
                  <a:lnTo>
                    <a:pt x="420251" y="94763"/>
                  </a:lnTo>
                  <a:lnTo>
                    <a:pt x="436116" y="134719"/>
                  </a:lnTo>
                  <a:lnTo>
                    <a:pt x="440582" y="177476"/>
                  </a:lnTo>
                  <a:lnTo>
                    <a:pt x="433677" y="219432"/>
                  </a:lnTo>
                  <a:lnTo>
                    <a:pt x="416431" y="259184"/>
                  </a:lnTo>
                  <a:lnTo>
                    <a:pt x="389873" y="295332"/>
                  </a:lnTo>
                  <a:lnTo>
                    <a:pt x="355033" y="326474"/>
                  </a:lnTo>
                  <a:lnTo>
                    <a:pt x="312941" y="351209"/>
                  </a:lnTo>
                  <a:lnTo>
                    <a:pt x="264625" y="368137"/>
                  </a:lnTo>
                  <a:lnTo>
                    <a:pt x="213967" y="375537"/>
                  </a:lnTo>
                  <a:lnTo>
                    <a:pt x="165204" y="373134"/>
                  </a:lnTo>
                  <a:lnTo>
                    <a:pt x="119897" y="361692"/>
                  </a:lnTo>
                  <a:lnTo>
                    <a:pt x="79608" y="341975"/>
                  </a:lnTo>
                  <a:lnTo>
                    <a:pt x="45899" y="314748"/>
                  </a:lnTo>
                  <a:lnTo>
                    <a:pt x="20331" y="280774"/>
                  </a:lnTo>
                  <a:lnTo>
                    <a:pt x="4465" y="240819"/>
                  </a:lnTo>
                  <a:close/>
                </a:path>
              </a:pathLst>
            </a:custGeom>
            <a:ln w="38099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74646" y="2748987"/>
              <a:ext cx="122313" cy="1224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97535" y="2481557"/>
              <a:ext cx="435830" cy="3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97540" y="2481557"/>
              <a:ext cx="436245" cy="381000"/>
            </a:xfrm>
            <a:custGeom>
              <a:avLst/>
              <a:gdLst/>
              <a:ahLst/>
              <a:cxnLst/>
              <a:rect l="l" t="t" r="r" b="b"/>
              <a:pathLst>
                <a:path w="436245" h="381000">
                  <a:moveTo>
                    <a:pt x="9026" y="114307"/>
                  </a:moveTo>
                  <a:lnTo>
                    <a:pt x="29087" y="76284"/>
                  </a:lnTo>
                  <a:lnTo>
                    <a:pt x="58153" y="45249"/>
                  </a:lnTo>
                  <a:lnTo>
                    <a:pt x="94589" y="21795"/>
                  </a:lnTo>
                  <a:lnTo>
                    <a:pt x="136761" y="6515"/>
                  </a:lnTo>
                  <a:lnTo>
                    <a:pt x="183034" y="0"/>
                  </a:lnTo>
                  <a:lnTo>
                    <a:pt x="231774" y="2842"/>
                  </a:lnTo>
                  <a:lnTo>
                    <a:pt x="281345" y="15634"/>
                  </a:lnTo>
                  <a:lnTo>
                    <a:pt x="327566" y="37648"/>
                  </a:lnTo>
                  <a:lnTo>
                    <a:pt x="366762" y="66756"/>
                  </a:lnTo>
                  <a:lnTo>
                    <a:pt x="398059" y="101457"/>
                  </a:lnTo>
                  <a:lnTo>
                    <a:pt x="420585" y="140245"/>
                  </a:lnTo>
                  <a:lnTo>
                    <a:pt x="433467" y="181618"/>
                  </a:lnTo>
                  <a:lnTo>
                    <a:pt x="435831" y="224073"/>
                  </a:lnTo>
                  <a:lnTo>
                    <a:pt x="426804" y="266105"/>
                  </a:lnTo>
                  <a:lnTo>
                    <a:pt x="406743" y="304128"/>
                  </a:lnTo>
                  <a:lnTo>
                    <a:pt x="377677" y="335162"/>
                  </a:lnTo>
                  <a:lnTo>
                    <a:pt x="341241" y="358616"/>
                  </a:lnTo>
                  <a:lnTo>
                    <a:pt x="299069" y="373896"/>
                  </a:lnTo>
                  <a:lnTo>
                    <a:pt x="252796" y="380411"/>
                  </a:lnTo>
                  <a:lnTo>
                    <a:pt x="204057" y="377569"/>
                  </a:lnTo>
                  <a:lnTo>
                    <a:pt x="154485" y="364777"/>
                  </a:lnTo>
                  <a:lnTo>
                    <a:pt x="108264" y="342763"/>
                  </a:lnTo>
                  <a:lnTo>
                    <a:pt x="69068" y="313655"/>
                  </a:lnTo>
                  <a:lnTo>
                    <a:pt x="37771" y="278954"/>
                  </a:lnTo>
                  <a:lnTo>
                    <a:pt x="15245" y="240166"/>
                  </a:lnTo>
                  <a:lnTo>
                    <a:pt x="2363" y="198793"/>
                  </a:lnTo>
                  <a:lnTo>
                    <a:pt x="0" y="156339"/>
                  </a:lnTo>
                  <a:lnTo>
                    <a:pt x="9026" y="114307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05824" y="2637066"/>
              <a:ext cx="123603" cy="123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36583" y="1942606"/>
              <a:ext cx="398941" cy="4169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836579" y="1942599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4">
                  <a:moveTo>
                    <a:pt x="65224" y="31335"/>
                  </a:moveTo>
                  <a:lnTo>
                    <a:pt x="102710" y="10289"/>
                  </a:lnTo>
                  <a:lnTo>
                    <a:pt x="143967" y="0"/>
                  </a:lnTo>
                  <a:lnTo>
                    <a:pt x="187299" y="78"/>
                  </a:lnTo>
                  <a:lnTo>
                    <a:pt x="231012" y="10134"/>
                  </a:lnTo>
                  <a:lnTo>
                    <a:pt x="273412" y="29777"/>
                  </a:lnTo>
                  <a:lnTo>
                    <a:pt x="312805" y="58619"/>
                  </a:lnTo>
                  <a:lnTo>
                    <a:pt x="347495" y="96269"/>
                  </a:lnTo>
                  <a:lnTo>
                    <a:pt x="374367" y="139845"/>
                  </a:lnTo>
                  <a:lnTo>
                    <a:pt x="391487" y="185567"/>
                  </a:lnTo>
                  <a:lnTo>
                    <a:pt x="398939" y="231699"/>
                  </a:lnTo>
                  <a:lnTo>
                    <a:pt x="396805" y="276503"/>
                  </a:lnTo>
                  <a:lnTo>
                    <a:pt x="385168" y="318243"/>
                  </a:lnTo>
                  <a:lnTo>
                    <a:pt x="364110" y="355183"/>
                  </a:lnTo>
                  <a:lnTo>
                    <a:pt x="333714" y="385585"/>
                  </a:lnTo>
                  <a:lnTo>
                    <a:pt x="296228" y="406631"/>
                  </a:lnTo>
                  <a:lnTo>
                    <a:pt x="254972" y="416920"/>
                  </a:lnTo>
                  <a:lnTo>
                    <a:pt x="211640" y="416842"/>
                  </a:lnTo>
                  <a:lnTo>
                    <a:pt x="167927" y="406786"/>
                  </a:lnTo>
                  <a:lnTo>
                    <a:pt x="125527" y="387142"/>
                  </a:lnTo>
                  <a:lnTo>
                    <a:pt x="86134" y="358301"/>
                  </a:lnTo>
                  <a:lnTo>
                    <a:pt x="51443" y="320651"/>
                  </a:lnTo>
                  <a:lnTo>
                    <a:pt x="24572" y="277074"/>
                  </a:lnTo>
                  <a:lnTo>
                    <a:pt x="7451" y="231352"/>
                  </a:lnTo>
                  <a:lnTo>
                    <a:pt x="0" y="185221"/>
                  </a:lnTo>
                  <a:lnTo>
                    <a:pt x="2134" y="140417"/>
                  </a:lnTo>
                  <a:lnTo>
                    <a:pt x="13771" y="98677"/>
                  </a:lnTo>
                  <a:lnTo>
                    <a:pt x="34828" y="61737"/>
                  </a:lnTo>
                  <a:lnTo>
                    <a:pt x="65224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19083" y="2086463"/>
              <a:ext cx="122706" cy="1226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00096" y="2845888"/>
              <a:ext cx="398941" cy="4169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00093" y="2845886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5">
                  <a:moveTo>
                    <a:pt x="333715" y="31335"/>
                  </a:moveTo>
                  <a:lnTo>
                    <a:pt x="296228" y="10289"/>
                  </a:lnTo>
                  <a:lnTo>
                    <a:pt x="254972" y="0"/>
                  </a:lnTo>
                  <a:lnTo>
                    <a:pt x="211640" y="78"/>
                  </a:lnTo>
                  <a:lnTo>
                    <a:pt x="167927" y="10134"/>
                  </a:lnTo>
                  <a:lnTo>
                    <a:pt x="125527" y="29777"/>
                  </a:lnTo>
                  <a:lnTo>
                    <a:pt x="86134" y="58619"/>
                  </a:lnTo>
                  <a:lnTo>
                    <a:pt x="51443" y="96269"/>
                  </a:lnTo>
                  <a:lnTo>
                    <a:pt x="24572" y="139845"/>
                  </a:lnTo>
                  <a:lnTo>
                    <a:pt x="7451" y="185567"/>
                  </a:lnTo>
                  <a:lnTo>
                    <a:pt x="0" y="231699"/>
                  </a:lnTo>
                  <a:lnTo>
                    <a:pt x="2134" y="276503"/>
                  </a:lnTo>
                  <a:lnTo>
                    <a:pt x="13771" y="318243"/>
                  </a:lnTo>
                  <a:lnTo>
                    <a:pt x="34829" y="355183"/>
                  </a:lnTo>
                  <a:lnTo>
                    <a:pt x="65224" y="385585"/>
                  </a:lnTo>
                  <a:lnTo>
                    <a:pt x="102711" y="406631"/>
                  </a:lnTo>
                  <a:lnTo>
                    <a:pt x="143967" y="416920"/>
                  </a:lnTo>
                  <a:lnTo>
                    <a:pt x="187299" y="416842"/>
                  </a:lnTo>
                  <a:lnTo>
                    <a:pt x="231012" y="406786"/>
                  </a:lnTo>
                  <a:lnTo>
                    <a:pt x="273412" y="387142"/>
                  </a:lnTo>
                  <a:lnTo>
                    <a:pt x="312805" y="358301"/>
                  </a:lnTo>
                  <a:lnTo>
                    <a:pt x="347495" y="320651"/>
                  </a:lnTo>
                  <a:lnTo>
                    <a:pt x="374367" y="277074"/>
                  </a:lnTo>
                  <a:lnTo>
                    <a:pt x="391487" y="231352"/>
                  </a:lnTo>
                  <a:lnTo>
                    <a:pt x="398939" y="185221"/>
                  </a:lnTo>
                  <a:lnTo>
                    <a:pt x="396805" y="140417"/>
                  </a:lnTo>
                  <a:lnTo>
                    <a:pt x="385168" y="98677"/>
                  </a:lnTo>
                  <a:lnTo>
                    <a:pt x="364110" y="61737"/>
                  </a:lnTo>
                  <a:lnTo>
                    <a:pt x="333715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192400" y="2989941"/>
              <a:ext cx="122706" cy="1226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321800" y="2689225"/>
              <a:ext cx="444500" cy="3714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21800" y="2689225"/>
              <a:ext cx="444500" cy="371475"/>
            </a:xfrm>
            <a:custGeom>
              <a:avLst/>
              <a:gdLst/>
              <a:ahLst/>
              <a:cxnLst/>
              <a:rect l="l" t="t" r="r" b="b"/>
              <a:pathLst>
                <a:path w="444500" h="371475">
                  <a:moveTo>
                    <a:pt x="0" y="185738"/>
                  </a:moveTo>
                  <a:lnTo>
                    <a:pt x="5869" y="143149"/>
                  </a:lnTo>
                  <a:lnTo>
                    <a:pt x="22589" y="104055"/>
                  </a:lnTo>
                  <a:lnTo>
                    <a:pt x="48825" y="69568"/>
                  </a:lnTo>
                  <a:lnTo>
                    <a:pt x="83244" y="40804"/>
                  </a:lnTo>
                  <a:lnTo>
                    <a:pt x="124510" y="18878"/>
                  </a:lnTo>
                  <a:lnTo>
                    <a:pt x="171290" y="4905"/>
                  </a:lnTo>
                  <a:lnTo>
                    <a:pt x="222250" y="0"/>
                  </a:lnTo>
                  <a:lnTo>
                    <a:pt x="273209" y="4905"/>
                  </a:lnTo>
                  <a:lnTo>
                    <a:pt x="319989" y="18878"/>
                  </a:lnTo>
                  <a:lnTo>
                    <a:pt x="361256" y="40804"/>
                  </a:lnTo>
                  <a:lnTo>
                    <a:pt x="395674" y="69568"/>
                  </a:lnTo>
                  <a:lnTo>
                    <a:pt x="421910" y="104055"/>
                  </a:lnTo>
                  <a:lnTo>
                    <a:pt x="438630" y="143149"/>
                  </a:lnTo>
                  <a:lnTo>
                    <a:pt x="444500" y="185738"/>
                  </a:lnTo>
                  <a:lnTo>
                    <a:pt x="438630" y="228325"/>
                  </a:lnTo>
                  <a:lnTo>
                    <a:pt x="421910" y="267420"/>
                  </a:lnTo>
                  <a:lnTo>
                    <a:pt x="395674" y="301906"/>
                  </a:lnTo>
                  <a:lnTo>
                    <a:pt x="361256" y="330670"/>
                  </a:lnTo>
                  <a:lnTo>
                    <a:pt x="319989" y="352596"/>
                  </a:lnTo>
                  <a:lnTo>
                    <a:pt x="273209" y="366569"/>
                  </a:lnTo>
                  <a:lnTo>
                    <a:pt x="222250" y="371475"/>
                  </a:lnTo>
                  <a:lnTo>
                    <a:pt x="171290" y="366569"/>
                  </a:lnTo>
                  <a:lnTo>
                    <a:pt x="124510" y="352596"/>
                  </a:lnTo>
                  <a:lnTo>
                    <a:pt x="83244" y="330670"/>
                  </a:lnTo>
                  <a:lnTo>
                    <a:pt x="48825" y="301906"/>
                  </a:lnTo>
                  <a:lnTo>
                    <a:pt x="22589" y="267420"/>
                  </a:lnTo>
                  <a:lnTo>
                    <a:pt x="5869" y="228325"/>
                  </a:lnTo>
                  <a:lnTo>
                    <a:pt x="0" y="185738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447022" y="2855912"/>
              <a:ext cx="123708" cy="1238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34761" y="2052196"/>
              <a:ext cx="440578" cy="375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34759" y="2052194"/>
              <a:ext cx="440690" cy="375920"/>
            </a:xfrm>
            <a:custGeom>
              <a:avLst/>
              <a:gdLst/>
              <a:ahLst/>
              <a:cxnLst/>
              <a:rect l="l" t="t" r="r" b="b"/>
              <a:pathLst>
                <a:path w="440690" h="375919">
                  <a:moveTo>
                    <a:pt x="4465" y="240819"/>
                  </a:moveTo>
                  <a:lnTo>
                    <a:pt x="0" y="198061"/>
                  </a:lnTo>
                  <a:lnTo>
                    <a:pt x="6904" y="156105"/>
                  </a:lnTo>
                  <a:lnTo>
                    <a:pt x="24150" y="116353"/>
                  </a:lnTo>
                  <a:lnTo>
                    <a:pt x="50708" y="80205"/>
                  </a:lnTo>
                  <a:lnTo>
                    <a:pt x="85547" y="49063"/>
                  </a:lnTo>
                  <a:lnTo>
                    <a:pt x="127640" y="24327"/>
                  </a:lnTo>
                  <a:lnTo>
                    <a:pt x="175956" y="7400"/>
                  </a:lnTo>
                  <a:lnTo>
                    <a:pt x="226614" y="0"/>
                  </a:lnTo>
                  <a:lnTo>
                    <a:pt x="275377" y="2403"/>
                  </a:lnTo>
                  <a:lnTo>
                    <a:pt x="320684" y="13845"/>
                  </a:lnTo>
                  <a:lnTo>
                    <a:pt x="360973" y="33562"/>
                  </a:lnTo>
                  <a:lnTo>
                    <a:pt x="394682" y="60789"/>
                  </a:lnTo>
                  <a:lnTo>
                    <a:pt x="420251" y="94763"/>
                  </a:lnTo>
                  <a:lnTo>
                    <a:pt x="436116" y="134719"/>
                  </a:lnTo>
                  <a:lnTo>
                    <a:pt x="440582" y="177476"/>
                  </a:lnTo>
                  <a:lnTo>
                    <a:pt x="433677" y="219432"/>
                  </a:lnTo>
                  <a:lnTo>
                    <a:pt x="416431" y="259184"/>
                  </a:lnTo>
                  <a:lnTo>
                    <a:pt x="389873" y="295332"/>
                  </a:lnTo>
                  <a:lnTo>
                    <a:pt x="355033" y="326474"/>
                  </a:lnTo>
                  <a:lnTo>
                    <a:pt x="312941" y="351209"/>
                  </a:lnTo>
                  <a:lnTo>
                    <a:pt x="264625" y="368137"/>
                  </a:lnTo>
                  <a:lnTo>
                    <a:pt x="213967" y="375537"/>
                  </a:lnTo>
                  <a:lnTo>
                    <a:pt x="165204" y="373134"/>
                  </a:lnTo>
                  <a:lnTo>
                    <a:pt x="119897" y="361692"/>
                  </a:lnTo>
                  <a:lnTo>
                    <a:pt x="79608" y="341975"/>
                  </a:lnTo>
                  <a:lnTo>
                    <a:pt x="45899" y="314748"/>
                  </a:lnTo>
                  <a:lnTo>
                    <a:pt x="20331" y="280774"/>
                  </a:lnTo>
                  <a:lnTo>
                    <a:pt x="4465" y="240819"/>
                  </a:lnTo>
                  <a:close/>
                </a:path>
              </a:pathLst>
            </a:custGeom>
            <a:ln w="38099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9846" y="2228287"/>
              <a:ext cx="122313" cy="1224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59335" y="2633957"/>
              <a:ext cx="435830" cy="3804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59340" y="2633957"/>
              <a:ext cx="436245" cy="381000"/>
            </a:xfrm>
            <a:custGeom>
              <a:avLst/>
              <a:gdLst/>
              <a:ahLst/>
              <a:cxnLst/>
              <a:rect l="l" t="t" r="r" b="b"/>
              <a:pathLst>
                <a:path w="436245" h="381000">
                  <a:moveTo>
                    <a:pt x="9026" y="114307"/>
                  </a:moveTo>
                  <a:lnTo>
                    <a:pt x="29087" y="76284"/>
                  </a:lnTo>
                  <a:lnTo>
                    <a:pt x="58153" y="45249"/>
                  </a:lnTo>
                  <a:lnTo>
                    <a:pt x="94589" y="21795"/>
                  </a:lnTo>
                  <a:lnTo>
                    <a:pt x="136761" y="6515"/>
                  </a:lnTo>
                  <a:lnTo>
                    <a:pt x="183034" y="0"/>
                  </a:lnTo>
                  <a:lnTo>
                    <a:pt x="231774" y="2842"/>
                  </a:lnTo>
                  <a:lnTo>
                    <a:pt x="281345" y="15634"/>
                  </a:lnTo>
                  <a:lnTo>
                    <a:pt x="327566" y="37648"/>
                  </a:lnTo>
                  <a:lnTo>
                    <a:pt x="366762" y="66756"/>
                  </a:lnTo>
                  <a:lnTo>
                    <a:pt x="398059" y="101457"/>
                  </a:lnTo>
                  <a:lnTo>
                    <a:pt x="420585" y="140245"/>
                  </a:lnTo>
                  <a:lnTo>
                    <a:pt x="433467" y="181618"/>
                  </a:lnTo>
                  <a:lnTo>
                    <a:pt x="435831" y="224073"/>
                  </a:lnTo>
                  <a:lnTo>
                    <a:pt x="426804" y="266105"/>
                  </a:lnTo>
                  <a:lnTo>
                    <a:pt x="406743" y="304128"/>
                  </a:lnTo>
                  <a:lnTo>
                    <a:pt x="377677" y="335162"/>
                  </a:lnTo>
                  <a:lnTo>
                    <a:pt x="341241" y="358616"/>
                  </a:lnTo>
                  <a:lnTo>
                    <a:pt x="299069" y="373896"/>
                  </a:lnTo>
                  <a:lnTo>
                    <a:pt x="252796" y="380411"/>
                  </a:lnTo>
                  <a:lnTo>
                    <a:pt x="204057" y="377569"/>
                  </a:lnTo>
                  <a:lnTo>
                    <a:pt x="154485" y="364777"/>
                  </a:lnTo>
                  <a:lnTo>
                    <a:pt x="108264" y="342763"/>
                  </a:lnTo>
                  <a:lnTo>
                    <a:pt x="69068" y="313655"/>
                  </a:lnTo>
                  <a:lnTo>
                    <a:pt x="37771" y="278954"/>
                  </a:lnTo>
                  <a:lnTo>
                    <a:pt x="15245" y="240166"/>
                  </a:lnTo>
                  <a:lnTo>
                    <a:pt x="2363" y="198793"/>
                  </a:lnTo>
                  <a:lnTo>
                    <a:pt x="0" y="156339"/>
                  </a:lnTo>
                  <a:lnTo>
                    <a:pt x="9026" y="114307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67624" y="2789466"/>
              <a:ext cx="123603" cy="123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19083" y="3034806"/>
              <a:ext cx="398941" cy="4169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19079" y="3034799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5">
                  <a:moveTo>
                    <a:pt x="65224" y="31335"/>
                  </a:moveTo>
                  <a:lnTo>
                    <a:pt x="102710" y="10289"/>
                  </a:lnTo>
                  <a:lnTo>
                    <a:pt x="143967" y="0"/>
                  </a:lnTo>
                  <a:lnTo>
                    <a:pt x="187299" y="78"/>
                  </a:lnTo>
                  <a:lnTo>
                    <a:pt x="231012" y="10134"/>
                  </a:lnTo>
                  <a:lnTo>
                    <a:pt x="273412" y="29777"/>
                  </a:lnTo>
                  <a:lnTo>
                    <a:pt x="312805" y="58619"/>
                  </a:lnTo>
                  <a:lnTo>
                    <a:pt x="347495" y="96269"/>
                  </a:lnTo>
                  <a:lnTo>
                    <a:pt x="374367" y="139845"/>
                  </a:lnTo>
                  <a:lnTo>
                    <a:pt x="391487" y="185567"/>
                  </a:lnTo>
                  <a:lnTo>
                    <a:pt x="398939" y="231699"/>
                  </a:lnTo>
                  <a:lnTo>
                    <a:pt x="396805" y="276503"/>
                  </a:lnTo>
                  <a:lnTo>
                    <a:pt x="385168" y="318243"/>
                  </a:lnTo>
                  <a:lnTo>
                    <a:pt x="364110" y="355183"/>
                  </a:lnTo>
                  <a:lnTo>
                    <a:pt x="333714" y="385585"/>
                  </a:lnTo>
                  <a:lnTo>
                    <a:pt x="296228" y="406631"/>
                  </a:lnTo>
                  <a:lnTo>
                    <a:pt x="254972" y="416920"/>
                  </a:lnTo>
                  <a:lnTo>
                    <a:pt x="211640" y="416842"/>
                  </a:lnTo>
                  <a:lnTo>
                    <a:pt x="167927" y="406786"/>
                  </a:lnTo>
                  <a:lnTo>
                    <a:pt x="125527" y="387142"/>
                  </a:lnTo>
                  <a:lnTo>
                    <a:pt x="86134" y="358301"/>
                  </a:lnTo>
                  <a:lnTo>
                    <a:pt x="51443" y="320651"/>
                  </a:lnTo>
                  <a:lnTo>
                    <a:pt x="24572" y="277074"/>
                  </a:lnTo>
                  <a:lnTo>
                    <a:pt x="7451" y="231352"/>
                  </a:lnTo>
                  <a:lnTo>
                    <a:pt x="0" y="185221"/>
                  </a:lnTo>
                  <a:lnTo>
                    <a:pt x="2134" y="140417"/>
                  </a:lnTo>
                  <a:lnTo>
                    <a:pt x="13771" y="98677"/>
                  </a:lnTo>
                  <a:lnTo>
                    <a:pt x="34828" y="61737"/>
                  </a:lnTo>
                  <a:lnTo>
                    <a:pt x="65224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601583" y="3178663"/>
              <a:ext cx="122706" cy="1226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304896" y="2121988"/>
              <a:ext cx="398941" cy="4169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304893" y="2121986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4">
                  <a:moveTo>
                    <a:pt x="333715" y="31335"/>
                  </a:moveTo>
                  <a:lnTo>
                    <a:pt x="296228" y="10289"/>
                  </a:lnTo>
                  <a:lnTo>
                    <a:pt x="254972" y="0"/>
                  </a:lnTo>
                  <a:lnTo>
                    <a:pt x="211640" y="78"/>
                  </a:lnTo>
                  <a:lnTo>
                    <a:pt x="167927" y="10134"/>
                  </a:lnTo>
                  <a:lnTo>
                    <a:pt x="125527" y="29777"/>
                  </a:lnTo>
                  <a:lnTo>
                    <a:pt x="86134" y="58619"/>
                  </a:lnTo>
                  <a:lnTo>
                    <a:pt x="51443" y="96269"/>
                  </a:lnTo>
                  <a:lnTo>
                    <a:pt x="24572" y="139845"/>
                  </a:lnTo>
                  <a:lnTo>
                    <a:pt x="7451" y="185567"/>
                  </a:lnTo>
                  <a:lnTo>
                    <a:pt x="0" y="231699"/>
                  </a:lnTo>
                  <a:lnTo>
                    <a:pt x="2134" y="276503"/>
                  </a:lnTo>
                  <a:lnTo>
                    <a:pt x="13771" y="318243"/>
                  </a:lnTo>
                  <a:lnTo>
                    <a:pt x="34829" y="355183"/>
                  </a:lnTo>
                  <a:lnTo>
                    <a:pt x="65224" y="385585"/>
                  </a:lnTo>
                  <a:lnTo>
                    <a:pt x="102711" y="406631"/>
                  </a:lnTo>
                  <a:lnTo>
                    <a:pt x="143967" y="416920"/>
                  </a:lnTo>
                  <a:lnTo>
                    <a:pt x="187299" y="416842"/>
                  </a:lnTo>
                  <a:lnTo>
                    <a:pt x="231012" y="406786"/>
                  </a:lnTo>
                  <a:lnTo>
                    <a:pt x="273412" y="387142"/>
                  </a:lnTo>
                  <a:lnTo>
                    <a:pt x="312805" y="358301"/>
                  </a:lnTo>
                  <a:lnTo>
                    <a:pt x="347495" y="320651"/>
                  </a:lnTo>
                  <a:lnTo>
                    <a:pt x="374367" y="277074"/>
                  </a:lnTo>
                  <a:lnTo>
                    <a:pt x="391487" y="231352"/>
                  </a:lnTo>
                  <a:lnTo>
                    <a:pt x="398939" y="185221"/>
                  </a:lnTo>
                  <a:lnTo>
                    <a:pt x="396805" y="140417"/>
                  </a:lnTo>
                  <a:lnTo>
                    <a:pt x="385168" y="98677"/>
                  </a:lnTo>
                  <a:lnTo>
                    <a:pt x="364110" y="61737"/>
                  </a:lnTo>
                  <a:lnTo>
                    <a:pt x="333715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497200" y="2266041"/>
              <a:ext cx="122706" cy="1226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09000" y="2359025"/>
              <a:ext cx="444500" cy="3714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09000" y="2359025"/>
              <a:ext cx="444500" cy="371475"/>
            </a:xfrm>
            <a:custGeom>
              <a:avLst/>
              <a:gdLst/>
              <a:ahLst/>
              <a:cxnLst/>
              <a:rect l="l" t="t" r="r" b="b"/>
              <a:pathLst>
                <a:path w="444500" h="371475">
                  <a:moveTo>
                    <a:pt x="0" y="185738"/>
                  </a:moveTo>
                  <a:lnTo>
                    <a:pt x="5869" y="143149"/>
                  </a:lnTo>
                  <a:lnTo>
                    <a:pt x="22589" y="104055"/>
                  </a:lnTo>
                  <a:lnTo>
                    <a:pt x="48825" y="69568"/>
                  </a:lnTo>
                  <a:lnTo>
                    <a:pt x="83244" y="40804"/>
                  </a:lnTo>
                  <a:lnTo>
                    <a:pt x="124510" y="18878"/>
                  </a:lnTo>
                  <a:lnTo>
                    <a:pt x="171290" y="4905"/>
                  </a:lnTo>
                  <a:lnTo>
                    <a:pt x="222250" y="0"/>
                  </a:lnTo>
                  <a:lnTo>
                    <a:pt x="273209" y="4905"/>
                  </a:lnTo>
                  <a:lnTo>
                    <a:pt x="319989" y="18878"/>
                  </a:lnTo>
                  <a:lnTo>
                    <a:pt x="361256" y="40804"/>
                  </a:lnTo>
                  <a:lnTo>
                    <a:pt x="395674" y="69568"/>
                  </a:lnTo>
                  <a:lnTo>
                    <a:pt x="421910" y="104055"/>
                  </a:lnTo>
                  <a:lnTo>
                    <a:pt x="438630" y="143149"/>
                  </a:lnTo>
                  <a:lnTo>
                    <a:pt x="444500" y="185738"/>
                  </a:lnTo>
                  <a:lnTo>
                    <a:pt x="438630" y="228325"/>
                  </a:lnTo>
                  <a:lnTo>
                    <a:pt x="421910" y="267420"/>
                  </a:lnTo>
                  <a:lnTo>
                    <a:pt x="395674" y="301906"/>
                  </a:lnTo>
                  <a:lnTo>
                    <a:pt x="361256" y="330670"/>
                  </a:lnTo>
                  <a:lnTo>
                    <a:pt x="319989" y="352596"/>
                  </a:lnTo>
                  <a:lnTo>
                    <a:pt x="273209" y="366569"/>
                  </a:lnTo>
                  <a:lnTo>
                    <a:pt x="222250" y="371475"/>
                  </a:lnTo>
                  <a:lnTo>
                    <a:pt x="171290" y="366569"/>
                  </a:lnTo>
                  <a:lnTo>
                    <a:pt x="124510" y="352596"/>
                  </a:lnTo>
                  <a:lnTo>
                    <a:pt x="83244" y="330670"/>
                  </a:lnTo>
                  <a:lnTo>
                    <a:pt x="48825" y="301906"/>
                  </a:lnTo>
                  <a:lnTo>
                    <a:pt x="22589" y="267420"/>
                  </a:lnTo>
                  <a:lnTo>
                    <a:pt x="5869" y="228325"/>
                  </a:lnTo>
                  <a:lnTo>
                    <a:pt x="0" y="185738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34222" y="2525712"/>
              <a:ext cx="123708" cy="1238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815761" y="2725296"/>
              <a:ext cx="440578" cy="375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815759" y="2725294"/>
              <a:ext cx="440690" cy="375920"/>
            </a:xfrm>
            <a:custGeom>
              <a:avLst/>
              <a:gdLst/>
              <a:ahLst/>
              <a:cxnLst/>
              <a:rect l="l" t="t" r="r" b="b"/>
              <a:pathLst>
                <a:path w="440690" h="375919">
                  <a:moveTo>
                    <a:pt x="4465" y="240819"/>
                  </a:moveTo>
                  <a:lnTo>
                    <a:pt x="0" y="198061"/>
                  </a:lnTo>
                  <a:lnTo>
                    <a:pt x="6904" y="156105"/>
                  </a:lnTo>
                  <a:lnTo>
                    <a:pt x="24150" y="116353"/>
                  </a:lnTo>
                  <a:lnTo>
                    <a:pt x="50708" y="80205"/>
                  </a:lnTo>
                  <a:lnTo>
                    <a:pt x="85547" y="49063"/>
                  </a:lnTo>
                  <a:lnTo>
                    <a:pt x="127640" y="24327"/>
                  </a:lnTo>
                  <a:lnTo>
                    <a:pt x="175956" y="7400"/>
                  </a:lnTo>
                  <a:lnTo>
                    <a:pt x="226614" y="0"/>
                  </a:lnTo>
                  <a:lnTo>
                    <a:pt x="275377" y="2403"/>
                  </a:lnTo>
                  <a:lnTo>
                    <a:pt x="320684" y="13845"/>
                  </a:lnTo>
                  <a:lnTo>
                    <a:pt x="360973" y="33562"/>
                  </a:lnTo>
                  <a:lnTo>
                    <a:pt x="394682" y="60789"/>
                  </a:lnTo>
                  <a:lnTo>
                    <a:pt x="420251" y="94763"/>
                  </a:lnTo>
                  <a:lnTo>
                    <a:pt x="436116" y="134719"/>
                  </a:lnTo>
                  <a:lnTo>
                    <a:pt x="440582" y="177476"/>
                  </a:lnTo>
                  <a:lnTo>
                    <a:pt x="433677" y="219432"/>
                  </a:lnTo>
                  <a:lnTo>
                    <a:pt x="416431" y="259184"/>
                  </a:lnTo>
                  <a:lnTo>
                    <a:pt x="389873" y="295332"/>
                  </a:lnTo>
                  <a:lnTo>
                    <a:pt x="355033" y="326474"/>
                  </a:lnTo>
                  <a:lnTo>
                    <a:pt x="312941" y="351209"/>
                  </a:lnTo>
                  <a:lnTo>
                    <a:pt x="264625" y="368137"/>
                  </a:lnTo>
                  <a:lnTo>
                    <a:pt x="213967" y="375537"/>
                  </a:lnTo>
                  <a:lnTo>
                    <a:pt x="165204" y="373134"/>
                  </a:lnTo>
                  <a:lnTo>
                    <a:pt x="119897" y="361692"/>
                  </a:lnTo>
                  <a:lnTo>
                    <a:pt x="79608" y="341975"/>
                  </a:lnTo>
                  <a:lnTo>
                    <a:pt x="45899" y="314748"/>
                  </a:lnTo>
                  <a:lnTo>
                    <a:pt x="20331" y="280774"/>
                  </a:lnTo>
                  <a:lnTo>
                    <a:pt x="4465" y="240819"/>
                  </a:lnTo>
                  <a:close/>
                </a:path>
              </a:pathLst>
            </a:custGeom>
            <a:ln w="38099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950846" y="2901387"/>
              <a:ext cx="122313" cy="1224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415035" y="2392657"/>
              <a:ext cx="435830" cy="38041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415040" y="2392657"/>
              <a:ext cx="436245" cy="381000"/>
            </a:xfrm>
            <a:custGeom>
              <a:avLst/>
              <a:gdLst/>
              <a:ahLst/>
              <a:cxnLst/>
              <a:rect l="l" t="t" r="r" b="b"/>
              <a:pathLst>
                <a:path w="436245" h="381000">
                  <a:moveTo>
                    <a:pt x="9026" y="114307"/>
                  </a:moveTo>
                  <a:lnTo>
                    <a:pt x="29087" y="76284"/>
                  </a:lnTo>
                  <a:lnTo>
                    <a:pt x="58153" y="45249"/>
                  </a:lnTo>
                  <a:lnTo>
                    <a:pt x="94589" y="21795"/>
                  </a:lnTo>
                  <a:lnTo>
                    <a:pt x="136761" y="6515"/>
                  </a:lnTo>
                  <a:lnTo>
                    <a:pt x="183034" y="0"/>
                  </a:lnTo>
                  <a:lnTo>
                    <a:pt x="231774" y="2842"/>
                  </a:lnTo>
                  <a:lnTo>
                    <a:pt x="281345" y="15634"/>
                  </a:lnTo>
                  <a:lnTo>
                    <a:pt x="327566" y="37648"/>
                  </a:lnTo>
                  <a:lnTo>
                    <a:pt x="366762" y="66756"/>
                  </a:lnTo>
                  <a:lnTo>
                    <a:pt x="398059" y="101457"/>
                  </a:lnTo>
                  <a:lnTo>
                    <a:pt x="420585" y="140245"/>
                  </a:lnTo>
                  <a:lnTo>
                    <a:pt x="433467" y="181618"/>
                  </a:lnTo>
                  <a:lnTo>
                    <a:pt x="435831" y="224073"/>
                  </a:lnTo>
                  <a:lnTo>
                    <a:pt x="426804" y="266105"/>
                  </a:lnTo>
                  <a:lnTo>
                    <a:pt x="406743" y="304128"/>
                  </a:lnTo>
                  <a:lnTo>
                    <a:pt x="377677" y="335162"/>
                  </a:lnTo>
                  <a:lnTo>
                    <a:pt x="341241" y="358616"/>
                  </a:lnTo>
                  <a:lnTo>
                    <a:pt x="299069" y="373896"/>
                  </a:lnTo>
                  <a:lnTo>
                    <a:pt x="252796" y="380411"/>
                  </a:lnTo>
                  <a:lnTo>
                    <a:pt x="204057" y="377569"/>
                  </a:lnTo>
                  <a:lnTo>
                    <a:pt x="154485" y="364777"/>
                  </a:lnTo>
                  <a:lnTo>
                    <a:pt x="108264" y="342763"/>
                  </a:lnTo>
                  <a:lnTo>
                    <a:pt x="69068" y="313655"/>
                  </a:lnTo>
                  <a:lnTo>
                    <a:pt x="37771" y="278954"/>
                  </a:lnTo>
                  <a:lnTo>
                    <a:pt x="15245" y="240166"/>
                  </a:lnTo>
                  <a:lnTo>
                    <a:pt x="2363" y="198793"/>
                  </a:lnTo>
                  <a:lnTo>
                    <a:pt x="0" y="156339"/>
                  </a:lnTo>
                  <a:lnTo>
                    <a:pt x="9026" y="114307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523324" y="2548166"/>
              <a:ext cx="123603" cy="123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912783" y="2196606"/>
              <a:ext cx="398941" cy="4169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912779" y="2196599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4">
                  <a:moveTo>
                    <a:pt x="65224" y="31335"/>
                  </a:moveTo>
                  <a:lnTo>
                    <a:pt x="102710" y="10289"/>
                  </a:lnTo>
                  <a:lnTo>
                    <a:pt x="143967" y="0"/>
                  </a:lnTo>
                  <a:lnTo>
                    <a:pt x="187299" y="78"/>
                  </a:lnTo>
                  <a:lnTo>
                    <a:pt x="231012" y="10134"/>
                  </a:lnTo>
                  <a:lnTo>
                    <a:pt x="273412" y="29777"/>
                  </a:lnTo>
                  <a:lnTo>
                    <a:pt x="312805" y="58619"/>
                  </a:lnTo>
                  <a:lnTo>
                    <a:pt x="347495" y="96269"/>
                  </a:lnTo>
                  <a:lnTo>
                    <a:pt x="374367" y="139845"/>
                  </a:lnTo>
                  <a:lnTo>
                    <a:pt x="391487" y="185567"/>
                  </a:lnTo>
                  <a:lnTo>
                    <a:pt x="398939" y="231699"/>
                  </a:lnTo>
                  <a:lnTo>
                    <a:pt x="396805" y="276503"/>
                  </a:lnTo>
                  <a:lnTo>
                    <a:pt x="385168" y="318243"/>
                  </a:lnTo>
                  <a:lnTo>
                    <a:pt x="364110" y="355183"/>
                  </a:lnTo>
                  <a:lnTo>
                    <a:pt x="333714" y="385585"/>
                  </a:lnTo>
                  <a:lnTo>
                    <a:pt x="296228" y="406631"/>
                  </a:lnTo>
                  <a:lnTo>
                    <a:pt x="254972" y="416920"/>
                  </a:lnTo>
                  <a:lnTo>
                    <a:pt x="211640" y="416842"/>
                  </a:lnTo>
                  <a:lnTo>
                    <a:pt x="167927" y="406786"/>
                  </a:lnTo>
                  <a:lnTo>
                    <a:pt x="125527" y="387142"/>
                  </a:lnTo>
                  <a:lnTo>
                    <a:pt x="86134" y="358301"/>
                  </a:lnTo>
                  <a:lnTo>
                    <a:pt x="51443" y="320651"/>
                  </a:lnTo>
                  <a:lnTo>
                    <a:pt x="24572" y="277074"/>
                  </a:lnTo>
                  <a:lnTo>
                    <a:pt x="7451" y="231352"/>
                  </a:lnTo>
                  <a:lnTo>
                    <a:pt x="0" y="185221"/>
                  </a:lnTo>
                  <a:lnTo>
                    <a:pt x="2134" y="140417"/>
                  </a:lnTo>
                  <a:lnTo>
                    <a:pt x="13771" y="98677"/>
                  </a:lnTo>
                  <a:lnTo>
                    <a:pt x="34828" y="61737"/>
                  </a:lnTo>
                  <a:lnTo>
                    <a:pt x="65224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95283" y="2340463"/>
              <a:ext cx="122706" cy="1226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139796" y="2960188"/>
              <a:ext cx="398941" cy="41692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139793" y="2960186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5">
                  <a:moveTo>
                    <a:pt x="333715" y="31335"/>
                  </a:moveTo>
                  <a:lnTo>
                    <a:pt x="296228" y="10289"/>
                  </a:lnTo>
                  <a:lnTo>
                    <a:pt x="254972" y="0"/>
                  </a:lnTo>
                  <a:lnTo>
                    <a:pt x="211640" y="78"/>
                  </a:lnTo>
                  <a:lnTo>
                    <a:pt x="167927" y="10134"/>
                  </a:lnTo>
                  <a:lnTo>
                    <a:pt x="125527" y="29777"/>
                  </a:lnTo>
                  <a:lnTo>
                    <a:pt x="86134" y="58619"/>
                  </a:lnTo>
                  <a:lnTo>
                    <a:pt x="51443" y="96269"/>
                  </a:lnTo>
                  <a:lnTo>
                    <a:pt x="24572" y="139845"/>
                  </a:lnTo>
                  <a:lnTo>
                    <a:pt x="7451" y="185567"/>
                  </a:lnTo>
                  <a:lnTo>
                    <a:pt x="0" y="231699"/>
                  </a:lnTo>
                  <a:lnTo>
                    <a:pt x="2134" y="276503"/>
                  </a:lnTo>
                  <a:lnTo>
                    <a:pt x="13771" y="318243"/>
                  </a:lnTo>
                  <a:lnTo>
                    <a:pt x="34829" y="355183"/>
                  </a:lnTo>
                  <a:lnTo>
                    <a:pt x="65224" y="385585"/>
                  </a:lnTo>
                  <a:lnTo>
                    <a:pt x="102711" y="406631"/>
                  </a:lnTo>
                  <a:lnTo>
                    <a:pt x="143967" y="416920"/>
                  </a:lnTo>
                  <a:lnTo>
                    <a:pt x="187299" y="416842"/>
                  </a:lnTo>
                  <a:lnTo>
                    <a:pt x="231012" y="406786"/>
                  </a:lnTo>
                  <a:lnTo>
                    <a:pt x="273412" y="387142"/>
                  </a:lnTo>
                  <a:lnTo>
                    <a:pt x="312805" y="358301"/>
                  </a:lnTo>
                  <a:lnTo>
                    <a:pt x="347495" y="320651"/>
                  </a:lnTo>
                  <a:lnTo>
                    <a:pt x="374367" y="277074"/>
                  </a:lnTo>
                  <a:lnTo>
                    <a:pt x="391487" y="231352"/>
                  </a:lnTo>
                  <a:lnTo>
                    <a:pt x="398939" y="185221"/>
                  </a:lnTo>
                  <a:lnTo>
                    <a:pt x="396805" y="140417"/>
                  </a:lnTo>
                  <a:lnTo>
                    <a:pt x="385168" y="98677"/>
                  </a:lnTo>
                  <a:lnTo>
                    <a:pt x="364110" y="61737"/>
                  </a:lnTo>
                  <a:lnTo>
                    <a:pt x="333715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332100" y="3104241"/>
              <a:ext cx="122706" cy="1226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385300" y="2727325"/>
              <a:ext cx="444500" cy="3714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385300" y="2727325"/>
              <a:ext cx="444500" cy="371475"/>
            </a:xfrm>
            <a:custGeom>
              <a:avLst/>
              <a:gdLst/>
              <a:ahLst/>
              <a:cxnLst/>
              <a:rect l="l" t="t" r="r" b="b"/>
              <a:pathLst>
                <a:path w="444500" h="371475">
                  <a:moveTo>
                    <a:pt x="0" y="185738"/>
                  </a:moveTo>
                  <a:lnTo>
                    <a:pt x="5869" y="143149"/>
                  </a:lnTo>
                  <a:lnTo>
                    <a:pt x="22589" y="104055"/>
                  </a:lnTo>
                  <a:lnTo>
                    <a:pt x="48825" y="69568"/>
                  </a:lnTo>
                  <a:lnTo>
                    <a:pt x="83244" y="40804"/>
                  </a:lnTo>
                  <a:lnTo>
                    <a:pt x="124510" y="18878"/>
                  </a:lnTo>
                  <a:lnTo>
                    <a:pt x="171290" y="4905"/>
                  </a:lnTo>
                  <a:lnTo>
                    <a:pt x="222250" y="0"/>
                  </a:lnTo>
                  <a:lnTo>
                    <a:pt x="273209" y="4905"/>
                  </a:lnTo>
                  <a:lnTo>
                    <a:pt x="319989" y="18878"/>
                  </a:lnTo>
                  <a:lnTo>
                    <a:pt x="361256" y="40804"/>
                  </a:lnTo>
                  <a:lnTo>
                    <a:pt x="395674" y="69568"/>
                  </a:lnTo>
                  <a:lnTo>
                    <a:pt x="421910" y="104055"/>
                  </a:lnTo>
                  <a:lnTo>
                    <a:pt x="438630" y="143149"/>
                  </a:lnTo>
                  <a:lnTo>
                    <a:pt x="444500" y="185738"/>
                  </a:lnTo>
                  <a:lnTo>
                    <a:pt x="438630" y="228325"/>
                  </a:lnTo>
                  <a:lnTo>
                    <a:pt x="421910" y="267420"/>
                  </a:lnTo>
                  <a:lnTo>
                    <a:pt x="395674" y="301906"/>
                  </a:lnTo>
                  <a:lnTo>
                    <a:pt x="361256" y="330670"/>
                  </a:lnTo>
                  <a:lnTo>
                    <a:pt x="319989" y="352596"/>
                  </a:lnTo>
                  <a:lnTo>
                    <a:pt x="273209" y="366569"/>
                  </a:lnTo>
                  <a:lnTo>
                    <a:pt x="222250" y="371475"/>
                  </a:lnTo>
                  <a:lnTo>
                    <a:pt x="171290" y="366569"/>
                  </a:lnTo>
                  <a:lnTo>
                    <a:pt x="124510" y="352596"/>
                  </a:lnTo>
                  <a:lnTo>
                    <a:pt x="83244" y="330670"/>
                  </a:lnTo>
                  <a:lnTo>
                    <a:pt x="48825" y="301906"/>
                  </a:lnTo>
                  <a:lnTo>
                    <a:pt x="22589" y="267420"/>
                  </a:lnTo>
                  <a:lnTo>
                    <a:pt x="5869" y="228325"/>
                  </a:lnTo>
                  <a:lnTo>
                    <a:pt x="0" y="185738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510522" y="2894012"/>
              <a:ext cx="123708" cy="1238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561761" y="2115696"/>
              <a:ext cx="440578" cy="37553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561759" y="2115694"/>
              <a:ext cx="440690" cy="375920"/>
            </a:xfrm>
            <a:custGeom>
              <a:avLst/>
              <a:gdLst/>
              <a:ahLst/>
              <a:cxnLst/>
              <a:rect l="l" t="t" r="r" b="b"/>
              <a:pathLst>
                <a:path w="440690" h="375919">
                  <a:moveTo>
                    <a:pt x="4465" y="240819"/>
                  </a:moveTo>
                  <a:lnTo>
                    <a:pt x="0" y="198061"/>
                  </a:lnTo>
                  <a:lnTo>
                    <a:pt x="6904" y="156105"/>
                  </a:lnTo>
                  <a:lnTo>
                    <a:pt x="24150" y="116353"/>
                  </a:lnTo>
                  <a:lnTo>
                    <a:pt x="50708" y="80205"/>
                  </a:lnTo>
                  <a:lnTo>
                    <a:pt x="85547" y="49063"/>
                  </a:lnTo>
                  <a:lnTo>
                    <a:pt x="127640" y="24327"/>
                  </a:lnTo>
                  <a:lnTo>
                    <a:pt x="175956" y="7400"/>
                  </a:lnTo>
                  <a:lnTo>
                    <a:pt x="226614" y="0"/>
                  </a:lnTo>
                  <a:lnTo>
                    <a:pt x="275377" y="2403"/>
                  </a:lnTo>
                  <a:lnTo>
                    <a:pt x="320684" y="13845"/>
                  </a:lnTo>
                  <a:lnTo>
                    <a:pt x="360973" y="33562"/>
                  </a:lnTo>
                  <a:lnTo>
                    <a:pt x="394682" y="60789"/>
                  </a:lnTo>
                  <a:lnTo>
                    <a:pt x="420251" y="94763"/>
                  </a:lnTo>
                  <a:lnTo>
                    <a:pt x="436116" y="134719"/>
                  </a:lnTo>
                  <a:lnTo>
                    <a:pt x="440582" y="177476"/>
                  </a:lnTo>
                  <a:lnTo>
                    <a:pt x="433677" y="219432"/>
                  </a:lnTo>
                  <a:lnTo>
                    <a:pt x="416431" y="259184"/>
                  </a:lnTo>
                  <a:lnTo>
                    <a:pt x="389873" y="295332"/>
                  </a:lnTo>
                  <a:lnTo>
                    <a:pt x="355033" y="326474"/>
                  </a:lnTo>
                  <a:lnTo>
                    <a:pt x="312941" y="351209"/>
                  </a:lnTo>
                  <a:lnTo>
                    <a:pt x="264625" y="368137"/>
                  </a:lnTo>
                  <a:lnTo>
                    <a:pt x="213967" y="375537"/>
                  </a:lnTo>
                  <a:lnTo>
                    <a:pt x="165204" y="373134"/>
                  </a:lnTo>
                  <a:lnTo>
                    <a:pt x="119897" y="361692"/>
                  </a:lnTo>
                  <a:lnTo>
                    <a:pt x="79608" y="341975"/>
                  </a:lnTo>
                  <a:lnTo>
                    <a:pt x="45899" y="314748"/>
                  </a:lnTo>
                  <a:lnTo>
                    <a:pt x="20331" y="280774"/>
                  </a:lnTo>
                  <a:lnTo>
                    <a:pt x="4465" y="240819"/>
                  </a:lnTo>
                  <a:close/>
                </a:path>
              </a:pathLst>
            </a:custGeom>
            <a:ln w="38099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696846" y="2291787"/>
              <a:ext cx="122313" cy="1224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424435" y="2773657"/>
              <a:ext cx="435830" cy="3804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24440" y="2773657"/>
              <a:ext cx="436245" cy="381000"/>
            </a:xfrm>
            <a:custGeom>
              <a:avLst/>
              <a:gdLst/>
              <a:ahLst/>
              <a:cxnLst/>
              <a:rect l="l" t="t" r="r" b="b"/>
              <a:pathLst>
                <a:path w="436245" h="381000">
                  <a:moveTo>
                    <a:pt x="9026" y="114307"/>
                  </a:moveTo>
                  <a:lnTo>
                    <a:pt x="29087" y="76284"/>
                  </a:lnTo>
                  <a:lnTo>
                    <a:pt x="58153" y="45249"/>
                  </a:lnTo>
                  <a:lnTo>
                    <a:pt x="94589" y="21795"/>
                  </a:lnTo>
                  <a:lnTo>
                    <a:pt x="136761" y="6515"/>
                  </a:lnTo>
                  <a:lnTo>
                    <a:pt x="183034" y="0"/>
                  </a:lnTo>
                  <a:lnTo>
                    <a:pt x="231774" y="2842"/>
                  </a:lnTo>
                  <a:lnTo>
                    <a:pt x="281345" y="15634"/>
                  </a:lnTo>
                  <a:lnTo>
                    <a:pt x="327566" y="37648"/>
                  </a:lnTo>
                  <a:lnTo>
                    <a:pt x="366762" y="66756"/>
                  </a:lnTo>
                  <a:lnTo>
                    <a:pt x="398059" y="101457"/>
                  </a:lnTo>
                  <a:lnTo>
                    <a:pt x="420585" y="140245"/>
                  </a:lnTo>
                  <a:lnTo>
                    <a:pt x="433467" y="181618"/>
                  </a:lnTo>
                  <a:lnTo>
                    <a:pt x="435831" y="224073"/>
                  </a:lnTo>
                  <a:lnTo>
                    <a:pt x="426804" y="266105"/>
                  </a:lnTo>
                  <a:lnTo>
                    <a:pt x="406743" y="304128"/>
                  </a:lnTo>
                  <a:lnTo>
                    <a:pt x="377677" y="335162"/>
                  </a:lnTo>
                  <a:lnTo>
                    <a:pt x="341241" y="358616"/>
                  </a:lnTo>
                  <a:lnTo>
                    <a:pt x="299069" y="373896"/>
                  </a:lnTo>
                  <a:lnTo>
                    <a:pt x="252796" y="380411"/>
                  </a:lnTo>
                  <a:lnTo>
                    <a:pt x="204057" y="377569"/>
                  </a:lnTo>
                  <a:lnTo>
                    <a:pt x="154485" y="364777"/>
                  </a:lnTo>
                  <a:lnTo>
                    <a:pt x="108264" y="342763"/>
                  </a:lnTo>
                  <a:lnTo>
                    <a:pt x="69068" y="313655"/>
                  </a:lnTo>
                  <a:lnTo>
                    <a:pt x="37771" y="278954"/>
                  </a:lnTo>
                  <a:lnTo>
                    <a:pt x="15245" y="240166"/>
                  </a:lnTo>
                  <a:lnTo>
                    <a:pt x="2363" y="198793"/>
                  </a:lnTo>
                  <a:lnTo>
                    <a:pt x="0" y="156339"/>
                  </a:lnTo>
                  <a:lnTo>
                    <a:pt x="9026" y="114307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32724" y="2929166"/>
              <a:ext cx="123603" cy="12368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760383" y="3034806"/>
              <a:ext cx="398941" cy="41692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760379" y="3034799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5">
                  <a:moveTo>
                    <a:pt x="65224" y="31335"/>
                  </a:moveTo>
                  <a:lnTo>
                    <a:pt x="102710" y="10289"/>
                  </a:lnTo>
                  <a:lnTo>
                    <a:pt x="143967" y="0"/>
                  </a:lnTo>
                  <a:lnTo>
                    <a:pt x="187299" y="78"/>
                  </a:lnTo>
                  <a:lnTo>
                    <a:pt x="231012" y="10134"/>
                  </a:lnTo>
                  <a:lnTo>
                    <a:pt x="273412" y="29777"/>
                  </a:lnTo>
                  <a:lnTo>
                    <a:pt x="312805" y="58619"/>
                  </a:lnTo>
                  <a:lnTo>
                    <a:pt x="347495" y="96269"/>
                  </a:lnTo>
                  <a:lnTo>
                    <a:pt x="374367" y="139845"/>
                  </a:lnTo>
                  <a:lnTo>
                    <a:pt x="391487" y="185567"/>
                  </a:lnTo>
                  <a:lnTo>
                    <a:pt x="398939" y="231699"/>
                  </a:lnTo>
                  <a:lnTo>
                    <a:pt x="396805" y="276503"/>
                  </a:lnTo>
                  <a:lnTo>
                    <a:pt x="385168" y="318243"/>
                  </a:lnTo>
                  <a:lnTo>
                    <a:pt x="364110" y="355183"/>
                  </a:lnTo>
                  <a:lnTo>
                    <a:pt x="333714" y="385585"/>
                  </a:lnTo>
                  <a:lnTo>
                    <a:pt x="296228" y="406631"/>
                  </a:lnTo>
                  <a:lnTo>
                    <a:pt x="254972" y="416920"/>
                  </a:lnTo>
                  <a:lnTo>
                    <a:pt x="211640" y="416842"/>
                  </a:lnTo>
                  <a:lnTo>
                    <a:pt x="167927" y="406786"/>
                  </a:lnTo>
                  <a:lnTo>
                    <a:pt x="125527" y="387142"/>
                  </a:lnTo>
                  <a:lnTo>
                    <a:pt x="86134" y="358301"/>
                  </a:lnTo>
                  <a:lnTo>
                    <a:pt x="51443" y="320651"/>
                  </a:lnTo>
                  <a:lnTo>
                    <a:pt x="24572" y="277074"/>
                  </a:lnTo>
                  <a:lnTo>
                    <a:pt x="7451" y="231352"/>
                  </a:lnTo>
                  <a:lnTo>
                    <a:pt x="0" y="185221"/>
                  </a:lnTo>
                  <a:lnTo>
                    <a:pt x="2134" y="140417"/>
                  </a:lnTo>
                  <a:lnTo>
                    <a:pt x="13771" y="98677"/>
                  </a:lnTo>
                  <a:lnTo>
                    <a:pt x="34828" y="61737"/>
                  </a:lnTo>
                  <a:lnTo>
                    <a:pt x="65224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842883" y="3178663"/>
              <a:ext cx="122706" cy="12269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063596" y="1982288"/>
              <a:ext cx="398941" cy="41692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63593" y="1982286"/>
              <a:ext cx="399415" cy="417195"/>
            </a:xfrm>
            <a:custGeom>
              <a:avLst/>
              <a:gdLst/>
              <a:ahLst/>
              <a:cxnLst/>
              <a:rect l="l" t="t" r="r" b="b"/>
              <a:pathLst>
                <a:path w="399415" h="417194">
                  <a:moveTo>
                    <a:pt x="333715" y="31335"/>
                  </a:moveTo>
                  <a:lnTo>
                    <a:pt x="296228" y="10289"/>
                  </a:lnTo>
                  <a:lnTo>
                    <a:pt x="254972" y="0"/>
                  </a:lnTo>
                  <a:lnTo>
                    <a:pt x="211640" y="78"/>
                  </a:lnTo>
                  <a:lnTo>
                    <a:pt x="167927" y="10134"/>
                  </a:lnTo>
                  <a:lnTo>
                    <a:pt x="125527" y="29777"/>
                  </a:lnTo>
                  <a:lnTo>
                    <a:pt x="86134" y="58619"/>
                  </a:lnTo>
                  <a:lnTo>
                    <a:pt x="51443" y="96269"/>
                  </a:lnTo>
                  <a:lnTo>
                    <a:pt x="24572" y="139845"/>
                  </a:lnTo>
                  <a:lnTo>
                    <a:pt x="7451" y="185567"/>
                  </a:lnTo>
                  <a:lnTo>
                    <a:pt x="0" y="231699"/>
                  </a:lnTo>
                  <a:lnTo>
                    <a:pt x="2134" y="276503"/>
                  </a:lnTo>
                  <a:lnTo>
                    <a:pt x="13771" y="318243"/>
                  </a:lnTo>
                  <a:lnTo>
                    <a:pt x="34829" y="355183"/>
                  </a:lnTo>
                  <a:lnTo>
                    <a:pt x="65224" y="385585"/>
                  </a:lnTo>
                  <a:lnTo>
                    <a:pt x="102711" y="406631"/>
                  </a:lnTo>
                  <a:lnTo>
                    <a:pt x="143967" y="416920"/>
                  </a:lnTo>
                  <a:lnTo>
                    <a:pt x="187299" y="416842"/>
                  </a:lnTo>
                  <a:lnTo>
                    <a:pt x="231012" y="406786"/>
                  </a:lnTo>
                  <a:lnTo>
                    <a:pt x="273412" y="387142"/>
                  </a:lnTo>
                  <a:lnTo>
                    <a:pt x="312805" y="358301"/>
                  </a:lnTo>
                  <a:lnTo>
                    <a:pt x="347495" y="320651"/>
                  </a:lnTo>
                  <a:lnTo>
                    <a:pt x="374367" y="277074"/>
                  </a:lnTo>
                  <a:lnTo>
                    <a:pt x="391487" y="231352"/>
                  </a:lnTo>
                  <a:lnTo>
                    <a:pt x="398939" y="185221"/>
                  </a:lnTo>
                  <a:lnTo>
                    <a:pt x="396805" y="140417"/>
                  </a:lnTo>
                  <a:lnTo>
                    <a:pt x="385168" y="98677"/>
                  </a:lnTo>
                  <a:lnTo>
                    <a:pt x="364110" y="61737"/>
                  </a:lnTo>
                  <a:lnTo>
                    <a:pt x="333715" y="31335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255900" y="2126341"/>
              <a:ext cx="122706" cy="1226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8082762" y="3379723"/>
            <a:ext cx="1753235" cy="5530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463550">
              <a:lnSpc>
                <a:spcPts val="1989"/>
              </a:lnSpc>
              <a:spcBef>
                <a:spcPts val="305"/>
              </a:spcBef>
            </a:pPr>
            <a:r>
              <a:rPr sz="1800" spc="-5" dirty="0">
                <a:latin typeface="Arial"/>
                <a:cs typeface="Arial"/>
              </a:rPr>
              <a:t>Day 3-4  Multi-cell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embryo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080224" y="2280754"/>
            <a:ext cx="972185" cy="376555"/>
          </a:xfrm>
          <a:custGeom>
            <a:avLst/>
            <a:gdLst/>
            <a:ahLst/>
            <a:cxnLst/>
            <a:rect l="l" t="t" r="r" b="b"/>
            <a:pathLst>
              <a:path w="972184" h="376555">
                <a:moveTo>
                  <a:pt x="857496" y="340535"/>
                </a:moveTo>
                <a:lnTo>
                  <a:pt x="844740" y="376440"/>
                </a:lnTo>
                <a:lnTo>
                  <a:pt x="971575" y="360845"/>
                </a:lnTo>
                <a:lnTo>
                  <a:pt x="958179" y="346913"/>
                </a:lnTo>
                <a:lnTo>
                  <a:pt x="875449" y="346913"/>
                </a:lnTo>
                <a:lnTo>
                  <a:pt x="857496" y="340535"/>
                </a:lnTo>
                <a:close/>
              </a:path>
              <a:path w="972184" h="376555">
                <a:moveTo>
                  <a:pt x="870250" y="304633"/>
                </a:moveTo>
                <a:lnTo>
                  <a:pt x="857496" y="340535"/>
                </a:lnTo>
                <a:lnTo>
                  <a:pt x="875449" y="346913"/>
                </a:lnTo>
                <a:lnTo>
                  <a:pt x="888199" y="311010"/>
                </a:lnTo>
                <a:lnTo>
                  <a:pt x="870250" y="304633"/>
                </a:lnTo>
                <a:close/>
              </a:path>
              <a:path w="972184" h="376555">
                <a:moveTo>
                  <a:pt x="883005" y="268732"/>
                </a:moveTo>
                <a:lnTo>
                  <a:pt x="870250" y="304633"/>
                </a:lnTo>
                <a:lnTo>
                  <a:pt x="888199" y="311010"/>
                </a:lnTo>
                <a:lnTo>
                  <a:pt x="875449" y="346913"/>
                </a:lnTo>
                <a:lnTo>
                  <a:pt x="958179" y="346913"/>
                </a:lnTo>
                <a:lnTo>
                  <a:pt x="883005" y="268732"/>
                </a:lnTo>
                <a:close/>
              </a:path>
              <a:path w="972184" h="376555">
                <a:moveTo>
                  <a:pt x="12750" y="0"/>
                </a:moveTo>
                <a:lnTo>
                  <a:pt x="0" y="35902"/>
                </a:lnTo>
                <a:lnTo>
                  <a:pt x="857496" y="340535"/>
                </a:lnTo>
                <a:lnTo>
                  <a:pt x="870250" y="304633"/>
                </a:lnTo>
                <a:lnTo>
                  <a:pt x="12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6603060" y="4013250"/>
            <a:ext cx="2313940" cy="2011045"/>
            <a:chOff x="6603060" y="4013250"/>
            <a:chExt cx="2313940" cy="2011045"/>
          </a:xfrm>
        </p:grpSpPr>
        <p:sp>
          <p:nvSpPr>
            <p:cNvPr id="85" name="object 85"/>
            <p:cNvSpPr/>
            <p:nvPr/>
          </p:nvSpPr>
          <p:spPr>
            <a:xfrm>
              <a:off x="6622110" y="4240212"/>
              <a:ext cx="1713827" cy="175230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622110" y="4240212"/>
              <a:ext cx="1713864" cy="1752600"/>
            </a:xfrm>
            <a:custGeom>
              <a:avLst/>
              <a:gdLst/>
              <a:ahLst/>
              <a:cxnLst/>
              <a:rect l="l" t="t" r="r" b="b"/>
              <a:pathLst>
                <a:path w="1713865" h="1752600">
                  <a:moveTo>
                    <a:pt x="578790" y="147637"/>
                  </a:moveTo>
                  <a:lnTo>
                    <a:pt x="610093" y="140369"/>
                  </a:lnTo>
                  <a:lnTo>
                    <a:pt x="630384" y="128785"/>
                  </a:lnTo>
                  <a:lnTo>
                    <a:pt x="647102" y="113927"/>
                  </a:lnTo>
                  <a:lnTo>
                    <a:pt x="667690" y="96837"/>
                  </a:lnTo>
                  <a:lnTo>
                    <a:pt x="692470" y="74686"/>
                  </a:lnTo>
                  <a:lnTo>
                    <a:pt x="718292" y="48220"/>
                  </a:lnTo>
                  <a:lnTo>
                    <a:pt x="747388" y="23837"/>
                  </a:lnTo>
                  <a:lnTo>
                    <a:pt x="781990" y="7937"/>
                  </a:lnTo>
                  <a:lnTo>
                    <a:pt x="826936" y="992"/>
                  </a:lnTo>
                  <a:lnTo>
                    <a:pt x="879622" y="0"/>
                  </a:lnTo>
                  <a:lnTo>
                    <a:pt x="931116" y="6151"/>
                  </a:lnTo>
                  <a:lnTo>
                    <a:pt x="972490" y="20637"/>
                  </a:lnTo>
                  <a:lnTo>
                    <a:pt x="997566" y="48046"/>
                  </a:lnTo>
                  <a:lnTo>
                    <a:pt x="1012373" y="86320"/>
                  </a:lnTo>
                  <a:lnTo>
                    <a:pt x="1026288" y="126677"/>
                  </a:lnTo>
                  <a:lnTo>
                    <a:pt x="1048687" y="160337"/>
                  </a:lnTo>
                  <a:lnTo>
                    <a:pt x="1083415" y="186754"/>
                  </a:lnTo>
                  <a:lnTo>
                    <a:pt x="1125286" y="209748"/>
                  </a:lnTo>
                  <a:lnTo>
                    <a:pt x="1170133" y="227087"/>
                  </a:lnTo>
                  <a:lnTo>
                    <a:pt x="1213787" y="236537"/>
                  </a:lnTo>
                  <a:lnTo>
                    <a:pt x="1255662" y="230807"/>
                  </a:lnTo>
                  <a:lnTo>
                    <a:pt x="1297534" y="213320"/>
                  </a:lnTo>
                  <a:lnTo>
                    <a:pt x="1338807" y="197916"/>
                  </a:lnTo>
                  <a:lnTo>
                    <a:pt x="1378888" y="198437"/>
                  </a:lnTo>
                  <a:lnTo>
                    <a:pt x="1420114" y="219373"/>
                  </a:lnTo>
                  <a:lnTo>
                    <a:pt x="1462231" y="252809"/>
                  </a:lnTo>
                  <a:lnTo>
                    <a:pt x="1500777" y="293985"/>
                  </a:lnTo>
                  <a:lnTo>
                    <a:pt x="1531288" y="338137"/>
                  </a:lnTo>
                  <a:lnTo>
                    <a:pt x="1551505" y="389508"/>
                  </a:lnTo>
                  <a:lnTo>
                    <a:pt x="1564428" y="449064"/>
                  </a:lnTo>
                  <a:lnTo>
                    <a:pt x="1573481" y="507132"/>
                  </a:lnTo>
                  <a:lnTo>
                    <a:pt x="1582088" y="554037"/>
                  </a:lnTo>
                  <a:lnTo>
                    <a:pt x="1588513" y="583332"/>
                  </a:lnTo>
                  <a:lnTo>
                    <a:pt x="1591814" y="601464"/>
                  </a:lnTo>
                  <a:lnTo>
                    <a:pt x="1596602" y="618108"/>
                  </a:lnTo>
                  <a:lnTo>
                    <a:pt x="1607488" y="642937"/>
                  </a:lnTo>
                  <a:lnTo>
                    <a:pt x="1630284" y="679004"/>
                  </a:lnTo>
                  <a:lnTo>
                    <a:pt x="1661265" y="720725"/>
                  </a:lnTo>
                  <a:lnTo>
                    <a:pt x="1690757" y="764828"/>
                  </a:lnTo>
                  <a:lnTo>
                    <a:pt x="1709088" y="808037"/>
                  </a:lnTo>
                  <a:lnTo>
                    <a:pt x="1713827" y="850801"/>
                  </a:lnTo>
                  <a:lnTo>
                    <a:pt x="1710083" y="894160"/>
                  </a:lnTo>
                  <a:lnTo>
                    <a:pt x="1699492" y="935732"/>
                  </a:lnTo>
                  <a:lnTo>
                    <a:pt x="1683688" y="973138"/>
                  </a:lnTo>
                  <a:lnTo>
                    <a:pt x="1658462" y="1004393"/>
                  </a:lnTo>
                  <a:lnTo>
                    <a:pt x="1624753" y="1031480"/>
                  </a:lnTo>
                  <a:lnTo>
                    <a:pt x="1591936" y="1057971"/>
                  </a:lnTo>
                  <a:lnTo>
                    <a:pt x="1569388" y="1087438"/>
                  </a:lnTo>
                  <a:lnTo>
                    <a:pt x="1560682" y="1120204"/>
                  </a:lnTo>
                  <a:lnTo>
                    <a:pt x="1560459" y="1154310"/>
                  </a:lnTo>
                  <a:lnTo>
                    <a:pt x="1564701" y="1189905"/>
                  </a:lnTo>
                  <a:lnTo>
                    <a:pt x="1569388" y="1227138"/>
                  </a:lnTo>
                  <a:lnTo>
                    <a:pt x="1580504" y="1268115"/>
                  </a:lnTo>
                  <a:lnTo>
                    <a:pt x="1597571" y="1312069"/>
                  </a:lnTo>
                  <a:lnTo>
                    <a:pt x="1606897" y="1354832"/>
                  </a:lnTo>
                  <a:lnTo>
                    <a:pt x="1594788" y="1392238"/>
                  </a:lnTo>
                  <a:lnTo>
                    <a:pt x="1559940" y="1416978"/>
                  </a:lnTo>
                  <a:lnTo>
                    <a:pt x="1506879" y="1438517"/>
                  </a:lnTo>
                  <a:lnTo>
                    <a:pt x="1447113" y="1457847"/>
                  </a:lnTo>
                  <a:lnTo>
                    <a:pt x="1392147" y="1475957"/>
                  </a:lnTo>
                  <a:lnTo>
                    <a:pt x="1353488" y="1493838"/>
                  </a:lnTo>
                  <a:lnTo>
                    <a:pt x="1335009" y="1515120"/>
                  </a:lnTo>
                  <a:lnTo>
                    <a:pt x="1335433" y="1534319"/>
                  </a:lnTo>
                  <a:lnTo>
                    <a:pt x="1338533" y="1552328"/>
                  </a:lnTo>
                  <a:lnTo>
                    <a:pt x="1328088" y="1570038"/>
                  </a:lnTo>
                  <a:lnTo>
                    <a:pt x="1298471" y="1586209"/>
                  </a:lnTo>
                  <a:lnTo>
                    <a:pt x="1259031" y="1600595"/>
                  </a:lnTo>
                  <a:lnTo>
                    <a:pt x="1216019" y="1615578"/>
                  </a:lnTo>
                  <a:lnTo>
                    <a:pt x="1175687" y="1633538"/>
                  </a:lnTo>
                  <a:lnTo>
                    <a:pt x="1142922" y="1658120"/>
                  </a:lnTo>
                  <a:lnTo>
                    <a:pt x="1113577" y="1687315"/>
                  </a:lnTo>
                  <a:lnTo>
                    <a:pt x="1080363" y="1715022"/>
                  </a:lnTo>
                  <a:lnTo>
                    <a:pt x="1035987" y="1735138"/>
                  </a:lnTo>
                  <a:lnTo>
                    <a:pt x="997323" y="1743245"/>
                  </a:lnTo>
                  <a:lnTo>
                    <a:pt x="952616" y="1748662"/>
                  </a:lnTo>
                  <a:lnTo>
                    <a:pt x="904029" y="1751609"/>
                  </a:lnTo>
                  <a:lnTo>
                    <a:pt x="853721" y="1752308"/>
                  </a:lnTo>
                  <a:lnTo>
                    <a:pt x="803855" y="1750977"/>
                  </a:lnTo>
                  <a:lnTo>
                    <a:pt x="756590" y="1747838"/>
                  </a:lnTo>
                  <a:lnTo>
                    <a:pt x="710707" y="1743464"/>
                  </a:lnTo>
                  <a:lnTo>
                    <a:pt x="664162" y="1737724"/>
                  </a:lnTo>
                  <a:lnTo>
                    <a:pt x="617882" y="1729779"/>
                  </a:lnTo>
                  <a:lnTo>
                    <a:pt x="572793" y="1718792"/>
                  </a:lnTo>
                  <a:lnTo>
                    <a:pt x="529820" y="1703924"/>
                  </a:lnTo>
                  <a:lnTo>
                    <a:pt x="489890" y="1684338"/>
                  </a:lnTo>
                  <a:lnTo>
                    <a:pt x="452848" y="1658372"/>
                  </a:lnTo>
                  <a:lnTo>
                    <a:pt x="417923" y="1626365"/>
                  </a:lnTo>
                  <a:lnTo>
                    <a:pt x="385115" y="1590478"/>
                  </a:lnTo>
                  <a:lnTo>
                    <a:pt x="354423" y="1552870"/>
                  </a:lnTo>
                  <a:lnTo>
                    <a:pt x="325848" y="1515704"/>
                  </a:lnTo>
                  <a:lnTo>
                    <a:pt x="299390" y="1481138"/>
                  </a:lnTo>
                  <a:lnTo>
                    <a:pt x="262555" y="1432173"/>
                  </a:lnTo>
                  <a:lnTo>
                    <a:pt x="229738" y="1383507"/>
                  </a:lnTo>
                  <a:lnTo>
                    <a:pt x="203172" y="1336031"/>
                  </a:lnTo>
                  <a:lnTo>
                    <a:pt x="185090" y="1290638"/>
                  </a:lnTo>
                  <a:lnTo>
                    <a:pt x="180823" y="1247427"/>
                  </a:lnTo>
                  <a:lnTo>
                    <a:pt x="187868" y="1205706"/>
                  </a:lnTo>
                  <a:lnTo>
                    <a:pt x="196698" y="1165176"/>
                  </a:lnTo>
                  <a:lnTo>
                    <a:pt x="197790" y="1125538"/>
                  </a:lnTo>
                  <a:lnTo>
                    <a:pt x="188984" y="1085204"/>
                  </a:lnTo>
                  <a:lnTo>
                    <a:pt x="174969" y="1044575"/>
                  </a:lnTo>
                  <a:lnTo>
                    <a:pt x="156490" y="1006327"/>
                  </a:lnTo>
                  <a:lnTo>
                    <a:pt x="134290" y="973138"/>
                  </a:lnTo>
                  <a:lnTo>
                    <a:pt x="103507" y="950541"/>
                  </a:lnTo>
                  <a:lnTo>
                    <a:pt x="65431" y="935236"/>
                  </a:lnTo>
                  <a:lnTo>
                    <a:pt x="30035" y="916657"/>
                  </a:lnTo>
                  <a:lnTo>
                    <a:pt x="7289" y="884238"/>
                  </a:lnTo>
                  <a:lnTo>
                    <a:pt x="330" y="842124"/>
                  </a:lnTo>
                  <a:lnTo>
                    <a:pt x="0" y="788886"/>
                  </a:lnTo>
                  <a:lnTo>
                    <a:pt x="5689" y="731304"/>
                  </a:lnTo>
                  <a:lnTo>
                    <a:pt x="16789" y="676161"/>
                  </a:lnTo>
                  <a:lnTo>
                    <a:pt x="32689" y="630237"/>
                  </a:lnTo>
                  <a:lnTo>
                    <a:pt x="56921" y="596811"/>
                  </a:lnTo>
                  <a:lnTo>
                    <a:pt x="89763" y="571233"/>
                  </a:lnTo>
                  <a:lnTo>
                    <a:pt x="125730" y="548399"/>
                  </a:lnTo>
                  <a:lnTo>
                    <a:pt x="159334" y="523202"/>
                  </a:lnTo>
                  <a:lnTo>
                    <a:pt x="185090" y="490537"/>
                  </a:lnTo>
                  <a:lnTo>
                    <a:pt x="200584" y="446697"/>
                  </a:lnTo>
                  <a:lnTo>
                    <a:pt x="209601" y="395084"/>
                  </a:lnTo>
                  <a:lnTo>
                    <a:pt x="215951" y="341262"/>
                  </a:lnTo>
                  <a:lnTo>
                    <a:pt x="223444" y="290792"/>
                  </a:lnTo>
                  <a:lnTo>
                    <a:pt x="235890" y="249237"/>
                  </a:lnTo>
                  <a:lnTo>
                    <a:pt x="256651" y="209054"/>
                  </a:lnTo>
                  <a:lnTo>
                    <a:pt x="280538" y="176609"/>
                  </a:lnTo>
                  <a:lnTo>
                    <a:pt x="310676" y="151904"/>
                  </a:lnTo>
                  <a:lnTo>
                    <a:pt x="350190" y="134937"/>
                  </a:lnTo>
                  <a:lnTo>
                    <a:pt x="392100" y="130162"/>
                  </a:lnTo>
                  <a:lnTo>
                    <a:pt x="441630" y="133693"/>
                  </a:lnTo>
                  <a:lnTo>
                    <a:pt x="493065" y="140881"/>
                  </a:lnTo>
                  <a:lnTo>
                    <a:pt x="540690" y="147078"/>
                  </a:lnTo>
                  <a:lnTo>
                    <a:pt x="578790" y="147637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10722" y="4457303"/>
              <a:ext cx="1341755" cy="1137285"/>
            </a:xfrm>
            <a:custGeom>
              <a:avLst/>
              <a:gdLst/>
              <a:ahLst/>
              <a:cxnLst/>
              <a:rect l="l" t="t" r="r" b="b"/>
              <a:pathLst>
                <a:path w="1341754" h="1137285">
                  <a:moveTo>
                    <a:pt x="423515" y="0"/>
                  </a:moveTo>
                  <a:lnTo>
                    <a:pt x="400496" y="4960"/>
                  </a:lnTo>
                  <a:lnTo>
                    <a:pt x="377477" y="19446"/>
                  </a:lnTo>
                  <a:lnTo>
                    <a:pt x="355550" y="49510"/>
                  </a:lnTo>
                  <a:lnTo>
                    <a:pt x="335408" y="92075"/>
                  </a:lnTo>
                  <a:lnTo>
                    <a:pt x="314076" y="136425"/>
                  </a:lnTo>
                  <a:lnTo>
                    <a:pt x="288577" y="171846"/>
                  </a:lnTo>
                  <a:lnTo>
                    <a:pt x="257150" y="194493"/>
                  </a:lnTo>
                  <a:lnTo>
                    <a:pt x="221704" y="210145"/>
                  </a:lnTo>
                  <a:lnTo>
                    <a:pt x="184770" y="222522"/>
                  </a:lnTo>
                  <a:lnTo>
                    <a:pt x="148877" y="235346"/>
                  </a:lnTo>
                  <a:lnTo>
                    <a:pt x="110529" y="247079"/>
                  </a:lnTo>
                  <a:lnTo>
                    <a:pt x="69502" y="256579"/>
                  </a:lnTo>
                  <a:lnTo>
                    <a:pt x="33238" y="268163"/>
                  </a:lnTo>
                  <a:lnTo>
                    <a:pt x="9177" y="286146"/>
                  </a:lnTo>
                  <a:lnTo>
                    <a:pt x="0" y="311794"/>
                  </a:lnTo>
                  <a:lnTo>
                    <a:pt x="1240" y="342503"/>
                  </a:lnTo>
                  <a:lnTo>
                    <a:pt x="9624" y="376783"/>
                  </a:lnTo>
                  <a:lnTo>
                    <a:pt x="21877" y="413146"/>
                  </a:lnTo>
                  <a:lnTo>
                    <a:pt x="41349" y="452338"/>
                  </a:lnTo>
                  <a:lnTo>
                    <a:pt x="68113" y="494506"/>
                  </a:lnTo>
                  <a:lnTo>
                    <a:pt x="93984" y="537269"/>
                  </a:lnTo>
                  <a:lnTo>
                    <a:pt x="110777" y="578246"/>
                  </a:lnTo>
                  <a:lnTo>
                    <a:pt x="114820" y="618579"/>
                  </a:lnTo>
                  <a:lnTo>
                    <a:pt x="110976" y="659209"/>
                  </a:lnTo>
                  <a:lnTo>
                    <a:pt x="103857" y="697458"/>
                  </a:lnTo>
                  <a:lnTo>
                    <a:pt x="98077" y="730646"/>
                  </a:lnTo>
                  <a:lnTo>
                    <a:pt x="92298" y="757485"/>
                  </a:lnTo>
                  <a:lnTo>
                    <a:pt x="85179" y="779859"/>
                  </a:lnTo>
                  <a:lnTo>
                    <a:pt x="81334" y="799851"/>
                  </a:lnTo>
                  <a:lnTo>
                    <a:pt x="85377" y="819546"/>
                  </a:lnTo>
                  <a:lnTo>
                    <a:pt x="101277" y="839266"/>
                  </a:lnTo>
                  <a:lnTo>
                    <a:pt x="125660" y="858242"/>
                  </a:lnTo>
                  <a:lnTo>
                    <a:pt x="152127" y="876920"/>
                  </a:lnTo>
                  <a:lnTo>
                    <a:pt x="174277" y="895746"/>
                  </a:lnTo>
                  <a:lnTo>
                    <a:pt x="206226" y="933846"/>
                  </a:lnTo>
                  <a:lnTo>
                    <a:pt x="225077" y="971946"/>
                  </a:lnTo>
                  <a:lnTo>
                    <a:pt x="225102" y="990996"/>
                  </a:lnTo>
                  <a:lnTo>
                    <a:pt x="219323" y="1010046"/>
                  </a:lnTo>
                  <a:lnTo>
                    <a:pt x="213245" y="1029096"/>
                  </a:lnTo>
                  <a:lnTo>
                    <a:pt x="212377" y="1048146"/>
                  </a:lnTo>
                  <a:lnTo>
                    <a:pt x="216768" y="1072554"/>
                  </a:lnTo>
                  <a:lnTo>
                    <a:pt x="223688" y="1100534"/>
                  </a:lnTo>
                  <a:lnTo>
                    <a:pt x="234478" y="1121370"/>
                  </a:lnTo>
                  <a:lnTo>
                    <a:pt x="250477" y="1124346"/>
                  </a:lnTo>
                  <a:lnTo>
                    <a:pt x="274587" y="1099641"/>
                  </a:lnTo>
                  <a:lnTo>
                    <a:pt x="305246" y="1055290"/>
                  </a:lnTo>
                  <a:lnTo>
                    <a:pt x="337095" y="1007367"/>
                  </a:lnTo>
                  <a:lnTo>
                    <a:pt x="364777" y="971946"/>
                  </a:lnTo>
                  <a:lnTo>
                    <a:pt x="384943" y="955054"/>
                  </a:lnTo>
                  <a:lnTo>
                    <a:pt x="401091" y="947539"/>
                  </a:lnTo>
                  <a:lnTo>
                    <a:pt x="418132" y="942702"/>
                  </a:lnTo>
                  <a:lnTo>
                    <a:pt x="440977" y="933846"/>
                  </a:lnTo>
                  <a:lnTo>
                    <a:pt x="473075" y="917227"/>
                  </a:lnTo>
                  <a:lnTo>
                    <a:pt x="510827" y="897334"/>
                  </a:lnTo>
                  <a:lnTo>
                    <a:pt x="548580" y="879822"/>
                  </a:lnTo>
                  <a:lnTo>
                    <a:pt x="580677" y="870346"/>
                  </a:lnTo>
                  <a:lnTo>
                    <a:pt x="604192" y="873621"/>
                  </a:lnTo>
                  <a:lnTo>
                    <a:pt x="622349" y="885825"/>
                  </a:lnTo>
                  <a:lnTo>
                    <a:pt x="638720" y="899814"/>
                  </a:lnTo>
                  <a:lnTo>
                    <a:pt x="656877" y="908446"/>
                  </a:lnTo>
                  <a:lnTo>
                    <a:pt x="677019" y="907801"/>
                  </a:lnTo>
                  <a:lnTo>
                    <a:pt x="697755" y="902096"/>
                  </a:lnTo>
                  <a:lnTo>
                    <a:pt x="720278" y="896391"/>
                  </a:lnTo>
                  <a:lnTo>
                    <a:pt x="775890" y="899244"/>
                  </a:lnTo>
                  <a:lnTo>
                    <a:pt x="842664" y="915168"/>
                  </a:lnTo>
                  <a:lnTo>
                    <a:pt x="896714" y="966365"/>
                  </a:lnTo>
                  <a:lnTo>
                    <a:pt x="936848" y="1052834"/>
                  </a:lnTo>
                  <a:lnTo>
                    <a:pt x="961677" y="1086246"/>
                  </a:lnTo>
                  <a:lnTo>
                    <a:pt x="994891" y="1108471"/>
                  </a:lnTo>
                  <a:lnTo>
                    <a:pt x="1033313" y="1124743"/>
                  </a:lnTo>
                  <a:lnTo>
                    <a:pt x="1070843" y="1134467"/>
                  </a:lnTo>
                  <a:lnTo>
                    <a:pt x="1101377" y="1137046"/>
                  </a:lnTo>
                  <a:lnTo>
                    <a:pt x="1120006" y="1131589"/>
                  </a:lnTo>
                  <a:lnTo>
                    <a:pt x="1131341" y="1118393"/>
                  </a:lnTo>
                  <a:lnTo>
                    <a:pt x="1143570" y="1098649"/>
                  </a:lnTo>
                  <a:lnTo>
                    <a:pt x="1164877" y="1073546"/>
                  </a:lnTo>
                  <a:lnTo>
                    <a:pt x="1194087" y="1049010"/>
                  </a:lnTo>
                  <a:lnTo>
                    <a:pt x="1231679" y="1020130"/>
                  </a:lnTo>
                  <a:lnTo>
                    <a:pt x="1271176" y="988279"/>
                  </a:lnTo>
                  <a:lnTo>
                    <a:pt x="1306101" y="954827"/>
                  </a:lnTo>
                  <a:lnTo>
                    <a:pt x="1329977" y="921146"/>
                  </a:lnTo>
                  <a:lnTo>
                    <a:pt x="1341586" y="878854"/>
                  </a:lnTo>
                  <a:lnTo>
                    <a:pt x="1340693" y="835223"/>
                  </a:lnTo>
                  <a:lnTo>
                    <a:pt x="1334442" y="790103"/>
                  </a:lnTo>
                  <a:lnTo>
                    <a:pt x="1329977" y="743346"/>
                  </a:lnTo>
                  <a:lnTo>
                    <a:pt x="1327993" y="693737"/>
                  </a:lnTo>
                  <a:lnTo>
                    <a:pt x="1324818" y="641746"/>
                  </a:lnTo>
                  <a:lnTo>
                    <a:pt x="1317277" y="540146"/>
                  </a:lnTo>
                  <a:lnTo>
                    <a:pt x="1317525" y="491827"/>
                  </a:lnTo>
                  <a:lnTo>
                    <a:pt x="1320452" y="444103"/>
                  </a:lnTo>
                  <a:lnTo>
                    <a:pt x="1318617" y="399950"/>
                  </a:lnTo>
                  <a:lnTo>
                    <a:pt x="1304577" y="362346"/>
                  </a:lnTo>
                  <a:lnTo>
                    <a:pt x="1271637" y="334838"/>
                  </a:lnTo>
                  <a:lnTo>
                    <a:pt x="1225599" y="314920"/>
                  </a:lnTo>
                  <a:lnTo>
                    <a:pt x="1177776" y="296490"/>
                  </a:lnTo>
                  <a:lnTo>
                    <a:pt x="1139477" y="273446"/>
                  </a:lnTo>
                  <a:lnTo>
                    <a:pt x="1115962" y="243557"/>
                  </a:lnTo>
                  <a:lnTo>
                    <a:pt x="1100187" y="210542"/>
                  </a:lnTo>
                  <a:lnTo>
                    <a:pt x="1085006" y="177229"/>
                  </a:lnTo>
                  <a:lnTo>
                    <a:pt x="1063277" y="146446"/>
                  </a:lnTo>
                  <a:lnTo>
                    <a:pt x="1033189" y="117177"/>
                  </a:lnTo>
                  <a:lnTo>
                    <a:pt x="998785" y="88503"/>
                  </a:lnTo>
                  <a:lnTo>
                    <a:pt x="961702" y="63400"/>
                  </a:lnTo>
                  <a:lnTo>
                    <a:pt x="923577" y="44846"/>
                  </a:lnTo>
                  <a:lnTo>
                    <a:pt x="882823" y="34602"/>
                  </a:lnTo>
                  <a:lnTo>
                    <a:pt x="839241" y="30757"/>
                  </a:lnTo>
                  <a:lnTo>
                    <a:pt x="796552" y="30782"/>
                  </a:lnTo>
                  <a:lnTo>
                    <a:pt x="758477" y="32146"/>
                  </a:lnTo>
                  <a:lnTo>
                    <a:pt x="727670" y="37455"/>
                  </a:lnTo>
                  <a:lnTo>
                    <a:pt x="701327" y="47228"/>
                  </a:lnTo>
                  <a:lnTo>
                    <a:pt x="674985" y="55810"/>
                  </a:lnTo>
                  <a:lnTo>
                    <a:pt x="644177" y="57546"/>
                  </a:lnTo>
                  <a:lnTo>
                    <a:pt x="605209" y="48716"/>
                  </a:lnTo>
                  <a:lnTo>
                    <a:pt x="561032" y="33337"/>
                  </a:lnTo>
                  <a:lnTo>
                    <a:pt x="517152" y="17363"/>
                  </a:lnTo>
                  <a:lnTo>
                    <a:pt x="479077" y="6746"/>
                  </a:lnTo>
                  <a:lnTo>
                    <a:pt x="448915" y="1587"/>
                  </a:lnTo>
                  <a:lnTo>
                    <a:pt x="423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10722" y="4457303"/>
              <a:ext cx="1341755" cy="1137285"/>
            </a:xfrm>
            <a:custGeom>
              <a:avLst/>
              <a:gdLst/>
              <a:ahLst/>
              <a:cxnLst/>
              <a:rect l="l" t="t" r="r" b="b"/>
              <a:pathLst>
                <a:path w="1341754" h="1137285">
                  <a:moveTo>
                    <a:pt x="644177" y="57546"/>
                  </a:moveTo>
                  <a:lnTo>
                    <a:pt x="674985" y="55810"/>
                  </a:lnTo>
                  <a:lnTo>
                    <a:pt x="701328" y="47228"/>
                  </a:lnTo>
                  <a:lnTo>
                    <a:pt x="727670" y="37455"/>
                  </a:lnTo>
                  <a:lnTo>
                    <a:pt x="758477" y="32146"/>
                  </a:lnTo>
                  <a:lnTo>
                    <a:pt x="796553" y="30782"/>
                  </a:lnTo>
                  <a:lnTo>
                    <a:pt x="839242" y="30757"/>
                  </a:lnTo>
                  <a:lnTo>
                    <a:pt x="882824" y="34602"/>
                  </a:lnTo>
                  <a:lnTo>
                    <a:pt x="923577" y="44846"/>
                  </a:lnTo>
                  <a:lnTo>
                    <a:pt x="961702" y="63400"/>
                  </a:lnTo>
                  <a:lnTo>
                    <a:pt x="998784" y="88503"/>
                  </a:lnTo>
                  <a:lnTo>
                    <a:pt x="1033189" y="117177"/>
                  </a:lnTo>
                  <a:lnTo>
                    <a:pt x="1063280" y="146447"/>
                  </a:lnTo>
                  <a:lnTo>
                    <a:pt x="1100188" y="210542"/>
                  </a:lnTo>
                  <a:lnTo>
                    <a:pt x="1115964" y="243557"/>
                  </a:lnTo>
                  <a:lnTo>
                    <a:pt x="1139480" y="273446"/>
                  </a:lnTo>
                  <a:lnTo>
                    <a:pt x="1177780" y="296490"/>
                  </a:lnTo>
                  <a:lnTo>
                    <a:pt x="1225604" y="314920"/>
                  </a:lnTo>
                  <a:lnTo>
                    <a:pt x="1271641" y="334838"/>
                  </a:lnTo>
                  <a:lnTo>
                    <a:pt x="1304580" y="362346"/>
                  </a:lnTo>
                  <a:lnTo>
                    <a:pt x="1318618" y="399950"/>
                  </a:lnTo>
                  <a:lnTo>
                    <a:pt x="1320452" y="444102"/>
                  </a:lnTo>
                  <a:lnTo>
                    <a:pt x="1317525" y="491827"/>
                  </a:lnTo>
                  <a:lnTo>
                    <a:pt x="1317280" y="540146"/>
                  </a:lnTo>
                  <a:lnTo>
                    <a:pt x="1321049" y="589756"/>
                  </a:lnTo>
                  <a:lnTo>
                    <a:pt x="1324819" y="641747"/>
                  </a:lnTo>
                  <a:lnTo>
                    <a:pt x="1327995" y="693737"/>
                  </a:lnTo>
                  <a:lnTo>
                    <a:pt x="1329980" y="743346"/>
                  </a:lnTo>
                  <a:lnTo>
                    <a:pt x="1334443" y="790103"/>
                  </a:lnTo>
                  <a:lnTo>
                    <a:pt x="1340694" y="835223"/>
                  </a:lnTo>
                  <a:lnTo>
                    <a:pt x="1341589" y="878855"/>
                  </a:lnTo>
                  <a:lnTo>
                    <a:pt x="1329980" y="921147"/>
                  </a:lnTo>
                  <a:lnTo>
                    <a:pt x="1306104" y="954828"/>
                  </a:lnTo>
                  <a:lnTo>
                    <a:pt x="1271178" y="988281"/>
                  </a:lnTo>
                  <a:lnTo>
                    <a:pt x="1231682" y="1020133"/>
                  </a:lnTo>
                  <a:lnTo>
                    <a:pt x="1194090" y="1049014"/>
                  </a:lnTo>
                  <a:lnTo>
                    <a:pt x="1164880" y="1073549"/>
                  </a:lnTo>
                  <a:lnTo>
                    <a:pt x="1143572" y="1098650"/>
                  </a:lnTo>
                  <a:lnTo>
                    <a:pt x="1131342" y="1118395"/>
                  </a:lnTo>
                  <a:lnTo>
                    <a:pt x="1120006" y="1131591"/>
                  </a:lnTo>
                  <a:lnTo>
                    <a:pt x="1101380" y="1137050"/>
                  </a:lnTo>
                  <a:lnTo>
                    <a:pt x="1070845" y="1134466"/>
                  </a:lnTo>
                  <a:lnTo>
                    <a:pt x="1033315" y="1124741"/>
                  </a:lnTo>
                  <a:lnTo>
                    <a:pt x="994892" y="1108470"/>
                  </a:lnTo>
                  <a:lnTo>
                    <a:pt x="961677" y="1086249"/>
                  </a:lnTo>
                  <a:lnTo>
                    <a:pt x="936848" y="1052836"/>
                  </a:lnTo>
                  <a:lnTo>
                    <a:pt x="916632" y="1009452"/>
                  </a:lnTo>
                  <a:lnTo>
                    <a:pt x="896714" y="966366"/>
                  </a:lnTo>
                  <a:lnTo>
                    <a:pt x="872778" y="933847"/>
                  </a:lnTo>
                  <a:lnTo>
                    <a:pt x="842665" y="915169"/>
                  </a:lnTo>
                  <a:lnTo>
                    <a:pt x="809278" y="904677"/>
                  </a:lnTo>
                  <a:lnTo>
                    <a:pt x="775890" y="899244"/>
                  </a:lnTo>
                  <a:lnTo>
                    <a:pt x="745777" y="895747"/>
                  </a:lnTo>
                  <a:lnTo>
                    <a:pt x="720278" y="896392"/>
                  </a:lnTo>
                  <a:lnTo>
                    <a:pt x="697756" y="902097"/>
                  </a:lnTo>
                  <a:lnTo>
                    <a:pt x="677019" y="907802"/>
                  </a:lnTo>
                  <a:lnTo>
                    <a:pt x="656877" y="908446"/>
                  </a:lnTo>
                  <a:lnTo>
                    <a:pt x="638720" y="899815"/>
                  </a:lnTo>
                  <a:lnTo>
                    <a:pt x="622349" y="885825"/>
                  </a:lnTo>
                  <a:lnTo>
                    <a:pt x="604193" y="873621"/>
                  </a:lnTo>
                  <a:lnTo>
                    <a:pt x="580678" y="870346"/>
                  </a:lnTo>
                  <a:lnTo>
                    <a:pt x="548580" y="879822"/>
                  </a:lnTo>
                  <a:lnTo>
                    <a:pt x="510828" y="897334"/>
                  </a:lnTo>
                  <a:lnTo>
                    <a:pt x="473075" y="917228"/>
                  </a:lnTo>
                  <a:lnTo>
                    <a:pt x="440977" y="933847"/>
                  </a:lnTo>
                  <a:lnTo>
                    <a:pt x="418132" y="942702"/>
                  </a:lnTo>
                  <a:lnTo>
                    <a:pt x="401092" y="947539"/>
                  </a:lnTo>
                  <a:lnTo>
                    <a:pt x="384944" y="955055"/>
                  </a:lnTo>
                  <a:lnTo>
                    <a:pt x="364777" y="971946"/>
                  </a:lnTo>
                  <a:lnTo>
                    <a:pt x="337095" y="1007369"/>
                  </a:lnTo>
                  <a:lnTo>
                    <a:pt x="305246" y="1055293"/>
                  </a:lnTo>
                  <a:lnTo>
                    <a:pt x="274587" y="1099644"/>
                  </a:lnTo>
                  <a:lnTo>
                    <a:pt x="250477" y="1124350"/>
                  </a:lnTo>
                  <a:lnTo>
                    <a:pt x="234478" y="1121373"/>
                  </a:lnTo>
                  <a:lnTo>
                    <a:pt x="223688" y="1100537"/>
                  </a:lnTo>
                  <a:lnTo>
                    <a:pt x="216767" y="1072557"/>
                  </a:lnTo>
                  <a:lnTo>
                    <a:pt x="212377" y="1048149"/>
                  </a:lnTo>
                  <a:lnTo>
                    <a:pt x="213245" y="1029099"/>
                  </a:lnTo>
                  <a:lnTo>
                    <a:pt x="219322" y="1010049"/>
                  </a:lnTo>
                  <a:lnTo>
                    <a:pt x="225102" y="990998"/>
                  </a:lnTo>
                  <a:lnTo>
                    <a:pt x="217809" y="952897"/>
                  </a:lnTo>
                  <a:lnTo>
                    <a:pt x="191368" y="914797"/>
                  </a:lnTo>
                  <a:lnTo>
                    <a:pt x="152127" y="876920"/>
                  </a:lnTo>
                  <a:lnTo>
                    <a:pt x="125660" y="858242"/>
                  </a:lnTo>
                  <a:lnTo>
                    <a:pt x="101277" y="839267"/>
                  </a:lnTo>
                  <a:lnTo>
                    <a:pt x="85377" y="819547"/>
                  </a:lnTo>
                  <a:lnTo>
                    <a:pt x="81334" y="799852"/>
                  </a:lnTo>
                  <a:lnTo>
                    <a:pt x="85179" y="779859"/>
                  </a:lnTo>
                  <a:lnTo>
                    <a:pt x="92298" y="757485"/>
                  </a:lnTo>
                  <a:lnTo>
                    <a:pt x="98078" y="730646"/>
                  </a:lnTo>
                  <a:lnTo>
                    <a:pt x="103857" y="697458"/>
                  </a:lnTo>
                  <a:lnTo>
                    <a:pt x="110976" y="659209"/>
                  </a:lnTo>
                  <a:lnTo>
                    <a:pt x="114821" y="618579"/>
                  </a:lnTo>
                  <a:lnTo>
                    <a:pt x="110778" y="578246"/>
                  </a:lnTo>
                  <a:lnTo>
                    <a:pt x="93985" y="537269"/>
                  </a:lnTo>
                  <a:lnTo>
                    <a:pt x="68113" y="494506"/>
                  </a:lnTo>
                  <a:lnTo>
                    <a:pt x="41349" y="452338"/>
                  </a:lnTo>
                  <a:lnTo>
                    <a:pt x="21877" y="413146"/>
                  </a:lnTo>
                  <a:lnTo>
                    <a:pt x="9624" y="376783"/>
                  </a:lnTo>
                  <a:lnTo>
                    <a:pt x="1240" y="342503"/>
                  </a:lnTo>
                  <a:lnTo>
                    <a:pt x="0" y="311795"/>
                  </a:lnTo>
                  <a:lnTo>
                    <a:pt x="9177" y="286147"/>
                  </a:lnTo>
                  <a:lnTo>
                    <a:pt x="33238" y="268163"/>
                  </a:lnTo>
                  <a:lnTo>
                    <a:pt x="69502" y="256579"/>
                  </a:lnTo>
                  <a:lnTo>
                    <a:pt x="110529" y="247079"/>
                  </a:lnTo>
                  <a:lnTo>
                    <a:pt x="148878" y="235346"/>
                  </a:lnTo>
                  <a:lnTo>
                    <a:pt x="184770" y="222522"/>
                  </a:lnTo>
                  <a:lnTo>
                    <a:pt x="221704" y="210145"/>
                  </a:lnTo>
                  <a:lnTo>
                    <a:pt x="257149" y="194493"/>
                  </a:lnTo>
                  <a:lnTo>
                    <a:pt x="288577" y="171847"/>
                  </a:lnTo>
                  <a:lnTo>
                    <a:pt x="314076" y="136426"/>
                  </a:lnTo>
                  <a:lnTo>
                    <a:pt x="335408" y="92075"/>
                  </a:lnTo>
                  <a:lnTo>
                    <a:pt x="355550" y="49510"/>
                  </a:lnTo>
                  <a:lnTo>
                    <a:pt x="377477" y="19446"/>
                  </a:lnTo>
                  <a:lnTo>
                    <a:pt x="400496" y="4960"/>
                  </a:lnTo>
                  <a:lnTo>
                    <a:pt x="423515" y="0"/>
                  </a:lnTo>
                  <a:lnTo>
                    <a:pt x="448915" y="1587"/>
                  </a:lnTo>
                  <a:lnTo>
                    <a:pt x="479078" y="6746"/>
                  </a:lnTo>
                  <a:lnTo>
                    <a:pt x="517153" y="17363"/>
                  </a:lnTo>
                  <a:lnTo>
                    <a:pt x="561032" y="33337"/>
                  </a:lnTo>
                  <a:lnTo>
                    <a:pt x="605209" y="48716"/>
                  </a:lnTo>
                  <a:lnTo>
                    <a:pt x="644177" y="57546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02512" y="4322762"/>
              <a:ext cx="123825" cy="1238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948612" y="4551362"/>
              <a:ext cx="123825" cy="1238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64512" y="5059362"/>
              <a:ext cx="123825" cy="1238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024812" y="5491162"/>
              <a:ext cx="123825" cy="1238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56412" y="5389562"/>
              <a:ext cx="123825" cy="1238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16712" y="4957762"/>
              <a:ext cx="123825" cy="1238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932612" y="4462462"/>
              <a:ext cx="123825" cy="12382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69200" y="5441652"/>
              <a:ext cx="304800" cy="29239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69200" y="5441652"/>
              <a:ext cx="304800" cy="292735"/>
            </a:xfrm>
            <a:custGeom>
              <a:avLst/>
              <a:gdLst/>
              <a:ahLst/>
              <a:cxnLst/>
              <a:rect l="l" t="t" r="r" b="b"/>
              <a:pathLst>
                <a:path w="304800" h="292735">
                  <a:moveTo>
                    <a:pt x="165100" y="297"/>
                  </a:moveTo>
                  <a:lnTo>
                    <a:pt x="108545" y="8632"/>
                  </a:lnTo>
                  <a:lnTo>
                    <a:pt x="50800" y="38397"/>
                  </a:lnTo>
                  <a:lnTo>
                    <a:pt x="12898" y="81657"/>
                  </a:lnTo>
                  <a:lnTo>
                    <a:pt x="0" y="127298"/>
                  </a:lnTo>
                  <a:lnTo>
                    <a:pt x="12774" y="141486"/>
                  </a:lnTo>
                  <a:lnTo>
                    <a:pt x="36710" y="151507"/>
                  </a:lnTo>
                  <a:lnTo>
                    <a:pt x="64517" y="162123"/>
                  </a:lnTo>
                  <a:lnTo>
                    <a:pt x="88900" y="178098"/>
                  </a:lnTo>
                  <a:lnTo>
                    <a:pt x="107057" y="208235"/>
                  </a:lnTo>
                  <a:lnTo>
                    <a:pt x="123428" y="247749"/>
                  </a:lnTo>
                  <a:lnTo>
                    <a:pt x="141585" y="281012"/>
                  </a:lnTo>
                  <a:lnTo>
                    <a:pt x="201438" y="270594"/>
                  </a:lnTo>
                  <a:lnTo>
                    <a:pt x="246260" y="226318"/>
                  </a:lnTo>
                  <a:lnTo>
                    <a:pt x="285427" y="176981"/>
                  </a:lnTo>
                  <a:lnTo>
                    <a:pt x="304800" y="139998"/>
                  </a:lnTo>
                  <a:lnTo>
                    <a:pt x="295399" y="120898"/>
                  </a:lnTo>
                  <a:lnTo>
                    <a:pt x="266501" y="109835"/>
                  </a:lnTo>
                  <a:lnTo>
                    <a:pt x="231353" y="101153"/>
                  </a:lnTo>
                  <a:lnTo>
                    <a:pt x="203200" y="89197"/>
                  </a:lnTo>
                  <a:lnTo>
                    <a:pt x="189433" y="67716"/>
                  </a:lnTo>
                  <a:lnTo>
                    <a:pt x="183554" y="39985"/>
                  </a:lnTo>
                  <a:lnTo>
                    <a:pt x="177973" y="14634"/>
                  </a:lnTo>
                  <a:lnTo>
                    <a:pt x="165100" y="297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438578" y="5337175"/>
              <a:ext cx="244921" cy="231775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38578" y="5337175"/>
              <a:ext cx="245110" cy="231775"/>
            </a:xfrm>
            <a:custGeom>
              <a:avLst/>
              <a:gdLst/>
              <a:ahLst/>
              <a:cxnLst/>
              <a:rect l="l" t="t" r="r" b="b"/>
              <a:pathLst>
                <a:path w="245109" h="231775">
                  <a:moveTo>
                    <a:pt x="29021" y="15875"/>
                  </a:moveTo>
                  <a:lnTo>
                    <a:pt x="49361" y="3175"/>
                  </a:lnTo>
                  <a:lnTo>
                    <a:pt x="76249" y="0"/>
                  </a:lnTo>
                  <a:lnTo>
                    <a:pt x="104923" y="1587"/>
                  </a:lnTo>
                  <a:lnTo>
                    <a:pt x="130621" y="3175"/>
                  </a:lnTo>
                  <a:lnTo>
                    <a:pt x="152573" y="3373"/>
                  </a:lnTo>
                  <a:lnTo>
                    <a:pt x="191120" y="8532"/>
                  </a:lnTo>
                  <a:lnTo>
                    <a:pt x="233610" y="43457"/>
                  </a:lnTo>
                  <a:lnTo>
                    <a:pt x="244921" y="79375"/>
                  </a:lnTo>
                  <a:lnTo>
                    <a:pt x="238993" y="97755"/>
                  </a:lnTo>
                  <a:lnTo>
                    <a:pt x="226069" y="116879"/>
                  </a:lnTo>
                  <a:lnTo>
                    <a:pt x="209872" y="136301"/>
                  </a:lnTo>
                  <a:lnTo>
                    <a:pt x="194121" y="155575"/>
                  </a:lnTo>
                  <a:lnTo>
                    <a:pt x="180627" y="178196"/>
                  </a:lnTo>
                  <a:lnTo>
                    <a:pt x="167134" y="203200"/>
                  </a:lnTo>
                  <a:lnTo>
                    <a:pt x="151259" y="223440"/>
                  </a:lnTo>
                  <a:lnTo>
                    <a:pt x="130621" y="231775"/>
                  </a:lnTo>
                  <a:lnTo>
                    <a:pt x="98945" y="224333"/>
                  </a:lnTo>
                  <a:lnTo>
                    <a:pt x="59382" y="205581"/>
                  </a:lnTo>
                  <a:lnTo>
                    <a:pt x="23688" y="180875"/>
                  </a:lnTo>
                  <a:lnTo>
                    <a:pt x="3621" y="155575"/>
                  </a:lnTo>
                  <a:lnTo>
                    <a:pt x="0" y="123924"/>
                  </a:lnTo>
                  <a:lnTo>
                    <a:pt x="4415" y="83343"/>
                  </a:lnTo>
                  <a:lnTo>
                    <a:pt x="14783" y="43953"/>
                  </a:lnTo>
                  <a:lnTo>
                    <a:pt x="29021" y="15875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213600" y="5316463"/>
              <a:ext cx="254000" cy="26645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213600" y="5316463"/>
              <a:ext cx="254000" cy="266700"/>
            </a:xfrm>
            <a:custGeom>
              <a:avLst/>
              <a:gdLst/>
              <a:ahLst/>
              <a:cxnLst/>
              <a:rect l="l" t="t" r="r" b="b"/>
              <a:pathLst>
                <a:path w="254000" h="266700">
                  <a:moveTo>
                    <a:pt x="0" y="87387"/>
                  </a:moveTo>
                  <a:lnTo>
                    <a:pt x="9400" y="129455"/>
                  </a:lnTo>
                  <a:lnTo>
                    <a:pt x="37107" y="184621"/>
                  </a:lnTo>
                  <a:lnTo>
                    <a:pt x="71660" y="235619"/>
                  </a:lnTo>
                  <a:lnTo>
                    <a:pt x="101600" y="265186"/>
                  </a:lnTo>
                  <a:lnTo>
                    <a:pt x="125313" y="266451"/>
                  </a:lnTo>
                  <a:lnTo>
                    <a:pt x="148431" y="249113"/>
                  </a:lnTo>
                  <a:lnTo>
                    <a:pt x="190500" y="188986"/>
                  </a:lnTo>
                  <a:lnTo>
                    <a:pt x="212700" y="147587"/>
                  </a:lnTo>
                  <a:lnTo>
                    <a:pt x="235942" y="94729"/>
                  </a:lnTo>
                  <a:lnTo>
                    <a:pt x="252337" y="44549"/>
                  </a:lnTo>
                  <a:lnTo>
                    <a:pt x="253999" y="11186"/>
                  </a:lnTo>
                  <a:lnTo>
                    <a:pt x="235049" y="0"/>
                  </a:lnTo>
                  <a:lnTo>
                    <a:pt x="201215" y="2654"/>
                  </a:lnTo>
                  <a:lnTo>
                    <a:pt x="162024" y="12749"/>
                  </a:lnTo>
                  <a:lnTo>
                    <a:pt x="127000" y="23886"/>
                  </a:lnTo>
                  <a:lnTo>
                    <a:pt x="91083" y="33585"/>
                  </a:lnTo>
                  <a:lnTo>
                    <a:pt x="50403" y="45516"/>
                  </a:lnTo>
                  <a:lnTo>
                    <a:pt x="16271" y="62508"/>
                  </a:lnTo>
                  <a:lnTo>
                    <a:pt x="0" y="87387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107287" y="5391150"/>
              <a:ext cx="240059" cy="33139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07287" y="5391150"/>
              <a:ext cx="240665" cy="331470"/>
            </a:xfrm>
            <a:custGeom>
              <a:avLst/>
              <a:gdLst/>
              <a:ahLst/>
              <a:cxnLst/>
              <a:rect l="l" t="t" r="r" b="b"/>
              <a:pathLst>
                <a:path w="240665" h="331470">
                  <a:moveTo>
                    <a:pt x="80912" y="0"/>
                  </a:moveTo>
                  <a:lnTo>
                    <a:pt x="32692" y="49014"/>
                  </a:lnTo>
                  <a:lnTo>
                    <a:pt x="15949" y="96217"/>
                  </a:lnTo>
                  <a:lnTo>
                    <a:pt x="4712" y="139700"/>
                  </a:lnTo>
                  <a:lnTo>
                    <a:pt x="0" y="179809"/>
                  </a:lnTo>
                  <a:lnTo>
                    <a:pt x="1537" y="222448"/>
                  </a:lnTo>
                  <a:lnTo>
                    <a:pt x="7838" y="261813"/>
                  </a:lnTo>
                  <a:lnTo>
                    <a:pt x="30881" y="312340"/>
                  </a:lnTo>
                  <a:lnTo>
                    <a:pt x="70321" y="331390"/>
                  </a:lnTo>
                  <a:lnTo>
                    <a:pt x="93612" y="330200"/>
                  </a:lnTo>
                  <a:lnTo>
                    <a:pt x="153739" y="299243"/>
                  </a:lnTo>
                  <a:lnTo>
                    <a:pt x="184472" y="275729"/>
                  </a:lnTo>
                  <a:lnTo>
                    <a:pt x="224383" y="236959"/>
                  </a:lnTo>
                  <a:lnTo>
                    <a:pt x="240059" y="202877"/>
                  </a:lnTo>
                  <a:lnTo>
                    <a:pt x="233312" y="177800"/>
                  </a:lnTo>
                  <a:lnTo>
                    <a:pt x="214415" y="144678"/>
                  </a:lnTo>
                  <a:lnTo>
                    <a:pt x="183096" y="99898"/>
                  </a:lnTo>
                  <a:lnTo>
                    <a:pt x="145987" y="53898"/>
                  </a:lnTo>
                  <a:lnTo>
                    <a:pt x="109716" y="17119"/>
                  </a:lnTo>
                  <a:lnTo>
                    <a:pt x="80912" y="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957615" y="5537696"/>
              <a:ext cx="205184" cy="31065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957615" y="5537696"/>
              <a:ext cx="205740" cy="311150"/>
            </a:xfrm>
            <a:custGeom>
              <a:avLst/>
              <a:gdLst/>
              <a:ahLst/>
              <a:cxnLst/>
              <a:rect l="l" t="t" r="r" b="b"/>
              <a:pathLst>
                <a:path w="205740" h="311150">
                  <a:moveTo>
                    <a:pt x="205184" y="107453"/>
                  </a:moveTo>
                  <a:lnTo>
                    <a:pt x="176609" y="44747"/>
                  </a:lnTo>
                  <a:lnTo>
                    <a:pt x="128984" y="5853"/>
                  </a:lnTo>
                  <a:lnTo>
                    <a:pt x="100633" y="0"/>
                  </a:lnTo>
                  <a:lnTo>
                    <a:pt x="67667" y="1885"/>
                  </a:lnTo>
                  <a:lnTo>
                    <a:pt x="36785" y="12104"/>
                  </a:lnTo>
                  <a:lnTo>
                    <a:pt x="14684" y="31253"/>
                  </a:lnTo>
                  <a:lnTo>
                    <a:pt x="3770" y="64864"/>
                  </a:lnTo>
                  <a:lnTo>
                    <a:pt x="0" y="110827"/>
                  </a:lnTo>
                  <a:lnTo>
                    <a:pt x="396" y="158279"/>
                  </a:lnTo>
                  <a:lnTo>
                    <a:pt x="1984" y="196354"/>
                  </a:lnTo>
                  <a:lnTo>
                    <a:pt x="8731" y="242192"/>
                  </a:lnTo>
                  <a:lnTo>
                    <a:pt x="43309" y="286543"/>
                  </a:lnTo>
                  <a:lnTo>
                    <a:pt x="84088" y="307379"/>
                  </a:lnTo>
                  <a:lnTo>
                    <a:pt x="103584" y="310654"/>
                  </a:lnTo>
                  <a:lnTo>
                    <a:pt x="121543" y="310058"/>
                  </a:lnTo>
                  <a:lnTo>
                    <a:pt x="167084" y="272554"/>
                  </a:lnTo>
                  <a:lnTo>
                    <a:pt x="193873" y="192385"/>
                  </a:lnTo>
                  <a:lnTo>
                    <a:pt x="203919" y="146645"/>
                  </a:lnTo>
                  <a:lnTo>
                    <a:pt x="205184" y="107453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048500" y="5695950"/>
              <a:ext cx="203200" cy="22892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48500" y="5695950"/>
              <a:ext cx="203200" cy="229235"/>
            </a:xfrm>
            <a:custGeom>
              <a:avLst/>
              <a:gdLst/>
              <a:ahLst/>
              <a:cxnLst/>
              <a:rect l="l" t="t" r="r" b="b"/>
              <a:pathLst>
                <a:path w="203200" h="229235">
                  <a:moveTo>
                    <a:pt x="114300" y="0"/>
                  </a:moveTo>
                  <a:lnTo>
                    <a:pt x="142031" y="13791"/>
                  </a:lnTo>
                  <a:lnTo>
                    <a:pt x="170656" y="53181"/>
                  </a:lnTo>
                  <a:lnTo>
                    <a:pt x="193327" y="100905"/>
                  </a:lnTo>
                  <a:lnTo>
                    <a:pt x="203199" y="139700"/>
                  </a:lnTo>
                  <a:lnTo>
                    <a:pt x="196651" y="168771"/>
                  </a:lnTo>
                  <a:lnTo>
                    <a:pt x="178196" y="196056"/>
                  </a:lnTo>
                  <a:lnTo>
                    <a:pt x="153194" y="217388"/>
                  </a:lnTo>
                  <a:lnTo>
                    <a:pt x="127000" y="228600"/>
                  </a:lnTo>
                  <a:lnTo>
                    <a:pt x="94208" y="228922"/>
                  </a:lnTo>
                  <a:lnTo>
                    <a:pt x="53975" y="220464"/>
                  </a:lnTo>
                  <a:lnTo>
                    <a:pt x="18504" y="203373"/>
                  </a:lnTo>
                  <a:lnTo>
                    <a:pt x="0" y="177800"/>
                  </a:lnTo>
                  <a:lnTo>
                    <a:pt x="5638" y="144678"/>
                  </a:lnTo>
                  <a:lnTo>
                    <a:pt x="27203" y="99898"/>
                  </a:lnTo>
                  <a:lnTo>
                    <a:pt x="57378" y="53898"/>
                  </a:lnTo>
                  <a:lnTo>
                    <a:pt x="88849" y="17119"/>
                  </a:lnTo>
                  <a:lnTo>
                    <a:pt x="114300" y="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746603" y="5598070"/>
              <a:ext cx="237058" cy="27597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46603" y="5598070"/>
              <a:ext cx="237490" cy="276225"/>
            </a:xfrm>
            <a:custGeom>
              <a:avLst/>
              <a:gdLst/>
              <a:ahLst/>
              <a:cxnLst/>
              <a:rect l="l" t="t" r="r" b="b"/>
              <a:pathLst>
                <a:path w="237490" h="276225">
                  <a:moveTo>
                    <a:pt x="13096" y="148679"/>
                  </a:moveTo>
                  <a:lnTo>
                    <a:pt x="3274" y="175741"/>
                  </a:lnTo>
                  <a:lnTo>
                    <a:pt x="0" y="199677"/>
                  </a:lnTo>
                  <a:lnTo>
                    <a:pt x="3274" y="220339"/>
                  </a:lnTo>
                  <a:lnTo>
                    <a:pt x="13096" y="237578"/>
                  </a:lnTo>
                  <a:lnTo>
                    <a:pt x="31204" y="253355"/>
                  </a:lnTo>
                  <a:lnTo>
                    <a:pt x="56753" y="267344"/>
                  </a:lnTo>
                  <a:lnTo>
                    <a:pt x="85874" y="275976"/>
                  </a:lnTo>
                  <a:lnTo>
                    <a:pt x="114697" y="275678"/>
                  </a:lnTo>
                  <a:lnTo>
                    <a:pt x="178990" y="243135"/>
                  </a:lnTo>
                  <a:lnTo>
                    <a:pt x="208904" y="216296"/>
                  </a:lnTo>
                  <a:lnTo>
                    <a:pt x="237058" y="150465"/>
                  </a:lnTo>
                  <a:lnTo>
                    <a:pt x="236338" y="107007"/>
                  </a:lnTo>
                  <a:lnTo>
                    <a:pt x="228773" y="65335"/>
                  </a:lnTo>
                  <a:lnTo>
                    <a:pt x="196849" y="14783"/>
                  </a:lnTo>
                  <a:lnTo>
                    <a:pt x="141287" y="0"/>
                  </a:lnTo>
                  <a:lnTo>
                    <a:pt x="114697" y="8979"/>
                  </a:lnTo>
                  <a:lnTo>
                    <a:pt x="87883" y="34156"/>
                  </a:lnTo>
                  <a:lnTo>
                    <a:pt x="58539" y="72281"/>
                  </a:lnTo>
                  <a:lnTo>
                    <a:pt x="31874" y="113680"/>
                  </a:lnTo>
                  <a:lnTo>
                    <a:pt x="13096" y="148679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90036" y="5772150"/>
              <a:ext cx="205606" cy="2286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590036" y="5772150"/>
              <a:ext cx="205740" cy="228600"/>
            </a:xfrm>
            <a:custGeom>
              <a:avLst/>
              <a:gdLst/>
              <a:ahLst/>
              <a:cxnLst/>
              <a:rect l="l" t="t" r="r" b="b"/>
              <a:pathLst>
                <a:path w="205740" h="228600">
                  <a:moveTo>
                    <a:pt x="169664" y="0"/>
                  </a:moveTo>
                  <a:lnTo>
                    <a:pt x="133151" y="11831"/>
                  </a:lnTo>
                  <a:lnTo>
                    <a:pt x="82351" y="42267"/>
                  </a:lnTo>
                  <a:lnTo>
                    <a:pt x="33932" y="80144"/>
                  </a:lnTo>
                  <a:lnTo>
                    <a:pt x="4564" y="114300"/>
                  </a:lnTo>
                  <a:lnTo>
                    <a:pt x="0" y="148010"/>
                  </a:lnTo>
                  <a:lnTo>
                    <a:pt x="10914" y="185142"/>
                  </a:lnTo>
                  <a:lnTo>
                    <a:pt x="31353" y="215428"/>
                  </a:lnTo>
                  <a:lnTo>
                    <a:pt x="55364" y="228599"/>
                  </a:lnTo>
                  <a:lnTo>
                    <a:pt x="87238" y="218975"/>
                  </a:lnTo>
                  <a:lnTo>
                    <a:pt x="128190" y="193278"/>
                  </a:lnTo>
                  <a:lnTo>
                    <a:pt x="167655" y="159841"/>
                  </a:lnTo>
                  <a:lnTo>
                    <a:pt x="195064" y="127000"/>
                  </a:lnTo>
                  <a:lnTo>
                    <a:pt x="205606" y="90636"/>
                  </a:lnTo>
                  <a:lnTo>
                    <a:pt x="203200" y="49212"/>
                  </a:lnTo>
                  <a:lnTo>
                    <a:pt x="190376" y="14932"/>
                  </a:lnTo>
                  <a:lnTo>
                    <a:pt x="169664" y="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551142" y="5556250"/>
              <a:ext cx="221257" cy="3048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551142" y="5556250"/>
              <a:ext cx="221615" cy="304800"/>
            </a:xfrm>
            <a:custGeom>
              <a:avLst/>
              <a:gdLst/>
              <a:ahLst/>
              <a:cxnLst/>
              <a:rect l="l" t="t" r="r" b="b"/>
              <a:pathLst>
                <a:path w="221615" h="304800">
                  <a:moveTo>
                    <a:pt x="43457" y="0"/>
                  </a:moveTo>
                  <a:lnTo>
                    <a:pt x="22993" y="4043"/>
                  </a:lnTo>
                  <a:lnTo>
                    <a:pt x="13096" y="32345"/>
                  </a:lnTo>
                  <a:lnTo>
                    <a:pt x="8855" y="69875"/>
                  </a:lnTo>
                  <a:lnTo>
                    <a:pt x="5357" y="101600"/>
                  </a:lnTo>
                  <a:lnTo>
                    <a:pt x="1562" y="124197"/>
                  </a:lnTo>
                  <a:lnTo>
                    <a:pt x="0" y="145454"/>
                  </a:lnTo>
                  <a:lnTo>
                    <a:pt x="1116" y="167009"/>
                  </a:lnTo>
                  <a:lnTo>
                    <a:pt x="5357" y="190499"/>
                  </a:lnTo>
                  <a:lnTo>
                    <a:pt x="11509" y="222200"/>
                  </a:lnTo>
                  <a:lnTo>
                    <a:pt x="20042" y="259556"/>
                  </a:lnTo>
                  <a:lnTo>
                    <a:pt x="33932" y="290958"/>
                  </a:lnTo>
                  <a:lnTo>
                    <a:pt x="56157" y="304799"/>
                  </a:lnTo>
                  <a:lnTo>
                    <a:pt x="96688" y="296961"/>
                  </a:lnTo>
                  <a:lnTo>
                    <a:pt x="150614" y="274240"/>
                  </a:lnTo>
                  <a:lnTo>
                    <a:pt x="198586" y="241399"/>
                  </a:lnTo>
                  <a:lnTo>
                    <a:pt x="221257" y="203199"/>
                  </a:lnTo>
                  <a:lnTo>
                    <a:pt x="212276" y="171170"/>
                  </a:lnTo>
                  <a:lnTo>
                    <a:pt x="185392" y="131115"/>
                  </a:lnTo>
                  <a:lnTo>
                    <a:pt x="147835" y="88503"/>
                  </a:lnTo>
                  <a:lnTo>
                    <a:pt x="106840" y="48800"/>
                  </a:lnTo>
                  <a:lnTo>
                    <a:pt x="69636" y="17477"/>
                  </a:lnTo>
                  <a:lnTo>
                    <a:pt x="43457" y="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344519" y="5657254"/>
              <a:ext cx="223192" cy="20230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30231" y="5642967"/>
              <a:ext cx="251767" cy="23088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57789" y="5568950"/>
              <a:ext cx="284410" cy="25320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157789" y="5568950"/>
              <a:ext cx="284480" cy="253365"/>
            </a:xfrm>
            <a:custGeom>
              <a:avLst/>
              <a:gdLst/>
              <a:ahLst/>
              <a:cxnLst/>
              <a:rect l="l" t="t" r="r" b="b"/>
              <a:pathLst>
                <a:path w="284479" h="253364">
                  <a:moveTo>
                    <a:pt x="182811" y="0"/>
                  </a:moveTo>
                  <a:lnTo>
                    <a:pt x="218108" y="22894"/>
                  </a:lnTo>
                  <a:lnTo>
                    <a:pt x="250875" y="70048"/>
                  </a:lnTo>
                  <a:lnTo>
                    <a:pt x="275010" y="123453"/>
                  </a:lnTo>
                  <a:lnTo>
                    <a:pt x="284411" y="165100"/>
                  </a:lnTo>
                  <a:lnTo>
                    <a:pt x="273893" y="191963"/>
                  </a:lnTo>
                  <a:lnTo>
                    <a:pt x="214759" y="229617"/>
                  </a:lnTo>
                  <a:lnTo>
                    <a:pt x="151135" y="249336"/>
                  </a:lnTo>
                  <a:lnTo>
                    <a:pt x="116334" y="253206"/>
                  </a:lnTo>
                  <a:lnTo>
                    <a:pt x="83021" y="251122"/>
                  </a:lnTo>
                  <a:lnTo>
                    <a:pt x="55810" y="241300"/>
                  </a:lnTo>
                  <a:lnTo>
                    <a:pt x="32246" y="220761"/>
                  </a:lnTo>
                  <a:lnTo>
                    <a:pt x="11360" y="191293"/>
                  </a:lnTo>
                  <a:lnTo>
                    <a:pt x="0" y="158253"/>
                  </a:lnTo>
                  <a:lnTo>
                    <a:pt x="5010" y="127000"/>
                  </a:lnTo>
                  <a:lnTo>
                    <a:pt x="63252" y="64008"/>
                  </a:lnTo>
                  <a:lnTo>
                    <a:pt x="106280" y="30988"/>
                  </a:lnTo>
                  <a:lnTo>
                    <a:pt x="148622" y="7112"/>
                  </a:lnTo>
                  <a:lnTo>
                    <a:pt x="182811" y="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351439" y="5492750"/>
              <a:ext cx="241448" cy="1968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351439" y="5492750"/>
              <a:ext cx="241935" cy="196850"/>
            </a:xfrm>
            <a:custGeom>
              <a:avLst/>
              <a:gdLst/>
              <a:ahLst/>
              <a:cxnLst/>
              <a:rect l="l" t="t" r="r" b="b"/>
              <a:pathLst>
                <a:path w="241934" h="196850">
                  <a:moveTo>
                    <a:pt x="1860" y="101600"/>
                  </a:moveTo>
                  <a:lnTo>
                    <a:pt x="11757" y="73223"/>
                  </a:lnTo>
                  <a:lnTo>
                    <a:pt x="29840" y="41275"/>
                  </a:lnTo>
                  <a:lnTo>
                    <a:pt x="52982" y="14089"/>
                  </a:lnTo>
                  <a:lnTo>
                    <a:pt x="78060" y="0"/>
                  </a:lnTo>
                  <a:lnTo>
                    <a:pt x="108396" y="3447"/>
                  </a:lnTo>
                  <a:lnTo>
                    <a:pt x="144537" y="19248"/>
                  </a:lnTo>
                  <a:lnTo>
                    <a:pt x="179189" y="41299"/>
                  </a:lnTo>
                  <a:lnTo>
                    <a:pt x="223540" y="87858"/>
                  </a:lnTo>
                  <a:lnTo>
                    <a:pt x="241449" y="144313"/>
                  </a:lnTo>
                  <a:lnTo>
                    <a:pt x="230460" y="165100"/>
                  </a:lnTo>
                  <a:lnTo>
                    <a:pt x="194444" y="180231"/>
                  </a:lnTo>
                  <a:lnTo>
                    <a:pt x="138782" y="192088"/>
                  </a:lnTo>
                  <a:lnTo>
                    <a:pt x="81334" y="196801"/>
                  </a:lnTo>
                  <a:lnTo>
                    <a:pt x="39960" y="190501"/>
                  </a:lnTo>
                  <a:lnTo>
                    <a:pt x="17710" y="173707"/>
                  </a:lnTo>
                  <a:lnTo>
                    <a:pt x="4836" y="151408"/>
                  </a:lnTo>
                  <a:lnTo>
                    <a:pt x="0" y="126429"/>
                  </a:lnTo>
                  <a:lnTo>
                    <a:pt x="1860" y="10160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175500" y="5770959"/>
              <a:ext cx="241300" cy="207814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175500" y="5770959"/>
              <a:ext cx="241300" cy="208279"/>
            </a:xfrm>
            <a:custGeom>
              <a:avLst/>
              <a:gdLst/>
              <a:ahLst/>
              <a:cxnLst/>
              <a:rect l="l" t="t" r="r" b="b"/>
              <a:pathLst>
                <a:path w="241300" h="208279">
                  <a:moveTo>
                    <a:pt x="63500" y="39290"/>
                  </a:moveTo>
                  <a:lnTo>
                    <a:pt x="92496" y="20835"/>
                  </a:lnTo>
                  <a:lnTo>
                    <a:pt x="127595" y="7143"/>
                  </a:lnTo>
                  <a:lnTo>
                    <a:pt x="162396" y="0"/>
                  </a:lnTo>
                  <a:lnTo>
                    <a:pt x="190500" y="1190"/>
                  </a:lnTo>
                  <a:lnTo>
                    <a:pt x="212055" y="13741"/>
                  </a:lnTo>
                  <a:lnTo>
                    <a:pt x="229592" y="36115"/>
                  </a:lnTo>
                  <a:lnTo>
                    <a:pt x="240283" y="63252"/>
                  </a:lnTo>
                  <a:lnTo>
                    <a:pt x="241300" y="90090"/>
                  </a:lnTo>
                  <a:lnTo>
                    <a:pt x="230312" y="120228"/>
                  </a:lnTo>
                  <a:lnTo>
                    <a:pt x="209351" y="154980"/>
                  </a:lnTo>
                  <a:lnTo>
                    <a:pt x="182141" y="185862"/>
                  </a:lnTo>
                  <a:lnTo>
                    <a:pt x="152400" y="204391"/>
                  </a:lnTo>
                  <a:lnTo>
                    <a:pt x="113407" y="207814"/>
                  </a:lnTo>
                  <a:lnTo>
                    <a:pt x="65484" y="200819"/>
                  </a:lnTo>
                  <a:lnTo>
                    <a:pt x="22919" y="186085"/>
                  </a:lnTo>
                  <a:lnTo>
                    <a:pt x="0" y="166291"/>
                  </a:lnTo>
                  <a:lnTo>
                    <a:pt x="768" y="138187"/>
                  </a:lnTo>
                  <a:lnTo>
                    <a:pt x="15676" y="102195"/>
                  </a:lnTo>
                  <a:lnTo>
                    <a:pt x="38621" y="66501"/>
                  </a:lnTo>
                  <a:lnTo>
                    <a:pt x="63500" y="3929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341592" y="5820419"/>
              <a:ext cx="291628" cy="18934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341592" y="5820419"/>
              <a:ext cx="292100" cy="189865"/>
            </a:xfrm>
            <a:custGeom>
              <a:avLst/>
              <a:gdLst/>
              <a:ahLst/>
              <a:cxnLst/>
              <a:rect l="l" t="t" r="r" b="b"/>
              <a:pathLst>
                <a:path w="292100" h="189864">
                  <a:moveTo>
                    <a:pt x="62507" y="40630"/>
                  </a:moveTo>
                  <a:lnTo>
                    <a:pt x="103658" y="21728"/>
                  </a:lnTo>
                  <a:lnTo>
                    <a:pt x="158352" y="7292"/>
                  </a:lnTo>
                  <a:lnTo>
                    <a:pt x="212749" y="0"/>
                  </a:lnTo>
                  <a:lnTo>
                    <a:pt x="253007" y="2530"/>
                  </a:lnTo>
                  <a:lnTo>
                    <a:pt x="275034" y="18851"/>
                  </a:lnTo>
                  <a:lnTo>
                    <a:pt x="286344" y="46186"/>
                  </a:lnTo>
                  <a:lnTo>
                    <a:pt x="290512" y="77092"/>
                  </a:lnTo>
                  <a:lnTo>
                    <a:pt x="291107" y="104129"/>
                  </a:lnTo>
                  <a:lnTo>
                    <a:pt x="291628" y="127198"/>
                  </a:lnTo>
                  <a:lnTo>
                    <a:pt x="278382" y="167977"/>
                  </a:lnTo>
                  <a:lnTo>
                    <a:pt x="213434" y="186171"/>
                  </a:lnTo>
                  <a:lnTo>
                    <a:pt x="157783" y="189347"/>
                  </a:lnTo>
                  <a:lnTo>
                    <a:pt x="97788" y="188331"/>
                  </a:lnTo>
                  <a:lnTo>
                    <a:pt x="45185" y="181599"/>
                  </a:lnTo>
                  <a:lnTo>
                    <a:pt x="11707" y="167629"/>
                  </a:lnTo>
                  <a:lnTo>
                    <a:pt x="0" y="138856"/>
                  </a:lnTo>
                  <a:lnTo>
                    <a:pt x="9723" y="102939"/>
                  </a:lnTo>
                  <a:lnTo>
                    <a:pt x="33139" y="67617"/>
                  </a:lnTo>
                  <a:lnTo>
                    <a:pt x="62507" y="40630"/>
                  </a:lnTo>
                  <a:close/>
                </a:path>
              </a:pathLst>
            </a:custGeom>
            <a:ln w="28575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21612" y="5681662"/>
              <a:ext cx="92075" cy="9207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56512" y="5859462"/>
              <a:ext cx="92075" cy="9207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53312" y="5897562"/>
              <a:ext cx="92075" cy="9207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237412" y="5846762"/>
              <a:ext cx="92075" cy="920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85012" y="5795962"/>
              <a:ext cx="92075" cy="920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83412" y="5643562"/>
              <a:ext cx="92075" cy="9207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148512" y="5491162"/>
              <a:ext cx="92075" cy="920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300912" y="5376862"/>
              <a:ext cx="92075" cy="920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491412" y="5376862"/>
              <a:ext cx="92075" cy="920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681912" y="5516562"/>
              <a:ext cx="92075" cy="9207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605712" y="5668962"/>
              <a:ext cx="92075" cy="9207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440612" y="5707062"/>
              <a:ext cx="92075" cy="9207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37412" y="5643562"/>
              <a:ext cx="92075" cy="920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415212" y="5567362"/>
              <a:ext cx="92075" cy="920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293100" y="4013250"/>
              <a:ext cx="624205" cy="698500"/>
            </a:xfrm>
            <a:custGeom>
              <a:avLst/>
              <a:gdLst/>
              <a:ahLst/>
              <a:cxnLst/>
              <a:rect l="l" t="t" r="r" b="b"/>
              <a:pathLst>
                <a:path w="624204" h="698500">
                  <a:moveTo>
                    <a:pt x="33223" y="575055"/>
                  </a:moveTo>
                  <a:lnTo>
                    <a:pt x="0" y="698449"/>
                  </a:lnTo>
                  <a:lnTo>
                    <a:pt x="118656" y="650989"/>
                  </a:lnTo>
                  <a:lnTo>
                    <a:pt x="106196" y="639914"/>
                  </a:lnTo>
                  <a:lnTo>
                    <a:pt x="77520" y="639914"/>
                  </a:lnTo>
                  <a:lnTo>
                    <a:pt x="49047" y="614603"/>
                  </a:lnTo>
                  <a:lnTo>
                    <a:pt x="61701" y="600367"/>
                  </a:lnTo>
                  <a:lnTo>
                    <a:pt x="33223" y="575055"/>
                  </a:lnTo>
                  <a:close/>
                </a:path>
                <a:path w="624204" h="698500">
                  <a:moveTo>
                    <a:pt x="61701" y="600367"/>
                  </a:moveTo>
                  <a:lnTo>
                    <a:pt x="49047" y="614603"/>
                  </a:lnTo>
                  <a:lnTo>
                    <a:pt x="77520" y="639914"/>
                  </a:lnTo>
                  <a:lnTo>
                    <a:pt x="90176" y="625676"/>
                  </a:lnTo>
                  <a:lnTo>
                    <a:pt x="61701" y="600367"/>
                  </a:lnTo>
                  <a:close/>
                </a:path>
                <a:path w="624204" h="698500">
                  <a:moveTo>
                    <a:pt x="90176" y="625676"/>
                  </a:moveTo>
                  <a:lnTo>
                    <a:pt x="77520" y="639914"/>
                  </a:lnTo>
                  <a:lnTo>
                    <a:pt x="106196" y="639914"/>
                  </a:lnTo>
                  <a:lnTo>
                    <a:pt x="90176" y="625676"/>
                  </a:lnTo>
                  <a:close/>
                </a:path>
                <a:path w="624204" h="698500">
                  <a:moveTo>
                    <a:pt x="595363" y="0"/>
                  </a:moveTo>
                  <a:lnTo>
                    <a:pt x="61701" y="600367"/>
                  </a:lnTo>
                  <a:lnTo>
                    <a:pt x="90176" y="625676"/>
                  </a:lnTo>
                  <a:lnTo>
                    <a:pt x="623836" y="25311"/>
                  </a:lnTo>
                  <a:lnTo>
                    <a:pt x="5953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335340" y="5793932"/>
              <a:ext cx="570865" cy="212090"/>
            </a:xfrm>
            <a:custGeom>
              <a:avLst/>
              <a:gdLst/>
              <a:ahLst/>
              <a:cxnLst/>
              <a:rect l="l" t="t" r="r" b="b"/>
              <a:pathLst>
                <a:path w="570865" h="212089">
                  <a:moveTo>
                    <a:pt x="56375" y="0"/>
                  </a:moveTo>
                  <a:lnTo>
                    <a:pt x="0" y="0"/>
                  </a:lnTo>
                  <a:lnTo>
                    <a:pt x="0" y="163636"/>
                  </a:lnTo>
                  <a:lnTo>
                    <a:pt x="59054" y="163636"/>
                  </a:lnTo>
                  <a:lnTo>
                    <a:pt x="66262" y="163462"/>
                  </a:lnTo>
                  <a:lnTo>
                    <a:pt x="110261" y="149033"/>
                  </a:lnTo>
                  <a:lnTo>
                    <a:pt x="114983" y="144326"/>
                  </a:lnTo>
                  <a:lnTo>
                    <a:pt x="21653" y="144326"/>
                  </a:lnTo>
                  <a:lnTo>
                    <a:pt x="21653" y="19310"/>
                  </a:lnTo>
                  <a:lnTo>
                    <a:pt x="114940" y="19310"/>
                  </a:lnTo>
                  <a:lnTo>
                    <a:pt x="109499" y="14063"/>
                  </a:lnTo>
                  <a:lnTo>
                    <a:pt x="73199" y="586"/>
                  </a:lnTo>
                  <a:lnTo>
                    <a:pt x="65353" y="146"/>
                  </a:lnTo>
                  <a:lnTo>
                    <a:pt x="56375" y="0"/>
                  </a:lnTo>
                  <a:close/>
                </a:path>
                <a:path w="570865" h="212089">
                  <a:moveTo>
                    <a:pt x="114940" y="19310"/>
                  </a:moveTo>
                  <a:lnTo>
                    <a:pt x="56032" y="19310"/>
                  </a:lnTo>
                  <a:lnTo>
                    <a:pt x="65026" y="19519"/>
                  </a:lnTo>
                  <a:lnTo>
                    <a:pt x="72693" y="20147"/>
                  </a:lnTo>
                  <a:lnTo>
                    <a:pt x="104533" y="41132"/>
                  </a:lnTo>
                  <a:lnTo>
                    <a:pt x="112966" y="80590"/>
                  </a:lnTo>
                  <a:lnTo>
                    <a:pt x="112697" y="89509"/>
                  </a:lnTo>
                  <a:lnTo>
                    <a:pt x="101803" y="127694"/>
                  </a:lnTo>
                  <a:lnTo>
                    <a:pt x="64249" y="144138"/>
                  </a:lnTo>
                  <a:lnTo>
                    <a:pt x="56591" y="144326"/>
                  </a:lnTo>
                  <a:lnTo>
                    <a:pt x="114983" y="144326"/>
                  </a:lnTo>
                  <a:lnTo>
                    <a:pt x="132839" y="106501"/>
                  </a:lnTo>
                  <a:lnTo>
                    <a:pt x="135293" y="80925"/>
                  </a:lnTo>
                  <a:lnTo>
                    <a:pt x="134890" y="70290"/>
                  </a:lnTo>
                  <a:lnTo>
                    <a:pt x="120816" y="26524"/>
                  </a:lnTo>
                  <a:lnTo>
                    <a:pt x="115567" y="19914"/>
                  </a:lnTo>
                  <a:lnTo>
                    <a:pt x="114940" y="19310"/>
                  </a:lnTo>
                  <a:close/>
                </a:path>
                <a:path w="570865" h="212089">
                  <a:moveTo>
                    <a:pt x="254466" y="59047"/>
                  </a:moveTo>
                  <a:lnTo>
                    <a:pt x="219875" y="59047"/>
                  </a:lnTo>
                  <a:lnTo>
                    <a:pt x="227495" y="61316"/>
                  </a:lnTo>
                  <a:lnTo>
                    <a:pt x="236423" y="69204"/>
                  </a:lnTo>
                  <a:lnTo>
                    <a:pt x="238328" y="74971"/>
                  </a:lnTo>
                  <a:lnTo>
                    <a:pt x="238213" y="88404"/>
                  </a:lnTo>
                  <a:lnTo>
                    <a:pt x="231665" y="90343"/>
                  </a:lnTo>
                  <a:lnTo>
                    <a:pt x="223510" y="92143"/>
                  </a:lnTo>
                  <a:lnTo>
                    <a:pt x="213750" y="93803"/>
                  </a:lnTo>
                  <a:lnTo>
                    <a:pt x="202387" y="95324"/>
                  </a:lnTo>
                  <a:lnTo>
                    <a:pt x="194424" y="96292"/>
                  </a:lnTo>
                  <a:lnTo>
                    <a:pt x="188468" y="97297"/>
                  </a:lnTo>
                  <a:lnTo>
                    <a:pt x="157048" y="121276"/>
                  </a:lnTo>
                  <a:lnTo>
                    <a:pt x="155727" y="126578"/>
                  </a:lnTo>
                  <a:lnTo>
                    <a:pt x="155727" y="132382"/>
                  </a:lnTo>
                  <a:lnTo>
                    <a:pt x="178971" y="163929"/>
                  </a:lnTo>
                  <a:lnTo>
                    <a:pt x="196240" y="166315"/>
                  </a:lnTo>
                  <a:lnTo>
                    <a:pt x="204127" y="166315"/>
                  </a:lnTo>
                  <a:lnTo>
                    <a:pt x="211518" y="165013"/>
                  </a:lnTo>
                  <a:lnTo>
                    <a:pt x="225285" y="159804"/>
                  </a:lnTo>
                  <a:lnTo>
                    <a:pt x="232448" y="155340"/>
                  </a:lnTo>
                  <a:lnTo>
                    <a:pt x="238051" y="150577"/>
                  </a:lnTo>
                  <a:lnTo>
                    <a:pt x="193230" y="150577"/>
                  </a:lnTo>
                  <a:lnTo>
                    <a:pt x="187299" y="148790"/>
                  </a:lnTo>
                  <a:lnTo>
                    <a:pt x="179184" y="141646"/>
                  </a:lnTo>
                  <a:lnTo>
                    <a:pt x="177164" y="137182"/>
                  </a:lnTo>
                  <a:lnTo>
                    <a:pt x="177164" y="128327"/>
                  </a:lnTo>
                  <a:lnTo>
                    <a:pt x="205397" y="111733"/>
                  </a:lnTo>
                  <a:lnTo>
                    <a:pt x="215650" y="110086"/>
                  </a:lnTo>
                  <a:lnTo>
                    <a:pt x="224539" y="108272"/>
                  </a:lnTo>
                  <a:lnTo>
                    <a:pt x="232061" y="106291"/>
                  </a:lnTo>
                  <a:lnTo>
                    <a:pt x="238213" y="104142"/>
                  </a:lnTo>
                  <a:lnTo>
                    <a:pt x="258533" y="104142"/>
                  </a:lnTo>
                  <a:lnTo>
                    <a:pt x="258533" y="78247"/>
                  </a:lnTo>
                  <a:lnTo>
                    <a:pt x="258190" y="72069"/>
                  </a:lnTo>
                  <a:lnTo>
                    <a:pt x="257530" y="68647"/>
                  </a:lnTo>
                  <a:lnTo>
                    <a:pt x="256336" y="63140"/>
                  </a:lnTo>
                  <a:lnTo>
                    <a:pt x="254466" y="59047"/>
                  </a:lnTo>
                  <a:close/>
                </a:path>
                <a:path w="570865" h="212089">
                  <a:moveTo>
                    <a:pt x="259772" y="149014"/>
                  </a:moveTo>
                  <a:lnTo>
                    <a:pt x="239890" y="149014"/>
                  </a:lnTo>
                  <a:lnTo>
                    <a:pt x="240487" y="154595"/>
                  </a:lnTo>
                  <a:lnTo>
                    <a:pt x="241820" y="159470"/>
                  </a:lnTo>
                  <a:lnTo>
                    <a:pt x="243903" y="163636"/>
                  </a:lnTo>
                  <a:lnTo>
                    <a:pt x="264896" y="163636"/>
                  </a:lnTo>
                  <a:lnTo>
                    <a:pt x="262356" y="159097"/>
                  </a:lnTo>
                  <a:lnTo>
                    <a:pt x="260667" y="154353"/>
                  </a:lnTo>
                  <a:lnTo>
                    <a:pt x="259816" y="149405"/>
                  </a:lnTo>
                  <a:lnTo>
                    <a:pt x="259772" y="149014"/>
                  </a:lnTo>
                  <a:close/>
                </a:path>
                <a:path w="570865" h="212089">
                  <a:moveTo>
                    <a:pt x="258533" y="104142"/>
                  </a:moveTo>
                  <a:lnTo>
                    <a:pt x="238213" y="104142"/>
                  </a:lnTo>
                  <a:lnTo>
                    <a:pt x="238213" y="120365"/>
                  </a:lnTo>
                  <a:lnTo>
                    <a:pt x="237134" y="127062"/>
                  </a:lnTo>
                  <a:lnTo>
                    <a:pt x="208787" y="150577"/>
                  </a:lnTo>
                  <a:lnTo>
                    <a:pt x="238051" y="150577"/>
                  </a:lnTo>
                  <a:lnTo>
                    <a:pt x="239890" y="149014"/>
                  </a:lnTo>
                  <a:lnTo>
                    <a:pt x="259772" y="149014"/>
                  </a:lnTo>
                  <a:lnTo>
                    <a:pt x="259251" y="144406"/>
                  </a:lnTo>
                  <a:lnTo>
                    <a:pt x="258869" y="137182"/>
                  </a:lnTo>
                  <a:lnTo>
                    <a:pt x="258621" y="127062"/>
                  </a:lnTo>
                  <a:lnTo>
                    <a:pt x="258533" y="104142"/>
                  </a:lnTo>
                  <a:close/>
                </a:path>
                <a:path w="570865" h="212089">
                  <a:moveTo>
                    <a:pt x="222770" y="42416"/>
                  </a:moveTo>
                  <a:lnTo>
                    <a:pt x="212648" y="42416"/>
                  </a:lnTo>
                  <a:lnTo>
                    <a:pt x="205238" y="42678"/>
                  </a:lnTo>
                  <a:lnTo>
                    <a:pt x="163906" y="63717"/>
                  </a:lnTo>
                  <a:lnTo>
                    <a:pt x="159181" y="78916"/>
                  </a:lnTo>
                  <a:lnTo>
                    <a:pt x="178828" y="81594"/>
                  </a:lnTo>
                  <a:lnTo>
                    <a:pt x="180987" y="73186"/>
                  </a:lnTo>
                  <a:lnTo>
                    <a:pt x="184315" y="67326"/>
                  </a:lnTo>
                  <a:lnTo>
                    <a:pt x="193319" y="60703"/>
                  </a:lnTo>
                  <a:lnTo>
                    <a:pt x="200304" y="59047"/>
                  </a:lnTo>
                  <a:lnTo>
                    <a:pt x="254466" y="59047"/>
                  </a:lnTo>
                  <a:lnTo>
                    <a:pt x="254253" y="58582"/>
                  </a:lnTo>
                  <a:lnTo>
                    <a:pt x="248297" y="51365"/>
                  </a:lnTo>
                  <a:lnTo>
                    <a:pt x="243649" y="48369"/>
                  </a:lnTo>
                  <a:lnTo>
                    <a:pt x="231000" y="43606"/>
                  </a:lnTo>
                  <a:lnTo>
                    <a:pt x="222770" y="42416"/>
                  </a:lnTo>
                  <a:close/>
                </a:path>
                <a:path w="570865" h="212089">
                  <a:moveTo>
                    <a:pt x="286410" y="190426"/>
                  </a:moveTo>
                  <a:lnTo>
                    <a:pt x="288645" y="209289"/>
                  </a:lnTo>
                  <a:lnTo>
                    <a:pt x="293408" y="210926"/>
                  </a:lnTo>
                  <a:lnTo>
                    <a:pt x="297726" y="211745"/>
                  </a:lnTo>
                  <a:lnTo>
                    <a:pt x="307987" y="211745"/>
                  </a:lnTo>
                  <a:lnTo>
                    <a:pt x="313499" y="210201"/>
                  </a:lnTo>
                  <a:lnTo>
                    <a:pt x="322719" y="204025"/>
                  </a:lnTo>
                  <a:lnTo>
                    <a:pt x="326821" y="199169"/>
                  </a:lnTo>
                  <a:lnTo>
                    <a:pt x="330557" y="192211"/>
                  </a:lnTo>
                  <a:lnTo>
                    <a:pt x="294627" y="192211"/>
                  </a:lnTo>
                  <a:lnTo>
                    <a:pt x="290804" y="191616"/>
                  </a:lnTo>
                  <a:lnTo>
                    <a:pt x="286410" y="190426"/>
                  </a:lnTo>
                  <a:close/>
                </a:path>
                <a:path w="570865" h="212089">
                  <a:moveTo>
                    <a:pt x="299808" y="45095"/>
                  </a:moveTo>
                  <a:lnTo>
                    <a:pt x="278155" y="45095"/>
                  </a:lnTo>
                  <a:lnTo>
                    <a:pt x="323138" y="163860"/>
                  </a:lnTo>
                  <a:lnTo>
                    <a:pt x="322313" y="166018"/>
                  </a:lnTo>
                  <a:lnTo>
                    <a:pt x="321716" y="167655"/>
                  </a:lnTo>
                  <a:lnTo>
                    <a:pt x="321348" y="168771"/>
                  </a:lnTo>
                  <a:lnTo>
                    <a:pt x="318515" y="176733"/>
                  </a:lnTo>
                  <a:lnTo>
                    <a:pt x="302374" y="192211"/>
                  </a:lnTo>
                  <a:lnTo>
                    <a:pt x="330557" y="192211"/>
                  </a:lnTo>
                  <a:lnTo>
                    <a:pt x="350810" y="141201"/>
                  </a:lnTo>
                  <a:lnTo>
                    <a:pt x="333070" y="141201"/>
                  </a:lnTo>
                  <a:lnTo>
                    <a:pt x="331110" y="134085"/>
                  </a:lnTo>
                  <a:lnTo>
                    <a:pt x="329023" y="127136"/>
                  </a:lnTo>
                  <a:lnTo>
                    <a:pt x="326810" y="120355"/>
                  </a:lnTo>
                  <a:lnTo>
                    <a:pt x="324472" y="113742"/>
                  </a:lnTo>
                  <a:lnTo>
                    <a:pt x="299808" y="45095"/>
                  </a:lnTo>
                  <a:close/>
                </a:path>
                <a:path w="570865" h="212089">
                  <a:moveTo>
                    <a:pt x="386753" y="45095"/>
                  </a:moveTo>
                  <a:lnTo>
                    <a:pt x="366661" y="45095"/>
                  </a:lnTo>
                  <a:lnTo>
                    <a:pt x="341325" y="114188"/>
                  </a:lnTo>
                  <a:lnTo>
                    <a:pt x="339010" y="120815"/>
                  </a:lnTo>
                  <a:lnTo>
                    <a:pt x="336864" y="127527"/>
                  </a:lnTo>
                  <a:lnTo>
                    <a:pt x="334885" y="134322"/>
                  </a:lnTo>
                  <a:lnTo>
                    <a:pt x="333070" y="141201"/>
                  </a:lnTo>
                  <a:lnTo>
                    <a:pt x="350810" y="141201"/>
                  </a:lnTo>
                  <a:lnTo>
                    <a:pt x="386753" y="45095"/>
                  </a:lnTo>
                  <a:close/>
                </a:path>
                <a:path w="570865" h="212089">
                  <a:moveTo>
                    <a:pt x="482853" y="118988"/>
                  </a:moveTo>
                  <a:lnTo>
                    <a:pt x="461759" y="120774"/>
                  </a:lnTo>
                  <a:lnTo>
                    <a:pt x="463516" y="130590"/>
                  </a:lnTo>
                  <a:lnTo>
                    <a:pt x="466790" y="139387"/>
                  </a:lnTo>
                  <a:lnTo>
                    <a:pt x="503675" y="165645"/>
                  </a:lnTo>
                  <a:lnTo>
                    <a:pt x="514324" y="166427"/>
                  </a:lnTo>
                  <a:lnTo>
                    <a:pt x="527226" y="165185"/>
                  </a:lnTo>
                  <a:lnTo>
                    <a:pt x="538689" y="161460"/>
                  </a:lnTo>
                  <a:lnTo>
                    <a:pt x="548714" y="155251"/>
                  </a:lnTo>
                  <a:lnTo>
                    <a:pt x="553994" y="149906"/>
                  </a:lnTo>
                  <a:lnTo>
                    <a:pt x="506298" y="149906"/>
                  </a:lnTo>
                  <a:lnTo>
                    <a:pt x="499427" y="147321"/>
                  </a:lnTo>
                  <a:lnTo>
                    <a:pt x="493737" y="142149"/>
                  </a:lnTo>
                  <a:lnTo>
                    <a:pt x="489851" y="137793"/>
                  </a:lnTo>
                  <a:lnTo>
                    <a:pt x="486743" y="132481"/>
                  </a:lnTo>
                  <a:lnTo>
                    <a:pt x="484411" y="126212"/>
                  </a:lnTo>
                  <a:lnTo>
                    <a:pt x="482853" y="118988"/>
                  </a:lnTo>
                  <a:close/>
                </a:path>
                <a:path w="570865" h="212089">
                  <a:moveTo>
                    <a:pt x="557864" y="72889"/>
                  </a:moveTo>
                  <a:lnTo>
                    <a:pt x="513994" y="72889"/>
                  </a:lnTo>
                  <a:lnTo>
                    <a:pt x="521433" y="73509"/>
                  </a:lnTo>
                  <a:lnTo>
                    <a:pt x="528127" y="75372"/>
                  </a:lnTo>
                  <a:lnTo>
                    <a:pt x="548932" y="109946"/>
                  </a:lnTo>
                  <a:lnTo>
                    <a:pt x="548303" y="118541"/>
                  </a:lnTo>
                  <a:lnTo>
                    <a:pt x="521303" y="149223"/>
                  </a:lnTo>
                  <a:lnTo>
                    <a:pt x="514324" y="149906"/>
                  </a:lnTo>
                  <a:lnTo>
                    <a:pt x="553994" y="149906"/>
                  </a:lnTo>
                  <a:lnTo>
                    <a:pt x="570255" y="108160"/>
                  </a:lnTo>
                  <a:lnTo>
                    <a:pt x="569333" y="97026"/>
                  </a:lnTo>
                  <a:lnTo>
                    <a:pt x="566569" y="86953"/>
                  </a:lnTo>
                  <a:lnTo>
                    <a:pt x="561961" y="77940"/>
                  </a:lnTo>
                  <a:lnTo>
                    <a:pt x="557864" y="72889"/>
                  </a:lnTo>
                  <a:close/>
                </a:path>
                <a:path w="570865" h="212089">
                  <a:moveTo>
                    <a:pt x="562546" y="2232"/>
                  </a:moveTo>
                  <a:lnTo>
                    <a:pt x="481177" y="2232"/>
                  </a:lnTo>
                  <a:lnTo>
                    <a:pt x="465327" y="86283"/>
                  </a:lnTo>
                  <a:lnTo>
                    <a:pt x="484187" y="88738"/>
                  </a:lnTo>
                  <a:lnTo>
                    <a:pt x="487172" y="84051"/>
                  </a:lnTo>
                  <a:lnTo>
                    <a:pt x="491261" y="80237"/>
                  </a:lnTo>
                  <a:lnTo>
                    <a:pt x="501675" y="74358"/>
                  </a:lnTo>
                  <a:lnTo>
                    <a:pt x="507517" y="72889"/>
                  </a:lnTo>
                  <a:lnTo>
                    <a:pt x="557864" y="72889"/>
                  </a:lnTo>
                  <a:lnTo>
                    <a:pt x="555510" y="69987"/>
                  </a:lnTo>
                  <a:lnTo>
                    <a:pt x="550026" y="65410"/>
                  </a:lnTo>
                  <a:lnTo>
                    <a:pt x="488429" y="65410"/>
                  </a:lnTo>
                  <a:lnTo>
                    <a:pt x="497255" y="21431"/>
                  </a:lnTo>
                  <a:lnTo>
                    <a:pt x="562546" y="21431"/>
                  </a:lnTo>
                  <a:lnTo>
                    <a:pt x="562546" y="2232"/>
                  </a:lnTo>
                  <a:close/>
                </a:path>
                <a:path w="570865" h="212089">
                  <a:moveTo>
                    <a:pt x="519353" y="55140"/>
                  </a:moveTo>
                  <a:lnTo>
                    <a:pt x="511350" y="55782"/>
                  </a:lnTo>
                  <a:lnTo>
                    <a:pt x="503529" y="57708"/>
                  </a:lnTo>
                  <a:lnTo>
                    <a:pt x="495890" y="60917"/>
                  </a:lnTo>
                  <a:lnTo>
                    <a:pt x="488429" y="65410"/>
                  </a:lnTo>
                  <a:lnTo>
                    <a:pt x="550026" y="65410"/>
                  </a:lnTo>
                  <a:lnTo>
                    <a:pt x="547728" y="63492"/>
                  </a:lnTo>
                  <a:lnTo>
                    <a:pt x="539108" y="58852"/>
                  </a:lnTo>
                  <a:lnTo>
                    <a:pt x="529650" y="56068"/>
                  </a:lnTo>
                  <a:lnTo>
                    <a:pt x="519353" y="551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8158950" y="5690108"/>
            <a:ext cx="1066800" cy="5562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120650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latin typeface="Arial"/>
                <a:cs typeface="Arial"/>
              </a:rPr>
              <a:t>Day 5-6  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to</a:t>
            </a:r>
            <a:r>
              <a:rPr sz="1800" dirty="0">
                <a:latin typeface="Arial"/>
                <a:cs typeface="Arial"/>
              </a:rPr>
              <a:t>cyst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537200" y="5070475"/>
            <a:ext cx="914400" cy="114300"/>
          </a:xfrm>
          <a:custGeom>
            <a:avLst/>
            <a:gdLst/>
            <a:ahLst/>
            <a:cxnLst/>
            <a:rect l="l" t="t" r="r" b="b"/>
            <a:pathLst>
              <a:path w="9144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914400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914400" h="114300">
                <a:moveTo>
                  <a:pt x="914400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914400" y="76200"/>
                </a:lnTo>
                <a:lnTo>
                  <a:pt x="9144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3517112" y="5903467"/>
            <a:ext cx="2159635" cy="55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Day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11-14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75"/>
              </a:lnSpc>
            </a:pPr>
            <a:r>
              <a:rPr sz="1800" spc="-15" dirty="0">
                <a:latin typeface="Arial"/>
                <a:cs typeface="Arial"/>
              </a:rPr>
              <a:t>Tissue </a:t>
            </a:r>
            <a:r>
              <a:rPr sz="1800" spc="-10" dirty="0">
                <a:latin typeface="Arial"/>
                <a:cs typeface="Arial"/>
              </a:rPr>
              <a:t>Differentiation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3651250" y="4279900"/>
            <a:ext cx="1816100" cy="1638300"/>
            <a:chOff x="3651250" y="4279900"/>
            <a:chExt cx="1816100" cy="1638300"/>
          </a:xfrm>
        </p:grpSpPr>
        <p:sp>
          <p:nvSpPr>
            <p:cNvPr id="144" name="object 144"/>
            <p:cNvSpPr/>
            <p:nvPr/>
          </p:nvSpPr>
          <p:spPr>
            <a:xfrm>
              <a:off x="3670300" y="4298950"/>
              <a:ext cx="1778000" cy="160020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670300" y="4298950"/>
              <a:ext cx="1778000" cy="1600200"/>
            </a:xfrm>
            <a:custGeom>
              <a:avLst/>
              <a:gdLst/>
              <a:ahLst/>
              <a:cxnLst/>
              <a:rect l="l" t="t" r="r" b="b"/>
              <a:pathLst>
                <a:path w="1778000" h="1600200">
                  <a:moveTo>
                    <a:pt x="0" y="800100"/>
                  </a:moveTo>
                  <a:lnTo>
                    <a:pt x="1407" y="754698"/>
                  </a:lnTo>
                  <a:lnTo>
                    <a:pt x="5579" y="709960"/>
                  </a:lnTo>
                  <a:lnTo>
                    <a:pt x="12440" y="665954"/>
                  </a:lnTo>
                  <a:lnTo>
                    <a:pt x="21916" y="622747"/>
                  </a:lnTo>
                  <a:lnTo>
                    <a:pt x="33931" y="580408"/>
                  </a:lnTo>
                  <a:lnTo>
                    <a:pt x="48411" y="539003"/>
                  </a:lnTo>
                  <a:lnTo>
                    <a:pt x="65280" y="498601"/>
                  </a:lnTo>
                  <a:lnTo>
                    <a:pt x="84463" y="459268"/>
                  </a:lnTo>
                  <a:lnTo>
                    <a:pt x="105886" y="421073"/>
                  </a:lnTo>
                  <a:lnTo>
                    <a:pt x="129472" y="384082"/>
                  </a:lnTo>
                  <a:lnTo>
                    <a:pt x="155148" y="348363"/>
                  </a:lnTo>
                  <a:lnTo>
                    <a:pt x="182838" y="313985"/>
                  </a:lnTo>
                  <a:lnTo>
                    <a:pt x="212467" y="281014"/>
                  </a:lnTo>
                  <a:lnTo>
                    <a:pt x="243960" y="249517"/>
                  </a:lnTo>
                  <a:lnTo>
                    <a:pt x="277242" y="219564"/>
                  </a:lnTo>
                  <a:lnTo>
                    <a:pt x="312237" y="191220"/>
                  </a:lnTo>
                  <a:lnTo>
                    <a:pt x="348872" y="164554"/>
                  </a:lnTo>
                  <a:lnTo>
                    <a:pt x="387070" y="139633"/>
                  </a:lnTo>
                  <a:lnTo>
                    <a:pt x="426758" y="116525"/>
                  </a:lnTo>
                  <a:lnTo>
                    <a:pt x="467858" y="95297"/>
                  </a:lnTo>
                  <a:lnTo>
                    <a:pt x="510298" y="76017"/>
                  </a:lnTo>
                  <a:lnTo>
                    <a:pt x="554001" y="58752"/>
                  </a:lnTo>
                  <a:lnTo>
                    <a:pt x="598893" y="43570"/>
                  </a:lnTo>
                  <a:lnTo>
                    <a:pt x="644898" y="30538"/>
                  </a:lnTo>
                  <a:lnTo>
                    <a:pt x="691942" y="19724"/>
                  </a:lnTo>
                  <a:lnTo>
                    <a:pt x="739949" y="11196"/>
                  </a:lnTo>
                  <a:lnTo>
                    <a:pt x="788844" y="5021"/>
                  </a:lnTo>
                  <a:lnTo>
                    <a:pt x="838553" y="1266"/>
                  </a:lnTo>
                  <a:lnTo>
                    <a:pt x="889000" y="0"/>
                  </a:lnTo>
                  <a:lnTo>
                    <a:pt x="939447" y="1266"/>
                  </a:lnTo>
                  <a:lnTo>
                    <a:pt x="989156" y="5021"/>
                  </a:lnTo>
                  <a:lnTo>
                    <a:pt x="1038051" y="11196"/>
                  </a:lnTo>
                  <a:lnTo>
                    <a:pt x="1086058" y="19724"/>
                  </a:lnTo>
                  <a:lnTo>
                    <a:pt x="1133102" y="30538"/>
                  </a:lnTo>
                  <a:lnTo>
                    <a:pt x="1179107" y="43570"/>
                  </a:lnTo>
                  <a:lnTo>
                    <a:pt x="1223999" y="58752"/>
                  </a:lnTo>
                  <a:lnTo>
                    <a:pt x="1267702" y="76017"/>
                  </a:lnTo>
                  <a:lnTo>
                    <a:pt x="1310141" y="95297"/>
                  </a:lnTo>
                  <a:lnTo>
                    <a:pt x="1351242" y="116525"/>
                  </a:lnTo>
                  <a:lnTo>
                    <a:pt x="1390929" y="139633"/>
                  </a:lnTo>
                  <a:lnTo>
                    <a:pt x="1429128" y="164554"/>
                  </a:lnTo>
                  <a:lnTo>
                    <a:pt x="1465762" y="191220"/>
                  </a:lnTo>
                  <a:lnTo>
                    <a:pt x="1500758" y="219564"/>
                  </a:lnTo>
                  <a:lnTo>
                    <a:pt x="1534040" y="249517"/>
                  </a:lnTo>
                  <a:lnTo>
                    <a:pt x="1565533" y="281014"/>
                  </a:lnTo>
                  <a:lnTo>
                    <a:pt x="1595162" y="313985"/>
                  </a:lnTo>
                  <a:lnTo>
                    <a:pt x="1622852" y="348363"/>
                  </a:lnTo>
                  <a:lnTo>
                    <a:pt x="1648528" y="384082"/>
                  </a:lnTo>
                  <a:lnTo>
                    <a:pt x="1672114" y="421073"/>
                  </a:lnTo>
                  <a:lnTo>
                    <a:pt x="1693537" y="459268"/>
                  </a:lnTo>
                  <a:lnTo>
                    <a:pt x="1712720" y="498601"/>
                  </a:lnTo>
                  <a:lnTo>
                    <a:pt x="1729589" y="539003"/>
                  </a:lnTo>
                  <a:lnTo>
                    <a:pt x="1744069" y="580408"/>
                  </a:lnTo>
                  <a:lnTo>
                    <a:pt x="1756084" y="622747"/>
                  </a:lnTo>
                  <a:lnTo>
                    <a:pt x="1765560" y="665954"/>
                  </a:lnTo>
                  <a:lnTo>
                    <a:pt x="1772421" y="709960"/>
                  </a:lnTo>
                  <a:lnTo>
                    <a:pt x="1776593" y="754698"/>
                  </a:lnTo>
                  <a:lnTo>
                    <a:pt x="1778001" y="800100"/>
                  </a:lnTo>
                  <a:lnTo>
                    <a:pt x="1776593" y="845502"/>
                  </a:lnTo>
                  <a:lnTo>
                    <a:pt x="1772421" y="890240"/>
                  </a:lnTo>
                  <a:lnTo>
                    <a:pt x="1765560" y="934245"/>
                  </a:lnTo>
                  <a:lnTo>
                    <a:pt x="1756084" y="977452"/>
                  </a:lnTo>
                  <a:lnTo>
                    <a:pt x="1744069" y="1019791"/>
                  </a:lnTo>
                  <a:lnTo>
                    <a:pt x="1729589" y="1061195"/>
                  </a:lnTo>
                  <a:lnTo>
                    <a:pt x="1712720" y="1101598"/>
                  </a:lnTo>
                  <a:lnTo>
                    <a:pt x="1693537" y="1140931"/>
                  </a:lnTo>
                  <a:lnTo>
                    <a:pt x="1672114" y="1179126"/>
                  </a:lnTo>
                  <a:lnTo>
                    <a:pt x="1648528" y="1216117"/>
                  </a:lnTo>
                  <a:lnTo>
                    <a:pt x="1622852" y="1251835"/>
                  </a:lnTo>
                  <a:lnTo>
                    <a:pt x="1595162" y="1286214"/>
                  </a:lnTo>
                  <a:lnTo>
                    <a:pt x="1565533" y="1319185"/>
                  </a:lnTo>
                  <a:lnTo>
                    <a:pt x="1534040" y="1350681"/>
                  </a:lnTo>
                  <a:lnTo>
                    <a:pt x="1500758" y="1380635"/>
                  </a:lnTo>
                  <a:lnTo>
                    <a:pt x="1465762" y="1408979"/>
                  </a:lnTo>
                  <a:lnTo>
                    <a:pt x="1429128" y="1435645"/>
                  </a:lnTo>
                  <a:lnTo>
                    <a:pt x="1390929" y="1460566"/>
                  </a:lnTo>
                  <a:lnTo>
                    <a:pt x="1351242" y="1483674"/>
                  </a:lnTo>
                  <a:lnTo>
                    <a:pt x="1310141" y="1504902"/>
                  </a:lnTo>
                  <a:lnTo>
                    <a:pt x="1267702" y="1524183"/>
                  </a:lnTo>
                  <a:lnTo>
                    <a:pt x="1223999" y="1541448"/>
                  </a:lnTo>
                  <a:lnTo>
                    <a:pt x="1179107" y="1556630"/>
                  </a:lnTo>
                  <a:lnTo>
                    <a:pt x="1133102" y="1569662"/>
                  </a:lnTo>
                  <a:lnTo>
                    <a:pt x="1086058" y="1580476"/>
                  </a:lnTo>
                  <a:lnTo>
                    <a:pt x="1038051" y="1589004"/>
                  </a:lnTo>
                  <a:lnTo>
                    <a:pt x="989156" y="1595179"/>
                  </a:lnTo>
                  <a:lnTo>
                    <a:pt x="939447" y="1598934"/>
                  </a:lnTo>
                  <a:lnTo>
                    <a:pt x="889000" y="1600200"/>
                  </a:lnTo>
                  <a:lnTo>
                    <a:pt x="838553" y="1598934"/>
                  </a:lnTo>
                  <a:lnTo>
                    <a:pt x="788844" y="1595179"/>
                  </a:lnTo>
                  <a:lnTo>
                    <a:pt x="739949" y="1589004"/>
                  </a:lnTo>
                  <a:lnTo>
                    <a:pt x="691942" y="1580476"/>
                  </a:lnTo>
                  <a:lnTo>
                    <a:pt x="644898" y="1569662"/>
                  </a:lnTo>
                  <a:lnTo>
                    <a:pt x="598893" y="1556630"/>
                  </a:lnTo>
                  <a:lnTo>
                    <a:pt x="554001" y="1541448"/>
                  </a:lnTo>
                  <a:lnTo>
                    <a:pt x="510298" y="1524183"/>
                  </a:lnTo>
                  <a:lnTo>
                    <a:pt x="467858" y="1504902"/>
                  </a:lnTo>
                  <a:lnTo>
                    <a:pt x="426758" y="1483674"/>
                  </a:lnTo>
                  <a:lnTo>
                    <a:pt x="387070" y="1460566"/>
                  </a:lnTo>
                  <a:lnTo>
                    <a:pt x="348872" y="1435645"/>
                  </a:lnTo>
                  <a:lnTo>
                    <a:pt x="312237" y="1408979"/>
                  </a:lnTo>
                  <a:lnTo>
                    <a:pt x="277242" y="1380635"/>
                  </a:lnTo>
                  <a:lnTo>
                    <a:pt x="243960" y="1350681"/>
                  </a:lnTo>
                  <a:lnTo>
                    <a:pt x="212467" y="1319185"/>
                  </a:lnTo>
                  <a:lnTo>
                    <a:pt x="182838" y="1286214"/>
                  </a:lnTo>
                  <a:lnTo>
                    <a:pt x="155148" y="1251835"/>
                  </a:lnTo>
                  <a:lnTo>
                    <a:pt x="129472" y="1216117"/>
                  </a:lnTo>
                  <a:lnTo>
                    <a:pt x="105886" y="1179126"/>
                  </a:lnTo>
                  <a:lnTo>
                    <a:pt x="84463" y="1140931"/>
                  </a:lnTo>
                  <a:lnTo>
                    <a:pt x="65280" y="1101598"/>
                  </a:lnTo>
                  <a:lnTo>
                    <a:pt x="48411" y="1061195"/>
                  </a:lnTo>
                  <a:lnTo>
                    <a:pt x="33931" y="1019791"/>
                  </a:lnTo>
                  <a:lnTo>
                    <a:pt x="21916" y="977452"/>
                  </a:lnTo>
                  <a:lnTo>
                    <a:pt x="12440" y="934245"/>
                  </a:lnTo>
                  <a:lnTo>
                    <a:pt x="5579" y="890240"/>
                  </a:lnTo>
                  <a:lnTo>
                    <a:pt x="1407" y="845502"/>
                  </a:lnTo>
                  <a:lnTo>
                    <a:pt x="0" y="800100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67426" y="4915817"/>
              <a:ext cx="389862" cy="979463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367425" y="4915816"/>
              <a:ext cx="389890" cy="979805"/>
            </a:xfrm>
            <a:custGeom>
              <a:avLst/>
              <a:gdLst/>
              <a:ahLst/>
              <a:cxnLst/>
              <a:rect l="l" t="t" r="r" b="b"/>
              <a:pathLst>
                <a:path w="389889" h="979804">
                  <a:moveTo>
                    <a:pt x="366570" y="958963"/>
                  </a:moveTo>
                  <a:lnTo>
                    <a:pt x="378179" y="929134"/>
                  </a:lnTo>
                  <a:lnTo>
                    <a:pt x="385597" y="891490"/>
                  </a:lnTo>
                  <a:lnTo>
                    <a:pt x="389324" y="847367"/>
                  </a:lnTo>
                  <a:lnTo>
                    <a:pt x="389863" y="798101"/>
                  </a:lnTo>
                  <a:lnTo>
                    <a:pt x="387716" y="745030"/>
                  </a:lnTo>
                  <a:lnTo>
                    <a:pt x="383385" y="689490"/>
                  </a:lnTo>
                  <a:lnTo>
                    <a:pt x="377373" y="632818"/>
                  </a:lnTo>
                  <a:lnTo>
                    <a:pt x="370182" y="576350"/>
                  </a:lnTo>
                  <a:lnTo>
                    <a:pt x="362313" y="521424"/>
                  </a:lnTo>
                  <a:lnTo>
                    <a:pt x="354269" y="469375"/>
                  </a:lnTo>
                  <a:lnTo>
                    <a:pt x="346553" y="421540"/>
                  </a:lnTo>
                  <a:lnTo>
                    <a:pt x="339665" y="379257"/>
                  </a:lnTo>
                  <a:lnTo>
                    <a:pt x="329083" y="320407"/>
                  </a:lnTo>
                  <a:lnTo>
                    <a:pt x="316490" y="262141"/>
                  </a:lnTo>
                  <a:lnTo>
                    <a:pt x="302243" y="206104"/>
                  </a:lnTo>
                  <a:lnTo>
                    <a:pt x="286695" y="153942"/>
                  </a:lnTo>
                  <a:lnTo>
                    <a:pt x="270201" y="107299"/>
                  </a:lnTo>
                  <a:lnTo>
                    <a:pt x="253116" y="67821"/>
                  </a:lnTo>
                  <a:lnTo>
                    <a:pt x="218591" y="16941"/>
                  </a:lnTo>
                  <a:lnTo>
                    <a:pt x="167521" y="0"/>
                  </a:lnTo>
                  <a:lnTo>
                    <a:pt x="140188" y="10714"/>
                  </a:lnTo>
                  <a:lnTo>
                    <a:pt x="90099" y="80577"/>
                  </a:lnTo>
                  <a:lnTo>
                    <a:pt x="70613" y="143752"/>
                  </a:lnTo>
                  <a:lnTo>
                    <a:pt x="55639" y="218667"/>
                  </a:lnTo>
                  <a:lnTo>
                    <a:pt x="47420" y="266359"/>
                  </a:lnTo>
                  <a:lnTo>
                    <a:pt x="39076" y="319282"/>
                  </a:lnTo>
                  <a:lnTo>
                    <a:pt x="30878" y="376238"/>
                  </a:lnTo>
                  <a:lnTo>
                    <a:pt x="23098" y="436032"/>
                  </a:lnTo>
                  <a:lnTo>
                    <a:pt x="16009" y="497469"/>
                  </a:lnTo>
                  <a:lnTo>
                    <a:pt x="9883" y="559352"/>
                  </a:lnTo>
                  <a:lnTo>
                    <a:pt x="4991" y="620487"/>
                  </a:lnTo>
                  <a:lnTo>
                    <a:pt x="1606" y="679677"/>
                  </a:lnTo>
                  <a:lnTo>
                    <a:pt x="0" y="735728"/>
                  </a:lnTo>
                  <a:lnTo>
                    <a:pt x="444" y="787442"/>
                  </a:lnTo>
                  <a:lnTo>
                    <a:pt x="3211" y="833626"/>
                  </a:lnTo>
                  <a:lnTo>
                    <a:pt x="8573" y="873082"/>
                  </a:lnTo>
                  <a:lnTo>
                    <a:pt x="39260" y="941891"/>
                  </a:lnTo>
                  <a:lnTo>
                    <a:pt x="72278" y="964965"/>
                  </a:lnTo>
                  <a:lnTo>
                    <a:pt x="113088" y="976576"/>
                  </a:lnTo>
                  <a:lnTo>
                    <a:pt x="158922" y="979465"/>
                  </a:lnTo>
                  <a:lnTo>
                    <a:pt x="207012" y="976371"/>
                  </a:lnTo>
                  <a:lnTo>
                    <a:pt x="254589" y="970034"/>
                  </a:lnTo>
                  <a:lnTo>
                    <a:pt x="298887" y="963194"/>
                  </a:lnTo>
                  <a:lnTo>
                    <a:pt x="337136" y="958590"/>
                  </a:lnTo>
                  <a:lnTo>
                    <a:pt x="366570" y="958963"/>
                  </a:lnTo>
                  <a:close/>
                </a:path>
              </a:pathLst>
            </a:custGeom>
            <a:ln w="3810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545660" y="4950879"/>
              <a:ext cx="0" cy="942340"/>
            </a:xfrm>
            <a:custGeom>
              <a:avLst/>
              <a:gdLst/>
              <a:ahLst/>
              <a:cxnLst/>
              <a:rect l="l" t="t" r="r" b="b"/>
              <a:pathLst>
                <a:path h="942339">
                  <a:moveTo>
                    <a:pt x="0" y="0"/>
                  </a:moveTo>
                  <a:lnTo>
                    <a:pt x="1" y="942021"/>
                  </a:lnTo>
                </a:path>
              </a:pathLst>
            </a:custGeom>
            <a:ln w="571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559109" y="5747969"/>
              <a:ext cx="160020" cy="109220"/>
            </a:xfrm>
            <a:custGeom>
              <a:avLst/>
              <a:gdLst/>
              <a:ahLst/>
              <a:cxnLst/>
              <a:rect l="l" t="t" r="r" b="b"/>
              <a:pathLst>
                <a:path w="160020" h="109220">
                  <a:moveTo>
                    <a:pt x="0" y="0"/>
                  </a:moveTo>
                  <a:lnTo>
                    <a:pt x="159749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572571" y="5655125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0" y="0"/>
                  </a:moveTo>
                  <a:lnTo>
                    <a:pt x="161431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575924" y="5562282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0" y="0"/>
                  </a:moveTo>
                  <a:lnTo>
                    <a:pt x="161431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569205" y="5469445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0" y="0"/>
                  </a:moveTo>
                  <a:lnTo>
                    <a:pt x="161431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4580966" y="5374335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0" y="0"/>
                  </a:moveTo>
                  <a:lnTo>
                    <a:pt x="161431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4565840" y="5281485"/>
              <a:ext cx="160020" cy="109220"/>
            </a:xfrm>
            <a:custGeom>
              <a:avLst/>
              <a:gdLst/>
              <a:ahLst/>
              <a:cxnLst/>
              <a:rect l="l" t="t" r="r" b="b"/>
              <a:pathLst>
                <a:path w="160020" h="109220">
                  <a:moveTo>
                    <a:pt x="0" y="0"/>
                  </a:moveTo>
                  <a:lnTo>
                    <a:pt x="159749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549025" y="5188648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0" y="0"/>
                  </a:moveTo>
                  <a:lnTo>
                    <a:pt x="161431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4532210" y="5095798"/>
              <a:ext cx="160020" cy="109220"/>
            </a:xfrm>
            <a:custGeom>
              <a:avLst/>
              <a:gdLst/>
              <a:ahLst/>
              <a:cxnLst/>
              <a:rect l="l" t="t" r="r" b="b"/>
              <a:pathLst>
                <a:path w="160020" h="109220">
                  <a:moveTo>
                    <a:pt x="0" y="0"/>
                  </a:moveTo>
                  <a:lnTo>
                    <a:pt x="159749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515396" y="5000688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0" y="0"/>
                  </a:moveTo>
                  <a:lnTo>
                    <a:pt x="161431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372456" y="5747969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161431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357324" y="5655125"/>
              <a:ext cx="163195" cy="109220"/>
            </a:xfrm>
            <a:custGeom>
              <a:avLst/>
              <a:gdLst/>
              <a:ahLst/>
              <a:cxnLst/>
              <a:rect l="l" t="t" r="r" b="b"/>
              <a:pathLst>
                <a:path w="163195" h="109220">
                  <a:moveTo>
                    <a:pt x="163113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355648" y="5562282"/>
              <a:ext cx="163195" cy="109220"/>
            </a:xfrm>
            <a:custGeom>
              <a:avLst/>
              <a:gdLst/>
              <a:ahLst/>
              <a:cxnLst/>
              <a:rect l="l" t="t" r="r" b="b"/>
              <a:pathLst>
                <a:path w="163195" h="109220">
                  <a:moveTo>
                    <a:pt x="163113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62372" y="5469445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161431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348923" y="5374335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161431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365737" y="5281485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161431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382547" y="5188648"/>
              <a:ext cx="163195" cy="109220"/>
            </a:xfrm>
            <a:custGeom>
              <a:avLst/>
              <a:gdLst/>
              <a:ahLst/>
              <a:cxnLst/>
              <a:rect l="l" t="t" r="r" b="b"/>
              <a:pathLst>
                <a:path w="163195" h="109220">
                  <a:moveTo>
                    <a:pt x="163113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99367" y="5095798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161431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416182" y="5000688"/>
              <a:ext cx="161925" cy="109220"/>
            </a:xfrm>
            <a:custGeom>
              <a:avLst/>
              <a:gdLst/>
              <a:ahLst/>
              <a:cxnLst/>
              <a:rect l="l" t="t" r="r" b="b"/>
              <a:pathLst>
                <a:path w="161925" h="109220">
                  <a:moveTo>
                    <a:pt x="161431" y="0"/>
                  </a:moveTo>
                  <a:lnTo>
                    <a:pt x="0" y="108695"/>
                  </a:lnTo>
                </a:path>
              </a:pathLst>
            </a:custGeom>
            <a:ln w="19050">
              <a:solidFill>
                <a:srgbClr val="FF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/>
          <p:nvPr/>
        </p:nvSpPr>
        <p:spPr>
          <a:xfrm>
            <a:off x="10131132" y="2006549"/>
            <a:ext cx="208279" cy="1451610"/>
          </a:xfrm>
          <a:custGeom>
            <a:avLst/>
            <a:gdLst/>
            <a:ahLst/>
            <a:cxnLst/>
            <a:rect l="l" t="t" r="r" b="b"/>
            <a:pathLst>
              <a:path w="208279" h="1451610">
                <a:moveTo>
                  <a:pt x="0" y="0"/>
                </a:moveTo>
                <a:lnTo>
                  <a:pt x="40446" y="1360"/>
                </a:lnTo>
                <a:lnTo>
                  <a:pt x="73475" y="5072"/>
                </a:lnTo>
                <a:lnTo>
                  <a:pt x="95744" y="10576"/>
                </a:lnTo>
                <a:lnTo>
                  <a:pt x="103910" y="17317"/>
                </a:lnTo>
                <a:lnTo>
                  <a:pt x="103910" y="708394"/>
                </a:lnTo>
                <a:lnTo>
                  <a:pt x="112075" y="715135"/>
                </a:lnTo>
                <a:lnTo>
                  <a:pt x="134344" y="720639"/>
                </a:lnTo>
                <a:lnTo>
                  <a:pt x="167372" y="724350"/>
                </a:lnTo>
                <a:lnTo>
                  <a:pt x="207819" y="725711"/>
                </a:lnTo>
                <a:lnTo>
                  <a:pt x="167372" y="727072"/>
                </a:lnTo>
                <a:lnTo>
                  <a:pt x="134344" y="730783"/>
                </a:lnTo>
                <a:lnTo>
                  <a:pt x="112075" y="736288"/>
                </a:lnTo>
                <a:lnTo>
                  <a:pt x="103910" y="743029"/>
                </a:lnTo>
                <a:lnTo>
                  <a:pt x="103910" y="1434110"/>
                </a:lnTo>
                <a:lnTo>
                  <a:pt x="95744" y="1440848"/>
                </a:lnTo>
                <a:lnTo>
                  <a:pt x="73475" y="1446350"/>
                </a:lnTo>
                <a:lnTo>
                  <a:pt x="40446" y="1450060"/>
                </a:lnTo>
                <a:lnTo>
                  <a:pt x="0" y="1451420"/>
                </a:lnTo>
              </a:path>
            </a:pathLst>
          </a:custGeom>
          <a:ln w="38100">
            <a:solidFill>
              <a:srgbClr val="1D9A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679127" y="4595380"/>
            <a:ext cx="208279" cy="1451610"/>
          </a:xfrm>
          <a:custGeom>
            <a:avLst/>
            <a:gdLst/>
            <a:ahLst/>
            <a:cxnLst/>
            <a:rect l="l" t="t" r="r" b="b"/>
            <a:pathLst>
              <a:path w="208279" h="1451610">
                <a:moveTo>
                  <a:pt x="0" y="0"/>
                </a:moveTo>
                <a:lnTo>
                  <a:pt x="40446" y="1360"/>
                </a:lnTo>
                <a:lnTo>
                  <a:pt x="73475" y="5072"/>
                </a:lnTo>
                <a:lnTo>
                  <a:pt x="95744" y="10576"/>
                </a:lnTo>
                <a:lnTo>
                  <a:pt x="103910" y="17317"/>
                </a:lnTo>
                <a:lnTo>
                  <a:pt x="103910" y="708394"/>
                </a:lnTo>
                <a:lnTo>
                  <a:pt x="112075" y="715135"/>
                </a:lnTo>
                <a:lnTo>
                  <a:pt x="134344" y="720639"/>
                </a:lnTo>
                <a:lnTo>
                  <a:pt x="167372" y="724350"/>
                </a:lnTo>
                <a:lnTo>
                  <a:pt x="207819" y="725711"/>
                </a:lnTo>
                <a:lnTo>
                  <a:pt x="167372" y="727072"/>
                </a:lnTo>
                <a:lnTo>
                  <a:pt x="134344" y="730783"/>
                </a:lnTo>
                <a:lnTo>
                  <a:pt x="112075" y="736288"/>
                </a:lnTo>
                <a:lnTo>
                  <a:pt x="103910" y="743029"/>
                </a:lnTo>
                <a:lnTo>
                  <a:pt x="103910" y="1434110"/>
                </a:lnTo>
                <a:lnTo>
                  <a:pt x="95744" y="1440848"/>
                </a:lnTo>
                <a:lnTo>
                  <a:pt x="73475" y="1446350"/>
                </a:lnTo>
                <a:lnTo>
                  <a:pt x="40446" y="1450060"/>
                </a:lnTo>
                <a:lnTo>
                  <a:pt x="0" y="1451420"/>
                </a:lnTo>
              </a:path>
            </a:pathLst>
          </a:custGeom>
          <a:ln w="38100">
            <a:solidFill>
              <a:srgbClr val="1D9A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10729417" y="2447035"/>
            <a:ext cx="1310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latin typeface="Carlito"/>
                <a:cs typeface="Carlito"/>
              </a:rPr>
              <a:t>T</a:t>
            </a:r>
            <a:r>
              <a:rPr sz="2400" spc="-5" dirty="0">
                <a:latin typeface="Carlito"/>
                <a:cs typeface="Carlito"/>
              </a:rPr>
              <a:t>ot</a:t>
            </a:r>
            <a:r>
              <a:rPr sz="2400" dirty="0">
                <a:latin typeface="Carlito"/>
                <a:cs typeface="Carlito"/>
              </a:rPr>
              <a:t>ip</a:t>
            </a:r>
            <a:r>
              <a:rPr sz="2400" spc="-5" dirty="0">
                <a:latin typeface="Carlito"/>
                <a:cs typeface="Carlito"/>
              </a:rPr>
              <a:t>o</a:t>
            </a:r>
            <a:r>
              <a:rPr sz="2400" spc="-30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2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10417695" y="5071364"/>
            <a:ext cx="1420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Pluripotent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72029" y="6442552"/>
            <a:ext cx="6748145" cy="369570"/>
          </a:xfrm>
          <a:custGeom>
            <a:avLst/>
            <a:gdLst/>
            <a:ahLst/>
            <a:cxnLst/>
            <a:rect l="l" t="t" r="r" b="b"/>
            <a:pathLst>
              <a:path w="6748145" h="369570">
                <a:moveTo>
                  <a:pt x="6747941" y="0"/>
                </a:moveTo>
                <a:lnTo>
                  <a:pt x="0" y="0"/>
                </a:lnTo>
                <a:lnTo>
                  <a:pt x="0" y="369332"/>
                </a:lnTo>
                <a:lnTo>
                  <a:pt x="6747941" y="369332"/>
                </a:lnTo>
                <a:lnTo>
                  <a:pt x="6747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79" y="192023"/>
            <a:ext cx="6812280" cy="1319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104224" y="1828800"/>
            <a:ext cx="6748145" cy="3886200"/>
            <a:chOff x="2104224" y="1828800"/>
            <a:chExt cx="6748145" cy="3886200"/>
          </a:xfrm>
        </p:grpSpPr>
        <p:sp>
          <p:nvSpPr>
            <p:cNvPr id="4" name="object 4"/>
            <p:cNvSpPr/>
            <p:nvPr/>
          </p:nvSpPr>
          <p:spPr>
            <a:xfrm>
              <a:off x="3422650" y="1828800"/>
              <a:ext cx="5264150" cy="388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4224" y="5345667"/>
              <a:ext cx="6748145" cy="369570"/>
            </a:xfrm>
            <a:custGeom>
              <a:avLst/>
              <a:gdLst/>
              <a:ahLst/>
              <a:cxnLst/>
              <a:rect l="l" t="t" r="r" b="b"/>
              <a:pathLst>
                <a:path w="6748145" h="369570">
                  <a:moveTo>
                    <a:pt x="6747941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6747941" y="369332"/>
                  </a:lnTo>
                  <a:lnTo>
                    <a:pt x="6747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8687" y="1828800"/>
            <a:ext cx="52641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5880" y="344424"/>
            <a:ext cx="6812280" cy="1319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4224" y="5382658"/>
            <a:ext cx="6748145" cy="369570"/>
          </a:xfrm>
          <a:custGeom>
            <a:avLst/>
            <a:gdLst/>
            <a:ahLst/>
            <a:cxnLst/>
            <a:rect l="l" t="t" r="r" b="b"/>
            <a:pathLst>
              <a:path w="6748145" h="369570">
                <a:moveTo>
                  <a:pt x="6747941" y="0"/>
                </a:moveTo>
                <a:lnTo>
                  <a:pt x="0" y="0"/>
                </a:lnTo>
                <a:lnTo>
                  <a:pt x="0" y="369332"/>
                </a:lnTo>
                <a:lnTo>
                  <a:pt x="6747941" y="369332"/>
                </a:lnTo>
                <a:lnTo>
                  <a:pt x="6747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22029" y="1030909"/>
            <a:ext cx="6748145" cy="4573905"/>
            <a:chOff x="2722029" y="1030909"/>
            <a:chExt cx="6748145" cy="4573905"/>
          </a:xfrm>
        </p:grpSpPr>
        <p:sp>
          <p:nvSpPr>
            <p:cNvPr id="3" name="object 3"/>
            <p:cNvSpPr/>
            <p:nvPr/>
          </p:nvSpPr>
          <p:spPr>
            <a:xfrm>
              <a:off x="3158832" y="1030909"/>
              <a:ext cx="6192977" cy="45732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2029" y="5234860"/>
              <a:ext cx="6748145" cy="369570"/>
            </a:xfrm>
            <a:custGeom>
              <a:avLst/>
              <a:gdLst/>
              <a:ahLst/>
              <a:cxnLst/>
              <a:rect l="l" t="t" r="r" b="b"/>
              <a:pathLst>
                <a:path w="6748145" h="369570">
                  <a:moveTo>
                    <a:pt x="6747941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6747941" y="369332"/>
                  </a:lnTo>
                  <a:lnTo>
                    <a:pt x="6747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6321" y="1071537"/>
            <a:ext cx="6650355" cy="4872355"/>
            <a:chOff x="2826321" y="1071537"/>
            <a:chExt cx="6650355" cy="4872355"/>
          </a:xfrm>
        </p:grpSpPr>
        <p:sp>
          <p:nvSpPr>
            <p:cNvPr id="3" name="object 3"/>
            <p:cNvSpPr/>
            <p:nvPr/>
          </p:nvSpPr>
          <p:spPr>
            <a:xfrm>
              <a:off x="2826321" y="1071537"/>
              <a:ext cx="6650177" cy="48720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21998" y="5565861"/>
              <a:ext cx="4255135" cy="369570"/>
            </a:xfrm>
            <a:custGeom>
              <a:avLst/>
              <a:gdLst/>
              <a:ahLst/>
              <a:cxnLst/>
              <a:rect l="l" t="t" r="r" b="b"/>
              <a:pathLst>
                <a:path w="4255134" h="369570">
                  <a:moveTo>
                    <a:pt x="4254512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4254512" y="369332"/>
                  </a:lnTo>
                  <a:lnTo>
                    <a:pt x="4254512" y="0"/>
                  </a:lnTo>
                  <a:close/>
                </a:path>
              </a:pathLst>
            </a:custGeom>
            <a:solidFill>
              <a:srgbClr val="CA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4532" y="941387"/>
            <a:ext cx="6539230" cy="5064760"/>
            <a:chOff x="3044532" y="941387"/>
            <a:chExt cx="6539230" cy="5064760"/>
          </a:xfrm>
        </p:grpSpPr>
        <p:sp>
          <p:nvSpPr>
            <p:cNvPr id="3" name="object 3"/>
            <p:cNvSpPr/>
            <p:nvPr/>
          </p:nvSpPr>
          <p:spPr>
            <a:xfrm>
              <a:off x="3044532" y="941387"/>
              <a:ext cx="6538912" cy="50645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28932" y="5636611"/>
              <a:ext cx="4255135" cy="369570"/>
            </a:xfrm>
            <a:custGeom>
              <a:avLst/>
              <a:gdLst/>
              <a:ahLst/>
              <a:cxnLst/>
              <a:rect l="l" t="t" r="r" b="b"/>
              <a:pathLst>
                <a:path w="4255134" h="369570">
                  <a:moveTo>
                    <a:pt x="4254512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4254512" y="369332"/>
                  </a:lnTo>
                  <a:lnTo>
                    <a:pt x="4254512" y="0"/>
                  </a:lnTo>
                  <a:close/>
                </a:path>
              </a:pathLst>
            </a:custGeom>
            <a:solidFill>
              <a:srgbClr val="CA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2811" y="1111427"/>
            <a:ext cx="6609080" cy="4868545"/>
            <a:chOff x="2732811" y="1111427"/>
            <a:chExt cx="6609080" cy="4868545"/>
          </a:xfrm>
        </p:grpSpPr>
        <p:sp>
          <p:nvSpPr>
            <p:cNvPr id="3" name="object 3"/>
            <p:cNvSpPr/>
            <p:nvPr/>
          </p:nvSpPr>
          <p:spPr>
            <a:xfrm>
              <a:off x="2732811" y="1111427"/>
              <a:ext cx="6608622" cy="4868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86908" y="5561900"/>
              <a:ext cx="4255135" cy="369570"/>
            </a:xfrm>
            <a:custGeom>
              <a:avLst/>
              <a:gdLst/>
              <a:ahLst/>
              <a:cxnLst/>
              <a:rect l="l" t="t" r="r" b="b"/>
              <a:pathLst>
                <a:path w="4255134" h="369570">
                  <a:moveTo>
                    <a:pt x="4254512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4254512" y="369332"/>
                  </a:lnTo>
                  <a:lnTo>
                    <a:pt x="4254512" y="0"/>
                  </a:lnTo>
                  <a:close/>
                </a:path>
              </a:pathLst>
            </a:custGeom>
            <a:solidFill>
              <a:srgbClr val="CA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2188" y="829015"/>
            <a:ext cx="6570345" cy="4876165"/>
            <a:chOff x="2982188" y="829015"/>
            <a:chExt cx="6570345" cy="4876165"/>
          </a:xfrm>
        </p:grpSpPr>
        <p:sp>
          <p:nvSpPr>
            <p:cNvPr id="3" name="object 3"/>
            <p:cNvSpPr/>
            <p:nvPr/>
          </p:nvSpPr>
          <p:spPr>
            <a:xfrm>
              <a:off x="2982188" y="829015"/>
              <a:ext cx="6570091" cy="48755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97766" y="5335276"/>
              <a:ext cx="4255135" cy="369570"/>
            </a:xfrm>
            <a:custGeom>
              <a:avLst/>
              <a:gdLst/>
              <a:ahLst/>
              <a:cxnLst/>
              <a:rect l="l" t="t" r="r" b="b"/>
              <a:pathLst>
                <a:path w="4255134" h="369570">
                  <a:moveTo>
                    <a:pt x="4254512" y="0"/>
                  </a:moveTo>
                  <a:lnTo>
                    <a:pt x="0" y="0"/>
                  </a:lnTo>
                  <a:lnTo>
                    <a:pt x="0" y="369332"/>
                  </a:lnTo>
                  <a:lnTo>
                    <a:pt x="4254512" y="369332"/>
                  </a:lnTo>
                  <a:lnTo>
                    <a:pt x="4254512" y="0"/>
                  </a:lnTo>
                  <a:close/>
                </a:path>
              </a:pathLst>
            </a:custGeom>
            <a:solidFill>
              <a:srgbClr val="CAE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5625" y="615861"/>
            <a:ext cx="3459479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65" dirty="0"/>
              <a:t>Hücresel</a:t>
            </a:r>
            <a:r>
              <a:rPr spc="-370" dirty="0"/>
              <a:t> </a:t>
            </a:r>
            <a:r>
              <a:rPr spc="-290" dirty="0"/>
              <a:t>Terapi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8027"/>
            <a:ext cx="10071100" cy="235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12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5" dirty="0">
                <a:latin typeface="Carlito"/>
                <a:cs typeface="Carlito"/>
              </a:rPr>
              <a:t>Hücre terapisi </a:t>
            </a:r>
            <a:r>
              <a:rPr sz="3200" spc="-5" dirty="0">
                <a:latin typeface="Carlito"/>
                <a:cs typeface="Carlito"/>
              </a:rPr>
              <a:t>hasarlı </a:t>
            </a:r>
            <a:r>
              <a:rPr sz="3200" spc="-15" dirty="0">
                <a:latin typeface="Carlito"/>
                <a:cs typeface="Carlito"/>
              </a:rPr>
              <a:t>doku </a:t>
            </a:r>
            <a:r>
              <a:rPr sz="3200" spc="-25" dirty="0">
                <a:latin typeface="Carlito"/>
                <a:cs typeface="Carlito"/>
              </a:rPr>
              <a:t>ve/veya </a:t>
            </a:r>
            <a:r>
              <a:rPr sz="3200" spc="-10" dirty="0">
                <a:latin typeface="Carlito"/>
                <a:cs typeface="Carlito"/>
              </a:rPr>
              <a:t>hücreleri değiştirmek </a:t>
            </a:r>
            <a:r>
              <a:rPr sz="3200" spc="-25" dirty="0">
                <a:latin typeface="Carlito"/>
                <a:cs typeface="Carlito"/>
              </a:rPr>
              <a:t>ya  </a:t>
            </a:r>
            <a:r>
              <a:rPr sz="3200" dirty="0">
                <a:latin typeface="Carlito"/>
                <a:cs typeface="Carlito"/>
              </a:rPr>
              <a:t>da onarmak </a:t>
            </a:r>
            <a:r>
              <a:rPr sz="3200" spc="-5" dirty="0">
                <a:latin typeface="Carlito"/>
                <a:cs typeface="Carlito"/>
              </a:rPr>
              <a:t>için insan </a:t>
            </a:r>
            <a:r>
              <a:rPr sz="3200" spc="-30" dirty="0">
                <a:latin typeface="Carlito"/>
                <a:cs typeface="Carlito"/>
              </a:rPr>
              <a:t>veya </a:t>
            </a:r>
            <a:r>
              <a:rPr sz="3200" spc="-20" dirty="0">
                <a:latin typeface="Carlito"/>
                <a:cs typeface="Carlito"/>
              </a:rPr>
              <a:t>hayvan </a:t>
            </a:r>
            <a:r>
              <a:rPr sz="3200" spc="-10" dirty="0">
                <a:latin typeface="Carlito"/>
                <a:cs typeface="Carlito"/>
              </a:rPr>
              <a:t>hücresi </a:t>
            </a:r>
            <a:r>
              <a:rPr sz="3200" spc="-5" dirty="0">
                <a:latin typeface="Carlito"/>
                <a:cs typeface="Carlito"/>
              </a:rPr>
              <a:t>nakli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35" dirty="0">
                <a:latin typeface="Carlito"/>
                <a:cs typeface="Carlito"/>
              </a:rPr>
              <a:t>işlemidir.</a:t>
            </a:r>
            <a:endParaRPr sz="3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8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10" dirty="0">
                <a:latin typeface="Carlito"/>
                <a:cs typeface="Carlito"/>
              </a:rPr>
              <a:t>Otolog </a:t>
            </a:r>
            <a:r>
              <a:rPr sz="3200" spc="-25" dirty="0">
                <a:latin typeface="Carlito"/>
                <a:cs typeface="Carlito"/>
              </a:rPr>
              <a:t>ya </a:t>
            </a:r>
            <a:r>
              <a:rPr sz="3200" dirty="0">
                <a:latin typeface="Carlito"/>
                <a:cs typeface="Carlito"/>
              </a:rPr>
              <a:t>da </a:t>
            </a:r>
            <a:r>
              <a:rPr sz="3200" spc="-5" dirty="0">
                <a:latin typeface="Carlito"/>
                <a:cs typeface="Carlito"/>
              </a:rPr>
              <a:t>allojenik </a:t>
            </a:r>
            <a:r>
              <a:rPr sz="3200" spc="-10" dirty="0">
                <a:latin typeface="Carlito"/>
                <a:cs typeface="Carlito"/>
              </a:rPr>
              <a:t>yoldan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gerçekleştirilebilir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2644" y="852509"/>
            <a:ext cx="7523480" cy="5372100"/>
            <a:chOff x="2462644" y="852509"/>
            <a:chExt cx="7523480" cy="5372100"/>
          </a:xfrm>
        </p:grpSpPr>
        <p:sp>
          <p:nvSpPr>
            <p:cNvPr id="3" name="object 3"/>
            <p:cNvSpPr/>
            <p:nvPr/>
          </p:nvSpPr>
          <p:spPr>
            <a:xfrm>
              <a:off x="2462644" y="852509"/>
              <a:ext cx="7523010" cy="53716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83133" y="3324171"/>
              <a:ext cx="1361440" cy="1291590"/>
            </a:xfrm>
            <a:custGeom>
              <a:avLst/>
              <a:gdLst/>
              <a:ahLst/>
              <a:cxnLst/>
              <a:rect l="l" t="t" r="r" b="b"/>
              <a:pathLst>
                <a:path w="1361439" h="1291589">
                  <a:moveTo>
                    <a:pt x="453665" y="17486"/>
                  </a:moveTo>
                  <a:lnTo>
                    <a:pt x="498218" y="8102"/>
                  </a:lnTo>
                  <a:lnTo>
                    <a:pt x="542736" y="2304"/>
                  </a:lnTo>
                  <a:lnTo>
                    <a:pt x="587077" y="0"/>
                  </a:lnTo>
                  <a:lnTo>
                    <a:pt x="631094" y="1096"/>
                  </a:lnTo>
                  <a:lnTo>
                    <a:pt x="674642" y="5501"/>
                  </a:lnTo>
                  <a:lnTo>
                    <a:pt x="717578" y="13122"/>
                  </a:lnTo>
                  <a:lnTo>
                    <a:pt x="759756" y="23865"/>
                  </a:lnTo>
                  <a:lnTo>
                    <a:pt x="801030" y="37639"/>
                  </a:lnTo>
                  <a:lnTo>
                    <a:pt x="841257" y="54351"/>
                  </a:lnTo>
                  <a:lnTo>
                    <a:pt x="880292" y="73907"/>
                  </a:lnTo>
                  <a:lnTo>
                    <a:pt x="917989" y="96216"/>
                  </a:lnTo>
                  <a:lnTo>
                    <a:pt x="954204" y="121185"/>
                  </a:lnTo>
                  <a:lnTo>
                    <a:pt x="988791" y="148720"/>
                  </a:lnTo>
                  <a:lnTo>
                    <a:pt x="1021606" y="178730"/>
                  </a:lnTo>
                  <a:lnTo>
                    <a:pt x="1052505" y="211121"/>
                  </a:lnTo>
                  <a:lnTo>
                    <a:pt x="1081341" y="245801"/>
                  </a:lnTo>
                  <a:lnTo>
                    <a:pt x="1107971" y="282677"/>
                  </a:lnTo>
                  <a:lnTo>
                    <a:pt x="1132249" y="321657"/>
                  </a:lnTo>
                  <a:lnTo>
                    <a:pt x="1154031" y="362648"/>
                  </a:lnTo>
                  <a:lnTo>
                    <a:pt x="1173171" y="405558"/>
                  </a:lnTo>
                  <a:lnTo>
                    <a:pt x="1189525" y="450292"/>
                  </a:lnTo>
                  <a:lnTo>
                    <a:pt x="1202948" y="496760"/>
                  </a:lnTo>
                  <a:lnTo>
                    <a:pt x="1215111" y="545076"/>
                  </a:lnTo>
                  <a:lnTo>
                    <a:pt x="1227275" y="593391"/>
                  </a:lnTo>
                  <a:lnTo>
                    <a:pt x="1239439" y="641706"/>
                  </a:lnTo>
                  <a:lnTo>
                    <a:pt x="1251602" y="690022"/>
                  </a:lnTo>
                  <a:lnTo>
                    <a:pt x="1263766" y="738337"/>
                  </a:lnTo>
                  <a:lnTo>
                    <a:pt x="1275930" y="786653"/>
                  </a:lnTo>
                  <a:lnTo>
                    <a:pt x="1288094" y="834968"/>
                  </a:lnTo>
                  <a:lnTo>
                    <a:pt x="1300257" y="883284"/>
                  </a:lnTo>
                  <a:lnTo>
                    <a:pt x="1312421" y="931599"/>
                  </a:lnTo>
                  <a:lnTo>
                    <a:pt x="1324585" y="979915"/>
                  </a:lnTo>
                  <a:lnTo>
                    <a:pt x="1336749" y="1028230"/>
                  </a:lnTo>
                  <a:lnTo>
                    <a:pt x="1348912" y="1076545"/>
                  </a:lnTo>
                  <a:lnTo>
                    <a:pt x="1361076" y="1124861"/>
                  </a:lnTo>
                  <a:lnTo>
                    <a:pt x="1311813" y="1137263"/>
                  </a:lnTo>
                  <a:lnTo>
                    <a:pt x="769922" y="1273688"/>
                  </a:lnTo>
                  <a:lnTo>
                    <a:pt x="725370" y="1283072"/>
                  </a:lnTo>
                  <a:lnTo>
                    <a:pt x="680851" y="1288870"/>
                  </a:lnTo>
                  <a:lnTo>
                    <a:pt x="636511" y="1291174"/>
                  </a:lnTo>
                  <a:lnTo>
                    <a:pt x="592494" y="1290077"/>
                  </a:lnTo>
                  <a:lnTo>
                    <a:pt x="548945" y="1285672"/>
                  </a:lnTo>
                  <a:lnTo>
                    <a:pt x="506010" y="1278051"/>
                  </a:lnTo>
                  <a:lnTo>
                    <a:pt x="463832" y="1267307"/>
                  </a:lnTo>
                  <a:lnTo>
                    <a:pt x="422557" y="1253533"/>
                  </a:lnTo>
                  <a:lnTo>
                    <a:pt x="382330" y="1236822"/>
                  </a:lnTo>
                  <a:lnTo>
                    <a:pt x="343295" y="1217265"/>
                  </a:lnTo>
                  <a:lnTo>
                    <a:pt x="305598" y="1194956"/>
                  </a:lnTo>
                  <a:lnTo>
                    <a:pt x="269384" y="1169987"/>
                  </a:lnTo>
                  <a:lnTo>
                    <a:pt x="234796" y="1142452"/>
                  </a:lnTo>
                  <a:lnTo>
                    <a:pt x="201981" y="1112442"/>
                  </a:lnTo>
                  <a:lnTo>
                    <a:pt x="171082" y="1080051"/>
                  </a:lnTo>
                  <a:lnTo>
                    <a:pt x="142246" y="1045371"/>
                  </a:lnTo>
                  <a:lnTo>
                    <a:pt x="115616" y="1008494"/>
                  </a:lnTo>
                  <a:lnTo>
                    <a:pt x="91338" y="969515"/>
                  </a:lnTo>
                  <a:lnTo>
                    <a:pt x="69557" y="928524"/>
                  </a:lnTo>
                  <a:lnTo>
                    <a:pt x="50417" y="885615"/>
                  </a:lnTo>
                  <a:lnTo>
                    <a:pt x="34063" y="840881"/>
                  </a:lnTo>
                  <a:lnTo>
                    <a:pt x="20640" y="794414"/>
                  </a:lnTo>
                  <a:lnTo>
                    <a:pt x="10460" y="747130"/>
                  </a:lnTo>
                  <a:lnTo>
                    <a:pt x="3683" y="699984"/>
                  </a:lnTo>
                  <a:lnTo>
                    <a:pt x="224" y="653127"/>
                  </a:lnTo>
                  <a:lnTo>
                    <a:pt x="0" y="606709"/>
                  </a:lnTo>
                  <a:lnTo>
                    <a:pt x="2926" y="560880"/>
                  </a:lnTo>
                  <a:lnTo>
                    <a:pt x="8921" y="515790"/>
                  </a:lnTo>
                  <a:lnTo>
                    <a:pt x="17898" y="471590"/>
                  </a:lnTo>
                  <a:lnTo>
                    <a:pt x="29776" y="428429"/>
                  </a:lnTo>
                  <a:lnTo>
                    <a:pt x="44470" y="386459"/>
                  </a:lnTo>
                  <a:lnTo>
                    <a:pt x="61896" y="345829"/>
                  </a:lnTo>
                  <a:lnTo>
                    <a:pt x="81971" y="306689"/>
                  </a:lnTo>
                  <a:lnTo>
                    <a:pt x="104611" y="269190"/>
                  </a:lnTo>
                  <a:lnTo>
                    <a:pt x="129733" y="233482"/>
                  </a:lnTo>
                  <a:lnTo>
                    <a:pt x="157251" y="199715"/>
                  </a:lnTo>
                  <a:lnTo>
                    <a:pt x="187084" y="168039"/>
                  </a:lnTo>
                  <a:lnTo>
                    <a:pt x="219147" y="138605"/>
                  </a:lnTo>
                  <a:lnTo>
                    <a:pt x="253356" y="111563"/>
                  </a:lnTo>
                  <a:lnTo>
                    <a:pt x="289627" y="87062"/>
                  </a:lnTo>
                  <a:lnTo>
                    <a:pt x="327878" y="65254"/>
                  </a:lnTo>
                  <a:lnTo>
                    <a:pt x="368024" y="46289"/>
                  </a:lnTo>
                  <a:lnTo>
                    <a:pt x="409981" y="30316"/>
                  </a:lnTo>
                  <a:lnTo>
                    <a:pt x="453665" y="17486"/>
                  </a:lnTo>
                  <a:close/>
                </a:path>
              </a:pathLst>
            </a:custGeom>
            <a:ln w="76199">
              <a:solidFill>
                <a:srgbClr val="8BC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03264" y="3916680"/>
              <a:ext cx="1566671" cy="573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3264" y="4221479"/>
              <a:ext cx="978408" cy="5730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48374" y="3976116"/>
            <a:ext cx="1181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466221"/>
                </a:solidFill>
                <a:latin typeface="Arial"/>
                <a:cs typeface="Arial"/>
              </a:rPr>
              <a:t>Inner</a:t>
            </a:r>
            <a:r>
              <a:rPr sz="2000" b="1" spc="-95" dirty="0">
                <a:solidFill>
                  <a:srgbClr val="466221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66221"/>
                </a:solidFill>
                <a:latin typeface="Arial"/>
                <a:cs typeface="Arial"/>
              </a:rPr>
              <a:t>Cell  Mass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1154" y="5854819"/>
            <a:ext cx="4255135" cy="369570"/>
          </a:xfrm>
          <a:custGeom>
            <a:avLst/>
            <a:gdLst/>
            <a:ahLst/>
            <a:cxnLst/>
            <a:rect l="l" t="t" r="r" b="b"/>
            <a:pathLst>
              <a:path w="4255134" h="369570">
                <a:moveTo>
                  <a:pt x="4254512" y="0"/>
                </a:moveTo>
                <a:lnTo>
                  <a:pt x="0" y="0"/>
                </a:lnTo>
                <a:lnTo>
                  <a:pt x="0" y="369332"/>
                </a:lnTo>
                <a:lnTo>
                  <a:pt x="4254512" y="369332"/>
                </a:lnTo>
                <a:lnTo>
                  <a:pt x="4254512" y="0"/>
                </a:lnTo>
                <a:close/>
              </a:path>
            </a:pathLst>
          </a:custGeom>
          <a:solidFill>
            <a:srgbClr val="CAE4F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7552" y="316991"/>
            <a:ext cx="4048125" cy="1122045"/>
            <a:chOff x="987552" y="316991"/>
            <a:chExt cx="4048125" cy="1122045"/>
          </a:xfrm>
        </p:grpSpPr>
        <p:sp>
          <p:nvSpPr>
            <p:cNvPr id="3" name="object 3"/>
            <p:cNvSpPr/>
            <p:nvPr/>
          </p:nvSpPr>
          <p:spPr>
            <a:xfrm>
              <a:off x="987552" y="316991"/>
              <a:ext cx="1399032" cy="11216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37944" y="316991"/>
              <a:ext cx="1825752" cy="1121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15056" y="316991"/>
              <a:ext cx="1920240" cy="1121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7589" y="431457"/>
            <a:ext cx="3410585" cy="623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00" spc="-175" dirty="0">
                <a:solidFill>
                  <a:srgbClr val="7030A0"/>
                </a:solidFill>
              </a:rPr>
              <a:t>Kök </a:t>
            </a:r>
            <a:r>
              <a:rPr sz="3900" spc="-145" dirty="0">
                <a:solidFill>
                  <a:srgbClr val="7030A0"/>
                </a:solidFill>
              </a:rPr>
              <a:t>hücre</a:t>
            </a:r>
            <a:r>
              <a:rPr sz="3900" spc="-390" dirty="0">
                <a:solidFill>
                  <a:srgbClr val="7030A0"/>
                </a:solidFill>
              </a:rPr>
              <a:t> </a:t>
            </a:r>
            <a:r>
              <a:rPr sz="3900" spc="-180" dirty="0">
                <a:solidFill>
                  <a:srgbClr val="7030A0"/>
                </a:solidFill>
              </a:rPr>
              <a:t>türleri</a:t>
            </a:r>
            <a:endParaRPr sz="3900"/>
          </a:p>
        </p:txBody>
      </p:sp>
      <p:grpSp>
        <p:nvGrpSpPr>
          <p:cNvPr id="7" name="object 7"/>
          <p:cNvGrpSpPr/>
          <p:nvPr/>
        </p:nvGrpSpPr>
        <p:grpSpPr>
          <a:xfrm>
            <a:off x="2026920" y="1508760"/>
            <a:ext cx="4962525" cy="2051685"/>
            <a:chOff x="2026920" y="1508760"/>
            <a:chExt cx="4962525" cy="2051685"/>
          </a:xfrm>
        </p:grpSpPr>
        <p:sp>
          <p:nvSpPr>
            <p:cNvPr id="8" name="object 8"/>
            <p:cNvSpPr/>
            <p:nvPr/>
          </p:nvSpPr>
          <p:spPr>
            <a:xfrm>
              <a:off x="2026920" y="1508760"/>
              <a:ext cx="987552" cy="6766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8336" y="1508760"/>
              <a:ext cx="1240536" cy="6766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8024" y="1877568"/>
              <a:ext cx="1002791" cy="6766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5840" y="1874520"/>
              <a:ext cx="1850136" cy="6766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6576" y="2514600"/>
              <a:ext cx="990600" cy="67665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25696" y="2514600"/>
              <a:ext cx="1173479" cy="6766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73040" y="2514600"/>
              <a:ext cx="749808" cy="6766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6711" y="2514600"/>
              <a:ext cx="1292352" cy="6766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46576" y="2883408"/>
              <a:ext cx="1975103" cy="67665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403592" y="1874520"/>
            <a:ext cx="3039110" cy="1316990"/>
            <a:chOff x="7403592" y="1874520"/>
            <a:chExt cx="3039110" cy="1316990"/>
          </a:xfrm>
        </p:grpSpPr>
        <p:sp>
          <p:nvSpPr>
            <p:cNvPr id="18" name="object 18"/>
            <p:cNvSpPr/>
            <p:nvPr/>
          </p:nvSpPr>
          <p:spPr>
            <a:xfrm>
              <a:off x="8250936" y="1874520"/>
              <a:ext cx="1292352" cy="6766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03592" y="2514600"/>
              <a:ext cx="2039111" cy="6766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16568" y="2514600"/>
              <a:ext cx="664464" cy="6766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69552" y="2514600"/>
              <a:ext cx="734568" cy="6766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74936" y="2514600"/>
              <a:ext cx="667512" cy="6766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880616" y="2697479"/>
            <a:ext cx="1734311" cy="6766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80616" y="2883407"/>
            <a:ext cx="8458200" cy="3237230"/>
            <a:chOff x="1880616" y="2883407"/>
            <a:chExt cx="8458200" cy="3237230"/>
          </a:xfrm>
        </p:grpSpPr>
        <p:sp>
          <p:nvSpPr>
            <p:cNvPr id="25" name="object 25"/>
            <p:cNvSpPr/>
            <p:nvPr/>
          </p:nvSpPr>
          <p:spPr>
            <a:xfrm>
              <a:off x="7403592" y="2883407"/>
              <a:ext cx="1328927" cy="6766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46576" y="3703319"/>
              <a:ext cx="1566672" cy="67665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7111" y="3703319"/>
              <a:ext cx="1581912" cy="67665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57544" y="3703319"/>
              <a:ext cx="1057655" cy="67665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46576" y="4072127"/>
              <a:ext cx="1176527" cy="67360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96967" y="4072127"/>
              <a:ext cx="1139952" cy="67360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10783" y="4072127"/>
              <a:ext cx="1889760" cy="67360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03592" y="3520439"/>
              <a:ext cx="1716024" cy="67665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03592" y="3889247"/>
              <a:ext cx="512064" cy="67360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04175" y="3889247"/>
              <a:ext cx="2039112" cy="6736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217151" y="3889247"/>
              <a:ext cx="664464" cy="67360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70135" y="3889247"/>
              <a:ext cx="734568" cy="6736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3592" y="4258055"/>
              <a:ext cx="664464" cy="67360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56575" y="4258055"/>
              <a:ext cx="1328927" cy="67360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46576" y="4709159"/>
              <a:ext cx="1566672" cy="67665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087111" y="4709159"/>
              <a:ext cx="2221991" cy="67665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46576" y="5077967"/>
              <a:ext cx="1005839" cy="67360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26280" y="5077967"/>
              <a:ext cx="1225296" cy="67360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25439" y="5077967"/>
              <a:ext cx="1072896" cy="67360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69151" y="5077967"/>
              <a:ext cx="1414272" cy="67360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80616" y="5074919"/>
              <a:ext cx="2051304" cy="67665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46576" y="5446775"/>
              <a:ext cx="1975103" cy="67360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03592" y="4709159"/>
              <a:ext cx="1173479" cy="67665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65592" y="4709159"/>
              <a:ext cx="1072896" cy="67665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827008" y="4709159"/>
              <a:ext cx="579120" cy="67665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994647" y="4709159"/>
              <a:ext cx="1344168" cy="67665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03592" y="5077967"/>
              <a:ext cx="987551" cy="673607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061960" y="5077967"/>
              <a:ext cx="734568" cy="6736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70392" y="5077967"/>
              <a:ext cx="1292352" cy="67360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436608" y="5077967"/>
              <a:ext cx="886968" cy="67360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3592" y="5446775"/>
              <a:ext cx="1514855" cy="67360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1880616" y="3886200"/>
            <a:ext cx="1871472" cy="676656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1966912" y="1444625"/>
          <a:ext cx="8323580" cy="452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6969">
                <a:tc>
                  <a:txBody>
                    <a:bodyPr/>
                    <a:lstStyle/>
                    <a:p>
                      <a:pPr marL="687070" marR="230504" indent="-44958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2400" b="1" spc="-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Kök</a:t>
                      </a:r>
                      <a:r>
                        <a:rPr sz="2400" b="1" spc="-8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hücre  türü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3779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marL="105791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Özellikleri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Örnek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30" dirty="0">
                          <a:latin typeface="Arial"/>
                          <a:cs typeface="Arial"/>
                        </a:rPr>
                        <a:t>Totipotent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725805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Her hücre bir</a:t>
                      </a:r>
                      <a:r>
                        <a:rPr sz="2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canlıyı  oluşturabilir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7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16839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Embriyonun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1 ve</a:t>
                      </a:r>
                      <a:r>
                        <a:rPr sz="2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3  günleri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7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Pluripotent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14960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Hücreler 200’den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fazla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hücre tipine</a:t>
                      </a:r>
                      <a:r>
                        <a:rPr sz="2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gönüşebilir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17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692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Blastosist  (Embriyonun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2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ve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günleri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Multipotent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1445">
                        <a:lnSpc>
                          <a:spcPct val="100400"/>
                        </a:lnSpc>
                        <a:spcBef>
                          <a:spcPts val="259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Hücreler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farklılaşmıştır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ama başka doku</a:t>
                      </a:r>
                      <a:r>
                        <a:rPr sz="2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türlerini  oluşturabilir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3985" algn="just">
                        <a:lnSpc>
                          <a:spcPct val="100400"/>
                        </a:lnSpc>
                        <a:spcBef>
                          <a:spcPts val="259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Fetal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doku,</a:t>
                      </a:r>
                      <a:r>
                        <a:rPr sz="2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kordon  kanı ve erişkin kök  hücreler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628" y="212742"/>
            <a:ext cx="8242846" cy="655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32277" y="3586581"/>
            <a:ext cx="257810" cy="1935480"/>
          </a:xfrm>
          <a:custGeom>
            <a:avLst/>
            <a:gdLst/>
            <a:ahLst/>
            <a:cxnLst/>
            <a:rect l="l" t="t" r="r" b="b"/>
            <a:pathLst>
              <a:path w="257809" h="1935479">
                <a:moveTo>
                  <a:pt x="0" y="0"/>
                </a:moveTo>
                <a:lnTo>
                  <a:pt x="50106" y="1685"/>
                </a:lnTo>
                <a:lnTo>
                  <a:pt x="91023" y="6283"/>
                </a:lnTo>
                <a:lnTo>
                  <a:pt x="118611" y="13102"/>
                </a:lnTo>
                <a:lnTo>
                  <a:pt x="128727" y="21452"/>
                </a:lnTo>
                <a:lnTo>
                  <a:pt x="128727" y="946213"/>
                </a:lnTo>
                <a:lnTo>
                  <a:pt x="138842" y="954563"/>
                </a:lnTo>
                <a:lnTo>
                  <a:pt x="166429" y="961383"/>
                </a:lnTo>
                <a:lnTo>
                  <a:pt x="207346" y="965980"/>
                </a:lnTo>
                <a:lnTo>
                  <a:pt x="257453" y="967666"/>
                </a:lnTo>
                <a:lnTo>
                  <a:pt x="207346" y="969352"/>
                </a:lnTo>
                <a:lnTo>
                  <a:pt x="166429" y="973949"/>
                </a:lnTo>
                <a:lnTo>
                  <a:pt x="138842" y="980768"/>
                </a:lnTo>
                <a:lnTo>
                  <a:pt x="128727" y="989118"/>
                </a:lnTo>
                <a:lnTo>
                  <a:pt x="128727" y="1913881"/>
                </a:lnTo>
                <a:lnTo>
                  <a:pt x="118611" y="1922231"/>
                </a:lnTo>
                <a:lnTo>
                  <a:pt x="91023" y="1929049"/>
                </a:lnTo>
                <a:lnTo>
                  <a:pt x="50106" y="1933645"/>
                </a:lnTo>
                <a:lnTo>
                  <a:pt x="0" y="1935331"/>
                </a:lnTo>
              </a:path>
            </a:pathLst>
          </a:custGeom>
          <a:ln w="381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25913" y="4313427"/>
            <a:ext cx="176911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spc="5" dirty="0">
                <a:solidFill>
                  <a:srgbClr val="7030A0"/>
                </a:solidFill>
                <a:latin typeface="Carlito"/>
                <a:cs typeface="Carlito"/>
              </a:rPr>
              <a:t>Mu</a:t>
            </a:r>
            <a:r>
              <a:rPr sz="2800" spc="-5" dirty="0">
                <a:solidFill>
                  <a:srgbClr val="7030A0"/>
                </a:solidFill>
                <a:latin typeface="Carlito"/>
                <a:cs typeface="Carlito"/>
              </a:rPr>
              <a:t>l</a:t>
            </a:r>
            <a:r>
              <a:rPr sz="2800" dirty="0">
                <a:solidFill>
                  <a:srgbClr val="7030A0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7030A0"/>
                </a:solidFill>
                <a:latin typeface="Carlito"/>
                <a:cs typeface="Carlito"/>
              </a:rPr>
              <a:t>i</a:t>
            </a:r>
            <a:r>
              <a:rPr sz="2800" dirty="0">
                <a:solidFill>
                  <a:srgbClr val="7030A0"/>
                </a:solidFill>
                <a:latin typeface="Carlito"/>
                <a:cs typeface="Carlito"/>
              </a:rPr>
              <a:t>p</a:t>
            </a:r>
            <a:r>
              <a:rPr sz="2800" spc="-5" dirty="0">
                <a:solidFill>
                  <a:srgbClr val="7030A0"/>
                </a:solidFill>
                <a:latin typeface="Carlito"/>
                <a:cs typeface="Carlito"/>
              </a:rPr>
              <a:t>o</a:t>
            </a:r>
            <a:r>
              <a:rPr sz="2800" spc="-35" dirty="0">
                <a:solidFill>
                  <a:srgbClr val="7030A0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7030A0"/>
                </a:solidFill>
                <a:latin typeface="Carlito"/>
                <a:cs typeface="Carlito"/>
              </a:rPr>
              <a:t>e</a:t>
            </a:r>
            <a:r>
              <a:rPr sz="2800" spc="-25" dirty="0">
                <a:solidFill>
                  <a:srgbClr val="7030A0"/>
                </a:solidFill>
                <a:latin typeface="Carlito"/>
                <a:cs typeface="Carlito"/>
              </a:rPr>
              <a:t>n</a:t>
            </a:r>
            <a:r>
              <a:rPr sz="2800" dirty="0">
                <a:solidFill>
                  <a:srgbClr val="7030A0"/>
                </a:solidFill>
                <a:latin typeface="Carlito"/>
                <a:cs typeface="Carlito"/>
              </a:rPr>
              <a:t>t  </a:t>
            </a:r>
            <a:r>
              <a:rPr sz="2800" spc="-10" dirty="0">
                <a:solidFill>
                  <a:srgbClr val="7030A0"/>
                </a:solidFill>
                <a:latin typeface="Carlito"/>
                <a:cs typeface="Carlito"/>
              </a:rPr>
              <a:t>Cell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762" y="550165"/>
            <a:ext cx="56153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Kök </a:t>
            </a:r>
            <a:r>
              <a:rPr sz="32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hücrelerin</a:t>
            </a:r>
            <a:r>
              <a:rPr sz="32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sınıflandırılması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59462" y="1916112"/>
            <a:ext cx="4557712" cy="48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84883"/>
            <a:ext cx="5395595" cy="424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361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Elde edilen kaynak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türüne</a:t>
            </a:r>
            <a:r>
              <a:rPr sz="2800" spc="-7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göre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Times New Roman"/>
              <a:cs typeface="Times New Roman"/>
            </a:endParaRPr>
          </a:p>
          <a:p>
            <a:pPr marL="241300" marR="3152140" indent="-228600">
              <a:lnSpc>
                <a:spcPts val="3000"/>
              </a:lnSpc>
            </a:pPr>
            <a:r>
              <a:rPr sz="2800" spc="-5" dirty="0">
                <a:latin typeface="Times New Roman"/>
                <a:cs typeface="Times New Roman"/>
              </a:rPr>
              <a:t>Embryonik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kök  </a:t>
            </a:r>
            <a:r>
              <a:rPr sz="2800" spc="-5" dirty="0">
                <a:latin typeface="Times New Roman"/>
                <a:cs typeface="Times New Roman"/>
              </a:rPr>
              <a:t>hücreler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Times New Roman"/>
              <a:cs typeface="Times New Roman"/>
            </a:endParaRPr>
          </a:p>
          <a:p>
            <a:pPr marL="241300" marR="2964815" indent="-228600">
              <a:lnSpc>
                <a:spcPct val="90700"/>
              </a:lnSpc>
            </a:pPr>
            <a:r>
              <a:rPr sz="2800" spc="-5" dirty="0">
                <a:latin typeface="Times New Roman"/>
                <a:cs typeface="Times New Roman"/>
              </a:rPr>
              <a:t>İndüklenmiş  pluripotent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kök  </a:t>
            </a:r>
            <a:r>
              <a:rPr sz="2800" spc="-5" dirty="0">
                <a:latin typeface="Times New Roman"/>
                <a:cs typeface="Times New Roman"/>
              </a:rPr>
              <a:t>hücreler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(iPS)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Erişkin </a:t>
            </a:r>
            <a:r>
              <a:rPr sz="2800" dirty="0">
                <a:latin typeface="Times New Roman"/>
                <a:cs typeface="Times New Roman"/>
              </a:rPr>
              <a:t>kök </a:t>
            </a:r>
            <a:r>
              <a:rPr sz="2800" spc="-5" dirty="0">
                <a:latin typeface="Times New Roman"/>
                <a:cs typeface="Times New Roman"/>
              </a:rPr>
              <a:t>hücreler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6441620"/>
            <a:ext cx="569468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  <a:tabLst>
                <a:tab pos="4638675" algn="l"/>
              </a:tabLst>
            </a:pPr>
            <a:r>
              <a:rPr sz="1200" spc="-5" dirty="0">
                <a:solidFill>
                  <a:srgbClr val="898989"/>
                </a:solidFill>
                <a:latin typeface="Carlito"/>
                <a:cs typeface="Carlito"/>
              </a:rPr>
              <a:t>4/27/20	</a:t>
            </a:r>
            <a:r>
              <a:rPr sz="1200" spc="-45" dirty="0">
                <a:solidFill>
                  <a:srgbClr val="898989"/>
                </a:solidFill>
                <a:latin typeface="Carlito"/>
                <a:cs typeface="Carlito"/>
              </a:rPr>
              <a:t>Dr. </a:t>
            </a:r>
            <a:r>
              <a:rPr sz="1200" spc="-5" dirty="0">
                <a:solidFill>
                  <a:srgbClr val="898989"/>
                </a:solidFill>
                <a:latin typeface="Carlito"/>
                <a:cs typeface="Carlito"/>
              </a:rPr>
              <a:t>Hariom</a:t>
            </a:r>
            <a:r>
              <a:rPr sz="1200" dirty="0">
                <a:solidFill>
                  <a:srgbClr val="898989"/>
                </a:solidFill>
                <a:latin typeface="Carlito"/>
                <a:cs typeface="Carlito"/>
              </a:rPr>
              <a:t> </a:t>
            </a:r>
            <a:r>
              <a:rPr sz="1200" spc="-25" dirty="0">
                <a:solidFill>
                  <a:srgbClr val="898989"/>
                </a:solidFill>
                <a:latin typeface="Carlito"/>
                <a:cs typeface="Carlito"/>
              </a:rPr>
              <a:t>Yadav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5648" y="368808"/>
            <a:ext cx="8098790" cy="1237615"/>
            <a:chOff x="1755648" y="368808"/>
            <a:chExt cx="8098790" cy="1237615"/>
          </a:xfrm>
        </p:grpSpPr>
        <p:sp>
          <p:nvSpPr>
            <p:cNvPr id="4" name="object 4"/>
            <p:cNvSpPr/>
            <p:nvPr/>
          </p:nvSpPr>
          <p:spPr>
            <a:xfrm>
              <a:off x="1755648" y="368808"/>
              <a:ext cx="3779520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6048" y="368808"/>
              <a:ext cx="4898136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0369" y="522733"/>
            <a:ext cx="7388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44546A"/>
                </a:solidFill>
                <a:latin typeface="Arial"/>
                <a:cs typeface="Arial"/>
              </a:rPr>
              <a:t>Embriyonik tip kök</a:t>
            </a:r>
            <a:r>
              <a:rPr sz="4400" b="1" spc="5" dirty="0">
                <a:solidFill>
                  <a:srgbClr val="44546A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44546A"/>
                </a:solidFill>
                <a:latin typeface="Arial"/>
                <a:cs typeface="Arial"/>
              </a:rPr>
              <a:t>hücreler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4876" y="2725419"/>
            <a:ext cx="9196070" cy="21532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34035">
              <a:lnSpc>
                <a:spcPts val="3290"/>
              </a:lnSpc>
              <a:spcBef>
                <a:spcPts val="265"/>
              </a:spcBef>
            </a:pPr>
            <a:r>
              <a:rPr sz="2800" i="1" spc="-10" dirty="0">
                <a:solidFill>
                  <a:srgbClr val="800000"/>
                </a:solidFill>
                <a:latin typeface="Carlito"/>
                <a:cs typeface="Carlito"/>
              </a:rPr>
              <a:t>Embriyonik </a:t>
            </a:r>
            <a:r>
              <a:rPr sz="2800" i="1" spc="-35" dirty="0">
                <a:solidFill>
                  <a:srgbClr val="800000"/>
                </a:solidFill>
                <a:latin typeface="Carlito"/>
                <a:cs typeface="Carlito"/>
              </a:rPr>
              <a:t>kök </a:t>
            </a:r>
            <a:r>
              <a:rPr sz="2800" i="1" spc="-5" dirty="0">
                <a:solidFill>
                  <a:srgbClr val="800000"/>
                </a:solidFill>
                <a:latin typeface="Carlito"/>
                <a:cs typeface="Carlito"/>
              </a:rPr>
              <a:t>hücreler </a:t>
            </a:r>
            <a:r>
              <a:rPr sz="2800" dirty="0">
                <a:latin typeface="Carlito"/>
                <a:cs typeface="Carlito"/>
              </a:rPr>
              <a:t>5-6 </a:t>
            </a:r>
            <a:r>
              <a:rPr sz="2800" spc="-5" dirty="0">
                <a:latin typeface="Carlito"/>
                <a:cs typeface="Carlito"/>
              </a:rPr>
              <a:t>günlük </a:t>
            </a:r>
            <a:r>
              <a:rPr sz="2800" spc="-10" dirty="0">
                <a:latin typeface="Carlito"/>
                <a:cs typeface="Carlito"/>
              </a:rPr>
              <a:t>embriyodan </a:t>
            </a:r>
            <a:r>
              <a:rPr sz="2800" spc="-35" dirty="0">
                <a:latin typeface="Carlito"/>
                <a:cs typeface="Carlito"/>
              </a:rPr>
              <a:t>kaynaklanır.  </a:t>
            </a:r>
            <a:r>
              <a:rPr sz="2800" spc="-20" dirty="0">
                <a:latin typeface="Carlito"/>
                <a:cs typeface="Carlito"/>
              </a:rPr>
              <a:t>Vücuttaki </a:t>
            </a:r>
            <a:r>
              <a:rPr sz="2800" spc="-5" dirty="0">
                <a:latin typeface="Carlito"/>
                <a:cs typeface="Carlito"/>
              </a:rPr>
              <a:t>her türlü </a:t>
            </a:r>
            <a:r>
              <a:rPr sz="2800" spc="-15" dirty="0">
                <a:latin typeface="Carlito"/>
                <a:cs typeface="Carlito"/>
              </a:rPr>
              <a:t>hücreyi </a:t>
            </a:r>
            <a:r>
              <a:rPr sz="2800" spc="-10" dirty="0">
                <a:latin typeface="Carlito"/>
                <a:cs typeface="Carlito"/>
              </a:rPr>
              <a:t>oluşturma </a:t>
            </a:r>
            <a:r>
              <a:rPr sz="2800" spc="-15" dirty="0">
                <a:latin typeface="Carlito"/>
                <a:cs typeface="Carlito"/>
              </a:rPr>
              <a:t>yeteneğine</a:t>
            </a:r>
            <a:r>
              <a:rPr sz="2800" spc="1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sahiptirler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Carlito"/>
              <a:cs typeface="Carlito"/>
            </a:endParaRPr>
          </a:p>
          <a:p>
            <a:pPr marL="12700" marR="5080">
              <a:lnSpc>
                <a:spcPts val="3310"/>
              </a:lnSpc>
            </a:pPr>
            <a:r>
              <a:rPr sz="2800" i="1" spc="-10" dirty="0">
                <a:solidFill>
                  <a:srgbClr val="800000"/>
                </a:solidFill>
                <a:latin typeface="Carlito"/>
                <a:cs typeface="Carlito"/>
              </a:rPr>
              <a:t>Embriyonik </a:t>
            </a:r>
            <a:r>
              <a:rPr sz="2800" i="1" spc="-5" dirty="0">
                <a:solidFill>
                  <a:srgbClr val="800000"/>
                </a:solidFill>
                <a:latin typeface="Carlito"/>
                <a:cs typeface="Carlito"/>
              </a:rPr>
              <a:t>eşey hücreleri </a:t>
            </a:r>
            <a:r>
              <a:rPr sz="2800" spc="-5" dirty="0">
                <a:latin typeface="Carlito"/>
                <a:cs typeface="Carlito"/>
              </a:rPr>
              <a:t>insan </a:t>
            </a:r>
            <a:r>
              <a:rPr sz="2800" spc="-10" dirty="0">
                <a:latin typeface="Carlito"/>
                <a:cs typeface="Carlito"/>
              </a:rPr>
              <a:t>embriyo </a:t>
            </a:r>
            <a:r>
              <a:rPr sz="2800" spc="-30" dirty="0">
                <a:latin typeface="Carlito"/>
                <a:cs typeface="Carlito"/>
              </a:rPr>
              <a:t>veya </a:t>
            </a:r>
            <a:r>
              <a:rPr sz="2800" spc="-15" dirty="0">
                <a:latin typeface="Carlito"/>
                <a:cs typeface="Carlito"/>
              </a:rPr>
              <a:t>fetusundan </a:t>
            </a:r>
            <a:r>
              <a:rPr sz="2800" spc="-40" dirty="0">
                <a:latin typeface="Carlito"/>
                <a:cs typeface="Carlito"/>
              </a:rPr>
              <a:t>köken  </a:t>
            </a:r>
            <a:r>
              <a:rPr sz="2800" spc="-5" dirty="0">
                <a:latin typeface="Carlito"/>
                <a:cs typeface="Carlito"/>
              </a:rPr>
              <a:t>alır </a:t>
            </a:r>
            <a:r>
              <a:rPr sz="2800" spc="-15" dirty="0">
                <a:latin typeface="Carlito"/>
                <a:cs typeface="Carlito"/>
              </a:rPr>
              <a:t>ve gametleri </a:t>
            </a:r>
            <a:r>
              <a:rPr sz="2800" spc="-10" dirty="0">
                <a:latin typeface="Carlito"/>
                <a:cs typeface="Carlito"/>
              </a:rPr>
              <a:t>oluşturabilir </a:t>
            </a:r>
            <a:r>
              <a:rPr sz="2800" spc="-5" dirty="0">
                <a:latin typeface="Carlito"/>
                <a:cs typeface="Carlito"/>
              </a:rPr>
              <a:t>(yumurta </a:t>
            </a:r>
            <a:r>
              <a:rPr sz="2800" spc="-15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sperm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hücreleri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029" y="6442552"/>
            <a:ext cx="6748145" cy="369570"/>
          </a:xfrm>
          <a:custGeom>
            <a:avLst/>
            <a:gdLst/>
            <a:ahLst/>
            <a:cxnLst/>
            <a:rect l="l" t="t" r="r" b="b"/>
            <a:pathLst>
              <a:path w="6748145" h="369570">
                <a:moveTo>
                  <a:pt x="6747941" y="0"/>
                </a:moveTo>
                <a:lnTo>
                  <a:pt x="0" y="0"/>
                </a:lnTo>
                <a:lnTo>
                  <a:pt x="0" y="369332"/>
                </a:lnTo>
                <a:lnTo>
                  <a:pt x="6747941" y="369332"/>
                </a:lnTo>
                <a:lnTo>
                  <a:pt x="6747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5029"/>
            <a:ext cx="5125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5" dirty="0">
                <a:latin typeface="Times New Roman"/>
                <a:cs typeface="Times New Roman"/>
              </a:rPr>
              <a:t>Embryonic </a:t>
            </a:r>
            <a:r>
              <a:rPr sz="4400" spc="15" dirty="0">
                <a:latin typeface="Times New Roman"/>
                <a:cs typeface="Times New Roman"/>
              </a:rPr>
              <a:t>Stem</a:t>
            </a:r>
            <a:r>
              <a:rPr sz="4400" spc="-100" dirty="0">
                <a:latin typeface="Times New Roman"/>
                <a:cs typeface="Times New Roman"/>
              </a:rPr>
              <a:t> </a:t>
            </a:r>
            <a:r>
              <a:rPr sz="4400" spc="-25" dirty="0">
                <a:latin typeface="Times New Roman"/>
                <a:cs typeface="Times New Roman"/>
              </a:rPr>
              <a:t>Cells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95778"/>
            <a:ext cx="9832340" cy="30035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dirty="0">
                <a:latin typeface="Times New Roman"/>
                <a:cs typeface="Times New Roman"/>
              </a:rPr>
              <a:t>Embryonic </a:t>
            </a:r>
            <a:r>
              <a:rPr sz="2800" b="1" spc="40" dirty="0">
                <a:latin typeface="Times New Roman"/>
                <a:cs typeface="Times New Roman"/>
              </a:rPr>
              <a:t>Stem </a:t>
            </a:r>
            <a:r>
              <a:rPr sz="2800" b="1" spc="25" dirty="0">
                <a:latin typeface="Times New Roman"/>
                <a:cs typeface="Times New Roman"/>
              </a:rPr>
              <a:t>Cells </a:t>
            </a:r>
            <a:r>
              <a:rPr sz="2800" b="1" spc="-25" dirty="0">
                <a:latin typeface="Times New Roman"/>
                <a:cs typeface="Times New Roman"/>
              </a:rPr>
              <a:t>are </a:t>
            </a:r>
            <a:r>
              <a:rPr sz="2800" b="1" spc="15" dirty="0">
                <a:latin typeface="Times New Roman"/>
                <a:cs typeface="Times New Roman"/>
              </a:rPr>
              <a:t>derived </a:t>
            </a:r>
            <a:r>
              <a:rPr sz="2800" b="1" spc="-10" dirty="0">
                <a:latin typeface="Times New Roman"/>
                <a:cs typeface="Times New Roman"/>
              </a:rPr>
              <a:t>from </a:t>
            </a:r>
            <a:r>
              <a:rPr sz="2800" b="1" spc="15" dirty="0">
                <a:latin typeface="Times New Roman"/>
                <a:cs typeface="Times New Roman"/>
              </a:rPr>
              <a:t>embryos </a:t>
            </a:r>
            <a:r>
              <a:rPr sz="2800" b="1" spc="50" dirty="0">
                <a:latin typeface="Times New Roman"/>
                <a:cs typeface="Times New Roman"/>
              </a:rPr>
              <a:t>that </a:t>
            </a:r>
            <a:r>
              <a:rPr sz="2800" b="1" spc="40" dirty="0">
                <a:latin typeface="Times New Roman"/>
                <a:cs typeface="Times New Roman"/>
              </a:rPr>
              <a:t>develop  </a:t>
            </a:r>
            <a:r>
              <a:rPr sz="2800" b="1" spc="-10" dirty="0">
                <a:latin typeface="Times New Roman"/>
                <a:cs typeface="Times New Roman"/>
              </a:rPr>
              <a:t>from </a:t>
            </a:r>
            <a:r>
              <a:rPr sz="2800" b="1" spc="130" dirty="0">
                <a:latin typeface="Times New Roman"/>
                <a:cs typeface="Times New Roman"/>
              </a:rPr>
              <a:t>eggs </a:t>
            </a:r>
            <a:r>
              <a:rPr sz="2800" b="1" spc="50" dirty="0">
                <a:latin typeface="Times New Roman"/>
                <a:cs typeface="Times New Roman"/>
              </a:rPr>
              <a:t>that </a:t>
            </a:r>
            <a:r>
              <a:rPr sz="2800" b="1" spc="5" dirty="0">
                <a:latin typeface="Times New Roman"/>
                <a:cs typeface="Times New Roman"/>
              </a:rPr>
              <a:t>have </a:t>
            </a:r>
            <a:r>
              <a:rPr sz="2800" b="1" spc="30" dirty="0">
                <a:latin typeface="Times New Roman"/>
                <a:cs typeface="Times New Roman"/>
              </a:rPr>
              <a:t>been </a:t>
            </a:r>
            <a:r>
              <a:rPr sz="2800" b="1" spc="45" dirty="0">
                <a:latin typeface="Times New Roman"/>
                <a:cs typeface="Times New Roman"/>
              </a:rPr>
              <a:t>fertilized </a:t>
            </a:r>
            <a:r>
              <a:rPr sz="2950" b="1" i="1" spc="-130" dirty="0">
                <a:latin typeface="Arial"/>
                <a:cs typeface="Arial"/>
              </a:rPr>
              <a:t>in</a:t>
            </a:r>
            <a:r>
              <a:rPr sz="2950" b="1" i="1" spc="-85" dirty="0">
                <a:latin typeface="Arial"/>
                <a:cs typeface="Arial"/>
              </a:rPr>
              <a:t> </a:t>
            </a:r>
            <a:r>
              <a:rPr sz="2950" b="1" i="1" spc="-80" dirty="0">
                <a:latin typeface="Arial"/>
                <a:cs typeface="Arial"/>
              </a:rPr>
              <a:t>vitro</a:t>
            </a:r>
            <a:r>
              <a:rPr sz="2800" b="1" spc="-8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41300" marR="72390" indent="-228600">
              <a:lnSpc>
                <a:spcPts val="3000"/>
              </a:lnSpc>
              <a:spcBef>
                <a:spcPts val="985"/>
              </a:spcBef>
              <a:buFont typeface="Arial"/>
              <a:buChar char="•"/>
              <a:tabLst>
                <a:tab pos="335915" algn="l"/>
                <a:tab pos="336550" algn="l"/>
              </a:tabLst>
            </a:pPr>
            <a:r>
              <a:rPr dirty="0"/>
              <a:t>	</a:t>
            </a:r>
            <a:r>
              <a:rPr sz="2800" b="1" dirty="0">
                <a:latin typeface="Times New Roman"/>
                <a:cs typeface="Times New Roman"/>
              </a:rPr>
              <a:t>Embryonic </a:t>
            </a:r>
            <a:r>
              <a:rPr sz="2800" b="1" spc="40" dirty="0">
                <a:latin typeface="Times New Roman"/>
                <a:cs typeface="Times New Roman"/>
              </a:rPr>
              <a:t>Stem </a:t>
            </a:r>
            <a:r>
              <a:rPr sz="2800" b="1" spc="25" dirty="0">
                <a:latin typeface="Times New Roman"/>
                <a:cs typeface="Times New Roman"/>
              </a:rPr>
              <a:t>Cells </a:t>
            </a:r>
            <a:r>
              <a:rPr sz="2800" b="1" spc="-25" dirty="0">
                <a:latin typeface="Times New Roman"/>
                <a:cs typeface="Times New Roman"/>
              </a:rPr>
              <a:t>are </a:t>
            </a:r>
            <a:r>
              <a:rPr sz="2800" b="1" spc="5" dirty="0">
                <a:latin typeface="Times New Roman"/>
                <a:cs typeface="Times New Roman"/>
              </a:rPr>
              <a:t>never </a:t>
            </a:r>
            <a:r>
              <a:rPr sz="2800" b="1" spc="15" dirty="0">
                <a:latin typeface="Times New Roman"/>
                <a:cs typeface="Times New Roman"/>
              </a:rPr>
              <a:t>derived </a:t>
            </a:r>
            <a:r>
              <a:rPr sz="2800" b="1" spc="-10" dirty="0">
                <a:latin typeface="Times New Roman"/>
                <a:cs typeface="Times New Roman"/>
              </a:rPr>
              <a:t>from </a:t>
            </a:r>
            <a:r>
              <a:rPr sz="2800" b="1" spc="130" dirty="0">
                <a:latin typeface="Times New Roman"/>
                <a:cs typeface="Times New Roman"/>
              </a:rPr>
              <a:t>eggs </a:t>
            </a:r>
            <a:r>
              <a:rPr sz="2800" b="1" spc="45" dirty="0">
                <a:latin typeface="Times New Roman"/>
                <a:cs typeface="Times New Roman"/>
              </a:rPr>
              <a:t>fertilized  </a:t>
            </a:r>
            <a:r>
              <a:rPr sz="2800" b="1" spc="40" dirty="0">
                <a:latin typeface="Times New Roman"/>
                <a:cs typeface="Times New Roman"/>
              </a:rPr>
              <a:t>inside </a:t>
            </a:r>
            <a:r>
              <a:rPr sz="2800" b="1" spc="55" dirty="0">
                <a:latin typeface="Times New Roman"/>
                <a:cs typeface="Times New Roman"/>
              </a:rPr>
              <a:t>of </a:t>
            </a:r>
            <a:r>
              <a:rPr sz="2800" b="1" spc="-60" dirty="0">
                <a:latin typeface="Times New Roman"/>
                <a:cs typeface="Times New Roman"/>
              </a:rPr>
              <a:t>a </a:t>
            </a:r>
            <a:r>
              <a:rPr sz="2800" b="1" spc="5" dirty="0">
                <a:latin typeface="Times New Roman"/>
                <a:cs typeface="Times New Roman"/>
              </a:rPr>
              <a:t>woman's</a:t>
            </a:r>
            <a:r>
              <a:rPr sz="2800" b="1" spc="13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body.</a:t>
            </a:r>
            <a:endParaRPr sz="2800">
              <a:latin typeface="Times New Roman"/>
              <a:cs typeface="Times New Roman"/>
            </a:endParaRPr>
          </a:p>
          <a:p>
            <a:pPr marL="241300" marR="336550" indent="-228600">
              <a:lnSpc>
                <a:spcPts val="30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105" dirty="0">
                <a:latin typeface="Times New Roman"/>
                <a:cs typeface="Times New Roman"/>
              </a:rPr>
              <a:t>The </a:t>
            </a:r>
            <a:r>
              <a:rPr sz="2800" b="1" spc="15" dirty="0">
                <a:latin typeface="Times New Roman"/>
                <a:cs typeface="Times New Roman"/>
              </a:rPr>
              <a:t>embryos </a:t>
            </a:r>
            <a:r>
              <a:rPr sz="2800" b="1" spc="-10" dirty="0">
                <a:latin typeface="Times New Roman"/>
                <a:cs typeface="Times New Roman"/>
              </a:rPr>
              <a:t>from </a:t>
            </a:r>
            <a:r>
              <a:rPr sz="2800" b="1" spc="20" dirty="0">
                <a:latin typeface="Times New Roman"/>
                <a:cs typeface="Times New Roman"/>
              </a:rPr>
              <a:t>which </a:t>
            </a:r>
            <a:r>
              <a:rPr sz="2800" b="1" spc="-45" dirty="0">
                <a:latin typeface="Times New Roman"/>
                <a:cs typeface="Times New Roman"/>
              </a:rPr>
              <a:t>Human </a:t>
            </a:r>
            <a:r>
              <a:rPr sz="2800" b="1" dirty="0">
                <a:latin typeface="Times New Roman"/>
                <a:cs typeface="Times New Roman"/>
              </a:rPr>
              <a:t>Embryonic </a:t>
            </a:r>
            <a:r>
              <a:rPr sz="2800" b="1" spc="40" dirty="0">
                <a:latin typeface="Times New Roman"/>
                <a:cs typeface="Times New Roman"/>
              </a:rPr>
              <a:t>Stem </a:t>
            </a:r>
            <a:r>
              <a:rPr sz="2800" b="1" spc="25" dirty="0">
                <a:latin typeface="Times New Roman"/>
                <a:cs typeface="Times New Roman"/>
              </a:rPr>
              <a:t>Cells </a:t>
            </a:r>
            <a:r>
              <a:rPr sz="2800" b="1" spc="-30" dirty="0">
                <a:latin typeface="Times New Roman"/>
                <a:cs typeface="Times New Roman"/>
              </a:rPr>
              <a:t>are  </a:t>
            </a:r>
            <a:r>
              <a:rPr sz="2800" b="1" spc="15" dirty="0">
                <a:latin typeface="Times New Roman"/>
                <a:cs typeface="Times New Roman"/>
              </a:rPr>
              <a:t>derived </a:t>
            </a:r>
            <a:r>
              <a:rPr sz="2800" b="1" spc="-30" dirty="0">
                <a:latin typeface="Times New Roman"/>
                <a:cs typeface="Times New Roman"/>
              </a:rPr>
              <a:t>are </a:t>
            </a:r>
            <a:r>
              <a:rPr sz="2800" b="1" spc="30" dirty="0">
                <a:latin typeface="Times New Roman"/>
                <a:cs typeface="Times New Roman"/>
              </a:rPr>
              <a:t>typically </a:t>
            </a:r>
            <a:r>
              <a:rPr sz="2800" b="1" spc="-10" dirty="0">
                <a:latin typeface="Times New Roman"/>
                <a:cs typeface="Times New Roman"/>
              </a:rPr>
              <a:t>four </a:t>
            </a:r>
            <a:r>
              <a:rPr sz="2800" b="1" dirty="0">
                <a:latin typeface="Times New Roman"/>
                <a:cs typeface="Times New Roman"/>
              </a:rPr>
              <a:t>or </a:t>
            </a:r>
            <a:r>
              <a:rPr sz="2800" b="1" spc="40" dirty="0">
                <a:latin typeface="Times New Roman"/>
                <a:cs typeface="Times New Roman"/>
              </a:rPr>
              <a:t>five </a:t>
            </a:r>
            <a:r>
              <a:rPr sz="2800" b="1" dirty="0">
                <a:latin typeface="Times New Roman"/>
                <a:cs typeface="Times New Roman"/>
              </a:rPr>
              <a:t>days </a:t>
            </a:r>
            <a:r>
              <a:rPr sz="2800" b="1" spc="55" dirty="0">
                <a:latin typeface="Times New Roman"/>
                <a:cs typeface="Times New Roman"/>
              </a:rPr>
              <a:t>old </a:t>
            </a:r>
            <a:r>
              <a:rPr sz="2800" b="1" spc="-45" dirty="0">
                <a:latin typeface="Times New Roman"/>
                <a:cs typeface="Times New Roman"/>
              </a:rPr>
              <a:t>and </a:t>
            </a:r>
            <a:r>
              <a:rPr sz="2800" b="1" spc="-30" dirty="0">
                <a:latin typeface="Times New Roman"/>
                <a:cs typeface="Times New Roman"/>
              </a:rPr>
              <a:t>are </a:t>
            </a:r>
            <a:r>
              <a:rPr sz="2800" b="1" spc="-60" dirty="0">
                <a:latin typeface="Times New Roman"/>
                <a:cs typeface="Times New Roman"/>
              </a:rPr>
              <a:t>a </a:t>
            </a:r>
            <a:r>
              <a:rPr sz="2800" b="1" spc="55" dirty="0">
                <a:latin typeface="Times New Roman"/>
                <a:cs typeface="Times New Roman"/>
              </a:rPr>
              <a:t>hollow  </a:t>
            </a:r>
            <a:r>
              <a:rPr sz="2800" b="1" spc="40" dirty="0">
                <a:latin typeface="Times New Roman"/>
                <a:cs typeface="Times New Roman"/>
              </a:rPr>
              <a:t>microscopic </a:t>
            </a:r>
            <a:r>
              <a:rPr sz="2800" b="1" spc="15" dirty="0">
                <a:latin typeface="Times New Roman"/>
                <a:cs typeface="Times New Roman"/>
              </a:rPr>
              <a:t>ball </a:t>
            </a:r>
            <a:r>
              <a:rPr sz="2800" b="1" spc="55" dirty="0">
                <a:latin typeface="Times New Roman"/>
                <a:cs typeface="Times New Roman"/>
              </a:rPr>
              <a:t>of </a:t>
            </a:r>
            <a:r>
              <a:rPr sz="2800" b="1" spc="75" dirty="0">
                <a:latin typeface="Times New Roman"/>
                <a:cs typeface="Times New Roman"/>
              </a:rPr>
              <a:t>cells </a:t>
            </a:r>
            <a:r>
              <a:rPr sz="2800" b="1" spc="35" dirty="0">
                <a:latin typeface="Times New Roman"/>
                <a:cs typeface="Times New Roman"/>
              </a:rPr>
              <a:t>called </a:t>
            </a:r>
            <a:r>
              <a:rPr sz="2800" b="1" spc="75" dirty="0">
                <a:latin typeface="Times New Roman"/>
                <a:cs typeface="Times New Roman"/>
              </a:rPr>
              <a:t>the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spc="60" dirty="0">
                <a:latin typeface="Times New Roman"/>
                <a:cs typeface="Times New Roman"/>
              </a:rPr>
              <a:t>blastocyst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268" y="442466"/>
            <a:ext cx="6430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7030A0"/>
                </a:solidFill>
                <a:latin typeface="Carlito"/>
                <a:cs typeface="Carlito"/>
              </a:rPr>
              <a:t>Embryonic </a:t>
            </a:r>
            <a:r>
              <a:rPr sz="4000" spc="-15" dirty="0">
                <a:solidFill>
                  <a:srgbClr val="7030A0"/>
                </a:solidFill>
                <a:latin typeface="Carlito"/>
                <a:cs typeface="Carlito"/>
              </a:rPr>
              <a:t>Stem </a:t>
            </a:r>
            <a:r>
              <a:rPr sz="4000" spc="-5" dirty="0">
                <a:solidFill>
                  <a:srgbClr val="7030A0"/>
                </a:solidFill>
                <a:latin typeface="Carlito"/>
                <a:cs typeface="Carlito"/>
              </a:rPr>
              <a:t>Cell</a:t>
            </a:r>
            <a:r>
              <a:rPr sz="4000" spc="-4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4000" spc="-5" dirty="0">
                <a:solidFill>
                  <a:srgbClr val="7030A0"/>
                </a:solidFill>
                <a:latin typeface="Carlito"/>
                <a:cs typeface="Carlito"/>
              </a:rPr>
              <a:t>Collection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2063" y="1490709"/>
            <a:ext cx="5268912" cy="4873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49117" y="6336284"/>
            <a:ext cx="226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imes New Roman"/>
                <a:cs typeface="Times New Roman"/>
              </a:rPr>
              <a:t>Wobus, </a:t>
            </a:r>
            <a:r>
              <a:rPr sz="1800" spc="-75" dirty="0">
                <a:latin typeface="Times New Roman"/>
                <a:cs typeface="Times New Roman"/>
              </a:rPr>
              <a:t>A.M. </a:t>
            </a:r>
            <a:r>
              <a:rPr sz="1800" spc="-30" dirty="0">
                <a:latin typeface="Times New Roman"/>
                <a:cs typeface="Times New Roman"/>
              </a:rPr>
              <a:t>et </a:t>
            </a:r>
            <a:r>
              <a:rPr sz="1800" spc="-45" dirty="0">
                <a:latin typeface="Times New Roman"/>
                <a:cs typeface="Times New Roman"/>
              </a:rPr>
              <a:t>al.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65" dirty="0">
                <a:latin typeface="Times New Roman"/>
                <a:cs typeface="Times New Roman"/>
              </a:rPr>
              <a:t>(2005)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971" y="1614931"/>
            <a:ext cx="3538220" cy="332676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610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10" dirty="0">
                <a:latin typeface="Carlito"/>
                <a:cs typeface="Carlito"/>
              </a:rPr>
              <a:t>Pluripotent </a:t>
            </a:r>
            <a:r>
              <a:rPr sz="2400" spc="-30" dirty="0">
                <a:latin typeface="Carlito"/>
                <a:cs typeface="Carlito"/>
              </a:rPr>
              <a:t>kök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hücreler</a:t>
            </a:r>
            <a:endParaRPr sz="2400">
              <a:latin typeface="Carlito"/>
              <a:cs typeface="Carlito"/>
            </a:endParaRPr>
          </a:p>
          <a:p>
            <a:pPr marL="298450" marR="182880" indent="-285750">
              <a:lnSpc>
                <a:spcPct val="149200"/>
              </a:lnSpc>
              <a:spcBef>
                <a:spcPts val="95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dirty="0">
                <a:latin typeface="Carlito"/>
                <a:cs typeface="Carlito"/>
              </a:rPr>
              <a:t>3 </a:t>
            </a:r>
            <a:r>
              <a:rPr sz="2400" spc="-5" dirty="0">
                <a:latin typeface="Carlito"/>
                <a:cs typeface="Carlito"/>
              </a:rPr>
              <a:t>temel </a:t>
            </a:r>
            <a:r>
              <a:rPr sz="2400" spc="-15" dirty="0">
                <a:latin typeface="Carlito"/>
                <a:cs typeface="Carlito"/>
              </a:rPr>
              <a:t>dokuya  </a:t>
            </a:r>
            <a:r>
              <a:rPr sz="2400" spc="-10" dirty="0">
                <a:latin typeface="Carlito"/>
                <a:cs typeface="Carlito"/>
              </a:rPr>
              <a:t>farklılaşabilir: ektoderm,  mezoderm </a:t>
            </a:r>
            <a:r>
              <a:rPr sz="2400" spc="-15" dirty="0">
                <a:latin typeface="Carlito"/>
                <a:cs typeface="Carlito"/>
              </a:rPr>
              <a:t>ve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endoderm</a:t>
            </a:r>
            <a:endParaRPr sz="2400">
              <a:latin typeface="Carlito"/>
              <a:cs typeface="Carlito"/>
            </a:endParaRPr>
          </a:p>
          <a:p>
            <a:pPr marL="298450" marR="5080" indent="-285750">
              <a:lnSpc>
                <a:spcPts val="4320"/>
              </a:lnSpc>
              <a:spcBef>
                <a:spcPts val="360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30" dirty="0">
                <a:latin typeface="Carlito"/>
                <a:cs typeface="Carlito"/>
              </a:rPr>
              <a:t>200’den </a:t>
            </a:r>
            <a:r>
              <a:rPr sz="2400" spc="-10" dirty="0">
                <a:latin typeface="Carlito"/>
                <a:cs typeface="Carlito"/>
              </a:rPr>
              <a:t>farklı hücre </a:t>
            </a:r>
            <a:r>
              <a:rPr sz="2400" spc="-5" dirty="0">
                <a:latin typeface="Carlito"/>
                <a:cs typeface="Carlito"/>
              </a:rPr>
              <a:t>tipine  dönüşebilir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039" y="513589"/>
            <a:ext cx="7693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7030A0"/>
                </a:solidFill>
                <a:latin typeface="Carlito"/>
                <a:cs typeface="Carlito"/>
              </a:rPr>
              <a:t>Embriyonik </a:t>
            </a:r>
            <a:r>
              <a:rPr sz="3200" b="1" spc="-30" dirty="0">
                <a:solidFill>
                  <a:srgbClr val="7030A0"/>
                </a:solidFill>
                <a:latin typeface="Carlito"/>
                <a:cs typeface="Carlito"/>
              </a:rPr>
              <a:t>kök </a:t>
            </a:r>
            <a:r>
              <a:rPr sz="3200" b="1" spc="-10" dirty="0">
                <a:solidFill>
                  <a:srgbClr val="7030A0"/>
                </a:solidFill>
                <a:latin typeface="Carlito"/>
                <a:cs typeface="Carlito"/>
              </a:rPr>
              <a:t>hücrelerin </a:t>
            </a:r>
            <a:r>
              <a:rPr sz="3200" b="1" spc="-5" dirty="0">
                <a:solidFill>
                  <a:srgbClr val="7030A0"/>
                </a:solidFill>
                <a:latin typeface="Carlito"/>
                <a:cs typeface="Carlito"/>
              </a:rPr>
              <a:t>spesiﬁk</a:t>
            </a:r>
            <a:r>
              <a:rPr sz="3200" b="1" spc="8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7030A0"/>
                </a:solidFill>
                <a:latin typeface="Carlito"/>
                <a:cs typeface="Carlito"/>
              </a:rPr>
              <a:t>özellikleri?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8331" y="1828040"/>
            <a:ext cx="7102132" cy="4945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060" y="295147"/>
            <a:ext cx="458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7030A0"/>
                </a:solidFill>
                <a:latin typeface="Carlito"/>
                <a:cs typeface="Carlito"/>
              </a:rPr>
              <a:t>Embriyonik </a:t>
            </a:r>
            <a:r>
              <a:rPr sz="3600" spc="-25" dirty="0">
                <a:solidFill>
                  <a:srgbClr val="7030A0"/>
                </a:solidFill>
                <a:latin typeface="Carlito"/>
                <a:cs typeface="Carlito"/>
              </a:rPr>
              <a:t>Kök</a:t>
            </a:r>
            <a:r>
              <a:rPr sz="3600" spc="-4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7030A0"/>
                </a:solidFill>
                <a:latin typeface="Carlito"/>
                <a:cs typeface="Carlito"/>
              </a:rPr>
              <a:t>Hücreler</a:t>
            </a:r>
            <a:endParaRPr sz="3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74063" y="2142744"/>
            <a:ext cx="9976485" cy="1219200"/>
            <a:chOff x="1274063" y="2142744"/>
            <a:chExt cx="9976485" cy="1219200"/>
          </a:xfrm>
        </p:grpSpPr>
        <p:sp>
          <p:nvSpPr>
            <p:cNvPr id="4" name="object 4"/>
            <p:cNvSpPr/>
            <p:nvPr/>
          </p:nvSpPr>
          <p:spPr>
            <a:xfrm>
              <a:off x="9662159" y="2142744"/>
              <a:ext cx="1588007" cy="673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4063" y="2688336"/>
              <a:ext cx="1581912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01111" y="2688336"/>
              <a:ext cx="1533143" cy="67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9831" y="2688336"/>
              <a:ext cx="7162800" cy="6736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67541" y="901699"/>
            <a:ext cx="9878695" cy="223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262255" indent="-285750">
              <a:lnSpc>
                <a:spcPct val="1533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5" dirty="0">
                <a:latin typeface="Carlito"/>
                <a:cs typeface="Carlito"/>
              </a:rPr>
              <a:t>Embriyonik </a:t>
            </a:r>
            <a:r>
              <a:rPr sz="2400" spc="-30" dirty="0">
                <a:latin typeface="Carlito"/>
                <a:cs typeface="Carlito"/>
              </a:rPr>
              <a:t>kök </a:t>
            </a:r>
            <a:r>
              <a:rPr sz="2400" spc="-5" dirty="0">
                <a:latin typeface="Carlito"/>
                <a:cs typeface="Carlito"/>
              </a:rPr>
              <a:t>hücrelerin in </a:t>
            </a:r>
            <a:r>
              <a:rPr sz="2400" spc="-10" dirty="0">
                <a:latin typeface="Carlito"/>
                <a:cs typeface="Carlito"/>
              </a:rPr>
              <a:t>vitro farklılaşmasını </a:t>
            </a:r>
            <a:r>
              <a:rPr sz="2400" spc="-25" dirty="0">
                <a:latin typeface="Carlito"/>
                <a:cs typeface="Carlito"/>
              </a:rPr>
              <a:t>kontrol </a:t>
            </a:r>
            <a:r>
              <a:rPr sz="2400" spc="-5" dirty="0">
                <a:latin typeface="Carlito"/>
                <a:cs typeface="Carlito"/>
              </a:rPr>
              <a:t>altında tutmak için  </a:t>
            </a:r>
            <a:r>
              <a:rPr sz="2400" spc="-20" dirty="0">
                <a:latin typeface="Carlito"/>
                <a:cs typeface="Carlito"/>
              </a:rPr>
              <a:t>feeder-layer </a:t>
            </a:r>
            <a:r>
              <a:rPr sz="2400" spc="-5" dirty="0">
                <a:latin typeface="Carlito"/>
                <a:cs typeface="Carlito"/>
              </a:rPr>
              <a:t>hücreler </a:t>
            </a:r>
            <a:r>
              <a:rPr sz="2400" spc="-20" dirty="0">
                <a:latin typeface="Carlito"/>
                <a:cs typeface="Carlito"/>
              </a:rPr>
              <a:t>veya </a:t>
            </a:r>
            <a:r>
              <a:rPr sz="2400" dirty="0">
                <a:latin typeface="Carlito"/>
                <a:cs typeface="Carlito"/>
              </a:rPr>
              <a:t>bazı </a:t>
            </a:r>
            <a:r>
              <a:rPr sz="2400" spc="-5" dirty="0">
                <a:latin typeface="Carlito"/>
                <a:cs typeface="Carlito"/>
              </a:rPr>
              <a:t>sitokinler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kullanılır</a:t>
            </a:r>
            <a:endParaRPr sz="2400">
              <a:latin typeface="Carlito"/>
              <a:cs typeface="Carlito"/>
            </a:endParaRPr>
          </a:p>
          <a:p>
            <a:pPr marL="297815" marR="5080" indent="-285750">
              <a:lnSpc>
                <a:spcPct val="149200"/>
              </a:lnSpc>
              <a:buFont typeface="Wingdings"/>
              <a:buChar char=""/>
              <a:tabLst>
                <a:tab pos="367030" algn="l"/>
              </a:tabLst>
            </a:pPr>
            <a:r>
              <a:rPr sz="2400" spc="-5" dirty="0">
                <a:latin typeface="Carlito"/>
                <a:cs typeface="Carlito"/>
              </a:rPr>
              <a:t>Embriyonik </a:t>
            </a:r>
            <a:r>
              <a:rPr sz="2400" spc="-30" dirty="0">
                <a:latin typeface="Carlito"/>
                <a:cs typeface="Carlito"/>
              </a:rPr>
              <a:t>kök </a:t>
            </a:r>
            <a:r>
              <a:rPr sz="2400" spc="-5" dirty="0">
                <a:latin typeface="Carlito"/>
                <a:cs typeface="Carlito"/>
              </a:rPr>
              <a:t>hücrelerin spesifik </a:t>
            </a:r>
            <a:r>
              <a:rPr sz="2400" spc="-10" dirty="0">
                <a:latin typeface="Carlito"/>
                <a:cs typeface="Carlito"/>
              </a:rPr>
              <a:t>özelliklerinin </a:t>
            </a:r>
            <a:r>
              <a:rPr sz="2400" spc="-15" dirty="0">
                <a:latin typeface="Carlito"/>
                <a:cs typeface="Carlito"/>
              </a:rPr>
              <a:t>korunması </a:t>
            </a:r>
            <a:r>
              <a:rPr sz="2400" spc="-5" dirty="0">
                <a:latin typeface="Carlito"/>
                <a:cs typeface="Carlito"/>
              </a:rPr>
              <a:t>için </a:t>
            </a:r>
            <a:r>
              <a:rPr sz="2400" spc="-20" dirty="0">
                <a:latin typeface="Carlito"/>
                <a:cs typeface="Carlito"/>
              </a:rPr>
              <a:t>fare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fibroblast 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hücreleri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leukemia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inhibitör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faktör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(LIF) ile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birlikte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kültürlenmesi</a:t>
            </a:r>
            <a:r>
              <a:rPr sz="2400" spc="1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gereklidir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8216" y="3723861"/>
            <a:ext cx="3477895" cy="2590800"/>
            <a:chOff x="1528216" y="3723861"/>
            <a:chExt cx="3477895" cy="2590800"/>
          </a:xfrm>
        </p:grpSpPr>
        <p:sp>
          <p:nvSpPr>
            <p:cNvPr id="10" name="object 10"/>
            <p:cNvSpPr/>
            <p:nvPr/>
          </p:nvSpPr>
          <p:spPr>
            <a:xfrm>
              <a:off x="1528216" y="3723861"/>
              <a:ext cx="2928734" cy="2590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81134" y="4222559"/>
              <a:ext cx="1924685" cy="1626235"/>
            </a:xfrm>
            <a:custGeom>
              <a:avLst/>
              <a:gdLst/>
              <a:ahLst/>
              <a:cxnLst/>
              <a:rect l="l" t="t" r="r" b="b"/>
              <a:pathLst>
                <a:path w="1924685" h="1626235">
                  <a:moveTo>
                    <a:pt x="1920760" y="36271"/>
                  </a:moveTo>
                  <a:lnTo>
                    <a:pt x="1909102" y="0"/>
                  </a:lnTo>
                  <a:lnTo>
                    <a:pt x="162610" y="561365"/>
                  </a:lnTo>
                  <a:lnTo>
                    <a:pt x="150952" y="525094"/>
                  </a:lnTo>
                  <a:lnTo>
                    <a:pt x="59626" y="614489"/>
                  </a:lnTo>
                  <a:lnTo>
                    <a:pt x="185940" y="633920"/>
                  </a:lnTo>
                  <a:lnTo>
                    <a:pt x="176149" y="603478"/>
                  </a:lnTo>
                  <a:lnTo>
                    <a:pt x="174269" y="597649"/>
                  </a:lnTo>
                  <a:lnTo>
                    <a:pt x="1920760" y="36271"/>
                  </a:lnTo>
                  <a:close/>
                </a:path>
                <a:path w="1924685" h="1626235">
                  <a:moveTo>
                    <a:pt x="1924481" y="1285938"/>
                  </a:moveTo>
                  <a:lnTo>
                    <a:pt x="1918195" y="1248359"/>
                  </a:lnTo>
                  <a:lnTo>
                    <a:pt x="109575" y="1550873"/>
                  </a:lnTo>
                  <a:lnTo>
                    <a:pt x="103301" y="1513306"/>
                  </a:lnTo>
                  <a:lnTo>
                    <a:pt x="0" y="1588528"/>
                  </a:lnTo>
                  <a:lnTo>
                    <a:pt x="122161" y="1626031"/>
                  </a:lnTo>
                  <a:lnTo>
                    <a:pt x="116395" y="1591602"/>
                  </a:lnTo>
                  <a:lnTo>
                    <a:pt x="115862" y="1588452"/>
                  </a:lnTo>
                  <a:lnTo>
                    <a:pt x="1924481" y="1285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319634" y="3723858"/>
            <a:ext cx="4325620" cy="2518410"/>
            <a:chOff x="6319634" y="3723858"/>
            <a:chExt cx="4325620" cy="2518410"/>
          </a:xfrm>
        </p:grpSpPr>
        <p:sp>
          <p:nvSpPr>
            <p:cNvPr id="13" name="object 13"/>
            <p:cNvSpPr/>
            <p:nvPr/>
          </p:nvSpPr>
          <p:spPr>
            <a:xfrm>
              <a:off x="7368209" y="3723858"/>
              <a:ext cx="3276600" cy="25179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19634" y="4145063"/>
              <a:ext cx="2092325" cy="1612265"/>
            </a:xfrm>
            <a:custGeom>
              <a:avLst/>
              <a:gdLst/>
              <a:ahLst/>
              <a:cxnLst/>
              <a:rect l="l" t="t" r="r" b="b"/>
              <a:pathLst>
                <a:path w="2092325" h="1612264">
                  <a:moveTo>
                    <a:pt x="1525651" y="1460614"/>
                  </a:moveTo>
                  <a:lnTo>
                    <a:pt x="1498549" y="1449882"/>
                  </a:lnTo>
                  <a:lnTo>
                    <a:pt x="1406829" y="1413573"/>
                  </a:lnTo>
                  <a:lnTo>
                    <a:pt x="1410119" y="1451533"/>
                  </a:lnTo>
                  <a:lnTo>
                    <a:pt x="0" y="1574152"/>
                  </a:lnTo>
                  <a:lnTo>
                    <a:pt x="3302" y="1612112"/>
                  </a:lnTo>
                  <a:lnTo>
                    <a:pt x="1413421" y="1489494"/>
                  </a:lnTo>
                  <a:lnTo>
                    <a:pt x="1416735" y="1527454"/>
                  </a:lnTo>
                  <a:lnTo>
                    <a:pt x="1525651" y="1460614"/>
                  </a:lnTo>
                  <a:close/>
                </a:path>
                <a:path w="2092325" h="1612264">
                  <a:moveTo>
                    <a:pt x="2092274" y="475703"/>
                  </a:moveTo>
                  <a:lnTo>
                    <a:pt x="2088959" y="472973"/>
                  </a:lnTo>
                  <a:lnTo>
                    <a:pt x="1993646" y="394449"/>
                  </a:lnTo>
                  <a:lnTo>
                    <a:pt x="1985124" y="431584"/>
                  </a:lnTo>
                  <a:lnTo>
                    <a:pt x="103174" y="0"/>
                  </a:lnTo>
                  <a:lnTo>
                    <a:pt x="94665" y="37134"/>
                  </a:lnTo>
                  <a:lnTo>
                    <a:pt x="1976602" y="468718"/>
                  </a:lnTo>
                  <a:lnTo>
                    <a:pt x="1968093" y="505853"/>
                  </a:lnTo>
                  <a:lnTo>
                    <a:pt x="2092274" y="475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93855" y="3913123"/>
            <a:ext cx="958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Stem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cells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3730" y="5485891"/>
            <a:ext cx="97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Feed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layer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537" y="632460"/>
            <a:ext cx="2422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Times New Roman"/>
                <a:cs typeface="Times New Roman"/>
              </a:rPr>
              <a:t>Kök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Hücreler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265" y="1649476"/>
            <a:ext cx="4339590" cy="462216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69900" marR="5080" indent="-457200" algn="just">
              <a:lnSpc>
                <a:spcPct val="149800"/>
              </a:lnSpc>
              <a:spcBef>
                <a:spcPts val="55"/>
              </a:spcBef>
              <a:buFont typeface="Wingdings"/>
              <a:buChar char=""/>
              <a:tabLst>
                <a:tab pos="469900" algn="l"/>
                <a:tab pos="2215515" algn="l"/>
              </a:tabLst>
            </a:pP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Kök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hücreler kendi  kendine bölünme yeteneği 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n	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f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lıl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şm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mı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ş 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hücrelerdir</a:t>
            </a:r>
            <a:endParaRPr sz="2800">
              <a:latin typeface="Times New Roman"/>
              <a:cs typeface="Times New Roman"/>
            </a:endParaRPr>
          </a:p>
          <a:p>
            <a:pPr marL="469900" marR="5080" indent="-457200" algn="just">
              <a:lnSpc>
                <a:spcPct val="150400"/>
              </a:lnSpc>
              <a:spcBef>
                <a:spcPts val="950"/>
              </a:spcBef>
              <a:buFont typeface="Wingdings"/>
              <a:buChar char=""/>
              <a:tabLst>
                <a:tab pos="469900" algn="l"/>
              </a:tabLst>
            </a:pP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İnsan vücudundaki tüm  hücreler bir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kök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hücreden  </a:t>
            </a:r>
            <a:r>
              <a:rPr sz="2800" spc="-15" dirty="0">
                <a:solidFill>
                  <a:srgbClr val="7030A0"/>
                </a:solidFill>
                <a:latin typeface="Times New Roman"/>
                <a:cs typeface="Times New Roman"/>
              </a:rPr>
              <a:t>farklılaşmıştır.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5204" y="1926455"/>
            <a:ext cx="5461063" cy="40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9364" y="2101597"/>
            <a:ext cx="2733675" cy="250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sz="4400" spc="25" dirty="0">
                <a:solidFill>
                  <a:srgbClr val="1D9A78"/>
                </a:solidFill>
                <a:latin typeface="Times New Roman"/>
                <a:cs typeface="Times New Roman"/>
              </a:rPr>
              <a:t>Embriyonik</a:t>
            </a:r>
            <a:endParaRPr sz="4400">
              <a:latin typeface="Times New Roman"/>
              <a:cs typeface="Times New Roman"/>
            </a:endParaRPr>
          </a:p>
          <a:p>
            <a:pPr marL="207010" marR="5080" indent="1590675" algn="just">
              <a:lnSpc>
                <a:spcPct val="90000"/>
              </a:lnSpc>
              <a:spcBef>
                <a:spcPts val="240"/>
              </a:spcBef>
            </a:pPr>
            <a:r>
              <a:rPr sz="4400" spc="-270" dirty="0">
                <a:solidFill>
                  <a:srgbClr val="1D9A78"/>
                </a:solidFill>
                <a:latin typeface="Times New Roman"/>
                <a:cs typeface="Times New Roman"/>
              </a:rPr>
              <a:t>K</a:t>
            </a:r>
            <a:r>
              <a:rPr sz="4400" spc="-55" dirty="0">
                <a:solidFill>
                  <a:srgbClr val="1D9A78"/>
                </a:solidFill>
                <a:latin typeface="Times New Roman"/>
                <a:cs typeface="Times New Roman"/>
              </a:rPr>
              <a:t>ö</a:t>
            </a:r>
            <a:r>
              <a:rPr sz="4400" dirty="0">
                <a:solidFill>
                  <a:srgbClr val="1D9A78"/>
                </a:solidFill>
                <a:latin typeface="Times New Roman"/>
                <a:cs typeface="Times New Roman"/>
              </a:rPr>
              <a:t>k  </a:t>
            </a:r>
            <a:r>
              <a:rPr sz="4400" spc="55" dirty="0">
                <a:solidFill>
                  <a:srgbClr val="1D9A78"/>
                </a:solidFill>
                <a:latin typeface="Times New Roman"/>
                <a:cs typeface="Times New Roman"/>
              </a:rPr>
              <a:t>Hücrelerin  </a:t>
            </a:r>
            <a:r>
              <a:rPr sz="4400" spc="-415" dirty="0">
                <a:solidFill>
                  <a:srgbClr val="1D9A78"/>
                </a:solidFill>
                <a:latin typeface="Times New Roman"/>
                <a:cs typeface="Times New Roman"/>
              </a:rPr>
              <a:t>A</a:t>
            </a:r>
            <a:r>
              <a:rPr sz="4400" spc="-125" dirty="0">
                <a:solidFill>
                  <a:srgbClr val="1D9A78"/>
                </a:solidFill>
                <a:latin typeface="Times New Roman"/>
                <a:cs typeface="Times New Roman"/>
              </a:rPr>
              <a:t>v</a:t>
            </a:r>
            <a:r>
              <a:rPr sz="4400" spc="-30" dirty="0">
                <a:solidFill>
                  <a:srgbClr val="1D9A78"/>
                </a:solidFill>
                <a:latin typeface="Times New Roman"/>
                <a:cs typeface="Times New Roman"/>
              </a:rPr>
              <a:t>a</a:t>
            </a:r>
            <a:r>
              <a:rPr sz="4400" spc="135" dirty="0">
                <a:solidFill>
                  <a:srgbClr val="1D9A78"/>
                </a:solidFill>
                <a:latin typeface="Times New Roman"/>
                <a:cs typeface="Times New Roman"/>
              </a:rPr>
              <a:t>n</a:t>
            </a:r>
            <a:r>
              <a:rPr sz="4400" spc="285" dirty="0">
                <a:solidFill>
                  <a:srgbClr val="1D9A78"/>
                </a:solidFill>
                <a:latin typeface="Times New Roman"/>
                <a:cs typeface="Times New Roman"/>
              </a:rPr>
              <a:t>t</a:t>
            </a:r>
            <a:r>
              <a:rPr sz="4400" spc="-30" dirty="0">
                <a:solidFill>
                  <a:srgbClr val="1D9A78"/>
                </a:solidFill>
                <a:latin typeface="Times New Roman"/>
                <a:cs typeface="Times New Roman"/>
              </a:rPr>
              <a:t>a</a:t>
            </a:r>
            <a:r>
              <a:rPr sz="4400" spc="-45" dirty="0">
                <a:solidFill>
                  <a:srgbClr val="1D9A78"/>
                </a:solidFill>
                <a:latin typeface="Times New Roman"/>
                <a:cs typeface="Times New Roman"/>
              </a:rPr>
              <a:t>j</a:t>
            </a:r>
            <a:r>
              <a:rPr sz="4400" spc="15" dirty="0">
                <a:solidFill>
                  <a:srgbClr val="1D9A78"/>
                </a:solidFill>
                <a:latin typeface="Times New Roman"/>
                <a:cs typeface="Times New Roman"/>
              </a:rPr>
              <a:t>l</a:t>
            </a:r>
            <a:r>
              <a:rPr sz="4400" spc="-30" dirty="0">
                <a:solidFill>
                  <a:srgbClr val="1D9A78"/>
                </a:solidFill>
                <a:latin typeface="Times New Roman"/>
                <a:cs typeface="Times New Roman"/>
              </a:rPr>
              <a:t>a</a:t>
            </a:r>
            <a:r>
              <a:rPr sz="4400" spc="265" dirty="0">
                <a:solidFill>
                  <a:srgbClr val="1D9A78"/>
                </a:solidFill>
                <a:latin typeface="Times New Roman"/>
                <a:cs typeface="Times New Roman"/>
              </a:rPr>
              <a:t>r</a:t>
            </a:r>
            <a:r>
              <a:rPr sz="4400" spc="-80" dirty="0">
                <a:solidFill>
                  <a:srgbClr val="1D9A78"/>
                </a:solidFill>
                <a:latin typeface="Times New Roman"/>
                <a:cs typeface="Times New Roman"/>
              </a:rPr>
              <a:t>ı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3365" y="1380235"/>
            <a:ext cx="5309870" cy="114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5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İzolasyonu, karakterizasyonu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ve </a:t>
            </a:r>
            <a:r>
              <a:rPr sz="24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kültürü  kolay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4765" y="2803652"/>
            <a:ext cx="4563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E4D3C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Times New Roman"/>
                <a:cs typeface="Times New Roman"/>
              </a:rPr>
              <a:t>Çok </a:t>
            </a:r>
            <a:r>
              <a:rPr sz="2400" b="1" spc="-5" dirty="0">
                <a:latin typeface="Times New Roman"/>
                <a:cs typeface="Times New Roman"/>
              </a:rPr>
              <a:t>yüksek sayılara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ulaşabilirler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4765" y="3297428"/>
            <a:ext cx="607695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49200"/>
              </a:lnSpc>
              <a:spcBef>
                <a:spcPts val="100"/>
              </a:spcBef>
              <a:buClr>
                <a:srgbClr val="0E4D3C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Laboratuvarlarda erişkin </a:t>
            </a:r>
            <a:r>
              <a:rPr sz="2400" b="1" spc="-15" dirty="0">
                <a:latin typeface="Times New Roman"/>
                <a:cs typeface="Times New Roman"/>
              </a:rPr>
              <a:t>hücrelere göre </a:t>
            </a:r>
            <a:r>
              <a:rPr sz="2400" b="1" spc="-5" dirty="0">
                <a:latin typeface="Times New Roman"/>
                <a:cs typeface="Times New Roman"/>
              </a:rPr>
              <a:t>çok  </a:t>
            </a:r>
            <a:r>
              <a:rPr sz="2400" b="1" dirty="0">
                <a:latin typeface="Times New Roman"/>
                <a:cs typeface="Times New Roman"/>
              </a:rPr>
              <a:t>daha </a:t>
            </a:r>
            <a:r>
              <a:rPr sz="2400" b="1" spc="-5" dirty="0">
                <a:latin typeface="Times New Roman"/>
                <a:cs typeface="Times New Roman"/>
              </a:rPr>
              <a:t>hızlı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çoğalabilirler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4765" y="4696459"/>
            <a:ext cx="317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E4D3C"/>
              </a:buClr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Plastisiteleri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yüksektir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133" y="267715"/>
            <a:ext cx="7625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7030A0"/>
                </a:solidFill>
                <a:latin typeface="Carlito"/>
                <a:cs typeface="Carlito"/>
              </a:rPr>
              <a:t>Characterization </a:t>
            </a:r>
            <a:r>
              <a:rPr sz="3600" dirty="0">
                <a:solidFill>
                  <a:srgbClr val="7030A0"/>
                </a:solidFill>
                <a:latin typeface="Carlito"/>
                <a:cs typeface="Carlito"/>
              </a:rPr>
              <a:t>of </a:t>
            </a:r>
            <a:r>
              <a:rPr sz="3600" spc="-5" dirty="0">
                <a:solidFill>
                  <a:srgbClr val="7030A0"/>
                </a:solidFill>
                <a:latin typeface="Carlito"/>
                <a:cs typeface="Carlito"/>
              </a:rPr>
              <a:t>Embryonic </a:t>
            </a:r>
            <a:r>
              <a:rPr sz="3600" spc="-15" dirty="0">
                <a:solidFill>
                  <a:srgbClr val="7030A0"/>
                </a:solidFill>
                <a:latin typeface="Carlito"/>
                <a:cs typeface="Carlito"/>
              </a:rPr>
              <a:t>Stem</a:t>
            </a:r>
            <a:r>
              <a:rPr sz="3600" spc="-4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600" spc="-5" dirty="0">
                <a:solidFill>
                  <a:srgbClr val="7030A0"/>
                </a:solidFill>
                <a:latin typeface="Carlito"/>
                <a:cs typeface="Carlito"/>
              </a:rPr>
              <a:t>Cells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868" y="859027"/>
            <a:ext cx="10627995" cy="576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115570" indent="-285750">
              <a:lnSpc>
                <a:spcPct val="153300"/>
              </a:lnSpc>
              <a:spcBef>
                <a:spcPts val="100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5" dirty="0">
                <a:latin typeface="Carlito"/>
                <a:cs typeface="Carlito"/>
              </a:rPr>
              <a:t>Embryonic </a:t>
            </a:r>
            <a:r>
              <a:rPr sz="2400" spc="-15" dirty="0">
                <a:latin typeface="Carlito"/>
                <a:cs typeface="Carlito"/>
              </a:rPr>
              <a:t>stem </a:t>
            </a:r>
            <a:r>
              <a:rPr sz="2400" spc="-5" dirty="0">
                <a:latin typeface="Carlito"/>
                <a:cs typeface="Carlito"/>
              </a:rPr>
              <a:t>cells possess </a:t>
            </a:r>
            <a:r>
              <a:rPr sz="2400" spc="-5" dirty="0">
                <a:solidFill>
                  <a:srgbClr val="00B0F0"/>
                </a:solidFill>
                <a:latin typeface="Carlito"/>
                <a:cs typeface="Carlito"/>
              </a:rPr>
              <a:t>higher </a:t>
            </a:r>
            <a:r>
              <a:rPr sz="2400" spc="-10" dirty="0">
                <a:solidFill>
                  <a:srgbClr val="00B0F0"/>
                </a:solidFill>
                <a:latin typeface="Carlito"/>
                <a:cs typeface="Carlito"/>
              </a:rPr>
              <a:t>nucleus/cytoplasm volume </a:t>
            </a:r>
            <a:r>
              <a:rPr sz="2400" spc="-20" dirty="0">
                <a:solidFill>
                  <a:srgbClr val="00B0F0"/>
                </a:solidFill>
                <a:latin typeface="Carlito"/>
                <a:cs typeface="Carlito"/>
              </a:rPr>
              <a:t>ratio </a:t>
            </a: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spc="-20" dirty="0">
                <a:latin typeface="Carlito"/>
                <a:cs typeface="Carlito"/>
              </a:rPr>
              <a:t>contrast </a:t>
            </a:r>
            <a:r>
              <a:rPr sz="2400" spc="-30" dirty="0">
                <a:latin typeface="Carlito"/>
                <a:cs typeface="Carlito"/>
              </a:rPr>
              <a:t>to  </a:t>
            </a:r>
            <a:r>
              <a:rPr sz="2400" spc="-10" dirty="0">
                <a:latin typeface="Carlito"/>
                <a:cs typeface="Carlito"/>
              </a:rPr>
              <a:t>somatic </a:t>
            </a:r>
            <a:r>
              <a:rPr sz="2400" spc="-5" dirty="0">
                <a:latin typeface="Carlito"/>
                <a:cs typeface="Carlito"/>
              </a:rPr>
              <a:t>cells within the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body</a:t>
            </a:r>
            <a:endParaRPr sz="24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5" dirty="0">
                <a:latin typeface="Carlito"/>
                <a:cs typeface="Carlito"/>
              </a:rPr>
              <a:t>They include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0" dirty="0">
                <a:latin typeface="Carlito"/>
                <a:cs typeface="Carlito"/>
              </a:rPr>
              <a:t>apparent </a:t>
            </a:r>
            <a:r>
              <a:rPr sz="2400" spc="-5" dirty="0">
                <a:latin typeface="Carlito"/>
                <a:cs typeface="Carlito"/>
              </a:rPr>
              <a:t>pronucleus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structure</a:t>
            </a:r>
            <a:endParaRPr sz="2400">
              <a:latin typeface="Carlito"/>
              <a:cs typeface="Carlito"/>
            </a:endParaRPr>
          </a:p>
          <a:p>
            <a:pPr marL="298450" marR="5080" indent="-285750">
              <a:lnSpc>
                <a:spcPct val="149200"/>
              </a:lnSpc>
              <a:buFont typeface="Wingdings"/>
              <a:buChar char=""/>
              <a:tabLst>
                <a:tab pos="298450" algn="l"/>
              </a:tabLst>
            </a:pPr>
            <a:r>
              <a:rPr sz="2400" dirty="0">
                <a:latin typeface="Carlito"/>
                <a:cs typeface="Carlito"/>
              </a:rPr>
              <a:t>These </a:t>
            </a:r>
            <a:r>
              <a:rPr sz="2400" spc="-5" dirty="0">
                <a:latin typeface="Carlito"/>
                <a:cs typeface="Carlito"/>
              </a:rPr>
              <a:t>cells </a:t>
            </a:r>
            <a:r>
              <a:rPr sz="2400" spc="-10" dirty="0">
                <a:latin typeface="Carlito"/>
                <a:cs typeface="Carlito"/>
              </a:rPr>
              <a:t>compose three </a:t>
            </a:r>
            <a:r>
              <a:rPr sz="2400" spc="-5" dirty="0">
                <a:latin typeface="Carlito"/>
                <a:cs typeface="Carlito"/>
              </a:rPr>
              <a:t>dimensional (3D) colonies </a:t>
            </a:r>
            <a:r>
              <a:rPr sz="2400" dirty="0">
                <a:latin typeface="Carlito"/>
                <a:cs typeface="Carlito"/>
              </a:rPr>
              <a:t>during </a:t>
            </a:r>
            <a:r>
              <a:rPr sz="2400" spc="-5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vitro </a:t>
            </a:r>
            <a:r>
              <a:rPr sz="2400" spc="-15" dirty="0">
                <a:latin typeface="Carlito"/>
                <a:cs typeface="Carlito"/>
              </a:rPr>
              <a:t>cultivation </a:t>
            </a:r>
            <a:r>
              <a:rPr sz="2400" spc="-5" dirty="0">
                <a:latin typeface="Carlito"/>
                <a:cs typeface="Carlito"/>
              </a:rPr>
              <a:t>with  </a:t>
            </a:r>
            <a:r>
              <a:rPr sz="2400" spc="-15" dirty="0">
                <a:latin typeface="Carlito"/>
                <a:cs typeface="Carlito"/>
              </a:rPr>
              <a:t>feed-layer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cells</a:t>
            </a:r>
            <a:endParaRPr sz="2400">
              <a:latin typeface="Carlito"/>
              <a:cs typeface="Carlito"/>
            </a:endParaRPr>
          </a:p>
          <a:p>
            <a:pPr marL="298450" marR="353060" indent="-285750">
              <a:lnSpc>
                <a:spcPts val="4420"/>
              </a:lnSpc>
              <a:spcBef>
                <a:spcPts val="280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15" dirty="0">
                <a:latin typeface="Carlito"/>
                <a:cs typeface="Carlito"/>
              </a:rPr>
              <a:t>For characterization </a:t>
            </a:r>
            <a:r>
              <a:rPr sz="2400" spc="-5" dirty="0">
                <a:latin typeface="Carlito"/>
                <a:cs typeface="Carlito"/>
              </a:rPr>
              <a:t>of embryonic </a:t>
            </a:r>
            <a:r>
              <a:rPr sz="2400" spc="-15" dirty="0">
                <a:latin typeface="Carlito"/>
                <a:cs typeface="Carlito"/>
              </a:rPr>
              <a:t>stem </a:t>
            </a:r>
            <a:r>
              <a:rPr sz="2400" spc="-5" dirty="0">
                <a:latin typeface="Carlito"/>
                <a:cs typeface="Carlito"/>
              </a:rPr>
              <a:t>cells, </a:t>
            </a:r>
            <a:r>
              <a:rPr sz="2400" spc="-15" dirty="0">
                <a:latin typeface="Carlito"/>
                <a:cs typeface="Carlito"/>
              </a:rPr>
              <a:t>researchers </a:t>
            </a:r>
            <a:r>
              <a:rPr sz="2400" spc="-5" dirty="0">
                <a:latin typeface="Carlito"/>
                <a:cs typeface="Carlito"/>
              </a:rPr>
              <a:t>beneﬁt </a:t>
            </a:r>
            <a:r>
              <a:rPr sz="2400" spc="-10" dirty="0">
                <a:latin typeface="Carlito"/>
                <a:cs typeface="Carlito"/>
              </a:rPr>
              <a:t>from structures  </a:t>
            </a:r>
            <a:r>
              <a:rPr sz="2400" spc="-5" dirty="0">
                <a:latin typeface="Carlito"/>
                <a:cs typeface="Carlito"/>
              </a:rPr>
              <a:t>special </a:t>
            </a:r>
            <a:r>
              <a:rPr sz="2400" spc="-15" dirty="0">
                <a:latin typeface="Carlito"/>
                <a:cs typeface="Carlito"/>
              </a:rPr>
              <a:t>to undiﬀerentiated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cells.</a:t>
            </a:r>
            <a:endParaRPr sz="24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Cell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surface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markers: </a:t>
            </a:r>
            <a:r>
              <a:rPr sz="2400" spc="-10" dirty="0">
                <a:solidFill>
                  <a:srgbClr val="7030A0"/>
                </a:solidFill>
                <a:latin typeface="Carlito"/>
                <a:cs typeface="Carlito"/>
              </a:rPr>
              <a:t>SSEA-3,</a:t>
            </a:r>
            <a:r>
              <a:rPr sz="2400" spc="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7030A0"/>
                </a:solidFill>
                <a:latin typeface="Carlito"/>
                <a:cs typeface="Carlito"/>
              </a:rPr>
              <a:t>SSEA-4</a:t>
            </a:r>
            <a:endParaRPr sz="2400">
              <a:latin typeface="Carlito"/>
              <a:cs typeface="Carlito"/>
            </a:endParaRPr>
          </a:p>
          <a:p>
            <a:pPr marL="298450" indent="-285750">
              <a:lnSpc>
                <a:spcPts val="2845"/>
              </a:lnSpc>
              <a:spcBef>
                <a:spcPts val="25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Proteoglycans: </a:t>
            </a:r>
            <a:r>
              <a:rPr sz="2400" spc="-5" dirty="0">
                <a:solidFill>
                  <a:srgbClr val="7030A0"/>
                </a:solidFill>
                <a:latin typeface="Carlito"/>
                <a:cs typeface="Carlito"/>
              </a:rPr>
              <a:t>TRA-1-60, TRA-1-81</a:t>
            </a:r>
            <a:endParaRPr sz="2400">
              <a:latin typeface="Carlito"/>
              <a:cs typeface="Carlito"/>
            </a:endParaRPr>
          </a:p>
          <a:p>
            <a:pPr marL="298450" indent="-285750">
              <a:lnSpc>
                <a:spcPts val="2845"/>
              </a:lnSpc>
              <a:buFont typeface="Wingdings"/>
              <a:buChar char=""/>
              <a:tabLst>
                <a:tab pos="298450" algn="l"/>
              </a:tabLst>
            </a:pP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Alkaline phosphatase</a:t>
            </a:r>
            <a:r>
              <a:rPr sz="2400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reaction</a:t>
            </a:r>
            <a:endParaRPr sz="24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"/>
              <a:tabLst>
                <a:tab pos="298450" algn="l"/>
              </a:tabLst>
            </a:pP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Oct-4,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E-Cad, </a:t>
            </a:r>
            <a:r>
              <a:rPr sz="2400" dirty="0">
                <a:solidFill>
                  <a:srgbClr val="FF0000"/>
                </a:solidFill>
                <a:latin typeface="Carlito"/>
                <a:cs typeface="Carlito"/>
              </a:rPr>
              <a:t>Nanog, </a:t>
            </a:r>
            <a:r>
              <a:rPr sz="2400" spc="-20" dirty="0">
                <a:solidFill>
                  <a:srgbClr val="FF0000"/>
                </a:solidFill>
                <a:latin typeface="Carlito"/>
                <a:cs typeface="Carlito"/>
              </a:rPr>
              <a:t>SOX2,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PODXL</a:t>
            </a:r>
            <a:r>
              <a:rPr sz="2400" spc="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expression</a:t>
            </a:r>
            <a:endParaRPr sz="2400">
              <a:latin typeface="Carlito"/>
              <a:cs typeface="Carlito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Wingdings"/>
              <a:buChar char=""/>
              <a:tabLst>
                <a:tab pos="298450" algn="l"/>
              </a:tabLst>
            </a:pP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High </a:t>
            </a:r>
            <a:r>
              <a:rPr sz="2400" spc="-10" dirty="0">
                <a:solidFill>
                  <a:srgbClr val="FF0000"/>
                </a:solidFill>
                <a:latin typeface="Carlito"/>
                <a:cs typeface="Carlito"/>
              </a:rPr>
              <a:t>telomerase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 activity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450" y="381000"/>
            <a:ext cx="175895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6737" y="2819400"/>
            <a:ext cx="1744655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2412" y="5443220"/>
            <a:ext cx="214630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/>
                <a:cs typeface="Tahoma"/>
              </a:rPr>
              <a:t>Alkaline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phosphatase</a:t>
            </a:r>
            <a:endParaRPr sz="1800">
              <a:latin typeface="Tahoma"/>
              <a:cs typeface="Tahoma"/>
            </a:endParaRPr>
          </a:p>
          <a:p>
            <a:pPr marL="752475">
              <a:lnSpc>
                <a:spcPct val="100000"/>
              </a:lnSpc>
              <a:spcBef>
                <a:spcPts val="45"/>
              </a:spcBef>
            </a:pPr>
            <a:r>
              <a:rPr sz="1800" spc="-5" dirty="0">
                <a:latin typeface="Tahoma"/>
                <a:cs typeface="Tahoma"/>
              </a:rPr>
              <a:t>staining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3140" y="5824220"/>
            <a:ext cx="4232910" cy="842644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800" spc="-5" dirty="0">
                <a:latin typeface="Tahoma"/>
                <a:cs typeface="Tahoma"/>
              </a:rPr>
              <a:t>A, </a:t>
            </a:r>
            <a:r>
              <a:rPr sz="1800" dirty="0">
                <a:latin typeface="Tahoma"/>
                <a:cs typeface="Tahoma"/>
              </a:rPr>
              <a:t>B </a:t>
            </a:r>
            <a:r>
              <a:rPr sz="1800" spc="-5" dirty="0">
                <a:latin typeface="Tahoma"/>
                <a:cs typeface="Tahoma"/>
              </a:rPr>
              <a:t>and C stem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cells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800" spc="-25" dirty="0">
                <a:latin typeface="Tahoma"/>
                <a:cs typeface="Tahoma"/>
              </a:rPr>
              <a:t>D, </a:t>
            </a:r>
            <a:r>
              <a:rPr sz="1800" dirty="0">
                <a:latin typeface="Tahoma"/>
                <a:cs typeface="Tahoma"/>
              </a:rPr>
              <a:t>E </a:t>
            </a:r>
            <a:r>
              <a:rPr sz="1800" spc="-5" dirty="0">
                <a:latin typeface="Tahoma"/>
                <a:cs typeface="Tahoma"/>
              </a:rPr>
              <a:t>and </a:t>
            </a:r>
            <a:r>
              <a:rPr sz="1800" dirty="0">
                <a:latin typeface="Tahoma"/>
                <a:cs typeface="Tahoma"/>
              </a:rPr>
              <a:t>F </a:t>
            </a:r>
            <a:r>
              <a:rPr sz="1800" spc="-5" dirty="0">
                <a:latin typeface="Tahoma"/>
                <a:cs typeface="Tahoma"/>
              </a:rPr>
              <a:t>differentiated embryoid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bodies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228600"/>
            <a:ext cx="4572000" cy="563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3248" y="673100"/>
            <a:ext cx="782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rlito"/>
                <a:cs typeface="Carlito"/>
              </a:rPr>
              <a:t>Embriyonik </a:t>
            </a:r>
            <a:r>
              <a:rPr sz="3600" b="1" spc="-20" dirty="0">
                <a:latin typeface="Carlito"/>
                <a:cs typeface="Carlito"/>
              </a:rPr>
              <a:t>Kök </a:t>
            </a:r>
            <a:r>
              <a:rPr sz="3600" b="1" spc="-5" dirty="0">
                <a:latin typeface="Carlito"/>
                <a:cs typeface="Carlito"/>
              </a:rPr>
              <a:t>hücrelerin</a:t>
            </a:r>
            <a:r>
              <a:rPr sz="3600" b="1" spc="-25" dirty="0">
                <a:latin typeface="Carlito"/>
                <a:cs typeface="Carlito"/>
              </a:rPr>
              <a:t> </a:t>
            </a:r>
            <a:r>
              <a:rPr sz="3600" b="1" spc="-20" dirty="0">
                <a:latin typeface="Carlito"/>
                <a:cs typeface="Carlito"/>
              </a:rPr>
              <a:t>Dezavantajları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0448" y="2049780"/>
            <a:ext cx="6690359" cy="290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b="1" spc="-5" dirty="0">
                <a:solidFill>
                  <a:srgbClr val="7030A0"/>
                </a:solidFill>
                <a:latin typeface="Carlito"/>
                <a:cs typeface="Carlito"/>
              </a:rPr>
              <a:t>Homojen</a:t>
            </a:r>
            <a:r>
              <a:rPr sz="3200" b="1" spc="-1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Carlito"/>
                <a:cs typeface="Carlito"/>
              </a:rPr>
              <a:t>değiller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247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b="1" spc="-5" dirty="0">
                <a:solidFill>
                  <a:srgbClr val="7030A0"/>
                </a:solidFill>
                <a:latin typeface="Carlito"/>
                <a:cs typeface="Carlito"/>
              </a:rPr>
              <a:t>İmmünojenik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23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b="1" spc="-35" dirty="0">
                <a:solidFill>
                  <a:srgbClr val="7030A0"/>
                </a:solidFill>
                <a:latin typeface="Carlito"/>
                <a:cs typeface="Carlito"/>
              </a:rPr>
              <a:t>Tümör </a:t>
            </a:r>
            <a:r>
              <a:rPr sz="3200" b="1" spc="-10" dirty="0">
                <a:solidFill>
                  <a:srgbClr val="7030A0"/>
                </a:solidFill>
                <a:latin typeface="Carlito"/>
                <a:cs typeface="Carlito"/>
              </a:rPr>
              <a:t>oluşturma</a:t>
            </a:r>
            <a:r>
              <a:rPr sz="3200" b="1" spc="2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Carlito"/>
                <a:cs typeface="Carlito"/>
              </a:rPr>
              <a:t>riski</a:t>
            </a:r>
            <a:endParaRPr sz="3200">
              <a:latin typeface="Carlito"/>
              <a:cs typeface="Carlito"/>
            </a:endParaRPr>
          </a:p>
          <a:p>
            <a:pPr marL="469900" indent="-457200">
              <a:lnSpc>
                <a:spcPct val="100000"/>
              </a:lnSpc>
              <a:spcBef>
                <a:spcPts val="24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3200" b="1" dirty="0">
                <a:solidFill>
                  <a:srgbClr val="7030A0"/>
                </a:solidFill>
                <a:latin typeface="Carlito"/>
                <a:cs typeface="Carlito"/>
              </a:rPr>
              <a:t>Bir </a:t>
            </a:r>
            <a:r>
              <a:rPr sz="3200" b="1" spc="-5" dirty="0">
                <a:solidFill>
                  <a:srgbClr val="7030A0"/>
                </a:solidFill>
                <a:latin typeface="Carlito"/>
                <a:cs typeface="Carlito"/>
              </a:rPr>
              <a:t>canlının </a:t>
            </a:r>
            <a:r>
              <a:rPr sz="3200" b="1" spc="-45" dirty="0">
                <a:solidFill>
                  <a:srgbClr val="7030A0"/>
                </a:solidFill>
                <a:latin typeface="Carlito"/>
                <a:cs typeface="Carlito"/>
              </a:rPr>
              <a:t>hayaGnın</a:t>
            </a:r>
            <a:r>
              <a:rPr sz="3200" b="1" spc="-35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Carlito"/>
                <a:cs typeface="Carlito"/>
              </a:rPr>
              <a:t>sonlandırılması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2293" y="458724"/>
            <a:ext cx="4447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7030A0"/>
                </a:solidFill>
                <a:latin typeface="Carlito"/>
                <a:cs typeface="Carlito"/>
              </a:rPr>
              <a:t>Erişkin </a:t>
            </a:r>
            <a:r>
              <a:rPr sz="4400" spc="-50" dirty="0">
                <a:solidFill>
                  <a:srgbClr val="7030A0"/>
                </a:solidFill>
                <a:latin typeface="Carlito"/>
                <a:cs typeface="Carlito"/>
              </a:rPr>
              <a:t>kök</a:t>
            </a:r>
            <a:r>
              <a:rPr sz="4400" spc="-70" dirty="0">
                <a:solidFill>
                  <a:srgbClr val="7030A0"/>
                </a:solidFill>
                <a:latin typeface="Carlito"/>
                <a:cs typeface="Carlito"/>
              </a:rPr>
              <a:t> </a:t>
            </a:r>
            <a:r>
              <a:rPr sz="4400" spc="-10" dirty="0">
                <a:solidFill>
                  <a:srgbClr val="7030A0"/>
                </a:solidFill>
                <a:latin typeface="Carlito"/>
                <a:cs typeface="Carlito"/>
              </a:rPr>
              <a:t>hücreler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140" y="1303021"/>
            <a:ext cx="8502650" cy="47580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2900">
              <a:lnSpc>
                <a:spcPts val="379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Erişkin </a:t>
            </a:r>
            <a:r>
              <a:rPr sz="3200" spc="-35" dirty="0">
                <a:latin typeface="Carlito"/>
                <a:cs typeface="Carlito"/>
              </a:rPr>
              <a:t>kök </a:t>
            </a:r>
            <a:r>
              <a:rPr sz="3200" spc="-10" dirty="0">
                <a:latin typeface="Carlito"/>
                <a:cs typeface="Carlito"/>
              </a:rPr>
              <a:t>hücreler </a:t>
            </a:r>
            <a:r>
              <a:rPr sz="3200" spc="-15" dirty="0">
                <a:latin typeface="Carlito"/>
                <a:cs typeface="Carlito"/>
              </a:rPr>
              <a:t>yetişkin </a:t>
            </a:r>
            <a:r>
              <a:rPr sz="3200" dirty="0">
                <a:latin typeface="Carlito"/>
                <a:cs typeface="Carlito"/>
              </a:rPr>
              <a:t>bir </a:t>
            </a:r>
            <a:r>
              <a:rPr sz="3200" spc="-5" dirty="0">
                <a:latin typeface="Carlito"/>
                <a:cs typeface="Carlito"/>
              </a:rPr>
              <a:t>insanın </a:t>
            </a:r>
            <a:r>
              <a:rPr sz="3200" spc="-15" dirty="0">
                <a:latin typeface="Carlito"/>
                <a:cs typeface="Carlito"/>
              </a:rPr>
              <a:t>doku </a:t>
            </a:r>
            <a:r>
              <a:rPr sz="3200" spc="-30" dirty="0">
                <a:latin typeface="Carlito"/>
                <a:cs typeface="Carlito"/>
              </a:rPr>
              <a:t>veya  </a:t>
            </a:r>
            <a:r>
              <a:rPr sz="3200" spc="-10" dirty="0">
                <a:latin typeface="Carlito"/>
                <a:cs typeface="Carlito"/>
              </a:rPr>
              <a:t>organlarından </a:t>
            </a:r>
            <a:r>
              <a:rPr sz="3200" spc="-20" dirty="0">
                <a:latin typeface="Carlito"/>
                <a:cs typeface="Carlito"/>
              </a:rPr>
              <a:t>izole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edilebilir</a:t>
            </a:r>
            <a:endParaRPr sz="3200">
              <a:latin typeface="Carlito"/>
              <a:cs typeface="Carlito"/>
            </a:endParaRPr>
          </a:p>
          <a:p>
            <a:pPr marL="355600" marR="1826895" indent="-342900">
              <a:lnSpc>
                <a:spcPct val="101899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Farklılaşmamış </a:t>
            </a:r>
            <a:r>
              <a:rPr sz="3200" spc="-25" dirty="0">
                <a:latin typeface="Carlito"/>
                <a:cs typeface="Carlito"/>
              </a:rPr>
              <a:t>ya </a:t>
            </a:r>
            <a:r>
              <a:rPr sz="3200" spc="-5" dirty="0">
                <a:latin typeface="Carlito"/>
                <a:cs typeface="Carlito"/>
              </a:rPr>
              <a:t>da </a:t>
            </a:r>
            <a:r>
              <a:rPr sz="3200" spc="-10" dirty="0">
                <a:latin typeface="Carlito"/>
                <a:cs typeface="Carlito"/>
              </a:rPr>
              <a:t>kısmi-farklılaşmış  </a:t>
            </a:r>
            <a:r>
              <a:rPr sz="3200" spc="-5" dirty="0">
                <a:latin typeface="Carlito"/>
                <a:cs typeface="Carlito"/>
              </a:rPr>
              <a:t>durumdadırlar</a:t>
            </a:r>
            <a:endParaRPr sz="3200">
              <a:latin typeface="Carlito"/>
              <a:cs typeface="Carlito"/>
            </a:endParaRPr>
          </a:p>
          <a:p>
            <a:pPr marL="355600" marR="492125" indent="-342900">
              <a:lnSpc>
                <a:spcPts val="382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Kendi kendilerini </a:t>
            </a:r>
            <a:r>
              <a:rPr sz="3200" spc="-10" dirty="0">
                <a:latin typeface="Carlito"/>
                <a:cs typeface="Carlito"/>
              </a:rPr>
              <a:t>yenileyebilirler </a:t>
            </a:r>
            <a:r>
              <a:rPr sz="3200" spc="-20" dirty="0">
                <a:latin typeface="Carlito"/>
                <a:cs typeface="Carlito"/>
              </a:rPr>
              <a:t>ve </a:t>
            </a:r>
            <a:r>
              <a:rPr sz="3200" spc="-25" dirty="0">
                <a:latin typeface="Carlito"/>
                <a:cs typeface="Carlito"/>
              </a:rPr>
              <a:t>kendi </a:t>
            </a:r>
            <a:r>
              <a:rPr sz="3200" spc="-15" dirty="0">
                <a:latin typeface="Carlito"/>
                <a:cs typeface="Carlito"/>
              </a:rPr>
              <a:t>doku  </a:t>
            </a:r>
            <a:r>
              <a:rPr sz="3200" spc="-10" dirty="0">
                <a:latin typeface="Carlito"/>
                <a:cs typeface="Carlito"/>
              </a:rPr>
              <a:t>tabakasındaki </a:t>
            </a:r>
            <a:r>
              <a:rPr sz="3200" spc="-15" dirty="0">
                <a:latin typeface="Carlito"/>
                <a:cs typeface="Carlito"/>
              </a:rPr>
              <a:t>hücrelere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farklılaşabilirler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Erişkin </a:t>
            </a:r>
            <a:r>
              <a:rPr sz="3200" spc="-35" dirty="0">
                <a:latin typeface="Carlito"/>
                <a:cs typeface="Carlito"/>
              </a:rPr>
              <a:t>kök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hücreler</a:t>
            </a:r>
            <a:endParaRPr sz="3200">
              <a:latin typeface="Carlito"/>
              <a:cs typeface="Carlito"/>
            </a:endParaRPr>
          </a:p>
          <a:p>
            <a:pPr marL="755650" lvl="1" indent="-285750">
              <a:lnSpc>
                <a:spcPct val="100000"/>
              </a:lnSpc>
              <a:spcBef>
                <a:spcPts val="76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rlito"/>
                <a:cs typeface="Carlito"/>
              </a:rPr>
              <a:t>Hücre popülasyonunun devamını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sağlar</a:t>
            </a:r>
            <a:endParaRPr sz="2800">
              <a:latin typeface="Carlito"/>
              <a:cs typeface="Carlito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rlito"/>
                <a:cs typeface="Carlito"/>
              </a:rPr>
              <a:t>İyileşmeye </a:t>
            </a:r>
            <a:r>
              <a:rPr sz="2800" spc="-15" dirty="0">
                <a:latin typeface="Carlito"/>
                <a:cs typeface="Carlito"/>
              </a:rPr>
              <a:t>yardımcı</a:t>
            </a:r>
            <a:r>
              <a:rPr sz="2800" spc="-5" dirty="0">
                <a:latin typeface="Carlito"/>
                <a:cs typeface="Carlito"/>
              </a:rPr>
              <a:t> olurlar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993" y="177290"/>
            <a:ext cx="5020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Erişkin Kök</a:t>
            </a:r>
            <a:r>
              <a:rPr sz="4000" b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Hücreler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28327" y="4847844"/>
            <a:ext cx="8553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muscles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5602" y="2382012"/>
            <a:ext cx="4337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rlito"/>
                <a:cs typeface="Carlito"/>
              </a:rPr>
              <a:t>s</a:t>
            </a:r>
            <a:r>
              <a:rPr sz="2000" dirty="0">
                <a:latin typeface="Carlito"/>
                <a:cs typeface="Carlito"/>
              </a:rPr>
              <a:t>kin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6877" y="1421891"/>
            <a:ext cx="18694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surface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eye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84236" y="1467612"/>
            <a:ext cx="5568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b</a:t>
            </a:r>
            <a:r>
              <a:rPr sz="2000" spc="-40" dirty="0">
                <a:latin typeface="Carlito"/>
                <a:cs typeface="Carlito"/>
              </a:rPr>
              <a:t>r</a:t>
            </a:r>
            <a:r>
              <a:rPr sz="2000" dirty="0">
                <a:latin typeface="Carlito"/>
                <a:cs typeface="Carlito"/>
              </a:rPr>
              <a:t>ain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3832" y="2382012"/>
            <a:ext cx="675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b</a:t>
            </a:r>
            <a:r>
              <a:rPr sz="2000" spc="-25" dirty="0">
                <a:latin typeface="Carlito"/>
                <a:cs typeface="Carlito"/>
              </a:rPr>
              <a:t>r</a:t>
            </a:r>
            <a:r>
              <a:rPr sz="2000" dirty="0">
                <a:latin typeface="Carlito"/>
                <a:cs typeface="Carlito"/>
              </a:rPr>
              <a:t>ea</a:t>
            </a:r>
            <a:r>
              <a:rPr sz="2000" spc="-20" dirty="0">
                <a:latin typeface="Carlito"/>
                <a:cs typeface="Carlito"/>
              </a:rPr>
              <a:t>s</a:t>
            </a:r>
            <a:r>
              <a:rPr sz="2000" dirty="0">
                <a:latin typeface="Carlito"/>
                <a:cs typeface="Carlito"/>
              </a:rPr>
              <a:t>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8088" y="3418332"/>
            <a:ext cx="1578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intestines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(gut)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0502" y="4555235"/>
            <a:ext cx="1423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bone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marrow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4452" y="3534155"/>
            <a:ext cx="8661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rlito"/>
                <a:cs typeface="Carlito"/>
              </a:rPr>
              <a:t>testicles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91075" y="1304925"/>
            <a:ext cx="2427287" cy="5553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125" y="60544"/>
            <a:ext cx="7712795" cy="6670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9237" y="0"/>
            <a:ext cx="43961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solidFill>
                  <a:srgbClr val="000000"/>
                </a:solidFill>
                <a:latin typeface="Arial"/>
                <a:cs typeface="Arial"/>
              </a:rPr>
              <a:t>Tissue </a:t>
            </a: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stem cells:  </a:t>
            </a:r>
            <a:r>
              <a:rPr sz="4000" b="1" spc="-5" dirty="0">
                <a:solidFill>
                  <a:srgbClr val="31859C"/>
                </a:solidFill>
                <a:latin typeface="Arial"/>
                <a:cs typeface="Arial"/>
              </a:rPr>
              <a:t>What </a:t>
            </a:r>
            <a:r>
              <a:rPr sz="4000" b="1" dirty="0">
                <a:solidFill>
                  <a:srgbClr val="31859C"/>
                </a:solidFill>
                <a:latin typeface="Arial"/>
                <a:cs typeface="Arial"/>
              </a:rPr>
              <a:t>they can</a:t>
            </a:r>
            <a:r>
              <a:rPr sz="4000" b="1" spc="-75" dirty="0">
                <a:solidFill>
                  <a:srgbClr val="31859C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31859C"/>
                </a:solidFill>
                <a:latin typeface="Arial"/>
                <a:cs typeface="Arial"/>
              </a:rPr>
              <a:t>do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5627" y="3671316"/>
            <a:ext cx="2447290" cy="1354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723265" indent="27051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rlito"/>
                <a:cs typeface="Carlito"/>
              </a:rPr>
              <a:t>found </a:t>
            </a:r>
            <a:r>
              <a:rPr sz="2000" dirty="0">
                <a:latin typeface="Carlito"/>
                <a:cs typeface="Carlito"/>
              </a:rPr>
              <a:t>in  </a:t>
            </a:r>
            <a:r>
              <a:rPr sz="2000" spc="-5" dirty="0">
                <a:latin typeface="Carlito"/>
                <a:cs typeface="Carlito"/>
              </a:rPr>
              <a:t>bone</a:t>
            </a:r>
            <a:r>
              <a:rPr sz="2000" spc="-7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marrow</a:t>
            </a:r>
            <a:endParaRPr sz="2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820"/>
              </a:spcBef>
            </a:pPr>
            <a:r>
              <a:rPr sz="3200" b="1" spc="-35" dirty="0">
                <a:latin typeface="Carlito"/>
                <a:cs typeface="Carlito"/>
              </a:rPr>
              <a:t>MULTIPOTENT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68575" y="1976437"/>
            <a:ext cx="882650" cy="408305"/>
            <a:chOff x="2568575" y="1976437"/>
            <a:chExt cx="882650" cy="408305"/>
          </a:xfrm>
        </p:grpSpPr>
        <p:sp>
          <p:nvSpPr>
            <p:cNvPr id="5" name="object 5"/>
            <p:cNvSpPr/>
            <p:nvPr/>
          </p:nvSpPr>
          <p:spPr>
            <a:xfrm>
              <a:off x="2573337" y="1981200"/>
              <a:ext cx="873125" cy="398780"/>
            </a:xfrm>
            <a:custGeom>
              <a:avLst/>
              <a:gdLst/>
              <a:ahLst/>
              <a:cxnLst/>
              <a:rect l="l" t="t" r="r" b="b"/>
              <a:pathLst>
                <a:path w="873125" h="398780">
                  <a:moveTo>
                    <a:pt x="436562" y="0"/>
                  </a:moveTo>
                  <a:lnTo>
                    <a:pt x="372049" y="2160"/>
                  </a:lnTo>
                  <a:lnTo>
                    <a:pt x="310476" y="8435"/>
                  </a:lnTo>
                  <a:lnTo>
                    <a:pt x="252517" y="18518"/>
                  </a:lnTo>
                  <a:lnTo>
                    <a:pt x="198848" y="32099"/>
                  </a:lnTo>
                  <a:lnTo>
                    <a:pt x="150144" y="48870"/>
                  </a:lnTo>
                  <a:lnTo>
                    <a:pt x="107080" y="68524"/>
                  </a:lnTo>
                  <a:lnTo>
                    <a:pt x="70332" y="90752"/>
                  </a:lnTo>
                  <a:lnTo>
                    <a:pt x="40574" y="115245"/>
                  </a:lnTo>
                  <a:lnTo>
                    <a:pt x="4733" y="169796"/>
                  </a:lnTo>
                  <a:lnTo>
                    <a:pt x="0" y="199237"/>
                  </a:lnTo>
                  <a:lnTo>
                    <a:pt x="4733" y="228678"/>
                  </a:lnTo>
                  <a:lnTo>
                    <a:pt x="40574" y="283227"/>
                  </a:lnTo>
                  <a:lnTo>
                    <a:pt x="70332" y="307719"/>
                  </a:lnTo>
                  <a:lnTo>
                    <a:pt x="107080" y="329945"/>
                  </a:lnTo>
                  <a:lnTo>
                    <a:pt x="150144" y="349597"/>
                  </a:lnTo>
                  <a:lnTo>
                    <a:pt x="198848" y="366367"/>
                  </a:lnTo>
                  <a:lnTo>
                    <a:pt x="252517" y="379946"/>
                  </a:lnTo>
                  <a:lnTo>
                    <a:pt x="310476" y="390027"/>
                  </a:lnTo>
                  <a:lnTo>
                    <a:pt x="372049" y="396302"/>
                  </a:lnTo>
                  <a:lnTo>
                    <a:pt x="436562" y="398462"/>
                  </a:lnTo>
                  <a:lnTo>
                    <a:pt x="501075" y="396302"/>
                  </a:lnTo>
                  <a:lnTo>
                    <a:pt x="562648" y="390027"/>
                  </a:lnTo>
                  <a:lnTo>
                    <a:pt x="620607" y="379946"/>
                  </a:lnTo>
                  <a:lnTo>
                    <a:pt x="674276" y="366367"/>
                  </a:lnTo>
                  <a:lnTo>
                    <a:pt x="722980" y="349597"/>
                  </a:lnTo>
                  <a:lnTo>
                    <a:pt x="766044" y="329945"/>
                  </a:lnTo>
                  <a:lnTo>
                    <a:pt x="802792" y="307719"/>
                  </a:lnTo>
                  <a:lnTo>
                    <a:pt x="832550" y="283227"/>
                  </a:lnTo>
                  <a:lnTo>
                    <a:pt x="868391" y="228678"/>
                  </a:lnTo>
                  <a:lnTo>
                    <a:pt x="873125" y="199237"/>
                  </a:lnTo>
                  <a:lnTo>
                    <a:pt x="868391" y="169796"/>
                  </a:lnTo>
                  <a:lnTo>
                    <a:pt x="832550" y="115245"/>
                  </a:lnTo>
                  <a:lnTo>
                    <a:pt x="802792" y="90752"/>
                  </a:lnTo>
                  <a:lnTo>
                    <a:pt x="766044" y="68524"/>
                  </a:lnTo>
                  <a:lnTo>
                    <a:pt x="722980" y="48870"/>
                  </a:lnTo>
                  <a:lnTo>
                    <a:pt x="674276" y="32099"/>
                  </a:lnTo>
                  <a:lnTo>
                    <a:pt x="620607" y="18518"/>
                  </a:lnTo>
                  <a:lnTo>
                    <a:pt x="562648" y="8435"/>
                  </a:lnTo>
                  <a:lnTo>
                    <a:pt x="501075" y="2160"/>
                  </a:lnTo>
                  <a:lnTo>
                    <a:pt x="43656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73337" y="1981200"/>
              <a:ext cx="873125" cy="398780"/>
            </a:xfrm>
            <a:custGeom>
              <a:avLst/>
              <a:gdLst/>
              <a:ahLst/>
              <a:cxnLst/>
              <a:rect l="l" t="t" r="r" b="b"/>
              <a:pathLst>
                <a:path w="873125" h="398780">
                  <a:moveTo>
                    <a:pt x="0" y="199232"/>
                  </a:moveTo>
                  <a:lnTo>
                    <a:pt x="18483" y="141691"/>
                  </a:lnTo>
                  <a:lnTo>
                    <a:pt x="70333" y="90748"/>
                  </a:lnTo>
                  <a:lnTo>
                    <a:pt x="107081" y="68521"/>
                  </a:lnTo>
                  <a:lnTo>
                    <a:pt x="150145" y="48868"/>
                  </a:lnTo>
                  <a:lnTo>
                    <a:pt x="198849" y="32097"/>
                  </a:lnTo>
                  <a:lnTo>
                    <a:pt x="252518" y="18517"/>
                  </a:lnTo>
                  <a:lnTo>
                    <a:pt x="310477" y="8435"/>
                  </a:lnTo>
                  <a:lnTo>
                    <a:pt x="372050" y="2160"/>
                  </a:lnTo>
                  <a:lnTo>
                    <a:pt x="436562" y="0"/>
                  </a:lnTo>
                  <a:lnTo>
                    <a:pt x="501074" y="2160"/>
                  </a:lnTo>
                  <a:lnTo>
                    <a:pt x="562647" y="8435"/>
                  </a:lnTo>
                  <a:lnTo>
                    <a:pt x="620606" y="18517"/>
                  </a:lnTo>
                  <a:lnTo>
                    <a:pt x="674275" y="32097"/>
                  </a:lnTo>
                  <a:lnTo>
                    <a:pt x="722979" y="48868"/>
                  </a:lnTo>
                  <a:lnTo>
                    <a:pt x="766043" y="68521"/>
                  </a:lnTo>
                  <a:lnTo>
                    <a:pt x="802792" y="90748"/>
                  </a:lnTo>
                  <a:lnTo>
                    <a:pt x="832550" y="115240"/>
                  </a:lnTo>
                  <a:lnTo>
                    <a:pt x="868392" y="169791"/>
                  </a:lnTo>
                  <a:lnTo>
                    <a:pt x="873125" y="199232"/>
                  </a:lnTo>
                  <a:lnTo>
                    <a:pt x="868392" y="228672"/>
                  </a:lnTo>
                  <a:lnTo>
                    <a:pt x="832550" y="283222"/>
                  </a:lnTo>
                  <a:lnTo>
                    <a:pt x="802792" y="307715"/>
                  </a:lnTo>
                  <a:lnTo>
                    <a:pt x="766043" y="329942"/>
                  </a:lnTo>
                  <a:lnTo>
                    <a:pt x="722979" y="349595"/>
                  </a:lnTo>
                  <a:lnTo>
                    <a:pt x="674275" y="366365"/>
                  </a:lnTo>
                  <a:lnTo>
                    <a:pt x="620606" y="379946"/>
                  </a:lnTo>
                  <a:lnTo>
                    <a:pt x="562647" y="390027"/>
                  </a:lnTo>
                  <a:lnTo>
                    <a:pt x="501074" y="396303"/>
                  </a:lnTo>
                  <a:lnTo>
                    <a:pt x="436562" y="398463"/>
                  </a:lnTo>
                  <a:lnTo>
                    <a:pt x="372050" y="396303"/>
                  </a:lnTo>
                  <a:lnTo>
                    <a:pt x="310477" y="390027"/>
                  </a:lnTo>
                  <a:lnTo>
                    <a:pt x="252518" y="379946"/>
                  </a:lnTo>
                  <a:lnTo>
                    <a:pt x="198849" y="366365"/>
                  </a:lnTo>
                  <a:lnTo>
                    <a:pt x="150145" y="349595"/>
                  </a:lnTo>
                  <a:lnTo>
                    <a:pt x="107081" y="329942"/>
                  </a:lnTo>
                  <a:lnTo>
                    <a:pt x="70333" y="307715"/>
                  </a:lnTo>
                  <a:lnTo>
                    <a:pt x="40575" y="283222"/>
                  </a:lnTo>
                  <a:lnTo>
                    <a:pt x="4733" y="228672"/>
                  </a:lnTo>
                  <a:lnTo>
                    <a:pt x="0" y="1992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64383" y="2080818"/>
              <a:ext cx="436880" cy="199390"/>
            </a:xfrm>
            <a:custGeom>
              <a:avLst/>
              <a:gdLst/>
              <a:ahLst/>
              <a:cxnLst/>
              <a:rect l="l" t="t" r="r" b="b"/>
              <a:pathLst>
                <a:path w="436879" h="199389">
                  <a:moveTo>
                    <a:pt x="218274" y="0"/>
                  </a:moveTo>
                  <a:lnTo>
                    <a:pt x="160249" y="3558"/>
                  </a:lnTo>
                  <a:lnTo>
                    <a:pt x="108108" y="13601"/>
                  </a:lnTo>
                  <a:lnTo>
                    <a:pt x="63931" y="29178"/>
                  </a:lnTo>
                  <a:lnTo>
                    <a:pt x="29801" y="49339"/>
                  </a:lnTo>
                  <a:lnTo>
                    <a:pt x="0" y="99618"/>
                  </a:lnTo>
                  <a:lnTo>
                    <a:pt x="7797" y="126099"/>
                  </a:lnTo>
                  <a:lnTo>
                    <a:pt x="63931" y="170052"/>
                  </a:lnTo>
                  <a:lnTo>
                    <a:pt x="108108" y="185626"/>
                  </a:lnTo>
                  <a:lnTo>
                    <a:pt x="160249" y="195667"/>
                  </a:lnTo>
                  <a:lnTo>
                    <a:pt x="218274" y="199224"/>
                  </a:lnTo>
                  <a:lnTo>
                    <a:pt x="276305" y="195667"/>
                  </a:lnTo>
                  <a:lnTo>
                    <a:pt x="328450" y="185626"/>
                  </a:lnTo>
                  <a:lnTo>
                    <a:pt x="372629" y="170053"/>
                  </a:lnTo>
                  <a:lnTo>
                    <a:pt x="406760" y="149894"/>
                  </a:lnTo>
                  <a:lnTo>
                    <a:pt x="436562" y="99618"/>
                  </a:lnTo>
                  <a:lnTo>
                    <a:pt x="428765" y="73136"/>
                  </a:lnTo>
                  <a:lnTo>
                    <a:pt x="372629" y="29178"/>
                  </a:lnTo>
                  <a:lnTo>
                    <a:pt x="328450" y="13601"/>
                  </a:lnTo>
                  <a:lnTo>
                    <a:pt x="276305" y="3558"/>
                  </a:lnTo>
                  <a:lnTo>
                    <a:pt x="218274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4383" y="2080818"/>
              <a:ext cx="436880" cy="199390"/>
            </a:xfrm>
            <a:custGeom>
              <a:avLst/>
              <a:gdLst/>
              <a:ahLst/>
              <a:cxnLst/>
              <a:rect l="l" t="t" r="r" b="b"/>
              <a:pathLst>
                <a:path w="436879" h="199389">
                  <a:moveTo>
                    <a:pt x="0" y="99616"/>
                  </a:moveTo>
                  <a:lnTo>
                    <a:pt x="29801" y="49337"/>
                  </a:lnTo>
                  <a:lnTo>
                    <a:pt x="63933" y="29176"/>
                  </a:lnTo>
                  <a:lnTo>
                    <a:pt x="108110" y="13600"/>
                  </a:lnTo>
                  <a:lnTo>
                    <a:pt x="160253" y="3558"/>
                  </a:lnTo>
                  <a:lnTo>
                    <a:pt x="218281" y="0"/>
                  </a:lnTo>
                  <a:lnTo>
                    <a:pt x="276309" y="3558"/>
                  </a:lnTo>
                  <a:lnTo>
                    <a:pt x="328452" y="13600"/>
                  </a:lnTo>
                  <a:lnTo>
                    <a:pt x="372629" y="29176"/>
                  </a:lnTo>
                  <a:lnTo>
                    <a:pt x="406761" y="49337"/>
                  </a:lnTo>
                  <a:lnTo>
                    <a:pt x="436563" y="99616"/>
                  </a:lnTo>
                  <a:lnTo>
                    <a:pt x="428766" y="126097"/>
                  </a:lnTo>
                  <a:lnTo>
                    <a:pt x="372629" y="170055"/>
                  </a:lnTo>
                  <a:lnTo>
                    <a:pt x="328452" y="185631"/>
                  </a:lnTo>
                  <a:lnTo>
                    <a:pt x="276309" y="195673"/>
                  </a:lnTo>
                  <a:lnTo>
                    <a:pt x="218281" y="199232"/>
                  </a:lnTo>
                  <a:lnTo>
                    <a:pt x="160253" y="195673"/>
                  </a:lnTo>
                  <a:lnTo>
                    <a:pt x="108110" y="185631"/>
                  </a:lnTo>
                  <a:lnTo>
                    <a:pt x="63933" y="170055"/>
                  </a:lnTo>
                  <a:lnTo>
                    <a:pt x="29801" y="149894"/>
                  </a:lnTo>
                  <a:lnTo>
                    <a:pt x="0" y="996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00183" y="3263401"/>
            <a:ext cx="1707514" cy="401955"/>
            <a:chOff x="2000183" y="3263401"/>
            <a:chExt cx="1707514" cy="401955"/>
          </a:xfrm>
        </p:grpSpPr>
        <p:sp>
          <p:nvSpPr>
            <p:cNvPr id="10" name="object 10"/>
            <p:cNvSpPr/>
            <p:nvPr/>
          </p:nvSpPr>
          <p:spPr>
            <a:xfrm>
              <a:off x="2005031" y="3268167"/>
              <a:ext cx="1697989" cy="392430"/>
            </a:xfrm>
            <a:custGeom>
              <a:avLst/>
              <a:gdLst/>
              <a:ahLst/>
              <a:cxnLst/>
              <a:rect l="l" t="t" r="r" b="b"/>
              <a:pathLst>
                <a:path w="1697989" h="392429">
                  <a:moveTo>
                    <a:pt x="1619631" y="212482"/>
                  </a:moveTo>
                  <a:lnTo>
                    <a:pt x="47931" y="212482"/>
                  </a:lnTo>
                  <a:lnTo>
                    <a:pt x="55196" y="213360"/>
                  </a:lnTo>
                  <a:lnTo>
                    <a:pt x="62084" y="217512"/>
                  </a:lnTo>
                  <a:lnTo>
                    <a:pt x="69439" y="227021"/>
                  </a:lnTo>
                  <a:lnTo>
                    <a:pt x="77249" y="240285"/>
                  </a:lnTo>
                  <a:lnTo>
                    <a:pt x="83624" y="253819"/>
                  </a:lnTo>
                  <a:lnTo>
                    <a:pt x="86671" y="264134"/>
                  </a:lnTo>
                  <a:lnTo>
                    <a:pt x="85249" y="268883"/>
                  </a:lnTo>
                  <a:lnTo>
                    <a:pt x="80578" y="270398"/>
                  </a:lnTo>
                  <a:lnTo>
                    <a:pt x="74312" y="272214"/>
                  </a:lnTo>
                  <a:lnTo>
                    <a:pt x="68104" y="277863"/>
                  </a:lnTo>
                  <a:lnTo>
                    <a:pt x="61009" y="289355"/>
                  </a:lnTo>
                  <a:lnTo>
                    <a:pt x="52608" y="304455"/>
                  </a:lnTo>
                  <a:lnTo>
                    <a:pt x="45338" y="320306"/>
                  </a:lnTo>
                  <a:lnTo>
                    <a:pt x="41637" y="334048"/>
                  </a:lnTo>
                  <a:lnTo>
                    <a:pt x="43262" y="345188"/>
                  </a:lnTo>
                  <a:lnTo>
                    <a:pt x="48554" y="355160"/>
                  </a:lnTo>
                  <a:lnTo>
                    <a:pt x="54790" y="363996"/>
                  </a:lnTo>
                  <a:lnTo>
                    <a:pt x="59252" y="371728"/>
                  </a:lnTo>
                  <a:lnTo>
                    <a:pt x="59167" y="378546"/>
                  </a:lnTo>
                  <a:lnTo>
                    <a:pt x="56667" y="384375"/>
                  </a:lnTo>
                  <a:lnTo>
                    <a:pt x="56387" y="388827"/>
                  </a:lnTo>
                  <a:lnTo>
                    <a:pt x="62960" y="391515"/>
                  </a:lnTo>
                  <a:lnTo>
                    <a:pt x="80096" y="392193"/>
                  </a:lnTo>
                  <a:lnTo>
                    <a:pt x="104497" y="391107"/>
                  </a:lnTo>
                  <a:lnTo>
                    <a:pt x="151606" y="385165"/>
                  </a:lnTo>
                  <a:lnTo>
                    <a:pt x="199879" y="360756"/>
                  </a:lnTo>
                  <a:lnTo>
                    <a:pt x="217499" y="336650"/>
                  </a:lnTo>
                  <a:lnTo>
                    <a:pt x="235060" y="323074"/>
                  </a:lnTo>
                  <a:lnTo>
                    <a:pt x="275076" y="310819"/>
                  </a:lnTo>
                  <a:lnTo>
                    <a:pt x="346076" y="297272"/>
                  </a:lnTo>
                  <a:lnTo>
                    <a:pt x="389258" y="290425"/>
                  </a:lnTo>
                  <a:lnTo>
                    <a:pt x="439272" y="284105"/>
                  </a:lnTo>
                  <a:lnTo>
                    <a:pt x="497399" y="278744"/>
                  </a:lnTo>
                  <a:lnTo>
                    <a:pt x="564921" y="274775"/>
                  </a:lnTo>
                  <a:lnTo>
                    <a:pt x="643122" y="272630"/>
                  </a:lnTo>
                  <a:lnTo>
                    <a:pt x="1628982" y="272405"/>
                  </a:lnTo>
                  <a:lnTo>
                    <a:pt x="1636982" y="261060"/>
                  </a:lnTo>
                  <a:lnTo>
                    <a:pt x="1642802" y="249364"/>
                  </a:lnTo>
                  <a:lnTo>
                    <a:pt x="1643158" y="240891"/>
                  </a:lnTo>
                  <a:lnTo>
                    <a:pt x="1638949" y="234075"/>
                  </a:lnTo>
                  <a:lnTo>
                    <a:pt x="1632724" y="227956"/>
                  </a:lnTo>
                  <a:lnTo>
                    <a:pt x="1627029" y="221576"/>
                  </a:lnTo>
                  <a:lnTo>
                    <a:pt x="1621505" y="214571"/>
                  </a:lnTo>
                  <a:lnTo>
                    <a:pt x="1619631" y="212482"/>
                  </a:lnTo>
                  <a:close/>
                </a:path>
                <a:path w="1697989" h="392429">
                  <a:moveTo>
                    <a:pt x="1628982" y="272405"/>
                  </a:moveTo>
                  <a:lnTo>
                    <a:pt x="682881" y="272405"/>
                  </a:lnTo>
                  <a:lnTo>
                    <a:pt x="728105" y="272643"/>
                  </a:lnTo>
                  <a:lnTo>
                    <a:pt x="887917" y="275618"/>
                  </a:lnTo>
                  <a:lnTo>
                    <a:pt x="1450651" y="295592"/>
                  </a:lnTo>
                  <a:lnTo>
                    <a:pt x="1511026" y="299242"/>
                  </a:lnTo>
                  <a:lnTo>
                    <a:pt x="1529604" y="302731"/>
                  </a:lnTo>
                  <a:lnTo>
                    <a:pt x="1524585" y="305721"/>
                  </a:lnTo>
                  <a:lnTo>
                    <a:pt x="1514167" y="307877"/>
                  </a:lnTo>
                  <a:lnTo>
                    <a:pt x="1516551" y="308863"/>
                  </a:lnTo>
                  <a:lnTo>
                    <a:pt x="1559249" y="307589"/>
                  </a:lnTo>
                  <a:lnTo>
                    <a:pt x="1599165" y="298513"/>
                  </a:lnTo>
                  <a:lnTo>
                    <a:pt x="1627132" y="275029"/>
                  </a:lnTo>
                  <a:lnTo>
                    <a:pt x="1628982" y="272405"/>
                  </a:lnTo>
                  <a:close/>
                </a:path>
                <a:path w="1697989" h="392429">
                  <a:moveTo>
                    <a:pt x="1617740" y="210375"/>
                  </a:moveTo>
                  <a:lnTo>
                    <a:pt x="27286" y="210375"/>
                  </a:lnTo>
                  <a:lnTo>
                    <a:pt x="34703" y="212394"/>
                  </a:lnTo>
                  <a:lnTo>
                    <a:pt x="40897" y="212839"/>
                  </a:lnTo>
                  <a:lnTo>
                    <a:pt x="47931" y="212482"/>
                  </a:lnTo>
                  <a:lnTo>
                    <a:pt x="1619631" y="212482"/>
                  </a:lnTo>
                  <a:lnTo>
                    <a:pt x="1617740" y="210375"/>
                  </a:lnTo>
                  <a:close/>
                </a:path>
                <a:path w="1697989" h="392429">
                  <a:moveTo>
                    <a:pt x="86600" y="90466"/>
                  </a:moveTo>
                  <a:lnTo>
                    <a:pt x="41594" y="94414"/>
                  </a:lnTo>
                  <a:lnTo>
                    <a:pt x="5955" y="132942"/>
                  </a:lnTo>
                  <a:lnTo>
                    <a:pt x="0" y="168482"/>
                  </a:lnTo>
                  <a:lnTo>
                    <a:pt x="1357" y="179822"/>
                  </a:lnTo>
                  <a:lnTo>
                    <a:pt x="6113" y="190217"/>
                  </a:lnTo>
                  <a:lnTo>
                    <a:pt x="12172" y="198769"/>
                  </a:lnTo>
                  <a:lnTo>
                    <a:pt x="17532" y="205371"/>
                  </a:lnTo>
                  <a:lnTo>
                    <a:pt x="23336" y="212813"/>
                  </a:lnTo>
                  <a:lnTo>
                    <a:pt x="27286" y="210375"/>
                  </a:lnTo>
                  <a:lnTo>
                    <a:pt x="1617740" y="210375"/>
                  </a:lnTo>
                  <a:lnTo>
                    <a:pt x="1615142" y="207479"/>
                  </a:lnTo>
                  <a:lnTo>
                    <a:pt x="1609502" y="200731"/>
                  </a:lnTo>
                  <a:lnTo>
                    <a:pt x="1606150" y="194754"/>
                  </a:lnTo>
                  <a:lnTo>
                    <a:pt x="1604347" y="188894"/>
                  </a:lnTo>
                  <a:lnTo>
                    <a:pt x="1292770" y="188894"/>
                  </a:lnTo>
                  <a:lnTo>
                    <a:pt x="669554" y="174694"/>
                  </a:lnTo>
                  <a:lnTo>
                    <a:pt x="388468" y="164132"/>
                  </a:lnTo>
                  <a:lnTo>
                    <a:pt x="305078" y="159743"/>
                  </a:lnTo>
                  <a:lnTo>
                    <a:pt x="207159" y="150342"/>
                  </a:lnTo>
                  <a:lnTo>
                    <a:pt x="166537" y="133284"/>
                  </a:lnTo>
                  <a:lnTo>
                    <a:pt x="169771" y="124687"/>
                  </a:lnTo>
                  <a:lnTo>
                    <a:pt x="174179" y="116866"/>
                  </a:lnTo>
                  <a:lnTo>
                    <a:pt x="168866" y="110439"/>
                  </a:lnTo>
                  <a:lnTo>
                    <a:pt x="150956" y="102988"/>
                  </a:lnTo>
                  <a:lnTo>
                    <a:pt x="136671" y="97259"/>
                  </a:lnTo>
                  <a:lnTo>
                    <a:pt x="123053" y="93326"/>
                  </a:lnTo>
                  <a:lnTo>
                    <a:pt x="107144" y="91262"/>
                  </a:lnTo>
                  <a:lnTo>
                    <a:pt x="86600" y="90466"/>
                  </a:lnTo>
                  <a:close/>
                </a:path>
                <a:path w="1697989" h="392429">
                  <a:moveTo>
                    <a:pt x="1606671" y="0"/>
                  </a:moveTo>
                  <a:lnTo>
                    <a:pt x="1551194" y="13267"/>
                  </a:lnTo>
                  <a:lnTo>
                    <a:pt x="1525038" y="54341"/>
                  </a:lnTo>
                  <a:lnTo>
                    <a:pt x="1522226" y="72397"/>
                  </a:lnTo>
                  <a:lnTo>
                    <a:pt x="1517542" y="88404"/>
                  </a:lnTo>
                  <a:lnTo>
                    <a:pt x="1492469" y="126480"/>
                  </a:lnTo>
                  <a:lnTo>
                    <a:pt x="1462039" y="149291"/>
                  </a:lnTo>
                  <a:lnTo>
                    <a:pt x="1457396" y="153455"/>
                  </a:lnTo>
                  <a:lnTo>
                    <a:pt x="1436534" y="166169"/>
                  </a:lnTo>
                  <a:lnTo>
                    <a:pt x="1407065" y="175691"/>
                  </a:lnTo>
                  <a:lnTo>
                    <a:pt x="1386705" y="180528"/>
                  </a:lnTo>
                  <a:lnTo>
                    <a:pt x="1370219" y="184632"/>
                  </a:lnTo>
                  <a:lnTo>
                    <a:pt x="1343714" y="187552"/>
                  </a:lnTo>
                  <a:lnTo>
                    <a:pt x="1292770" y="188894"/>
                  </a:lnTo>
                  <a:lnTo>
                    <a:pt x="1604347" y="188894"/>
                  </a:lnTo>
                  <a:lnTo>
                    <a:pt x="1603915" y="187490"/>
                  </a:lnTo>
                  <a:lnTo>
                    <a:pt x="1603445" y="185013"/>
                  </a:lnTo>
                  <a:lnTo>
                    <a:pt x="1613579" y="177990"/>
                  </a:lnTo>
                  <a:lnTo>
                    <a:pt x="1624227" y="173120"/>
                  </a:lnTo>
                  <a:lnTo>
                    <a:pt x="1638822" y="168147"/>
                  </a:lnTo>
                  <a:lnTo>
                    <a:pt x="1654143" y="161756"/>
                  </a:lnTo>
                  <a:lnTo>
                    <a:pt x="1687655" y="123783"/>
                  </a:lnTo>
                  <a:lnTo>
                    <a:pt x="1697602" y="90466"/>
                  </a:lnTo>
                  <a:lnTo>
                    <a:pt x="1694545" y="74585"/>
                  </a:lnTo>
                  <a:lnTo>
                    <a:pt x="1665141" y="30035"/>
                  </a:lnTo>
                  <a:lnTo>
                    <a:pt x="1622683" y="3041"/>
                  </a:lnTo>
                  <a:lnTo>
                    <a:pt x="1606671" y="0"/>
                  </a:lnTo>
                  <a:close/>
                </a:path>
                <a:path w="1697989" h="392429">
                  <a:moveTo>
                    <a:pt x="1473905" y="137553"/>
                  </a:moveTo>
                  <a:lnTo>
                    <a:pt x="1455337" y="151282"/>
                  </a:lnTo>
                  <a:lnTo>
                    <a:pt x="1462039" y="149291"/>
                  </a:lnTo>
                  <a:lnTo>
                    <a:pt x="1469803" y="142325"/>
                  </a:lnTo>
                  <a:lnTo>
                    <a:pt x="1473905" y="137553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04946" y="3268164"/>
              <a:ext cx="1697989" cy="392430"/>
            </a:xfrm>
            <a:custGeom>
              <a:avLst/>
              <a:gdLst/>
              <a:ahLst/>
              <a:cxnLst/>
              <a:rect l="l" t="t" r="r" b="b"/>
              <a:pathLst>
                <a:path w="1697989" h="392429">
                  <a:moveTo>
                    <a:pt x="1455423" y="151282"/>
                  </a:moveTo>
                  <a:lnTo>
                    <a:pt x="1492559" y="126479"/>
                  </a:lnTo>
                  <a:lnTo>
                    <a:pt x="1517632" y="88406"/>
                  </a:lnTo>
                  <a:lnTo>
                    <a:pt x="1525125" y="54347"/>
                  </a:lnTo>
                  <a:lnTo>
                    <a:pt x="1529068" y="37040"/>
                  </a:lnTo>
                  <a:lnTo>
                    <a:pt x="1569519" y="5693"/>
                  </a:lnTo>
                  <a:lnTo>
                    <a:pt x="1606765" y="0"/>
                  </a:lnTo>
                  <a:lnTo>
                    <a:pt x="1622775" y="3044"/>
                  </a:lnTo>
                  <a:lnTo>
                    <a:pt x="1665233" y="30032"/>
                  </a:lnTo>
                  <a:lnTo>
                    <a:pt x="1694632" y="74592"/>
                  </a:lnTo>
                  <a:lnTo>
                    <a:pt x="1697702" y="90546"/>
                  </a:lnTo>
                  <a:lnTo>
                    <a:pt x="1695011" y="106818"/>
                  </a:lnTo>
                  <a:lnTo>
                    <a:pt x="1667053" y="152634"/>
                  </a:lnTo>
                  <a:lnTo>
                    <a:pt x="1624321" y="173122"/>
                  </a:lnTo>
                  <a:lnTo>
                    <a:pt x="1613674" y="177997"/>
                  </a:lnTo>
                  <a:lnTo>
                    <a:pt x="1603539" y="185017"/>
                  </a:lnTo>
                  <a:lnTo>
                    <a:pt x="1604003" y="187492"/>
                  </a:lnTo>
                  <a:lnTo>
                    <a:pt x="1606244" y="194756"/>
                  </a:lnTo>
                  <a:lnTo>
                    <a:pt x="1609592" y="200732"/>
                  </a:lnTo>
                  <a:lnTo>
                    <a:pt x="1615232" y="207480"/>
                  </a:lnTo>
                  <a:lnTo>
                    <a:pt x="1621597" y="214573"/>
                  </a:lnTo>
                  <a:lnTo>
                    <a:pt x="1627120" y="221582"/>
                  </a:lnTo>
                  <a:lnTo>
                    <a:pt x="1632815" y="227960"/>
                  </a:lnTo>
                  <a:lnTo>
                    <a:pt x="1639038" y="234079"/>
                  </a:lnTo>
                  <a:lnTo>
                    <a:pt x="1643245" y="240895"/>
                  </a:lnTo>
                  <a:lnTo>
                    <a:pt x="1614294" y="288458"/>
                  </a:lnTo>
                  <a:lnTo>
                    <a:pt x="1559336" y="307593"/>
                  </a:lnTo>
                  <a:lnTo>
                    <a:pt x="1516639" y="308866"/>
                  </a:lnTo>
                  <a:lnTo>
                    <a:pt x="1514256" y="307878"/>
                  </a:lnTo>
                  <a:lnTo>
                    <a:pt x="1524674" y="305721"/>
                  </a:lnTo>
                  <a:lnTo>
                    <a:pt x="1529695" y="302732"/>
                  </a:lnTo>
                  <a:lnTo>
                    <a:pt x="1450741" y="295592"/>
                  </a:lnTo>
                  <a:lnTo>
                    <a:pt x="1382284" y="292768"/>
                  </a:lnTo>
                  <a:lnTo>
                    <a:pt x="1338952" y="291014"/>
                  </a:lnTo>
                  <a:lnTo>
                    <a:pt x="1290704" y="289101"/>
                  </a:lnTo>
                  <a:lnTo>
                    <a:pt x="1238406" y="287081"/>
                  </a:lnTo>
                  <a:lnTo>
                    <a:pt x="1182923" y="285007"/>
                  </a:lnTo>
                  <a:lnTo>
                    <a:pt x="1125120" y="282928"/>
                  </a:lnTo>
                  <a:lnTo>
                    <a:pt x="1065861" y="280899"/>
                  </a:lnTo>
                  <a:lnTo>
                    <a:pt x="1006012" y="278970"/>
                  </a:lnTo>
                  <a:lnTo>
                    <a:pt x="946439" y="277193"/>
                  </a:lnTo>
                  <a:lnTo>
                    <a:pt x="888005" y="275621"/>
                  </a:lnTo>
                  <a:lnTo>
                    <a:pt x="831576" y="274305"/>
                  </a:lnTo>
                  <a:lnTo>
                    <a:pt x="778018" y="273296"/>
                  </a:lnTo>
                  <a:lnTo>
                    <a:pt x="728195" y="272648"/>
                  </a:lnTo>
                  <a:lnTo>
                    <a:pt x="682972" y="272411"/>
                  </a:lnTo>
                  <a:lnTo>
                    <a:pt x="643215" y="272638"/>
                  </a:lnTo>
                  <a:lnTo>
                    <a:pt x="565012" y="274781"/>
                  </a:lnTo>
                  <a:lnTo>
                    <a:pt x="497489" y="278748"/>
                  </a:lnTo>
                  <a:lnTo>
                    <a:pt x="439361" y="284107"/>
                  </a:lnTo>
                  <a:lnTo>
                    <a:pt x="389348" y="290426"/>
                  </a:lnTo>
                  <a:lnTo>
                    <a:pt x="346166" y="297272"/>
                  </a:lnTo>
                  <a:lnTo>
                    <a:pt x="308533" y="304215"/>
                  </a:lnTo>
                  <a:lnTo>
                    <a:pt x="235147" y="323077"/>
                  </a:lnTo>
                  <a:lnTo>
                    <a:pt x="210016" y="349795"/>
                  </a:lnTo>
                  <a:lnTo>
                    <a:pt x="199972" y="360760"/>
                  </a:lnTo>
                  <a:lnTo>
                    <a:pt x="186956" y="369081"/>
                  </a:lnTo>
                  <a:lnTo>
                    <a:pt x="176674" y="375688"/>
                  </a:lnTo>
                  <a:lnTo>
                    <a:pt x="165974" y="380934"/>
                  </a:lnTo>
                  <a:lnTo>
                    <a:pt x="151700" y="385167"/>
                  </a:lnTo>
                  <a:lnTo>
                    <a:pt x="130383" y="388639"/>
                  </a:lnTo>
                  <a:lnTo>
                    <a:pt x="104587" y="391108"/>
                  </a:lnTo>
                  <a:lnTo>
                    <a:pt x="80186" y="392195"/>
                  </a:lnTo>
                  <a:lnTo>
                    <a:pt x="63055" y="391522"/>
                  </a:lnTo>
                  <a:lnTo>
                    <a:pt x="56481" y="388831"/>
                  </a:lnTo>
                  <a:lnTo>
                    <a:pt x="56761" y="384376"/>
                  </a:lnTo>
                  <a:lnTo>
                    <a:pt x="59262" y="378545"/>
                  </a:lnTo>
                  <a:lnTo>
                    <a:pt x="59348" y="371726"/>
                  </a:lnTo>
                  <a:lnTo>
                    <a:pt x="54883" y="363997"/>
                  </a:lnTo>
                  <a:lnTo>
                    <a:pt x="48645" y="355160"/>
                  </a:lnTo>
                  <a:lnTo>
                    <a:pt x="43352" y="345186"/>
                  </a:lnTo>
                  <a:lnTo>
                    <a:pt x="52693" y="304456"/>
                  </a:lnTo>
                  <a:lnTo>
                    <a:pt x="74401" y="272217"/>
                  </a:lnTo>
                  <a:lnTo>
                    <a:pt x="80666" y="270403"/>
                  </a:lnTo>
                  <a:lnTo>
                    <a:pt x="85335" y="268889"/>
                  </a:lnTo>
                  <a:lnTo>
                    <a:pt x="69529" y="227026"/>
                  </a:lnTo>
                  <a:lnTo>
                    <a:pt x="48024" y="212483"/>
                  </a:lnTo>
                  <a:lnTo>
                    <a:pt x="40989" y="212840"/>
                  </a:lnTo>
                  <a:lnTo>
                    <a:pt x="34793" y="212399"/>
                  </a:lnTo>
                  <a:lnTo>
                    <a:pt x="27374" y="210373"/>
                  </a:lnTo>
                  <a:lnTo>
                    <a:pt x="23427" y="212820"/>
                  </a:lnTo>
                  <a:lnTo>
                    <a:pt x="17626" y="205369"/>
                  </a:lnTo>
                  <a:lnTo>
                    <a:pt x="12261" y="198770"/>
                  </a:lnTo>
                  <a:lnTo>
                    <a:pt x="6200" y="190219"/>
                  </a:lnTo>
                  <a:lnTo>
                    <a:pt x="1446" y="179824"/>
                  </a:lnTo>
                  <a:lnTo>
                    <a:pt x="0" y="167688"/>
                  </a:lnTo>
                  <a:lnTo>
                    <a:pt x="1825" y="151859"/>
                  </a:lnTo>
                  <a:lnTo>
                    <a:pt x="13396" y="114874"/>
                  </a:lnTo>
                  <a:lnTo>
                    <a:pt x="63604" y="91105"/>
                  </a:lnTo>
                  <a:lnTo>
                    <a:pt x="86687" y="90464"/>
                  </a:lnTo>
                  <a:lnTo>
                    <a:pt x="107234" y="91259"/>
                  </a:lnTo>
                  <a:lnTo>
                    <a:pt x="151042" y="102986"/>
                  </a:lnTo>
                  <a:lnTo>
                    <a:pt x="174261" y="116867"/>
                  </a:lnTo>
                  <a:lnTo>
                    <a:pt x="169854" y="124688"/>
                  </a:lnTo>
                  <a:lnTo>
                    <a:pt x="166620" y="133286"/>
                  </a:lnTo>
                  <a:lnTo>
                    <a:pt x="207245" y="150343"/>
                  </a:lnTo>
                  <a:lnTo>
                    <a:pt x="272889" y="157569"/>
                  </a:lnTo>
                  <a:lnTo>
                    <a:pt x="343985" y="161936"/>
                  </a:lnTo>
                  <a:lnTo>
                    <a:pt x="388554" y="164132"/>
                  </a:lnTo>
                  <a:lnTo>
                    <a:pt x="438070" y="166319"/>
                  </a:lnTo>
                  <a:lnTo>
                    <a:pt x="491736" y="168482"/>
                  </a:lnTo>
                  <a:lnTo>
                    <a:pt x="548752" y="170609"/>
                  </a:lnTo>
                  <a:lnTo>
                    <a:pt x="608320" y="172684"/>
                  </a:lnTo>
                  <a:lnTo>
                    <a:pt x="669639" y="174695"/>
                  </a:lnTo>
                  <a:lnTo>
                    <a:pt x="731911" y="176628"/>
                  </a:lnTo>
                  <a:lnTo>
                    <a:pt x="794338" y="178469"/>
                  </a:lnTo>
                  <a:lnTo>
                    <a:pt x="856119" y="180203"/>
                  </a:lnTo>
                  <a:lnTo>
                    <a:pt x="916456" y="181819"/>
                  </a:lnTo>
                  <a:lnTo>
                    <a:pt x="974550" y="183300"/>
                  </a:lnTo>
                  <a:lnTo>
                    <a:pt x="1029602" y="184635"/>
                  </a:lnTo>
                  <a:lnTo>
                    <a:pt x="1080812" y="185809"/>
                  </a:lnTo>
                  <a:lnTo>
                    <a:pt x="1127383" y="186808"/>
                  </a:lnTo>
                  <a:lnTo>
                    <a:pt x="1168514" y="187619"/>
                  </a:lnTo>
                  <a:lnTo>
                    <a:pt x="1292859" y="188895"/>
                  </a:lnTo>
                  <a:lnTo>
                    <a:pt x="1343802" y="187551"/>
                  </a:lnTo>
                  <a:lnTo>
                    <a:pt x="1370394" y="184621"/>
                  </a:lnTo>
                  <a:lnTo>
                    <a:pt x="1386791" y="180525"/>
                  </a:lnTo>
                  <a:lnTo>
                    <a:pt x="1407150" y="175689"/>
                  </a:lnTo>
                  <a:lnTo>
                    <a:pt x="1436619" y="166168"/>
                  </a:lnTo>
                  <a:lnTo>
                    <a:pt x="1457482" y="153457"/>
                  </a:lnTo>
                  <a:lnTo>
                    <a:pt x="1469890" y="142330"/>
                  </a:lnTo>
                  <a:lnTo>
                    <a:pt x="1473992" y="137559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727562" y="2760383"/>
            <a:ext cx="2591435" cy="118110"/>
          </a:xfrm>
          <a:custGeom>
            <a:avLst/>
            <a:gdLst/>
            <a:ahLst/>
            <a:cxnLst/>
            <a:rect l="l" t="t" r="r" b="b"/>
            <a:pathLst>
              <a:path w="2591434" h="118110">
                <a:moveTo>
                  <a:pt x="2489847" y="0"/>
                </a:moveTo>
                <a:lnTo>
                  <a:pt x="2482062" y="2044"/>
                </a:lnTo>
                <a:lnTo>
                  <a:pt x="2474988" y="14160"/>
                </a:lnTo>
                <a:lnTo>
                  <a:pt x="2477033" y="21932"/>
                </a:lnTo>
                <a:lnTo>
                  <a:pt x="2518709" y="46275"/>
                </a:lnTo>
                <a:lnTo>
                  <a:pt x="2565679" y="46304"/>
                </a:lnTo>
                <a:lnTo>
                  <a:pt x="2565654" y="71704"/>
                </a:lnTo>
                <a:lnTo>
                  <a:pt x="2518632" y="71704"/>
                </a:lnTo>
                <a:lnTo>
                  <a:pt x="2476982" y="95961"/>
                </a:lnTo>
                <a:lnTo>
                  <a:pt x="2474937" y="103733"/>
                </a:lnTo>
                <a:lnTo>
                  <a:pt x="2481999" y="115862"/>
                </a:lnTo>
                <a:lnTo>
                  <a:pt x="2489771" y="117906"/>
                </a:lnTo>
                <a:lnTo>
                  <a:pt x="2569094" y="71704"/>
                </a:lnTo>
                <a:lnTo>
                  <a:pt x="2565654" y="71704"/>
                </a:lnTo>
                <a:lnTo>
                  <a:pt x="2569143" y="71675"/>
                </a:lnTo>
                <a:lnTo>
                  <a:pt x="2590876" y="59016"/>
                </a:lnTo>
                <a:lnTo>
                  <a:pt x="2489847" y="0"/>
                </a:lnTo>
                <a:close/>
              </a:path>
              <a:path w="2591434" h="118110">
                <a:moveTo>
                  <a:pt x="2540469" y="58985"/>
                </a:moveTo>
                <a:lnTo>
                  <a:pt x="2518681" y="71675"/>
                </a:lnTo>
                <a:lnTo>
                  <a:pt x="2565654" y="71704"/>
                </a:lnTo>
                <a:lnTo>
                  <a:pt x="2565655" y="69964"/>
                </a:lnTo>
                <a:lnTo>
                  <a:pt x="2559265" y="69964"/>
                </a:lnTo>
                <a:lnTo>
                  <a:pt x="2540469" y="58985"/>
                </a:lnTo>
                <a:close/>
              </a:path>
              <a:path w="2591434" h="118110">
                <a:moveTo>
                  <a:pt x="25" y="44729"/>
                </a:moveTo>
                <a:lnTo>
                  <a:pt x="0" y="70129"/>
                </a:lnTo>
                <a:lnTo>
                  <a:pt x="2518681" y="71675"/>
                </a:lnTo>
                <a:lnTo>
                  <a:pt x="2540469" y="58985"/>
                </a:lnTo>
                <a:lnTo>
                  <a:pt x="2518709" y="46275"/>
                </a:lnTo>
                <a:lnTo>
                  <a:pt x="25" y="44729"/>
                </a:lnTo>
                <a:close/>
              </a:path>
              <a:path w="2591434" h="118110">
                <a:moveTo>
                  <a:pt x="2559278" y="48031"/>
                </a:moveTo>
                <a:lnTo>
                  <a:pt x="2540469" y="58985"/>
                </a:lnTo>
                <a:lnTo>
                  <a:pt x="2559265" y="69964"/>
                </a:lnTo>
                <a:lnTo>
                  <a:pt x="2559278" y="48031"/>
                </a:lnTo>
                <a:close/>
              </a:path>
              <a:path w="2591434" h="118110">
                <a:moveTo>
                  <a:pt x="2565677" y="48031"/>
                </a:moveTo>
                <a:lnTo>
                  <a:pt x="2559278" y="48031"/>
                </a:lnTo>
                <a:lnTo>
                  <a:pt x="2559265" y="69964"/>
                </a:lnTo>
                <a:lnTo>
                  <a:pt x="2565655" y="69964"/>
                </a:lnTo>
                <a:lnTo>
                  <a:pt x="2565677" y="48031"/>
                </a:lnTo>
                <a:close/>
              </a:path>
              <a:path w="2591434" h="118110">
                <a:moveTo>
                  <a:pt x="2518709" y="46275"/>
                </a:moveTo>
                <a:lnTo>
                  <a:pt x="2540469" y="58985"/>
                </a:lnTo>
                <a:lnTo>
                  <a:pt x="2559278" y="48031"/>
                </a:lnTo>
                <a:lnTo>
                  <a:pt x="2565677" y="48031"/>
                </a:lnTo>
                <a:lnTo>
                  <a:pt x="2565679" y="46304"/>
                </a:lnTo>
                <a:lnTo>
                  <a:pt x="2518709" y="46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93289" y="2418588"/>
            <a:ext cx="4490085" cy="75120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spc="-5" dirty="0">
                <a:latin typeface="Carlito"/>
                <a:cs typeface="Carlito"/>
              </a:rPr>
              <a:t>blood </a:t>
            </a:r>
            <a:r>
              <a:rPr sz="2000" spc="-10" dirty="0">
                <a:latin typeface="Carlito"/>
                <a:cs typeface="Carlito"/>
              </a:rPr>
              <a:t>stem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cell</a:t>
            </a:r>
            <a:endParaRPr sz="2000">
              <a:latin typeface="Carlito"/>
              <a:cs typeface="Carlito"/>
            </a:endParaRPr>
          </a:p>
          <a:p>
            <a:pPr marL="3003550">
              <a:lnSpc>
                <a:spcPct val="100000"/>
              </a:lnSpc>
              <a:spcBef>
                <a:spcPts val="455"/>
              </a:spcBef>
            </a:pPr>
            <a:r>
              <a:rPr sz="2000" spc="-15" dirty="0">
                <a:latin typeface="Carlito"/>
                <a:cs typeface="Carlito"/>
              </a:rPr>
              <a:t>diﬀerentiation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1794" y="4094988"/>
            <a:ext cx="365632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rlito"/>
                <a:cs typeface="Carlito"/>
              </a:rPr>
              <a:t>only specialized types of blood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cell:  </a:t>
            </a:r>
            <a:r>
              <a:rPr sz="2000" spc="-10" dirty="0">
                <a:latin typeface="Carlito"/>
                <a:cs typeface="Carlito"/>
              </a:rPr>
              <a:t>red </a:t>
            </a:r>
            <a:r>
              <a:rPr sz="2000" spc="-5" dirty="0">
                <a:latin typeface="Carlito"/>
                <a:cs typeface="Carlito"/>
              </a:rPr>
              <a:t>blood </a:t>
            </a:r>
            <a:r>
              <a:rPr sz="2000" dirty="0">
                <a:latin typeface="Carlito"/>
                <a:cs typeface="Carlito"/>
              </a:rPr>
              <a:t>cells, </a:t>
            </a:r>
            <a:r>
              <a:rPr sz="2000" spc="-10" dirty="0">
                <a:latin typeface="Carlito"/>
                <a:cs typeface="Carlito"/>
              </a:rPr>
              <a:t>white </a:t>
            </a:r>
            <a:r>
              <a:rPr sz="2000" spc="-5" dirty="0">
                <a:latin typeface="Carlito"/>
                <a:cs typeface="Carlito"/>
              </a:rPr>
              <a:t>blood </a:t>
            </a:r>
            <a:r>
              <a:rPr sz="2000" dirty="0">
                <a:latin typeface="Carlito"/>
                <a:cs typeface="Carlito"/>
              </a:rPr>
              <a:t>cells,  </a:t>
            </a:r>
            <a:r>
              <a:rPr sz="2000" spc="-5" dirty="0">
                <a:latin typeface="Carlito"/>
                <a:cs typeface="Carlito"/>
              </a:rPr>
              <a:t>platelets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2350" y="2201242"/>
            <a:ext cx="1349375" cy="702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7711440" y="2133600"/>
            <a:ext cx="670560" cy="640080"/>
            <a:chOff x="7711440" y="2133600"/>
            <a:chExt cx="670560" cy="640080"/>
          </a:xfrm>
        </p:grpSpPr>
        <p:sp>
          <p:nvSpPr>
            <p:cNvPr id="17" name="object 17"/>
            <p:cNvSpPr/>
            <p:nvPr/>
          </p:nvSpPr>
          <p:spPr>
            <a:xfrm>
              <a:off x="7711440" y="2133600"/>
              <a:ext cx="670559" cy="640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40040" y="2346959"/>
              <a:ext cx="201168" cy="237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81950" y="2365375"/>
              <a:ext cx="119062" cy="1555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734300" y="3089275"/>
            <a:ext cx="678180" cy="606425"/>
            <a:chOff x="7734300" y="3089275"/>
            <a:chExt cx="678180" cy="606425"/>
          </a:xfrm>
        </p:grpSpPr>
        <p:sp>
          <p:nvSpPr>
            <p:cNvPr id="21" name="object 21"/>
            <p:cNvSpPr/>
            <p:nvPr/>
          </p:nvSpPr>
          <p:spPr>
            <a:xfrm>
              <a:off x="7739062" y="3094037"/>
              <a:ext cx="668655" cy="596900"/>
            </a:xfrm>
            <a:custGeom>
              <a:avLst/>
              <a:gdLst/>
              <a:ahLst/>
              <a:cxnLst/>
              <a:rect l="l" t="t" r="r" b="b"/>
              <a:pathLst>
                <a:path w="668654" h="596900">
                  <a:moveTo>
                    <a:pt x="334175" y="0"/>
                  </a:moveTo>
                  <a:lnTo>
                    <a:pt x="284793" y="3235"/>
                  </a:lnTo>
                  <a:lnTo>
                    <a:pt x="237662" y="12635"/>
                  </a:lnTo>
                  <a:lnTo>
                    <a:pt x="193296" y="27738"/>
                  </a:lnTo>
                  <a:lnTo>
                    <a:pt x="152214" y="48081"/>
                  </a:lnTo>
                  <a:lnTo>
                    <a:pt x="114933" y="73203"/>
                  </a:lnTo>
                  <a:lnTo>
                    <a:pt x="81968" y="102643"/>
                  </a:lnTo>
                  <a:lnTo>
                    <a:pt x="53838" y="135939"/>
                  </a:lnTo>
                  <a:lnTo>
                    <a:pt x="31059" y="172629"/>
                  </a:lnTo>
                  <a:lnTo>
                    <a:pt x="14148" y="212252"/>
                  </a:lnTo>
                  <a:lnTo>
                    <a:pt x="3623" y="254346"/>
                  </a:lnTo>
                  <a:lnTo>
                    <a:pt x="0" y="298450"/>
                  </a:lnTo>
                  <a:lnTo>
                    <a:pt x="3623" y="342553"/>
                  </a:lnTo>
                  <a:lnTo>
                    <a:pt x="14148" y="384647"/>
                  </a:lnTo>
                  <a:lnTo>
                    <a:pt x="31059" y="424270"/>
                  </a:lnTo>
                  <a:lnTo>
                    <a:pt x="53838" y="460960"/>
                  </a:lnTo>
                  <a:lnTo>
                    <a:pt x="81968" y="494256"/>
                  </a:lnTo>
                  <a:lnTo>
                    <a:pt x="114933" y="523696"/>
                  </a:lnTo>
                  <a:lnTo>
                    <a:pt x="152214" y="548818"/>
                  </a:lnTo>
                  <a:lnTo>
                    <a:pt x="193296" y="569161"/>
                  </a:lnTo>
                  <a:lnTo>
                    <a:pt x="237662" y="584264"/>
                  </a:lnTo>
                  <a:lnTo>
                    <a:pt x="284793" y="593664"/>
                  </a:lnTo>
                  <a:lnTo>
                    <a:pt x="334175" y="596900"/>
                  </a:lnTo>
                  <a:lnTo>
                    <a:pt x="383555" y="593664"/>
                  </a:lnTo>
                  <a:lnTo>
                    <a:pt x="430686" y="584264"/>
                  </a:lnTo>
                  <a:lnTo>
                    <a:pt x="475051" y="569161"/>
                  </a:lnTo>
                  <a:lnTo>
                    <a:pt x="516131" y="548818"/>
                  </a:lnTo>
                  <a:lnTo>
                    <a:pt x="553411" y="523696"/>
                  </a:lnTo>
                  <a:lnTo>
                    <a:pt x="586374" y="494256"/>
                  </a:lnTo>
                  <a:lnTo>
                    <a:pt x="614502" y="460960"/>
                  </a:lnTo>
                  <a:lnTo>
                    <a:pt x="637280" y="424270"/>
                  </a:lnTo>
                  <a:lnTo>
                    <a:pt x="654189" y="384647"/>
                  </a:lnTo>
                  <a:lnTo>
                    <a:pt x="664714" y="342553"/>
                  </a:lnTo>
                  <a:lnTo>
                    <a:pt x="668337" y="298450"/>
                  </a:lnTo>
                  <a:lnTo>
                    <a:pt x="664714" y="254346"/>
                  </a:lnTo>
                  <a:lnTo>
                    <a:pt x="654189" y="212252"/>
                  </a:lnTo>
                  <a:lnTo>
                    <a:pt x="637280" y="172629"/>
                  </a:lnTo>
                  <a:lnTo>
                    <a:pt x="614502" y="135939"/>
                  </a:lnTo>
                  <a:lnTo>
                    <a:pt x="586374" y="102643"/>
                  </a:lnTo>
                  <a:lnTo>
                    <a:pt x="553411" y="73203"/>
                  </a:lnTo>
                  <a:lnTo>
                    <a:pt x="516131" y="48081"/>
                  </a:lnTo>
                  <a:lnTo>
                    <a:pt x="475051" y="27738"/>
                  </a:lnTo>
                  <a:lnTo>
                    <a:pt x="430686" y="12635"/>
                  </a:lnTo>
                  <a:lnTo>
                    <a:pt x="383555" y="3235"/>
                  </a:lnTo>
                  <a:lnTo>
                    <a:pt x="33417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39062" y="3094037"/>
              <a:ext cx="668655" cy="596900"/>
            </a:xfrm>
            <a:custGeom>
              <a:avLst/>
              <a:gdLst/>
              <a:ahLst/>
              <a:cxnLst/>
              <a:rect l="l" t="t" r="r" b="b"/>
              <a:pathLst>
                <a:path w="668654" h="596900">
                  <a:moveTo>
                    <a:pt x="0" y="298450"/>
                  </a:moveTo>
                  <a:lnTo>
                    <a:pt x="3623" y="254347"/>
                  </a:lnTo>
                  <a:lnTo>
                    <a:pt x="14148" y="212253"/>
                  </a:lnTo>
                  <a:lnTo>
                    <a:pt x="31058" y="172631"/>
                  </a:lnTo>
                  <a:lnTo>
                    <a:pt x="53836" y="135941"/>
                  </a:lnTo>
                  <a:lnTo>
                    <a:pt x="81965" y="102645"/>
                  </a:lnTo>
                  <a:lnTo>
                    <a:pt x="114929" y="73204"/>
                  </a:lnTo>
                  <a:lnTo>
                    <a:pt x="152210" y="48082"/>
                  </a:lnTo>
                  <a:lnTo>
                    <a:pt x="193291" y="27738"/>
                  </a:lnTo>
                  <a:lnTo>
                    <a:pt x="237655" y="12636"/>
                  </a:lnTo>
                  <a:lnTo>
                    <a:pt x="284787" y="3235"/>
                  </a:lnTo>
                  <a:lnTo>
                    <a:pt x="334168" y="0"/>
                  </a:lnTo>
                  <a:lnTo>
                    <a:pt x="383549" y="3235"/>
                  </a:lnTo>
                  <a:lnTo>
                    <a:pt x="430680" y="12636"/>
                  </a:lnTo>
                  <a:lnTo>
                    <a:pt x="475045" y="27738"/>
                  </a:lnTo>
                  <a:lnTo>
                    <a:pt x="516127" y="48082"/>
                  </a:lnTo>
                  <a:lnTo>
                    <a:pt x="553407" y="73204"/>
                  </a:lnTo>
                  <a:lnTo>
                    <a:pt x="586371" y="102645"/>
                  </a:lnTo>
                  <a:lnTo>
                    <a:pt x="614500" y="135941"/>
                  </a:lnTo>
                  <a:lnTo>
                    <a:pt x="637278" y="172631"/>
                  </a:lnTo>
                  <a:lnTo>
                    <a:pt x="654189" y="212253"/>
                  </a:lnTo>
                  <a:lnTo>
                    <a:pt x="664714" y="254347"/>
                  </a:lnTo>
                  <a:lnTo>
                    <a:pt x="668337" y="298450"/>
                  </a:lnTo>
                  <a:lnTo>
                    <a:pt x="664714" y="342552"/>
                  </a:lnTo>
                  <a:lnTo>
                    <a:pt x="654189" y="384646"/>
                  </a:lnTo>
                  <a:lnTo>
                    <a:pt x="637278" y="424269"/>
                  </a:lnTo>
                  <a:lnTo>
                    <a:pt x="614500" y="460959"/>
                  </a:lnTo>
                  <a:lnTo>
                    <a:pt x="586371" y="494255"/>
                  </a:lnTo>
                  <a:lnTo>
                    <a:pt x="553407" y="523695"/>
                  </a:lnTo>
                  <a:lnTo>
                    <a:pt x="516127" y="548818"/>
                  </a:lnTo>
                  <a:lnTo>
                    <a:pt x="475045" y="569161"/>
                  </a:lnTo>
                  <a:lnTo>
                    <a:pt x="430680" y="584264"/>
                  </a:lnTo>
                  <a:lnTo>
                    <a:pt x="383549" y="593664"/>
                  </a:lnTo>
                  <a:lnTo>
                    <a:pt x="334168" y="596900"/>
                  </a:lnTo>
                  <a:lnTo>
                    <a:pt x="284787" y="593664"/>
                  </a:lnTo>
                  <a:lnTo>
                    <a:pt x="237655" y="584264"/>
                  </a:lnTo>
                  <a:lnTo>
                    <a:pt x="193291" y="569161"/>
                  </a:lnTo>
                  <a:lnTo>
                    <a:pt x="152210" y="548818"/>
                  </a:lnTo>
                  <a:lnTo>
                    <a:pt x="114929" y="523695"/>
                  </a:lnTo>
                  <a:lnTo>
                    <a:pt x="81965" y="494255"/>
                  </a:lnTo>
                  <a:lnTo>
                    <a:pt x="53836" y="460959"/>
                  </a:lnTo>
                  <a:lnTo>
                    <a:pt x="31058" y="424269"/>
                  </a:lnTo>
                  <a:lnTo>
                    <a:pt x="14148" y="384646"/>
                  </a:lnTo>
                  <a:lnTo>
                    <a:pt x="3623" y="342552"/>
                  </a:lnTo>
                  <a:lnTo>
                    <a:pt x="0" y="2984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61845" y="3243262"/>
              <a:ext cx="334645" cy="298450"/>
            </a:xfrm>
            <a:custGeom>
              <a:avLst/>
              <a:gdLst/>
              <a:ahLst/>
              <a:cxnLst/>
              <a:rect l="l" t="t" r="r" b="b"/>
              <a:pathLst>
                <a:path w="334645" h="298450">
                  <a:moveTo>
                    <a:pt x="167081" y="0"/>
                  </a:moveTo>
                  <a:lnTo>
                    <a:pt x="114269" y="7608"/>
                  </a:lnTo>
                  <a:lnTo>
                    <a:pt x="68404" y="28793"/>
                  </a:lnTo>
                  <a:lnTo>
                    <a:pt x="32236" y="61096"/>
                  </a:lnTo>
                  <a:lnTo>
                    <a:pt x="8517" y="102060"/>
                  </a:lnTo>
                  <a:lnTo>
                    <a:pt x="0" y="149225"/>
                  </a:lnTo>
                  <a:lnTo>
                    <a:pt x="8517" y="196389"/>
                  </a:lnTo>
                  <a:lnTo>
                    <a:pt x="32236" y="237353"/>
                  </a:lnTo>
                  <a:lnTo>
                    <a:pt x="68404" y="269656"/>
                  </a:lnTo>
                  <a:lnTo>
                    <a:pt x="114269" y="290841"/>
                  </a:lnTo>
                  <a:lnTo>
                    <a:pt x="167081" y="298450"/>
                  </a:lnTo>
                  <a:lnTo>
                    <a:pt x="219892" y="290841"/>
                  </a:lnTo>
                  <a:lnTo>
                    <a:pt x="265757" y="269656"/>
                  </a:lnTo>
                  <a:lnTo>
                    <a:pt x="301925" y="237353"/>
                  </a:lnTo>
                  <a:lnTo>
                    <a:pt x="325644" y="196389"/>
                  </a:lnTo>
                  <a:lnTo>
                    <a:pt x="334162" y="149225"/>
                  </a:lnTo>
                  <a:lnTo>
                    <a:pt x="325644" y="102060"/>
                  </a:lnTo>
                  <a:lnTo>
                    <a:pt x="301925" y="61096"/>
                  </a:lnTo>
                  <a:lnTo>
                    <a:pt x="265757" y="28793"/>
                  </a:lnTo>
                  <a:lnTo>
                    <a:pt x="219892" y="7608"/>
                  </a:lnTo>
                  <a:lnTo>
                    <a:pt x="167081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61845" y="3243262"/>
              <a:ext cx="334645" cy="298450"/>
            </a:xfrm>
            <a:custGeom>
              <a:avLst/>
              <a:gdLst/>
              <a:ahLst/>
              <a:cxnLst/>
              <a:rect l="l" t="t" r="r" b="b"/>
              <a:pathLst>
                <a:path w="334645" h="298450">
                  <a:moveTo>
                    <a:pt x="0" y="149225"/>
                  </a:moveTo>
                  <a:lnTo>
                    <a:pt x="8518" y="102058"/>
                  </a:lnTo>
                  <a:lnTo>
                    <a:pt x="32237" y="61094"/>
                  </a:lnTo>
                  <a:lnTo>
                    <a:pt x="68406" y="28791"/>
                  </a:lnTo>
                  <a:lnTo>
                    <a:pt x="114272" y="7607"/>
                  </a:lnTo>
                  <a:lnTo>
                    <a:pt x="167084" y="0"/>
                  </a:lnTo>
                  <a:lnTo>
                    <a:pt x="219896" y="7607"/>
                  </a:lnTo>
                  <a:lnTo>
                    <a:pt x="265762" y="28791"/>
                  </a:lnTo>
                  <a:lnTo>
                    <a:pt x="301931" y="61094"/>
                  </a:lnTo>
                  <a:lnTo>
                    <a:pt x="325651" y="102058"/>
                  </a:lnTo>
                  <a:lnTo>
                    <a:pt x="334169" y="149225"/>
                  </a:lnTo>
                  <a:lnTo>
                    <a:pt x="325651" y="196391"/>
                  </a:lnTo>
                  <a:lnTo>
                    <a:pt x="301931" y="237355"/>
                  </a:lnTo>
                  <a:lnTo>
                    <a:pt x="265762" y="269658"/>
                  </a:lnTo>
                  <a:lnTo>
                    <a:pt x="219896" y="290842"/>
                  </a:lnTo>
                  <a:lnTo>
                    <a:pt x="167084" y="298450"/>
                  </a:lnTo>
                  <a:lnTo>
                    <a:pt x="114272" y="290842"/>
                  </a:lnTo>
                  <a:lnTo>
                    <a:pt x="68406" y="269658"/>
                  </a:lnTo>
                  <a:lnTo>
                    <a:pt x="32237" y="237355"/>
                  </a:lnTo>
                  <a:lnTo>
                    <a:pt x="8518" y="196391"/>
                  </a:lnTo>
                  <a:lnTo>
                    <a:pt x="0" y="1492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767507" y="3126981"/>
            <a:ext cx="558800" cy="742315"/>
            <a:chOff x="8767507" y="3126981"/>
            <a:chExt cx="558800" cy="742315"/>
          </a:xfrm>
        </p:grpSpPr>
        <p:sp>
          <p:nvSpPr>
            <p:cNvPr id="26" name="object 26"/>
            <p:cNvSpPr/>
            <p:nvPr/>
          </p:nvSpPr>
          <p:spPr>
            <a:xfrm>
              <a:off x="8775191" y="3136391"/>
              <a:ext cx="542544" cy="7254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78619" y="3138093"/>
              <a:ext cx="536575" cy="720090"/>
            </a:xfrm>
            <a:custGeom>
              <a:avLst/>
              <a:gdLst/>
              <a:ahLst/>
              <a:cxnLst/>
              <a:rect l="l" t="t" r="r" b="b"/>
              <a:pathLst>
                <a:path w="536575" h="720089">
                  <a:moveTo>
                    <a:pt x="97524" y="229917"/>
                  </a:moveTo>
                  <a:lnTo>
                    <a:pt x="120096" y="220970"/>
                  </a:lnTo>
                  <a:lnTo>
                    <a:pt x="141716" y="228676"/>
                  </a:lnTo>
                  <a:lnTo>
                    <a:pt x="164097" y="240311"/>
                  </a:lnTo>
                  <a:lnTo>
                    <a:pt x="188954" y="243156"/>
                  </a:lnTo>
                  <a:lnTo>
                    <a:pt x="254479" y="222471"/>
                  </a:lnTo>
                  <a:lnTo>
                    <a:pt x="310860" y="183583"/>
                  </a:lnTo>
                  <a:lnTo>
                    <a:pt x="321146" y="116562"/>
                  </a:lnTo>
                  <a:lnTo>
                    <a:pt x="321003" y="79949"/>
                  </a:lnTo>
                  <a:lnTo>
                    <a:pt x="329146" y="51196"/>
                  </a:lnTo>
                  <a:lnTo>
                    <a:pt x="349051" y="28752"/>
                  </a:lnTo>
                  <a:lnTo>
                    <a:pt x="375622" y="9825"/>
                  </a:lnTo>
                  <a:lnTo>
                    <a:pt x="404861" y="0"/>
                  </a:lnTo>
                  <a:lnTo>
                    <a:pt x="432766" y="4861"/>
                  </a:lnTo>
                  <a:lnTo>
                    <a:pt x="463814" y="27977"/>
                  </a:lnTo>
                  <a:lnTo>
                    <a:pt x="498290" y="65676"/>
                  </a:lnTo>
                  <a:lnTo>
                    <a:pt x="525910" y="112683"/>
                  </a:lnTo>
                  <a:lnTo>
                    <a:pt x="536386" y="163724"/>
                  </a:lnTo>
                  <a:lnTo>
                    <a:pt x="529148" y="202735"/>
                  </a:lnTo>
                  <a:lnTo>
                    <a:pt x="512005" y="248550"/>
                  </a:lnTo>
                  <a:lnTo>
                    <a:pt x="488767" y="296938"/>
                  </a:lnTo>
                  <a:lnTo>
                    <a:pt x="463242" y="343672"/>
                  </a:lnTo>
                  <a:lnTo>
                    <a:pt x="439242" y="384521"/>
                  </a:lnTo>
                  <a:lnTo>
                    <a:pt x="398623" y="438840"/>
                  </a:lnTo>
                  <a:lnTo>
                    <a:pt x="365004" y="446286"/>
                  </a:lnTo>
                  <a:lnTo>
                    <a:pt x="359623" y="454974"/>
                  </a:lnTo>
                  <a:lnTo>
                    <a:pt x="368718" y="475039"/>
                  </a:lnTo>
                  <a:lnTo>
                    <a:pt x="388956" y="499654"/>
                  </a:lnTo>
                  <a:lnTo>
                    <a:pt x="409766" y="525097"/>
                  </a:lnTo>
                  <a:lnTo>
                    <a:pt x="420576" y="547644"/>
                  </a:lnTo>
                  <a:lnTo>
                    <a:pt x="416481" y="567140"/>
                  </a:lnTo>
                  <a:lnTo>
                    <a:pt x="403814" y="585291"/>
                  </a:lnTo>
                  <a:lnTo>
                    <a:pt x="388861" y="601167"/>
                  </a:lnTo>
                  <a:lnTo>
                    <a:pt x="377909" y="613837"/>
                  </a:lnTo>
                  <a:lnTo>
                    <a:pt x="372289" y="620509"/>
                  </a:lnTo>
                  <a:lnTo>
                    <a:pt x="368765" y="622526"/>
                  </a:lnTo>
                  <a:lnTo>
                    <a:pt x="366765" y="625163"/>
                  </a:lnTo>
                  <a:lnTo>
                    <a:pt x="365718" y="633695"/>
                  </a:lnTo>
                  <a:lnTo>
                    <a:pt x="369384" y="653502"/>
                  </a:lnTo>
                  <a:lnTo>
                    <a:pt x="376765" y="680444"/>
                  </a:lnTo>
                  <a:lnTo>
                    <a:pt x="380146" y="705525"/>
                  </a:lnTo>
                  <a:lnTo>
                    <a:pt x="371813" y="719746"/>
                  </a:lnTo>
                  <a:lnTo>
                    <a:pt x="344193" y="720057"/>
                  </a:lnTo>
                  <a:lnTo>
                    <a:pt x="303241" y="711472"/>
                  </a:lnTo>
                  <a:lnTo>
                    <a:pt x="261526" y="697096"/>
                  </a:lnTo>
                  <a:lnTo>
                    <a:pt x="231621" y="680030"/>
                  </a:lnTo>
                  <a:lnTo>
                    <a:pt x="220906" y="655984"/>
                  </a:lnTo>
                  <a:lnTo>
                    <a:pt x="221335" y="625008"/>
                  </a:lnTo>
                  <a:lnTo>
                    <a:pt x="222335" y="596721"/>
                  </a:lnTo>
                  <a:lnTo>
                    <a:pt x="213336" y="580741"/>
                  </a:lnTo>
                  <a:lnTo>
                    <a:pt x="188430" y="583172"/>
                  </a:lnTo>
                  <a:lnTo>
                    <a:pt x="154287" y="597703"/>
                  </a:lnTo>
                  <a:lnTo>
                    <a:pt x="119191" y="615338"/>
                  </a:lnTo>
                  <a:lnTo>
                    <a:pt x="91429" y="627076"/>
                  </a:lnTo>
                  <a:lnTo>
                    <a:pt x="73953" y="635298"/>
                  </a:lnTo>
                  <a:lnTo>
                    <a:pt x="62096" y="643210"/>
                  </a:lnTo>
                  <a:lnTo>
                    <a:pt x="52715" y="643055"/>
                  </a:lnTo>
                  <a:lnTo>
                    <a:pt x="28714" y="588394"/>
                  </a:lnTo>
                  <a:lnTo>
                    <a:pt x="13333" y="532751"/>
                  </a:lnTo>
                  <a:lnTo>
                    <a:pt x="1952" y="471315"/>
                  </a:lnTo>
                  <a:lnTo>
                    <a:pt x="0" y="415258"/>
                  </a:lnTo>
                  <a:lnTo>
                    <a:pt x="13381" y="362407"/>
                  </a:lnTo>
                  <a:lnTo>
                    <a:pt x="39238" y="308522"/>
                  </a:lnTo>
                  <a:lnTo>
                    <a:pt x="69858" y="261669"/>
                  </a:lnTo>
                  <a:lnTo>
                    <a:pt x="97524" y="229917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21495" y="3450335"/>
              <a:ext cx="228600" cy="2133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63024" y="3470274"/>
              <a:ext cx="146050" cy="1301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70" dirty="0"/>
              <a:t>Erişkin </a:t>
            </a:r>
            <a:r>
              <a:rPr spc="-175" dirty="0"/>
              <a:t>Hücrelerin </a:t>
            </a:r>
            <a:r>
              <a:rPr spc="-185" dirty="0"/>
              <a:t>Lokasyonları</a:t>
            </a:r>
            <a:r>
              <a:rPr spc="-515" dirty="0"/>
              <a:t> </a:t>
            </a:r>
            <a:r>
              <a:rPr spc="-175" dirty="0"/>
              <a:t>(Nişler)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587375" indent="-228600">
              <a:lnSpc>
                <a:spcPct val="138500"/>
              </a:lnSpc>
              <a:spcBef>
                <a:spcPts val="100"/>
              </a:spcBef>
              <a:buFont typeface="Arial"/>
              <a:buChar char="•"/>
              <a:tabLst>
                <a:tab pos="242570" algn="l"/>
                <a:tab pos="5366385" algn="l"/>
              </a:tabLst>
            </a:pPr>
            <a:r>
              <a:rPr spc="-5" dirty="0"/>
              <a:t>Erişkin </a:t>
            </a:r>
            <a:r>
              <a:rPr spc="-30" dirty="0"/>
              <a:t>kök </a:t>
            </a:r>
            <a:r>
              <a:rPr spc="-15" dirty="0"/>
              <a:t>hücreler</a:t>
            </a:r>
            <a:r>
              <a:rPr spc="55" dirty="0"/>
              <a:t> </a:t>
            </a:r>
            <a:r>
              <a:rPr spc="-5" dirty="0"/>
              <a:t>vücut</a:t>
            </a:r>
            <a:r>
              <a:rPr spc="5" dirty="0"/>
              <a:t> </a:t>
            </a:r>
            <a:r>
              <a:rPr spc="-5" dirty="0"/>
              <a:t>içerisinde	</a:t>
            </a:r>
            <a:r>
              <a:rPr dirty="0"/>
              <a:t>niş </a:t>
            </a:r>
            <a:r>
              <a:rPr spc="-15" dirty="0"/>
              <a:t>olarak </a:t>
            </a:r>
            <a:r>
              <a:rPr spc="-5" dirty="0"/>
              <a:t>isimlendirilen </a:t>
            </a:r>
            <a:r>
              <a:rPr spc="-10" dirty="0"/>
              <a:t>spesiﬁk  </a:t>
            </a:r>
            <a:r>
              <a:rPr spc="-15" dirty="0"/>
              <a:t>bölgelerde</a:t>
            </a:r>
            <a:r>
              <a:rPr spc="-10" dirty="0"/>
              <a:t> </a:t>
            </a:r>
            <a:r>
              <a:rPr spc="-5" dirty="0"/>
              <a:t>bulunur</a:t>
            </a:r>
          </a:p>
          <a:p>
            <a:pPr marL="241935" indent="-228600">
              <a:lnSpc>
                <a:spcPct val="100000"/>
              </a:lnSpc>
              <a:spcBef>
                <a:spcPts val="2375"/>
              </a:spcBef>
              <a:buFont typeface="Arial"/>
              <a:buChar char="•"/>
              <a:tabLst>
                <a:tab pos="242570" algn="l"/>
              </a:tabLst>
            </a:pPr>
            <a:r>
              <a:rPr spc="-20" dirty="0"/>
              <a:t>Kök </a:t>
            </a:r>
            <a:r>
              <a:rPr spc="-15" dirty="0"/>
              <a:t>hücre </a:t>
            </a:r>
            <a:r>
              <a:rPr spc="-5" dirty="0"/>
              <a:t>nişi </a:t>
            </a:r>
            <a:r>
              <a:rPr spc="-30" dirty="0"/>
              <a:t>kök </a:t>
            </a:r>
            <a:r>
              <a:rPr spc="-10" dirty="0"/>
              <a:t>hücrelerin büyümesini</a:t>
            </a:r>
            <a:r>
              <a:rPr spc="80" dirty="0"/>
              <a:t> </a:t>
            </a:r>
            <a:r>
              <a:rPr spc="-15" dirty="0"/>
              <a:t>destekler</a:t>
            </a:r>
          </a:p>
          <a:p>
            <a:pPr marL="241935" marR="5080" indent="-228600">
              <a:lnSpc>
                <a:spcPct val="138500"/>
              </a:lnSpc>
              <a:spcBef>
                <a:spcPts val="1010"/>
              </a:spcBef>
              <a:buFont typeface="Arial"/>
              <a:buChar char="•"/>
              <a:tabLst>
                <a:tab pos="242570" algn="l"/>
              </a:tabLst>
            </a:pPr>
            <a:r>
              <a:rPr b="1" u="heavy" spc="-1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Hücrelerdeki </a:t>
            </a:r>
            <a:r>
              <a:rPr b="1" u="heavy" spc="-3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mutasyonlar, </a:t>
            </a:r>
            <a:r>
              <a:rPr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hücrelerin aldıkları </a:t>
            </a:r>
            <a:r>
              <a:rPr b="1" u="heavy" spc="-3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sinyaller, </a:t>
            </a:r>
            <a:r>
              <a:rPr b="1" u="heavy" spc="-1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mikroçevredeki  </a:t>
            </a:r>
            <a:r>
              <a:rPr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değişiklikler nedeniyle </a:t>
            </a:r>
            <a:r>
              <a:rPr b="1" u="heavy" spc="-3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kök </a:t>
            </a:r>
            <a:r>
              <a:rPr b="1" u="heavy" spc="-10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hücreler aktif </a:t>
            </a:r>
            <a:r>
              <a:rPr b="1" u="heavy" spc="-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hale</a:t>
            </a:r>
            <a:r>
              <a:rPr b="1" u="heavy" spc="7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 </a:t>
            </a:r>
            <a:r>
              <a:rPr b="1" u="heavy" spc="-25" dirty="0">
                <a:solidFill>
                  <a:srgbClr val="7030A0"/>
                </a:solidFill>
                <a:uFill>
                  <a:solidFill>
                    <a:srgbClr val="7030A0"/>
                  </a:solidFill>
                </a:uFill>
                <a:latin typeface="Carlito"/>
                <a:cs typeface="Carlito"/>
              </a:rPr>
              <a:t>gelebilirler.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2460" y="317711"/>
            <a:ext cx="10020258" cy="6455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575" y="878332"/>
            <a:ext cx="7037070" cy="515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6350" indent="-514350">
              <a:lnSpc>
                <a:spcPct val="151400"/>
              </a:lnSpc>
              <a:spcBef>
                <a:spcPts val="100"/>
              </a:spcBef>
              <a:buFont typeface="Wingdings"/>
              <a:buChar char=""/>
              <a:tabLst>
                <a:tab pos="526415" algn="l"/>
                <a:tab pos="527050" algn="l"/>
                <a:tab pos="1273810" algn="l"/>
                <a:tab pos="2847975" algn="l"/>
                <a:tab pos="3829685" algn="l"/>
                <a:tab pos="4359275" algn="l"/>
                <a:tab pos="6094095" algn="l"/>
              </a:tabLst>
            </a:pP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Kök	hü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n	h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nüz	b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r	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onk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si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yonu	yok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ur  ve</a:t>
            </a:r>
            <a:r>
              <a:rPr sz="2800" spc="-1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özelleşmemişlerdir</a:t>
            </a:r>
            <a:endParaRPr sz="2800">
              <a:latin typeface="Times New Roman"/>
              <a:cs typeface="Times New Roman"/>
            </a:endParaRPr>
          </a:p>
          <a:p>
            <a:pPr marL="527050" marR="5080" indent="-514350">
              <a:lnSpc>
                <a:spcPct val="148600"/>
              </a:lnSpc>
              <a:spcBef>
                <a:spcPts val="20"/>
              </a:spcBef>
              <a:buFont typeface="Wingdings"/>
              <a:buChar char=""/>
              <a:tabLst>
                <a:tab pos="526415" algn="l"/>
                <a:tab pos="527050" algn="l"/>
                <a:tab pos="1424305" algn="l"/>
                <a:tab pos="2873375" algn="l"/>
                <a:tab pos="4066540" algn="l"/>
                <a:tab pos="5040630" algn="l"/>
                <a:tab pos="6114415" algn="l"/>
              </a:tabLst>
            </a:pP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Kök	hü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r	b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i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n	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f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az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a	hü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e	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ü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üne 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farklılaşabilirler</a:t>
            </a:r>
            <a:endParaRPr sz="2800">
              <a:latin typeface="Times New Roman"/>
              <a:cs typeface="Times New Roman"/>
            </a:endParaRPr>
          </a:p>
          <a:p>
            <a:pPr marL="527050" marR="5080" indent="-514350">
              <a:lnSpc>
                <a:spcPct val="148600"/>
              </a:lnSpc>
              <a:spcBef>
                <a:spcPts val="120"/>
              </a:spcBef>
              <a:buFont typeface="Wingdings"/>
              <a:buChar char=""/>
              <a:tabLst>
                <a:tab pos="526415" algn="l"/>
                <a:tab pos="527050" algn="l"/>
                <a:tab pos="1525905" algn="l"/>
                <a:tab pos="3075305" algn="l"/>
                <a:tab pos="4486910" algn="l"/>
                <a:tab pos="5779770" algn="l"/>
              </a:tabLst>
            </a:pP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Kök	hü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r	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sı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ı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sı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z	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s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da	bö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ün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e 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kapasitesine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sahiptir</a:t>
            </a:r>
            <a:endParaRPr sz="2800">
              <a:latin typeface="Times New Roman"/>
              <a:cs typeface="Times New Roman"/>
            </a:endParaRPr>
          </a:p>
          <a:p>
            <a:pPr marL="527050" marR="5715" indent="-514350">
              <a:lnSpc>
                <a:spcPct val="149300"/>
              </a:lnSpc>
              <a:spcBef>
                <a:spcPts val="75"/>
              </a:spcBef>
              <a:buFont typeface="Wingdings"/>
              <a:buChar char=""/>
              <a:tabLst>
                <a:tab pos="526415" algn="l"/>
                <a:tab pos="527050" algn="l"/>
                <a:tab pos="1548765" algn="l"/>
                <a:tab pos="2611120" algn="l"/>
                <a:tab pos="3909695" algn="l"/>
                <a:tab pos="6133465" algn="l"/>
              </a:tabLst>
            </a:pP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Z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r	gö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n	dokuya	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k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2800" spc="5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ıl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ğ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ı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nda	uygun  </a:t>
            </a:r>
            <a:r>
              <a:rPr sz="2800" spc="-5" dirty="0">
                <a:solidFill>
                  <a:srgbClr val="7030A0"/>
                </a:solidFill>
                <a:latin typeface="Times New Roman"/>
                <a:cs typeface="Times New Roman"/>
              </a:rPr>
              <a:t>hücre </a:t>
            </a:r>
            <a:r>
              <a:rPr sz="2800" dirty="0">
                <a:solidFill>
                  <a:srgbClr val="7030A0"/>
                </a:solidFill>
                <a:latin typeface="Times New Roman"/>
                <a:cs typeface="Times New Roman"/>
              </a:rPr>
              <a:t>türüne</a:t>
            </a:r>
            <a:r>
              <a:rPr sz="2800" spc="-15" dirty="0">
                <a:solidFill>
                  <a:srgbClr val="7030A0"/>
                </a:solidFill>
                <a:latin typeface="Times New Roman"/>
                <a:cs typeface="Times New Roman"/>
              </a:rPr>
              <a:t> farklılaşabilir.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83784" y="1671228"/>
            <a:ext cx="3833813" cy="3324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786" y="633848"/>
            <a:ext cx="10305440" cy="5972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573" y="2670213"/>
            <a:ext cx="2921000" cy="128079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650"/>
              </a:spcBef>
            </a:pPr>
            <a:r>
              <a:rPr sz="4300" spc="-170" dirty="0">
                <a:solidFill>
                  <a:srgbClr val="1D9A78"/>
                </a:solidFill>
                <a:latin typeface="Trebuchet MS"/>
                <a:cs typeface="Trebuchet MS"/>
              </a:rPr>
              <a:t>Erişkin </a:t>
            </a:r>
            <a:r>
              <a:rPr sz="4300" spc="-195" dirty="0">
                <a:solidFill>
                  <a:srgbClr val="1D9A78"/>
                </a:solidFill>
                <a:latin typeface="Trebuchet MS"/>
                <a:cs typeface="Trebuchet MS"/>
              </a:rPr>
              <a:t>Kök  </a:t>
            </a:r>
            <a:r>
              <a:rPr sz="4300" spc="-165" dirty="0">
                <a:solidFill>
                  <a:srgbClr val="1D9A78"/>
                </a:solidFill>
                <a:latin typeface="Trebuchet MS"/>
                <a:cs typeface="Trebuchet MS"/>
              </a:rPr>
              <a:t>Hücre</a:t>
            </a:r>
            <a:r>
              <a:rPr sz="4300" spc="-350" dirty="0">
                <a:solidFill>
                  <a:srgbClr val="1D9A78"/>
                </a:solidFill>
                <a:latin typeface="Trebuchet MS"/>
                <a:cs typeface="Trebuchet MS"/>
              </a:rPr>
              <a:t> </a:t>
            </a:r>
            <a:r>
              <a:rPr sz="4300" spc="-254" dirty="0">
                <a:solidFill>
                  <a:srgbClr val="1D9A78"/>
                </a:solidFill>
                <a:latin typeface="Trebuchet MS"/>
                <a:cs typeface="Trebuchet MS"/>
              </a:rPr>
              <a:t>Türleri</a:t>
            </a:r>
            <a:endParaRPr sz="4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6051" y="1966466"/>
            <a:ext cx="6737984" cy="27508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1. </a:t>
            </a:r>
            <a:r>
              <a:rPr sz="2800" spc="-10" dirty="0">
                <a:latin typeface="Carlito"/>
                <a:cs typeface="Carlito"/>
              </a:rPr>
              <a:t>Hematopoetik </a:t>
            </a:r>
            <a:r>
              <a:rPr sz="2800" spc="-35" dirty="0">
                <a:latin typeface="Carlito"/>
                <a:cs typeface="Carlito"/>
              </a:rPr>
              <a:t>kök </a:t>
            </a:r>
            <a:r>
              <a:rPr sz="2800" spc="-10" dirty="0">
                <a:latin typeface="Carlito"/>
                <a:cs typeface="Carlito"/>
              </a:rPr>
              <a:t>hücreler: </a:t>
            </a:r>
            <a:r>
              <a:rPr sz="2800" spc="-20" dirty="0">
                <a:latin typeface="Carlito"/>
                <a:cs typeface="Carlito"/>
              </a:rPr>
              <a:t>kan </a:t>
            </a:r>
            <a:r>
              <a:rPr sz="2800" spc="-15" dirty="0">
                <a:latin typeface="Carlito"/>
                <a:cs typeface="Carlito"/>
              </a:rPr>
              <a:t>ve </a:t>
            </a:r>
            <a:r>
              <a:rPr sz="2800" spc="-5" dirty="0">
                <a:latin typeface="Carlito"/>
                <a:cs typeface="Carlito"/>
              </a:rPr>
              <a:t>immün  </a:t>
            </a:r>
            <a:r>
              <a:rPr sz="2800" spc="-15" dirty="0">
                <a:latin typeface="Carlito"/>
                <a:cs typeface="Carlito"/>
              </a:rPr>
              <a:t>sistem</a:t>
            </a:r>
            <a:endParaRPr sz="2800">
              <a:latin typeface="Carlito"/>
              <a:cs typeface="Carlito"/>
            </a:endParaRPr>
          </a:p>
          <a:p>
            <a:pPr marL="241300" marR="110489" indent="-228600">
              <a:lnSpc>
                <a:spcPts val="3100"/>
              </a:lnSpc>
              <a:spcBef>
                <a:spcPts val="9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2. </a:t>
            </a:r>
            <a:r>
              <a:rPr sz="2800" spc="-15" dirty="0">
                <a:latin typeface="Carlito"/>
                <a:cs typeface="Carlito"/>
              </a:rPr>
              <a:t>Mezenkimal </a:t>
            </a:r>
            <a:r>
              <a:rPr sz="2800" spc="-35" dirty="0">
                <a:latin typeface="Carlito"/>
                <a:cs typeface="Carlito"/>
              </a:rPr>
              <a:t>kök </a:t>
            </a:r>
            <a:r>
              <a:rPr sz="2800" spc="-10" dirty="0">
                <a:latin typeface="Carlito"/>
                <a:cs typeface="Carlito"/>
              </a:rPr>
              <a:t>hücreler: </a:t>
            </a:r>
            <a:r>
              <a:rPr sz="2800" spc="-20" dirty="0">
                <a:latin typeface="Carlito"/>
                <a:cs typeface="Carlito"/>
              </a:rPr>
              <a:t>kemik, </a:t>
            </a:r>
            <a:r>
              <a:rPr sz="2800" spc="-10" dirty="0">
                <a:latin typeface="Carlito"/>
                <a:cs typeface="Carlito"/>
              </a:rPr>
              <a:t>kıkırdak,  </a:t>
            </a:r>
            <a:r>
              <a:rPr sz="2800" spc="-5" dirty="0">
                <a:latin typeface="Carlito"/>
                <a:cs typeface="Carlito"/>
              </a:rPr>
              <a:t>yağ, </a:t>
            </a:r>
            <a:r>
              <a:rPr sz="2800" spc="-15" dirty="0">
                <a:latin typeface="Carlito"/>
                <a:cs typeface="Carlito"/>
              </a:rPr>
              <a:t>kas,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tendon/ligament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3. </a:t>
            </a:r>
            <a:r>
              <a:rPr sz="2800" spc="-15" dirty="0">
                <a:latin typeface="Carlito"/>
                <a:cs typeface="Carlito"/>
              </a:rPr>
              <a:t>Nöral </a:t>
            </a:r>
            <a:r>
              <a:rPr sz="2800" spc="-35" dirty="0">
                <a:latin typeface="Carlito"/>
                <a:cs typeface="Carlito"/>
              </a:rPr>
              <a:t>kök </a:t>
            </a:r>
            <a:r>
              <a:rPr sz="2800" spc="-10" dirty="0">
                <a:latin typeface="Carlito"/>
                <a:cs typeface="Carlito"/>
              </a:rPr>
              <a:t>hücreler </a:t>
            </a:r>
            <a:r>
              <a:rPr sz="2800" dirty="0">
                <a:latin typeface="Carlito"/>
                <a:cs typeface="Carlito"/>
              </a:rPr>
              <a:t>: </a:t>
            </a:r>
            <a:r>
              <a:rPr sz="2800" spc="-10" dirty="0">
                <a:latin typeface="Carlito"/>
                <a:cs typeface="Carlito"/>
              </a:rPr>
              <a:t>nöron, </a:t>
            </a:r>
            <a:r>
              <a:rPr sz="2800" spc="-5" dirty="0">
                <a:latin typeface="Carlito"/>
                <a:cs typeface="Carlito"/>
              </a:rPr>
              <a:t>glia</a:t>
            </a:r>
            <a:r>
              <a:rPr sz="2800" spc="6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hücreleri</a:t>
            </a:r>
            <a:endParaRPr sz="28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rlito"/>
                <a:cs typeface="Carlito"/>
              </a:rPr>
              <a:t>4. </a:t>
            </a:r>
            <a:r>
              <a:rPr sz="2800" spc="-15" dirty="0">
                <a:latin typeface="Carlito"/>
                <a:cs typeface="Carlito"/>
              </a:rPr>
              <a:t>Epitelyal </a:t>
            </a:r>
            <a:r>
              <a:rPr sz="2800" spc="-35" dirty="0">
                <a:latin typeface="Carlito"/>
                <a:cs typeface="Carlito"/>
              </a:rPr>
              <a:t>kök </a:t>
            </a:r>
            <a:r>
              <a:rPr sz="2800" spc="-10" dirty="0">
                <a:latin typeface="Carlito"/>
                <a:cs typeface="Carlito"/>
              </a:rPr>
              <a:t>hücreler </a:t>
            </a:r>
            <a:r>
              <a:rPr sz="2800" dirty="0">
                <a:latin typeface="Carlito"/>
                <a:cs typeface="Carlito"/>
              </a:rPr>
              <a:t>: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deri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531" y="2481578"/>
            <a:ext cx="2534920" cy="174180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540"/>
              </a:spcBef>
            </a:pPr>
            <a:r>
              <a:rPr sz="4000" spc="70" dirty="0">
                <a:latin typeface="Times New Roman"/>
                <a:cs typeface="Times New Roman"/>
              </a:rPr>
              <a:t>Eri</a:t>
            </a:r>
            <a:r>
              <a:rPr sz="4000" spc="70" dirty="0">
                <a:latin typeface="Trebuchet MS"/>
                <a:cs typeface="Trebuchet MS"/>
              </a:rPr>
              <a:t>ş</a:t>
            </a:r>
            <a:r>
              <a:rPr sz="4000" spc="70" dirty="0">
                <a:latin typeface="Times New Roman"/>
                <a:cs typeface="Times New Roman"/>
              </a:rPr>
              <a:t>kin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spc="-95" dirty="0">
                <a:latin typeface="Times New Roman"/>
                <a:cs typeface="Times New Roman"/>
              </a:rPr>
              <a:t>Kök  </a:t>
            </a:r>
            <a:r>
              <a:rPr sz="4000" spc="50" dirty="0">
                <a:latin typeface="Times New Roman"/>
                <a:cs typeface="Times New Roman"/>
              </a:rPr>
              <a:t>Hücrelerin  </a:t>
            </a:r>
            <a:r>
              <a:rPr sz="4000" spc="-5" dirty="0">
                <a:latin typeface="Times New Roman"/>
                <a:cs typeface="Times New Roman"/>
              </a:rPr>
              <a:t>Avantajları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4035" y="933195"/>
            <a:ext cx="28517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5465" algn="l"/>
              </a:tabLst>
            </a:pPr>
            <a:r>
              <a:rPr sz="2800" dirty="0">
                <a:solidFill>
                  <a:srgbClr val="000000"/>
                </a:solidFill>
                <a:latin typeface="Carlito"/>
                <a:cs typeface="Carlito"/>
              </a:rPr>
              <a:t>1.	</a:t>
            </a:r>
            <a:r>
              <a:rPr sz="2800" spc="-5" dirty="0">
                <a:solidFill>
                  <a:srgbClr val="000000"/>
                </a:solidFill>
                <a:latin typeface="Carlito"/>
                <a:cs typeface="Carlito"/>
              </a:rPr>
              <a:t>Esnek</a:t>
            </a:r>
            <a:r>
              <a:rPr sz="2800" spc="-6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rlito"/>
                <a:cs typeface="Carlito"/>
              </a:rPr>
              <a:t>olabilirler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4035" y="1631187"/>
            <a:ext cx="4510405" cy="390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800" spc="-10" dirty="0">
                <a:latin typeface="Carlito"/>
                <a:cs typeface="Carlito"/>
              </a:rPr>
              <a:t>Farklılaşabilir</a:t>
            </a:r>
            <a:endParaRPr sz="2800">
              <a:latin typeface="Carlito"/>
              <a:cs typeface="Carlito"/>
            </a:endParaRPr>
          </a:p>
          <a:p>
            <a:pPr marL="546100" indent="-533400">
              <a:lnSpc>
                <a:spcPct val="100000"/>
              </a:lnSpc>
              <a:spcBef>
                <a:spcPts val="2230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800" spc="-5" dirty="0">
                <a:latin typeface="Carlito"/>
                <a:cs typeface="Carlito"/>
              </a:rPr>
              <a:t>İmmünojen değiller</a:t>
            </a:r>
            <a:endParaRPr sz="2800">
              <a:latin typeface="Carlito"/>
              <a:cs typeface="Carlito"/>
            </a:endParaRPr>
          </a:p>
          <a:p>
            <a:pPr marL="546100" indent="-533400">
              <a:lnSpc>
                <a:spcPct val="100000"/>
              </a:lnSpc>
              <a:spcBef>
                <a:spcPts val="2135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800" spc="-10" dirty="0">
                <a:latin typeface="Carlito"/>
                <a:cs typeface="Carlito"/>
              </a:rPr>
              <a:t>Kültürünü yapılması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kolay</a:t>
            </a:r>
            <a:endParaRPr sz="2800">
              <a:latin typeface="Carlito"/>
              <a:cs typeface="Carlito"/>
            </a:endParaRPr>
          </a:p>
          <a:p>
            <a:pPr marL="546100" indent="-533400">
              <a:lnSpc>
                <a:spcPct val="100000"/>
              </a:lnSpc>
              <a:spcBef>
                <a:spcPts val="2160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800" spc="-30" dirty="0">
                <a:latin typeface="Carlito"/>
                <a:cs typeface="Carlito"/>
              </a:rPr>
              <a:t>Tümorojen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değiller</a:t>
            </a:r>
            <a:endParaRPr sz="2800">
              <a:latin typeface="Carlito"/>
              <a:cs typeface="Carlito"/>
            </a:endParaRPr>
          </a:p>
          <a:p>
            <a:pPr marL="546100" marR="5080" indent="-533400">
              <a:lnSpc>
                <a:spcPct val="148600"/>
              </a:lnSpc>
              <a:spcBef>
                <a:spcPts val="600"/>
              </a:spcBef>
              <a:buAutoNum type="arabicPeriod" startAt="2"/>
              <a:tabLst>
                <a:tab pos="545465" algn="l"/>
                <a:tab pos="546100" algn="l"/>
              </a:tabLst>
            </a:pPr>
            <a:r>
              <a:rPr sz="2800" spc="-5" dirty="0">
                <a:latin typeface="Carlito"/>
                <a:cs typeface="Carlito"/>
              </a:rPr>
              <a:t>Donör </a:t>
            </a:r>
            <a:r>
              <a:rPr sz="2800" spc="-25" dirty="0">
                <a:latin typeface="Carlito"/>
                <a:cs typeface="Carlito"/>
              </a:rPr>
              <a:t>zarar </a:t>
            </a:r>
            <a:r>
              <a:rPr sz="2800" spc="-10" dirty="0">
                <a:latin typeface="Carlito"/>
                <a:cs typeface="Carlito"/>
              </a:rPr>
              <a:t>vermeden </a:t>
            </a:r>
            <a:r>
              <a:rPr sz="2800" spc="-5" dirty="0">
                <a:latin typeface="Carlito"/>
                <a:cs typeface="Carlito"/>
              </a:rPr>
              <a:t>elde  </a:t>
            </a:r>
            <a:r>
              <a:rPr sz="2800" spc="-10" dirty="0">
                <a:latin typeface="Carlito"/>
                <a:cs typeface="Carlito"/>
              </a:rPr>
              <a:t>edilebilirler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79196"/>
            <a:ext cx="6650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rlito"/>
                <a:cs typeface="Carlito"/>
              </a:rPr>
              <a:t>Erişkin </a:t>
            </a:r>
            <a:r>
              <a:rPr sz="3600" spc="-40" dirty="0">
                <a:latin typeface="Carlito"/>
                <a:cs typeface="Carlito"/>
              </a:rPr>
              <a:t>kök </a:t>
            </a:r>
            <a:r>
              <a:rPr sz="3600" spc="-10" dirty="0">
                <a:latin typeface="Carlito"/>
                <a:cs typeface="Carlito"/>
              </a:rPr>
              <a:t>hücrelerin</a:t>
            </a:r>
            <a:r>
              <a:rPr sz="3600" dirty="0">
                <a:latin typeface="Carlito"/>
                <a:cs typeface="Carlito"/>
              </a:rPr>
              <a:t> </a:t>
            </a:r>
            <a:r>
              <a:rPr sz="3600" spc="-25" dirty="0">
                <a:latin typeface="Carlito"/>
                <a:cs typeface="Carlito"/>
              </a:rPr>
              <a:t>dezavantajları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984755"/>
            <a:ext cx="9950450" cy="3259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125" indent="-3524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65125" algn="l"/>
              </a:tabLst>
            </a:pPr>
            <a:r>
              <a:rPr sz="2800" spc="-20" dirty="0">
                <a:solidFill>
                  <a:srgbClr val="7030A0"/>
                </a:solidFill>
                <a:latin typeface="Carlito"/>
                <a:cs typeface="Carlito"/>
              </a:rPr>
              <a:t>Sayıca </a:t>
            </a:r>
            <a:r>
              <a:rPr sz="2800" spc="-5" dirty="0">
                <a:solidFill>
                  <a:srgbClr val="7030A0"/>
                </a:solidFill>
                <a:latin typeface="Carlito"/>
                <a:cs typeface="Carlito"/>
              </a:rPr>
              <a:t>azlar: </a:t>
            </a:r>
            <a:r>
              <a:rPr sz="2800" spc="-5" dirty="0">
                <a:latin typeface="Carlito"/>
                <a:cs typeface="Carlito"/>
              </a:rPr>
              <a:t>büyük </a:t>
            </a:r>
            <a:r>
              <a:rPr sz="2800" spc="-10" dirty="0">
                <a:latin typeface="Carlito"/>
                <a:cs typeface="Carlito"/>
              </a:rPr>
              <a:t>ölçeklerde </a:t>
            </a:r>
            <a:r>
              <a:rPr sz="2800" spc="-5" dirty="0">
                <a:latin typeface="Carlito"/>
                <a:cs typeface="Carlito"/>
              </a:rPr>
              <a:t>elde </a:t>
            </a:r>
            <a:r>
              <a:rPr sz="2800" spc="-10" dirty="0">
                <a:latin typeface="Carlito"/>
                <a:cs typeface="Carlito"/>
              </a:rPr>
              <a:t>edilmeleri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zor</a:t>
            </a:r>
            <a:endParaRPr sz="2800">
              <a:latin typeface="Carlito"/>
              <a:cs typeface="Carlito"/>
            </a:endParaRPr>
          </a:p>
          <a:p>
            <a:pPr marL="241300" marR="5080" indent="-228600">
              <a:lnSpc>
                <a:spcPct val="152100"/>
              </a:lnSpc>
              <a:spcBef>
                <a:spcPts val="890"/>
              </a:spcBef>
              <a:buAutoNum type="arabicPeriod"/>
              <a:tabLst>
                <a:tab pos="365125" algn="l"/>
              </a:tabLst>
            </a:pPr>
            <a:r>
              <a:rPr sz="2800" spc="-5" dirty="0">
                <a:solidFill>
                  <a:srgbClr val="7030A0"/>
                </a:solidFill>
                <a:latin typeface="Carlito"/>
                <a:cs typeface="Carlito"/>
              </a:rPr>
              <a:t>Sınırlı bölünme </a:t>
            </a:r>
            <a:r>
              <a:rPr sz="2800" dirty="0">
                <a:solidFill>
                  <a:srgbClr val="7030A0"/>
                </a:solidFill>
                <a:latin typeface="Carlito"/>
                <a:cs typeface="Carlito"/>
              </a:rPr>
              <a:t>: </a:t>
            </a:r>
            <a:r>
              <a:rPr sz="2800" spc="-5" dirty="0">
                <a:latin typeface="Carlito"/>
                <a:cs typeface="Carlito"/>
              </a:rPr>
              <a:t>kültür </a:t>
            </a:r>
            <a:r>
              <a:rPr sz="2800" spc="-15" dirty="0">
                <a:latin typeface="Carlito"/>
                <a:cs typeface="Carlito"/>
              </a:rPr>
              <a:t>koşullarında </a:t>
            </a:r>
            <a:r>
              <a:rPr sz="2800" spc="-10" dirty="0">
                <a:latin typeface="Carlito"/>
                <a:cs typeface="Carlito"/>
              </a:rPr>
              <a:t>embriyonik </a:t>
            </a:r>
            <a:r>
              <a:rPr sz="2800" spc="-35" dirty="0">
                <a:latin typeface="Carlito"/>
                <a:cs typeface="Carlito"/>
              </a:rPr>
              <a:t>kök </a:t>
            </a:r>
            <a:r>
              <a:rPr sz="2800" spc="-10" dirty="0">
                <a:latin typeface="Carlito"/>
                <a:cs typeface="Carlito"/>
              </a:rPr>
              <a:t>hücreler </a:t>
            </a:r>
            <a:r>
              <a:rPr sz="2800" spc="-15" dirty="0">
                <a:latin typeface="Carlito"/>
                <a:cs typeface="Carlito"/>
              </a:rPr>
              <a:t>kadar  </a:t>
            </a:r>
            <a:r>
              <a:rPr sz="2800" spc="-10" dirty="0">
                <a:latin typeface="Carlito"/>
                <a:cs typeface="Carlito"/>
              </a:rPr>
              <a:t>uzun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yaşamıyorlar</a:t>
            </a:r>
            <a:endParaRPr sz="2800">
              <a:latin typeface="Carlito"/>
              <a:cs typeface="Carlito"/>
            </a:endParaRPr>
          </a:p>
          <a:p>
            <a:pPr marL="241300" marR="1104900" indent="-228600">
              <a:lnSpc>
                <a:spcPct val="148600"/>
              </a:lnSpc>
              <a:spcBef>
                <a:spcPts val="1005"/>
              </a:spcBef>
              <a:buAutoNum type="arabicPeriod"/>
              <a:tabLst>
                <a:tab pos="365125" algn="l"/>
              </a:tabLst>
            </a:pPr>
            <a:r>
              <a:rPr sz="2800" dirty="0">
                <a:solidFill>
                  <a:srgbClr val="7030A0"/>
                </a:solidFill>
                <a:latin typeface="Carlito"/>
                <a:cs typeface="Carlito"/>
              </a:rPr>
              <a:t>Düşük </a:t>
            </a:r>
            <a:r>
              <a:rPr sz="2800" spc="-10" dirty="0">
                <a:solidFill>
                  <a:srgbClr val="7030A0"/>
                </a:solidFill>
                <a:latin typeface="Carlito"/>
                <a:cs typeface="Carlito"/>
              </a:rPr>
              <a:t>plastisite: </a:t>
            </a:r>
            <a:r>
              <a:rPr sz="2800" spc="-10" dirty="0">
                <a:latin typeface="Carlito"/>
                <a:cs typeface="Carlito"/>
              </a:rPr>
              <a:t>embriyonik </a:t>
            </a:r>
            <a:r>
              <a:rPr sz="2800" spc="-35" dirty="0">
                <a:latin typeface="Carlito"/>
                <a:cs typeface="Carlito"/>
              </a:rPr>
              <a:t>kök </a:t>
            </a:r>
            <a:r>
              <a:rPr sz="2800" spc="-15" dirty="0">
                <a:latin typeface="Carlito"/>
                <a:cs typeface="Carlito"/>
              </a:rPr>
              <a:t>hücrelere </a:t>
            </a:r>
            <a:r>
              <a:rPr sz="2800" spc="-20" dirty="0">
                <a:latin typeface="Carlito"/>
                <a:cs typeface="Carlito"/>
              </a:rPr>
              <a:t>göre </a:t>
            </a:r>
            <a:r>
              <a:rPr sz="2800" spc="-10" dirty="0">
                <a:latin typeface="Carlito"/>
                <a:cs typeface="Carlito"/>
              </a:rPr>
              <a:t>farklılaşma  kapasiteleri </a:t>
            </a:r>
            <a:r>
              <a:rPr sz="2800" spc="-5" dirty="0">
                <a:latin typeface="Carlito"/>
                <a:cs typeface="Carlito"/>
              </a:rPr>
              <a:t>daha </a:t>
            </a:r>
            <a:r>
              <a:rPr sz="2800" dirty="0">
                <a:latin typeface="Carlito"/>
                <a:cs typeface="Carlito"/>
              </a:rPr>
              <a:t>düşük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563" y="320040"/>
            <a:ext cx="11549380" cy="6217920"/>
          </a:xfrm>
          <a:custGeom>
            <a:avLst/>
            <a:gdLst/>
            <a:ahLst/>
            <a:cxnLst/>
            <a:rect l="l" t="t" r="r" b="b"/>
            <a:pathLst>
              <a:path w="11549380" h="6217920">
                <a:moveTo>
                  <a:pt x="11548872" y="0"/>
                </a:moveTo>
                <a:lnTo>
                  <a:pt x="0" y="0"/>
                </a:lnTo>
                <a:lnTo>
                  <a:pt x="0" y="6217920"/>
                </a:lnTo>
                <a:lnTo>
                  <a:pt x="11548872" y="6217920"/>
                </a:lnTo>
                <a:lnTo>
                  <a:pt x="11548872" y="0"/>
                </a:lnTo>
                <a:close/>
              </a:path>
            </a:pathLst>
          </a:custGeom>
          <a:solidFill>
            <a:srgbClr val="000000">
              <a:alpha val="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3027" y="2107692"/>
            <a:ext cx="2891790" cy="250063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137795" algn="r">
              <a:lnSpc>
                <a:spcPct val="90000"/>
              </a:lnSpc>
              <a:spcBef>
                <a:spcPts val="625"/>
              </a:spcBef>
            </a:pPr>
            <a:r>
              <a:rPr sz="4400" spc="-165" dirty="0">
                <a:solidFill>
                  <a:srgbClr val="1D9A78"/>
                </a:solidFill>
                <a:latin typeface="Trebuchet MS"/>
                <a:cs typeface="Trebuchet MS"/>
              </a:rPr>
              <a:t>İndü</a:t>
            </a:r>
            <a:r>
              <a:rPr sz="4400" spc="-180" dirty="0">
                <a:solidFill>
                  <a:srgbClr val="1D9A78"/>
                </a:solidFill>
                <a:latin typeface="Trebuchet MS"/>
                <a:cs typeface="Trebuchet MS"/>
              </a:rPr>
              <a:t>klen</a:t>
            </a:r>
            <a:r>
              <a:rPr sz="4400" spc="-330" dirty="0">
                <a:solidFill>
                  <a:srgbClr val="1D9A78"/>
                </a:solidFill>
                <a:latin typeface="Trebuchet MS"/>
                <a:cs typeface="Trebuchet MS"/>
              </a:rPr>
              <a:t>m</a:t>
            </a:r>
            <a:r>
              <a:rPr sz="4400" spc="-170" dirty="0">
                <a:solidFill>
                  <a:srgbClr val="1D9A78"/>
                </a:solidFill>
                <a:latin typeface="Trebuchet MS"/>
                <a:cs typeface="Trebuchet MS"/>
              </a:rPr>
              <a:t>iş  </a:t>
            </a:r>
            <a:r>
              <a:rPr sz="4400" spc="-204" dirty="0">
                <a:solidFill>
                  <a:srgbClr val="1D9A78"/>
                </a:solidFill>
                <a:latin typeface="Trebuchet MS"/>
                <a:cs typeface="Trebuchet MS"/>
              </a:rPr>
              <a:t>Pl</a:t>
            </a:r>
            <a:r>
              <a:rPr sz="4400" spc="-265" dirty="0">
                <a:solidFill>
                  <a:srgbClr val="1D9A78"/>
                </a:solidFill>
                <a:latin typeface="Trebuchet MS"/>
                <a:cs typeface="Trebuchet MS"/>
              </a:rPr>
              <a:t>u</a:t>
            </a:r>
            <a:r>
              <a:rPr sz="4400" spc="-204" dirty="0">
                <a:solidFill>
                  <a:srgbClr val="1D9A78"/>
                </a:solidFill>
                <a:latin typeface="Trebuchet MS"/>
                <a:cs typeface="Trebuchet MS"/>
              </a:rPr>
              <a:t>r</a:t>
            </a:r>
            <a:r>
              <a:rPr sz="4400" spc="-155" dirty="0">
                <a:solidFill>
                  <a:srgbClr val="1D9A78"/>
                </a:solidFill>
                <a:latin typeface="Trebuchet MS"/>
                <a:cs typeface="Trebuchet MS"/>
              </a:rPr>
              <a:t>i</a:t>
            </a:r>
            <a:r>
              <a:rPr sz="4400" spc="-305" dirty="0">
                <a:solidFill>
                  <a:srgbClr val="1D9A78"/>
                </a:solidFill>
                <a:latin typeface="Trebuchet MS"/>
                <a:cs typeface="Trebuchet MS"/>
              </a:rPr>
              <a:t>p</a:t>
            </a:r>
            <a:r>
              <a:rPr sz="4400" spc="-70" dirty="0">
                <a:solidFill>
                  <a:srgbClr val="1D9A78"/>
                </a:solidFill>
                <a:latin typeface="Trebuchet MS"/>
                <a:cs typeface="Trebuchet MS"/>
              </a:rPr>
              <a:t>o</a:t>
            </a:r>
            <a:r>
              <a:rPr sz="4400" spc="-345" dirty="0">
                <a:solidFill>
                  <a:srgbClr val="1D9A78"/>
                </a:solidFill>
                <a:latin typeface="Trebuchet MS"/>
                <a:cs typeface="Trebuchet MS"/>
              </a:rPr>
              <a:t>t</a:t>
            </a:r>
            <a:r>
              <a:rPr sz="4400" spc="-175" dirty="0">
                <a:solidFill>
                  <a:srgbClr val="1D9A78"/>
                </a:solidFill>
                <a:latin typeface="Trebuchet MS"/>
                <a:cs typeface="Trebuchet MS"/>
              </a:rPr>
              <a:t>e</a:t>
            </a:r>
            <a:r>
              <a:rPr sz="4400" spc="-229" dirty="0">
                <a:solidFill>
                  <a:srgbClr val="1D9A78"/>
                </a:solidFill>
                <a:latin typeface="Trebuchet MS"/>
                <a:cs typeface="Trebuchet MS"/>
              </a:rPr>
              <a:t>n</a:t>
            </a:r>
            <a:r>
              <a:rPr sz="4400" spc="-254" dirty="0">
                <a:solidFill>
                  <a:srgbClr val="1D9A78"/>
                </a:solidFill>
                <a:latin typeface="Trebuchet MS"/>
                <a:cs typeface="Trebuchet MS"/>
              </a:rPr>
              <a:t>t  </a:t>
            </a:r>
            <a:r>
              <a:rPr sz="4400" spc="-250" dirty="0">
                <a:solidFill>
                  <a:srgbClr val="1D9A78"/>
                </a:solidFill>
                <a:latin typeface="Trebuchet MS"/>
                <a:cs typeface="Trebuchet MS"/>
              </a:rPr>
              <a:t>Kök</a:t>
            </a:r>
            <a:r>
              <a:rPr sz="4400" spc="-390" dirty="0">
                <a:solidFill>
                  <a:srgbClr val="1D9A78"/>
                </a:solidFill>
                <a:latin typeface="Trebuchet MS"/>
                <a:cs typeface="Trebuchet MS"/>
              </a:rPr>
              <a:t> </a:t>
            </a:r>
            <a:r>
              <a:rPr sz="4400" spc="-229" dirty="0">
                <a:solidFill>
                  <a:srgbClr val="1D9A78"/>
                </a:solidFill>
                <a:latin typeface="Trebuchet MS"/>
                <a:cs typeface="Trebuchet MS"/>
              </a:rPr>
              <a:t>Hücreler</a:t>
            </a:r>
            <a:endParaRPr sz="4400">
              <a:latin typeface="Trebuchet MS"/>
              <a:cs typeface="Trebuchet MS"/>
            </a:endParaRPr>
          </a:p>
          <a:p>
            <a:pPr marL="1341120" algn="ctr">
              <a:lnSpc>
                <a:spcPts val="4705"/>
              </a:lnSpc>
            </a:pPr>
            <a:r>
              <a:rPr sz="4400" spc="-215" dirty="0">
                <a:solidFill>
                  <a:srgbClr val="1D9A78"/>
                </a:solidFill>
                <a:latin typeface="Trebuchet MS"/>
                <a:cs typeface="Trebuchet MS"/>
              </a:rPr>
              <a:t>(IPSCs)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4296" y="2057400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1" y="2743201"/>
                </a:lnTo>
              </a:path>
            </a:pathLst>
          </a:custGeom>
          <a:ln w="190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08632" y="1840484"/>
            <a:ext cx="989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26765" y="1840484"/>
            <a:ext cx="1648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programlama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4765" y="1645412"/>
            <a:ext cx="3243580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33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1475105" algn="l"/>
              </a:tabLst>
            </a:pPr>
            <a:r>
              <a:rPr sz="2400" spc="-5" dirty="0">
                <a:latin typeface="Times New Roman"/>
                <a:cs typeface="Times New Roman"/>
              </a:rPr>
              <a:t>Erişkin	hücrelerden  yöntemiyle elde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edilirler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3365" y="3620516"/>
            <a:ext cx="4422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  <a:tab pos="2379345" algn="l"/>
                <a:tab pos="3935095" algn="l"/>
              </a:tabLst>
            </a:pPr>
            <a:r>
              <a:rPr sz="2400" dirty="0">
                <a:latin typeface="Times New Roman"/>
                <a:cs typeface="Times New Roman"/>
              </a:rPr>
              <a:t>kök	hü</a:t>
            </a:r>
            <a:r>
              <a:rPr sz="2400" spc="-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ele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	gös</a:t>
            </a:r>
            <a:r>
              <a:rPr sz="2400" spc="-5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rd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ği	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üm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4765" y="2888996"/>
            <a:ext cx="622046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540"/>
              </a:spcBef>
              <a:buFont typeface="Arial"/>
              <a:buChar char="•"/>
              <a:tabLst>
                <a:tab pos="241300" algn="l"/>
                <a:tab pos="1999614" algn="l"/>
                <a:tab pos="3570604" algn="l"/>
                <a:tab pos="4803140" algn="l"/>
              </a:tabLst>
            </a:pPr>
            <a:r>
              <a:rPr sz="2400" spc="-5" dirty="0">
                <a:latin typeface="Times New Roman"/>
                <a:cs typeface="Times New Roman"/>
              </a:rPr>
              <a:t>İndüklenmiş	pluripotent	hücreler	embriyonik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ö</a:t>
            </a:r>
            <a:r>
              <a:rPr sz="2400" spc="-5" dirty="0">
                <a:latin typeface="Times New Roman"/>
                <a:cs typeface="Times New Roman"/>
              </a:rPr>
              <a:t>zelli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ri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3365" y="3986275"/>
            <a:ext cx="599186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200"/>
              </a:lnSpc>
              <a:spcBef>
                <a:spcPts val="100"/>
              </a:spcBef>
              <a:tabLst>
                <a:tab pos="2010410" algn="l"/>
                <a:tab pos="3080385" algn="l"/>
                <a:tab pos="4284980" algn="l"/>
                <a:tab pos="5690870" algn="l"/>
              </a:tabLst>
            </a:pPr>
            <a:r>
              <a:rPr sz="2400" dirty="0">
                <a:latin typeface="Times New Roman"/>
                <a:cs typeface="Times New Roman"/>
              </a:rPr>
              <a:t>gös</a:t>
            </a:r>
            <a:r>
              <a:rPr sz="2400" spc="-5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5" dirty="0">
                <a:latin typeface="Times New Roman"/>
                <a:cs typeface="Times New Roman"/>
              </a:rPr>
              <a:t>ili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r	(k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ndi	k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ni	y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ilem</a:t>
            </a:r>
            <a:r>
              <a:rPr sz="2400" dirty="0">
                <a:latin typeface="Times New Roman"/>
                <a:cs typeface="Times New Roman"/>
              </a:rPr>
              <a:t>e	ve  </a:t>
            </a:r>
            <a:r>
              <a:rPr sz="2400" spc="-5" dirty="0">
                <a:latin typeface="Times New Roman"/>
                <a:cs typeface="Times New Roman"/>
              </a:rPr>
              <a:t>farklılaşma)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167504" cy="6858000"/>
          </a:xfrm>
          <a:custGeom>
            <a:avLst/>
            <a:gdLst/>
            <a:ahLst/>
            <a:cxnLst/>
            <a:rect l="l" t="t" r="r" b="b"/>
            <a:pathLst>
              <a:path w="4167504" h="6858000">
                <a:moveTo>
                  <a:pt x="2259544" y="0"/>
                </a:moveTo>
                <a:lnTo>
                  <a:pt x="0" y="0"/>
                </a:lnTo>
                <a:lnTo>
                  <a:pt x="0" y="6857999"/>
                </a:lnTo>
                <a:lnTo>
                  <a:pt x="2259544" y="6857999"/>
                </a:lnTo>
                <a:lnTo>
                  <a:pt x="2387802" y="6775778"/>
                </a:lnTo>
                <a:lnTo>
                  <a:pt x="2427396" y="6748686"/>
                </a:lnTo>
                <a:lnTo>
                  <a:pt x="2466650" y="6721137"/>
                </a:lnTo>
                <a:lnTo>
                  <a:pt x="2505561" y="6693135"/>
                </a:lnTo>
                <a:lnTo>
                  <a:pt x="2544124" y="6664686"/>
                </a:lnTo>
                <a:lnTo>
                  <a:pt x="2582335" y="6635791"/>
                </a:lnTo>
                <a:lnTo>
                  <a:pt x="2620190" y="6606456"/>
                </a:lnTo>
                <a:lnTo>
                  <a:pt x="2657687" y="6576683"/>
                </a:lnTo>
                <a:lnTo>
                  <a:pt x="2694820" y="6546477"/>
                </a:lnTo>
                <a:lnTo>
                  <a:pt x="2731587" y="6515842"/>
                </a:lnTo>
                <a:lnTo>
                  <a:pt x="2767983" y="6484781"/>
                </a:lnTo>
                <a:lnTo>
                  <a:pt x="2804004" y="6453299"/>
                </a:lnTo>
                <a:lnTo>
                  <a:pt x="2839648" y="6421398"/>
                </a:lnTo>
                <a:lnTo>
                  <a:pt x="2874909" y="6389083"/>
                </a:lnTo>
                <a:lnTo>
                  <a:pt x="2909784" y="6356358"/>
                </a:lnTo>
                <a:lnTo>
                  <a:pt x="2944269" y="6323227"/>
                </a:lnTo>
                <a:lnTo>
                  <a:pt x="2978361" y="6289692"/>
                </a:lnTo>
                <a:lnTo>
                  <a:pt x="3012056" y="6255759"/>
                </a:lnTo>
                <a:lnTo>
                  <a:pt x="3045349" y="6221430"/>
                </a:lnTo>
                <a:lnTo>
                  <a:pt x="3078237" y="6186711"/>
                </a:lnTo>
                <a:lnTo>
                  <a:pt x="3110717" y="6151604"/>
                </a:lnTo>
                <a:lnTo>
                  <a:pt x="3142784" y="6116113"/>
                </a:lnTo>
                <a:lnTo>
                  <a:pt x="3174434" y="6080242"/>
                </a:lnTo>
                <a:lnTo>
                  <a:pt x="3205664" y="6043996"/>
                </a:lnTo>
                <a:lnTo>
                  <a:pt x="3236470" y="6007377"/>
                </a:lnTo>
                <a:lnTo>
                  <a:pt x="3266848" y="5970390"/>
                </a:lnTo>
                <a:lnTo>
                  <a:pt x="3296795" y="5933038"/>
                </a:lnTo>
                <a:lnTo>
                  <a:pt x="3326305" y="5895326"/>
                </a:lnTo>
                <a:lnTo>
                  <a:pt x="3355377" y="5857257"/>
                </a:lnTo>
                <a:lnTo>
                  <a:pt x="3384005" y="5818834"/>
                </a:lnTo>
                <a:lnTo>
                  <a:pt x="3412186" y="5780063"/>
                </a:lnTo>
                <a:lnTo>
                  <a:pt x="3439917" y="5740946"/>
                </a:lnTo>
                <a:lnTo>
                  <a:pt x="3467192" y="5701487"/>
                </a:lnTo>
                <a:lnTo>
                  <a:pt x="3494010" y="5661690"/>
                </a:lnTo>
                <a:lnTo>
                  <a:pt x="3520365" y="5621560"/>
                </a:lnTo>
                <a:lnTo>
                  <a:pt x="3546254" y="5581099"/>
                </a:lnTo>
                <a:lnTo>
                  <a:pt x="3571673" y="5540312"/>
                </a:lnTo>
                <a:lnTo>
                  <a:pt x="3596618" y="5499202"/>
                </a:lnTo>
                <a:lnTo>
                  <a:pt x="3621086" y="5457774"/>
                </a:lnTo>
                <a:lnTo>
                  <a:pt x="3645072" y="5416031"/>
                </a:lnTo>
                <a:lnTo>
                  <a:pt x="3668574" y="5373976"/>
                </a:lnTo>
                <a:lnTo>
                  <a:pt x="3691586" y="5331615"/>
                </a:lnTo>
                <a:lnTo>
                  <a:pt x="3714105" y="5288949"/>
                </a:lnTo>
                <a:lnTo>
                  <a:pt x="3736128" y="5245985"/>
                </a:lnTo>
                <a:lnTo>
                  <a:pt x="3757650" y="5202724"/>
                </a:lnTo>
                <a:lnTo>
                  <a:pt x="3778668" y="5159171"/>
                </a:lnTo>
                <a:lnTo>
                  <a:pt x="3799178" y="5115330"/>
                </a:lnTo>
                <a:lnTo>
                  <a:pt x="3819177" y="5071205"/>
                </a:lnTo>
                <a:lnTo>
                  <a:pt x="3838659" y="5026799"/>
                </a:lnTo>
                <a:lnTo>
                  <a:pt x="3857622" y="4982117"/>
                </a:lnTo>
                <a:lnTo>
                  <a:pt x="3876061" y="4937161"/>
                </a:lnTo>
                <a:lnTo>
                  <a:pt x="3893974" y="4891937"/>
                </a:lnTo>
                <a:lnTo>
                  <a:pt x="3911355" y="4846447"/>
                </a:lnTo>
                <a:lnTo>
                  <a:pt x="3928201" y="4800696"/>
                </a:lnTo>
                <a:lnTo>
                  <a:pt x="3944509" y="4754687"/>
                </a:lnTo>
                <a:lnTo>
                  <a:pt x="3960275" y="4708424"/>
                </a:lnTo>
                <a:lnTo>
                  <a:pt x="3975494" y="4661911"/>
                </a:lnTo>
                <a:lnTo>
                  <a:pt x="3990163" y="4615152"/>
                </a:lnTo>
                <a:lnTo>
                  <a:pt x="4004278" y="4568151"/>
                </a:lnTo>
                <a:lnTo>
                  <a:pt x="4017836" y="4520911"/>
                </a:lnTo>
                <a:lnTo>
                  <a:pt x="4030832" y="4473436"/>
                </a:lnTo>
                <a:lnTo>
                  <a:pt x="4043263" y="4425730"/>
                </a:lnTo>
                <a:lnTo>
                  <a:pt x="4055124" y="4377797"/>
                </a:lnTo>
                <a:lnTo>
                  <a:pt x="4066413" y="4329641"/>
                </a:lnTo>
                <a:lnTo>
                  <a:pt x="4077124" y="4281266"/>
                </a:lnTo>
                <a:lnTo>
                  <a:pt x="4087256" y="4232674"/>
                </a:lnTo>
                <a:lnTo>
                  <a:pt x="4096802" y="4183871"/>
                </a:lnTo>
                <a:lnTo>
                  <a:pt x="4105761" y="4134860"/>
                </a:lnTo>
                <a:lnTo>
                  <a:pt x="4114127" y="4085645"/>
                </a:lnTo>
                <a:lnTo>
                  <a:pt x="4121898" y="4036229"/>
                </a:lnTo>
                <a:lnTo>
                  <a:pt x="4129068" y="3986617"/>
                </a:lnTo>
                <a:lnTo>
                  <a:pt x="4135636" y="3936812"/>
                </a:lnTo>
                <a:lnTo>
                  <a:pt x="4141596" y="3886818"/>
                </a:lnTo>
                <a:lnTo>
                  <a:pt x="4146944" y="3836639"/>
                </a:lnTo>
                <a:lnTo>
                  <a:pt x="4151678" y="3786278"/>
                </a:lnTo>
                <a:lnTo>
                  <a:pt x="4155793" y="3735740"/>
                </a:lnTo>
                <a:lnTo>
                  <a:pt x="4159286" y="3685029"/>
                </a:lnTo>
                <a:lnTo>
                  <a:pt x="4162152" y="3634147"/>
                </a:lnTo>
                <a:lnTo>
                  <a:pt x="4164387" y="3583100"/>
                </a:lnTo>
                <a:lnTo>
                  <a:pt x="4165989" y="3531890"/>
                </a:lnTo>
                <a:lnTo>
                  <a:pt x="4166953" y="3480522"/>
                </a:lnTo>
                <a:lnTo>
                  <a:pt x="4167275" y="3429000"/>
                </a:lnTo>
                <a:lnTo>
                  <a:pt x="4166953" y="3377477"/>
                </a:lnTo>
                <a:lnTo>
                  <a:pt x="4165989" y="3326109"/>
                </a:lnTo>
                <a:lnTo>
                  <a:pt x="4164387" y="3274899"/>
                </a:lnTo>
                <a:lnTo>
                  <a:pt x="4162152" y="3223852"/>
                </a:lnTo>
                <a:lnTo>
                  <a:pt x="4159286" y="3172970"/>
                </a:lnTo>
                <a:lnTo>
                  <a:pt x="4155793" y="3122259"/>
                </a:lnTo>
                <a:lnTo>
                  <a:pt x="4151678" y="3071721"/>
                </a:lnTo>
                <a:lnTo>
                  <a:pt x="4146944" y="3021360"/>
                </a:lnTo>
                <a:lnTo>
                  <a:pt x="4141596" y="2971181"/>
                </a:lnTo>
                <a:lnTo>
                  <a:pt x="4135636" y="2921187"/>
                </a:lnTo>
                <a:lnTo>
                  <a:pt x="4129068" y="2871382"/>
                </a:lnTo>
                <a:lnTo>
                  <a:pt x="4121898" y="2821770"/>
                </a:lnTo>
                <a:lnTo>
                  <a:pt x="4114127" y="2772354"/>
                </a:lnTo>
                <a:lnTo>
                  <a:pt x="4105761" y="2723138"/>
                </a:lnTo>
                <a:lnTo>
                  <a:pt x="4096802" y="2674127"/>
                </a:lnTo>
                <a:lnTo>
                  <a:pt x="4087256" y="2625324"/>
                </a:lnTo>
                <a:lnTo>
                  <a:pt x="4077124" y="2576733"/>
                </a:lnTo>
                <a:lnTo>
                  <a:pt x="4066413" y="2528357"/>
                </a:lnTo>
                <a:lnTo>
                  <a:pt x="4055124" y="2480201"/>
                </a:lnTo>
                <a:lnTo>
                  <a:pt x="4043263" y="2432268"/>
                </a:lnTo>
                <a:lnTo>
                  <a:pt x="4030832" y="2384563"/>
                </a:lnTo>
                <a:lnTo>
                  <a:pt x="4017836" y="2337088"/>
                </a:lnTo>
                <a:lnTo>
                  <a:pt x="4004278" y="2289848"/>
                </a:lnTo>
                <a:lnTo>
                  <a:pt x="3990163" y="2242846"/>
                </a:lnTo>
                <a:lnTo>
                  <a:pt x="3975494" y="2196087"/>
                </a:lnTo>
                <a:lnTo>
                  <a:pt x="3960275" y="2149574"/>
                </a:lnTo>
                <a:lnTo>
                  <a:pt x="3944509" y="2103311"/>
                </a:lnTo>
                <a:lnTo>
                  <a:pt x="3928201" y="2057302"/>
                </a:lnTo>
                <a:lnTo>
                  <a:pt x="3911355" y="2011551"/>
                </a:lnTo>
                <a:lnTo>
                  <a:pt x="3893974" y="1966061"/>
                </a:lnTo>
                <a:lnTo>
                  <a:pt x="3876061" y="1920836"/>
                </a:lnTo>
                <a:lnTo>
                  <a:pt x="3857622" y="1875881"/>
                </a:lnTo>
                <a:lnTo>
                  <a:pt x="3838659" y="1831198"/>
                </a:lnTo>
                <a:lnTo>
                  <a:pt x="3819177" y="1786793"/>
                </a:lnTo>
                <a:lnTo>
                  <a:pt x="3799178" y="1742667"/>
                </a:lnTo>
                <a:lnTo>
                  <a:pt x="3778668" y="1698826"/>
                </a:lnTo>
                <a:lnTo>
                  <a:pt x="3757650" y="1655274"/>
                </a:lnTo>
                <a:lnTo>
                  <a:pt x="3736128" y="1612013"/>
                </a:lnTo>
                <a:lnTo>
                  <a:pt x="3714105" y="1569048"/>
                </a:lnTo>
                <a:lnTo>
                  <a:pt x="3691586" y="1526383"/>
                </a:lnTo>
                <a:lnTo>
                  <a:pt x="3668574" y="1484021"/>
                </a:lnTo>
                <a:lnTo>
                  <a:pt x="3645072" y="1441967"/>
                </a:lnTo>
                <a:lnTo>
                  <a:pt x="3621086" y="1400223"/>
                </a:lnTo>
                <a:lnTo>
                  <a:pt x="3596618" y="1358795"/>
                </a:lnTo>
                <a:lnTo>
                  <a:pt x="3571673" y="1317685"/>
                </a:lnTo>
                <a:lnTo>
                  <a:pt x="3546254" y="1276898"/>
                </a:lnTo>
                <a:lnTo>
                  <a:pt x="3520365" y="1236437"/>
                </a:lnTo>
                <a:lnTo>
                  <a:pt x="3494010" y="1196307"/>
                </a:lnTo>
                <a:lnTo>
                  <a:pt x="3467192" y="1156510"/>
                </a:lnTo>
                <a:lnTo>
                  <a:pt x="3439917" y="1117051"/>
                </a:lnTo>
                <a:lnTo>
                  <a:pt x="3412186" y="1077934"/>
                </a:lnTo>
                <a:lnTo>
                  <a:pt x="3384005" y="1039162"/>
                </a:lnTo>
                <a:lnTo>
                  <a:pt x="3355377" y="1000740"/>
                </a:lnTo>
                <a:lnTo>
                  <a:pt x="3326305" y="962671"/>
                </a:lnTo>
                <a:lnTo>
                  <a:pt x="3296795" y="924958"/>
                </a:lnTo>
                <a:lnTo>
                  <a:pt x="3266848" y="887607"/>
                </a:lnTo>
                <a:lnTo>
                  <a:pt x="3236470" y="850620"/>
                </a:lnTo>
                <a:lnTo>
                  <a:pt x="3205664" y="814001"/>
                </a:lnTo>
                <a:lnTo>
                  <a:pt x="3174434" y="777754"/>
                </a:lnTo>
                <a:lnTo>
                  <a:pt x="3142784" y="741884"/>
                </a:lnTo>
                <a:lnTo>
                  <a:pt x="3110717" y="706393"/>
                </a:lnTo>
                <a:lnTo>
                  <a:pt x="3078237" y="671286"/>
                </a:lnTo>
                <a:lnTo>
                  <a:pt x="3045349" y="636566"/>
                </a:lnTo>
                <a:lnTo>
                  <a:pt x="3012056" y="602238"/>
                </a:lnTo>
                <a:lnTo>
                  <a:pt x="2978361" y="568305"/>
                </a:lnTo>
                <a:lnTo>
                  <a:pt x="2944269" y="534770"/>
                </a:lnTo>
                <a:lnTo>
                  <a:pt x="2909784" y="501639"/>
                </a:lnTo>
                <a:lnTo>
                  <a:pt x="2874909" y="468914"/>
                </a:lnTo>
                <a:lnTo>
                  <a:pt x="2839648" y="436599"/>
                </a:lnTo>
                <a:lnTo>
                  <a:pt x="2804004" y="404698"/>
                </a:lnTo>
                <a:lnTo>
                  <a:pt x="2767983" y="373216"/>
                </a:lnTo>
                <a:lnTo>
                  <a:pt x="2731587" y="342155"/>
                </a:lnTo>
                <a:lnTo>
                  <a:pt x="2694820" y="311520"/>
                </a:lnTo>
                <a:lnTo>
                  <a:pt x="2657687" y="281314"/>
                </a:lnTo>
                <a:lnTo>
                  <a:pt x="2620190" y="251542"/>
                </a:lnTo>
                <a:lnTo>
                  <a:pt x="2582335" y="222206"/>
                </a:lnTo>
                <a:lnTo>
                  <a:pt x="2544124" y="193312"/>
                </a:lnTo>
                <a:lnTo>
                  <a:pt x="2505561" y="164862"/>
                </a:lnTo>
                <a:lnTo>
                  <a:pt x="2466650" y="136861"/>
                </a:lnTo>
                <a:lnTo>
                  <a:pt x="2427396" y="109312"/>
                </a:lnTo>
                <a:lnTo>
                  <a:pt x="2387802" y="82219"/>
                </a:lnTo>
                <a:lnTo>
                  <a:pt x="2259544" y="0"/>
                </a:lnTo>
                <a:close/>
              </a:path>
            </a:pathLst>
          </a:custGeom>
          <a:solidFill>
            <a:srgbClr val="8BC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573" y="2061972"/>
            <a:ext cx="2891790" cy="25006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640"/>
              </a:spcBef>
            </a:pPr>
            <a:r>
              <a:rPr sz="4400" spc="-190" dirty="0">
                <a:solidFill>
                  <a:srgbClr val="FFFFFF"/>
                </a:solidFill>
              </a:rPr>
              <a:t>İndüklenmiş  </a:t>
            </a:r>
            <a:r>
              <a:rPr sz="4400" spc="-225" dirty="0">
                <a:solidFill>
                  <a:srgbClr val="FFFFFF"/>
                </a:solidFill>
              </a:rPr>
              <a:t>Pluripotent  </a:t>
            </a:r>
            <a:r>
              <a:rPr sz="4400" spc="-250" dirty="0">
                <a:solidFill>
                  <a:srgbClr val="FFFFFF"/>
                </a:solidFill>
              </a:rPr>
              <a:t>Kök</a:t>
            </a:r>
            <a:r>
              <a:rPr sz="4400" spc="-390" dirty="0">
                <a:solidFill>
                  <a:srgbClr val="FFFFFF"/>
                </a:solidFill>
              </a:rPr>
              <a:t> </a:t>
            </a:r>
            <a:r>
              <a:rPr sz="4400" spc="-229" dirty="0">
                <a:solidFill>
                  <a:srgbClr val="FFFFFF"/>
                </a:solidFill>
              </a:rPr>
              <a:t>Hücreler  </a:t>
            </a:r>
            <a:r>
              <a:rPr sz="4400" spc="-215" dirty="0">
                <a:solidFill>
                  <a:srgbClr val="FFFFFF"/>
                </a:solidFill>
              </a:rPr>
              <a:t>(IPSCs)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528619" y="4593145"/>
            <a:ext cx="2162810" cy="2009775"/>
          </a:xfrm>
          <a:custGeom>
            <a:avLst/>
            <a:gdLst/>
            <a:ahLst/>
            <a:cxnLst/>
            <a:rect l="l" t="t" r="r" b="b"/>
            <a:pathLst>
              <a:path w="2162809" h="2009775">
                <a:moveTo>
                  <a:pt x="114597" y="1881614"/>
                </a:moveTo>
                <a:lnTo>
                  <a:pt x="62699" y="1882270"/>
                </a:lnTo>
                <a:lnTo>
                  <a:pt x="18029" y="1901436"/>
                </a:lnTo>
                <a:lnTo>
                  <a:pt x="0" y="1946569"/>
                </a:lnTo>
                <a:lnTo>
                  <a:pt x="5303" y="1971221"/>
                </a:lnTo>
                <a:lnTo>
                  <a:pt x="19167" y="1991232"/>
                </a:lnTo>
                <a:lnTo>
                  <a:pt x="39522" y="2004584"/>
                </a:lnTo>
                <a:lnTo>
                  <a:pt x="64300" y="2009260"/>
                </a:lnTo>
                <a:lnTo>
                  <a:pt x="117805" y="2008583"/>
                </a:lnTo>
                <a:lnTo>
                  <a:pt x="171780" y="2006532"/>
                </a:lnTo>
                <a:lnTo>
                  <a:pt x="225412" y="2003134"/>
                </a:lnTo>
                <a:lnTo>
                  <a:pt x="278663" y="1998404"/>
                </a:lnTo>
                <a:lnTo>
                  <a:pt x="331546" y="1992360"/>
                </a:lnTo>
                <a:lnTo>
                  <a:pt x="384022" y="1985017"/>
                </a:lnTo>
                <a:lnTo>
                  <a:pt x="436079" y="1976391"/>
                </a:lnTo>
                <a:lnTo>
                  <a:pt x="477601" y="1963356"/>
                </a:lnTo>
                <a:lnTo>
                  <a:pt x="504431" y="1923808"/>
                </a:lnTo>
                <a:lnTo>
                  <a:pt x="504685" y="1898594"/>
                </a:lnTo>
                <a:lnTo>
                  <a:pt x="497745" y="1881644"/>
                </a:lnTo>
                <a:lnTo>
                  <a:pt x="113792" y="1881644"/>
                </a:lnTo>
                <a:lnTo>
                  <a:pt x="114597" y="1881614"/>
                </a:lnTo>
                <a:close/>
              </a:path>
              <a:path w="2162809" h="2009775">
                <a:moveTo>
                  <a:pt x="497728" y="1881604"/>
                </a:moveTo>
                <a:lnTo>
                  <a:pt x="115392" y="1881604"/>
                </a:lnTo>
                <a:lnTo>
                  <a:pt x="113792" y="1881644"/>
                </a:lnTo>
                <a:lnTo>
                  <a:pt x="497745" y="1881644"/>
                </a:lnTo>
                <a:close/>
              </a:path>
              <a:path w="2162809" h="2009775">
                <a:moveTo>
                  <a:pt x="165311" y="1879687"/>
                </a:moveTo>
                <a:lnTo>
                  <a:pt x="114597" y="1881614"/>
                </a:lnTo>
                <a:lnTo>
                  <a:pt x="115392" y="1881604"/>
                </a:lnTo>
                <a:lnTo>
                  <a:pt x="497728" y="1881604"/>
                </a:lnTo>
                <a:lnTo>
                  <a:pt x="496963" y="1879735"/>
                </a:lnTo>
                <a:lnTo>
                  <a:pt x="164553" y="1879735"/>
                </a:lnTo>
                <a:lnTo>
                  <a:pt x="165311" y="1879687"/>
                </a:lnTo>
                <a:close/>
              </a:path>
              <a:path w="2162809" h="2009775">
                <a:moveTo>
                  <a:pt x="496931" y="1879655"/>
                </a:moveTo>
                <a:lnTo>
                  <a:pt x="166154" y="1879655"/>
                </a:lnTo>
                <a:lnTo>
                  <a:pt x="164553" y="1879735"/>
                </a:lnTo>
                <a:lnTo>
                  <a:pt x="496963" y="1879735"/>
                </a:lnTo>
                <a:close/>
              </a:path>
              <a:path w="2162809" h="2009775">
                <a:moveTo>
                  <a:pt x="215730" y="1876493"/>
                </a:moveTo>
                <a:lnTo>
                  <a:pt x="165311" y="1879687"/>
                </a:lnTo>
                <a:lnTo>
                  <a:pt x="166154" y="1879655"/>
                </a:lnTo>
                <a:lnTo>
                  <a:pt x="496931" y="1879655"/>
                </a:lnTo>
                <a:lnTo>
                  <a:pt x="495663" y="1876560"/>
                </a:lnTo>
                <a:lnTo>
                  <a:pt x="214972" y="1876560"/>
                </a:lnTo>
                <a:lnTo>
                  <a:pt x="215730" y="1876493"/>
                </a:lnTo>
                <a:close/>
              </a:path>
              <a:path w="2162809" h="2009775">
                <a:moveTo>
                  <a:pt x="495614" y="1876440"/>
                </a:moveTo>
                <a:lnTo>
                  <a:pt x="216573" y="1876440"/>
                </a:lnTo>
                <a:lnTo>
                  <a:pt x="214972" y="1876560"/>
                </a:lnTo>
                <a:lnTo>
                  <a:pt x="495663" y="1876560"/>
                </a:lnTo>
                <a:close/>
              </a:path>
              <a:path w="2162809" h="2009775">
                <a:moveTo>
                  <a:pt x="265838" y="1872044"/>
                </a:moveTo>
                <a:lnTo>
                  <a:pt x="215730" y="1876493"/>
                </a:lnTo>
                <a:lnTo>
                  <a:pt x="216573" y="1876440"/>
                </a:lnTo>
                <a:lnTo>
                  <a:pt x="495614" y="1876440"/>
                </a:lnTo>
                <a:lnTo>
                  <a:pt x="495130" y="1875257"/>
                </a:lnTo>
                <a:lnTo>
                  <a:pt x="492026" y="1872136"/>
                </a:lnTo>
                <a:lnTo>
                  <a:pt x="265036" y="1872136"/>
                </a:lnTo>
                <a:lnTo>
                  <a:pt x="265838" y="1872044"/>
                </a:lnTo>
                <a:close/>
              </a:path>
              <a:path w="2162809" h="2009775">
                <a:moveTo>
                  <a:pt x="491864" y="1871973"/>
                </a:moveTo>
                <a:lnTo>
                  <a:pt x="266636" y="1871973"/>
                </a:lnTo>
                <a:lnTo>
                  <a:pt x="265036" y="1872136"/>
                </a:lnTo>
                <a:lnTo>
                  <a:pt x="492026" y="1872136"/>
                </a:lnTo>
                <a:lnTo>
                  <a:pt x="491864" y="1871973"/>
                </a:lnTo>
                <a:close/>
              </a:path>
              <a:path w="2162809" h="2009775">
                <a:moveTo>
                  <a:pt x="315542" y="1866362"/>
                </a:moveTo>
                <a:lnTo>
                  <a:pt x="265838" y="1872044"/>
                </a:lnTo>
                <a:lnTo>
                  <a:pt x="266636" y="1871973"/>
                </a:lnTo>
                <a:lnTo>
                  <a:pt x="491864" y="1871973"/>
                </a:lnTo>
                <a:lnTo>
                  <a:pt x="486396" y="1866474"/>
                </a:lnTo>
                <a:lnTo>
                  <a:pt x="314744" y="1866474"/>
                </a:lnTo>
                <a:lnTo>
                  <a:pt x="315542" y="1866362"/>
                </a:lnTo>
                <a:close/>
              </a:path>
              <a:path w="2162809" h="2009775">
                <a:moveTo>
                  <a:pt x="486195" y="1866272"/>
                </a:moveTo>
                <a:lnTo>
                  <a:pt x="316331" y="1866272"/>
                </a:lnTo>
                <a:lnTo>
                  <a:pt x="314744" y="1866474"/>
                </a:lnTo>
                <a:lnTo>
                  <a:pt x="486396" y="1866474"/>
                </a:lnTo>
                <a:lnTo>
                  <a:pt x="486195" y="1866272"/>
                </a:lnTo>
                <a:close/>
              </a:path>
              <a:path w="2162809" h="2009775">
                <a:moveTo>
                  <a:pt x="364871" y="1859460"/>
                </a:moveTo>
                <a:lnTo>
                  <a:pt x="315542" y="1866362"/>
                </a:lnTo>
                <a:lnTo>
                  <a:pt x="316331" y="1866272"/>
                </a:lnTo>
                <a:lnTo>
                  <a:pt x="486195" y="1866272"/>
                </a:lnTo>
                <a:lnTo>
                  <a:pt x="479555" y="1859594"/>
                </a:lnTo>
                <a:lnTo>
                  <a:pt x="364058" y="1859594"/>
                </a:lnTo>
                <a:lnTo>
                  <a:pt x="364871" y="1859460"/>
                </a:lnTo>
                <a:close/>
              </a:path>
              <a:path w="2162809" h="2009775">
                <a:moveTo>
                  <a:pt x="479315" y="1859353"/>
                </a:moveTo>
                <a:lnTo>
                  <a:pt x="365633" y="1859353"/>
                </a:lnTo>
                <a:lnTo>
                  <a:pt x="364058" y="1859594"/>
                </a:lnTo>
                <a:lnTo>
                  <a:pt x="479555" y="1859594"/>
                </a:lnTo>
                <a:lnTo>
                  <a:pt x="479315" y="1859353"/>
                </a:lnTo>
                <a:close/>
              </a:path>
              <a:path w="2162809" h="2009775">
                <a:moveTo>
                  <a:pt x="462137" y="1851230"/>
                </a:moveTo>
                <a:lnTo>
                  <a:pt x="414540" y="1851230"/>
                </a:lnTo>
                <a:lnTo>
                  <a:pt x="412965" y="1851511"/>
                </a:lnTo>
                <a:lnTo>
                  <a:pt x="364871" y="1859460"/>
                </a:lnTo>
                <a:lnTo>
                  <a:pt x="365633" y="1859353"/>
                </a:lnTo>
                <a:lnTo>
                  <a:pt x="479315" y="1859353"/>
                </a:lnTo>
                <a:lnTo>
                  <a:pt x="477964" y="1857994"/>
                </a:lnTo>
                <a:lnTo>
                  <a:pt x="462137" y="1851230"/>
                </a:lnTo>
                <a:close/>
              </a:path>
              <a:path w="2162809" h="2009775">
                <a:moveTo>
                  <a:pt x="413727" y="1851365"/>
                </a:moveTo>
                <a:lnTo>
                  <a:pt x="412846" y="1851511"/>
                </a:lnTo>
                <a:lnTo>
                  <a:pt x="413727" y="1851365"/>
                </a:lnTo>
                <a:close/>
              </a:path>
              <a:path w="2162809" h="2009775">
                <a:moveTo>
                  <a:pt x="430364" y="1848177"/>
                </a:moveTo>
                <a:lnTo>
                  <a:pt x="413727" y="1851365"/>
                </a:lnTo>
                <a:lnTo>
                  <a:pt x="414540" y="1851230"/>
                </a:lnTo>
                <a:lnTo>
                  <a:pt x="462137" y="1851230"/>
                </a:lnTo>
                <a:lnTo>
                  <a:pt x="455579" y="1848427"/>
                </a:lnTo>
                <a:lnTo>
                  <a:pt x="430364" y="1848177"/>
                </a:lnTo>
                <a:close/>
              </a:path>
              <a:path w="2162809" h="2009775">
                <a:moveTo>
                  <a:pt x="921156" y="1687177"/>
                </a:moveTo>
                <a:lnTo>
                  <a:pt x="898410" y="1697461"/>
                </a:lnTo>
                <a:lnTo>
                  <a:pt x="877945" y="1712190"/>
                </a:lnTo>
                <a:lnTo>
                  <a:pt x="865158" y="1732905"/>
                </a:lnTo>
                <a:lnTo>
                  <a:pt x="861073" y="1756903"/>
                </a:lnTo>
                <a:lnTo>
                  <a:pt x="866711" y="1781481"/>
                </a:lnTo>
                <a:lnTo>
                  <a:pt x="881443" y="1801948"/>
                </a:lnTo>
                <a:lnTo>
                  <a:pt x="902160" y="1814734"/>
                </a:lnTo>
                <a:lnTo>
                  <a:pt x="926158" y="1818819"/>
                </a:lnTo>
                <a:lnTo>
                  <a:pt x="950734" y="1813184"/>
                </a:lnTo>
                <a:lnTo>
                  <a:pt x="976236" y="1801655"/>
                </a:lnTo>
                <a:lnTo>
                  <a:pt x="1067015" y="1755157"/>
                </a:lnTo>
                <a:lnTo>
                  <a:pt x="1155179" y="1704464"/>
                </a:lnTo>
                <a:lnTo>
                  <a:pt x="1180999" y="1687912"/>
                </a:lnTo>
                <a:lnTo>
                  <a:pt x="919721" y="1687912"/>
                </a:lnTo>
                <a:lnTo>
                  <a:pt x="921156" y="1687177"/>
                </a:lnTo>
                <a:close/>
              </a:path>
              <a:path w="2162809" h="2009775">
                <a:moveTo>
                  <a:pt x="922502" y="1686568"/>
                </a:moveTo>
                <a:lnTo>
                  <a:pt x="921156" y="1687177"/>
                </a:lnTo>
                <a:lnTo>
                  <a:pt x="919721" y="1687912"/>
                </a:lnTo>
                <a:lnTo>
                  <a:pt x="922502" y="1686568"/>
                </a:lnTo>
                <a:close/>
              </a:path>
              <a:path w="2162809" h="2009775">
                <a:moveTo>
                  <a:pt x="1183095" y="1686568"/>
                </a:moveTo>
                <a:lnTo>
                  <a:pt x="922502" y="1686568"/>
                </a:lnTo>
                <a:lnTo>
                  <a:pt x="919721" y="1687912"/>
                </a:lnTo>
                <a:lnTo>
                  <a:pt x="1180999" y="1687912"/>
                </a:lnTo>
                <a:lnTo>
                  <a:pt x="1183095" y="1686568"/>
                </a:lnTo>
                <a:close/>
              </a:path>
              <a:path w="2162809" h="2009775">
                <a:moveTo>
                  <a:pt x="1006388" y="1643525"/>
                </a:moveTo>
                <a:lnTo>
                  <a:pt x="921156" y="1687177"/>
                </a:lnTo>
                <a:lnTo>
                  <a:pt x="922502" y="1686568"/>
                </a:lnTo>
                <a:lnTo>
                  <a:pt x="1183095" y="1686568"/>
                </a:lnTo>
                <a:lnTo>
                  <a:pt x="1240599" y="1649707"/>
                </a:lnTo>
                <a:lnTo>
                  <a:pt x="1248213" y="1644293"/>
                </a:lnTo>
                <a:lnTo>
                  <a:pt x="1005052" y="1644293"/>
                </a:lnTo>
                <a:lnTo>
                  <a:pt x="1006388" y="1643525"/>
                </a:lnTo>
                <a:close/>
              </a:path>
              <a:path w="2162809" h="2009775">
                <a:moveTo>
                  <a:pt x="1007757" y="1642823"/>
                </a:moveTo>
                <a:lnTo>
                  <a:pt x="1006388" y="1643525"/>
                </a:lnTo>
                <a:lnTo>
                  <a:pt x="1005052" y="1644293"/>
                </a:lnTo>
                <a:lnTo>
                  <a:pt x="1007757" y="1642823"/>
                </a:lnTo>
                <a:close/>
              </a:path>
              <a:path w="2162809" h="2009775">
                <a:moveTo>
                  <a:pt x="1250279" y="1642823"/>
                </a:moveTo>
                <a:lnTo>
                  <a:pt x="1007757" y="1642823"/>
                </a:lnTo>
                <a:lnTo>
                  <a:pt x="1005052" y="1644293"/>
                </a:lnTo>
                <a:lnTo>
                  <a:pt x="1248213" y="1644293"/>
                </a:lnTo>
                <a:lnTo>
                  <a:pt x="1250279" y="1642823"/>
                </a:lnTo>
                <a:close/>
              </a:path>
              <a:path w="2162809" h="2009775">
                <a:moveTo>
                  <a:pt x="1089249" y="1595878"/>
                </a:moveTo>
                <a:lnTo>
                  <a:pt x="1006388" y="1643525"/>
                </a:lnTo>
                <a:lnTo>
                  <a:pt x="1007757" y="1642823"/>
                </a:lnTo>
                <a:lnTo>
                  <a:pt x="1250279" y="1642823"/>
                </a:lnTo>
                <a:lnTo>
                  <a:pt x="1289621" y="1614849"/>
                </a:lnTo>
                <a:lnTo>
                  <a:pt x="1306621" y="1596722"/>
                </a:lnTo>
                <a:lnTo>
                  <a:pt x="1087932" y="1596722"/>
                </a:lnTo>
                <a:lnTo>
                  <a:pt x="1089249" y="1595878"/>
                </a:lnTo>
                <a:close/>
              </a:path>
              <a:path w="2162809" h="2009775">
                <a:moveTo>
                  <a:pt x="1090549" y="1595131"/>
                </a:moveTo>
                <a:lnTo>
                  <a:pt x="1089249" y="1595878"/>
                </a:lnTo>
                <a:lnTo>
                  <a:pt x="1087932" y="1596722"/>
                </a:lnTo>
                <a:lnTo>
                  <a:pt x="1090549" y="1595131"/>
                </a:lnTo>
                <a:close/>
              </a:path>
              <a:path w="2162809" h="2009775">
                <a:moveTo>
                  <a:pt x="1307368" y="1595131"/>
                </a:moveTo>
                <a:lnTo>
                  <a:pt x="1090549" y="1595131"/>
                </a:lnTo>
                <a:lnTo>
                  <a:pt x="1087932" y="1596722"/>
                </a:lnTo>
                <a:lnTo>
                  <a:pt x="1306621" y="1596722"/>
                </a:lnTo>
                <a:lnTo>
                  <a:pt x="1306869" y="1596458"/>
                </a:lnTo>
                <a:lnTo>
                  <a:pt x="1307368" y="1595131"/>
                </a:lnTo>
                <a:close/>
              </a:path>
              <a:path w="2162809" h="2009775">
                <a:moveTo>
                  <a:pt x="1169501" y="1544431"/>
                </a:moveTo>
                <a:lnTo>
                  <a:pt x="1089249" y="1595878"/>
                </a:lnTo>
                <a:lnTo>
                  <a:pt x="1090549" y="1595131"/>
                </a:lnTo>
                <a:lnTo>
                  <a:pt x="1307368" y="1595131"/>
                </a:lnTo>
                <a:lnTo>
                  <a:pt x="1315431" y="1573670"/>
                </a:lnTo>
                <a:lnTo>
                  <a:pt x="1314824" y="1549335"/>
                </a:lnTo>
                <a:lnTo>
                  <a:pt x="1313038" y="1545323"/>
                </a:lnTo>
                <a:lnTo>
                  <a:pt x="1168247" y="1545323"/>
                </a:lnTo>
                <a:lnTo>
                  <a:pt x="1169501" y="1544431"/>
                </a:lnTo>
                <a:close/>
              </a:path>
              <a:path w="2162809" h="2009775">
                <a:moveTo>
                  <a:pt x="1170774" y="1543615"/>
                </a:moveTo>
                <a:lnTo>
                  <a:pt x="1169501" y="1544431"/>
                </a:lnTo>
                <a:lnTo>
                  <a:pt x="1168247" y="1545323"/>
                </a:lnTo>
                <a:lnTo>
                  <a:pt x="1170774" y="1543615"/>
                </a:lnTo>
                <a:close/>
              </a:path>
              <a:path w="2162809" h="2009775">
                <a:moveTo>
                  <a:pt x="1312278" y="1543615"/>
                </a:moveTo>
                <a:lnTo>
                  <a:pt x="1170774" y="1543615"/>
                </a:lnTo>
                <a:lnTo>
                  <a:pt x="1168247" y="1545323"/>
                </a:lnTo>
                <a:lnTo>
                  <a:pt x="1313038" y="1545323"/>
                </a:lnTo>
                <a:lnTo>
                  <a:pt x="1312278" y="1543615"/>
                </a:lnTo>
                <a:close/>
              </a:path>
              <a:path w="2162809" h="2009775">
                <a:moveTo>
                  <a:pt x="1263386" y="1500485"/>
                </a:moveTo>
                <a:lnTo>
                  <a:pt x="1239050" y="1501092"/>
                </a:lnTo>
                <a:lnTo>
                  <a:pt x="1216012" y="1511350"/>
                </a:lnTo>
                <a:lnTo>
                  <a:pt x="1169501" y="1544431"/>
                </a:lnTo>
                <a:lnTo>
                  <a:pt x="1170774" y="1543615"/>
                </a:lnTo>
                <a:lnTo>
                  <a:pt x="1312278" y="1543615"/>
                </a:lnTo>
                <a:lnTo>
                  <a:pt x="1304569" y="1526299"/>
                </a:lnTo>
                <a:lnTo>
                  <a:pt x="1286174" y="1509048"/>
                </a:lnTo>
                <a:lnTo>
                  <a:pt x="1263386" y="1500485"/>
                </a:lnTo>
                <a:close/>
              </a:path>
              <a:path w="2162809" h="2009775">
                <a:moveTo>
                  <a:pt x="1752233" y="1161195"/>
                </a:moveTo>
                <a:lnTo>
                  <a:pt x="1590992" y="1161195"/>
                </a:lnTo>
                <a:lnTo>
                  <a:pt x="1589062" y="1163534"/>
                </a:lnTo>
                <a:lnTo>
                  <a:pt x="1576806" y="1177569"/>
                </a:lnTo>
                <a:lnTo>
                  <a:pt x="1564394" y="1199518"/>
                </a:lnTo>
                <a:lnTo>
                  <a:pt x="1561464" y="1223685"/>
                </a:lnTo>
                <a:lnTo>
                  <a:pt x="1567812" y="1247186"/>
                </a:lnTo>
                <a:lnTo>
                  <a:pt x="1583232" y="1267141"/>
                </a:lnTo>
                <a:lnTo>
                  <a:pt x="1605181" y="1279552"/>
                </a:lnTo>
                <a:lnTo>
                  <a:pt x="1629348" y="1282482"/>
                </a:lnTo>
                <a:lnTo>
                  <a:pt x="1652850" y="1276135"/>
                </a:lnTo>
                <a:lnTo>
                  <a:pt x="1672805" y="1260720"/>
                </a:lnTo>
                <a:lnTo>
                  <a:pt x="1687982" y="1243199"/>
                </a:lnTo>
                <a:lnTo>
                  <a:pt x="1750570" y="1163534"/>
                </a:lnTo>
                <a:lnTo>
                  <a:pt x="1752233" y="1161195"/>
                </a:lnTo>
                <a:close/>
              </a:path>
              <a:path w="2162809" h="2009775">
                <a:moveTo>
                  <a:pt x="1590000" y="1162339"/>
                </a:moveTo>
                <a:lnTo>
                  <a:pt x="1588965" y="1163534"/>
                </a:lnTo>
                <a:lnTo>
                  <a:pt x="1590000" y="1162339"/>
                </a:lnTo>
                <a:close/>
              </a:path>
              <a:path w="2162809" h="2009775">
                <a:moveTo>
                  <a:pt x="1590992" y="1161195"/>
                </a:moveTo>
                <a:lnTo>
                  <a:pt x="1590000" y="1162339"/>
                </a:lnTo>
                <a:lnTo>
                  <a:pt x="1589062" y="1163534"/>
                </a:lnTo>
                <a:lnTo>
                  <a:pt x="1590992" y="1161195"/>
                </a:lnTo>
                <a:close/>
              </a:path>
              <a:path w="2162809" h="2009775">
                <a:moveTo>
                  <a:pt x="1805415" y="1086404"/>
                </a:moveTo>
                <a:lnTo>
                  <a:pt x="1649666" y="1086404"/>
                </a:lnTo>
                <a:lnTo>
                  <a:pt x="1647850" y="1088840"/>
                </a:lnTo>
                <a:lnTo>
                  <a:pt x="1590000" y="1162339"/>
                </a:lnTo>
                <a:lnTo>
                  <a:pt x="1590992" y="1161195"/>
                </a:lnTo>
                <a:lnTo>
                  <a:pt x="1752233" y="1161195"/>
                </a:lnTo>
                <a:lnTo>
                  <a:pt x="1805415" y="1086404"/>
                </a:lnTo>
                <a:close/>
              </a:path>
              <a:path w="2162809" h="2009775">
                <a:moveTo>
                  <a:pt x="1648782" y="1087529"/>
                </a:moveTo>
                <a:lnTo>
                  <a:pt x="1647752" y="1088840"/>
                </a:lnTo>
                <a:lnTo>
                  <a:pt x="1648782" y="1087529"/>
                </a:lnTo>
                <a:close/>
              </a:path>
              <a:path w="2162809" h="2009775">
                <a:moveTo>
                  <a:pt x="1649666" y="1086404"/>
                </a:moveTo>
                <a:lnTo>
                  <a:pt x="1648782" y="1087529"/>
                </a:lnTo>
                <a:lnTo>
                  <a:pt x="1647850" y="1088840"/>
                </a:lnTo>
                <a:lnTo>
                  <a:pt x="1649666" y="1086404"/>
                </a:lnTo>
                <a:close/>
              </a:path>
              <a:path w="2162809" h="2009775">
                <a:moveTo>
                  <a:pt x="1855543" y="1008792"/>
                </a:moveTo>
                <a:lnTo>
                  <a:pt x="1704771" y="1008792"/>
                </a:lnTo>
                <a:lnTo>
                  <a:pt x="1703057" y="1011321"/>
                </a:lnTo>
                <a:lnTo>
                  <a:pt x="1648782" y="1087529"/>
                </a:lnTo>
                <a:lnTo>
                  <a:pt x="1649666" y="1086404"/>
                </a:lnTo>
                <a:lnTo>
                  <a:pt x="1805415" y="1086404"/>
                </a:lnTo>
                <a:lnTo>
                  <a:pt x="1809153" y="1081148"/>
                </a:lnTo>
                <a:lnTo>
                  <a:pt x="1855543" y="1008792"/>
                </a:lnTo>
                <a:close/>
              </a:path>
              <a:path w="2162809" h="2009775">
                <a:moveTo>
                  <a:pt x="1703823" y="1010126"/>
                </a:moveTo>
                <a:lnTo>
                  <a:pt x="1702973" y="1011321"/>
                </a:lnTo>
                <a:lnTo>
                  <a:pt x="1703823" y="1010126"/>
                </a:lnTo>
                <a:close/>
              </a:path>
              <a:path w="2162809" h="2009775">
                <a:moveTo>
                  <a:pt x="1704771" y="1008792"/>
                </a:moveTo>
                <a:lnTo>
                  <a:pt x="1703823" y="1010126"/>
                </a:lnTo>
                <a:lnTo>
                  <a:pt x="1703057" y="1011321"/>
                </a:lnTo>
                <a:lnTo>
                  <a:pt x="1704771" y="1008792"/>
                </a:lnTo>
                <a:close/>
              </a:path>
              <a:path w="2162809" h="2009775">
                <a:moveTo>
                  <a:pt x="1900197" y="928484"/>
                </a:moveTo>
                <a:lnTo>
                  <a:pt x="1756168" y="928484"/>
                </a:lnTo>
                <a:lnTo>
                  <a:pt x="1754581" y="931100"/>
                </a:lnTo>
                <a:lnTo>
                  <a:pt x="1703823" y="1010126"/>
                </a:lnTo>
                <a:lnTo>
                  <a:pt x="1704771" y="1008792"/>
                </a:lnTo>
                <a:lnTo>
                  <a:pt x="1855543" y="1008792"/>
                </a:lnTo>
                <a:lnTo>
                  <a:pt x="1863915" y="995734"/>
                </a:lnTo>
                <a:lnTo>
                  <a:pt x="1896884" y="938390"/>
                </a:lnTo>
                <a:lnTo>
                  <a:pt x="1900197" y="928484"/>
                </a:lnTo>
                <a:close/>
              </a:path>
              <a:path w="2162809" h="2009775">
                <a:moveTo>
                  <a:pt x="1755361" y="929743"/>
                </a:moveTo>
                <a:lnTo>
                  <a:pt x="1754491" y="931100"/>
                </a:lnTo>
                <a:lnTo>
                  <a:pt x="1755361" y="929743"/>
                </a:lnTo>
                <a:close/>
              </a:path>
              <a:path w="2162809" h="2009775">
                <a:moveTo>
                  <a:pt x="1756168" y="928484"/>
                </a:moveTo>
                <a:lnTo>
                  <a:pt x="1755361" y="929743"/>
                </a:lnTo>
                <a:lnTo>
                  <a:pt x="1754581" y="931100"/>
                </a:lnTo>
                <a:lnTo>
                  <a:pt x="1756168" y="928484"/>
                </a:lnTo>
                <a:close/>
              </a:path>
              <a:path w="2162809" h="2009775">
                <a:moveTo>
                  <a:pt x="1849574" y="843694"/>
                </a:moveTo>
                <a:lnTo>
                  <a:pt x="1825291" y="845429"/>
                </a:lnTo>
                <a:lnTo>
                  <a:pt x="1803432" y="856141"/>
                </a:lnTo>
                <a:lnTo>
                  <a:pt x="1786788" y="875080"/>
                </a:lnTo>
                <a:lnTo>
                  <a:pt x="1755361" y="929743"/>
                </a:lnTo>
                <a:lnTo>
                  <a:pt x="1756168" y="928484"/>
                </a:lnTo>
                <a:lnTo>
                  <a:pt x="1900197" y="928484"/>
                </a:lnTo>
                <a:lnTo>
                  <a:pt x="1904882" y="914473"/>
                </a:lnTo>
                <a:lnTo>
                  <a:pt x="1903147" y="890190"/>
                </a:lnTo>
                <a:lnTo>
                  <a:pt x="1892432" y="868331"/>
                </a:lnTo>
                <a:lnTo>
                  <a:pt x="1873491" y="851687"/>
                </a:lnTo>
                <a:lnTo>
                  <a:pt x="1849574" y="843694"/>
                </a:lnTo>
                <a:close/>
              </a:path>
              <a:path w="2162809" h="2009775">
                <a:moveTo>
                  <a:pt x="2110346" y="397725"/>
                </a:moveTo>
                <a:lnTo>
                  <a:pt x="1979637" y="397725"/>
                </a:lnTo>
                <a:lnTo>
                  <a:pt x="1979244" y="399249"/>
                </a:lnTo>
                <a:lnTo>
                  <a:pt x="1973186" y="421589"/>
                </a:lnTo>
                <a:lnTo>
                  <a:pt x="1971543" y="446748"/>
                </a:lnTo>
                <a:lnTo>
                  <a:pt x="1979407" y="469785"/>
                </a:lnTo>
                <a:lnTo>
                  <a:pt x="1995337" y="488193"/>
                </a:lnTo>
                <a:lnTo>
                  <a:pt x="2017890" y="499465"/>
                </a:lnTo>
                <a:lnTo>
                  <a:pt x="2043054" y="501102"/>
                </a:lnTo>
                <a:lnTo>
                  <a:pt x="2066093" y="493237"/>
                </a:lnTo>
                <a:lnTo>
                  <a:pt x="2084502" y="477307"/>
                </a:lnTo>
                <a:lnTo>
                  <a:pt x="2095779" y="454748"/>
                </a:lnTo>
                <a:lnTo>
                  <a:pt x="2102434" y="430123"/>
                </a:lnTo>
                <a:lnTo>
                  <a:pt x="2110346" y="397725"/>
                </a:lnTo>
                <a:close/>
              </a:path>
              <a:path w="2162809" h="2009775">
                <a:moveTo>
                  <a:pt x="1979414" y="398551"/>
                </a:moveTo>
                <a:lnTo>
                  <a:pt x="1979225" y="399249"/>
                </a:lnTo>
                <a:lnTo>
                  <a:pt x="1979414" y="398551"/>
                </a:lnTo>
                <a:close/>
              </a:path>
              <a:path w="2162809" h="2009775">
                <a:moveTo>
                  <a:pt x="2121202" y="350088"/>
                </a:moveTo>
                <a:lnTo>
                  <a:pt x="1991245" y="350088"/>
                </a:lnTo>
                <a:lnTo>
                  <a:pt x="1990890" y="351637"/>
                </a:lnTo>
                <a:lnTo>
                  <a:pt x="1979414" y="398551"/>
                </a:lnTo>
                <a:lnTo>
                  <a:pt x="1979637" y="397725"/>
                </a:lnTo>
                <a:lnTo>
                  <a:pt x="2110346" y="397725"/>
                </a:lnTo>
                <a:lnTo>
                  <a:pt x="2114816" y="379425"/>
                </a:lnTo>
                <a:lnTo>
                  <a:pt x="2121202" y="350088"/>
                </a:lnTo>
                <a:close/>
              </a:path>
              <a:path w="2162809" h="2009775">
                <a:moveTo>
                  <a:pt x="1991075" y="350785"/>
                </a:moveTo>
                <a:lnTo>
                  <a:pt x="1990867" y="351637"/>
                </a:lnTo>
                <a:lnTo>
                  <a:pt x="1991075" y="350785"/>
                </a:lnTo>
                <a:close/>
              </a:path>
              <a:path w="2162809" h="2009775">
                <a:moveTo>
                  <a:pt x="2130976" y="302018"/>
                </a:moveTo>
                <a:lnTo>
                  <a:pt x="2001685" y="302018"/>
                </a:lnTo>
                <a:lnTo>
                  <a:pt x="2001367" y="303580"/>
                </a:lnTo>
                <a:lnTo>
                  <a:pt x="1991075" y="350785"/>
                </a:lnTo>
                <a:lnTo>
                  <a:pt x="1991245" y="350088"/>
                </a:lnTo>
                <a:lnTo>
                  <a:pt x="2121202" y="350088"/>
                </a:lnTo>
                <a:lnTo>
                  <a:pt x="2125954" y="328256"/>
                </a:lnTo>
                <a:lnTo>
                  <a:pt x="2130976" y="302018"/>
                </a:lnTo>
                <a:close/>
              </a:path>
              <a:path w="2162809" h="2009775">
                <a:moveTo>
                  <a:pt x="2001532" y="302722"/>
                </a:moveTo>
                <a:lnTo>
                  <a:pt x="2001345" y="303580"/>
                </a:lnTo>
                <a:lnTo>
                  <a:pt x="2001532" y="302722"/>
                </a:lnTo>
                <a:close/>
              </a:path>
              <a:path w="2162809" h="2009775">
                <a:moveTo>
                  <a:pt x="2139669" y="253517"/>
                </a:moveTo>
                <a:lnTo>
                  <a:pt x="2010956" y="253517"/>
                </a:lnTo>
                <a:lnTo>
                  <a:pt x="2010676" y="255092"/>
                </a:lnTo>
                <a:lnTo>
                  <a:pt x="2001532" y="302722"/>
                </a:lnTo>
                <a:lnTo>
                  <a:pt x="2001685" y="302018"/>
                </a:lnTo>
                <a:lnTo>
                  <a:pt x="2130976" y="302018"/>
                </a:lnTo>
                <a:lnTo>
                  <a:pt x="2135835" y="276631"/>
                </a:lnTo>
                <a:lnTo>
                  <a:pt x="2139669" y="253517"/>
                </a:lnTo>
                <a:close/>
              </a:path>
              <a:path w="2162809" h="2009775">
                <a:moveTo>
                  <a:pt x="2010819" y="254229"/>
                </a:moveTo>
                <a:lnTo>
                  <a:pt x="2010654" y="255092"/>
                </a:lnTo>
                <a:lnTo>
                  <a:pt x="2010819" y="254229"/>
                </a:lnTo>
                <a:close/>
              </a:path>
              <a:path w="2162809" h="2009775">
                <a:moveTo>
                  <a:pt x="2147263" y="204609"/>
                </a:moveTo>
                <a:lnTo>
                  <a:pt x="2019046" y="204609"/>
                </a:lnTo>
                <a:lnTo>
                  <a:pt x="2018804" y="206184"/>
                </a:lnTo>
                <a:lnTo>
                  <a:pt x="2010819" y="254229"/>
                </a:lnTo>
                <a:lnTo>
                  <a:pt x="2010956" y="253517"/>
                </a:lnTo>
                <a:lnTo>
                  <a:pt x="2139669" y="253517"/>
                </a:lnTo>
                <a:lnTo>
                  <a:pt x="2144471" y="224574"/>
                </a:lnTo>
                <a:lnTo>
                  <a:pt x="2147263" y="204609"/>
                </a:lnTo>
                <a:close/>
              </a:path>
              <a:path w="2162809" h="2009775">
                <a:moveTo>
                  <a:pt x="2018912" y="205417"/>
                </a:moveTo>
                <a:lnTo>
                  <a:pt x="2018784" y="206184"/>
                </a:lnTo>
                <a:lnTo>
                  <a:pt x="2018912" y="205417"/>
                </a:lnTo>
                <a:close/>
              </a:path>
              <a:path w="2162809" h="2009775">
                <a:moveTo>
                  <a:pt x="2153732" y="155295"/>
                </a:moveTo>
                <a:lnTo>
                  <a:pt x="2025929" y="155295"/>
                </a:lnTo>
                <a:lnTo>
                  <a:pt x="2025726" y="156883"/>
                </a:lnTo>
                <a:lnTo>
                  <a:pt x="2018912" y="205417"/>
                </a:lnTo>
                <a:lnTo>
                  <a:pt x="2019046" y="204609"/>
                </a:lnTo>
                <a:lnTo>
                  <a:pt x="2147263" y="204609"/>
                </a:lnTo>
                <a:lnTo>
                  <a:pt x="2151811" y="172097"/>
                </a:lnTo>
                <a:lnTo>
                  <a:pt x="2153732" y="155295"/>
                </a:lnTo>
                <a:close/>
              </a:path>
              <a:path w="2162809" h="2009775">
                <a:moveTo>
                  <a:pt x="2025810" y="156146"/>
                </a:moveTo>
                <a:lnTo>
                  <a:pt x="2025707" y="156883"/>
                </a:lnTo>
                <a:lnTo>
                  <a:pt x="2025810" y="156146"/>
                </a:lnTo>
                <a:close/>
              </a:path>
              <a:path w="2162809" h="2009775">
                <a:moveTo>
                  <a:pt x="2159067" y="105587"/>
                </a:moveTo>
                <a:lnTo>
                  <a:pt x="2031580" y="105587"/>
                </a:lnTo>
                <a:lnTo>
                  <a:pt x="2031428" y="107188"/>
                </a:lnTo>
                <a:lnTo>
                  <a:pt x="2025810" y="156146"/>
                </a:lnTo>
                <a:lnTo>
                  <a:pt x="2025929" y="155295"/>
                </a:lnTo>
                <a:lnTo>
                  <a:pt x="2153732" y="155295"/>
                </a:lnTo>
                <a:lnTo>
                  <a:pt x="2157857" y="119214"/>
                </a:lnTo>
                <a:lnTo>
                  <a:pt x="2159067" y="105587"/>
                </a:lnTo>
                <a:close/>
              </a:path>
              <a:path w="2162809" h="2009775">
                <a:moveTo>
                  <a:pt x="2031533" y="105999"/>
                </a:moveTo>
                <a:lnTo>
                  <a:pt x="2031398" y="107188"/>
                </a:lnTo>
                <a:lnTo>
                  <a:pt x="2031533" y="105999"/>
                </a:lnTo>
                <a:close/>
              </a:path>
              <a:path w="2162809" h="2009775">
                <a:moveTo>
                  <a:pt x="2104694" y="0"/>
                </a:moveTo>
                <a:lnTo>
                  <a:pt x="2058319" y="14558"/>
                </a:lnTo>
                <a:lnTo>
                  <a:pt x="2035822" y="57645"/>
                </a:lnTo>
                <a:lnTo>
                  <a:pt x="2031533" y="105999"/>
                </a:lnTo>
                <a:lnTo>
                  <a:pt x="2031580" y="105587"/>
                </a:lnTo>
                <a:lnTo>
                  <a:pt x="2159067" y="105587"/>
                </a:lnTo>
                <a:lnTo>
                  <a:pt x="2162327" y="68872"/>
                </a:lnTo>
                <a:lnTo>
                  <a:pt x="2159540" y="43809"/>
                </a:lnTo>
                <a:lnTo>
                  <a:pt x="2147770" y="22501"/>
                </a:lnTo>
                <a:lnTo>
                  <a:pt x="2128869" y="7160"/>
                </a:lnTo>
                <a:lnTo>
                  <a:pt x="2104694" y="0"/>
                </a:lnTo>
                <a:close/>
              </a:path>
            </a:pathLst>
          </a:custGeom>
          <a:solidFill>
            <a:srgbClr val="1D6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26051" y="1399540"/>
            <a:ext cx="6750050" cy="38633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rlito"/>
                <a:cs typeface="Carlito"/>
              </a:rPr>
              <a:t>Dört </a:t>
            </a:r>
            <a:r>
              <a:rPr sz="2800" spc="-15" dirty="0">
                <a:latin typeface="Carlito"/>
                <a:cs typeface="Carlito"/>
              </a:rPr>
              <a:t>farklı transkripsiyon faktörünün </a:t>
            </a:r>
            <a:r>
              <a:rPr sz="2800" b="1" dirty="0">
                <a:solidFill>
                  <a:srgbClr val="1D9A78"/>
                </a:solidFill>
                <a:latin typeface="Carlito"/>
                <a:cs typeface="Carlito"/>
              </a:rPr>
              <a:t>(Oct4,  </a:t>
            </a:r>
            <a:r>
              <a:rPr sz="2800" b="1" spc="-10" dirty="0">
                <a:solidFill>
                  <a:srgbClr val="1D9A78"/>
                </a:solidFill>
                <a:latin typeface="Carlito"/>
                <a:cs typeface="Carlito"/>
              </a:rPr>
              <a:t>Sox2, </a:t>
            </a:r>
            <a:r>
              <a:rPr sz="2800" b="1" dirty="0">
                <a:solidFill>
                  <a:srgbClr val="1D9A78"/>
                </a:solidFill>
                <a:latin typeface="Carlito"/>
                <a:cs typeface="Carlito"/>
              </a:rPr>
              <a:t>Klf4, </a:t>
            </a:r>
            <a:r>
              <a:rPr sz="2800" b="1" spc="-15" dirty="0">
                <a:solidFill>
                  <a:srgbClr val="1D9A78"/>
                </a:solidFill>
                <a:latin typeface="Carlito"/>
                <a:cs typeface="Carlito"/>
              </a:rPr>
              <a:t>ve </a:t>
            </a:r>
            <a:r>
              <a:rPr sz="2800" b="1" spc="-10" dirty="0">
                <a:solidFill>
                  <a:srgbClr val="1D9A78"/>
                </a:solidFill>
                <a:latin typeface="Carlito"/>
                <a:cs typeface="Carlito"/>
              </a:rPr>
              <a:t>c-Myc) </a:t>
            </a:r>
            <a:r>
              <a:rPr sz="2800" spc="-15" dirty="0">
                <a:latin typeface="Carlito"/>
                <a:cs typeface="Carlito"/>
              </a:rPr>
              <a:t>ﬁbroblast </a:t>
            </a:r>
            <a:r>
              <a:rPr sz="2800" spc="-10" dirty="0">
                <a:latin typeface="Carlito"/>
                <a:cs typeface="Carlito"/>
              </a:rPr>
              <a:t>hücrelerine  aktarılması </a:t>
            </a:r>
            <a:r>
              <a:rPr sz="2800" spc="-5" dirty="0">
                <a:latin typeface="Carlito"/>
                <a:cs typeface="Carlito"/>
              </a:rPr>
              <a:t>ile </a:t>
            </a:r>
            <a:r>
              <a:rPr sz="2800" dirty="0">
                <a:latin typeface="Carlito"/>
                <a:cs typeface="Carlito"/>
              </a:rPr>
              <a:t>bu </a:t>
            </a:r>
            <a:r>
              <a:rPr sz="2800" spc="-10" dirty="0">
                <a:latin typeface="Carlito"/>
                <a:cs typeface="Carlito"/>
              </a:rPr>
              <a:t>hücreler embriyonik </a:t>
            </a:r>
            <a:r>
              <a:rPr sz="2800" spc="-35" dirty="0">
                <a:latin typeface="Carlito"/>
                <a:cs typeface="Carlito"/>
              </a:rPr>
              <a:t>kök  </a:t>
            </a:r>
            <a:r>
              <a:rPr sz="2800" spc="-10" dirty="0">
                <a:latin typeface="Carlito"/>
                <a:cs typeface="Carlito"/>
              </a:rPr>
              <a:t>hücreler </a:t>
            </a:r>
            <a:r>
              <a:rPr sz="2800" spc="-15" dirty="0">
                <a:latin typeface="Carlito"/>
                <a:cs typeface="Carlito"/>
              </a:rPr>
              <a:t>olarak  </a:t>
            </a:r>
            <a:r>
              <a:rPr sz="2800" spc="-10" dirty="0">
                <a:latin typeface="Carlito"/>
                <a:cs typeface="Carlito"/>
              </a:rPr>
              <a:t>yeniden </a:t>
            </a:r>
            <a:r>
              <a:rPr sz="2800" spc="-15" dirty="0">
                <a:latin typeface="Carlito"/>
                <a:cs typeface="Carlito"/>
              </a:rPr>
              <a:t>programlanır  </a:t>
            </a:r>
            <a:r>
              <a:rPr sz="2800" spc="-30" dirty="0">
                <a:latin typeface="Carlito"/>
                <a:cs typeface="Carlito"/>
              </a:rPr>
              <a:t>ve  </a:t>
            </a:r>
            <a:r>
              <a:rPr sz="2800" spc="-10" dirty="0">
                <a:latin typeface="Carlito"/>
                <a:cs typeface="Carlito"/>
              </a:rPr>
              <a:t>embriyonik </a:t>
            </a:r>
            <a:r>
              <a:rPr sz="2800" spc="-35" dirty="0">
                <a:latin typeface="Carlito"/>
                <a:cs typeface="Carlito"/>
              </a:rPr>
              <a:t>kök </a:t>
            </a:r>
            <a:r>
              <a:rPr sz="2800" spc="-10" dirty="0">
                <a:latin typeface="Carlito"/>
                <a:cs typeface="Carlito"/>
              </a:rPr>
              <a:t>hücrelerin </a:t>
            </a:r>
            <a:r>
              <a:rPr sz="2800" spc="-15" dirty="0">
                <a:latin typeface="Carlito"/>
                <a:cs typeface="Carlito"/>
              </a:rPr>
              <a:t>özelliklerini  göstermeye </a:t>
            </a:r>
            <a:r>
              <a:rPr sz="2800" spc="-5" dirty="0">
                <a:latin typeface="Carlito"/>
                <a:cs typeface="Carlito"/>
              </a:rPr>
              <a:t>başlarlar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587" y="425225"/>
            <a:ext cx="10968196" cy="6226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0"/>
            <a:ext cx="1207008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5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278" y="48944"/>
            <a:ext cx="11583803" cy="663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52778"/>
            <a:ext cx="7558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9" dirty="0"/>
              <a:t>Kök </a:t>
            </a:r>
            <a:r>
              <a:rPr sz="4000" spc="-204" dirty="0"/>
              <a:t>hücrelerin </a:t>
            </a:r>
            <a:r>
              <a:rPr sz="4000" spc="-250" dirty="0"/>
              <a:t>karakteristik</a:t>
            </a:r>
            <a:r>
              <a:rPr sz="4000" spc="-480" dirty="0"/>
              <a:t> </a:t>
            </a:r>
            <a:r>
              <a:rPr sz="4000" spc="-254" dirty="0"/>
              <a:t>özellikleri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52913" y="1916852"/>
            <a:ext cx="7931784" cy="390779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0000FF"/>
                </a:solidFill>
                <a:latin typeface="Carlito"/>
                <a:cs typeface="Carlito"/>
              </a:rPr>
              <a:t>Kendi kendini</a:t>
            </a:r>
            <a:r>
              <a:rPr sz="2800" dirty="0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rlito"/>
                <a:cs typeface="Carlito"/>
              </a:rPr>
              <a:t>yenileyebilirler</a:t>
            </a:r>
            <a:endParaRPr sz="2800">
              <a:latin typeface="Carlito"/>
              <a:cs typeface="Carlito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rlito"/>
                <a:cs typeface="Carlito"/>
              </a:rPr>
              <a:t>Sınırsız hücre </a:t>
            </a:r>
            <a:r>
              <a:rPr sz="2400" spc="-5" dirty="0">
                <a:latin typeface="Carlito"/>
                <a:cs typeface="Carlito"/>
              </a:rPr>
              <a:t>bölünmesi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kabiliyeti</a:t>
            </a:r>
            <a:endParaRPr sz="2400">
              <a:latin typeface="Carlito"/>
              <a:cs typeface="Carlito"/>
            </a:endParaRPr>
          </a:p>
          <a:p>
            <a:pPr marL="698500" marR="5080" lvl="1" indent="-228600">
              <a:lnSpc>
                <a:spcPts val="262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rlito"/>
                <a:cs typeface="Carlito"/>
              </a:rPr>
              <a:t>Bu yönüyle hiç </a:t>
            </a:r>
            <a:r>
              <a:rPr sz="2400" spc="-10" dirty="0">
                <a:latin typeface="Carlito"/>
                <a:cs typeface="Carlito"/>
              </a:rPr>
              <a:t>bölünmeyen </a:t>
            </a:r>
            <a:r>
              <a:rPr sz="2400" spc="-15" dirty="0">
                <a:latin typeface="Carlito"/>
                <a:cs typeface="Carlito"/>
              </a:rPr>
              <a:t>kan, kas ve </a:t>
            </a:r>
            <a:r>
              <a:rPr sz="2400" spc="-5" dirty="0">
                <a:latin typeface="Carlito"/>
                <a:cs typeface="Carlito"/>
              </a:rPr>
              <a:t>sinir hücrelerinden  </a:t>
            </a:r>
            <a:r>
              <a:rPr sz="2400" spc="-10" dirty="0">
                <a:latin typeface="Carlito"/>
                <a:cs typeface="Carlito"/>
              </a:rPr>
              <a:t>farklıdırlar</a:t>
            </a:r>
            <a:endParaRPr sz="24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00FF"/>
                </a:solidFill>
                <a:latin typeface="Carlito"/>
                <a:cs typeface="Carlito"/>
              </a:rPr>
              <a:t>Farklılaşabilirler</a:t>
            </a:r>
            <a:endParaRPr sz="2800">
              <a:latin typeface="Carlito"/>
              <a:cs typeface="Carlito"/>
            </a:endParaRPr>
          </a:p>
          <a:p>
            <a:pPr marL="698500" lvl="1" indent="-228600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rlito"/>
                <a:cs typeface="Carlito"/>
              </a:rPr>
              <a:t>Uygun ﬁzyolojik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10" dirty="0">
                <a:latin typeface="Carlito"/>
                <a:cs typeface="Carlito"/>
              </a:rPr>
              <a:t>deneysel ortam </a:t>
            </a:r>
            <a:r>
              <a:rPr sz="2400" spc="-15" dirty="0">
                <a:latin typeface="Carlito"/>
                <a:cs typeface="Carlito"/>
              </a:rPr>
              <a:t>koşulları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120" dirty="0">
                <a:latin typeface="Carlito"/>
                <a:cs typeface="Carlito"/>
              </a:rPr>
              <a:t>alInda</a:t>
            </a:r>
            <a:endParaRPr sz="2400">
              <a:latin typeface="Carlito"/>
              <a:cs typeface="Carlito"/>
            </a:endParaRPr>
          </a:p>
          <a:p>
            <a:pPr marL="698500" marR="497840" lvl="1" indent="-228600">
              <a:lnSpc>
                <a:spcPts val="2590"/>
              </a:lnSpc>
              <a:spcBef>
                <a:spcPts val="56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0" dirty="0">
                <a:latin typeface="Carlito"/>
                <a:cs typeface="Carlito"/>
              </a:rPr>
              <a:t>Kök </a:t>
            </a:r>
            <a:r>
              <a:rPr sz="2400" spc="-5" dirty="0">
                <a:latin typeface="Carlito"/>
                <a:cs typeface="Carlito"/>
              </a:rPr>
              <a:t>hücreler spesiﬁk </a:t>
            </a:r>
            <a:r>
              <a:rPr sz="2400" spc="-10" dirty="0">
                <a:latin typeface="Carlito"/>
                <a:cs typeface="Carlito"/>
              </a:rPr>
              <a:t>fonksiyonları </a:t>
            </a:r>
            <a:r>
              <a:rPr sz="2400" spc="-5" dirty="0">
                <a:latin typeface="Carlito"/>
                <a:cs typeface="Carlito"/>
              </a:rPr>
              <a:t>olan </a:t>
            </a:r>
            <a:r>
              <a:rPr sz="2400" spc="-10" dirty="0">
                <a:latin typeface="Carlito"/>
                <a:cs typeface="Carlito"/>
              </a:rPr>
              <a:t>farklı hücrelere  </a:t>
            </a:r>
            <a:r>
              <a:rPr sz="2400" spc="-5" dirty="0">
                <a:latin typeface="Carlito"/>
                <a:cs typeface="Carlito"/>
              </a:rPr>
              <a:t>dönüşebilirler:</a:t>
            </a:r>
            <a:endParaRPr sz="2400">
              <a:latin typeface="Carlito"/>
              <a:cs typeface="Carlito"/>
            </a:endParaRPr>
          </a:p>
          <a:p>
            <a:pPr marL="1155700" lvl="2" indent="-228600">
              <a:lnSpc>
                <a:spcPct val="100000"/>
              </a:lnSpc>
              <a:spcBef>
                <a:spcPts val="17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10" dirty="0">
                <a:latin typeface="Carlito"/>
                <a:cs typeface="Carlito"/>
              </a:rPr>
              <a:t>Kalp kası</a:t>
            </a:r>
            <a:r>
              <a:rPr sz="200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hücresi</a:t>
            </a:r>
            <a:endParaRPr sz="2000">
              <a:latin typeface="Carlito"/>
              <a:cs typeface="Carlito"/>
            </a:endParaRPr>
          </a:p>
          <a:p>
            <a:pPr marL="1155700" lvl="2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rlito"/>
                <a:cs typeface="Carlito"/>
              </a:rPr>
              <a:t>İnsülin </a:t>
            </a:r>
            <a:r>
              <a:rPr sz="2000" spc="-10" dirty="0">
                <a:latin typeface="Carlito"/>
                <a:cs typeface="Carlito"/>
              </a:rPr>
              <a:t>üreten </a:t>
            </a:r>
            <a:r>
              <a:rPr sz="2000" spc="-5" dirty="0">
                <a:latin typeface="Carlito"/>
                <a:cs typeface="Carlito"/>
              </a:rPr>
              <a:t>pancreas hücresi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vs.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3913" y="653437"/>
            <a:ext cx="9663613" cy="5934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549281"/>
            <a:ext cx="9144000" cy="6308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9931" y="717670"/>
            <a:ext cx="8613440" cy="509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8401" y="596887"/>
            <a:ext cx="6773354" cy="594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8535" y="264729"/>
            <a:ext cx="9639687" cy="621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965" y="1313179"/>
            <a:ext cx="4703445" cy="40487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5" dirty="0">
                <a:solidFill>
                  <a:srgbClr val="FF0000"/>
                </a:solidFill>
                <a:latin typeface="Tahoma"/>
                <a:cs typeface="Tahoma"/>
              </a:rPr>
              <a:t>Today stem cell based therapy has  mainly focused on;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Leukemia and other</a:t>
            </a:r>
            <a:r>
              <a:rPr sz="240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cancers,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Diabetes,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42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Parkinson,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Alzheimer,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Spinal Cord</a:t>
            </a:r>
            <a:r>
              <a:rPr sz="2400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Injury,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Heart</a:t>
            </a:r>
            <a:r>
              <a:rPr sz="2400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7030A0"/>
                </a:solidFill>
                <a:latin typeface="Tahoma"/>
                <a:cs typeface="Tahoma"/>
              </a:rPr>
              <a:t>Diseases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2681" y="304800"/>
            <a:ext cx="4740211" cy="5993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821" y="746755"/>
            <a:ext cx="11791852" cy="5314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52778"/>
            <a:ext cx="7560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29" dirty="0"/>
              <a:t>Kök </a:t>
            </a:r>
            <a:r>
              <a:rPr sz="4000" spc="-204" dirty="0"/>
              <a:t>hücrelerin </a:t>
            </a:r>
            <a:r>
              <a:rPr sz="4000" spc="-245" dirty="0"/>
              <a:t>karakteristik</a:t>
            </a:r>
            <a:r>
              <a:rPr sz="4000" spc="-520" dirty="0"/>
              <a:t> </a:t>
            </a:r>
            <a:r>
              <a:rPr sz="4000" spc="-254" dirty="0"/>
              <a:t>özellikleri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831339" y="1951227"/>
            <a:ext cx="7752080" cy="2740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marR="15430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</a:rPr>
              <a:t>Farklılaşma</a:t>
            </a:r>
            <a:r>
              <a:rPr sz="2800" spc="-10" dirty="0">
                <a:latin typeface="Carlito"/>
                <a:cs typeface="Carlito"/>
              </a:rPr>
              <a:t>: </a:t>
            </a:r>
            <a:r>
              <a:rPr sz="2800" spc="-15" dirty="0">
                <a:latin typeface="Carlito"/>
                <a:cs typeface="Carlito"/>
              </a:rPr>
              <a:t>özelleşmemiş </a:t>
            </a:r>
            <a:r>
              <a:rPr sz="2800" spc="-10" dirty="0">
                <a:latin typeface="Carlito"/>
                <a:cs typeface="Carlito"/>
              </a:rPr>
              <a:t>hücreler </a:t>
            </a:r>
            <a:r>
              <a:rPr sz="2800" spc="-15" dirty="0">
                <a:latin typeface="Carlito"/>
                <a:cs typeface="Carlito"/>
              </a:rPr>
              <a:t>farklı </a:t>
            </a:r>
            <a:r>
              <a:rPr sz="2800" spc="-5" dirty="0">
                <a:latin typeface="Carlito"/>
                <a:cs typeface="Carlito"/>
              </a:rPr>
              <a:t>iç </a:t>
            </a:r>
            <a:r>
              <a:rPr sz="2800" spc="-25" dirty="0">
                <a:latin typeface="Carlito"/>
                <a:cs typeface="Carlito"/>
              </a:rPr>
              <a:t>veya </a:t>
            </a:r>
            <a:r>
              <a:rPr sz="2800" spc="-5" dirty="0">
                <a:latin typeface="Carlito"/>
                <a:cs typeface="Carlito"/>
              </a:rPr>
              <a:t>dış  </a:t>
            </a:r>
            <a:r>
              <a:rPr sz="2800" spc="-20" dirty="0">
                <a:latin typeface="Carlito"/>
                <a:cs typeface="Carlito"/>
              </a:rPr>
              <a:t>sinyallere </a:t>
            </a:r>
            <a:r>
              <a:rPr sz="2800" spc="-15" dirty="0">
                <a:latin typeface="Carlito"/>
                <a:cs typeface="Carlito"/>
              </a:rPr>
              <a:t>cevap olarak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özelleşebilirler</a:t>
            </a:r>
            <a:endParaRPr sz="2800">
              <a:latin typeface="Carlito"/>
              <a:cs typeface="Carlito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İç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sinyaller</a:t>
            </a:r>
            <a:r>
              <a:rPr sz="2400" spc="-10" dirty="0">
                <a:latin typeface="Carlito"/>
                <a:cs typeface="Carlito"/>
              </a:rPr>
              <a:t>: farklılaşmadan </a:t>
            </a:r>
            <a:r>
              <a:rPr sz="2400" spc="-5" dirty="0">
                <a:latin typeface="Carlito"/>
                <a:cs typeface="Carlito"/>
              </a:rPr>
              <a:t>sorumlu genlerin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ekspresyonu</a:t>
            </a:r>
            <a:endParaRPr sz="2400">
              <a:latin typeface="Carlito"/>
              <a:cs typeface="Carlito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Dış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sinyaller</a:t>
            </a:r>
            <a:r>
              <a:rPr sz="2400" spc="-10" dirty="0">
                <a:latin typeface="Carlito"/>
                <a:cs typeface="Carlito"/>
              </a:rPr>
              <a:t>:</a:t>
            </a:r>
            <a:endParaRPr sz="2400">
              <a:latin typeface="Carlito"/>
              <a:cs typeface="Carlito"/>
            </a:endParaRPr>
          </a:p>
          <a:p>
            <a:pPr marL="1155700" marR="177165" lvl="2" indent="-228600">
              <a:lnSpc>
                <a:spcPts val="2620"/>
              </a:lnSpc>
              <a:spcBef>
                <a:spcPts val="52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rlito"/>
                <a:cs typeface="Carlito"/>
              </a:rPr>
              <a:t>Diğer </a:t>
            </a:r>
            <a:r>
              <a:rPr sz="2400" spc="-10" dirty="0">
                <a:latin typeface="Carlito"/>
                <a:cs typeface="Carlito"/>
              </a:rPr>
              <a:t>hücrelerden </a:t>
            </a:r>
            <a:r>
              <a:rPr sz="2400" spc="-5" dirty="0">
                <a:latin typeface="Carlito"/>
                <a:cs typeface="Carlito"/>
              </a:rPr>
              <a:t>salgılanan </a:t>
            </a:r>
            <a:r>
              <a:rPr sz="2400" spc="-10" dirty="0">
                <a:latin typeface="Carlito"/>
                <a:cs typeface="Carlito"/>
              </a:rPr>
              <a:t>kemokinler </a:t>
            </a:r>
            <a:r>
              <a:rPr sz="2400" spc="-15" dirty="0">
                <a:latin typeface="Carlito"/>
                <a:cs typeface="Carlito"/>
              </a:rPr>
              <a:t>ve </a:t>
            </a:r>
            <a:r>
              <a:rPr sz="2400" spc="-5" dirty="0">
                <a:latin typeface="Carlito"/>
                <a:cs typeface="Carlito"/>
              </a:rPr>
              <a:t>büyüme  </a:t>
            </a:r>
            <a:r>
              <a:rPr sz="2400" spc="-10" dirty="0">
                <a:latin typeface="Carlito"/>
                <a:cs typeface="Carlito"/>
              </a:rPr>
              <a:t>faktörleri</a:t>
            </a:r>
            <a:endParaRPr sz="2400">
              <a:latin typeface="Carlito"/>
              <a:cs typeface="Carlito"/>
            </a:endParaRPr>
          </a:p>
          <a:p>
            <a:pPr marL="1155700" lvl="2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0" dirty="0">
                <a:latin typeface="Carlito"/>
                <a:cs typeface="Carlito"/>
              </a:rPr>
              <a:t>Çevredeki </a:t>
            </a:r>
            <a:r>
              <a:rPr sz="2400" spc="-5" dirty="0">
                <a:latin typeface="Carlito"/>
                <a:cs typeface="Carlito"/>
              </a:rPr>
              <a:t>hücreler ile ﬁziksel </a:t>
            </a:r>
            <a:r>
              <a:rPr sz="2400" spc="-10" dirty="0">
                <a:latin typeface="Carlito"/>
                <a:cs typeface="Carlito"/>
              </a:rPr>
              <a:t>temas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120" y="217722"/>
            <a:ext cx="9334598" cy="6223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3823" y="765048"/>
            <a:ext cx="3624579" cy="4328160"/>
            <a:chOff x="3163823" y="765048"/>
            <a:chExt cx="3624579" cy="4328160"/>
          </a:xfrm>
        </p:grpSpPr>
        <p:sp>
          <p:nvSpPr>
            <p:cNvPr id="3" name="object 3"/>
            <p:cNvSpPr/>
            <p:nvPr/>
          </p:nvSpPr>
          <p:spPr>
            <a:xfrm>
              <a:off x="5297423" y="765048"/>
              <a:ext cx="1490472" cy="1563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56225" y="800100"/>
              <a:ext cx="1371600" cy="1447800"/>
            </a:xfrm>
            <a:custGeom>
              <a:avLst/>
              <a:gdLst/>
              <a:ahLst/>
              <a:cxnLst/>
              <a:rect l="l" t="t" r="r" b="b"/>
              <a:pathLst>
                <a:path w="1371600" h="1447800">
                  <a:moveTo>
                    <a:pt x="685800" y="0"/>
                  </a:moveTo>
                  <a:lnTo>
                    <a:pt x="638846" y="1670"/>
                  </a:lnTo>
                  <a:lnTo>
                    <a:pt x="592742" y="6608"/>
                  </a:lnTo>
                  <a:lnTo>
                    <a:pt x="547588" y="14707"/>
                  </a:lnTo>
                  <a:lnTo>
                    <a:pt x="503488" y="25858"/>
                  </a:lnTo>
                  <a:lnTo>
                    <a:pt x="460544" y="39954"/>
                  </a:lnTo>
                  <a:lnTo>
                    <a:pt x="418857" y="56888"/>
                  </a:lnTo>
                  <a:lnTo>
                    <a:pt x="378530" y="76550"/>
                  </a:lnTo>
                  <a:lnTo>
                    <a:pt x="339665" y="98834"/>
                  </a:lnTo>
                  <a:lnTo>
                    <a:pt x="302364" y="123631"/>
                  </a:lnTo>
                  <a:lnTo>
                    <a:pt x="266730" y="150834"/>
                  </a:lnTo>
                  <a:lnTo>
                    <a:pt x="232863" y="180335"/>
                  </a:lnTo>
                  <a:lnTo>
                    <a:pt x="200867" y="212026"/>
                  </a:lnTo>
                  <a:lnTo>
                    <a:pt x="170844" y="245799"/>
                  </a:lnTo>
                  <a:lnTo>
                    <a:pt x="142896" y="281547"/>
                  </a:lnTo>
                  <a:lnTo>
                    <a:pt x="117125" y="319161"/>
                  </a:lnTo>
                  <a:lnTo>
                    <a:pt x="93632" y="358535"/>
                  </a:lnTo>
                  <a:lnTo>
                    <a:pt x="72521" y="399559"/>
                  </a:lnTo>
                  <a:lnTo>
                    <a:pt x="53894" y="442126"/>
                  </a:lnTo>
                  <a:lnTo>
                    <a:pt x="37852" y="486129"/>
                  </a:lnTo>
                  <a:lnTo>
                    <a:pt x="24497" y="531459"/>
                  </a:lnTo>
                  <a:lnTo>
                    <a:pt x="13933" y="578009"/>
                  </a:lnTo>
                  <a:lnTo>
                    <a:pt x="6260" y="625671"/>
                  </a:lnTo>
                  <a:lnTo>
                    <a:pt x="1582" y="674337"/>
                  </a:lnTo>
                  <a:lnTo>
                    <a:pt x="0" y="723900"/>
                  </a:lnTo>
                  <a:lnTo>
                    <a:pt x="1582" y="773462"/>
                  </a:lnTo>
                  <a:lnTo>
                    <a:pt x="6260" y="822128"/>
                  </a:lnTo>
                  <a:lnTo>
                    <a:pt x="13933" y="869790"/>
                  </a:lnTo>
                  <a:lnTo>
                    <a:pt x="24497" y="916340"/>
                  </a:lnTo>
                  <a:lnTo>
                    <a:pt x="37852" y="961670"/>
                  </a:lnTo>
                  <a:lnTo>
                    <a:pt x="53894" y="1005673"/>
                  </a:lnTo>
                  <a:lnTo>
                    <a:pt x="72521" y="1048240"/>
                  </a:lnTo>
                  <a:lnTo>
                    <a:pt x="93632" y="1089264"/>
                  </a:lnTo>
                  <a:lnTo>
                    <a:pt x="117125" y="1128638"/>
                  </a:lnTo>
                  <a:lnTo>
                    <a:pt x="142896" y="1166252"/>
                  </a:lnTo>
                  <a:lnTo>
                    <a:pt x="170844" y="1202000"/>
                  </a:lnTo>
                  <a:lnTo>
                    <a:pt x="200867" y="1235773"/>
                  </a:lnTo>
                  <a:lnTo>
                    <a:pt x="232863" y="1267464"/>
                  </a:lnTo>
                  <a:lnTo>
                    <a:pt x="266730" y="1296965"/>
                  </a:lnTo>
                  <a:lnTo>
                    <a:pt x="302364" y="1324168"/>
                  </a:lnTo>
                  <a:lnTo>
                    <a:pt x="339665" y="1348965"/>
                  </a:lnTo>
                  <a:lnTo>
                    <a:pt x="378530" y="1371249"/>
                  </a:lnTo>
                  <a:lnTo>
                    <a:pt x="418857" y="1390911"/>
                  </a:lnTo>
                  <a:lnTo>
                    <a:pt x="460544" y="1407845"/>
                  </a:lnTo>
                  <a:lnTo>
                    <a:pt x="503488" y="1421941"/>
                  </a:lnTo>
                  <a:lnTo>
                    <a:pt x="547588" y="1433092"/>
                  </a:lnTo>
                  <a:lnTo>
                    <a:pt x="592742" y="1441191"/>
                  </a:lnTo>
                  <a:lnTo>
                    <a:pt x="638846" y="1446129"/>
                  </a:lnTo>
                  <a:lnTo>
                    <a:pt x="685800" y="1447800"/>
                  </a:lnTo>
                  <a:lnTo>
                    <a:pt x="732753" y="1446129"/>
                  </a:lnTo>
                  <a:lnTo>
                    <a:pt x="778857" y="1441191"/>
                  </a:lnTo>
                  <a:lnTo>
                    <a:pt x="824011" y="1433092"/>
                  </a:lnTo>
                  <a:lnTo>
                    <a:pt x="868111" y="1421941"/>
                  </a:lnTo>
                  <a:lnTo>
                    <a:pt x="911055" y="1407845"/>
                  </a:lnTo>
                  <a:lnTo>
                    <a:pt x="952742" y="1390911"/>
                  </a:lnTo>
                  <a:lnTo>
                    <a:pt x="993069" y="1371249"/>
                  </a:lnTo>
                  <a:lnTo>
                    <a:pt x="1031934" y="1348965"/>
                  </a:lnTo>
                  <a:lnTo>
                    <a:pt x="1069235" y="1324168"/>
                  </a:lnTo>
                  <a:lnTo>
                    <a:pt x="1104869" y="1296965"/>
                  </a:lnTo>
                  <a:lnTo>
                    <a:pt x="1138736" y="1267464"/>
                  </a:lnTo>
                  <a:lnTo>
                    <a:pt x="1170732" y="1235773"/>
                  </a:lnTo>
                  <a:lnTo>
                    <a:pt x="1200755" y="1202000"/>
                  </a:lnTo>
                  <a:lnTo>
                    <a:pt x="1228703" y="1166252"/>
                  </a:lnTo>
                  <a:lnTo>
                    <a:pt x="1254474" y="1128638"/>
                  </a:lnTo>
                  <a:lnTo>
                    <a:pt x="1277967" y="1089264"/>
                  </a:lnTo>
                  <a:lnTo>
                    <a:pt x="1299078" y="1048240"/>
                  </a:lnTo>
                  <a:lnTo>
                    <a:pt x="1317705" y="1005673"/>
                  </a:lnTo>
                  <a:lnTo>
                    <a:pt x="1333747" y="961670"/>
                  </a:lnTo>
                  <a:lnTo>
                    <a:pt x="1347102" y="916340"/>
                  </a:lnTo>
                  <a:lnTo>
                    <a:pt x="1357666" y="869790"/>
                  </a:lnTo>
                  <a:lnTo>
                    <a:pt x="1365339" y="822128"/>
                  </a:lnTo>
                  <a:lnTo>
                    <a:pt x="1370017" y="773462"/>
                  </a:lnTo>
                  <a:lnTo>
                    <a:pt x="1371600" y="723900"/>
                  </a:lnTo>
                  <a:lnTo>
                    <a:pt x="1370017" y="674337"/>
                  </a:lnTo>
                  <a:lnTo>
                    <a:pt x="1365339" y="625671"/>
                  </a:lnTo>
                  <a:lnTo>
                    <a:pt x="1357666" y="578009"/>
                  </a:lnTo>
                  <a:lnTo>
                    <a:pt x="1347102" y="531459"/>
                  </a:lnTo>
                  <a:lnTo>
                    <a:pt x="1333747" y="486129"/>
                  </a:lnTo>
                  <a:lnTo>
                    <a:pt x="1317705" y="442126"/>
                  </a:lnTo>
                  <a:lnTo>
                    <a:pt x="1299078" y="399559"/>
                  </a:lnTo>
                  <a:lnTo>
                    <a:pt x="1277967" y="358535"/>
                  </a:lnTo>
                  <a:lnTo>
                    <a:pt x="1254474" y="319161"/>
                  </a:lnTo>
                  <a:lnTo>
                    <a:pt x="1228703" y="281547"/>
                  </a:lnTo>
                  <a:lnTo>
                    <a:pt x="1200755" y="245799"/>
                  </a:lnTo>
                  <a:lnTo>
                    <a:pt x="1170732" y="212026"/>
                  </a:lnTo>
                  <a:lnTo>
                    <a:pt x="1138736" y="180335"/>
                  </a:lnTo>
                  <a:lnTo>
                    <a:pt x="1104869" y="150834"/>
                  </a:lnTo>
                  <a:lnTo>
                    <a:pt x="1069235" y="123631"/>
                  </a:lnTo>
                  <a:lnTo>
                    <a:pt x="1031934" y="98834"/>
                  </a:lnTo>
                  <a:lnTo>
                    <a:pt x="993069" y="76550"/>
                  </a:lnTo>
                  <a:lnTo>
                    <a:pt x="952742" y="56888"/>
                  </a:lnTo>
                  <a:lnTo>
                    <a:pt x="911055" y="39954"/>
                  </a:lnTo>
                  <a:lnTo>
                    <a:pt x="868111" y="25858"/>
                  </a:lnTo>
                  <a:lnTo>
                    <a:pt x="824011" y="14707"/>
                  </a:lnTo>
                  <a:lnTo>
                    <a:pt x="778857" y="6608"/>
                  </a:lnTo>
                  <a:lnTo>
                    <a:pt x="732753" y="167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56225" y="800100"/>
              <a:ext cx="1371600" cy="1447800"/>
            </a:xfrm>
            <a:custGeom>
              <a:avLst/>
              <a:gdLst/>
              <a:ahLst/>
              <a:cxnLst/>
              <a:rect l="l" t="t" r="r" b="b"/>
              <a:pathLst>
                <a:path w="1371600" h="1447800">
                  <a:moveTo>
                    <a:pt x="0" y="723900"/>
                  </a:moveTo>
                  <a:lnTo>
                    <a:pt x="1582" y="674337"/>
                  </a:lnTo>
                  <a:lnTo>
                    <a:pt x="6260" y="625671"/>
                  </a:lnTo>
                  <a:lnTo>
                    <a:pt x="13933" y="578009"/>
                  </a:lnTo>
                  <a:lnTo>
                    <a:pt x="24497" y="531458"/>
                  </a:lnTo>
                  <a:lnTo>
                    <a:pt x="37851" y="486128"/>
                  </a:lnTo>
                  <a:lnTo>
                    <a:pt x="53893" y="442125"/>
                  </a:lnTo>
                  <a:lnTo>
                    <a:pt x="72521" y="399558"/>
                  </a:lnTo>
                  <a:lnTo>
                    <a:pt x="93631" y="358533"/>
                  </a:lnTo>
                  <a:lnTo>
                    <a:pt x="117123" y="319160"/>
                  </a:lnTo>
                  <a:lnTo>
                    <a:pt x="142895" y="281546"/>
                  </a:lnTo>
                  <a:lnTo>
                    <a:pt x="170843" y="245798"/>
                  </a:lnTo>
                  <a:lnTo>
                    <a:pt x="200866" y="212025"/>
                  </a:lnTo>
                  <a:lnTo>
                    <a:pt x="232861" y="180334"/>
                  </a:lnTo>
                  <a:lnTo>
                    <a:pt x="266728" y="150833"/>
                  </a:lnTo>
                  <a:lnTo>
                    <a:pt x="302362" y="123630"/>
                  </a:lnTo>
                  <a:lnTo>
                    <a:pt x="339663" y="98833"/>
                  </a:lnTo>
                  <a:lnTo>
                    <a:pt x="378528" y="76549"/>
                  </a:lnTo>
                  <a:lnTo>
                    <a:pt x="418855" y="56887"/>
                  </a:lnTo>
                  <a:lnTo>
                    <a:pt x="460542" y="39954"/>
                  </a:lnTo>
                  <a:lnTo>
                    <a:pt x="503487" y="25858"/>
                  </a:lnTo>
                  <a:lnTo>
                    <a:pt x="547587" y="14707"/>
                  </a:lnTo>
                  <a:lnTo>
                    <a:pt x="592741" y="6608"/>
                  </a:lnTo>
                  <a:lnTo>
                    <a:pt x="638846" y="1670"/>
                  </a:lnTo>
                  <a:lnTo>
                    <a:pt x="685800" y="0"/>
                  </a:lnTo>
                  <a:lnTo>
                    <a:pt x="732754" y="1670"/>
                  </a:lnTo>
                  <a:lnTo>
                    <a:pt x="778860" y="6608"/>
                  </a:lnTo>
                  <a:lnTo>
                    <a:pt x="824013" y="14707"/>
                  </a:lnTo>
                  <a:lnTo>
                    <a:pt x="868114" y="25858"/>
                  </a:lnTo>
                  <a:lnTo>
                    <a:pt x="911059" y="39954"/>
                  </a:lnTo>
                  <a:lnTo>
                    <a:pt x="952746" y="56887"/>
                  </a:lnTo>
                  <a:lnTo>
                    <a:pt x="993073" y="76549"/>
                  </a:lnTo>
                  <a:lnTo>
                    <a:pt x="1031938" y="98833"/>
                  </a:lnTo>
                  <a:lnTo>
                    <a:pt x="1069239" y="123630"/>
                  </a:lnTo>
                  <a:lnTo>
                    <a:pt x="1104873" y="150833"/>
                  </a:lnTo>
                  <a:lnTo>
                    <a:pt x="1138740" y="180334"/>
                  </a:lnTo>
                  <a:lnTo>
                    <a:pt x="1170735" y="212025"/>
                  </a:lnTo>
                  <a:lnTo>
                    <a:pt x="1200758" y="245798"/>
                  </a:lnTo>
                  <a:lnTo>
                    <a:pt x="1228706" y="281546"/>
                  </a:lnTo>
                  <a:lnTo>
                    <a:pt x="1254477" y="319160"/>
                  </a:lnTo>
                  <a:lnTo>
                    <a:pt x="1277969" y="358533"/>
                  </a:lnTo>
                  <a:lnTo>
                    <a:pt x="1299080" y="399558"/>
                  </a:lnTo>
                  <a:lnTo>
                    <a:pt x="1317707" y="442125"/>
                  </a:lnTo>
                  <a:lnTo>
                    <a:pt x="1333749" y="486128"/>
                  </a:lnTo>
                  <a:lnTo>
                    <a:pt x="1347103" y="531458"/>
                  </a:lnTo>
                  <a:lnTo>
                    <a:pt x="1357667" y="578009"/>
                  </a:lnTo>
                  <a:lnTo>
                    <a:pt x="1365340" y="625671"/>
                  </a:lnTo>
                  <a:lnTo>
                    <a:pt x="1370018" y="674337"/>
                  </a:lnTo>
                  <a:lnTo>
                    <a:pt x="1371600" y="723900"/>
                  </a:lnTo>
                  <a:lnTo>
                    <a:pt x="1370018" y="773463"/>
                  </a:lnTo>
                  <a:lnTo>
                    <a:pt x="1365340" y="822129"/>
                  </a:lnTo>
                  <a:lnTo>
                    <a:pt x="1357667" y="869791"/>
                  </a:lnTo>
                  <a:lnTo>
                    <a:pt x="1347103" y="916342"/>
                  </a:lnTo>
                  <a:lnTo>
                    <a:pt x="1333749" y="961672"/>
                  </a:lnTo>
                  <a:lnTo>
                    <a:pt x="1317707" y="1005675"/>
                  </a:lnTo>
                  <a:lnTo>
                    <a:pt x="1299080" y="1048243"/>
                  </a:lnTo>
                  <a:lnTo>
                    <a:pt x="1277969" y="1089267"/>
                  </a:lnTo>
                  <a:lnTo>
                    <a:pt x="1254477" y="1128640"/>
                  </a:lnTo>
                  <a:lnTo>
                    <a:pt x="1228706" y="1166254"/>
                  </a:lnTo>
                  <a:lnTo>
                    <a:pt x="1200758" y="1202002"/>
                  </a:lnTo>
                  <a:lnTo>
                    <a:pt x="1170735" y="1235775"/>
                  </a:lnTo>
                  <a:lnTo>
                    <a:pt x="1138740" y="1267466"/>
                  </a:lnTo>
                  <a:lnTo>
                    <a:pt x="1104873" y="1296967"/>
                  </a:lnTo>
                  <a:lnTo>
                    <a:pt x="1069239" y="1324170"/>
                  </a:lnTo>
                  <a:lnTo>
                    <a:pt x="1031938" y="1348967"/>
                  </a:lnTo>
                  <a:lnTo>
                    <a:pt x="993073" y="1371251"/>
                  </a:lnTo>
                  <a:lnTo>
                    <a:pt x="952746" y="1390913"/>
                  </a:lnTo>
                  <a:lnTo>
                    <a:pt x="911059" y="1407846"/>
                  </a:lnTo>
                  <a:lnTo>
                    <a:pt x="868114" y="1421942"/>
                  </a:lnTo>
                  <a:lnTo>
                    <a:pt x="824013" y="1433093"/>
                  </a:lnTo>
                  <a:lnTo>
                    <a:pt x="778860" y="1441192"/>
                  </a:lnTo>
                  <a:lnTo>
                    <a:pt x="732754" y="1446130"/>
                  </a:lnTo>
                  <a:lnTo>
                    <a:pt x="685800" y="1447800"/>
                  </a:lnTo>
                  <a:lnTo>
                    <a:pt x="638846" y="1446130"/>
                  </a:lnTo>
                  <a:lnTo>
                    <a:pt x="592741" y="1441192"/>
                  </a:lnTo>
                  <a:lnTo>
                    <a:pt x="547587" y="1433093"/>
                  </a:lnTo>
                  <a:lnTo>
                    <a:pt x="503487" y="1421942"/>
                  </a:lnTo>
                  <a:lnTo>
                    <a:pt x="460542" y="1407846"/>
                  </a:lnTo>
                  <a:lnTo>
                    <a:pt x="418855" y="1390913"/>
                  </a:lnTo>
                  <a:lnTo>
                    <a:pt x="378528" y="1371251"/>
                  </a:lnTo>
                  <a:lnTo>
                    <a:pt x="339663" y="1348967"/>
                  </a:lnTo>
                  <a:lnTo>
                    <a:pt x="302362" y="1324170"/>
                  </a:lnTo>
                  <a:lnTo>
                    <a:pt x="266728" y="1296967"/>
                  </a:lnTo>
                  <a:lnTo>
                    <a:pt x="232861" y="1267466"/>
                  </a:lnTo>
                  <a:lnTo>
                    <a:pt x="200866" y="1235775"/>
                  </a:lnTo>
                  <a:lnTo>
                    <a:pt x="170843" y="1202002"/>
                  </a:lnTo>
                  <a:lnTo>
                    <a:pt x="142895" y="1166254"/>
                  </a:lnTo>
                  <a:lnTo>
                    <a:pt x="117123" y="1128640"/>
                  </a:lnTo>
                  <a:lnTo>
                    <a:pt x="93631" y="1089267"/>
                  </a:lnTo>
                  <a:lnTo>
                    <a:pt x="72521" y="1048243"/>
                  </a:lnTo>
                  <a:lnTo>
                    <a:pt x="53893" y="1005675"/>
                  </a:lnTo>
                  <a:lnTo>
                    <a:pt x="37851" y="961672"/>
                  </a:lnTo>
                  <a:lnTo>
                    <a:pt x="24497" y="916342"/>
                  </a:lnTo>
                  <a:lnTo>
                    <a:pt x="13933" y="869791"/>
                  </a:lnTo>
                  <a:lnTo>
                    <a:pt x="6260" y="822129"/>
                  </a:lnTo>
                  <a:lnTo>
                    <a:pt x="1582" y="773463"/>
                  </a:lnTo>
                  <a:lnTo>
                    <a:pt x="0" y="72390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66816" y="1310640"/>
              <a:ext cx="548639" cy="548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13425" y="1333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13425" y="13335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3823" y="3526536"/>
              <a:ext cx="1490472" cy="15666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22624" y="3562349"/>
              <a:ext cx="1371600" cy="1447800"/>
            </a:xfrm>
            <a:custGeom>
              <a:avLst/>
              <a:gdLst/>
              <a:ahLst/>
              <a:cxnLst/>
              <a:rect l="l" t="t" r="r" b="b"/>
              <a:pathLst>
                <a:path w="1371600" h="1447800">
                  <a:moveTo>
                    <a:pt x="685800" y="0"/>
                  </a:moveTo>
                  <a:lnTo>
                    <a:pt x="638846" y="1670"/>
                  </a:lnTo>
                  <a:lnTo>
                    <a:pt x="592742" y="6608"/>
                  </a:lnTo>
                  <a:lnTo>
                    <a:pt x="547588" y="14707"/>
                  </a:lnTo>
                  <a:lnTo>
                    <a:pt x="503488" y="25858"/>
                  </a:lnTo>
                  <a:lnTo>
                    <a:pt x="460544" y="39954"/>
                  </a:lnTo>
                  <a:lnTo>
                    <a:pt x="418857" y="56888"/>
                  </a:lnTo>
                  <a:lnTo>
                    <a:pt x="378530" y="76550"/>
                  </a:lnTo>
                  <a:lnTo>
                    <a:pt x="339665" y="98834"/>
                  </a:lnTo>
                  <a:lnTo>
                    <a:pt x="302364" y="123631"/>
                  </a:lnTo>
                  <a:lnTo>
                    <a:pt x="266730" y="150834"/>
                  </a:lnTo>
                  <a:lnTo>
                    <a:pt x="232863" y="180335"/>
                  </a:lnTo>
                  <a:lnTo>
                    <a:pt x="200867" y="212026"/>
                  </a:lnTo>
                  <a:lnTo>
                    <a:pt x="170844" y="245799"/>
                  </a:lnTo>
                  <a:lnTo>
                    <a:pt x="142896" y="281547"/>
                  </a:lnTo>
                  <a:lnTo>
                    <a:pt x="117125" y="319161"/>
                  </a:lnTo>
                  <a:lnTo>
                    <a:pt x="93632" y="358535"/>
                  </a:lnTo>
                  <a:lnTo>
                    <a:pt x="72521" y="399559"/>
                  </a:lnTo>
                  <a:lnTo>
                    <a:pt x="53894" y="442126"/>
                  </a:lnTo>
                  <a:lnTo>
                    <a:pt x="37852" y="486129"/>
                  </a:lnTo>
                  <a:lnTo>
                    <a:pt x="24497" y="531459"/>
                  </a:lnTo>
                  <a:lnTo>
                    <a:pt x="13933" y="578009"/>
                  </a:lnTo>
                  <a:lnTo>
                    <a:pt x="6260" y="625671"/>
                  </a:lnTo>
                  <a:lnTo>
                    <a:pt x="1582" y="674337"/>
                  </a:lnTo>
                  <a:lnTo>
                    <a:pt x="0" y="723900"/>
                  </a:lnTo>
                  <a:lnTo>
                    <a:pt x="1582" y="773462"/>
                  </a:lnTo>
                  <a:lnTo>
                    <a:pt x="6260" y="822128"/>
                  </a:lnTo>
                  <a:lnTo>
                    <a:pt x="13933" y="869790"/>
                  </a:lnTo>
                  <a:lnTo>
                    <a:pt x="24497" y="916340"/>
                  </a:lnTo>
                  <a:lnTo>
                    <a:pt x="37852" y="961670"/>
                  </a:lnTo>
                  <a:lnTo>
                    <a:pt x="53894" y="1005673"/>
                  </a:lnTo>
                  <a:lnTo>
                    <a:pt x="72521" y="1048240"/>
                  </a:lnTo>
                  <a:lnTo>
                    <a:pt x="93632" y="1089264"/>
                  </a:lnTo>
                  <a:lnTo>
                    <a:pt x="117125" y="1128638"/>
                  </a:lnTo>
                  <a:lnTo>
                    <a:pt x="142896" y="1166252"/>
                  </a:lnTo>
                  <a:lnTo>
                    <a:pt x="170844" y="1202000"/>
                  </a:lnTo>
                  <a:lnTo>
                    <a:pt x="200867" y="1235773"/>
                  </a:lnTo>
                  <a:lnTo>
                    <a:pt x="232863" y="1267464"/>
                  </a:lnTo>
                  <a:lnTo>
                    <a:pt x="266730" y="1296965"/>
                  </a:lnTo>
                  <a:lnTo>
                    <a:pt x="302364" y="1324168"/>
                  </a:lnTo>
                  <a:lnTo>
                    <a:pt x="339665" y="1348965"/>
                  </a:lnTo>
                  <a:lnTo>
                    <a:pt x="378530" y="1371249"/>
                  </a:lnTo>
                  <a:lnTo>
                    <a:pt x="418857" y="1390911"/>
                  </a:lnTo>
                  <a:lnTo>
                    <a:pt x="460544" y="1407845"/>
                  </a:lnTo>
                  <a:lnTo>
                    <a:pt x="503488" y="1421941"/>
                  </a:lnTo>
                  <a:lnTo>
                    <a:pt x="547588" y="1433092"/>
                  </a:lnTo>
                  <a:lnTo>
                    <a:pt x="592742" y="1441191"/>
                  </a:lnTo>
                  <a:lnTo>
                    <a:pt x="638846" y="1446129"/>
                  </a:lnTo>
                  <a:lnTo>
                    <a:pt x="685800" y="1447800"/>
                  </a:lnTo>
                  <a:lnTo>
                    <a:pt x="732753" y="1446129"/>
                  </a:lnTo>
                  <a:lnTo>
                    <a:pt x="778857" y="1441191"/>
                  </a:lnTo>
                  <a:lnTo>
                    <a:pt x="824011" y="1433092"/>
                  </a:lnTo>
                  <a:lnTo>
                    <a:pt x="868111" y="1421941"/>
                  </a:lnTo>
                  <a:lnTo>
                    <a:pt x="911055" y="1407845"/>
                  </a:lnTo>
                  <a:lnTo>
                    <a:pt x="952742" y="1390911"/>
                  </a:lnTo>
                  <a:lnTo>
                    <a:pt x="993069" y="1371249"/>
                  </a:lnTo>
                  <a:lnTo>
                    <a:pt x="1031934" y="1348965"/>
                  </a:lnTo>
                  <a:lnTo>
                    <a:pt x="1069235" y="1324168"/>
                  </a:lnTo>
                  <a:lnTo>
                    <a:pt x="1104869" y="1296965"/>
                  </a:lnTo>
                  <a:lnTo>
                    <a:pt x="1138736" y="1267464"/>
                  </a:lnTo>
                  <a:lnTo>
                    <a:pt x="1170732" y="1235773"/>
                  </a:lnTo>
                  <a:lnTo>
                    <a:pt x="1200755" y="1202000"/>
                  </a:lnTo>
                  <a:lnTo>
                    <a:pt x="1228703" y="1166252"/>
                  </a:lnTo>
                  <a:lnTo>
                    <a:pt x="1254474" y="1128638"/>
                  </a:lnTo>
                  <a:lnTo>
                    <a:pt x="1277967" y="1089264"/>
                  </a:lnTo>
                  <a:lnTo>
                    <a:pt x="1299078" y="1048240"/>
                  </a:lnTo>
                  <a:lnTo>
                    <a:pt x="1317705" y="1005673"/>
                  </a:lnTo>
                  <a:lnTo>
                    <a:pt x="1333747" y="961670"/>
                  </a:lnTo>
                  <a:lnTo>
                    <a:pt x="1347102" y="916340"/>
                  </a:lnTo>
                  <a:lnTo>
                    <a:pt x="1357666" y="869790"/>
                  </a:lnTo>
                  <a:lnTo>
                    <a:pt x="1365339" y="822128"/>
                  </a:lnTo>
                  <a:lnTo>
                    <a:pt x="1370017" y="773462"/>
                  </a:lnTo>
                  <a:lnTo>
                    <a:pt x="1371600" y="723900"/>
                  </a:lnTo>
                  <a:lnTo>
                    <a:pt x="1370017" y="674337"/>
                  </a:lnTo>
                  <a:lnTo>
                    <a:pt x="1365339" y="625671"/>
                  </a:lnTo>
                  <a:lnTo>
                    <a:pt x="1357666" y="578009"/>
                  </a:lnTo>
                  <a:lnTo>
                    <a:pt x="1347102" y="531459"/>
                  </a:lnTo>
                  <a:lnTo>
                    <a:pt x="1333747" y="486129"/>
                  </a:lnTo>
                  <a:lnTo>
                    <a:pt x="1317705" y="442126"/>
                  </a:lnTo>
                  <a:lnTo>
                    <a:pt x="1299078" y="399559"/>
                  </a:lnTo>
                  <a:lnTo>
                    <a:pt x="1277967" y="358535"/>
                  </a:lnTo>
                  <a:lnTo>
                    <a:pt x="1254474" y="319161"/>
                  </a:lnTo>
                  <a:lnTo>
                    <a:pt x="1228703" y="281547"/>
                  </a:lnTo>
                  <a:lnTo>
                    <a:pt x="1200755" y="245799"/>
                  </a:lnTo>
                  <a:lnTo>
                    <a:pt x="1170732" y="212026"/>
                  </a:lnTo>
                  <a:lnTo>
                    <a:pt x="1138736" y="180335"/>
                  </a:lnTo>
                  <a:lnTo>
                    <a:pt x="1104869" y="150834"/>
                  </a:lnTo>
                  <a:lnTo>
                    <a:pt x="1069235" y="123631"/>
                  </a:lnTo>
                  <a:lnTo>
                    <a:pt x="1031934" y="98834"/>
                  </a:lnTo>
                  <a:lnTo>
                    <a:pt x="993069" y="76550"/>
                  </a:lnTo>
                  <a:lnTo>
                    <a:pt x="952742" y="56888"/>
                  </a:lnTo>
                  <a:lnTo>
                    <a:pt x="911055" y="39954"/>
                  </a:lnTo>
                  <a:lnTo>
                    <a:pt x="868111" y="25858"/>
                  </a:lnTo>
                  <a:lnTo>
                    <a:pt x="824011" y="14707"/>
                  </a:lnTo>
                  <a:lnTo>
                    <a:pt x="778857" y="6608"/>
                  </a:lnTo>
                  <a:lnTo>
                    <a:pt x="732753" y="167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22624" y="3562349"/>
              <a:ext cx="1371600" cy="1447800"/>
            </a:xfrm>
            <a:custGeom>
              <a:avLst/>
              <a:gdLst/>
              <a:ahLst/>
              <a:cxnLst/>
              <a:rect l="l" t="t" r="r" b="b"/>
              <a:pathLst>
                <a:path w="1371600" h="1447800">
                  <a:moveTo>
                    <a:pt x="0" y="723900"/>
                  </a:moveTo>
                  <a:lnTo>
                    <a:pt x="1582" y="674337"/>
                  </a:lnTo>
                  <a:lnTo>
                    <a:pt x="6260" y="625671"/>
                  </a:lnTo>
                  <a:lnTo>
                    <a:pt x="13933" y="578009"/>
                  </a:lnTo>
                  <a:lnTo>
                    <a:pt x="24497" y="531458"/>
                  </a:lnTo>
                  <a:lnTo>
                    <a:pt x="37851" y="486128"/>
                  </a:lnTo>
                  <a:lnTo>
                    <a:pt x="53893" y="442125"/>
                  </a:lnTo>
                  <a:lnTo>
                    <a:pt x="72521" y="399558"/>
                  </a:lnTo>
                  <a:lnTo>
                    <a:pt x="93631" y="358533"/>
                  </a:lnTo>
                  <a:lnTo>
                    <a:pt x="117123" y="319160"/>
                  </a:lnTo>
                  <a:lnTo>
                    <a:pt x="142895" y="281546"/>
                  </a:lnTo>
                  <a:lnTo>
                    <a:pt x="170843" y="245798"/>
                  </a:lnTo>
                  <a:lnTo>
                    <a:pt x="200866" y="212025"/>
                  </a:lnTo>
                  <a:lnTo>
                    <a:pt x="232861" y="180334"/>
                  </a:lnTo>
                  <a:lnTo>
                    <a:pt x="266728" y="150833"/>
                  </a:lnTo>
                  <a:lnTo>
                    <a:pt x="302362" y="123630"/>
                  </a:lnTo>
                  <a:lnTo>
                    <a:pt x="339663" y="98833"/>
                  </a:lnTo>
                  <a:lnTo>
                    <a:pt x="378528" y="76549"/>
                  </a:lnTo>
                  <a:lnTo>
                    <a:pt x="418855" y="56887"/>
                  </a:lnTo>
                  <a:lnTo>
                    <a:pt x="460542" y="39954"/>
                  </a:lnTo>
                  <a:lnTo>
                    <a:pt x="503487" y="25858"/>
                  </a:lnTo>
                  <a:lnTo>
                    <a:pt x="547587" y="14707"/>
                  </a:lnTo>
                  <a:lnTo>
                    <a:pt x="592741" y="6608"/>
                  </a:lnTo>
                  <a:lnTo>
                    <a:pt x="638846" y="1670"/>
                  </a:lnTo>
                  <a:lnTo>
                    <a:pt x="685800" y="0"/>
                  </a:lnTo>
                  <a:lnTo>
                    <a:pt x="732754" y="1670"/>
                  </a:lnTo>
                  <a:lnTo>
                    <a:pt x="778860" y="6608"/>
                  </a:lnTo>
                  <a:lnTo>
                    <a:pt x="824013" y="14707"/>
                  </a:lnTo>
                  <a:lnTo>
                    <a:pt x="868114" y="25858"/>
                  </a:lnTo>
                  <a:lnTo>
                    <a:pt x="911059" y="39954"/>
                  </a:lnTo>
                  <a:lnTo>
                    <a:pt x="952746" y="56887"/>
                  </a:lnTo>
                  <a:lnTo>
                    <a:pt x="993073" y="76549"/>
                  </a:lnTo>
                  <a:lnTo>
                    <a:pt x="1031938" y="98833"/>
                  </a:lnTo>
                  <a:lnTo>
                    <a:pt x="1069239" y="123630"/>
                  </a:lnTo>
                  <a:lnTo>
                    <a:pt x="1104873" y="150833"/>
                  </a:lnTo>
                  <a:lnTo>
                    <a:pt x="1138740" y="180334"/>
                  </a:lnTo>
                  <a:lnTo>
                    <a:pt x="1170735" y="212025"/>
                  </a:lnTo>
                  <a:lnTo>
                    <a:pt x="1200758" y="245798"/>
                  </a:lnTo>
                  <a:lnTo>
                    <a:pt x="1228706" y="281546"/>
                  </a:lnTo>
                  <a:lnTo>
                    <a:pt x="1254477" y="319160"/>
                  </a:lnTo>
                  <a:lnTo>
                    <a:pt x="1277969" y="358533"/>
                  </a:lnTo>
                  <a:lnTo>
                    <a:pt x="1299080" y="399558"/>
                  </a:lnTo>
                  <a:lnTo>
                    <a:pt x="1317707" y="442125"/>
                  </a:lnTo>
                  <a:lnTo>
                    <a:pt x="1333749" y="486128"/>
                  </a:lnTo>
                  <a:lnTo>
                    <a:pt x="1347103" y="531458"/>
                  </a:lnTo>
                  <a:lnTo>
                    <a:pt x="1357667" y="578009"/>
                  </a:lnTo>
                  <a:lnTo>
                    <a:pt x="1365340" y="625671"/>
                  </a:lnTo>
                  <a:lnTo>
                    <a:pt x="1370018" y="674337"/>
                  </a:lnTo>
                  <a:lnTo>
                    <a:pt x="1371600" y="723900"/>
                  </a:lnTo>
                  <a:lnTo>
                    <a:pt x="1370018" y="773463"/>
                  </a:lnTo>
                  <a:lnTo>
                    <a:pt x="1365340" y="822129"/>
                  </a:lnTo>
                  <a:lnTo>
                    <a:pt x="1357667" y="869791"/>
                  </a:lnTo>
                  <a:lnTo>
                    <a:pt x="1347103" y="916342"/>
                  </a:lnTo>
                  <a:lnTo>
                    <a:pt x="1333749" y="961672"/>
                  </a:lnTo>
                  <a:lnTo>
                    <a:pt x="1317707" y="1005675"/>
                  </a:lnTo>
                  <a:lnTo>
                    <a:pt x="1299080" y="1048243"/>
                  </a:lnTo>
                  <a:lnTo>
                    <a:pt x="1277969" y="1089267"/>
                  </a:lnTo>
                  <a:lnTo>
                    <a:pt x="1254477" y="1128640"/>
                  </a:lnTo>
                  <a:lnTo>
                    <a:pt x="1228706" y="1166254"/>
                  </a:lnTo>
                  <a:lnTo>
                    <a:pt x="1200758" y="1202002"/>
                  </a:lnTo>
                  <a:lnTo>
                    <a:pt x="1170735" y="1235775"/>
                  </a:lnTo>
                  <a:lnTo>
                    <a:pt x="1138740" y="1267466"/>
                  </a:lnTo>
                  <a:lnTo>
                    <a:pt x="1104873" y="1296967"/>
                  </a:lnTo>
                  <a:lnTo>
                    <a:pt x="1069239" y="1324170"/>
                  </a:lnTo>
                  <a:lnTo>
                    <a:pt x="1031938" y="1348967"/>
                  </a:lnTo>
                  <a:lnTo>
                    <a:pt x="993073" y="1371251"/>
                  </a:lnTo>
                  <a:lnTo>
                    <a:pt x="952746" y="1390913"/>
                  </a:lnTo>
                  <a:lnTo>
                    <a:pt x="911059" y="1407846"/>
                  </a:lnTo>
                  <a:lnTo>
                    <a:pt x="868114" y="1421942"/>
                  </a:lnTo>
                  <a:lnTo>
                    <a:pt x="824013" y="1433093"/>
                  </a:lnTo>
                  <a:lnTo>
                    <a:pt x="778860" y="1441192"/>
                  </a:lnTo>
                  <a:lnTo>
                    <a:pt x="732754" y="1446130"/>
                  </a:lnTo>
                  <a:lnTo>
                    <a:pt x="685800" y="1447800"/>
                  </a:lnTo>
                  <a:lnTo>
                    <a:pt x="638846" y="1446130"/>
                  </a:lnTo>
                  <a:lnTo>
                    <a:pt x="592741" y="1441192"/>
                  </a:lnTo>
                  <a:lnTo>
                    <a:pt x="547587" y="1433093"/>
                  </a:lnTo>
                  <a:lnTo>
                    <a:pt x="503487" y="1421942"/>
                  </a:lnTo>
                  <a:lnTo>
                    <a:pt x="460542" y="1407846"/>
                  </a:lnTo>
                  <a:lnTo>
                    <a:pt x="418855" y="1390913"/>
                  </a:lnTo>
                  <a:lnTo>
                    <a:pt x="378528" y="1371251"/>
                  </a:lnTo>
                  <a:lnTo>
                    <a:pt x="339663" y="1348967"/>
                  </a:lnTo>
                  <a:lnTo>
                    <a:pt x="302362" y="1324170"/>
                  </a:lnTo>
                  <a:lnTo>
                    <a:pt x="266728" y="1296967"/>
                  </a:lnTo>
                  <a:lnTo>
                    <a:pt x="232861" y="1267466"/>
                  </a:lnTo>
                  <a:lnTo>
                    <a:pt x="200866" y="1235775"/>
                  </a:lnTo>
                  <a:lnTo>
                    <a:pt x="170843" y="1202002"/>
                  </a:lnTo>
                  <a:lnTo>
                    <a:pt x="142895" y="1166254"/>
                  </a:lnTo>
                  <a:lnTo>
                    <a:pt x="117123" y="1128640"/>
                  </a:lnTo>
                  <a:lnTo>
                    <a:pt x="93631" y="1089267"/>
                  </a:lnTo>
                  <a:lnTo>
                    <a:pt x="72521" y="1048243"/>
                  </a:lnTo>
                  <a:lnTo>
                    <a:pt x="53893" y="1005675"/>
                  </a:lnTo>
                  <a:lnTo>
                    <a:pt x="37851" y="961672"/>
                  </a:lnTo>
                  <a:lnTo>
                    <a:pt x="24497" y="916342"/>
                  </a:lnTo>
                  <a:lnTo>
                    <a:pt x="13933" y="869791"/>
                  </a:lnTo>
                  <a:lnTo>
                    <a:pt x="6260" y="822129"/>
                  </a:lnTo>
                  <a:lnTo>
                    <a:pt x="1582" y="773463"/>
                  </a:lnTo>
                  <a:lnTo>
                    <a:pt x="0" y="72390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3215" y="4264151"/>
              <a:ext cx="548639" cy="5486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79824" y="42862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79824" y="42862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42231" y="2246376"/>
              <a:ext cx="1264919" cy="13959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5736" y="2268029"/>
              <a:ext cx="1069975" cy="1199515"/>
            </a:xfrm>
            <a:custGeom>
              <a:avLst/>
              <a:gdLst/>
              <a:ahLst/>
              <a:cxnLst/>
              <a:rect l="l" t="t" r="r" b="b"/>
              <a:pathLst>
                <a:path w="1069975" h="1199514">
                  <a:moveTo>
                    <a:pt x="29895" y="1079982"/>
                  </a:moveTo>
                  <a:lnTo>
                    <a:pt x="23190" y="1084427"/>
                  </a:lnTo>
                  <a:lnTo>
                    <a:pt x="0" y="1199108"/>
                  </a:lnTo>
                  <a:lnTo>
                    <a:pt x="31843" y="1188732"/>
                  </a:lnTo>
                  <a:lnTo>
                    <a:pt x="26250" y="1188732"/>
                  </a:lnTo>
                  <a:lnTo>
                    <a:pt x="7277" y="1171841"/>
                  </a:lnTo>
                  <a:lnTo>
                    <a:pt x="38528" y="1136754"/>
                  </a:lnTo>
                  <a:lnTo>
                    <a:pt x="48094" y="1089469"/>
                  </a:lnTo>
                  <a:lnTo>
                    <a:pt x="43637" y="1082763"/>
                  </a:lnTo>
                  <a:lnTo>
                    <a:pt x="29895" y="1079982"/>
                  </a:lnTo>
                  <a:close/>
                </a:path>
                <a:path w="1069975" h="1199514">
                  <a:moveTo>
                    <a:pt x="38528" y="1136754"/>
                  </a:moveTo>
                  <a:lnTo>
                    <a:pt x="7277" y="1171841"/>
                  </a:lnTo>
                  <a:lnTo>
                    <a:pt x="26250" y="1188732"/>
                  </a:lnTo>
                  <a:lnTo>
                    <a:pt x="31522" y="1182814"/>
                  </a:lnTo>
                  <a:lnTo>
                    <a:pt x="29210" y="1182814"/>
                  </a:lnTo>
                  <a:lnTo>
                    <a:pt x="12826" y="1168222"/>
                  </a:lnTo>
                  <a:lnTo>
                    <a:pt x="33527" y="1161474"/>
                  </a:lnTo>
                  <a:lnTo>
                    <a:pt x="38528" y="1136754"/>
                  </a:lnTo>
                  <a:close/>
                </a:path>
                <a:path w="1069975" h="1199514">
                  <a:moveTo>
                    <a:pt x="103365" y="1138707"/>
                  </a:moveTo>
                  <a:lnTo>
                    <a:pt x="57485" y="1153663"/>
                  </a:lnTo>
                  <a:lnTo>
                    <a:pt x="26250" y="1188732"/>
                  </a:lnTo>
                  <a:lnTo>
                    <a:pt x="31843" y="1188732"/>
                  </a:lnTo>
                  <a:lnTo>
                    <a:pt x="111239" y="1162850"/>
                  </a:lnTo>
                  <a:lnTo>
                    <a:pt x="114884" y="1155687"/>
                  </a:lnTo>
                  <a:lnTo>
                    <a:pt x="110540" y="1142352"/>
                  </a:lnTo>
                  <a:lnTo>
                    <a:pt x="103365" y="1138707"/>
                  </a:lnTo>
                  <a:close/>
                </a:path>
                <a:path w="1069975" h="1199514">
                  <a:moveTo>
                    <a:pt x="33527" y="1161474"/>
                  </a:moveTo>
                  <a:lnTo>
                    <a:pt x="12826" y="1168222"/>
                  </a:lnTo>
                  <a:lnTo>
                    <a:pt x="29210" y="1182814"/>
                  </a:lnTo>
                  <a:lnTo>
                    <a:pt x="33527" y="1161474"/>
                  </a:lnTo>
                  <a:close/>
                </a:path>
                <a:path w="1069975" h="1199514">
                  <a:moveTo>
                    <a:pt x="57485" y="1153663"/>
                  </a:moveTo>
                  <a:lnTo>
                    <a:pt x="33527" y="1161474"/>
                  </a:lnTo>
                  <a:lnTo>
                    <a:pt x="29210" y="1182814"/>
                  </a:lnTo>
                  <a:lnTo>
                    <a:pt x="31522" y="1182814"/>
                  </a:lnTo>
                  <a:lnTo>
                    <a:pt x="57485" y="1153663"/>
                  </a:lnTo>
                  <a:close/>
                </a:path>
                <a:path w="1069975" h="1199514">
                  <a:moveTo>
                    <a:pt x="1051001" y="0"/>
                  </a:moveTo>
                  <a:lnTo>
                    <a:pt x="38528" y="1136754"/>
                  </a:lnTo>
                  <a:lnTo>
                    <a:pt x="33527" y="1161474"/>
                  </a:lnTo>
                  <a:lnTo>
                    <a:pt x="57485" y="1153663"/>
                  </a:lnTo>
                  <a:lnTo>
                    <a:pt x="1069975" y="16891"/>
                  </a:lnTo>
                  <a:lnTo>
                    <a:pt x="10510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97052" y="1112011"/>
            <a:ext cx="1124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rlito"/>
                <a:cs typeface="Carlito"/>
              </a:rPr>
              <a:t>stem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cell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856990" y="0"/>
            <a:ext cx="4207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solidFill>
                  <a:srgbClr val="000000"/>
                </a:solidFill>
                <a:latin typeface="Carlito"/>
                <a:cs typeface="Carlito"/>
              </a:rPr>
              <a:t>What </a:t>
            </a:r>
            <a:r>
              <a:rPr sz="4000" b="1" dirty="0">
                <a:solidFill>
                  <a:srgbClr val="000000"/>
                </a:solidFill>
                <a:latin typeface="Carlito"/>
                <a:cs typeface="Carlito"/>
              </a:rPr>
              <a:t>is a </a:t>
            </a:r>
            <a:r>
              <a:rPr sz="4000" b="1" spc="-30" dirty="0">
                <a:solidFill>
                  <a:srgbClr val="000000"/>
                </a:solidFill>
                <a:latin typeface="Carlito"/>
                <a:cs typeface="Carlito"/>
              </a:rPr>
              <a:t>stem</a:t>
            </a:r>
            <a:r>
              <a:rPr sz="4000" b="1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Carlito"/>
                <a:cs typeface="Carlito"/>
              </a:rPr>
              <a:t>cell?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01365" y="5208523"/>
            <a:ext cx="1124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rlito"/>
                <a:cs typeface="Carlito"/>
              </a:rPr>
              <a:t>stem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cell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9227" y="2255011"/>
            <a:ext cx="1926589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SELF-RENEWAL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(copying)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678168" y="2246376"/>
            <a:ext cx="2444750" cy="2859405"/>
            <a:chOff x="6678168" y="2246376"/>
            <a:chExt cx="2444750" cy="2859405"/>
          </a:xfrm>
        </p:grpSpPr>
        <p:sp>
          <p:nvSpPr>
            <p:cNvPr id="22" name="object 22"/>
            <p:cNvSpPr/>
            <p:nvPr/>
          </p:nvSpPr>
          <p:spPr>
            <a:xfrm>
              <a:off x="6678168" y="2246376"/>
              <a:ext cx="1234440" cy="13959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8211" y="2268169"/>
              <a:ext cx="1038860" cy="1199515"/>
            </a:xfrm>
            <a:custGeom>
              <a:avLst/>
              <a:gdLst/>
              <a:ahLst/>
              <a:cxnLst/>
              <a:rect l="l" t="t" r="r" b="b"/>
              <a:pathLst>
                <a:path w="1038859" h="1199514">
                  <a:moveTo>
                    <a:pt x="935901" y="1137018"/>
                  </a:moveTo>
                  <a:lnTo>
                    <a:pt x="928674" y="1140548"/>
                  </a:lnTo>
                  <a:lnTo>
                    <a:pt x="924128" y="1153820"/>
                  </a:lnTo>
                  <a:lnTo>
                    <a:pt x="927671" y="1161046"/>
                  </a:lnTo>
                  <a:lnTo>
                    <a:pt x="1038351" y="1198981"/>
                  </a:lnTo>
                  <a:lnTo>
                    <a:pt x="1036344" y="1188224"/>
                  </a:lnTo>
                  <a:lnTo>
                    <a:pt x="1012278" y="1188224"/>
                  </a:lnTo>
                  <a:lnTo>
                    <a:pt x="981552" y="1152662"/>
                  </a:lnTo>
                  <a:lnTo>
                    <a:pt x="935901" y="1137018"/>
                  </a:lnTo>
                  <a:close/>
                </a:path>
                <a:path w="1038859" h="1199514">
                  <a:moveTo>
                    <a:pt x="981552" y="1152662"/>
                  </a:moveTo>
                  <a:lnTo>
                    <a:pt x="1012278" y="1188224"/>
                  </a:lnTo>
                  <a:lnTo>
                    <a:pt x="1019212" y="1182230"/>
                  </a:lnTo>
                  <a:lnTo>
                    <a:pt x="1009383" y="1182230"/>
                  </a:lnTo>
                  <a:lnTo>
                    <a:pt x="1005391" y="1160831"/>
                  </a:lnTo>
                  <a:lnTo>
                    <a:pt x="981552" y="1152662"/>
                  </a:lnTo>
                  <a:close/>
                </a:path>
                <a:path w="1038859" h="1199514">
                  <a:moveTo>
                    <a:pt x="1010259" y="1079411"/>
                  </a:moveTo>
                  <a:lnTo>
                    <a:pt x="996467" y="1081989"/>
                  </a:lnTo>
                  <a:lnTo>
                    <a:pt x="991920" y="1088618"/>
                  </a:lnTo>
                  <a:lnTo>
                    <a:pt x="1000769" y="1136051"/>
                  </a:lnTo>
                  <a:lnTo>
                    <a:pt x="1031493" y="1171613"/>
                  </a:lnTo>
                  <a:lnTo>
                    <a:pt x="1012278" y="1188224"/>
                  </a:lnTo>
                  <a:lnTo>
                    <a:pt x="1036344" y="1188224"/>
                  </a:lnTo>
                  <a:lnTo>
                    <a:pt x="1016888" y="1083957"/>
                  </a:lnTo>
                  <a:lnTo>
                    <a:pt x="1010259" y="1079411"/>
                  </a:lnTo>
                  <a:close/>
                </a:path>
                <a:path w="1038859" h="1199514">
                  <a:moveTo>
                    <a:pt x="1005391" y="1160831"/>
                  </a:moveTo>
                  <a:lnTo>
                    <a:pt x="1009383" y="1182230"/>
                  </a:lnTo>
                  <a:lnTo>
                    <a:pt x="1025994" y="1167891"/>
                  </a:lnTo>
                  <a:lnTo>
                    <a:pt x="1005391" y="1160831"/>
                  </a:lnTo>
                  <a:close/>
                </a:path>
                <a:path w="1038859" h="1199514">
                  <a:moveTo>
                    <a:pt x="1000769" y="1136051"/>
                  </a:moveTo>
                  <a:lnTo>
                    <a:pt x="1005391" y="1160831"/>
                  </a:lnTo>
                  <a:lnTo>
                    <a:pt x="1025994" y="1167891"/>
                  </a:lnTo>
                  <a:lnTo>
                    <a:pt x="1009383" y="1182230"/>
                  </a:lnTo>
                  <a:lnTo>
                    <a:pt x="1019212" y="1182230"/>
                  </a:lnTo>
                  <a:lnTo>
                    <a:pt x="1031493" y="1171613"/>
                  </a:lnTo>
                  <a:lnTo>
                    <a:pt x="1000769" y="1136051"/>
                  </a:lnTo>
                  <a:close/>
                </a:path>
                <a:path w="1038859" h="1199514">
                  <a:moveTo>
                    <a:pt x="19227" y="0"/>
                  </a:moveTo>
                  <a:lnTo>
                    <a:pt x="0" y="16611"/>
                  </a:lnTo>
                  <a:lnTo>
                    <a:pt x="981552" y="1152662"/>
                  </a:lnTo>
                  <a:lnTo>
                    <a:pt x="1005391" y="1160831"/>
                  </a:lnTo>
                  <a:lnTo>
                    <a:pt x="1000769" y="1136051"/>
                  </a:lnTo>
                  <a:lnTo>
                    <a:pt x="192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73112" y="3493008"/>
              <a:ext cx="441959" cy="569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13625" y="3517900"/>
              <a:ext cx="342900" cy="482600"/>
            </a:xfrm>
            <a:custGeom>
              <a:avLst/>
              <a:gdLst/>
              <a:ahLst/>
              <a:cxnLst/>
              <a:rect l="l" t="t" r="r" b="b"/>
              <a:pathLst>
                <a:path w="342900" h="482600">
                  <a:moveTo>
                    <a:pt x="342900" y="0"/>
                  </a:moveTo>
                  <a:lnTo>
                    <a:pt x="330570" y="56094"/>
                  </a:lnTo>
                  <a:lnTo>
                    <a:pt x="317740" y="111300"/>
                  </a:lnTo>
                  <a:lnTo>
                    <a:pt x="303911" y="164729"/>
                  </a:lnTo>
                  <a:lnTo>
                    <a:pt x="288582" y="215492"/>
                  </a:lnTo>
                  <a:lnTo>
                    <a:pt x="271254" y="262701"/>
                  </a:lnTo>
                  <a:lnTo>
                    <a:pt x="251426" y="305466"/>
                  </a:lnTo>
                  <a:lnTo>
                    <a:pt x="228600" y="342900"/>
                  </a:lnTo>
                  <a:lnTo>
                    <a:pt x="168771" y="398661"/>
                  </a:lnTo>
                  <a:lnTo>
                    <a:pt x="92868" y="442912"/>
                  </a:lnTo>
                  <a:lnTo>
                    <a:pt x="27682" y="472083"/>
                  </a:lnTo>
                  <a:lnTo>
                    <a:pt x="0" y="48260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67016" y="3950208"/>
              <a:ext cx="384048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13625" y="3987800"/>
              <a:ext cx="279400" cy="584200"/>
            </a:xfrm>
            <a:custGeom>
              <a:avLst/>
              <a:gdLst/>
              <a:ahLst/>
              <a:cxnLst/>
              <a:rect l="l" t="t" r="r" b="b"/>
              <a:pathLst>
                <a:path w="279400" h="584200">
                  <a:moveTo>
                    <a:pt x="0" y="0"/>
                  </a:moveTo>
                  <a:lnTo>
                    <a:pt x="55465" y="14699"/>
                  </a:lnTo>
                  <a:lnTo>
                    <a:pt x="108986" y="30509"/>
                  </a:lnTo>
                  <a:lnTo>
                    <a:pt x="158620" y="48541"/>
                  </a:lnTo>
                  <a:lnTo>
                    <a:pt x="202422" y="69905"/>
                  </a:lnTo>
                  <a:lnTo>
                    <a:pt x="238449" y="95712"/>
                  </a:lnTo>
                  <a:lnTo>
                    <a:pt x="264756" y="127073"/>
                  </a:lnTo>
                  <a:lnTo>
                    <a:pt x="279400" y="165100"/>
                  </a:lnTo>
                  <a:lnTo>
                    <a:pt x="261639" y="271661"/>
                  </a:lnTo>
                  <a:lnTo>
                    <a:pt x="203993" y="411162"/>
                  </a:lnTo>
                  <a:lnTo>
                    <a:pt x="142775" y="532408"/>
                  </a:lnTo>
                  <a:lnTo>
                    <a:pt x="114300" y="58420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43216" y="4507992"/>
              <a:ext cx="701040" cy="5974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89825" y="4546937"/>
              <a:ext cx="596900" cy="482600"/>
            </a:xfrm>
            <a:custGeom>
              <a:avLst/>
              <a:gdLst/>
              <a:ahLst/>
              <a:cxnLst/>
              <a:rect l="l" t="t" r="r" b="b"/>
              <a:pathLst>
                <a:path w="596900" h="482600">
                  <a:moveTo>
                    <a:pt x="0" y="50904"/>
                  </a:moveTo>
                  <a:lnTo>
                    <a:pt x="57402" y="36964"/>
                  </a:lnTo>
                  <a:lnTo>
                    <a:pt x="114204" y="23964"/>
                  </a:lnTo>
                  <a:lnTo>
                    <a:pt x="169803" y="12843"/>
                  </a:lnTo>
                  <a:lnTo>
                    <a:pt x="223600" y="4542"/>
                  </a:lnTo>
                  <a:lnTo>
                    <a:pt x="274992" y="0"/>
                  </a:lnTo>
                  <a:lnTo>
                    <a:pt x="323379" y="156"/>
                  </a:lnTo>
                  <a:lnTo>
                    <a:pt x="368160" y="5952"/>
                  </a:lnTo>
                  <a:lnTo>
                    <a:pt x="408734" y="18325"/>
                  </a:lnTo>
                  <a:lnTo>
                    <a:pt x="444500" y="38217"/>
                  </a:lnTo>
                  <a:lnTo>
                    <a:pt x="510282" y="137929"/>
                  </a:lnTo>
                  <a:lnTo>
                    <a:pt x="558006" y="287199"/>
                  </a:lnTo>
                  <a:lnTo>
                    <a:pt x="587077" y="422990"/>
                  </a:lnTo>
                  <a:lnTo>
                    <a:pt x="596900" y="482261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1480" y="4636008"/>
              <a:ext cx="798576" cy="4632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86725" y="4674792"/>
              <a:ext cx="685800" cy="354965"/>
            </a:xfrm>
            <a:custGeom>
              <a:avLst/>
              <a:gdLst/>
              <a:ahLst/>
              <a:cxnLst/>
              <a:rect l="l" t="t" r="r" b="b"/>
              <a:pathLst>
                <a:path w="685800" h="354964">
                  <a:moveTo>
                    <a:pt x="0" y="354406"/>
                  </a:moveTo>
                  <a:lnTo>
                    <a:pt x="34290" y="303250"/>
                  </a:lnTo>
                  <a:lnTo>
                    <a:pt x="68580" y="253046"/>
                  </a:lnTo>
                  <a:lnTo>
                    <a:pt x="102870" y="204747"/>
                  </a:lnTo>
                  <a:lnTo>
                    <a:pt x="137160" y="159305"/>
                  </a:lnTo>
                  <a:lnTo>
                    <a:pt x="171450" y="117673"/>
                  </a:lnTo>
                  <a:lnTo>
                    <a:pt x="205740" y="80804"/>
                  </a:lnTo>
                  <a:lnTo>
                    <a:pt x="240030" y="49649"/>
                  </a:lnTo>
                  <a:lnTo>
                    <a:pt x="274320" y="25162"/>
                  </a:lnTo>
                  <a:lnTo>
                    <a:pt x="308610" y="8295"/>
                  </a:lnTo>
                  <a:lnTo>
                    <a:pt x="342900" y="0"/>
                  </a:lnTo>
                  <a:lnTo>
                    <a:pt x="444698" y="38647"/>
                  </a:lnTo>
                  <a:lnTo>
                    <a:pt x="557212" y="135671"/>
                  </a:lnTo>
                  <a:lnTo>
                    <a:pt x="648295" y="235001"/>
                  </a:lnTo>
                  <a:lnTo>
                    <a:pt x="685800" y="280571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02040" y="4370832"/>
              <a:ext cx="420624" cy="6461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59825" y="4406900"/>
              <a:ext cx="304800" cy="546100"/>
            </a:xfrm>
            <a:custGeom>
              <a:avLst/>
              <a:gdLst/>
              <a:ahLst/>
              <a:cxnLst/>
              <a:rect l="l" t="t" r="r" b="b"/>
              <a:pathLst>
                <a:path w="304800" h="546100">
                  <a:moveTo>
                    <a:pt x="0" y="546100"/>
                  </a:moveTo>
                  <a:lnTo>
                    <a:pt x="11943" y="492380"/>
                  </a:lnTo>
                  <a:lnTo>
                    <a:pt x="24110" y="439276"/>
                  </a:lnTo>
                  <a:lnTo>
                    <a:pt x="36723" y="387402"/>
                  </a:lnTo>
                  <a:lnTo>
                    <a:pt x="50006" y="337374"/>
                  </a:lnTo>
                  <a:lnTo>
                    <a:pt x="64182" y="289808"/>
                  </a:lnTo>
                  <a:lnTo>
                    <a:pt x="79474" y="245318"/>
                  </a:lnTo>
                  <a:lnTo>
                    <a:pt x="96105" y="204521"/>
                  </a:lnTo>
                  <a:lnTo>
                    <a:pt x="114300" y="168031"/>
                  </a:lnTo>
                  <a:lnTo>
                    <a:pt x="165496" y="103378"/>
                  </a:lnTo>
                  <a:lnTo>
                    <a:pt x="228600" y="49884"/>
                  </a:lnTo>
                  <a:lnTo>
                    <a:pt x="282178" y="13455"/>
                  </a:lnTo>
                  <a:lnTo>
                    <a:pt x="30480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26424" y="3797808"/>
              <a:ext cx="384048" cy="685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784736" y="3835400"/>
              <a:ext cx="280035" cy="571500"/>
            </a:xfrm>
            <a:custGeom>
              <a:avLst/>
              <a:gdLst/>
              <a:ahLst/>
              <a:cxnLst/>
              <a:rect l="l" t="t" r="r" b="b"/>
              <a:pathLst>
                <a:path w="280034" h="571500">
                  <a:moveTo>
                    <a:pt x="279888" y="571500"/>
                  </a:moveTo>
                  <a:lnTo>
                    <a:pt x="225216" y="553653"/>
                  </a:lnTo>
                  <a:lnTo>
                    <a:pt x="172379" y="534862"/>
                  </a:lnTo>
                  <a:lnTo>
                    <a:pt x="123215" y="514183"/>
                  </a:lnTo>
                  <a:lnTo>
                    <a:pt x="79559" y="490671"/>
                  </a:lnTo>
                  <a:lnTo>
                    <a:pt x="43247" y="463383"/>
                  </a:lnTo>
                  <a:lnTo>
                    <a:pt x="16115" y="431374"/>
                  </a:lnTo>
                  <a:lnTo>
                    <a:pt x="0" y="393700"/>
                  </a:lnTo>
                  <a:lnTo>
                    <a:pt x="12026" y="292000"/>
                  </a:lnTo>
                  <a:lnTo>
                    <a:pt x="61225" y="161131"/>
                  </a:lnTo>
                  <a:lnTo>
                    <a:pt x="114798" y="48121"/>
                  </a:lnTo>
                  <a:lnTo>
                    <a:pt x="139944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08848" y="3429000"/>
              <a:ext cx="652272" cy="58521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66125" y="3467100"/>
              <a:ext cx="546100" cy="469265"/>
            </a:xfrm>
            <a:custGeom>
              <a:avLst/>
              <a:gdLst/>
              <a:ahLst/>
              <a:cxnLst/>
              <a:rect l="l" t="t" r="r" b="b"/>
              <a:pathLst>
                <a:path w="546100" h="469264">
                  <a:moveTo>
                    <a:pt x="546100" y="368686"/>
                  </a:moveTo>
                  <a:lnTo>
                    <a:pt x="498940" y="394255"/>
                  </a:lnTo>
                  <a:lnTo>
                    <a:pt x="452189" y="418297"/>
                  </a:lnTo>
                  <a:lnTo>
                    <a:pt x="406257" y="439285"/>
                  </a:lnTo>
                  <a:lnTo>
                    <a:pt x="361553" y="455692"/>
                  </a:lnTo>
                  <a:lnTo>
                    <a:pt x="318486" y="465991"/>
                  </a:lnTo>
                  <a:lnTo>
                    <a:pt x="277465" y="468654"/>
                  </a:lnTo>
                  <a:lnTo>
                    <a:pt x="238900" y="462155"/>
                  </a:lnTo>
                  <a:lnTo>
                    <a:pt x="203200" y="444966"/>
                  </a:lnTo>
                  <a:lnTo>
                    <a:pt x="133052" y="349516"/>
                  </a:lnTo>
                  <a:lnTo>
                    <a:pt x="67468" y="199440"/>
                  </a:lnTo>
                  <a:lnTo>
                    <a:pt x="18950" y="60884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74864" y="3438144"/>
              <a:ext cx="734568" cy="4602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31125" y="3467100"/>
              <a:ext cx="622300" cy="355600"/>
            </a:xfrm>
            <a:custGeom>
              <a:avLst/>
              <a:gdLst/>
              <a:ahLst/>
              <a:cxnLst/>
              <a:rect l="l" t="t" r="r" b="b"/>
              <a:pathLst>
                <a:path w="622300" h="355600">
                  <a:moveTo>
                    <a:pt x="622300" y="0"/>
                  </a:moveTo>
                  <a:lnTo>
                    <a:pt x="590235" y="51829"/>
                  </a:lnTo>
                  <a:lnTo>
                    <a:pt x="558190" y="102669"/>
                  </a:lnTo>
                  <a:lnTo>
                    <a:pt x="526183" y="151531"/>
                  </a:lnTo>
                  <a:lnTo>
                    <a:pt x="494233" y="197426"/>
                  </a:lnTo>
                  <a:lnTo>
                    <a:pt x="462359" y="239364"/>
                  </a:lnTo>
                  <a:lnTo>
                    <a:pt x="430581" y="276356"/>
                  </a:lnTo>
                  <a:lnTo>
                    <a:pt x="398916" y="307413"/>
                  </a:lnTo>
                  <a:lnTo>
                    <a:pt x="367385" y="331546"/>
                  </a:lnTo>
                  <a:lnTo>
                    <a:pt x="304800" y="355083"/>
                  </a:lnTo>
                  <a:lnTo>
                    <a:pt x="213419" y="311094"/>
                  </a:lnTo>
                  <a:lnTo>
                    <a:pt x="113506" y="206075"/>
                  </a:lnTo>
                  <a:lnTo>
                    <a:pt x="33039" y="99470"/>
                  </a:lnTo>
                  <a:lnTo>
                    <a:pt x="0" y="50726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40624" y="3965448"/>
              <a:ext cx="548640" cy="5486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86725" y="3987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86725" y="3987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8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287577" y="5037835"/>
            <a:ext cx="325183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specialized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cell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5" dirty="0">
                <a:latin typeface="Carlito"/>
                <a:cs typeface="Carlito"/>
              </a:rPr>
              <a:t>e.g. </a:t>
            </a:r>
            <a:r>
              <a:rPr sz="2400" spc="-5" dirty="0">
                <a:latin typeface="Carlito"/>
                <a:cs typeface="Carlito"/>
              </a:rPr>
              <a:t>muscle cell, </a:t>
            </a:r>
            <a:r>
              <a:rPr sz="2400" dirty="0">
                <a:latin typeface="Carlito"/>
                <a:cs typeface="Carlito"/>
              </a:rPr>
              <a:t>nerve</a:t>
            </a:r>
            <a:r>
              <a:rPr sz="2400" spc="-6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cell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68565" y="2255011"/>
            <a:ext cx="227838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FF0000"/>
                </a:solidFill>
                <a:latin typeface="Carlito"/>
                <a:cs typeface="Carlito"/>
              </a:rPr>
              <a:t>DIFFERENTIATION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(specializing)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9250" y="3153156"/>
            <a:ext cx="1664970" cy="99504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90"/>
              </a:lnSpc>
              <a:spcBef>
                <a:spcPts val="265"/>
              </a:spcBef>
            </a:pPr>
            <a:r>
              <a:rPr sz="3200" spc="-5" dirty="0">
                <a:solidFill>
                  <a:srgbClr val="7030A0"/>
                </a:solidFill>
                <a:latin typeface="Carlito"/>
                <a:cs typeface="Carlito"/>
              </a:rPr>
              <a:t>A</a:t>
            </a:r>
            <a:r>
              <a:rPr sz="3200" spc="-60" dirty="0">
                <a:solidFill>
                  <a:srgbClr val="7030A0"/>
                </a:solidFill>
                <a:latin typeface="Carlito"/>
                <a:cs typeface="Carlito"/>
              </a:rPr>
              <a:t>s</a:t>
            </a:r>
            <a:r>
              <a:rPr sz="3200" dirty="0">
                <a:solidFill>
                  <a:srgbClr val="7030A0"/>
                </a:solidFill>
                <a:latin typeface="Carlito"/>
                <a:cs typeface="Carlito"/>
              </a:rPr>
              <a:t>y</a:t>
            </a:r>
            <a:r>
              <a:rPr sz="3200" spc="5" dirty="0">
                <a:solidFill>
                  <a:srgbClr val="7030A0"/>
                </a:solidFill>
                <a:latin typeface="Carlito"/>
                <a:cs typeface="Carlito"/>
              </a:rPr>
              <a:t>m</a:t>
            </a:r>
            <a:r>
              <a:rPr sz="3200" spc="-25" dirty="0">
                <a:solidFill>
                  <a:srgbClr val="7030A0"/>
                </a:solidFill>
                <a:latin typeface="Carlito"/>
                <a:cs typeface="Carlito"/>
              </a:rPr>
              <a:t>e</a:t>
            </a:r>
            <a:r>
              <a:rPr sz="3200" dirty="0">
                <a:solidFill>
                  <a:srgbClr val="7030A0"/>
                </a:solidFill>
                <a:latin typeface="Carlito"/>
                <a:cs typeface="Carlito"/>
              </a:rPr>
              <a:t>t</a:t>
            </a:r>
            <a:r>
              <a:rPr sz="3200" spc="-5" dirty="0">
                <a:solidFill>
                  <a:srgbClr val="7030A0"/>
                </a:solidFill>
                <a:latin typeface="Carlito"/>
                <a:cs typeface="Carlito"/>
              </a:rPr>
              <a:t>r</a:t>
            </a:r>
            <a:r>
              <a:rPr sz="3200" dirty="0">
                <a:solidFill>
                  <a:srgbClr val="7030A0"/>
                </a:solidFill>
                <a:latin typeface="Carlito"/>
                <a:cs typeface="Carlito"/>
              </a:rPr>
              <a:t>ic  </a:t>
            </a:r>
            <a:r>
              <a:rPr sz="3200" spc="-5" dirty="0">
                <a:solidFill>
                  <a:srgbClr val="7030A0"/>
                </a:solidFill>
                <a:latin typeface="Carlito"/>
                <a:cs typeface="Carlito"/>
              </a:rPr>
              <a:t>Division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6990" y="0"/>
            <a:ext cx="4207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solidFill>
                  <a:srgbClr val="000000"/>
                </a:solidFill>
                <a:latin typeface="Carlito"/>
                <a:cs typeface="Carlito"/>
              </a:rPr>
              <a:t>What </a:t>
            </a:r>
            <a:r>
              <a:rPr sz="4000" b="1" dirty="0">
                <a:solidFill>
                  <a:srgbClr val="000000"/>
                </a:solidFill>
                <a:latin typeface="Carlito"/>
                <a:cs typeface="Carlito"/>
              </a:rPr>
              <a:t>is a </a:t>
            </a:r>
            <a:r>
              <a:rPr sz="4000" b="1" spc="-30" dirty="0">
                <a:solidFill>
                  <a:srgbClr val="000000"/>
                </a:solidFill>
                <a:latin typeface="Carlito"/>
                <a:cs typeface="Carlito"/>
              </a:rPr>
              <a:t>stem</a:t>
            </a:r>
            <a:r>
              <a:rPr sz="4000" b="1" spc="-5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4000" b="1" spc="-5" dirty="0">
                <a:solidFill>
                  <a:srgbClr val="000000"/>
                </a:solidFill>
                <a:latin typeface="Carlito"/>
                <a:cs typeface="Carlito"/>
              </a:rPr>
              <a:t>cell?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7088" y="5239003"/>
            <a:ext cx="2602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Identical stem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58184" y="999744"/>
            <a:ext cx="1024255" cy="969644"/>
            <a:chOff x="3758184" y="999744"/>
            <a:chExt cx="1024255" cy="969644"/>
          </a:xfrm>
        </p:grpSpPr>
        <p:sp>
          <p:nvSpPr>
            <p:cNvPr id="5" name="object 5"/>
            <p:cNvSpPr/>
            <p:nvPr/>
          </p:nvSpPr>
          <p:spPr>
            <a:xfrm>
              <a:off x="3758184" y="999744"/>
              <a:ext cx="1024127" cy="969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8013" y="1035850"/>
              <a:ext cx="906780" cy="850900"/>
            </a:xfrm>
            <a:custGeom>
              <a:avLst/>
              <a:gdLst/>
              <a:ahLst/>
              <a:cxnLst/>
              <a:rect l="l" t="t" r="r" b="b"/>
              <a:pathLst>
                <a:path w="906779" h="850900">
                  <a:moveTo>
                    <a:pt x="453250" y="0"/>
                  </a:moveTo>
                  <a:lnTo>
                    <a:pt x="403864" y="2496"/>
                  </a:lnTo>
                  <a:lnTo>
                    <a:pt x="356019" y="9812"/>
                  </a:lnTo>
                  <a:lnTo>
                    <a:pt x="309990" y="21689"/>
                  </a:lnTo>
                  <a:lnTo>
                    <a:pt x="266054" y="37866"/>
                  </a:lnTo>
                  <a:lnTo>
                    <a:pt x="224488" y="58085"/>
                  </a:lnTo>
                  <a:lnTo>
                    <a:pt x="185569" y="82085"/>
                  </a:lnTo>
                  <a:lnTo>
                    <a:pt x="149572" y="109608"/>
                  </a:lnTo>
                  <a:lnTo>
                    <a:pt x="116774" y="140393"/>
                  </a:lnTo>
                  <a:lnTo>
                    <a:pt x="87452" y="174182"/>
                  </a:lnTo>
                  <a:lnTo>
                    <a:pt x="61883" y="210714"/>
                  </a:lnTo>
                  <a:lnTo>
                    <a:pt x="40342" y="249731"/>
                  </a:lnTo>
                  <a:lnTo>
                    <a:pt x="23107" y="290972"/>
                  </a:lnTo>
                  <a:lnTo>
                    <a:pt x="10454" y="334179"/>
                  </a:lnTo>
                  <a:lnTo>
                    <a:pt x="2659" y="379091"/>
                  </a:lnTo>
                  <a:lnTo>
                    <a:pt x="0" y="425450"/>
                  </a:lnTo>
                  <a:lnTo>
                    <a:pt x="2659" y="471806"/>
                  </a:lnTo>
                  <a:lnTo>
                    <a:pt x="10454" y="516716"/>
                  </a:lnTo>
                  <a:lnTo>
                    <a:pt x="23107" y="559922"/>
                  </a:lnTo>
                  <a:lnTo>
                    <a:pt x="40342" y="601163"/>
                  </a:lnTo>
                  <a:lnTo>
                    <a:pt x="61883" y="640179"/>
                  </a:lnTo>
                  <a:lnTo>
                    <a:pt x="87452" y="676712"/>
                  </a:lnTo>
                  <a:lnTo>
                    <a:pt x="116774" y="710501"/>
                  </a:lnTo>
                  <a:lnTo>
                    <a:pt x="149572" y="741287"/>
                  </a:lnTo>
                  <a:lnTo>
                    <a:pt x="185569" y="768810"/>
                  </a:lnTo>
                  <a:lnTo>
                    <a:pt x="224488" y="792812"/>
                  </a:lnTo>
                  <a:lnTo>
                    <a:pt x="266054" y="813031"/>
                  </a:lnTo>
                  <a:lnTo>
                    <a:pt x="309990" y="829209"/>
                  </a:lnTo>
                  <a:lnTo>
                    <a:pt x="356019" y="841086"/>
                  </a:lnTo>
                  <a:lnTo>
                    <a:pt x="403864" y="848403"/>
                  </a:lnTo>
                  <a:lnTo>
                    <a:pt x="453250" y="850900"/>
                  </a:lnTo>
                  <a:lnTo>
                    <a:pt x="502638" y="848403"/>
                  </a:lnTo>
                  <a:lnTo>
                    <a:pt x="550485" y="841086"/>
                  </a:lnTo>
                  <a:lnTo>
                    <a:pt x="596514" y="829209"/>
                  </a:lnTo>
                  <a:lnTo>
                    <a:pt x="640451" y="813031"/>
                  </a:lnTo>
                  <a:lnTo>
                    <a:pt x="682017" y="792812"/>
                  </a:lnTo>
                  <a:lnTo>
                    <a:pt x="720936" y="768810"/>
                  </a:lnTo>
                  <a:lnTo>
                    <a:pt x="756933" y="741287"/>
                  </a:lnTo>
                  <a:lnTo>
                    <a:pt x="789730" y="710501"/>
                  </a:lnTo>
                  <a:lnTo>
                    <a:pt x="819051" y="676712"/>
                  </a:lnTo>
                  <a:lnTo>
                    <a:pt x="844620" y="640179"/>
                  </a:lnTo>
                  <a:lnTo>
                    <a:pt x="866159" y="601163"/>
                  </a:lnTo>
                  <a:lnTo>
                    <a:pt x="883394" y="559922"/>
                  </a:lnTo>
                  <a:lnTo>
                    <a:pt x="896046" y="516716"/>
                  </a:lnTo>
                  <a:lnTo>
                    <a:pt x="903841" y="471806"/>
                  </a:lnTo>
                  <a:lnTo>
                    <a:pt x="906500" y="425450"/>
                  </a:lnTo>
                  <a:lnTo>
                    <a:pt x="903841" y="379091"/>
                  </a:lnTo>
                  <a:lnTo>
                    <a:pt x="896046" y="334179"/>
                  </a:lnTo>
                  <a:lnTo>
                    <a:pt x="883394" y="290972"/>
                  </a:lnTo>
                  <a:lnTo>
                    <a:pt x="866159" y="249731"/>
                  </a:lnTo>
                  <a:lnTo>
                    <a:pt x="844620" y="210714"/>
                  </a:lnTo>
                  <a:lnTo>
                    <a:pt x="819051" y="174182"/>
                  </a:lnTo>
                  <a:lnTo>
                    <a:pt x="789730" y="140393"/>
                  </a:lnTo>
                  <a:lnTo>
                    <a:pt x="756933" y="109608"/>
                  </a:lnTo>
                  <a:lnTo>
                    <a:pt x="720936" y="82085"/>
                  </a:lnTo>
                  <a:lnTo>
                    <a:pt x="682017" y="58085"/>
                  </a:lnTo>
                  <a:lnTo>
                    <a:pt x="640451" y="37866"/>
                  </a:lnTo>
                  <a:lnTo>
                    <a:pt x="596514" y="21689"/>
                  </a:lnTo>
                  <a:lnTo>
                    <a:pt x="550485" y="9812"/>
                  </a:lnTo>
                  <a:lnTo>
                    <a:pt x="502638" y="2496"/>
                  </a:lnTo>
                  <a:lnTo>
                    <a:pt x="45325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8014" y="1035850"/>
              <a:ext cx="906780" cy="850900"/>
            </a:xfrm>
            <a:custGeom>
              <a:avLst/>
              <a:gdLst/>
              <a:ahLst/>
              <a:cxnLst/>
              <a:rect l="l" t="t" r="r" b="b"/>
              <a:pathLst>
                <a:path w="906779" h="850900">
                  <a:moveTo>
                    <a:pt x="453250" y="0"/>
                  </a:moveTo>
                  <a:lnTo>
                    <a:pt x="502636" y="2496"/>
                  </a:lnTo>
                  <a:lnTo>
                    <a:pt x="550482" y="9812"/>
                  </a:lnTo>
                  <a:lnTo>
                    <a:pt x="596511" y="21689"/>
                  </a:lnTo>
                  <a:lnTo>
                    <a:pt x="640447" y="37867"/>
                  </a:lnTo>
                  <a:lnTo>
                    <a:pt x="682013" y="58086"/>
                  </a:lnTo>
                  <a:lnTo>
                    <a:pt x="720933" y="82087"/>
                  </a:lnTo>
                  <a:lnTo>
                    <a:pt x="756929" y="109610"/>
                  </a:lnTo>
                  <a:lnTo>
                    <a:pt x="789727" y="140396"/>
                  </a:lnTo>
                  <a:lnTo>
                    <a:pt x="819048" y="174185"/>
                  </a:lnTo>
                  <a:lnTo>
                    <a:pt x="844617" y="210717"/>
                  </a:lnTo>
                  <a:lnTo>
                    <a:pt x="866157" y="249734"/>
                  </a:lnTo>
                  <a:lnTo>
                    <a:pt x="883392" y="290975"/>
                  </a:lnTo>
                  <a:lnTo>
                    <a:pt x="896045" y="334181"/>
                  </a:lnTo>
                  <a:lnTo>
                    <a:pt x="903839" y="379092"/>
                  </a:lnTo>
                  <a:lnTo>
                    <a:pt x="906499" y="425450"/>
                  </a:lnTo>
                  <a:lnTo>
                    <a:pt x="903839" y="471807"/>
                  </a:lnTo>
                  <a:lnTo>
                    <a:pt x="896045" y="516719"/>
                  </a:lnTo>
                  <a:lnTo>
                    <a:pt x="883392" y="559925"/>
                  </a:lnTo>
                  <a:lnTo>
                    <a:pt x="866157" y="601166"/>
                  </a:lnTo>
                  <a:lnTo>
                    <a:pt x="844617" y="640182"/>
                  </a:lnTo>
                  <a:lnTo>
                    <a:pt x="819048" y="676715"/>
                  </a:lnTo>
                  <a:lnTo>
                    <a:pt x="789727" y="710504"/>
                  </a:lnTo>
                  <a:lnTo>
                    <a:pt x="756929" y="741290"/>
                  </a:lnTo>
                  <a:lnTo>
                    <a:pt x="720933" y="768813"/>
                  </a:lnTo>
                  <a:lnTo>
                    <a:pt x="682013" y="792813"/>
                  </a:lnTo>
                  <a:lnTo>
                    <a:pt x="640447" y="813032"/>
                  </a:lnTo>
                  <a:lnTo>
                    <a:pt x="596511" y="829210"/>
                  </a:lnTo>
                  <a:lnTo>
                    <a:pt x="550482" y="841087"/>
                  </a:lnTo>
                  <a:lnTo>
                    <a:pt x="502636" y="848403"/>
                  </a:lnTo>
                  <a:lnTo>
                    <a:pt x="453250" y="850900"/>
                  </a:lnTo>
                  <a:lnTo>
                    <a:pt x="403863" y="848403"/>
                  </a:lnTo>
                  <a:lnTo>
                    <a:pt x="356017" y="841087"/>
                  </a:lnTo>
                  <a:lnTo>
                    <a:pt x="309988" y="829210"/>
                  </a:lnTo>
                  <a:lnTo>
                    <a:pt x="266052" y="813032"/>
                  </a:lnTo>
                  <a:lnTo>
                    <a:pt x="224486" y="792813"/>
                  </a:lnTo>
                  <a:lnTo>
                    <a:pt x="185566" y="768813"/>
                  </a:lnTo>
                  <a:lnTo>
                    <a:pt x="149569" y="741290"/>
                  </a:lnTo>
                  <a:lnTo>
                    <a:pt x="116772" y="710504"/>
                  </a:lnTo>
                  <a:lnTo>
                    <a:pt x="87451" y="676715"/>
                  </a:lnTo>
                  <a:lnTo>
                    <a:pt x="61881" y="640182"/>
                  </a:lnTo>
                  <a:lnTo>
                    <a:pt x="40341" y="601166"/>
                  </a:lnTo>
                  <a:lnTo>
                    <a:pt x="23107" y="559925"/>
                  </a:lnTo>
                  <a:lnTo>
                    <a:pt x="10454" y="516719"/>
                  </a:lnTo>
                  <a:lnTo>
                    <a:pt x="2659" y="471807"/>
                  </a:lnTo>
                  <a:lnTo>
                    <a:pt x="0" y="425450"/>
                  </a:lnTo>
                  <a:lnTo>
                    <a:pt x="2659" y="379092"/>
                  </a:lnTo>
                  <a:lnTo>
                    <a:pt x="10454" y="334181"/>
                  </a:lnTo>
                  <a:lnTo>
                    <a:pt x="23107" y="290975"/>
                  </a:lnTo>
                  <a:lnTo>
                    <a:pt x="40341" y="249734"/>
                  </a:lnTo>
                  <a:lnTo>
                    <a:pt x="61881" y="210717"/>
                  </a:lnTo>
                  <a:lnTo>
                    <a:pt x="87451" y="174185"/>
                  </a:lnTo>
                  <a:lnTo>
                    <a:pt x="116772" y="140396"/>
                  </a:lnTo>
                  <a:lnTo>
                    <a:pt x="149569" y="109610"/>
                  </a:lnTo>
                  <a:lnTo>
                    <a:pt x="185566" y="82087"/>
                  </a:lnTo>
                  <a:lnTo>
                    <a:pt x="224486" y="58086"/>
                  </a:lnTo>
                  <a:lnTo>
                    <a:pt x="266052" y="37867"/>
                  </a:lnTo>
                  <a:lnTo>
                    <a:pt x="309988" y="21689"/>
                  </a:lnTo>
                  <a:lnTo>
                    <a:pt x="356017" y="9812"/>
                  </a:lnTo>
                  <a:lnTo>
                    <a:pt x="403863" y="2496"/>
                  </a:lnTo>
                  <a:lnTo>
                    <a:pt x="45325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1272" y="1295400"/>
              <a:ext cx="381000" cy="3779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28325" y="1319479"/>
              <a:ext cx="286385" cy="283845"/>
            </a:xfrm>
            <a:custGeom>
              <a:avLst/>
              <a:gdLst/>
              <a:ahLst/>
              <a:cxnLst/>
              <a:rect l="l" t="t" r="r" b="b"/>
              <a:pathLst>
                <a:path w="286385" h="283844">
                  <a:moveTo>
                    <a:pt x="143103" y="0"/>
                  </a:moveTo>
                  <a:lnTo>
                    <a:pt x="97872" y="7229"/>
                  </a:lnTo>
                  <a:lnTo>
                    <a:pt x="58589" y="27360"/>
                  </a:lnTo>
                  <a:lnTo>
                    <a:pt x="27611" y="58057"/>
                  </a:lnTo>
                  <a:lnTo>
                    <a:pt x="7295" y="96984"/>
                  </a:lnTo>
                  <a:lnTo>
                    <a:pt x="0" y="141808"/>
                  </a:lnTo>
                  <a:lnTo>
                    <a:pt x="7295" y="186637"/>
                  </a:lnTo>
                  <a:lnTo>
                    <a:pt x="27611" y="225569"/>
                  </a:lnTo>
                  <a:lnTo>
                    <a:pt x="58589" y="256268"/>
                  </a:lnTo>
                  <a:lnTo>
                    <a:pt x="97872" y="276399"/>
                  </a:lnTo>
                  <a:lnTo>
                    <a:pt x="143103" y="283629"/>
                  </a:lnTo>
                  <a:lnTo>
                    <a:pt x="188339" y="276399"/>
                  </a:lnTo>
                  <a:lnTo>
                    <a:pt x="227623" y="256268"/>
                  </a:lnTo>
                  <a:lnTo>
                    <a:pt x="258599" y="225569"/>
                  </a:lnTo>
                  <a:lnTo>
                    <a:pt x="278912" y="186637"/>
                  </a:lnTo>
                  <a:lnTo>
                    <a:pt x="286207" y="141808"/>
                  </a:lnTo>
                  <a:lnTo>
                    <a:pt x="278912" y="96984"/>
                  </a:lnTo>
                  <a:lnTo>
                    <a:pt x="258599" y="58057"/>
                  </a:lnTo>
                  <a:lnTo>
                    <a:pt x="227623" y="27360"/>
                  </a:lnTo>
                  <a:lnTo>
                    <a:pt x="188339" y="7229"/>
                  </a:lnTo>
                  <a:lnTo>
                    <a:pt x="1431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28318" y="1319479"/>
              <a:ext cx="286385" cy="283845"/>
            </a:xfrm>
            <a:custGeom>
              <a:avLst/>
              <a:gdLst/>
              <a:ahLst/>
              <a:cxnLst/>
              <a:rect l="l" t="t" r="r" b="b"/>
              <a:pathLst>
                <a:path w="286385" h="283844">
                  <a:moveTo>
                    <a:pt x="143107" y="0"/>
                  </a:moveTo>
                  <a:lnTo>
                    <a:pt x="188339" y="7229"/>
                  </a:lnTo>
                  <a:lnTo>
                    <a:pt x="227624" y="27362"/>
                  </a:lnTo>
                  <a:lnTo>
                    <a:pt x="258602" y="58061"/>
                  </a:lnTo>
                  <a:lnTo>
                    <a:pt x="278918" y="96991"/>
                  </a:lnTo>
                  <a:lnTo>
                    <a:pt x="286214" y="141816"/>
                  </a:lnTo>
                  <a:lnTo>
                    <a:pt x="278918" y="186640"/>
                  </a:lnTo>
                  <a:lnTo>
                    <a:pt x="258602" y="225570"/>
                  </a:lnTo>
                  <a:lnTo>
                    <a:pt x="227624" y="256269"/>
                  </a:lnTo>
                  <a:lnTo>
                    <a:pt x="188339" y="276401"/>
                  </a:lnTo>
                  <a:lnTo>
                    <a:pt x="143107" y="283631"/>
                  </a:lnTo>
                  <a:lnTo>
                    <a:pt x="97874" y="276401"/>
                  </a:lnTo>
                  <a:lnTo>
                    <a:pt x="58589" y="256269"/>
                  </a:lnTo>
                  <a:lnTo>
                    <a:pt x="27611" y="225570"/>
                  </a:lnTo>
                  <a:lnTo>
                    <a:pt x="7295" y="186640"/>
                  </a:lnTo>
                  <a:lnTo>
                    <a:pt x="0" y="141816"/>
                  </a:lnTo>
                  <a:lnTo>
                    <a:pt x="7295" y="96991"/>
                  </a:lnTo>
                  <a:lnTo>
                    <a:pt x="27611" y="58061"/>
                  </a:lnTo>
                  <a:lnTo>
                    <a:pt x="58589" y="27362"/>
                  </a:lnTo>
                  <a:lnTo>
                    <a:pt x="97874" y="7229"/>
                  </a:lnTo>
                  <a:lnTo>
                    <a:pt x="143107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261103" y="4111752"/>
            <a:ext cx="1024255" cy="966469"/>
            <a:chOff x="4261103" y="4111752"/>
            <a:chExt cx="1024255" cy="966469"/>
          </a:xfrm>
        </p:grpSpPr>
        <p:sp>
          <p:nvSpPr>
            <p:cNvPr id="12" name="object 12"/>
            <p:cNvSpPr/>
            <p:nvPr/>
          </p:nvSpPr>
          <p:spPr>
            <a:xfrm>
              <a:off x="4261103" y="4111752"/>
              <a:ext cx="1024127" cy="966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8901" y="4146550"/>
              <a:ext cx="908685" cy="850900"/>
            </a:xfrm>
            <a:custGeom>
              <a:avLst/>
              <a:gdLst/>
              <a:ahLst/>
              <a:cxnLst/>
              <a:rect l="l" t="t" r="r" b="b"/>
              <a:pathLst>
                <a:path w="908685" h="850900">
                  <a:moveTo>
                    <a:pt x="454037" y="0"/>
                  </a:moveTo>
                  <a:lnTo>
                    <a:pt x="404564" y="2496"/>
                  </a:lnTo>
                  <a:lnTo>
                    <a:pt x="356634" y="9812"/>
                  </a:lnTo>
                  <a:lnTo>
                    <a:pt x="310525" y="21689"/>
                  </a:lnTo>
                  <a:lnTo>
                    <a:pt x="266512" y="37866"/>
                  </a:lnTo>
                  <a:lnTo>
                    <a:pt x="224874" y="58085"/>
                  </a:lnTo>
                  <a:lnTo>
                    <a:pt x="185887" y="82085"/>
                  </a:lnTo>
                  <a:lnTo>
                    <a:pt x="149828" y="109608"/>
                  </a:lnTo>
                  <a:lnTo>
                    <a:pt x="116974" y="140393"/>
                  </a:lnTo>
                  <a:lnTo>
                    <a:pt x="87601" y="174182"/>
                  </a:lnTo>
                  <a:lnTo>
                    <a:pt x="61988" y="210714"/>
                  </a:lnTo>
                  <a:lnTo>
                    <a:pt x="40411" y="249731"/>
                  </a:lnTo>
                  <a:lnTo>
                    <a:pt x="23146" y="290972"/>
                  </a:lnTo>
                  <a:lnTo>
                    <a:pt x="10472" y="334179"/>
                  </a:lnTo>
                  <a:lnTo>
                    <a:pt x="2664" y="379091"/>
                  </a:lnTo>
                  <a:lnTo>
                    <a:pt x="0" y="425450"/>
                  </a:lnTo>
                  <a:lnTo>
                    <a:pt x="2664" y="471808"/>
                  </a:lnTo>
                  <a:lnTo>
                    <a:pt x="10472" y="516720"/>
                  </a:lnTo>
                  <a:lnTo>
                    <a:pt x="23146" y="559927"/>
                  </a:lnTo>
                  <a:lnTo>
                    <a:pt x="40411" y="601168"/>
                  </a:lnTo>
                  <a:lnTo>
                    <a:pt x="61988" y="640185"/>
                  </a:lnTo>
                  <a:lnTo>
                    <a:pt x="87601" y="676717"/>
                  </a:lnTo>
                  <a:lnTo>
                    <a:pt x="116974" y="710506"/>
                  </a:lnTo>
                  <a:lnTo>
                    <a:pt x="149828" y="741291"/>
                  </a:lnTo>
                  <a:lnTo>
                    <a:pt x="185887" y="768814"/>
                  </a:lnTo>
                  <a:lnTo>
                    <a:pt x="224874" y="792814"/>
                  </a:lnTo>
                  <a:lnTo>
                    <a:pt x="266512" y="813033"/>
                  </a:lnTo>
                  <a:lnTo>
                    <a:pt x="310525" y="829210"/>
                  </a:lnTo>
                  <a:lnTo>
                    <a:pt x="356634" y="841087"/>
                  </a:lnTo>
                  <a:lnTo>
                    <a:pt x="404564" y="848403"/>
                  </a:lnTo>
                  <a:lnTo>
                    <a:pt x="454037" y="850900"/>
                  </a:lnTo>
                  <a:lnTo>
                    <a:pt x="503510" y="848403"/>
                  </a:lnTo>
                  <a:lnTo>
                    <a:pt x="551440" y="841087"/>
                  </a:lnTo>
                  <a:lnTo>
                    <a:pt x="597550" y="829210"/>
                  </a:lnTo>
                  <a:lnTo>
                    <a:pt x="641562" y="813033"/>
                  </a:lnTo>
                  <a:lnTo>
                    <a:pt x="683200" y="792814"/>
                  </a:lnTo>
                  <a:lnTo>
                    <a:pt x="722187" y="768814"/>
                  </a:lnTo>
                  <a:lnTo>
                    <a:pt x="758247" y="741291"/>
                  </a:lnTo>
                  <a:lnTo>
                    <a:pt x="791101" y="710506"/>
                  </a:lnTo>
                  <a:lnTo>
                    <a:pt x="820473" y="676717"/>
                  </a:lnTo>
                  <a:lnTo>
                    <a:pt x="846086" y="640185"/>
                  </a:lnTo>
                  <a:lnTo>
                    <a:pt x="867664" y="601168"/>
                  </a:lnTo>
                  <a:lnTo>
                    <a:pt x="884928" y="559927"/>
                  </a:lnTo>
                  <a:lnTo>
                    <a:pt x="897603" y="516720"/>
                  </a:lnTo>
                  <a:lnTo>
                    <a:pt x="905411" y="471808"/>
                  </a:lnTo>
                  <a:lnTo>
                    <a:pt x="908075" y="425450"/>
                  </a:lnTo>
                  <a:lnTo>
                    <a:pt x="905411" y="379091"/>
                  </a:lnTo>
                  <a:lnTo>
                    <a:pt x="897603" y="334179"/>
                  </a:lnTo>
                  <a:lnTo>
                    <a:pt x="884928" y="290972"/>
                  </a:lnTo>
                  <a:lnTo>
                    <a:pt x="867664" y="249731"/>
                  </a:lnTo>
                  <a:lnTo>
                    <a:pt x="846086" y="210714"/>
                  </a:lnTo>
                  <a:lnTo>
                    <a:pt x="820473" y="174182"/>
                  </a:lnTo>
                  <a:lnTo>
                    <a:pt x="791101" y="140393"/>
                  </a:lnTo>
                  <a:lnTo>
                    <a:pt x="758247" y="109608"/>
                  </a:lnTo>
                  <a:lnTo>
                    <a:pt x="722187" y="82085"/>
                  </a:lnTo>
                  <a:lnTo>
                    <a:pt x="683200" y="58085"/>
                  </a:lnTo>
                  <a:lnTo>
                    <a:pt x="641562" y="37866"/>
                  </a:lnTo>
                  <a:lnTo>
                    <a:pt x="597550" y="21689"/>
                  </a:lnTo>
                  <a:lnTo>
                    <a:pt x="551440" y="9812"/>
                  </a:lnTo>
                  <a:lnTo>
                    <a:pt x="503510" y="2496"/>
                  </a:lnTo>
                  <a:lnTo>
                    <a:pt x="45403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18890" y="4146550"/>
              <a:ext cx="908685" cy="850900"/>
            </a:xfrm>
            <a:custGeom>
              <a:avLst/>
              <a:gdLst/>
              <a:ahLst/>
              <a:cxnLst/>
              <a:rect l="l" t="t" r="r" b="b"/>
              <a:pathLst>
                <a:path w="908685" h="850900">
                  <a:moveTo>
                    <a:pt x="454043" y="0"/>
                  </a:moveTo>
                  <a:lnTo>
                    <a:pt x="503516" y="2496"/>
                  </a:lnTo>
                  <a:lnTo>
                    <a:pt x="551446" y="9812"/>
                  </a:lnTo>
                  <a:lnTo>
                    <a:pt x="597556" y="21689"/>
                  </a:lnTo>
                  <a:lnTo>
                    <a:pt x="641568" y="37867"/>
                  </a:lnTo>
                  <a:lnTo>
                    <a:pt x="683207" y="58086"/>
                  </a:lnTo>
                  <a:lnTo>
                    <a:pt x="722195" y="82087"/>
                  </a:lnTo>
                  <a:lnTo>
                    <a:pt x="758255" y="109610"/>
                  </a:lnTo>
                  <a:lnTo>
                    <a:pt x="791109" y="140396"/>
                  </a:lnTo>
                  <a:lnTo>
                    <a:pt x="820482" y="174185"/>
                  </a:lnTo>
                  <a:lnTo>
                    <a:pt x="846096" y="210717"/>
                  </a:lnTo>
                  <a:lnTo>
                    <a:pt x="867674" y="249734"/>
                  </a:lnTo>
                  <a:lnTo>
                    <a:pt x="884939" y="290975"/>
                  </a:lnTo>
                  <a:lnTo>
                    <a:pt x="897614" y="334181"/>
                  </a:lnTo>
                  <a:lnTo>
                    <a:pt x="905422" y="379092"/>
                  </a:lnTo>
                  <a:lnTo>
                    <a:pt x="908086" y="425450"/>
                  </a:lnTo>
                  <a:lnTo>
                    <a:pt x="905422" y="471807"/>
                  </a:lnTo>
                  <a:lnTo>
                    <a:pt x="897614" y="516719"/>
                  </a:lnTo>
                  <a:lnTo>
                    <a:pt x="884939" y="559925"/>
                  </a:lnTo>
                  <a:lnTo>
                    <a:pt x="867674" y="601166"/>
                  </a:lnTo>
                  <a:lnTo>
                    <a:pt x="846096" y="640182"/>
                  </a:lnTo>
                  <a:lnTo>
                    <a:pt x="820482" y="676715"/>
                  </a:lnTo>
                  <a:lnTo>
                    <a:pt x="791109" y="710504"/>
                  </a:lnTo>
                  <a:lnTo>
                    <a:pt x="758255" y="741290"/>
                  </a:lnTo>
                  <a:lnTo>
                    <a:pt x="722195" y="768813"/>
                  </a:lnTo>
                  <a:lnTo>
                    <a:pt x="683207" y="792813"/>
                  </a:lnTo>
                  <a:lnTo>
                    <a:pt x="641568" y="813032"/>
                  </a:lnTo>
                  <a:lnTo>
                    <a:pt x="597556" y="829210"/>
                  </a:lnTo>
                  <a:lnTo>
                    <a:pt x="551446" y="841087"/>
                  </a:lnTo>
                  <a:lnTo>
                    <a:pt x="503516" y="848403"/>
                  </a:lnTo>
                  <a:lnTo>
                    <a:pt x="454043" y="850900"/>
                  </a:lnTo>
                  <a:lnTo>
                    <a:pt x="404570" y="848403"/>
                  </a:lnTo>
                  <a:lnTo>
                    <a:pt x="356640" y="841087"/>
                  </a:lnTo>
                  <a:lnTo>
                    <a:pt x="310530" y="829210"/>
                  </a:lnTo>
                  <a:lnTo>
                    <a:pt x="266517" y="813032"/>
                  </a:lnTo>
                  <a:lnTo>
                    <a:pt x="224878" y="792813"/>
                  </a:lnTo>
                  <a:lnTo>
                    <a:pt x="185891" y="768813"/>
                  </a:lnTo>
                  <a:lnTo>
                    <a:pt x="149831" y="741290"/>
                  </a:lnTo>
                  <a:lnTo>
                    <a:pt x="116976" y="710504"/>
                  </a:lnTo>
                  <a:lnTo>
                    <a:pt x="87604" y="676715"/>
                  </a:lnTo>
                  <a:lnTo>
                    <a:pt x="61990" y="640182"/>
                  </a:lnTo>
                  <a:lnTo>
                    <a:pt x="40412" y="601166"/>
                  </a:lnTo>
                  <a:lnTo>
                    <a:pt x="23147" y="559925"/>
                  </a:lnTo>
                  <a:lnTo>
                    <a:pt x="10472" y="516719"/>
                  </a:lnTo>
                  <a:lnTo>
                    <a:pt x="2664" y="471807"/>
                  </a:lnTo>
                  <a:lnTo>
                    <a:pt x="0" y="425450"/>
                  </a:lnTo>
                  <a:lnTo>
                    <a:pt x="2664" y="379092"/>
                  </a:lnTo>
                  <a:lnTo>
                    <a:pt x="10472" y="334181"/>
                  </a:lnTo>
                  <a:lnTo>
                    <a:pt x="23147" y="290975"/>
                  </a:lnTo>
                  <a:lnTo>
                    <a:pt x="40412" y="249734"/>
                  </a:lnTo>
                  <a:lnTo>
                    <a:pt x="61990" y="210717"/>
                  </a:lnTo>
                  <a:lnTo>
                    <a:pt x="87604" y="174185"/>
                  </a:lnTo>
                  <a:lnTo>
                    <a:pt x="116976" y="140396"/>
                  </a:lnTo>
                  <a:lnTo>
                    <a:pt x="149831" y="109610"/>
                  </a:lnTo>
                  <a:lnTo>
                    <a:pt x="185891" y="82087"/>
                  </a:lnTo>
                  <a:lnTo>
                    <a:pt x="224878" y="58086"/>
                  </a:lnTo>
                  <a:lnTo>
                    <a:pt x="266517" y="37867"/>
                  </a:lnTo>
                  <a:lnTo>
                    <a:pt x="310530" y="21689"/>
                  </a:lnTo>
                  <a:lnTo>
                    <a:pt x="356640" y="9812"/>
                  </a:lnTo>
                  <a:lnTo>
                    <a:pt x="404570" y="2496"/>
                  </a:lnTo>
                  <a:lnTo>
                    <a:pt x="454043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9807" y="4407408"/>
              <a:ext cx="377951" cy="3749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5654" y="4430179"/>
              <a:ext cx="287020" cy="283845"/>
            </a:xfrm>
            <a:custGeom>
              <a:avLst/>
              <a:gdLst/>
              <a:ahLst/>
              <a:cxnLst/>
              <a:rect l="l" t="t" r="r" b="b"/>
              <a:pathLst>
                <a:path w="287020" h="283845">
                  <a:moveTo>
                    <a:pt x="143383" y="0"/>
                  </a:moveTo>
                  <a:lnTo>
                    <a:pt x="98064" y="7230"/>
                  </a:lnTo>
                  <a:lnTo>
                    <a:pt x="58704" y="27364"/>
                  </a:lnTo>
                  <a:lnTo>
                    <a:pt x="27665" y="58065"/>
                  </a:lnTo>
                  <a:lnTo>
                    <a:pt x="7310" y="96996"/>
                  </a:lnTo>
                  <a:lnTo>
                    <a:pt x="0" y="141820"/>
                  </a:lnTo>
                  <a:lnTo>
                    <a:pt x="7310" y="186645"/>
                  </a:lnTo>
                  <a:lnTo>
                    <a:pt x="27665" y="225576"/>
                  </a:lnTo>
                  <a:lnTo>
                    <a:pt x="58704" y="256277"/>
                  </a:lnTo>
                  <a:lnTo>
                    <a:pt x="98064" y="276411"/>
                  </a:lnTo>
                  <a:lnTo>
                    <a:pt x="143383" y="283641"/>
                  </a:lnTo>
                  <a:lnTo>
                    <a:pt x="188706" y="276411"/>
                  </a:lnTo>
                  <a:lnTo>
                    <a:pt x="228067" y="256277"/>
                  </a:lnTo>
                  <a:lnTo>
                    <a:pt x="259103" y="225576"/>
                  </a:lnTo>
                  <a:lnTo>
                    <a:pt x="279457" y="186645"/>
                  </a:lnTo>
                  <a:lnTo>
                    <a:pt x="286766" y="141820"/>
                  </a:lnTo>
                  <a:lnTo>
                    <a:pt x="279457" y="96996"/>
                  </a:lnTo>
                  <a:lnTo>
                    <a:pt x="259103" y="58065"/>
                  </a:lnTo>
                  <a:lnTo>
                    <a:pt x="228067" y="27364"/>
                  </a:lnTo>
                  <a:lnTo>
                    <a:pt x="188706" y="7230"/>
                  </a:lnTo>
                  <a:lnTo>
                    <a:pt x="1433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05656" y="4430179"/>
              <a:ext cx="287020" cy="283845"/>
            </a:xfrm>
            <a:custGeom>
              <a:avLst/>
              <a:gdLst/>
              <a:ahLst/>
              <a:cxnLst/>
              <a:rect l="l" t="t" r="r" b="b"/>
              <a:pathLst>
                <a:path w="287020" h="283845">
                  <a:moveTo>
                    <a:pt x="143382" y="0"/>
                  </a:moveTo>
                  <a:lnTo>
                    <a:pt x="188701" y="7229"/>
                  </a:lnTo>
                  <a:lnTo>
                    <a:pt x="228061" y="27362"/>
                  </a:lnTo>
                  <a:lnTo>
                    <a:pt x="259099" y="58061"/>
                  </a:lnTo>
                  <a:lnTo>
                    <a:pt x="279454" y="96991"/>
                  </a:lnTo>
                  <a:lnTo>
                    <a:pt x="286764" y="141816"/>
                  </a:lnTo>
                  <a:lnTo>
                    <a:pt x="279454" y="186641"/>
                  </a:lnTo>
                  <a:lnTo>
                    <a:pt x="259099" y="225571"/>
                  </a:lnTo>
                  <a:lnTo>
                    <a:pt x="228061" y="256270"/>
                  </a:lnTo>
                  <a:lnTo>
                    <a:pt x="188701" y="276403"/>
                  </a:lnTo>
                  <a:lnTo>
                    <a:pt x="143382" y="283633"/>
                  </a:lnTo>
                  <a:lnTo>
                    <a:pt x="98062" y="276403"/>
                  </a:lnTo>
                  <a:lnTo>
                    <a:pt x="58702" y="256270"/>
                  </a:lnTo>
                  <a:lnTo>
                    <a:pt x="27664" y="225571"/>
                  </a:lnTo>
                  <a:lnTo>
                    <a:pt x="7309" y="186641"/>
                  </a:lnTo>
                  <a:lnTo>
                    <a:pt x="0" y="141816"/>
                  </a:lnTo>
                  <a:lnTo>
                    <a:pt x="7309" y="96991"/>
                  </a:lnTo>
                  <a:lnTo>
                    <a:pt x="27664" y="58061"/>
                  </a:lnTo>
                  <a:lnTo>
                    <a:pt x="58702" y="27362"/>
                  </a:lnTo>
                  <a:lnTo>
                    <a:pt x="98062" y="7229"/>
                  </a:lnTo>
                  <a:lnTo>
                    <a:pt x="14338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185160" y="4108703"/>
            <a:ext cx="1024255" cy="969644"/>
            <a:chOff x="3185160" y="4108703"/>
            <a:chExt cx="1024255" cy="969644"/>
          </a:xfrm>
        </p:grpSpPr>
        <p:sp>
          <p:nvSpPr>
            <p:cNvPr id="19" name="object 19"/>
            <p:cNvSpPr/>
            <p:nvPr/>
          </p:nvSpPr>
          <p:spPr>
            <a:xfrm>
              <a:off x="3185160" y="4108703"/>
              <a:ext cx="1024127" cy="9692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44913" y="4145762"/>
              <a:ext cx="906780" cy="850900"/>
            </a:xfrm>
            <a:custGeom>
              <a:avLst/>
              <a:gdLst/>
              <a:ahLst/>
              <a:cxnLst/>
              <a:rect l="l" t="t" r="r" b="b"/>
              <a:pathLst>
                <a:path w="906779" h="850900">
                  <a:moveTo>
                    <a:pt x="453237" y="0"/>
                  </a:moveTo>
                  <a:lnTo>
                    <a:pt x="403852" y="2496"/>
                  </a:lnTo>
                  <a:lnTo>
                    <a:pt x="356007" y="9812"/>
                  </a:lnTo>
                  <a:lnTo>
                    <a:pt x="309979" y="21689"/>
                  </a:lnTo>
                  <a:lnTo>
                    <a:pt x="266044" y="37866"/>
                  </a:lnTo>
                  <a:lnTo>
                    <a:pt x="224479" y="58085"/>
                  </a:lnTo>
                  <a:lnTo>
                    <a:pt x="185561" y="82085"/>
                  </a:lnTo>
                  <a:lnTo>
                    <a:pt x="149565" y="109608"/>
                  </a:lnTo>
                  <a:lnTo>
                    <a:pt x="116768" y="140393"/>
                  </a:lnTo>
                  <a:lnTo>
                    <a:pt x="87448" y="174182"/>
                  </a:lnTo>
                  <a:lnTo>
                    <a:pt x="61880" y="210714"/>
                  </a:lnTo>
                  <a:lnTo>
                    <a:pt x="40340" y="249731"/>
                  </a:lnTo>
                  <a:lnTo>
                    <a:pt x="23106" y="290972"/>
                  </a:lnTo>
                  <a:lnTo>
                    <a:pt x="10453" y="334179"/>
                  </a:lnTo>
                  <a:lnTo>
                    <a:pt x="2659" y="379091"/>
                  </a:lnTo>
                  <a:lnTo>
                    <a:pt x="0" y="425450"/>
                  </a:lnTo>
                  <a:lnTo>
                    <a:pt x="2659" y="471806"/>
                  </a:lnTo>
                  <a:lnTo>
                    <a:pt x="10453" y="516716"/>
                  </a:lnTo>
                  <a:lnTo>
                    <a:pt x="23106" y="559922"/>
                  </a:lnTo>
                  <a:lnTo>
                    <a:pt x="40340" y="601163"/>
                  </a:lnTo>
                  <a:lnTo>
                    <a:pt x="61880" y="640179"/>
                  </a:lnTo>
                  <a:lnTo>
                    <a:pt x="87448" y="676712"/>
                  </a:lnTo>
                  <a:lnTo>
                    <a:pt x="116768" y="710501"/>
                  </a:lnTo>
                  <a:lnTo>
                    <a:pt x="149565" y="741287"/>
                  </a:lnTo>
                  <a:lnTo>
                    <a:pt x="185561" y="768810"/>
                  </a:lnTo>
                  <a:lnTo>
                    <a:pt x="224479" y="792812"/>
                  </a:lnTo>
                  <a:lnTo>
                    <a:pt x="266044" y="813031"/>
                  </a:lnTo>
                  <a:lnTo>
                    <a:pt x="309979" y="829209"/>
                  </a:lnTo>
                  <a:lnTo>
                    <a:pt x="356007" y="841086"/>
                  </a:lnTo>
                  <a:lnTo>
                    <a:pt x="403852" y="848403"/>
                  </a:lnTo>
                  <a:lnTo>
                    <a:pt x="453237" y="850900"/>
                  </a:lnTo>
                  <a:lnTo>
                    <a:pt x="502625" y="848403"/>
                  </a:lnTo>
                  <a:lnTo>
                    <a:pt x="550472" y="841086"/>
                  </a:lnTo>
                  <a:lnTo>
                    <a:pt x="596502" y="829209"/>
                  </a:lnTo>
                  <a:lnTo>
                    <a:pt x="640438" y="813031"/>
                  </a:lnTo>
                  <a:lnTo>
                    <a:pt x="682004" y="792812"/>
                  </a:lnTo>
                  <a:lnTo>
                    <a:pt x="720924" y="768810"/>
                  </a:lnTo>
                  <a:lnTo>
                    <a:pt x="756920" y="741287"/>
                  </a:lnTo>
                  <a:lnTo>
                    <a:pt x="789717" y="710501"/>
                  </a:lnTo>
                  <a:lnTo>
                    <a:pt x="819038" y="676712"/>
                  </a:lnTo>
                  <a:lnTo>
                    <a:pt x="844607" y="640179"/>
                  </a:lnTo>
                  <a:lnTo>
                    <a:pt x="866147" y="601163"/>
                  </a:lnTo>
                  <a:lnTo>
                    <a:pt x="883381" y="559922"/>
                  </a:lnTo>
                  <a:lnTo>
                    <a:pt x="896034" y="516716"/>
                  </a:lnTo>
                  <a:lnTo>
                    <a:pt x="903828" y="471806"/>
                  </a:lnTo>
                  <a:lnTo>
                    <a:pt x="906487" y="425450"/>
                  </a:lnTo>
                  <a:lnTo>
                    <a:pt x="903828" y="379091"/>
                  </a:lnTo>
                  <a:lnTo>
                    <a:pt x="896034" y="334179"/>
                  </a:lnTo>
                  <a:lnTo>
                    <a:pt x="883381" y="290972"/>
                  </a:lnTo>
                  <a:lnTo>
                    <a:pt x="866147" y="249731"/>
                  </a:lnTo>
                  <a:lnTo>
                    <a:pt x="844607" y="210714"/>
                  </a:lnTo>
                  <a:lnTo>
                    <a:pt x="819038" y="174182"/>
                  </a:lnTo>
                  <a:lnTo>
                    <a:pt x="789717" y="140393"/>
                  </a:lnTo>
                  <a:lnTo>
                    <a:pt x="756920" y="109608"/>
                  </a:lnTo>
                  <a:lnTo>
                    <a:pt x="720924" y="82085"/>
                  </a:lnTo>
                  <a:lnTo>
                    <a:pt x="682004" y="58085"/>
                  </a:lnTo>
                  <a:lnTo>
                    <a:pt x="640438" y="37866"/>
                  </a:lnTo>
                  <a:lnTo>
                    <a:pt x="596502" y="21689"/>
                  </a:lnTo>
                  <a:lnTo>
                    <a:pt x="550472" y="9812"/>
                  </a:lnTo>
                  <a:lnTo>
                    <a:pt x="502625" y="2496"/>
                  </a:lnTo>
                  <a:lnTo>
                    <a:pt x="453237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44901" y="4145762"/>
              <a:ext cx="906780" cy="850900"/>
            </a:xfrm>
            <a:custGeom>
              <a:avLst/>
              <a:gdLst/>
              <a:ahLst/>
              <a:cxnLst/>
              <a:rect l="l" t="t" r="r" b="b"/>
              <a:pathLst>
                <a:path w="906779" h="850900">
                  <a:moveTo>
                    <a:pt x="453250" y="0"/>
                  </a:moveTo>
                  <a:lnTo>
                    <a:pt x="502636" y="2496"/>
                  </a:lnTo>
                  <a:lnTo>
                    <a:pt x="550482" y="9812"/>
                  </a:lnTo>
                  <a:lnTo>
                    <a:pt x="596511" y="21689"/>
                  </a:lnTo>
                  <a:lnTo>
                    <a:pt x="640447" y="37867"/>
                  </a:lnTo>
                  <a:lnTo>
                    <a:pt x="682013" y="58086"/>
                  </a:lnTo>
                  <a:lnTo>
                    <a:pt x="720933" y="82087"/>
                  </a:lnTo>
                  <a:lnTo>
                    <a:pt x="756929" y="109610"/>
                  </a:lnTo>
                  <a:lnTo>
                    <a:pt x="789727" y="140396"/>
                  </a:lnTo>
                  <a:lnTo>
                    <a:pt x="819048" y="174185"/>
                  </a:lnTo>
                  <a:lnTo>
                    <a:pt x="844617" y="210717"/>
                  </a:lnTo>
                  <a:lnTo>
                    <a:pt x="866157" y="249734"/>
                  </a:lnTo>
                  <a:lnTo>
                    <a:pt x="883392" y="290975"/>
                  </a:lnTo>
                  <a:lnTo>
                    <a:pt x="896045" y="334181"/>
                  </a:lnTo>
                  <a:lnTo>
                    <a:pt x="903839" y="379092"/>
                  </a:lnTo>
                  <a:lnTo>
                    <a:pt x="906499" y="425450"/>
                  </a:lnTo>
                  <a:lnTo>
                    <a:pt x="903839" y="471807"/>
                  </a:lnTo>
                  <a:lnTo>
                    <a:pt x="896045" y="516719"/>
                  </a:lnTo>
                  <a:lnTo>
                    <a:pt x="883392" y="559925"/>
                  </a:lnTo>
                  <a:lnTo>
                    <a:pt x="866157" y="601166"/>
                  </a:lnTo>
                  <a:lnTo>
                    <a:pt x="844617" y="640182"/>
                  </a:lnTo>
                  <a:lnTo>
                    <a:pt x="819048" y="676715"/>
                  </a:lnTo>
                  <a:lnTo>
                    <a:pt x="789727" y="710504"/>
                  </a:lnTo>
                  <a:lnTo>
                    <a:pt x="756929" y="741290"/>
                  </a:lnTo>
                  <a:lnTo>
                    <a:pt x="720933" y="768813"/>
                  </a:lnTo>
                  <a:lnTo>
                    <a:pt x="682013" y="792813"/>
                  </a:lnTo>
                  <a:lnTo>
                    <a:pt x="640447" y="813032"/>
                  </a:lnTo>
                  <a:lnTo>
                    <a:pt x="596511" y="829210"/>
                  </a:lnTo>
                  <a:lnTo>
                    <a:pt x="550482" y="841087"/>
                  </a:lnTo>
                  <a:lnTo>
                    <a:pt x="502636" y="848403"/>
                  </a:lnTo>
                  <a:lnTo>
                    <a:pt x="453250" y="850900"/>
                  </a:lnTo>
                  <a:lnTo>
                    <a:pt x="403863" y="848403"/>
                  </a:lnTo>
                  <a:lnTo>
                    <a:pt x="356017" y="841087"/>
                  </a:lnTo>
                  <a:lnTo>
                    <a:pt x="309988" y="829210"/>
                  </a:lnTo>
                  <a:lnTo>
                    <a:pt x="266052" y="813032"/>
                  </a:lnTo>
                  <a:lnTo>
                    <a:pt x="224486" y="792813"/>
                  </a:lnTo>
                  <a:lnTo>
                    <a:pt x="185566" y="768813"/>
                  </a:lnTo>
                  <a:lnTo>
                    <a:pt x="149569" y="741290"/>
                  </a:lnTo>
                  <a:lnTo>
                    <a:pt x="116772" y="710504"/>
                  </a:lnTo>
                  <a:lnTo>
                    <a:pt x="87451" y="676715"/>
                  </a:lnTo>
                  <a:lnTo>
                    <a:pt x="61881" y="640182"/>
                  </a:lnTo>
                  <a:lnTo>
                    <a:pt x="40341" y="601166"/>
                  </a:lnTo>
                  <a:lnTo>
                    <a:pt x="23107" y="559925"/>
                  </a:lnTo>
                  <a:lnTo>
                    <a:pt x="10454" y="516719"/>
                  </a:lnTo>
                  <a:lnTo>
                    <a:pt x="2659" y="471807"/>
                  </a:lnTo>
                  <a:lnTo>
                    <a:pt x="0" y="425450"/>
                  </a:lnTo>
                  <a:lnTo>
                    <a:pt x="2659" y="379092"/>
                  </a:lnTo>
                  <a:lnTo>
                    <a:pt x="10454" y="334181"/>
                  </a:lnTo>
                  <a:lnTo>
                    <a:pt x="23107" y="290975"/>
                  </a:lnTo>
                  <a:lnTo>
                    <a:pt x="40341" y="249734"/>
                  </a:lnTo>
                  <a:lnTo>
                    <a:pt x="61881" y="210717"/>
                  </a:lnTo>
                  <a:lnTo>
                    <a:pt x="87451" y="174185"/>
                  </a:lnTo>
                  <a:lnTo>
                    <a:pt x="116772" y="140396"/>
                  </a:lnTo>
                  <a:lnTo>
                    <a:pt x="149569" y="109610"/>
                  </a:lnTo>
                  <a:lnTo>
                    <a:pt x="185566" y="82087"/>
                  </a:lnTo>
                  <a:lnTo>
                    <a:pt x="224486" y="58086"/>
                  </a:lnTo>
                  <a:lnTo>
                    <a:pt x="266052" y="37867"/>
                  </a:lnTo>
                  <a:lnTo>
                    <a:pt x="309988" y="21689"/>
                  </a:lnTo>
                  <a:lnTo>
                    <a:pt x="356017" y="9812"/>
                  </a:lnTo>
                  <a:lnTo>
                    <a:pt x="403863" y="2496"/>
                  </a:lnTo>
                  <a:lnTo>
                    <a:pt x="453250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3864" y="4407407"/>
              <a:ext cx="381000" cy="3749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31171" y="4429391"/>
              <a:ext cx="286385" cy="283845"/>
            </a:xfrm>
            <a:custGeom>
              <a:avLst/>
              <a:gdLst/>
              <a:ahLst/>
              <a:cxnLst/>
              <a:rect l="l" t="t" r="r" b="b"/>
              <a:pathLst>
                <a:path w="286385" h="283845">
                  <a:moveTo>
                    <a:pt x="143128" y="0"/>
                  </a:moveTo>
                  <a:lnTo>
                    <a:pt x="97890" y="7229"/>
                  </a:lnTo>
                  <a:lnTo>
                    <a:pt x="58600" y="27360"/>
                  </a:lnTo>
                  <a:lnTo>
                    <a:pt x="27616" y="58059"/>
                  </a:lnTo>
                  <a:lnTo>
                    <a:pt x="7297" y="96991"/>
                  </a:lnTo>
                  <a:lnTo>
                    <a:pt x="0" y="141820"/>
                  </a:lnTo>
                  <a:lnTo>
                    <a:pt x="7297" y="186644"/>
                  </a:lnTo>
                  <a:lnTo>
                    <a:pt x="27616" y="225572"/>
                  </a:lnTo>
                  <a:lnTo>
                    <a:pt x="58600" y="256269"/>
                  </a:lnTo>
                  <a:lnTo>
                    <a:pt x="97890" y="276399"/>
                  </a:lnTo>
                  <a:lnTo>
                    <a:pt x="143128" y="283629"/>
                  </a:lnTo>
                  <a:lnTo>
                    <a:pt x="188372" y="276399"/>
                  </a:lnTo>
                  <a:lnTo>
                    <a:pt x="227663" y="256269"/>
                  </a:lnTo>
                  <a:lnTo>
                    <a:pt x="258645" y="225572"/>
                  </a:lnTo>
                  <a:lnTo>
                    <a:pt x="278962" y="186644"/>
                  </a:lnTo>
                  <a:lnTo>
                    <a:pt x="286257" y="141820"/>
                  </a:lnTo>
                  <a:lnTo>
                    <a:pt x="278962" y="96991"/>
                  </a:lnTo>
                  <a:lnTo>
                    <a:pt x="258645" y="58059"/>
                  </a:lnTo>
                  <a:lnTo>
                    <a:pt x="227663" y="27360"/>
                  </a:lnTo>
                  <a:lnTo>
                    <a:pt x="188372" y="7229"/>
                  </a:lnTo>
                  <a:lnTo>
                    <a:pt x="143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1166" y="4429391"/>
              <a:ext cx="286385" cy="283845"/>
            </a:xfrm>
            <a:custGeom>
              <a:avLst/>
              <a:gdLst/>
              <a:ahLst/>
              <a:cxnLst/>
              <a:rect l="l" t="t" r="r" b="b"/>
              <a:pathLst>
                <a:path w="286385" h="283845">
                  <a:moveTo>
                    <a:pt x="143132" y="0"/>
                  </a:moveTo>
                  <a:lnTo>
                    <a:pt x="188372" y="7229"/>
                  </a:lnTo>
                  <a:lnTo>
                    <a:pt x="227663" y="27362"/>
                  </a:lnTo>
                  <a:lnTo>
                    <a:pt x="258647" y="58061"/>
                  </a:lnTo>
                  <a:lnTo>
                    <a:pt x="278966" y="96991"/>
                  </a:lnTo>
                  <a:lnTo>
                    <a:pt x="286263" y="141816"/>
                  </a:lnTo>
                  <a:lnTo>
                    <a:pt x="278966" y="186641"/>
                  </a:lnTo>
                  <a:lnTo>
                    <a:pt x="258647" y="225571"/>
                  </a:lnTo>
                  <a:lnTo>
                    <a:pt x="227663" y="256270"/>
                  </a:lnTo>
                  <a:lnTo>
                    <a:pt x="188372" y="276403"/>
                  </a:lnTo>
                  <a:lnTo>
                    <a:pt x="143132" y="283633"/>
                  </a:lnTo>
                  <a:lnTo>
                    <a:pt x="97891" y="276403"/>
                  </a:lnTo>
                  <a:lnTo>
                    <a:pt x="58599" y="256270"/>
                  </a:lnTo>
                  <a:lnTo>
                    <a:pt x="27616" y="225571"/>
                  </a:lnTo>
                  <a:lnTo>
                    <a:pt x="7296" y="186641"/>
                  </a:lnTo>
                  <a:lnTo>
                    <a:pt x="0" y="141816"/>
                  </a:lnTo>
                  <a:lnTo>
                    <a:pt x="7296" y="96991"/>
                  </a:lnTo>
                  <a:lnTo>
                    <a:pt x="27616" y="58061"/>
                  </a:lnTo>
                  <a:lnTo>
                    <a:pt x="58599" y="27362"/>
                  </a:lnTo>
                  <a:lnTo>
                    <a:pt x="97891" y="7229"/>
                  </a:lnTo>
                  <a:lnTo>
                    <a:pt x="143132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4114800" y="2264664"/>
            <a:ext cx="311150" cy="1725295"/>
            <a:chOff x="4114800" y="2264664"/>
            <a:chExt cx="311150" cy="1725295"/>
          </a:xfrm>
        </p:grpSpPr>
        <p:sp>
          <p:nvSpPr>
            <p:cNvPr id="26" name="object 26"/>
            <p:cNvSpPr/>
            <p:nvPr/>
          </p:nvSpPr>
          <p:spPr>
            <a:xfrm>
              <a:off x="4114800" y="2264664"/>
              <a:ext cx="310896" cy="1725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57751" y="2282037"/>
              <a:ext cx="227329" cy="1644650"/>
            </a:xfrm>
            <a:custGeom>
              <a:avLst/>
              <a:gdLst/>
              <a:ahLst/>
              <a:cxnLst/>
              <a:rect l="l" t="t" r="r" b="b"/>
              <a:pathLst>
                <a:path w="227329" h="1644650">
                  <a:moveTo>
                    <a:pt x="170268" y="0"/>
                  </a:moveTo>
                  <a:lnTo>
                    <a:pt x="56756" y="0"/>
                  </a:lnTo>
                  <a:lnTo>
                    <a:pt x="56756" y="1532331"/>
                  </a:lnTo>
                  <a:lnTo>
                    <a:pt x="0" y="1532331"/>
                  </a:lnTo>
                  <a:lnTo>
                    <a:pt x="113512" y="1644650"/>
                  </a:lnTo>
                  <a:lnTo>
                    <a:pt x="227025" y="1532331"/>
                  </a:lnTo>
                  <a:lnTo>
                    <a:pt x="170268" y="1532331"/>
                  </a:lnTo>
                  <a:lnTo>
                    <a:pt x="1702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59952" y="1179067"/>
            <a:ext cx="1279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Stem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98002" y="2465323"/>
            <a:ext cx="1926589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SELF-RENEWAL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(copying)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342631" y="1002791"/>
            <a:ext cx="984885" cy="988060"/>
            <a:chOff x="7342631" y="1002791"/>
            <a:chExt cx="984885" cy="988060"/>
          </a:xfrm>
        </p:grpSpPr>
        <p:sp>
          <p:nvSpPr>
            <p:cNvPr id="31" name="object 31"/>
            <p:cNvSpPr/>
            <p:nvPr/>
          </p:nvSpPr>
          <p:spPr>
            <a:xfrm>
              <a:off x="7342631" y="1002791"/>
              <a:ext cx="984503" cy="9875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01762" y="1038224"/>
              <a:ext cx="867410" cy="870585"/>
            </a:xfrm>
            <a:custGeom>
              <a:avLst/>
              <a:gdLst/>
              <a:ahLst/>
              <a:cxnLst/>
              <a:rect l="l" t="t" r="r" b="b"/>
              <a:pathLst>
                <a:path w="867409" h="870585">
                  <a:moveTo>
                    <a:pt x="433552" y="0"/>
                  </a:moveTo>
                  <a:lnTo>
                    <a:pt x="386314" y="2552"/>
                  </a:lnTo>
                  <a:lnTo>
                    <a:pt x="340548" y="10033"/>
                  </a:lnTo>
                  <a:lnTo>
                    <a:pt x="296520" y="22177"/>
                  </a:lnTo>
                  <a:lnTo>
                    <a:pt x="254494" y="38719"/>
                  </a:lnTo>
                  <a:lnTo>
                    <a:pt x="214735" y="59393"/>
                  </a:lnTo>
                  <a:lnTo>
                    <a:pt x="177506" y="83933"/>
                  </a:lnTo>
                  <a:lnTo>
                    <a:pt x="143074" y="112075"/>
                  </a:lnTo>
                  <a:lnTo>
                    <a:pt x="111701" y="143553"/>
                  </a:lnTo>
                  <a:lnTo>
                    <a:pt x="83653" y="178102"/>
                  </a:lnTo>
                  <a:lnTo>
                    <a:pt x="59195" y="215455"/>
                  </a:lnTo>
                  <a:lnTo>
                    <a:pt x="38590" y="255349"/>
                  </a:lnTo>
                  <a:lnTo>
                    <a:pt x="22103" y="297517"/>
                  </a:lnTo>
                  <a:lnTo>
                    <a:pt x="10000" y="341694"/>
                  </a:lnTo>
                  <a:lnTo>
                    <a:pt x="2544" y="387614"/>
                  </a:lnTo>
                  <a:lnTo>
                    <a:pt x="0" y="435013"/>
                  </a:lnTo>
                  <a:lnTo>
                    <a:pt x="2544" y="482411"/>
                  </a:lnTo>
                  <a:lnTo>
                    <a:pt x="10000" y="528331"/>
                  </a:lnTo>
                  <a:lnTo>
                    <a:pt x="22103" y="572507"/>
                  </a:lnTo>
                  <a:lnTo>
                    <a:pt x="38590" y="614674"/>
                  </a:lnTo>
                  <a:lnTo>
                    <a:pt x="59195" y="654566"/>
                  </a:lnTo>
                  <a:lnTo>
                    <a:pt x="83653" y="691919"/>
                  </a:lnTo>
                  <a:lnTo>
                    <a:pt x="111701" y="726466"/>
                  </a:lnTo>
                  <a:lnTo>
                    <a:pt x="143074" y="757943"/>
                  </a:lnTo>
                  <a:lnTo>
                    <a:pt x="177506" y="786084"/>
                  </a:lnTo>
                  <a:lnTo>
                    <a:pt x="214735" y="810623"/>
                  </a:lnTo>
                  <a:lnTo>
                    <a:pt x="254494" y="831296"/>
                  </a:lnTo>
                  <a:lnTo>
                    <a:pt x="296520" y="847837"/>
                  </a:lnTo>
                  <a:lnTo>
                    <a:pt x="340548" y="859980"/>
                  </a:lnTo>
                  <a:lnTo>
                    <a:pt x="386314" y="867460"/>
                  </a:lnTo>
                  <a:lnTo>
                    <a:pt x="433552" y="870013"/>
                  </a:lnTo>
                  <a:lnTo>
                    <a:pt x="480793" y="867460"/>
                  </a:lnTo>
                  <a:lnTo>
                    <a:pt x="526560" y="859980"/>
                  </a:lnTo>
                  <a:lnTo>
                    <a:pt x="570589" y="847837"/>
                  </a:lnTo>
                  <a:lnTo>
                    <a:pt x="612615" y="831296"/>
                  </a:lnTo>
                  <a:lnTo>
                    <a:pt x="652375" y="810623"/>
                  </a:lnTo>
                  <a:lnTo>
                    <a:pt x="689603" y="786084"/>
                  </a:lnTo>
                  <a:lnTo>
                    <a:pt x="724036" y="757943"/>
                  </a:lnTo>
                  <a:lnTo>
                    <a:pt x="755407" y="726466"/>
                  </a:lnTo>
                  <a:lnTo>
                    <a:pt x="783455" y="691919"/>
                  </a:lnTo>
                  <a:lnTo>
                    <a:pt x="807912" y="654566"/>
                  </a:lnTo>
                  <a:lnTo>
                    <a:pt x="828516" y="614674"/>
                  </a:lnTo>
                  <a:lnTo>
                    <a:pt x="845002" y="572507"/>
                  </a:lnTo>
                  <a:lnTo>
                    <a:pt x="857105" y="528331"/>
                  </a:lnTo>
                  <a:lnTo>
                    <a:pt x="864561" y="482411"/>
                  </a:lnTo>
                  <a:lnTo>
                    <a:pt x="867105" y="435013"/>
                  </a:lnTo>
                  <a:lnTo>
                    <a:pt x="864561" y="387614"/>
                  </a:lnTo>
                  <a:lnTo>
                    <a:pt x="857105" y="341694"/>
                  </a:lnTo>
                  <a:lnTo>
                    <a:pt x="845002" y="297517"/>
                  </a:lnTo>
                  <a:lnTo>
                    <a:pt x="828516" y="255349"/>
                  </a:lnTo>
                  <a:lnTo>
                    <a:pt x="807912" y="215455"/>
                  </a:lnTo>
                  <a:lnTo>
                    <a:pt x="783455" y="178102"/>
                  </a:lnTo>
                  <a:lnTo>
                    <a:pt x="755407" y="143553"/>
                  </a:lnTo>
                  <a:lnTo>
                    <a:pt x="724036" y="112075"/>
                  </a:lnTo>
                  <a:lnTo>
                    <a:pt x="689603" y="83933"/>
                  </a:lnTo>
                  <a:lnTo>
                    <a:pt x="652375" y="59393"/>
                  </a:lnTo>
                  <a:lnTo>
                    <a:pt x="612615" y="38719"/>
                  </a:lnTo>
                  <a:lnTo>
                    <a:pt x="570589" y="22177"/>
                  </a:lnTo>
                  <a:lnTo>
                    <a:pt x="526560" y="10033"/>
                  </a:lnTo>
                  <a:lnTo>
                    <a:pt x="480793" y="2552"/>
                  </a:lnTo>
                  <a:lnTo>
                    <a:pt x="433552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01764" y="1038224"/>
              <a:ext cx="867410" cy="870585"/>
            </a:xfrm>
            <a:custGeom>
              <a:avLst/>
              <a:gdLst/>
              <a:ahLst/>
              <a:cxnLst/>
              <a:rect l="l" t="t" r="r" b="b"/>
              <a:pathLst>
                <a:path w="867409" h="870585">
                  <a:moveTo>
                    <a:pt x="433552" y="0"/>
                  </a:moveTo>
                  <a:lnTo>
                    <a:pt x="480792" y="2552"/>
                  </a:lnTo>
                  <a:lnTo>
                    <a:pt x="526558" y="10033"/>
                  </a:lnTo>
                  <a:lnTo>
                    <a:pt x="570587" y="22177"/>
                  </a:lnTo>
                  <a:lnTo>
                    <a:pt x="612614" y="38718"/>
                  </a:lnTo>
                  <a:lnTo>
                    <a:pt x="652373" y="59391"/>
                  </a:lnTo>
                  <a:lnTo>
                    <a:pt x="689601" y="83931"/>
                  </a:lnTo>
                  <a:lnTo>
                    <a:pt x="724034" y="112073"/>
                  </a:lnTo>
                  <a:lnTo>
                    <a:pt x="755405" y="143550"/>
                  </a:lnTo>
                  <a:lnTo>
                    <a:pt x="783453" y="178099"/>
                  </a:lnTo>
                  <a:lnTo>
                    <a:pt x="807910" y="215452"/>
                  </a:lnTo>
                  <a:lnTo>
                    <a:pt x="828514" y="255345"/>
                  </a:lnTo>
                  <a:lnTo>
                    <a:pt x="845000" y="297513"/>
                  </a:lnTo>
                  <a:lnTo>
                    <a:pt x="857103" y="341690"/>
                  </a:lnTo>
                  <a:lnTo>
                    <a:pt x="864559" y="387611"/>
                  </a:lnTo>
                  <a:lnTo>
                    <a:pt x="867103" y="435010"/>
                  </a:lnTo>
                  <a:lnTo>
                    <a:pt x="864559" y="482409"/>
                  </a:lnTo>
                  <a:lnTo>
                    <a:pt x="857103" y="528330"/>
                  </a:lnTo>
                  <a:lnTo>
                    <a:pt x="845000" y="572506"/>
                  </a:lnTo>
                  <a:lnTo>
                    <a:pt x="828514" y="614674"/>
                  </a:lnTo>
                  <a:lnTo>
                    <a:pt x="807910" y="654568"/>
                  </a:lnTo>
                  <a:lnTo>
                    <a:pt x="783453" y="691921"/>
                  </a:lnTo>
                  <a:lnTo>
                    <a:pt x="755405" y="726469"/>
                  </a:lnTo>
                  <a:lnTo>
                    <a:pt x="724034" y="757947"/>
                  </a:lnTo>
                  <a:lnTo>
                    <a:pt x="689601" y="786088"/>
                  </a:lnTo>
                  <a:lnTo>
                    <a:pt x="652373" y="810628"/>
                  </a:lnTo>
                  <a:lnTo>
                    <a:pt x="612614" y="831302"/>
                  </a:lnTo>
                  <a:lnTo>
                    <a:pt x="570587" y="847843"/>
                  </a:lnTo>
                  <a:lnTo>
                    <a:pt x="526558" y="859987"/>
                  </a:lnTo>
                  <a:lnTo>
                    <a:pt x="480792" y="867467"/>
                  </a:lnTo>
                  <a:lnTo>
                    <a:pt x="433552" y="870020"/>
                  </a:lnTo>
                  <a:lnTo>
                    <a:pt x="386311" y="867467"/>
                  </a:lnTo>
                  <a:lnTo>
                    <a:pt x="340545" y="859987"/>
                  </a:lnTo>
                  <a:lnTo>
                    <a:pt x="296516" y="847843"/>
                  </a:lnTo>
                  <a:lnTo>
                    <a:pt x="254489" y="831302"/>
                  </a:lnTo>
                  <a:lnTo>
                    <a:pt x="214730" y="810628"/>
                  </a:lnTo>
                  <a:lnTo>
                    <a:pt x="177501" y="786088"/>
                  </a:lnTo>
                  <a:lnTo>
                    <a:pt x="143069" y="757947"/>
                  </a:lnTo>
                  <a:lnTo>
                    <a:pt x="111697" y="726469"/>
                  </a:lnTo>
                  <a:lnTo>
                    <a:pt x="83650" y="691921"/>
                  </a:lnTo>
                  <a:lnTo>
                    <a:pt x="59192" y="654568"/>
                  </a:lnTo>
                  <a:lnTo>
                    <a:pt x="38588" y="614674"/>
                  </a:lnTo>
                  <a:lnTo>
                    <a:pt x="22102" y="572506"/>
                  </a:lnTo>
                  <a:lnTo>
                    <a:pt x="9999" y="528330"/>
                  </a:lnTo>
                  <a:lnTo>
                    <a:pt x="2544" y="482409"/>
                  </a:lnTo>
                  <a:lnTo>
                    <a:pt x="0" y="435010"/>
                  </a:lnTo>
                  <a:lnTo>
                    <a:pt x="2544" y="387611"/>
                  </a:lnTo>
                  <a:lnTo>
                    <a:pt x="9999" y="341690"/>
                  </a:lnTo>
                  <a:lnTo>
                    <a:pt x="22102" y="297513"/>
                  </a:lnTo>
                  <a:lnTo>
                    <a:pt x="38588" y="255345"/>
                  </a:lnTo>
                  <a:lnTo>
                    <a:pt x="59192" y="215452"/>
                  </a:lnTo>
                  <a:lnTo>
                    <a:pt x="83650" y="178099"/>
                  </a:lnTo>
                  <a:lnTo>
                    <a:pt x="111697" y="143550"/>
                  </a:lnTo>
                  <a:lnTo>
                    <a:pt x="143069" y="112073"/>
                  </a:lnTo>
                  <a:lnTo>
                    <a:pt x="177501" y="83931"/>
                  </a:lnTo>
                  <a:lnTo>
                    <a:pt x="214730" y="59391"/>
                  </a:lnTo>
                  <a:lnTo>
                    <a:pt x="254489" y="38718"/>
                  </a:lnTo>
                  <a:lnTo>
                    <a:pt x="296516" y="22177"/>
                  </a:lnTo>
                  <a:lnTo>
                    <a:pt x="340545" y="10033"/>
                  </a:lnTo>
                  <a:lnTo>
                    <a:pt x="386311" y="2552"/>
                  </a:lnTo>
                  <a:lnTo>
                    <a:pt x="433552" y="0"/>
                  </a:lnTo>
                  <a:close/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29143" y="1304543"/>
              <a:ext cx="365759" cy="3840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75587" y="1328229"/>
              <a:ext cx="274320" cy="290195"/>
            </a:xfrm>
            <a:custGeom>
              <a:avLst/>
              <a:gdLst/>
              <a:ahLst/>
              <a:cxnLst/>
              <a:rect l="l" t="t" r="r" b="b"/>
              <a:pathLst>
                <a:path w="274320" h="290194">
                  <a:moveTo>
                    <a:pt x="136918" y="0"/>
                  </a:moveTo>
                  <a:lnTo>
                    <a:pt x="93642" y="7392"/>
                  </a:lnTo>
                  <a:lnTo>
                    <a:pt x="56057" y="27978"/>
                  </a:lnTo>
                  <a:lnTo>
                    <a:pt x="26418" y="59368"/>
                  </a:lnTo>
                  <a:lnTo>
                    <a:pt x="6980" y="99174"/>
                  </a:lnTo>
                  <a:lnTo>
                    <a:pt x="0" y="145008"/>
                  </a:lnTo>
                  <a:lnTo>
                    <a:pt x="6980" y="190841"/>
                  </a:lnTo>
                  <a:lnTo>
                    <a:pt x="26418" y="230644"/>
                  </a:lnTo>
                  <a:lnTo>
                    <a:pt x="56057" y="262030"/>
                  </a:lnTo>
                  <a:lnTo>
                    <a:pt x="93642" y="282613"/>
                  </a:lnTo>
                  <a:lnTo>
                    <a:pt x="136918" y="290004"/>
                  </a:lnTo>
                  <a:lnTo>
                    <a:pt x="180188" y="282613"/>
                  </a:lnTo>
                  <a:lnTo>
                    <a:pt x="217770" y="262030"/>
                  </a:lnTo>
                  <a:lnTo>
                    <a:pt x="247407" y="230644"/>
                  </a:lnTo>
                  <a:lnTo>
                    <a:pt x="266844" y="190841"/>
                  </a:lnTo>
                  <a:lnTo>
                    <a:pt x="273824" y="145008"/>
                  </a:lnTo>
                  <a:lnTo>
                    <a:pt x="266844" y="99174"/>
                  </a:lnTo>
                  <a:lnTo>
                    <a:pt x="247407" y="59368"/>
                  </a:lnTo>
                  <a:lnTo>
                    <a:pt x="217770" y="27978"/>
                  </a:lnTo>
                  <a:lnTo>
                    <a:pt x="180188" y="7392"/>
                  </a:lnTo>
                  <a:lnTo>
                    <a:pt x="1369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75590" y="1328229"/>
              <a:ext cx="274320" cy="290195"/>
            </a:xfrm>
            <a:custGeom>
              <a:avLst/>
              <a:gdLst/>
              <a:ahLst/>
              <a:cxnLst/>
              <a:rect l="l" t="t" r="r" b="b"/>
              <a:pathLst>
                <a:path w="274320" h="290194">
                  <a:moveTo>
                    <a:pt x="136911" y="0"/>
                  </a:moveTo>
                  <a:lnTo>
                    <a:pt x="180185" y="7392"/>
                  </a:lnTo>
                  <a:lnTo>
                    <a:pt x="217769" y="27977"/>
                  </a:lnTo>
                  <a:lnTo>
                    <a:pt x="247406" y="59366"/>
                  </a:lnTo>
                  <a:lnTo>
                    <a:pt x="266842" y="99170"/>
                  </a:lnTo>
                  <a:lnTo>
                    <a:pt x="273822" y="145003"/>
                  </a:lnTo>
                  <a:lnTo>
                    <a:pt x="266842" y="190835"/>
                  </a:lnTo>
                  <a:lnTo>
                    <a:pt x="247406" y="230640"/>
                  </a:lnTo>
                  <a:lnTo>
                    <a:pt x="217769" y="262029"/>
                  </a:lnTo>
                  <a:lnTo>
                    <a:pt x="180185" y="282614"/>
                  </a:lnTo>
                  <a:lnTo>
                    <a:pt x="136911" y="290007"/>
                  </a:lnTo>
                  <a:lnTo>
                    <a:pt x="93636" y="282614"/>
                  </a:lnTo>
                  <a:lnTo>
                    <a:pt x="56053" y="262029"/>
                  </a:lnTo>
                  <a:lnTo>
                    <a:pt x="26415" y="230640"/>
                  </a:lnTo>
                  <a:lnTo>
                    <a:pt x="6979" y="190835"/>
                  </a:lnTo>
                  <a:lnTo>
                    <a:pt x="0" y="145003"/>
                  </a:lnTo>
                  <a:lnTo>
                    <a:pt x="6979" y="99170"/>
                  </a:lnTo>
                  <a:lnTo>
                    <a:pt x="26415" y="59366"/>
                  </a:lnTo>
                  <a:lnTo>
                    <a:pt x="56053" y="27977"/>
                  </a:lnTo>
                  <a:lnTo>
                    <a:pt x="93636" y="7392"/>
                  </a:lnTo>
                  <a:lnTo>
                    <a:pt x="13691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252396" y="1179067"/>
            <a:ext cx="2278380" cy="203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75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Stem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F0000"/>
                </a:solidFill>
                <a:latin typeface="Carlito"/>
                <a:cs typeface="Carlito"/>
              </a:rPr>
              <a:t>DIFFERENTIATION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(specializing)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891271" y="4087367"/>
            <a:ext cx="1051560" cy="1161415"/>
            <a:chOff x="7891271" y="4087367"/>
            <a:chExt cx="1051560" cy="1161415"/>
          </a:xfrm>
        </p:grpSpPr>
        <p:sp>
          <p:nvSpPr>
            <p:cNvPr id="39" name="object 39"/>
            <p:cNvSpPr/>
            <p:nvPr/>
          </p:nvSpPr>
          <p:spPr>
            <a:xfrm>
              <a:off x="8506967" y="4087367"/>
              <a:ext cx="393192" cy="3322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65080" y="4124083"/>
              <a:ext cx="289560" cy="217804"/>
            </a:xfrm>
            <a:custGeom>
              <a:avLst/>
              <a:gdLst/>
              <a:ahLst/>
              <a:cxnLst/>
              <a:rect l="l" t="t" r="r" b="b"/>
              <a:pathLst>
                <a:path w="289559" h="217804">
                  <a:moveTo>
                    <a:pt x="289473" y="217627"/>
                  </a:moveTo>
                  <a:lnTo>
                    <a:pt x="230912" y="203741"/>
                  </a:lnTo>
                  <a:lnTo>
                    <a:pt x="175207" y="188156"/>
                  </a:lnTo>
                  <a:lnTo>
                    <a:pt x="125216" y="169171"/>
                  </a:lnTo>
                  <a:lnTo>
                    <a:pt x="83795" y="145085"/>
                  </a:lnTo>
                  <a:lnTo>
                    <a:pt x="50348" y="107113"/>
                  </a:lnTo>
                  <a:lnTo>
                    <a:pt x="23805" y="58940"/>
                  </a:lnTo>
                  <a:lnTo>
                    <a:pt x="6308" y="17568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80831" y="4099559"/>
              <a:ext cx="448055" cy="2804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22275" y="4124083"/>
              <a:ext cx="350520" cy="177800"/>
            </a:xfrm>
            <a:custGeom>
              <a:avLst/>
              <a:gdLst/>
              <a:ahLst/>
              <a:cxnLst/>
              <a:rect l="l" t="t" r="r" b="b"/>
              <a:pathLst>
                <a:path w="350520" h="177800">
                  <a:moveTo>
                    <a:pt x="350415" y="0"/>
                  </a:moveTo>
                  <a:lnTo>
                    <a:pt x="337922" y="49006"/>
                  </a:lnTo>
                  <a:lnTo>
                    <a:pt x="323601" y="94627"/>
                  </a:lnTo>
                  <a:lnTo>
                    <a:pt x="305623" y="133477"/>
                  </a:lnTo>
                  <a:lnTo>
                    <a:pt x="251384" y="177326"/>
                  </a:lnTo>
                  <a:lnTo>
                    <a:pt x="187467" y="166054"/>
                  </a:lnTo>
                  <a:lnTo>
                    <a:pt x="103791" y="129467"/>
                  </a:lnTo>
                  <a:lnTo>
                    <a:pt x="31065" y="90614"/>
                  </a:lnTo>
                  <a:lnTo>
                    <a:pt x="0" y="72542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891271" y="4148327"/>
              <a:ext cx="402335" cy="48158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48045" y="4172445"/>
              <a:ext cx="289560" cy="379095"/>
            </a:xfrm>
            <a:custGeom>
              <a:avLst/>
              <a:gdLst/>
              <a:ahLst/>
              <a:cxnLst/>
              <a:rect l="l" t="t" r="r" b="b"/>
              <a:pathLst>
                <a:path w="289559" h="379095">
                  <a:moveTo>
                    <a:pt x="258736" y="0"/>
                  </a:moveTo>
                  <a:lnTo>
                    <a:pt x="271102" y="54527"/>
                  </a:lnTo>
                  <a:lnTo>
                    <a:pt x="281566" y="107768"/>
                  </a:lnTo>
                  <a:lnTo>
                    <a:pt x="288224" y="158434"/>
                  </a:lnTo>
                  <a:lnTo>
                    <a:pt x="289176" y="205237"/>
                  </a:lnTo>
                  <a:lnTo>
                    <a:pt x="282517" y="246892"/>
                  </a:lnTo>
                  <a:lnTo>
                    <a:pt x="266346" y="282109"/>
                  </a:lnTo>
                  <a:lnTo>
                    <a:pt x="206537" y="323858"/>
                  </a:lnTo>
                  <a:lnTo>
                    <a:pt x="117002" y="354147"/>
                  </a:lnTo>
                  <a:lnTo>
                    <a:pt x="35552" y="372598"/>
                  </a:lnTo>
                  <a:lnTo>
                    <a:pt x="0" y="378832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97367" y="4517135"/>
              <a:ext cx="320040" cy="5455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48043" y="4551273"/>
              <a:ext cx="212725" cy="435609"/>
            </a:xfrm>
            <a:custGeom>
              <a:avLst/>
              <a:gdLst/>
              <a:ahLst/>
              <a:cxnLst/>
              <a:rect l="l" t="t" r="r" b="b"/>
              <a:pathLst>
                <a:path w="212725" h="435610">
                  <a:moveTo>
                    <a:pt x="0" y="0"/>
                  </a:moveTo>
                  <a:lnTo>
                    <a:pt x="50859" y="36271"/>
                  </a:lnTo>
                  <a:lnTo>
                    <a:pt x="99073" y="72542"/>
                  </a:lnTo>
                  <a:lnTo>
                    <a:pt x="141997" y="108813"/>
                  </a:lnTo>
                  <a:lnTo>
                    <a:pt x="176986" y="145084"/>
                  </a:lnTo>
                  <a:lnTo>
                    <a:pt x="201395" y="181356"/>
                  </a:lnTo>
                  <a:lnTo>
                    <a:pt x="212580" y="217627"/>
                  </a:lnTo>
                  <a:lnTo>
                    <a:pt x="189398" y="282235"/>
                  </a:lnTo>
                  <a:lnTo>
                    <a:pt x="131201" y="353643"/>
                  </a:lnTo>
                  <a:lnTo>
                    <a:pt x="71621" y="411451"/>
                  </a:lnTo>
                  <a:lnTo>
                    <a:pt x="44288" y="435254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49183" y="4940807"/>
              <a:ext cx="429768" cy="30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993757" y="4978463"/>
              <a:ext cx="327660" cy="193675"/>
            </a:xfrm>
            <a:custGeom>
              <a:avLst/>
              <a:gdLst/>
              <a:ahLst/>
              <a:cxnLst/>
              <a:rect l="l" t="t" r="r" b="b"/>
              <a:pathLst>
                <a:path w="327659" h="193675">
                  <a:moveTo>
                    <a:pt x="0" y="0"/>
                  </a:moveTo>
                  <a:lnTo>
                    <a:pt x="51402" y="12187"/>
                  </a:lnTo>
                  <a:lnTo>
                    <a:pt x="101292" y="24954"/>
                  </a:lnTo>
                  <a:lnTo>
                    <a:pt x="148158" y="38882"/>
                  </a:lnTo>
                  <a:lnTo>
                    <a:pt x="190490" y="54551"/>
                  </a:lnTo>
                  <a:lnTo>
                    <a:pt x="226774" y="72542"/>
                  </a:lnTo>
                  <a:lnTo>
                    <a:pt x="265553" y="105035"/>
                  </a:lnTo>
                  <a:lnTo>
                    <a:pt x="297640" y="145084"/>
                  </a:lnTo>
                  <a:lnTo>
                    <a:pt x="319491" y="179088"/>
                  </a:lnTo>
                  <a:lnTo>
                    <a:pt x="327562" y="193446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63127" y="4956047"/>
              <a:ext cx="457200" cy="2834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21307" y="4994282"/>
              <a:ext cx="342900" cy="177800"/>
            </a:xfrm>
            <a:custGeom>
              <a:avLst/>
              <a:gdLst/>
              <a:ahLst/>
              <a:cxnLst/>
              <a:rect l="l" t="t" r="r" b="b"/>
              <a:pathLst>
                <a:path w="342900" h="177800">
                  <a:moveTo>
                    <a:pt x="0" y="177635"/>
                  </a:moveTo>
                  <a:lnTo>
                    <a:pt x="15113" y="129318"/>
                  </a:lnTo>
                  <a:lnTo>
                    <a:pt x="31781" y="84198"/>
                  </a:lnTo>
                  <a:lnTo>
                    <a:pt x="51556" y="45474"/>
                  </a:lnTo>
                  <a:lnTo>
                    <a:pt x="106648" y="0"/>
                  </a:lnTo>
                  <a:lnTo>
                    <a:pt x="167649" y="7632"/>
                  </a:lnTo>
                  <a:lnTo>
                    <a:pt x="246147" y="38857"/>
                  </a:lnTo>
                  <a:lnTo>
                    <a:pt x="313933" y="72858"/>
                  </a:lnTo>
                  <a:lnTo>
                    <a:pt x="342797" y="8881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46591" y="4690871"/>
              <a:ext cx="396240" cy="45415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04761" y="4728603"/>
              <a:ext cx="280670" cy="346710"/>
            </a:xfrm>
            <a:custGeom>
              <a:avLst/>
              <a:gdLst/>
              <a:ahLst/>
              <a:cxnLst/>
              <a:rect l="l" t="t" r="r" b="b"/>
              <a:pathLst>
                <a:path w="280670" h="346710">
                  <a:moveTo>
                    <a:pt x="59114" y="346591"/>
                  </a:moveTo>
                  <a:lnTo>
                    <a:pt x="34956" y="298809"/>
                  </a:lnTo>
                  <a:lnTo>
                    <a:pt x="14550" y="252092"/>
                  </a:lnTo>
                  <a:lnTo>
                    <a:pt x="1647" y="207503"/>
                  </a:lnTo>
                  <a:lnTo>
                    <a:pt x="0" y="166106"/>
                  </a:lnTo>
                  <a:lnTo>
                    <a:pt x="13359" y="128964"/>
                  </a:lnTo>
                  <a:lnTo>
                    <a:pt x="70612" y="84443"/>
                  </a:lnTo>
                  <a:lnTo>
                    <a:pt x="160631" y="42820"/>
                  </a:lnTo>
                  <a:lnTo>
                    <a:pt x="243740" y="12027"/>
                  </a:lnTo>
                  <a:lnTo>
                    <a:pt x="28026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13647" y="4288535"/>
              <a:ext cx="323088" cy="50596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72034" y="4325581"/>
              <a:ext cx="213360" cy="394970"/>
            </a:xfrm>
            <a:custGeom>
              <a:avLst/>
              <a:gdLst/>
              <a:ahLst/>
              <a:cxnLst/>
              <a:rect l="l" t="t" r="r" b="b"/>
              <a:pathLst>
                <a:path w="213359" h="394970">
                  <a:moveTo>
                    <a:pt x="212987" y="394953"/>
                  </a:moveTo>
                  <a:lnTo>
                    <a:pt x="161466" y="361042"/>
                  </a:lnTo>
                  <a:lnTo>
                    <a:pt x="112692" y="327187"/>
                  </a:lnTo>
                  <a:lnTo>
                    <a:pt x="69411" y="293444"/>
                  </a:lnTo>
                  <a:lnTo>
                    <a:pt x="34371" y="259868"/>
                  </a:lnTo>
                  <a:lnTo>
                    <a:pt x="10318" y="226517"/>
                  </a:lnTo>
                  <a:lnTo>
                    <a:pt x="0" y="193446"/>
                  </a:lnTo>
                  <a:lnTo>
                    <a:pt x="26385" y="135450"/>
                  </a:lnTo>
                  <a:lnTo>
                    <a:pt x="89378" y="72038"/>
                  </a:lnTo>
                  <a:lnTo>
                    <a:pt x="153322" y="20969"/>
                  </a:lnTo>
                  <a:lnTo>
                    <a:pt x="18256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50935" y="4529327"/>
              <a:ext cx="368807" cy="3810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98459" y="4551273"/>
              <a:ext cx="274320" cy="290195"/>
            </a:xfrm>
            <a:custGeom>
              <a:avLst/>
              <a:gdLst/>
              <a:ahLst/>
              <a:cxnLst/>
              <a:rect l="l" t="t" r="r" b="b"/>
              <a:pathLst>
                <a:path w="274320" h="290195">
                  <a:moveTo>
                    <a:pt x="137121" y="0"/>
                  </a:moveTo>
                  <a:lnTo>
                    <a:pt x="93780" y="7396"/>
                  </a:lnTo>
                  <a:lnTo>
                    <a:pt x="56139" y="27994"/>
                  </a:lnTo>
                  <a:lnTo>
                    <a:pt x="26456" y="59401"/>
                  </a:lnTo>
                  <a:lnTo>
                    <a:pt x="6990" y="99228"/>
                  </a:lnTo>
                  <a:lnTo>
                    <a:pt x="0" y="145084"/>
                  </a:lnTo>
                  <a:lnTo>
                    <a:pt x="6990" y="190941"/>
                  </a:lnTo>
                  <a:lnTo>
                    <a:pt x="26456" y="230768"/>
                  </a:lnTo>
                  <a:lnTo>
                    <a:pt x="56139" y="262175"/>
                  </a:lnTo>
                  <a:lnTo>
                    <a:pt x="93780" y="282772"/>
                  </a:lnTo>
                  <a:lnTo>
                    <a:pt x="137121" y="290169"/>
                  </a:lnTo>
                  <a:lnTo>
                    <a:pt x="180462" y="282772"/>
                  </a:lnTo>
                  <a:lnTo>
                    <a:pt x="218104" y="262175"/>
                  </a:lnTo>
                  <a:lnTo>
                    <a:pt x="247787" y="230768"/>
                  </a:lnTo>
                  <a:lnTo>
                    <a:pt x="267253" y="190941"/>
                  </a:lnTo>
                  <a:lnTo>
                    <a:pt x="274243" y="145084"/>
                  </a:lnTo>
                  <a:lnTo>
                    <a:pt x="267253" y="99228"/>
                  </a:lnTo>
                  <a:lnTo>
                    <a:pt x="247787" y="59401"/>
                  </a:lnTo>
                  <a:lnTo>
                    <a:pt x="218104" y="27994"/>
                  </a:lnTo>
                  <a:lnTo>
                    <a:pt x="180462" y="7396"/>
                  </a:lnTo>
                  <a:lnTo>
                    <a:pt x="13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298464" y="4551273"/>
              <a:ext cx="274320" cy="290195"/>
            </a:xfrm>
            <a:custGeom>
              <a:avLst/>
              <a:gdLst/>
              <a:ahLst/>
              <a:cxnLst/>
              <a:rect l="l" t="t" r="r" b="b"/>
              <a:pathLst>
                <a:path w="274320" h="290195">
                  <a:moveTo>
                    <a:pt x="137119" y="0"/>
                  </a:moveTo>
                  <a:lnTo>
                    <a:pt x="180459" y="7396"/>
                  </a:lnTo>
                  <a:lnTo>
                    <a:pt x="218099" y="27993"/>
                  </a:lnTo>
                  <a:lnTo>
                    <a:pt x="247782" y="59399"/>
                  </a:lnTo>
                  <a:lnTo>
                    <a:pt x="267247" y="99226"/>
                  </a:lnTo>
                  <a:lnTo>
                    <a:pt x="274238" y="145085"/>
                  </a:lnTo>
                  <a:lnTo>
                    <a:pt x="267247" y="190943"/>
                  </a:lnTo>
                  <a:lnTo>
                    <a:pt x="247782" y="230770"/>
                  </a:lnTo>
                  <a:lnTo>
                    <a:pt x="218099" y="262177"/>
                  </a:lnTo>
                  <a:lnTo>
                    <a:pt x="180459" y="282773"/>
                  </a:lnTo>
                  <a:lnTo>
                    <a:pt x="137119" y="290170"/>
                  </a:lnTo>
                  <a:lnTo>
                    <a:pt x="93778" y="282773"/>
                  </a:lnTo>
                  <a:lnTo>
                    <a:pt x="56138" y="262177"/>
                  </a:lnTo>
                  <a:lnTo>
                    <a:pt x="26455" y="230770"/>
                  </a:lnTo>
                  <a:lnTo>
                    <a:pt x="6990" y="190943"/>
                  </a:lnTo>
                  <a:lnTo>
                    <a:pt x="0" y="145085"/>
                  </a:lnTo>
                  <a:lnTo>
                    <a:pt x="6990" y="99226"/>
                  </a:lnTo>
                  <a:lnTo>
                    <a:pt x="26455" y="59399"/>
                  </a:lnTo>
                  <a:lnTo>
                    <a:pt x="56138" y="27993"/>
                  </a:lnTo>
                  <a:lnTo>
                    <a:pt x="93778" y="7396"/>
                  </a:lnTo>
                  <a:lnTo>
                    <a:pt x="13711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851510" y="5239003"/>
            <a:ext cx="2283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Specialized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7690104" y="2194560"/>
            <a:ext cx="299085" cy="1765300"/>
            <a:chOff x="7690104" y="2194560"/>
            <a:chExt cx="299085" cy="1765300"/>
          </a:xfrm>
        </p:grpSpPr>
        <p:sp>
          <p:nvSpPr>
            <p:cNvPr id="60" name="object 60"/>
            <p:cNvSpPr/>
            <p:nvPr/>
          </p:nvSpPr>
          <p:spPr>
            <a:xfrm>
              <a:off x="7690104" y="2194560"/>
              <a:ext cx="298703" cy="17647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730731" y="2214562"/>
              <a:ext cx="217804" cy="1681480"/>
            </a:xfrm>
            <a:custGeom>
              <a:avLst/>
              <a:gdLst/>
              <a:ahLst/>
              <a:cxnLst/>
              <a:rect l="l" t="t" r="r" b="b"/>
              <a:pathLst>
                <a:path w="217804" h="1681479">
                  <a:moveTo>
                    <a:pt x="163144" y="0"/>
                  </a:moveTo>
                  <a:lnTo>
                    <a:pt x="54381" y="0"/>
                  </a:lnTo>
                  <a:lnTo>
                    <a:pt x="54381" y="1566341"/>
                  </a:lnTo>
                  <a:lnTo>
                    <a:pt x="0" y="1566341"/>
                  </a:lnTo>
                  <a:lnTo>
                    <a:pt x="108762" y="1681162"/>
                  </a:lnTo>
                  <a:lnTo>
                    <a:pt x="217525" y="1566341"/>
                  </a:lnTo>
                  <a:lnTo>
                    <a:pt x="163144" y="1566341"/>
                  </a:lnTo>
                  <a:lnTo>
                    <a:pt x="163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882383" y="4069079"/>
            <a:ext cx="1039494" cy="1164590"/>
            <a:chOff x="6882383" y="4069079"/>
            <a:chExt cx="1039494" cy="1164590"/>
          </a:xfrm>
        </p:grpSpPr>
        <p:sp>
          <p:nvSpPr>
            <p:cNvPr id="63" name="object 63"/>
            <p:cNvSpPr/>
            <p:nvPr/>
          </p:nvSpPr>
          <p:spPr>
            <a:xfrm>
              <a:off x="7491983" y="4069079"/>
              <a:ext cx="393192" cy="33223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550211" y="4107662"/>
              <a:ext cx="289560" cy="217804"/>
            </a:xfrm>
            <a:custGeom>
              <a:avLst/>
              <a:gdLst/>
              <a:ahLst/>
              <a:cxnLst/>
              <a:rect l="l" t="t" r="r" b="b"/>
              <a:pathLst>
                <a:path w="289559" h="217804">
                  <a:moveTo>
                    <a:pt x="289473" y="217627"/>
                  </a:moveTo>
                  <a:lnTo>
                    <a:pt x="230912" y="203741"/>
                  </a:lnTo>
                  <a:lnTo>
                    <a:pt x="175207" y="188156"/>
                  </a:lnTo>
                  <a:lnTo>
                    <a:pt x="125216" y="169171"/>
                  </a:lnTo>
                  <a:lnTo>
                    <a:pt x="83795" y="145085"/>
                  </a:lnTo>
                  <a:lnTo>
                    <a:pt x="50348" y="107113"/>
                  </a:lnTo>
                  <a:lnTo>
                    <a:pt x="23805" y="58940"/>
                  </a:lnTo>
                  <a:lnTo>
                    <a:pt x="6308" y="17568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65847" y="4081271"/>
              <a:ext cx="448055" cy="2834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207418" y="4107662"/>
              <a:ext cx="350520" cy="177800"/>
            </a:xfrm>
            <a:custGeom>
              <a:avLst/>
              <a:gdLst/>
              <a:ahLst/>
              <a:cxnLst/>
              <a:rect l="l" t="t" r="r" b="b"/>
              <a:pathLst>
                <a:path w="350520" h="177800">
                  <a:moveTo>
                    <a:pt x="350415" y="0"/>
                  </a:moveTo>
                  <a:lnTo>
                    <a:pt x="337922" y="49006"/>
                  </a:lnTo>
                  <a:lnTo>
                    <a:pt x="323601" y="94627"/>
                  </a:lnTo>
                  <a:lnTo>
                    <a:pt x="305623" y="133477"/>
                  </a:lnTo>
                  <a:lnTo>
                    <a:pt x="251384" y="177326"/>
                  </a:lnTo>
                  <a:lnTo>
                    <a:pt x="187467" y="166054"/>
                  </a:lnTo>
                  <a:lnTo>
                    <a:pt x="103791" y="129467"/>
                  </a:lnTo>
                  <a:lnTo>
                    <a:pt x="31065" y="90614"/>
                  </a:lnTo>
                  <a:lnTo>
                    <a:pt x="0" y="72542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891527" y="4130039"/>
              <a:ext cx="390144" cy="46634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933175" y="4156024"/>
              <a:ext cx="289560" cy="379095"/>
            </a:xfrm>
            <a:custGeom>
              <a:avLst/>
              <a:gdLst/>
              <a:ahLst/>
              <a:cxnLst/>
              <a:rect l="l" t="t" r="r" b="b"/>
              <a:pathLst>
                <a:path w="289559" h="379095">
                  <a:moveTo>
                    <a:pt x="258736" y="0"/>
                  </a:moveTo>
                  <a:lnTo>
                    <a:pt x="271102" y="54527"/>
                  </a:lnTo>
                  <a:lnTo>
                    <a:pt x="281566" y="107768"/>
                  </a:lnTo>
                  <a:lnTo>
                    <a:pt x="288224" y="158434"/>
                  </a:lnTo>
                  <a:lnTo>
                    <a:pt x="289176" y="205237"/>
                  </a:lnTo>
                  <a:lnTo>
                    <a:pt x="282517" y="246892"/>
                  </a:lnTo>
                  <a:lnTo>
                    <a:pt x="266346" y="282109"/>
                  </a:lnTo>
                  <a:lnTo>
                    <a:pt x="206537" y="323858"/>
                  </a:lnTo>
                  <a:lnTo>
                    <a:pt x="117002" y="354147"/>
                  </a:lnTo>
                  <a:lnTo>
                    <a:pt x="35552" y="372598"/>
                  </a:lnTo>
                  <a:lnTo>
                    <a:pt x="0" y="378832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82383" y="4501895"/>
              <a:ext cx="320040" cy="545592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33173" y="4534865"/>
              <a:ext cx="212725" cy="435609"/>
            </a:xfrm>
            <a:custGeom>
              <a:avLst/>
              <a:gdLst/>
              <a:ahLst/>
              <a:cxnLst/>
              <a:rect l="l" t="t" r="r" b="b"/>
              <a:pathLst>
                <a:path w="212725" h="435610">
                  <a:moveTo>
                    <a:pt x="0" y="0"/>
                  </a:moveTo>
                  <a:lnTo>
                    <a:pt x="50859" y="36271"/>
                  </a:lnTo>
                  <a:lnTo>
                    <a:pt x="99073" y="72542"/>
                  </a:lnTo>
                  <a:lnTo>
                    <a:pt x="141997" y="108813"/>
                  </a:lnTo>
                  <a:lnTo>
                    <a:pt x="176986" y="145084"/>
                  </a:lnTo>
                  <a:lnTo>
                    <a:pt x="201395" y="181356"/>
                  </a:lnTo>
                  <a:lnTo>
                    <a:pt x="212580" y="217627"/>
                  </a:lnTo>
                  <a:lnTo>
                    <a:pt x="189398" y="282235"/>
                  </a:lnTo>
                  <a:lnTo>
                    <a:pt x="131201" y="353643"/>
                  </a:lnTo>
                  <a:lnTo>
                    <a:pt x="71621" y="411451"/>
                  </a:lnTo>
                  <a:lnTo>
                    <a:pt x="44288" y="435254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34199" y="4925567"/>
              <a:ext cx="429768" cy="30784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78874" y="4962055"/>
              <a:ext cx="327660" cy="193675"/>
            </a:xfrm>
            <a:custGeom>
              <a:avLst/>
              <a:gdLst/>
              <a:ahLst/>
              <a:cxnLst/>
              <a:rect l="l" t="t" r="r" b="b"/>
              <a:pathLst>
                <a:path w="327659" h="193675">
                  <a:moveTo>
                    <a:pt x="0" y="0"/>
                  </a:moveTo>
                  <a:lnTo>
                    <a:pt x="51402" y="12187"/>
                  </a:lnTo>
                  <a:lnTo>
                    <a:pt x="101292" y="24954"/>
                  </a:lnTo>
                  <a:lnTo>
                    <a:pt x="148158" y="38882"/>
                  </a:lnTo>
                  <a:lnTo>
                    <a:pt x="190490" y="54551"/>
                  </a:lnTo>
                  <a:lnTo>
                    <a:pt x="226774" y="72542"/>
                  </a:lnTo>
                  <a:lnTo>
                    <a:pt x="265553" y="105035"/>
                  </a:lnTo>
                  <a:lnTo>
                    <a:pt x="297640" y="145084"/>
                  </a:lnTo>
                  <a:lnTo>
                    <a:pt x="319491" y="179088"/>
                  </a:lnTo>
                  <a:lnTo>
                    <a:pt x="327562" y="193446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51191" y="4937759"/>
              <a:ext cx="454151" cy="28346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06437" y="4977860"/>
              <a:ext cx="342900" cy="177800"/>
            </a:xfrm>
            <a:custGeom>
              <a:avLst/>
              <a:gdLst/>
              <a:ahLst/>
              <a:cxnLst/>
              <a:rect l="l" t="t" r="r" b="b"/>
              <a:pathLst>
                <a:path w="342900" h="177800">
                  <a:moveTo>
                    <a:pt x="0" y="177635"/>
                  </a:moveTo>
                  <a:lnTo>
                    <a:pt x="15113" y="129318"/>
                  </a:lnTo>
                  <a:lnTo>
                    <a:pt x="31781" y="84198"/>
                  </a:lnTo>
                  <a:lnTo>
                    <a:pt x="51556" y="45474"/>
                  </a:lnTo>
                  <a:lnTo>
                    <a:pt x="106648" y="0"/>
                  </a:lnTo>
                  <a:lnTo>
                    <a:pt x="167649" y="7632"/>
                  </a:lnTo>
                  <a:lnTo>
                    <a:pt x="246147" y="38857"/>
                  </a:lnTo>
                  <a:lnTo>
                    <a:pt x="313933" y="72858"/>
                  </a:lnTo>
                  <a:lnTo>
                    <a:pt x="342797" y="88817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31607" y="4690871"/>
              <a:ext cx="381000" cy="43586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589891" y="4712182"/>
              <a:ext cx="280670" cy="346710"/>
            </a:xfrm>
            <a:custGeom>
              <a:avLst/>
              <a:gdLst/>
              <a:ahLst/>
              <a:cxnLst/>
              <a:rect l="l" t="t" r="r" b="b"/>
              <a:pathLst>
                <a:path w="280670" h="346710">
                  <a:moveTo>
                    <a:pt x="59114" y="346591"/>
                  </a:moveTo>
                  <a:lnTo>
                    <a:pt x="34956" y="298809"/>
                  </a:lnTo>
                  <a:lnTo>
                    <a:pt x="14550" y="252092"/>
                  </a:lnTo>
                  <a:lnTo>
                    <a:pt x="1647" y="207503"/>
                  </a:lnTo>
                  <a:lnTo>
                    <a:pt x="0" y="166106"/>
                  </a:lnTo>
                  <a:lnTo>
                    <a:pt x="13359" y="128964"/>
                  </a:lnTo>
                  <a:lnTo>
                    <a:pt x="70612" y="84443"/>
                  </a:lnTo>
                  <a:lnTo>
                    <a:pt x="160631" y="42820"/>
                  </a:lnTo>
                  <a:lnTo>
                    <a:pt x="243740" y="12027"/>
                  </a:lnTo>
                  <a:lnTo>
                    <a:pt x="28026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598663" y="4273295"/>
              <a:ext cx="323088" cy="50596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657164" y="4309173"/>
              <a:ext cx="213360" cy="394970"/>
            </a:xfrm>
            <a:custGeom>
              <a:avLst/>
              <a:gdLst/>
              <a:ahLst/>
              <a:cxnLst/>
              <a:rect l="l" t="t" r="r" b="b"/>
              <a:pathLst>
                <a:path w="213359" h="394970">
                  <a:moveTo>
                    <a:pt x="212987" y="394953"/>
                  </a:moveTo>
                  <a:lnTo>
                    <a:pt x="161466" y="361042"/>
                  </a:lnTo>
                  <a:lnTo>
                    <a:pt x="112692" y="327187"/>
                  </a:lnTo>
                  <a:lnTo>
                    <a:pt x="69411" y="293444"/>
                  </a:lnTo>
                  <a:lnTo>
                    <a:pt x="34371" y="259868"/>
                  </a:lnTo>
                  <a:lnTo>
                    <a:pt x="10318" y="226517"/>
                  </a:lnTo>
                  <a:lnTo>
                    <a:pt x="0" y="193446"/>
                  </a:lnTo>
                  <a:lnTo>
                    <a:pt x="26385" y="135450"/>
                  </a:lnTo>
                  <a:lnTo>
                    <a:pt x="89378" y="72038"/>
                  </a:lnTo>
                  <a:lnTo>
                    <a:pt x="153322" y="20969"/>
                  </a:lnTo>
                  <a:lnTo>
                    <a:pt x="182560" y="0"/>
                  </a:lnTo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35951" y="4511039"/>
              <a:ext cx="368807" cy="38404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83589" y="4534865"/>
              <a:ext cx="274320" cy="290195"/>
            </a:xfrm>
            <a:custGeom>
              <a:avLst/>
              <a:gdLst/>
              <a:ahLst/>
              <a:cxnLst/>
              <a:rect l="l" t="t" r="r" b="b"/>
              <a:pathLst>
                <a:path w="274320" h="290195">
                  <a:moveTo>
                    <a:pt x="137121" y="0"/>
                  </a:moveTo>
                  <a:lnTo>
                    <a:pt x="93780" y="7395"/>
                  </a:lnTo>
                  <a:lnTo>
                    <a:pt x="56139" y="27990"/>
                  </a:lnTo>
                  <a:lnTo>
                    <a:pt x="26456" y="59395"/>
                  </a:lnTo>
                  <a:lnTo>
                    <a:pt x="6990" y="99223"/>
                  </a:lnTo>
                  <a:lnTo>
                    <a:pt x="0" y="145084"/>
                  </a:lnTo>
                  <a:lnTo>
                    <a:pt x="6990" y="190941"/>
                  </a:lnTo>
                  <a:lnTo>
                    <a:pt x="26456" y="230768"/>
                  </a:lnTo>
                  <a:lnTo>
                    <a:pt x="56139" y="262175"/>
                  </a:lnTo>
                  <a:lnTo>
                    <a:pt x="93780" y="282772"/>
                  </a:lnTo>
                  <a:lnTo>
                    <a:pt x="137121" y="290169"/>
                  </a:lnTo>
                  <a:lnTo>
                    <a:pt x="180462" y="282772"/>
                  </a:lnTo>
                  <a:lnTo>
                    <a:pt x="218104" y="262175"/>
                  </a:lnTo>
                  <a:lnTo>
                    <a:pt x="247787" y="230768"/>
                  </a:lnTo>
                  <a:lnTo>
                    <a:pt x="267253" y="190941"/>
                  </a:lnTo>
                  <a:lnTo>
                    <a:pt x="274243" y="145084"/>
                  </a:lnTo>
                  <a:lnTo>
                    <a:pt x="267253" y="99223"/>
                  </a:lnTo>
                  <a:lnTo>
                    <a:pt x="247787" y="59395"/>
                  </a:lnTo>
                  <a:lnTo>
                    <a:pt x="218104" y="27990"/>
                  </a:lnTo>
                  <a:lnTo>
                    <a:pt x="180462" y="7395"/>
                  </a:lnTo>
                  <a:lnTo>
                    <a:pt x="1371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283595" y="4534865"/>
              <a:ext cx="274320" cy="290195"/>
            </a:xfrm>
            <a:custGeom>
              <a:avLst/>
              <a:gdLst/>
              <a:ahLst/>
              <a:cxnLst/>
              <a:rect l="l" t="t" r="r" b="b"/>
              <a:pathLst>
                <a:path w="274320" h="290195">
                  <a:moveTo>
                    <a:pt x="137119" y="0"/>
                  </a:moveTo>
                  <a:lnTo>
                    <a:pt x="180459" y="7396"/>
                  </a:lnTo>
                  <a:lnTo>
                    <a:pt x="218099" y="27993"/>
                  </a:lnTo>
                  <a:lnTo>
                    <a:pt x="247782" y="59399"/>
                  </a:lnTo>
                  <a:lnTo>
                    <a:pt x="267247" y="99226"/>
                  </a:lnTo>
                  <a:lnTo>
                    <a:pt x="274238" y="145085"/>
                  </a:lnTo>
                  <a:lnTo>
                    <a:pt x="267247" y="190943"/>
                  </a:lnTo>
                  <a:lnTo>
                    <a:pt x="247782" y="230770"/>
                  </a:lnTo>
                  <a:lnTo>
                    <a:pt x="218099" y="262177"/>
                  </a:lnTo>
                  <a:lnTo>
                    <a:pt x="180459" y="282773"/>
                  </a:lnTo>
                  <a:lnTo>
                    <a:pt x="137119" y="290170"/>
                  </a:lnTo>
                  <a:lnTo>
                    <a:pt x="93778" y="282773"/>
                  </a:lnTo>
                  <a:lnTo>
                    <a:pt x="56138" y="262177"/>
                  </a:lnTo>
                  <a:lnTo>
                    <a:pt x="26455" y="230770"/>
                  </a:lnTo>
                  <a:lnTo>
                    <a:pt x="6990" y="190943"/>
                  </a:lnTo>
                  <a:lnTo>
                    <a:pt x="0" y="145085"/>
                  </a:lnTo>
                  <a:lnTo>
                    <a:pt x="6990" y="99226"/>
                  </a:lnTo>
                  <a:lnTo>
                    <a:pt x="26455" y="59399"/>
                  </a:lnTo>
                  <a:lnTo>
                    <a:pt x="56138" y="27993"/>
                  </a:lnTo>
                  <a:lnTo>
                    <a:pt x="93778" y="7396"/>
                  </a:lnTo>
                  <a:lnTo>
                    <a:pt x="13711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6108700" y="1143025"/>
            <a:ext cx="0" cy="4387850"/>
          </a:xfrm>
          <a:custGeom>
            <a:avLst/>
            <a:gdLst/>
            <a:ahLst/>
            <a:cxnLst/>
            <a:rect l="l" t="t" r="r" b="b"/>
            <a:pathLst>
              <a:path h="4387850">
                <a:moveTo>
                  <a:pt x="0" y="0"/>
                </a:moveTo>
                <a:lnTo>
                  <a:pt x="1" y="438785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1098</Words>
  <Application>Microsoft Macintosh PowerPoint</Application>
  <PresentationFormat>Geniş ekran</PresentationFormat>
  <Paragraphs>211</Paragraphs>
  <Slides>57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65" baseType="lpstr">
      <vt:lpstr>Arial</vt:lpstr>
      <vt:lpstr>Calibri</vt:lpstr>
      <vt:lpstr>Carlito</vt:lpstr>
      <vt:lpstr>Tahoma</vt:lpstr>
      <vt:lpstr>Times New Roman</vt:lpstr>
      <vt:lpstr>Trebuchet MS</vt:lpstr>
      <vt:lpstr>Wingdings</vt:lpstr>
      <vt:lpstr>Office Theme</vt:lpstr>
      <vt:lpstr>PowerPoint Sunusu</vt:lpstr>
      <vt:lpstr>Hücresel Terapi</vt:lpstr>
      <vt:lpstr>Kök Hücreler</vt:lpstr>
      <vt:lpstr>PowerPoint Sunusu</vt:lpstr>
      <vt:lpstr>Kök hücrelerin karakteristik özellikleri</vt:lpstr>
      <vt:lpstr>Kök hücrelerin karakteristik özellikleri</vt:lpstr>
      <vt:lpstr>PowerPoint Sunusu</vt:lpstr>
      <vt:lpstr>What is a stem cell?</vt:lpstr>
      <vt:lpstr>What is a stem cell?</vt:lpstr>
      <vt:lpstr>Why self-renew AND diﬀerentiate? 1 stem cell</vt:lpstr>
      <vt:lpstr>Kök hücrelerin sınıﬂandırılması</vt:lpstr>
      <vt:lpstr>Stages of Embryogenesis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Kök hücre türleri</vt:lpstr>
      <vt:lpstr>PowerPoint Sunusu</vt:lpstr>
      <vt:lpstr>Kök hücrelerin sınıflandırılması</vt:lpstr>
      <vt:lpstr>Embriyonik tip kök hücreler</vt:lpstr>
      <vt:lpstr>Embryonic Stem Cells</vt:lpstr>
      <vt:lpstr>Embryonic Stem Cell Collection</vt:lpstr>
      <vt:lpstr>Embriyonik kök hücrelerin spesiﬁk özellikleri?</vt:lpstr>
      <vt:lpstr>Embriyonik Kök Hücreler</vt:lpstr>
      <vt:lpstr>İzolasyonu, karakterizasyonu ve kültürü  kolay</vt:lpstr>
      <vt:lpstr>Characterization of Embryonic Stem Cells</vt:lpstr>
      <vt:lpstr>PowerPoint Sunusu</vt:lpstr>
      <vt:lpstr>Embriyonik Kök hücrelerin Dezavantajları</vt:lpstr>
      <vt:lpstr>Erişkin kök hücreler</vt:lpstr>
      <vt:lpstr>Erişkin Kök Hücreler</vt:lpstr>
      <vt:lpstr>PowerPoint Sunusu</vt:lpstr>
      <vt:lpstr>Tissue stem cells:  What they can do</vt:lpstr>
      <vt:lpstr>Erişkin Hücrelerin Lokasyonları (Nişler)</vt:lpstr>
      <vt:lpstr>PowerPoint Sunusu</vt:lpstr>
      <vt:lpstr>PowerPoint Sunusu</vt:lpstr>
      <vt:lpstr>PowerPoint Sunusu</vt:lpstr>
      <vt:lpstr>1. Esnek olabilirler</vt:lpstr>
      <vt:lpstr>Erişkin kök hücrelerin dezavantajları</vt:lpstr>
      <vt:lpstr>PowerPoint Sunusu</vt:lpstr>
      <vt:lpstr>İndüklenmiş  Pluripotent  Kök Hücreler  (IPSCs)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emrah şefik abamor</cp:lastModifiedBy>
  <cp:revision>2</cp:revision>
  <dcterms:created xsi:type="dcterms:W3CDTF">2021-06-07T05:35:46Z</dcterms:created>
  <dcterms:modified xsi:type="dcterms:W3CDTF">2021-06-07T06:14:05Z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2021-06-07T00:00:00Z</vt:filetime>
  </property>
</Properties>
</file>