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3" r:id="rId3"/>
    <p:sldId id="314" r:id="rId4"/>
    <p:sldId id="315" r:id="rId5"/>
    <p:sldId id="317" r:id="rId6"/>
    <p:sldId id="318" r:id="rId7"/>
    <p:sldId id="319" r:id="rId8"/>
    <p:sldId id="320" r:id="rId9"/>
    <p:sldId id="322" r:id="rId10"/>
    <p:sldId id="321" r:id="rId11"/>
    <p:sldId id="316" r:id="rId12"/>
    <p:sldId id="323" r:id="rId13"/>
    <p:sldId id="258" r:id="rId14"/>
    <p:sldId id="257" r:id="rId15"/>
    <p:sldId id="260" r:id="rId16"/>
    <p:sldId id="259" r:id="rId17"/>
    <p:sldId id="261" r:id="rId18"/>
    <p:sldId id="262" r:id="rId19"/>
    <p:sldId id="263" r:id="rId20"/>
    <p:sldId id="312" r:id="rId21"/>
    <p:sldId id="264" r:id="rId22"/>
    <p:sldId id="266" r:id="rId23"/>
    <p:sldId id="267" r:id="rId24"/>
    <p:sldId id="268" r:id="rId25"/>
    <p:sldId id="265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9" r:id="rId35"/>
    <p:sldId id="277" r:id="rId36"/>
    <p:sldId id="278" r:id="rId37"/>
    <p:sldId id="280" r:id="rId38"/>
    <p:sldId id="281" r:id="rId39"/>
    <p:sldId id="282" r:id="rId40"/>
    <p:sldId id="283" r:id="rId41"/>
    <p:sldId id="284" r:id="rId42"/>
    <p:sldId id="286" r:id="rId43"/>
    <p:sldId id="287" r:id="rId44"/>
    <p:sldId id="285" r:id="rId45"/>
    <p:sldId id="288" r:id="rId46"/>
    <p:sldId id="289" r:id="rId47"/>
    <p:sldId id="290" r:id="rId48"/>
    <p:sldId id="292" r:id="rId49"/>
    <p:sldId id="291" r:id="rId50"/>
    <p:sldId id="293" r:id="rId51"/>
    <p:sldId id="294" r:id="rId52"/>
    <p:sldId id="295" r:id="rId53"/>
    <p:sldId id="296" r:id="rId54"/>
    <p:sldId id="297" r:id="rId55"/>
    <p:sldId id="305" r:id="rId56"/>
    <p:sldId id="300" r:id="rId57"/>
    <p:sldId id="301" r:id="rId58"/>
    <p:sldId id="299" r:id="rId59"/>
    <p:sldId id="298" r:id="rId60"/>
    <p:sldId id="302" r:id="rId61"/>
    <p:sldId id="303" r:id="rId62"/>
    <p:sldId id="304" r:id="rId63"/>
    <p:sldId id="306" r:id="rId64"/>
    <p:sldId id="307" r:id="rId65"/>
    <p:sldId id="308" r:id="rId66"/>
    <p:sldId id="309" r:id="rId67"/>
    <p:sldId id="310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F8874-8795-40B7-9612-FDB5BEBFE7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03E142-84BF-47F7-8B6B-1D6979869AFE}">
      <dgm:prSet/>
      <dgm:spPr/>
      <dgm:t>
        <a:bodyPr/>
        <a:lstStyle/>
        <a:p>
          <a:r>
            <a:rPr lang="tr-TR"/>
            <a:t>•  Halen en çok kullanılan aşılar </a:t>
          </a:r>
          <a:endParaRPr lang="en-US"/>
        </a:p>
      </dgm:t>
    </dgm:pt>
    <dgm:pt modelId="{45AC7119-78ED-4FEA-B048-F929DFF5786E}" type="parTrans" cxnId="{C99F866F-1BBE-4373-8CDD-BED596DF9069}">
      <dgm:prSet/>
      <dgm:spPr/>
      <dgm:t>
        <a:bodyPr/>
        <a:lstStyle/>
        <a:p>
          <a:endParaRPr lang="en-US"/>
        </a:p>
      </dgm:t>
    </dgm:pt>
    <dgm:pt modelId="{FBD8B4CB-1EB0-475D-8A4B-27B47C5A3A90}" type="sibTrans" cxnId="{C99F866F-1BBE-4373-8CDD-BED596DF9069}">
      <dgm:prSet/>
      <dgm:spPr/>
      <dgm:t>
        <a:bodyPr/>
        <a:lstStyle/>
        <a:p>
          <a:endParaRPr lang="en-US"/>
        </a:p>
      </dgm:t>
    </dgm:pt>
    <dgm:pt modelId="{BF6362CB-338B-41DC-A2F8-056ED28AE24C}">
      <dgm:prSet/>
      <dgm:spPr/>
      <dgm:t>
        <a:bodyPr/>
        <a:lstStyle/>
        <a:p>
          <a:r>
            <a:rPr lang="tr-TR"/>
            <a:t>•  Aşılar klasik yöntemlerle hazırlanır ve bağışıklık olağan mekanizmalarla sağlanır </a:t>
          </a:r>
          <a:endParaRPr lang="en-US"/>
        </a:p>
      </dgm:t>
    </dgm:pt>
    <dgm:pt modelId="{CAC8A2B7-473D-4198-B1CE-A56113DD6C46}" type="parTrans" cxnId="{59A9D27A-2B12-464D-8AB9-E33D65D924F8}">
      <dgm:prSet/>
      <dgm:spPr/>
      <dgm:t>
        <a:bodyPr/>
        <a:lstStyle/>
        <a:p>
          <a:endParaRPr lang="en-US"/>
        </a:p>
      </dgm:t>
    </dgm:pt>
    <dgm:pt modelId="{ADB954BF-C6F5-4084-BEAD-CD61EFE03481}" type="sibTrans" cxnId="{59A9D27A-2B12-464D-8AB9-E33D65D924F8}">
      <dgm:prSet/>
      <dgm:spPr/>
      <dgm:t>
        <a:bodyPr/>
        <a:lstStyle/>
        <a:p>
          <a:endParaRPr lang="en-US"/>
        </a:p>
      </dgm:t>
    </dgm:pt>
    <dgm:pt modelId="{74B553FD-A9A1-4C9F-BD64-08FA7238BCF4}">
      <dgm:prSet/>
      <dgm:spPr/>
      <dgm:t>
        <a:bodyPr/>
        <a:lstStyle/>
        <a:p>
          <a:r>
            <a:rPr lang="tr-TR"/>
            <a:t>1.  Canlı Aşılar </a:t>
          </a:r>
          <a:endParaRPr lang="en-US"/>
        </a:p>
      </dgm:t>
    </dgm:pt>
    <dgm:pt modelId="{03412CBD-375D-4A3E-ABC7-4E1B385C3300}" type="parTrans" cxnId="{AB99AAF8-F473-4982-B61C-70F62E599E6B}">
      <dgm:prSet/>
      <dgm:spPr/>
      <dgm:t>
        <a:bodyPr/>
        <a:lstStyle/>
        <a:p>
          <a:endParaRPr lang="en-US"/>
        </a:p>
      </dgm:t>
    </dgm:pt>
    <dgm:pt modelId="{0F2293C3-F58A-457C-80D7-912DF517AD85}" type="sibTrans" cxnId="{AB99AAF8-F473-4982-B61C-70F62E599E6B}">
      <dgm:prSet/>
      <dgm:spPr/>
      <dgm:t>
        <a:bodyPr/>
        <a:lstStyle/>
        <a:p>
          <a:endParaRPr lang="en-US"/>
        </a:p>
      </dgm:t>
    </dgm:pt>
    <dgm:pt modelId="{1A2D9B5F-71F5-4FA6-8272-2130E340CBD8}">
      <dgm:prSet/>
      <dgm:spPr/>
      <dgm:t>
        <a:bodyPr/>
        <a:lstStyle/>
        <a:p>
          <a:r>
            <a:rPr lang="tr-TR"/>
            <a:t>2.  İnaktif Aşılar </a:t>
          </a:r>
          <a:endParaRPr lang="en-US"/>
        </a:p>
      </dgm:t>
    </dgm:pt>
    <dgm:pt modelId="{D0B8D2E3-F832-4F4C-AF73-615C0A1D2EC0}" type="parTrans" cxnId="{1F15227D-E672-4A86-878D-B1F95E54B8FE}">
      <dgm:prSet/>
      <dgm:spPr/>
      <dgm:t>
        <a:bodyPr/>
        <a:lstStyle/>
        <a:p>
          <a:endParaRPr lang="en-US"/>
        </a:p>
      </dgm:t>
    </dgm:pt>
    <dgm:pt modelId="{1B6A3008-16E9-4958-8ADC-F15E27389D3B}" type="sibTrans" cxnId="{1F15227D-E672-4A86-878D-B1F95E54B8FE}">
      <dgm:prSet/>
      <dgm:spPr/>
      <dgm:t>
        <a:bodyPr/>
        <a:lstStyle/>
        <a:p>
          <a:endParaRPr lang="en-US"/>
        </a:p>
      </dgm:t>
    </dgm:pt>
    <dgm:pt modelId="{B58F359F-008B-4320-BA55-E377E4B0259F}">
      <dgm:prSet/>
      <dgm:spPr/>
      <dgm:t>
        <a:bodyPr/>
        <a:lstStyle/>
        <a:p>
          <a:r>
            <a:rPr lang="tr-TR"/>
            <a:t>3.  Toksoid Aşılar </a:t>
          </a:r>
          <a:endParaRPr lang="en-US"/>
        </a:p>
      </dgm:t>
    </dgm:pt>
    <dgm:pt modelId="{0257FC84-7A2A-4A5F-8353-FECCEC12111B}" type="parTrans" cxnId="{AB2403FC-6861-4CB2-A821-AA32F3ED8D70}">
      <dgm:prSet/>
      <dgm:spPr/>
      <dgm:t>
        <a:bodyPr/>
        <a:lstStyle/>
        <a:p>
          <a:endParaRPr lang="en-US"/>
        </a:p>
      </dgm:t>
    </dgm:pt>
    <dgm:pt modelId="{98C9D0EA-468C-428F-9E53-B8B7CF4DCD7D}" type="sibTrans" cxnId="{AB2403FC-6861-4CB2-A821-AA32F3ED8D70}">
      <dgm:prSet/>
      <dgm:spPr/>
      <dgm:t>
        <a:bodyPr/>
        <a:lstStyle/>
        <a:p>
          <a:endParaRPr lang="en-US"/>
        </a:p>
      </dgm:t>
    </dgm:pt>
    <dgm:pt modelId="{EBF5E7F1-F138-41CF-BFF2-B44666DB7BD1}">
      <dgm:prSet/>
      <dgm:spPr/>
      <dgm:t>
        <a:bodyPr/>
        <a:lstStyle/>
        <a:p>
          <a:r>
            <a:rPr lang="tr-TR"/>
            <a:t>4.  Subunit Aşılar </a:t>
          </a:r>
          <a:endParaRPr lang="en-US"/>
        </a:p>
      </dgm:t>
    </dgm:pt>
    <dgm:pt modelId="{69146A41-FB23-4301-B706-640F7A32E4CD}" type="parTrans" cxnId="{65805C8B-0D85-4E7F-A2FA-5D141D862CA8}">
      <dgm:prSet/>
      <dgm:spPr/>
      <dgm:t>
        <a:bodyPr/>
        <a:lstStyle/>
        <a:p>
          <a:endParaRPr lang="en-US"/>
        </a:p>
      </dgm:t>
    </dgm:pt>
    <dgm:pt modelId="{C7A4A52E-7551-4ADC-9079-5BA7522EF47B}" type="sibTrans" cxnId="{65805C8B-0D85-4E7F-A2FA-5D141D862CA8}">
      <dgm:prSet/>
      <dgm:spPr/>
      <dgm:t>
        <a:bodyPr/>
        <a:lstStyle/>
        <a:p>
          <a:endParaRPr lang="en-US"/>
        </a:p>
      </dgm:t>
    </dgm:pt>
    <dgm:pt modelId="{D3D38771-F4AC-5942-AE29-7292B529B632}" type="pres">
      <dgm:prSet presAssocID="{244F8874-8795-40B7-9612-FDB5BEBFE793}" presName="linear" presStyleCnt="0">
        <dgm:presLayoutVars>
          <dgm:animLvl val="lvl"/>
          <dgm:resizeHandles val="exact"/>
        </dgm:presLayoutVars>
      </dgm:prSet>
      <dgm:spPr/>
    </dgm:pt>
    <dgm:pt modelId="{8E60D069-AFE4-E949-B392-86FEA9E11AE6}" type="pres">
      <dgm:prSet presAssocID="{9A03E142-84BF-47F7-8B6B-1D6979869AF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AC1D638-B2FC-E849-86F9-E84D45740DFB}" type="pres">
      <dgm:prSet presAssocID="{FBD8B4CB-1EB0-475D-8A4B-27B47C5A3A90}" presName="spacer" presStyleCnt="0"/>
      <dgm:spPr/>
    </dgm:pt>
    <dgm:pt modelId="{5AD65AB5-4CB0-D448-946A-CD213FF73A39}" type="pres">
      <dgm:prSet presAssocID="{BF6362CB-338B-41DC-A2F8-056ED28AE24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F9F223D-E18F-6D45-83BA-5A32BD387EC7}" type="pres">
      <dgm:prSet presAssocID="{ADB954BF-C6F5-4084-BEAD-CD61EFE03481}" presName="spacer" presStyleCnt="0"/>
      <dgm:spPr/>
    </dgm:pt>
    <dgm:pt modelId="{796385AB-DAF6-4E47-99AE-BFC689C9A324}" type="pres">
      <dgm:prSet presAssocID="{74B553FD-A9A1-4C9F-BD64-08FA7238BCF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55EA97B-0344-7F4A-A3B6-1A1EDB1169C7}" type="pres">
      <dgm:prSet presAssocID="{0F2293C3-F58A-457C-80D7-912DF517AD85}" presName="spacer" presStyleCnt="0"/>
      <dgm:spPr/>
    </dgm:pt>
    <dgm:pt modelId="{3B8F4A38-7F9D-6043-92E9-6EA353FE79BD}" type="pres">
      <dgm:prSet presAssocID="{1A2D9B5F-71F5-4FA6-8272-2130E340CBD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74DE5F7-D3E0-3E4A-BC5D-2AC2C4B61EFD}" type="pres">
      <dgm:prSet presAssocID="{1B6A3008-16E9-4958-8ADC-F15E27389D3B}" presName="spacer" presStyleCnt="0"/>
      <dgm:spPr/>
    </dgm:pt>
    <dgm:pt modelId="{A74BAB85-5D17-7F45-988F-CFC5E3A5070A}" type="pres">
      <dgm:prSet presAssocID="{B58F359F-008B-4320-BA55-E377E4B025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1F3599F-8740-0F46-9FC1-18F7E63C4E3A}" type="pres">
      <dgm:prSet presAssocID="{98C9D0EA-468C-428F-9E53-B8B7CF4DCD7D}" presName="spacer" presStyleCnt="0"/>
      <dgm:spPr/>
    </dgm:pt>
    <dgm:pt modelId="{6AB897E9-DB8D-E845-A66F-739E39FF13D2}" type="pres">
      <dgm:prSet presAssocID="{EBF5E7F1-F138-41CF-BFF2-B44666DB7BD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3E1B211-0E04-FA4D-B8D3-981A29C4B4F7}" type="presOf" srcId="{9A03E142-84BF-47F7-8B6B-1D6979869AFE}" destId="{8E60D069-AFE4-E949-B392-86FEA9E11AE6}" srcOrd="0" destOrd="0" presId="urn:microsoft.com/office/officeart/2005/8/layout/vList2"/>
    <dgm:cxn modelId="{57231144-0CB9-DF44-9C54-AE45DF837B6E}" type="presOf" srcId="{74B553FD-A9A1-4C9F-BD64-08FA7238BCF4}" destId="{796385AB-DAF6-4E47-99AE-BFC689C9A324}" srcOrd="0" destOrd="0" presId="urn:microsoft.com/office/officeart/2005/8/layout/vList2"/>
    <dgm:cxn modelId="{F495B24E-C6B5-5C4E-9636-FBAD75D63C59}" type="presOf" srcId="{BF6362CB-338B-41DC-A2F8-056ED28AE24C}" destId="{5AD65AB5-4CB0-D448-946A-CD213FF73A39}" srcOrd="0" destOrd="0" presId="urn:microsoft.com/office/officeart/2005/8/layout/vList2"/>
    <dgm:cxn modelId="{C72F636A-2A92-C241-9CFF-0200A91A9C24}" type="presOf" srcId="{1A2D9B5F-71F5-4FA6-8272-2130E340CBD8}" destId="{3B8F4A38-7F9D-6043-92E9-6EA353FE79BD}" srcOrd="0" destOrd="0" presId="urn:microsoft.com/office/officeart/2005/8/layout/vList2"/>
    <dgm:cxn modelId="{C99F866F-1BBE-4373-8CDD-BED596DF9069}" srcId="{244F8874-8795-40B7-9612-FDB5BEBFE793}" destId="{9A03E142-84BF-47F7-8B6B-1D6979869AFE}" srcOrd="0" destOrd="0" parTransId="{45AC7119-78ED-4FEA-B048-F929DFF5786E}" sibTransId="{FBD8B4CB-1EB0-475D-8A4B-27B47C5A3A90}"/>
    <dgm:cxn modelId="{59A9D27A-2B12-464D-8AB9-E33D65D924F8}" srcId="{244F8874-8795-40B7-9612-FDB5BEBFE793}" destId="{BF6362CB-338B-41DC-A2F8-056ED28AE24C}" srcOrd="1" destOrd="0" parTransId="{CAC8A2B7-473D-4198-B1CE-A56113DD6C46}" sibTransId="{ADB954BF-C6F5-4084-BEAD-CD61EFE03481}"/>
    <dgm:cxn modelId="{1F15227D-E672-4A86-878D-B1F95E54B8FE}" srcId="{244F8874-8795-40B7-9612-FDB5BEBFE793}" destId="{1A2D9B5F-71F5-4FA6-8272-2130E340CBD8}" srcOrd="3" destOrd="0" parTransId="{D0B8D2E3-F832-4F4C-AF73-615C0A1D2EC0}" sibTransId="{1B6A3008-16E9-4958-8ADC-F15E27389D3B}"/>
    <dgm:cxn modelId="{65805C8B-0D85-4E7F-A2FA-5D141D862CA8}" srcId="{244F8874-8795-40B7-9612-FDB5BEBFE793}" destId="{EBF5E7F1-F138-41CF-BFF2-B44666DB7BD1}" srcOrd="5" destOrd="0" parTransId="{69146A41-FB23-4301-B706-640F7A32E4CD}" sibTransId="{C7A4A52E-7551-4ADC-9079-5BA7522EF47B}"/>
    <dgm:cxn modelId="{577A06C2-797E-AB42-A46A-192C6D2A16B7}" type="presOf" srcId="{244F8874-8795-40B7-9612-FDB5BEBFE793}" destId="{D3D38771-F4AC-5942-AE29-7292B529B632}" srcOrd="0" destOrd="0" presId="urn:microsoft.com/office/officeart/2005/8/layout/vList2"/>
    <dgm:cxn modelId="{37DF95E8-79F5-E84A-A00F-C22F4D220F61}" type="presOf" srcId="{B58F359F-008B-4320-BA55-E377E4B0259F}" destId="{A74BAB85-5D17-7F45-988F-CFC5E3A5070A}" srcOrd="0" destOrd="0" presId="urn:microsoft.com/office/officeart/2005/8/layout/vList2"/>
    <dgm:cxn modelId="{26B984F4-70FA-CA43-87D6-6B0FA06EEB2B}" type="presOf" srcId="{EBF5E7F1-F138-41CF-BFF2-B44666DB7BD1}" destId="{6AB897E9-DB8D-E845-A66F-739E39FF13D2}" srcOrd="0" destOrd="0" presId="urn:microsoft.com/office/officeart/2005/8/layout/vList2"/>
    <dgm:cxn modelId="{AB99AAF8-F473-4982-B61C-70F62E599E6B}" srcId="{244F8874-8795-40B7-9612-FDB5BEBFE793}" destId="{74B553FD-A9A1-4C9F-BD64-08FA7238BCF4}" srcOrd="2" destOrd="0" parTransId="{03412CBD-375D-4A3E-ABC7-4E1B385C3300}" sibTransId="{0F2293C3-F58A-457C-80D7-912DF517AD85}"/>
    <dgm:cxn modelId="{AB2403FC-6861-4CB2-A821-AA32F3ED8D70}" srcId="{244F8874-8795-40B7-9612-FDB5BEBFE793}" destId="{B58F359F-008B-4320-BA55-E377E4B0259F}" srcOrd="4" destOrd="0" parTransId="{0257FC84-7A2A-4A5F-8353-FECCEC12111B}" sibTransId="{98C9D0EA-468C-428F-9E53-B8B7CF4DCD7D}"/>
    <dgm:cxn modelId="{5A104534-FB65-9343-A304-615DE3E85220}" type="presParOf" srcId="{D3D38771-F4AC-5942-AE29-7292B529B632}" destId="{8E60D069-AFE4-E949-B392-86FEA9E11AE6}" srcOrd="0" destOrd="0" presId="urn:microsoft.com/office/officeart/2005/8/layout/vList2"/>
    <dgm:cxn modelId="{0D209E17-DC50-464C-AB17-7B52BC67A8E9}" type="presParOf" srcId="{D3D38771-F4AC-5942-AE29-7292B529B632}" destId="{EAC1D638-B2FC-E849-86F9-E84D45740DFB}" srcOrd="1" destOrd="0" presId="urn:microsoft.com/office/officeart/2005/8/layout/vList2"/>
    <dgm:cxn modelId="{765B237D-BAEE-F14C-AD72-D52CAE9FA8A4}" type="presParOf" srcId="{D3D38771-F4AC-5942-AE29-7292B529B632}" destId="{5AD65AB5-4CB0-D448-946A-CD213FF73A39}" srcOrd="2" destOrd="0" presId="urn:microsoft.com/office/officeart/2005/8/layout/vList2"/>
    <dgm:cxn modelId="{4BF2D6F4-414A-4541-8C40-A3B4502E4DEC}" type="presParOf" srcId="{D3D38771-F4AC-5942-AE29-7292B529B632}" destId="{8F9F223D-E18F-6D45-83BA-5A32BD387EC7}" srcOrd="3" destOrd="0" presId="urn:microsoft.com/office/officeart/2005/8/layout/vList2"/>
    <dgm:cxn modelId="{08255C21-07B9-F94C-A767-34F394F64EAE}" type="presParOf" srcId="{D3D38771-F4AC-5942-AE29-7292B529B632}" destId="{796385AB-DAF6-4E47-99AE-BFC689C9A324}" srcOrd="4" destOrd="0" presId="urn:microsoft.com/office/officeart/2005/8/layout/vList2"/>
    <dgm:cxn modelId="{EF21DEAD-5247-EA4C-B0D9-F7E9D59DF755}" type="presParOf" srcId="{D3D38771-F4AC-5942-AE29-7292B529B632}" destId="{755EA97B-0344-7F4A-A3B6-1A1EDB1169C7}" srcOrd="5" destOrd="0" presId="urn:microsoft.com/office/officeart/2005/8/layout/vList2"/>
    <dgm:cxn modelId="{47796596-2244-DE49-AD7B-3BEBAFB668C4}" type="presParOf" srcId="{D3D38771-F4AC-5942-AE29-7292B529B632}" destId="{3B8F4A38-7F9D-6043-92E9-6EA353FE79BD}" srcOrd="6" destOrd="0" presId="urn:microsoft.com/office/officeart/2005/8/layout/vList2"/>
    <dgm:cxn modelId="{2FF0F9DE-2315-A447-BB8C-29AB4E93B791}" type="presParOf" srcId="{D3D38771-F4AC-5942-AE29-7292B529B632}" destId="{974DE5F7-D3E0-3E4A-BC5D-2AC2C4B61EFD}" srcOrd="7" destOrd="0" presId="urn:microsoft.com/office/officeart/2005/8/layout/vList2"/>
    <dgm:cxn modelId="{8A231F58-5A57-3C4C-B2A5-F292AA91B63A}" type="presParOf" srcId="{D3D38771-F4AC-5942-AE29-7292B529B632}" destId="{A74BAB85-5D17-7F45-988F-CFC5E3A5070A}" srcOrd="8" destOrd="0" presId="urn:microsoft.com/office/officeart/2005/8/layout/vList2"/>
    <dgm:cxn modelId="{5140667B-2291-F74E-AAB1-7D14C56AEBC9}" type="presParOf" srcId="{D3D38771-F4AC-5942-AE29-7292B529B632}" destId="{D1F3599F-8740-0F46-9FC1-18F7E63C4E3A}" srcOrd="9" destOrd="0" presId="urn:microsoft.com/office/officeart/2005/8/layout/vList2"/>
    <dgm:cxn modelId="{427423B0-6C4A-864C-B917-62EF5AA7E671}" type="presParOf" srcId="{D3D38771-F4AC-5942-AE29-7292B529B632}" destId="{6AB897E9-DB8D-E845-A66F-739E39FF13D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91DDB5-C775-44EA-B6C7-DF23CBBB6F4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E5FF7FE-083A-4FD9-BD03-6EFF1FDCC06B}">
      <dgm:prSet/>
      <dgm:spPr/>
      <dgm:t>
        <a:bodyPr/>
        <a:lstStyle/>
        <a:p>
          <a:r>
            <a:rPr lang="tr-TR"/>
            <a:t>Bu sayede oldukça güçlü immünostimülatör adjuvanlar olarak görev yapabilirler</a:t>
          </a:r>
          <a:endParaRPr lang="en-US"/>
        </a:p>
      </dgm:t>
    </dgm:pt>
    <dgm:pt modelId="{3ECFF30D-1E22-46A1-8B5E-2448896365E6}" type="parTrans" cxnId="{5F6F10B3-D89F-4C31-A4C3-6BC2442CACDC}">
      <dgm:prSet/>
      <dgm:spPr/>
      <dgm:t>
        <a:bodyPr/>
        <a:lstStyle/>
        <a:p>
          <a:endParaRPr lang="en-US"/>
        </a:p>
      </dgm:t>
    </dgm:pt>
    <dgm:pt modelId="{EE56B9A1-C0BC-48E4-9D2A-9DA495120786}" type="sibTrans" cxnId="{5F6F10B3-D89F-4C31-A4C3-6BC2442CACDC}">
      <dgm:prSet/>
      <dgm:spPr/>
      <dgm:t>
        <a:bodyPr/>
        <a:lstStyle/>
        <a:p>
          <a:endParaRPr lang="en-US"/>
        </a:p>
      </dgm:t>
    </dgm:pt>
    <dgm:pt modelId="{6E580F4D-5324-4DE5-9BE6-71145AB69432}">
      <dgm:prSet/>
      <dgm:spPr/>
      <dgm:t>
        <a:bodyPr/>
        <a:lstStyle/>
        <a:p>
          <a:r>
            <a:rPr lang="tr-TR"/>
            <a:t>Bunun yanında küçük boyutları sayesinde içerdikleri antijenleri direkt olarak lenf nodüllerine ve ASH’lere taşıyabilirler.</a:t>
          </a:r>
          <a:endParaRPr lang="en-US"/>
        </a:p>
      </dgm:t>
    </dgm:pt>
    <dgm:pt modelId="{76286A7C-2CFD-4EA6-AFCE-433617D00779}" type="parTrans" cxnId="{B4962615-9F85-4073-AB25-969C53E47203}">
      <dgm:prSet/>
      <dgm:spPr/>
      <dgm:t>
        <a:bodyPr/>
        <a:lstStyle/>
        <a:p>
          <a:endParaRPr lang="en-US"/>
        </a:p>
      </dgm:t>
    </dgm:pt>
    <dgm:pt modelId="{A5A77B81-BB2E-4117-88CF-05BE5FB00737}" type="sibTrans" cxnId="{B4962615-9F85-4073-AB25-969C53E47203}">
      <dgm:prSet/>
      <dgm:spPr/>
      <dgm:t>
        <a:bodyPr/>
        <a:lstStyle/>
        <a:p>
          <a:endParaRPr lang="en-US"/>
        </a:p>
      </dgm:t>
    </dgm:pt>
    <dgm:pt modelId="{F10CADCF-CCB6-49F8-BE4F-75F0BFD92711}">
      <dgm:prSet/>
      <dgm:spPr/>
      <dgm:t>
        <a:bodyPr/>
        <a:lstStyle/>
        <a:p>
          <a:r>
            <a:rPr lang="tr-TR"/>
            <a:t>Bakteriyel enfeksiyonlara ve kansere karşı oldukça güçlü bir aşı taşıyıcı sistem olarak görev alabilirler.</a:t>
          </a:r>
          <a:endParaRPr lang="en-US"/>
        </a:p>
      </dgm:t>
    </dgm:pt>
    <dgm:pt modelId="{F4A2F08C-60DB-48E3-AF95-ABC35CF051CC}" type="parTrans" cxnId="{2F4CBB44-6FA7-4BAB-A2A2-8D0BF51F5CB8}">
      <dgm:prSet/>
      <dgm:spPr/>
      <dgm:t>
        <a:bodyPr/>
        <a:lstStyle/>
        <a:p>
          <a:endParaRPr lang="en-US"/>
        </a:p>
      </dgm:t>
    </dgm:pt>
    <dgm:pt modelId="{FBA8BAB1-D040-48A6-8F90-48B1A939C04E}" type="sibTrans" cxnId="{2F4CBB44-6FA7-4BAB-A2A2-8D0BF51F5CB8}">
      <dgm:prSet/>
      <dgm:spPr/>
      <dgm:t>
        <a:bodyPr/>
        <a:lstStyle/>
        <a:p>
          <a:endParaRPr lang="en-US"/>
        </a:p>
      </dgm:t>
    </dgm:pt>
    <dgm:pt modelId="{B9543340-3146-0A4A-B44A-AFD00E94969D}" type="pres">
      <dgm:prSet presAssocID="{FE91DDB5-C775-44EA-B6C7-DF23CBBB6F48}" presName="linear" presStyleCnt="0">
        <dgm:presLayoutVars>
          <dgm:animLvl val="lvl"/>
          <dgm:resizeHandles val="exact"/>
        </dgm:presLayoutVars>
      </dgm:prSet>
      <dgm:spPr/>
    </dgm:pt>
    <dgm:pt modelId="{5F3426D7-56B0-664B-B547-17709C541E53}" type="pres">
      <dgm:prSet presAssocID="{9E5FF7FE-083A-4FD9-BD03-6EFF1FDCC0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AC34E2-49EF-3347-8F91-00E3BFA976F7}" type="pres">
      <dgm:prSet presAssocID="{EE56B9A1-C0BC-48E4-9D2A-9DA495120786}" presName="spacer" presStyleCnt="0"/>
      <dgm:spPr/>
    </dgm:pt>
    <dgm:pt modelId="{434CEA1C-13CD-6E42-9E48-49FBA516F984}" type="pres">
      <dgm:prSet presAssocID="{6E580F4D-5324-4DE5-9BE6-71145AB694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A20A72-6C81-524E-A32C-F89A0BDF157A}" type="pres">
      <dgm:prSet presAssocID="{A5A77B81-BB2E-4117-88CF-05BE5FB00737}" presName="spacer" presStyleCnt="0"/>
      <dgm:spPr/>
    </dgm:pt>
    <dgm:pt modelId="{7524ED57-D008-354E-A961-15FA832903FB}" type="pres">
      <dgm:prSet presAssocID="{F10CADCF-CCB6-49F8-BE4F-75F0BFD927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962615-9F85-4073-AB25-969C53E47203}" srcId="{FE91DDB5-C775-44EA-B6C7-DF23CBBB6F48}" destId="{6E580F4D-5324-4DE5-9BE6-71145AB69432}" srcOrd="1" destOrd="0" parTransId="{76286A7C-2CFD-4EA6-AFCE-433617D00779}" sibTransId="{A5A77B81-BB2E-4117-88CF-05BE5FB00737}"/>
    <dgm:cxn modelId="{D4D60F35-A186-D242-9FBC-8D96622697D6}" type="presOf" srcId="{FE91DDB5-C775-44EA-B6C7-DF23CBBB6F48}" destId="{B9543340-3146-0A4A-B44A-AFD00E94969D}" srcOrd="0" destOrd="0" presId="urn:microsoft.com/office/officeart/2005/8/layout/vList2"/>
    <dgm:cxn modelId="{2CD3B837-4B12-7243-ADAE-2926957A51C6}" type="presOf" srcId="{F10CADCF-CCB6-49F8-BE4F-75F0BFD92711}" destId="{7524ED57-D008-354E-A961-15FA832903FB}" srcOrd="0" destOrd="0" presId="urn:microsoft.com/office/officeart/2005/8/layout/vList2"/>
    <dgm:cxn modelId="{6C1BB842-C1A4-534B-9FD5-283151CAF050}" type="presOf" srcId="{6E580F4D-5324-4DE5-9BE6-71145AB69432}" destId="{434CEA1C-13CD-6E42-9E48-49FBA516F984}" srcOrd="0" destOrd="0" presId="urn:microsoft.com/office/officeart/2005/8/layout/vList2"/>
    <dgm:cxn modelId="{2F4CBB44-6FA7-4BAB-A2A2-8D0BF51F5CB8}" srcId="{FE91DDB5-C775-44EA-B6C7-DF23CBBB6F48}" destId="{F10CADCF-CCB6-49F8-BE4F-75F0BFD92711}" srcOrd="2" destOrd="0" parTransId="{F4A2F08C-60DB-48E3-AF95-ABC35CF051CC}" sibTransId="{FBA8BAB1-D040-48A6-8F90-48B1A939C04E}"/>
    <dgm:cxn modelId="{8C1F6AAF-5F07-F541-83FA-49B1DCBE83DE}" type="presOf" srcId="{9E5FF7FE-083A-4FD9-BD03-6EFF1FDCC06B}" destId="{5F3426D7-56B0-664B-B547-17709C541E53}" srcOrd="0" destOrd="0" presId="urn:microsoft.com/office/officeart/2005/8/layout/vList2"/>
    <dgm:cxn modelId="{5F6F10B3-D89F-4C31-A4C3-6BC2442CACDC}" srcId="{FE91DDB5-C775-44EA-B6C7-DF23CBBB6F48}" destId="{9E5FF7FE-083A-4FD9-BD03-6EFF1FDCC06B}" srcOrd="0" destOrd="0" parTransId="{3ECFF30D-1E22-46A1-8B5E-2448896365E6}" sibTransId="{EE56B9A1-C0BC-48E4-9D2A-9DA495120786}"/>
    <dgm:cxn modelId="{ADDA4235-2F4D-AE46-BEED-21267D2562F7}" type="presParOf" srcId="{B9543340-3146-0A4A-B44A-AFD00E94969D}" destId="{5F3426D7-56B0-664B-B547-17709C541E53}" srcOrd="0" destOrd="0" presId="urn:microsoft.com/office/officeart/2005/8/layout/vList2"/>
    <dgm:cxn modelId="{3309AF74-0143-C546-BF61-48BA691B1C0E}" type="presParOf" srcId="{B9543340-3146-0A4A-B44A-AFD00E94969D}" destId="{51AC34E2-49EF-3347-8F91-00E3BFA976F7}" srcOrd="1" destOrd="0" presId="urn:microsoft.com/office/officeart/2005/8/layout/vList2"/>
    <dgm:cxn modelId="{ACFCD538-B2CD-C842-922C-445ADFA78E5A}" type="presParOf" srcId="{B9543340-3146-0A4A-B44A-AFD00E94969D}" destId="{434CEA1C-13CD-6E42-9E48-49FBA516F984}" srcOrd="2" destOrd="0" presId="urn:microsoft.com/office/officeart/2005/8/layout/vList2"/>
    <dgm:cxn modelId="{7C555F37-047E-6942-8BDA-CC779FF1B536}" type="presParOf" srcId="{B9543340-3146-0A4A-B44A-AFD00E94969D}" destId="{FAA20A72-6C81-524E-A32C-F89A0BDF157A}" srcOrd="3" destOrd="0" presId="urn:microsoft.com/office/officeart/2005/8/layout/vList2"/>
    <dgm:cxn modelId="{38BA5A83-9568-4A4A-B739-C727200809E9}" type="presParOf" srcId="{B9543340-3146-0A4A-B44A-AFD00E94969D}" destId="{7524ED57-D008-354E-A961-15FA832903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32672-390E-48C8-96A0-36236381AC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C72ECD6-D1AD-4FA7-810A-B6F2804AC1C9}">
      <dgm:prSet/>
      <dgm:spPr/>
      <dgm:t>
        <a:bodyPr/>
        <a:lstStyle/>
        <a:p>
          <a:r>
            <a:rPr lang="tr-TR"/>
            <a:t>Yarı sentetik nanotaşıyıcılar, biyojenik bileşenlerle sentetik bileşenlerin bir araya getirilmesiyle oluşturulan platformlardır.</a:t>
          </a:r>
          <a:endParaRPr lang="en-US"/>
        </a:p>
      </dgm:t>
    </dgm:pt>
    <dgm:pt modelId="{D8CE46DD-8D8A-4B92-8C03-4C735B4B1428}" type="parTrans" cxnId="{22388456-964A-4D1F-9900-3320DC3A0ED5}">
      <dgm:prSet/>
      <dgm:spPr/>
      <dgm:t>
        <a:bodyPr/>
        <a:lstStyle/>
        <a:p>
          <a:endParaRPr lang="en-US"/>
        </a:p>
      </dgm:t>
    </dgm:pt>
    <dgm:pt modelId="{DCBCCFFF-D0F7-444D-A5B5-054E541DD66D}" type="sibTrans" cxnId="{22388456-964A-4D1F-9900-3320DC3A0ED5}">
      <dgm:prSet/>
      <dgm:spPr/>
      <dgm:t>
        <a:bodyPr/>
        <a:lstStyle/>
        <a:p>
          <a:endParaRPr lang="en-US"/>
        </a:p>
      </dgm:t>
    </dgm:pt>
    <dgm:pt modelId="{3C08A738-6700-45E2-B101-69DD7862B37A}">
      <dgm:prSet/>
      <dgm:spPr/>
      <dgm:t>
        <a:bodyPr/>
        <a:lstStyle/>
        <a:p>
          <a:r>
            <a:rPr lang="tr-TR"/>
            <a:t>Biyojenik bileşenlerin, biyouyumluluk ve düşük toksisite gibi özelliklerini, sentetik bileşenlerin ise kolay ve büyük ölçekte üretim potansiyeli gibi önemli özelliklerini birlikte yansıtabilirler. </a:t>
          </a:r>
          <a:endParaRPr lang="en-US"/>
        </a:p>
      </dgm:t>
    </dgm:pt>
    <dgm:pt modelId="{2F9A104A-6F24-404D-B973-416492C387A7}" type="parTrans" cxnId="{6DF9B4E9-F7B9-4977-B79D-0154F9A9B337}">
      <dgm:prSet/>
      <dgm:spPr/>
      <dgm:t>
        <a:bodyPr/>
        <a:lstStyle/>
        <a:p>
          <a:endParaRPr lang="en-US"/>
        </a:p>
      </dgm:t>
    </dgm:pt>
    <dgm:pt modelId="{EAF9D28E-4810-4FF8-99C9-CBA82812C39E}" type="sibTrans" cxnId="{6DF9B4E9-F7B9-4977-B79D-0154F9A9B337}">
      <dgm:prSet/>
      <dgm:spPr/>
      <dgm:t>
        <a:bodyPr/>
        <a:lstStyle/>
        <a:p>
          <a:endParaRPr lang="en-US"/>
        </a:p>
      </dgm:t>
    </dgm:pt>
    <dgm:pt modelId="{C5548309-4476-5248-8CDC-85D209E39040}" type="pres">
      <dgm:prSet presAssocID="{D6232672-390E-48C8-96A0-36236381ACEE}" presName="linear" presStyleCnt="0">
        <dgm:presLayoutVars>
          <dgm:animLvl val="lvl"/>
          <dgm:resizeHandles val="exact"/>
        </dgm:presLayoutVars>
      </dgm:prSet>
      <dgm:spPr/>
    </dgm:pt>
    <dgm:pt modelId="{03BCCC31-DE7F-C04A-954F-F69064780203}" type="pres">
      <dgm:prSet presAssocID="{1C72ECD6-D1AD-4FA7-810A-B6F2804AC1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30775EB-BE06-3840-8676-D7E25297E07F}" type="pres">
      <dgm:prSet presAssocID="{DCBCCFFF-D0F7-444D-A5B5-054E541DD66D}" presName="spacer" presStyleCnt="0"/>
      <dgm:spPr/>
    </dgm:pt>
    <dgm:pt modelId="{AF488343-542E-3C43-9292-762E3720B6A6}" type="pres">
      <dgm:prSet presAssocID="{3C08A738-6700-45E2-B101-69DD7862B37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2388456-964A-4D1F-9900-3320DC3A0ED5}" srcId="{D6232672-390E-48C8-96A0-36236381ACEE}" destId="{1C72ECD6-D1AD-4FA7-810A-B6F2804AC1C9}" srcOrd="0" destOrd="0" parTransId="{D8CE46DD-8D8A-4B92-8C03-4C735B4B1428}" sibTransId="{DCBCCFFF-D0F7-444D-A5B5-054E541DD66D}"/>
    <dgm:cxn modelId="{B24ADE5B-61A4-BB4D-A333-7608EE801F56}" type="presOf" srcId="{3C08A738-6700-45E2-B101-69DD7862B37A}" destId="{AF488343-542E-3C43-9292-762E3720B6A6}" srcOrd="0" destOrd="0" presId="urn:microsoft.com/office/officeart/2005/8/layout/vList2"/>
    <dgm:cxn modelId="{928D2098-BB14-4649-BF77-7A8A64F40ECB}" type="presOf" srcId="{D6232672-390E-48C8-96A0-36236381ACEE}" destId="{C5548309-4476-5248-8CDC-85D209E39040}" srcOrd="0" destOrd="0" presId="urn:microsoft.com/office/officeart/2005/8/layout/vList2"/>
    <dgm:cxn modelId="{0F1314BF-A65D-C949-92CB-DBA3CCE9BA23}" type="presOf" srcId="{1C72ECD6-D1AD-4FA7-810A-B6F2804AC1C9}" destId="{03BCCC31-DE7F-C04A-954F-F69064780203}" srcOrd="0" destOrd="0" presId="urn:microsoft.com/office/officeart/2005/8/layout/vList2"/>
    <dgm:cxn modelId="{6DF9B4E9-F7B9-4977-B79D-0154F9A9B337}" srcId="{D6232672-390E-48C8-96A0-36236381ACEE}" destId="{3C08A738-6700-45E2-B101-69DD7862B37A}" srcOrd="1" destOrd="0" parTransId="{2F9A104A-6F24-404D-B973-416492C387A7}" sibTransId="{EAF9D28E-4810-4FF8-99C9-CBA82812C39E}"/>
    <dgm:cxn modelId="{CAFA1394-CF0C-1F44-ADE6-2215A9194BD2}" type="presParOf" srcId="{C5548309-4476-5248-8CDC-85D209E39040}" destId="{03BCCC31-DE7F-C04A-954F-F69064780203}" srcOrd="0" destOrd="0" presId="urn:microsoft.com/office/officeart/2005/8/layout/vList2"/>
    <dgm:cxn modelId="{CA643C3D-76DE-714E-AE34-8F7BFC72EE22}" type="presParOf" srcId="{C5548309-4476-5248-8CDC-85D209E39040}" destId="{A30775EB-BE06-3840-8676-D7E25297E07F}" srcOrd="1" destOrd="0" presId="urn:microsoft.com/office/officeart/2005/8/layout/vList2"/>
    <dgm:cxn modelId="{6A59A6C7-35DE-4845-8E85-03D59F5D0A1F}" type="presParOf" srcId="{C5548309-4476-5248-8CDC-85D209E39040}" destId="{AF488343-542E-3C43-9292-762E3720B6A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1841754-184F-40F4-9F16-75BF515ED70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63F05D2-1D84-4A23-B032-210A855E798F}">
      <dgm:prSet/>
      <dgm:spPr/>
      <dgm:t>
        <a:bodyPr/>
        <a:lstStyle/>
        <a:p>
          <a:r>
            <a:rPr lang="tr-TR"/>
            <a:t>3 grupta değerlendirilebilir:</a:t>
          </a:r>
          <a:endParaRPr lang="en-US"/>
        </a:p>
      </dgm:t>
    </dgm:pt>
    <dgm:pt modelId="{03E94043-7B89-4063-B6F1-2653484BD30C}" type="parTrans" cxnId="{EAE2766A-AFB5-41A6-AB26-805658F0CE66}">
      <dgm:prSet/>
      <dgm:spPr/>
      <dgm:t>
        <a:bodyPr/>
        <a:lstStyle/>
        <a:p>
          <a:endParaRPr lang="en-US"/>
        </a:p>
      </dgm:t>
    </dgm:pt>
    <dgm:pt modelId="{C3FF607E-CB93-47A1-8B72-FC7EC2A6A272}" type="sibTrans" cxnId="{EAE2766A-AFB5-41A6-AB26-805658F0CE66}">
      <dgm:prSet/>
      <dgm:spPr/>
      <dgm:t>
        <a:bodyPr/>
        <a:lstStyle/>
        <a:p>
          <a:endParaRPr lang="en-US"/>
        </a:p>
      </dgm:t>
    </dgm:pt>
    <dgm:pt modelId="{13779978-B84B-46D5-BF1C-8AB052CD548A}">
      <dgm:prSet/>
      <dgm:spPr/>
      <dgm:t>
        <a:bodyPr/>
        <a:lstStyle/>
        <a:p>
          <a:r>
            <a:rPr lang="tr-TR"/>
            <a:t>Hücre membranı kaplı nanotaşıyıcılar</a:t>
          </a:r>
          <a:endParaRPr lang="en-US"/>
        </a:p>
      </dgm:t>
    </dgm:pt>
    <dgm:pt modelId="{BCEC1EA4-54B8-4867-8A60-418EFAC7AFE1}" type="parTrans" cxnId="{F6609EAD-43E0-4093-BE15-863FF8A958BD}">
      <dgm:prSet/>
      <dgm:spPr/>
      <dgm:t>
        <a:bodyPr/>
        <a:lstStyle/>
        <a:p>
          <a:endParaRPr lang="en-US"/>
        </a:p>
      </dgm:t>
    </dgm:pt>
    <dgm:pt modelId="{FD19DDEA-B6E7-49E3-B9EC-F71FBC6B2032}" type="sibTrans" cxnId="{F6609EAD-43E0-4093-BE15-863FF8A958BD}">
      <dgm:prSet/>
      <dgm:spPr/>
      <dgm:t>
        <a:bodyPr/>
        <a:lstStyle/>
        <a:p>
          <a:endParaRPr lang="en-US"/>
        </a:p>
      </dgm:t>
    </dgm:pt>
    <dgm:pt modelId="{1D4E86AA-3456-4B98-9078-B5954D019D25}">
      <dgm:prSet/>
      <dgm:spPr/>
      <dgm:t>
        <a:bodyPr/>
        <a:lstStyle/>
        <a:p>
          <a:r>
            <a:rPr lang="tr-TR"/>
            <a:t>Virüs benzeri partiküller</a:t>
          </a:r>
          <a:endParaRPr lang="en-US"/>
        </a:p>
      </dgm:t>
    </dgm:pt>
    <dgm:pt modelId="{98AE16C6-0AF3-4A3A-802A-E400442F549C}" type="parTrans" cxnId="{FB69386A-07A2-459F-A618-808470565F52}">
      <dgm:prSet/>
      <dgm:spPr/>
      <dgm:t>
        <a:bodyPr/>
        <a:lstStyle/>
        <a:p>
          <a:endParaRPr lang="en-US"/>
        </a:p>
      </dgm:t>
    </dgm:pt>
    <dgm:pt modelId="{5815C01F-05BE-46B8-BA0A-A5548369DF22}" type="sibTrans" cxnId="{FB69386A-07A2-459F-A618-808470565F52}">
      <dgm:prSet/>
      <dgm:spPr/>
      <dgm:t>
        <a:bodyPr/>
        <a:lstStyle/>
        <a:p>
          <a:endParaRPr lang="en-US"/>
        </a:p>
      </dgm:t>
    </dgm:pt>
    <dgm:pt modelId="{18380AF1-89CC-402D-8E68-0B629C29E9CE}">
      <dgm:prSet/>
      <dgm:spPr/>
      <dgm:t>
        <a:bodyPr/>
        <a:lstStyle/>
        <a:p>
          <a:r>
            <a:rPr lang="tr-TR"/>
            <a:t>Endojenik protein temelli taşıyıcılar</a:t>
          </a:r>
          <a:endParaRPr lang="en-US"/>
        </a:p>
      </dgm:t>
    </dgm:pt>
    <dgm:pt modelId="{C81D6976-4136-48F7-A4AA-D38AB01738FF}" type="parTrans" cxnId="{ADBBAD79-2EB0-4AB1-BACC-26C8F616B608}">
      <dgm:prSet/>
      <dgm:spPr/>
      <dgm:t>
        <a:bodyPr/>
        <a:lstStyle/>
        <a:p>
          <a:endParaRPr lang="en-US"/>
        </a:p>
      </dgm:t>
    </dgm:pt>
    <dgm:pt modelId="{A232E4CE-046E-40CC-BD17-9BE7203FA834}" type="sibTrans" cxnId="{ADBBAD79-2EB0-4AB1-BACC-26C8F616B608}">
      <dgm:prSet/>
      <dgm:spPr/>
      <dgm:t>
        <a:bodyPr/>
        <a:lstStyle/>
        <a:p>
          <a:endParaRPr lang="en-US"/>
        </a:p>
      </dgm:t>
    </dgm:pt>
    <dgm:pt modelId="{6793491B-6944-2A48-A19F-5D2A64773A24}" type="pres">
      <dgm:prSet presAssocID="{F1841754-184F-40F4-9F16-75BF515ED70E}" presName="linear" presStyleCnt="0">
        <dgm:presLayoutVars>
          <dgm:animLvl val="lvl"/>
          <dgm:resizeHandles val="exact"/>
        </dgm:presLayoutVars>
      </dgm:prSet>
      <dgm:spPr/>
    </dgm:pt>
    <dgm:pt modelId="{F7618F55-3983-4243-8F26-8D407C9C8460}" type="pres">
      <dgm:prSet presAssocID="{763F05D2-1D84-4A23-B032-210A855E798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6E7A2E8-5E91-674A-9E85-9AAFB7395948}" type="pres">
      <dgm:prSet presAssocID="{C3FF607E-CB93-47A1-8B72-FC7EC2A6A272}" presName="spacer" presStyleCnt="0"/>
      <dgm:spPr/>
    </dgm:pt>
    <dgm:pt modelId="{C7BA17B6-EAC7-2046-BD91-3B9784A03138}" type="pres">
      <dgm:prSet presAssocID="{13779978-B84B-46D5-BF1C-8AB052CD54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A4D8D5-4B60-C442-83AA-162A61B9CE3D}" type="pres">
      <dgm:prSet presAssocID="{FD19DDEA-B6E7-49E3-B9EC-F71FBC6B2032}" presName="spacer" presStyleCnt="0"/>
      <dgm:spPr/>
    </dgm:pt>
    <dgm:pt modelId="{7AAA24F5-FB7B-CE4E-90B2-5C04376DA244}" type="pres">
      <dgm:prSet presAssocID="{1D4E86AA-3456-4B98-9078-B5954D019D2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266F7B8-43DF-D641-B323-5536D3D3F237}" type="pres">
      <dgm:prSet presAssocID="{5815C01F-05BE-46B8-BA0A-A5548369DF22}" presName="spacer" presStyleCnt="0"/>
      <dgm:spPr/>
    </dgm:pt>
    <dgm:pt modelId="{05C7D5CD-D112-C240-92C6-DD34DE942BAD}" type="pres">
      <dgm:prSet presAssocID="{18380AF1-89CC-402D-8E68-0B629C29E9C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6624927-3B53-6A4A-BC08-FE18FE6B4B80}" type="presOf" srcId="{1D4E86AA-3456-4B98-9078-B5954D019D25}" destId="{7AAA24F5-FB7B-CE4E-90B2-5C04376DA244}" srcOrd="0" destOrd="0" presId="urn:microsoft.com/office/officeart/2005/8/layout/vList2"/>
    <dgm:cxn modelId="{EBADA167-E239-0246-9277-8E3316F911C5}" type="presOf" srcId="{13779978-B84B-46D5-BF1C-8AB052CD548A}" destId="{C7BA17B6-EAC7-2046-BD91-3B9784A03138}" srcOrd="0" destOrd="0" presId="urn:microsoft.com/office/officeart/2005/8/layout/vList2"/>
    <dgm:cxn modelId="{FB69386A-07A2-459F-A618-808470565F52}" srcId="{F1841754-184F-40F4-9F16-75BF515ED70E}" destId="{1D4E86AA-3456-4B98-9078-B5954D019D25}" srcOrd="2" destOrd="0" parTransId="{98AE16C6-0AF3-4A3A-802A-E400442F549C}" sibTransId="{5815C01F-05BE-46B8-BA0A-A5548369DF22}"/>
    <dgm:cxn modelId="{EAE2766A-AFB5-41A6-AB26-805658F0CE66}" srcId="{F1841754-184F-40F4-9F16-75BF515ED70E}" destId="{763F05D2-1D84-4A23-B032-210A855E798F}" srcOrd="0" destOrd="0" parTransId="{03E94043-7B89-4063-B6F1-2653484BD30C}" sibTransId="{C3FF607E-CB93-47A1-8B72-FC7EC2A6A272}"/>
    <dgm:cxn modelId="{ADBBAD79-2EB0-4AB1-BACC-26C8F616B608}" srcId="{F1841754-184F-40F4-9F16-75BF515ED70E}" destId="{18380AF1-89CC-402D-8E68-0B629C29E9CE}" srcOrd="3" destOrd="0" parTransId="{C81D6976-4136-48F7-A4AA-D38AB01738FF}" sibTransId="{A232E4CE-046E-40CC-BD17-9BE7203FA834}"/>
    <dgm:cxn modelId="{28D16E92-1399-ED44-AE9D-15AAF20C8B1B}" type="presOf" srcId="{F1841754-184F-40F4-9F16-75BF515ED70E}" destId="{6793491B-6944-2A48-A19F-5D2A64773A24}" srcOrd="0" destOrd="0" presId="urn:microsoft.com/office/officeart/2005/8/layout/vList2"/>
    <dgm:cxn modelId="{F6609EAD-43E0-4093-BE15-863FF8A958BD}" srcId="{F1841754-184F-40F4-9F16-75BF515ED70E}" destId="{13779978-B84B-46D5-BF1C-8AB052CD548A}" srcOrd="1" destOrd="0" parTransId="{BCEC1EA4-54B8-4867-8A60-418EFAC7AFE1}" sibTransId="{FD19DDEA-B6E7-49E3-B9EC-F71FBC6B2032}"/>
    <dgm:cxn modelId="{9CCFBBBE-1442-9043-8A7A-D4BB040F5CA3}" type="presOf" srcId="{18380AF1-89CC-402D-8E68-0B629C29E9CE}" destId="{05C7D5CD-D112-C240-92C6-DD34DE942BAD}" srcOrd="0" destOrd="0" presId="urn:microsoft.com/office/officeart/2005/8/layout/vList2"/>
    <dgm:cxn modelId="{6E9791C7-8D30-DF4E-B781-6A1A1B370F35}" type="presOf" srcId="{763F05D2-1D84-4A23-B032-210A855E798F}" destId="{F7618F55-3983-4243-8F26-8D407C9C8460}" srcOrd="0" destOrd="0" presId="urn:microsoft.com/office/officeart/2005/8/layout/vList2"/>
    <dgm:cxn modelId="{1FB4F177-08F2-3D4D-AD8A-961C2A37B918}" type="presParOf" srcId="{6793491B-6944-2A48-A19F-5D2A64773A24}" destId="{F7618F55-3983-4243-8F26-8D407C9C8460}" srcOrd="0" destOrd="0" presId="urn:microsoft.com/office/officeart/2005/8/layout/vList2"/>
    <dgm:cxn modelId="{E6AF7737-D078-1448-A226-0479D2FD9166}" type="presParOf" srcId="{6793491B-6944-2A48-A19F-5D2A64773A24}" destId="{46E7A2E8-5E91-674A-9E85-9AAFB7395948}" srcOrd="1" destOrd="0" presId="urn:microsoft.com/office/officeart/2005/8/layout/vList2"/>
    <dgm:cxn modelId="{3CC42451-0463-4845-8606-D684C2D6F941}" type="presParOf" srcId="{6793491B-6944-2A48-A19F-5D2A64773A24}" destId="{C7BA17B6-EAC7-2046-BD91-3B9784A03138}" srcOrd="2" destOrd="0" presId="urn:microsoft.com/office/officeart/2005/8/layout/vList2"/>
    <dgm:cxn modelId="{E44B8E52-497D-5C46-9DA4-44EF645EFBF4}" type="presParOf" srcId="{6793491B-6944-2A48-A19F-5D2A64773A24}" destId="{BDA4D8D5-4B60-C442-83AA-162A61B9CE3D}" srcOrd="3" destOrd="0" presId="urn:microsoft.com/office/officeart/2005/8/layout/vList2"/>
    <dgm:cxn modelId="{2E6ABA73-A295-DF4A-838D-873E687D4CC3}" type="presParOf" srcId="{6793491B-6944-2A48-A19F-5D2A64773A24}" destId="{7AAA24F5-FB7B-CE4E-90B2-5C04376DA244}" srcOrd="4" destOrd="0" presId="urn:microsoft.com/office/officeart/2005/8/layout/vList2"/>
    <dgm:cxn modelId="{76C99255-1FFF-244C-9A96-0079D84496AA}" type="presParOf" srcId="{6793491B-6944-2A48-A19F-5D2A64773A24}" destId="{F266F7B8-43DF-D641-B323-5536D3D3F237}" srcOrd="5" destOrd="0" presId="urn:microsoft.com/office/officeart/2005/8/layout/vList2"/>
    <dgm:cxn modelId="{53B1FD81-3456-E647-AFE1-D9111E1D0523}" type="presParOf" srcId="{6793491B-6944-2A48-A19F-5D2A64773A24}" destId="{05C7D5CD-D112-C240-92C6-DD34DE942BA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51A7DF-F79A-452A-A3EF-9346437FC5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FA9CC11-319D-42F7-B4A4-EB3B38A3BA8A}">
      <dgm:prSet/>
      <dgm:spPr/>
      <dgm:t>
        <a:bodyPr/>
        <a:lstStyle/>
        <a:p>
          <a:r>
            <a:rPr lang="tr-TR"/>
            <a:t>VBP’ler yapısal olarak virüslere benzerler</a:t>
          </a:r>
          <a:endParaRPr lang="en-US"/>
        </a:p>
      </dgm:t>
    </dgm:pt>
    <dgm:pt modelId="{D7DEA8A8-D865-435B-A8FB-8D721AF60A3E}" type="parTrans" cxnId="{696C07B2-51CA-4528-9A93-F5F08982F703}">
      <dgm:prSet/>
      <dgm:spPr/>
      <dgm:t>
        <a:bodyPr/>
        <a:lstStyle/>
        <a:p>
          <a:endParaRPr lang="en-US"/>
        </a:p>
      </dgm:t>
    </dgm:pt>
    <dgm:pt modelId="{7C9C841E-02BC-4758-8681-FC765EDFCF55}" type="sibTrans" cxnId="{696C07B2-51CA-4528-9A93-F5F08982F703}">
      <dgm:prSet/>
      <dgm:spPr/>
      <dgm:t>
        <a:bodyPr/>
        <a:lstStyle/>
        <a:p>
          <a:endParaRPr lang="en-US"/>
        </a:p>
      </dgm:t>
    </dgm:pt>
    <dgm:pt modelId="{166F71A4-994A-4224-970C-FE1B7D170706}">
      <dgm:prSet/>
      <dgm:spPr/>
      <dgm:t>
        <a:bodyPr/>
        <a:lstStyle/>
        <a:p>
          <a:r>
            <a:rPr lang="tr-TR"/>
            <a:t>Enfeksiyöz değillerdir çünkü genetik materyal içermezler</a:t>
          </a:r>
          <a:endParaRPr lang="en-US"/>
        </a:p>
      </dgm:t>
    </dgm:pt>
    <dgm:pt modelId="{F4D225B9-A4FA-49C4-8C65-BD811C46B65E}" type="parTrans" cxnId="{3BADF6A8-D26C-4FD4-A589-F4A77784D278}">
      <dgm:prSet/>
      <dgm:spPr/>
      <dgm:t>
        <a:bodyPr/>
        <a:lstStyle/>
        <a:p>
          <a:endParaRPr lang="en-US"/>
        </a:p>
      </dgm:t>
    </dgm:pt>
    <dgm:pt modelId="{5C76DD02-2ADC-4E97-A815-A8EA36DB7D72}" type="sibTrans" cxnId="{3BADF6A8-D26C-4FD4-A589-F4A77784D278}">
      <dgm:prSet/>
      <dgm:spPr/>
      <dgm:t>
        <a:bodyPr/>
        <a:lstStyle/>
        <a:p>
          <a:endParaRPr lang="en-US"/>
        </a:p>
      </dgm:t>
    </dgm:pt>
    <dgm:pt modelId="{F2BEB0F5-9998-4152-B7F1-58FD12EE6650}">
      <dgm:prSet/>
      <dgm:spPr/>
      <dgm:t>
        <a:bodyPr/>
        <a:lstStyle/>
        <a:p>
          <a:r>
            <a:rPr lang="tr-TR"/>
            <a:t>In vitro ortamda ekspresyonu sağlanan viral yapısal proteinlerin kendi kendine kompleks oluşturmasıyla sentezlenirler.</a:t>
          </a:r>
          <a:endParaRPr lang="en-US"/>
        </a:p>
      </dgm:t>
    </dgm:pt>
    <dgm:pt modelId="{91AB5458-3F5A-4505-814C-511E32FA6A9E}" type="parTrans" cxnId="{91A1F4C1-2A35-4673-9435-622E44D24266}">
      <dgm:prSet/>
      <dgm:spPr/>
      <dgm:t>
        <a:bodyPr/>
        <a:lstStyle/>
        <a:p>
          <a:endParaRPr lang="en-US"/>
        </a:p>
      </dgm:t>
    </dgm:pt>
    <dgm:pt modelId="{D55A9BAF-A8D1-49E3-B0FF-82C1DF4B6968}" type="sibTrans" cxnId="{91A1F4C1-2A35-4673-9435-622E44D24266}">
      <dgm:prSet/>
      <dgm:spPr/>
      <dgm:t>
        <a:bodyPr/>
        <a:lstStyle/>
        <a:p>
          <a:endParaRPr lang="en-US"/>
        </a:p>
      </dgm:t>
    </dgm:pt>
    <dgm:pt modelId="{7BC0A797-E372-4D63-B21E-FF70B4020C38}">
      <dgm:prSet/>
      <dgm:spPr/>
      <dgm:t>
        <a:bodyPr/>
        <a:lstStyle/>
        <a:p>
          <a:r>
            <a:rPr lang="tr-TR"/>
            <a:t>Hem B hem de T hücre epitoplarını içerebilecek virüs benzeri partiküller daha uzun süreli ve daha güçlü bir koruma sağlayabilirler. </a:t>
          </a:r>
          <a:endParaRPr lang="en-US"/>
        </a:p>
      </dgm:t>
    </dgm:pt>
    <dgm:pt modelId="{64288CE6-66DD-4D7E-BBA7-A0CA5C727032}" type="parTrans" cxnId="{1C9AA538-9FF1-4355-BCCC-28DE3E19FDA8}">
      <dgm:prSet/>
      <dgm:spPr/>
      <dgm:t>
        <a:bodyPr/>
        <a:lstStyle/>
        <a:p>
          <a:endParaRPr lang="en-US"/>
        </a:p>
      </dgm:t>
    </dgm:pt>
    <dgm:pt modelId="{15F352FD-6C20-423D-9FED-E7D027E8CC3A}" type="sibTrans" cxnId="{1C9AA538-9FF1-4355-BCCC-28DE3E19FDA8}">
      <dgm:prSet/>
      <dgm:spPr/>
      <dgm:t>
        <a:bodyPr/>
        <a:lstStyle/>
        <a:p>
          <a:endParaRPr lang="en-US"/>
        </a:p>
      </dgm:t>
    </dgm:pt>
    <dgm:pt modelId="{C3399536-3168-4345-BE8F-804179D551DF}" type="pres">
      <dgm:prSet presAssocID="{4551A7DF-F79A-452A-A3EF-9346437FC5DB}" presName="linear" presStyleCnt="0">
        <dgm:presLayoutVars>
          <dgm:animLvl val="lvl"/>
          <dgm:resizeHandles val="exact"/>
        </dgm:presLayoutVars>
      </dgm:prSet>
      <dgm:spPr/>
    </dgm:pt>
    <dgm:pt modelId="{5BD28D54-41DB-7847-95AC-54CF788B4D96}" type="pres">
      <dgm:prSet presAssocID="{2FA9CC11-319D-42F7-B4A4-EB3B38A3BA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75A77D-ACF6-B947-BAB5-82D933193B06}" type="pres">
      <dgm:prSet presAssocID="{7C9C841E-02BC-4758-8681-FC765EDFCF55}" presName="spacer" presStyleCnt="0"/>
      <dgm:spPr/>
    </dgm:pt>
    <dgm:pt modelId="{7CE8D206-A590-4A41-ADDF-3E80D960FE0A}" type="pres">
      <dgm:prSet presAssocID="{166F71A4-994A-4224-970C-FE1B7D17070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480B6F-A1B0-D647-920C-5B226F12DF45}" type="pres">
      <dgm:prSet presAssocID="{5C76DD02-2ADC-4E97-A815-A8EA36DB7D72}" presName="spacer" presStyleCnt="0"/>
      <dgm:spPr/>
    </dgm:pt>
    <dgm:pt modelId="{6F764E9A-79EF-2A4E-94C4-FD88E650A66B}" type="pres">
      <dgm:prSet presAssocID="{F2BEB0F5-9998-4152-B7F1-58FD12EE665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18AB53-EC1D-B044-96E0-DEC47E68BE4E}" type="pres">
      <dgm:prSet presAssocID="{D55A9BAF-A8D1-49E3-B0FF-82C1DF4B6968}" presName="spacer" presStyleCnt="0"/>
      <dgm:spPr/>
    </dgm:pt>
    <dgm:pt modelId="{6B3A9E5E-72BF-D94A-8686-E02291D7A0D1}" type="pres">
      <dgm:prSet presAssocID="{7BC0A797-E372-4D63-B21E-FF70B4020C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5415E2D-46A9-174B-8C5D-5965A7B449BA}" type="presOf" srcId="{4551A7DF-F79A-452A-A3EF-9346437FC5DB}" destId="{C3399536-3168-4345-BE8F-804179D551DF}" srcOrd="0" destOrd="0" presId="urn:microsoft.com/office/officeart/2005/8/layout/vList2"/>
    <dgm:cxn modelId="{1C9AA538-9FF1-4355-BCCC-28DE3E19FDA8}" srcId="{4551A7DF-F79A-452A-A3EF-9346437FC5DB}" destId="{7BC0A797-E372-4D63-B21E-FF70B4020C38}" srcOrd="3" destOrd="0" parTransId="{64288CE6-66DD-4D7E-BBA7-A0CA5C727032}" sibTransId="{15F352FD-6C20-423D-9FED-E7D027E8CC3A}"/>
    <dgm:cxn modelId="{7DE3228D-180D-BE44-8E92-DEF9C95C1629}" type="presOf" srcId="{2FA9CC11-319D-42F7-B4A4-EB3B38A3BA8A}" destId="{5BD28D54-41DB-7847-95AC-54CF788B4D96}" srcOrd="0" destOrd="0" presId="urn:microsoft.com/office/officeart/2005/8/layout/vList2"/>
    <dgm:cxn modelId="{1832B39A-F90F-044E-8169-7225472BB8EC}" type="presOf" srcId="{7BC0A797-E372-4D63-B21E-FF70B4020C38}" destId="{6B3A9E5E-72BF-D94A-8686-E02291D7A0D1}" srcOrd="0" destOrd="0" presId="urn:microsoft.com/office/officeart/2005/8/layout/vList2"/>
    <dgm:cxn modelId="{3BADF6A8-D26C-4FD4-A589-F4A77784D278}" srcId="{4551A7DF-F79A-452A-A3EF-9346437FC5DB}" destId="{166F71A4-994A-4224-970C-FE1B7D170706}" srcOrd="1" destOrd="0" parTransId="{F4D225B9-A4FA-49C4-8C65-BD811C46B65E}" sibTransId="{5C76DD02-2ADC-4E97-A815-A8EA36DB7D72}"/>
    <dgm:cxn modelId="{696C07B2-51CA-4528-9A93-F5F08982F703}" srcId="{4551A7DF-F79A-452A-A3EF-9346437FC5DB}" destId="{2FA9CC11-319D-42F7-B4A4-EB3B38A3BA8A}" srcOrd="0" destOrd="0" parTransId="{D7DEA8A8-D865-435B-A8FB-8D721AF60A3E}" sibTransId="{7C9C841E-02BC-4758-8681-FC765EDFCF55}"/>
    <dgm:cxn modelId="{254842BD-A7EE-6845-AE46-1A24A340A7E1}" type="presOf" srcId="{F2BEB0F5-9998-4152-B7F1-58FD12EE6650}" destId="{6F764E9A-79EF-2A4E-94C4-FD88E650A66B}" srcOrd="0" destOrd="0" presId="urn:microsoft.com/office/officeart/2005/8/layout/vList2"/>
    <dgm:cxn modelId="{91A1F4C1-2A35-4673-9435-622E44D24266}" srcId="{4551A7DF-F79A-452A-A3EF-9346437FC5DB}" destId="{F2BEB0F5-9998-4152-B7F1-58FD12EE6650}" srcOrd="2" destOrd="0" parTransId="{91AB5458-3F5A-4505-814C-511E32FA6A9E}" sibTransId="{D55A9BAF-A8D1-49E3-B0FF-82C1DF4B6968}"/>
    <dgm:cxn modelId="{2EF600CF-F644-D149-A3C3-1A4608254614}" type="presOf" srcId="{166F71A4-994A-4224-970C-FE1B7D170706}" destId="{7CE8D206-A590-4A41-ADDF-3E80D960FE0A}" srcOrd="0" destOrd="0" presId="urn:microsoft.com/office/officeart/2005/8/layout/vList2"/>
    <dgm:cxn modelId="{2988D7ED-3EA8-C84A-A735-7BB2E89D6B45}" type="presParOf" srcId="{C3399536-3168-4345-BE8F-804179D551DF}" destId="{5BD28D54-41DB-7847-95AC-54CF788B4D96}" srcOrd="0" destOrd="0" presId="urn:microsoft.com/office/officeart/2005/8/layout/vList2"/>
    <dgm:cxn modelId="{6E69A003-34C0-5647-A4BE-3DCD65A7F873}" type="presParOf" srcId="{C3399536-3168-4345-BE8F-804179D551DF}" destId="{E675A77D-ACF6-B947-BAB5-82D933193B06}" srcOrd="1" destOrd="0" presId="urn:microsoft.com/office/officeart/2005/8/layout/vList2"/>
    <dgm:cxn modelId="{F5B2E798-50B9-8543-A6C5-5EC8371ECEE9}" type="presParOf" srcId="{C3399536-3168-4345-BE8F-804179D551DF}" destId="{7CE8D206-A590-4A41-ADDF-3E80D960FE0A}" srcOrd="2" destOrd="0" presId="urn:microsoft.com/office/officeart/2005/8/layout/vList2"/>
    <dgm:cxn modelId="{817AF5D0-2751-0C47-B03F-58F3C36F66D6}" type="presParOf" srcId="{C3399536-3168-4345-BE8F-804179D551DF}" destId="{C7480B6F-A1B0-D647-920C-5B226F12DF45}" srcOrd="3" destOrd="0" presId="urn:microsoft.com/office/officeart/2005/8/layout/vList2"/>
    <dgm:cxn modelId="{690D05E6-E7E7-994A-A380-8B62CEDDD831}" type="presParOf" srcId="{C3399536-3168-4345-BE8F-804179D551DF}" destId="{6F764E9A-79EF-2A4E-94C4-FD88E650A66B}" srcOrd="4" destOrd="0" presId="urn:microsoft.com/office/officeart/2005/8/layout/vList2"/>
    <dgm:cxn modelId="{A3F857E7-4213-124F-A86A-3C1FD0E6A8A9}" type="presParOf" srcId="{C3399536-3168-4345-BE8F-804179D551DF}" destId="{5B18AB53-EC1D-B044-96E0-DEC47E68BE4E}" srcOrd="5" destOrd="0" presId="urn:microsoft.com/office/officeart/2005/8/layout/vList2"/>
    <dgm:cxn modelId="{C63FBAD4-1DEB-6246-8DEB-DAE3E28558D4}" type="presParOf" srcId="{C3399536-3168-4345-BE8F-804179D551DF}" destId="{6B3A9E5E-72BF-D94A-8686-E02291D7A0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5390FA3-4C90-4150-9281-288C8393E4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D4CBA48-6104-4B2A-BA4E-1520B85A26EB}">
      <dgm:prSet/>
      <dgm:spPr/>
      <dgm:t>
        <a:bodyPr/>
        <a:lstStyle/>
        <a:p>
          <a:r>
            <a:rPr lang="tr-TR"/>
            <a:t>Oldukça güvenlidirler</a:t>
          </a:r>
          <a:endParaRPr lang="en-US"/>
        </a:p>
      </dgm:t>
    </dgm:pt>
    <dgm:pt modelId="{2CE94EF0-CCA6-485F-ADBC-48BA5EEAB642}" type="parTrans" cxnId="{B1703FF5-A0EE-4FF7-B3CB-59ACAE44A82D}">
      <dgm:prSet/>
      <dgm:spPr/>
      <dgm:t>
        <a:bodyPr/>
        <a:lstStyle/>
        <a:p>
          <a:endParaRPr lang="en-US"/>
        </a:p>
      </dgm:t>
    </dgm:pt>
    <dgm:pt modelId="{DA389C4D-D84E-4A27-B6B0-968CB5F08152}" type="sibTrans" cxnId="{B1703FF5-A0EE-4FF7-B3CB-59ACAE44A82D}">
      <dgm:prSet/>
      <dgm:spPr/>
      <dgm:t>
        <a:bodyPr/>
        <a:lstStyle/>
        <a:p>
          <a:endParaRPr lang="en-US"/>
        </a:p>
      </dgm:t>
    </dgm:pt>
    <dgm:pt modelId="{F771A37B-685D-4706-9F18-39F0D47AA1C0}">
      <dgm:prSet/>
      <dgm:spPr/>
      <dgm:t>
        <a:bodyPr/>
        <a:lstStyle/>
        <a:p>
          <a:r>
            <a:rPr lang="tr-TR"/>
            <a:t>Konak hücre ve dokularından kolaylıkla penetre olabilirler</a:t>
          </a:r>
          <a:endParaRPr lang="en-US"/>
        </a:p>
      </dgm:t>
    </dgm:pt>
    <dgm:pt modelId="{B8616E13-0412-44CF-B0E2-A83DA47BB329}" type="parTrans" cxnId="{682FB85E-6184-4CD9-8F13-682B161BDEEB}">
      <dgm:prSet/>
      <dgm:spPr/>
      <dgm:t>
        <a:bodyPr/>
        <a:lstStyle/>
        <a:p>
          <a:endParaRPr lang="en-US"/>
        </a:p>
      </dgm:t>
    </dgm:pt>
    <dgm:pt modelId="{F6058DA6-F6B6-42C3-9117-4B4733542A81}" type="sibTrans" cxnId="{682FB85E-6184-4CD9-8F13-682B161BDEEB}">
      <dgm:prSet/>
      <dgm:spPr/>
      <dgm:t>
        <a:bodyPr/>
        <a:lstStyle/>
        <a:p>
          <a:endParaRPr lang="en-US"/>
        </a:p>
      </dgm:t>
    </dgm:pt>
    <dgm:pt modelId="{CCD7417B-C8C4-4FF4-AFED-794739922AFB}">
      <dgm:prSet/>
      <dgm:spPr/>
      <dgm:t>
        <a:bodyPr/>
        <a:lstStyle/>
        <a:p>
          <a:r>
            <a:rPr lang="tr-TR"/>
            <a:t>Hem hücresel hem de hümoral immün yanıtı tetikleyebilirler</a:t>
          </a:r>
          <a:endParaRPr lang="en-US"/>
        </a:p>
      </dgm:t>
    </dgm:pt>
    <dgm:pt modelId="{2A11DFA2-0AD5-48EB-80EB-AA52A67F9141}" type="parTrans" cxnId="{7593BC8E-4450-4BC6-85F8-26A7D5F541EA}">
      <dgm:prSet/>
      <dgm:spPr/>
      <dgm:t>
        <a:bodyPr/>
        <a:lstStyle/>
        <a:p>
          <a:endParaRPr lang="en-US"/>
        </a:p>
      </dgm:t>
    </dgm:pt>
    <dgm:pt modelId="{D8FCCDA6-568C-4E80-BDA3-016E8AD42075}" type="sibTrans" cxnId="{7593BC8E-4450-4BC6-85F8-26A7D5F541EA}">
      <dgm:prSet/>
      <dgm:spPr/>
      <dgm:t>
        <a:bodyPr/>
        <a:lstStyle/>
        <a:p>
          <a:endParaRPr lang="en-US"/>
        </a:p>
      </dgm:t>
    </dgm:pt>
    <dgm:pt modelId="{AB40972F-7911-4F91-9A23-B56AE82D61E9}">
      <dgm:prSet/>
      <dgm:spPr/>
      <dgm:t>
        <a:bodyPr/>
        <a:lstStyle/>
        <a:p>
          <a:r>
            <a:rPr lang="tr-TR"/>
            <a:t>Rotavirüs ve HPV’e karşı lisanslı ürün</a:t>
          </a:r>
          <a:endParaRPr lang="en-US"/>
        </a:p>
      </dgm:t>
    </dgm:pt>
    <dgm:pt modelId="{4E3D51DC-E2AE-4F85-B3C7-73A24417D09D}" type="parTrans" cxnId="{1CD4A74F-67C1-4023-9496-671B702D3622}">
      <dgm:prSet/>
      <dgm:spPr/>
      <dgm:t>
        <a:bodyPr/>
        <a:lstStyle/>
        <a:p>
          <a:endParaRPr lang="en-US"/>
        </a:p>
      </dgm:t>
    </dgm:pt>
    <dgm:pt modelId="{12E4023A-D639-4AA3-8273-BFC0D46B3962}" type="sibTrans" cxnId="{1CD4A74F-67C1-4023-9496-671B702D3622}">
      <dgm:prSet/>
      <dgm:spPr/>
      <dgm:t>
        <a:bodyPr/>
        <a:lstStyle/>
        <a:p>
          <a:endParaRPr lang="en-US"/>
        </a:p>
      </dgm:t>
    </dgm:pt>
    <dgm:pt modelId="{586B2232-1312-8748-AECF-E5E8887E3E14}" type="pres">
      <dgm:prSet presAssocID="{45390FA3-4C90-4150-9281-288C8393E49B}" presName="linear" presStyleCnt="0">
        <dgm:presLayoutVars>
          <dgm:animLvl val="lvl"/>
          <dgm:resizeHandles val="exact"/>
        </dgm:presLayoutVars>
      </dgm:prSet>
      <dgm:spPr/>
    </dgm:pt>
    <dgm:pt modelId="{380F1FE2-06EE-9947-A81A-D9F8BAE9A058}" type="pres">
      <dgm:prSet presAssocID="{BD4CBA48-6104-4B2A-BA4E-1520B85A26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B2D7D80-F64F-9340-A889-77E0AAA396B9}" type="pres">
      <dgm:prSet presAssocID="{DA389C4D-D84E-4A27-B6B0-968CB5F08152}" presName="spacer" presStyleCnt="0"/>
      <dgm:spPr/>
    </dgm:pt>
    <dgm:pt modelId="{F1B23D2A-DAD7-0146-B5FB-AE81662AFC61}" type="pres">
      <dgm:prSet presAssocID="{F771A37B-685D-4706-9F18-39F0D47AA1C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46CF31-A6C6-D343-9656-22205AF1295B}" type="pres">
      <dgm:prSet presAssocID="{F6058DA6-F6B6-42C3-9117-4B4733542A81}" presName="spacer" presStyleCnt="0"/>
      <dgm:spPr/>
    </dgm:pt>
    <dgm:pt modelId="{DB3F2C89-00A1-E04B-A717-1E6D932FD233}" type="pres">
      <dgm:prSet presAssocID="{CCD7417B-C8C4-4FF4-AFED-794739922AF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D76E9ED-5229-D14C-9518-D42696A55EBE}" type="pres">
      <dgm:prSet presAssocID="{D8FCCDA6-568C-4E80-BDA3-016E8AD42075}" presName="spacer" presStyleCnt="0"/>
      <dgm:spPr/>
    </dgm:pt>
    <dgm:pt modelId="{A93116FC-AEBC-7349-9758-67CFCD5156CE}" type="pres">
      <dgm:prSet presAssocID="{AB40972F-7911-4F91-9A23-B56AE82D61E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DB7D438-B399-8F42-86B7-821F302ADFB7}" type="presOf" srcId="{CCD7417B-C8C4-4FF4-AFED-794739922AFB}" destId="{DB3F2C89-00A1-E04B-A717-1E6D932FD233}" srcOrd="0" destOrd="0" presId="urn:microsoft.com/office/officeart/2005/8/layout/vList2"/>
    <dgm:cxn modelId="{1CD4A74F-67C1-4023-9496-671B702D3622}" srcId="{45390FA3-4C90-4150-9281-288C8393E49B}" destId="{AB40972F-7911-4F91-9A23-B56AE82D61E9}" srcOrd="3" destOrd="0" parTransId="{4E3D51DC-E2AE-4F85-B3C7-73A24417D09D}" sibTransId="{12E4023A-D639-4AA3-8273-BFC0D46B3962}"/>
    <dgm:cxn modelId="{682FB85E-6184-4CD9-8F13-682B161BDEEB}" srcId="{45390FA3-4C90-4150-9281-288C8393E49B}" destId="{F771A37B-685D-4706-9F18-39F0D47AA1C0}" srcOrd="1" destOrd="0" parTransId="{B8616E13-0412-44CF-B0E2-A83DA47BB329}" sibTransId="{F6058DA6-F6B6-42C3-9117-4B4733542A81}"/>
    <dgm:cxn modelId="{7593BC8E-4450-4BC6-85F8-26A7D5F541EA}" srcId="{45390FA3-4C90-4150-9281-288C8393E49B}" destId="{CCD7417B-C8C4-4FF4-AFED-794739922AFB}" srcOrd="2" destOrd="0" parTransId="{2A11DFA2-0AD5-48EB-80EB-AA52A67F9141}" sibTransId="{D8FCCDA6-568C-4E80-BDA3-016E8AD42075}"/>
    <dgm:cxn modelId="{E007109D-505B-CF4E-A9F3-A7C0ACA86803}" type="presOf" srcId="{F771A37B-685D-4706-9F18-39F0D47AA1C0}" destId="{F1B23D2A-DAD7-0146-B5FB-AE81662AFC61}" srcOrd="0" destOrd="0" presId="urn:microsoft.com/office/officeart/2005/8/layout/vList2"/>
    <dgm:cxn modelId="{C2DE2EA7-CBCA-AA40-9795-113F551695B1}" type="presOf" srcId="{45390FA3-4C90-4150-9281-288C8393E49B}" destId="{586B2232-1312-8748-AECF-E5E8887E3E14}" srcOrd="0" destOrd="0" presId="urn:microsoft.com/office/officeart/2005/8/layout/vList2"/>
    <dgm:cxn modelId="{7C2DF1C9-1FC7-E041-956E-995072A96AE7}" type="presOf" srcId="{BD4CBA48-6104-4B2A-BA4E-1520B85A26EB}" destId="{380F1FE2-06EE-9947-A81A-D9F8BAE9A058}" srcOrd="0" destOrd="0" presId="urn:microsoft.com/office/officeart/2005/8/layout/vList2"/>
    <dgm:cxn modelId="{9336B5EC-3086-6145-92AB-299A9E0131B9}" type="presOf" srcId="{AB40972F-7911-4F91-9A23-B56AE82D61E9}" destId="{A93116FC-AEBC-7349-9758-67CFCD5156CE}" srcOrd="0" destOrd="0" presId="urn:microsoft.com/office/officeart/2005/8/layout/vList2"/>
    <dgm:cxn modelId="{B1703FF5-A0EE-4FF7-B3CB-59ACAE44A82D}" srcId="{45390FA3-4C90-4150-9281-288C8393E49B}" destId="{BD4CBA48-6104-4B2A-BA4E-1520B85A26EB}" srcOrd="0" destOrd="0" parTransId="{2CE94EF0-CCA6-485F-ADBC-48BA5EEAB642}" sibTransId="{DA389C4D-D84E-4A27-B6B0-968CB5F08152}"/>
    <dgm:cxn modelId="{008F0D33-3667-7240-A4A0-E44BA316E03A}" type="presParOf" srcId="{586B2232-1312-8748-AECF-E5E8887E3E14}" destId="{380F1FE2-06EE-9947-A81A-D9F8BAE9A058}" srcOrd="0" destOrd="0" presId="urn:microsoft.com/office/officeart/2005/8/layout/vList2"/>
    <dgm:cxn modelId="{A7A13447-2997-CF42-8986-7E9393023BF7}" type="presParOf" srcId="{586B2232-1312-8748-AECF-E5E8887E3E14}" destId="{FB2D7D80-F64F-9340-A889-77E0AAA396B9}" srcOrd="1" destOrd="0" presId="urn:microsoft.com/office/officeart/2005/8/layout/vList2"/>
    <dgm:cxn modelId="{C34FFF30-DD7C-654A-BC19-643A1334EBCF}" type="presParOf" srcId="{586B2232-1312-8748-AECF-E5E8887E3E14}" destId="{F1B23D2A-DAD7-0146-B5FB-AE81662AFC61}" srcOrd="2" destOrd="0" presId="urn:microsoft.com/office/officeart/2005/8/layout/vList2"/>
    <dgm:cxn modelId="{97D4E5A4-B246-324E-91CD-EF1DA3DCB732}" type="presParOf" srcId="{586B2232-1312-8748-AECF-E5E8887E3E14}" destId="{F846CF31-A6C6-D343-9656-22205AF1295B}" srcOrd="3" destOrd="0" presId="urn:microsoft.com/office/officeart/2005/8/layout/vList2"/>
    <dgm:cxn modelId="{BA4A3CE7-821E-EF4A-ACF3-AA25D641C55A}" type="presParOf" srcId="{586B2232-1312-8748-AECF-E5E8887E3E14}" destId="{DB3F2C89-00A1-E04B-A717-1E6D932FD233}" srcOrd="4" destOrd="0" presId="urn:microsoft.com/office/officeart/2005/8/layout/vList2"/>
    <dgm:cxn modelId="{DF47593E-DA9E-124E-82FC-A0E729D1B14E}" type="presParOf" srcId="{586B2232-1312-8748-AECF-E5E8887E3E14}" destId="{8D76E9ED-5229-D14C-9518-D42696A55EBE}" srcOrd="5" destOrd="0" presId="urn:microsoft.com/office/officeart/2005/8/layout/vList2"/>
    <dgm:cxn modelId="{2119E21D-FE2C-A54F-8159-B3545925D33A}" type="presParOf" srcId="{586B2232-1312-8748-AECF-E5E8887E3E14}" destId="{A93116FC-AEBC-7349-9758-67CFCD5156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09FDEAE-D206-4BAC-AB77-146E9D711EC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4A62675-0957-4821-BB64-3FA2C54E2243}">
      <dgm:prSet/>
      <dgm:spPr/>
      <dgm:t>
        <a:bodyPr/>
        <a:lstStyle/>
        <a:p>
          <a:r>
            <a:rPr lang="tr-TR"/>
            <a:t>20-800 nm arasında değişen VLP’ler bir çok virüsten farklı mekanizmalarla üretilebilirler.</a:t>
          </a:r>
          <a:endParaRPr lang="en-US"/>
        </a:p>
      </dgm:t>
    </dgm:pt>
    <dgm:pt modelId="{F03A633E-6249-433D-B928-156E2A56123A}" type="parTrans" cxnId="{6B30AA25-3B8B-4A00-B445-2781972609E6}">
      <dgm:prSet/>
      <dgm:spPr/>
      <dgm:t>
        <a:bodyPr/>
        <a:lstStyle/>
        <a:p>
          <a:endParaRPr lang="en-US"/>
        </a:p>
      </dgm:t>
    </dgm:pt>
    <dgm:pt modelId="{5DE8D996-EFB9-42B7-B0E4-9E294BDBBB7F}" type="sibTrans" cxnId="{6B30AA25-3B8B-4A00-B445-2781972609E6}">
      <dgm:prSet/>
      <dgm:spPr/>
      <dgm:t>
        <a:bodyPr/>
        <a:lstStyle/>
        <a:p>
          <a:endParaRPr lang="en-US"/>
        </a:p>
      </dgm:t>
    </dgm:pt>
    <dgm:pt modelId="{EA9DBCED-D6EA-41B5-AA06-4E8768F975CE}">
      <dgm:prSet/>
      <dgm:spPr/>
      <dgm:t>
        <a:bodyPr/>
        <a:lstStyle/>
        <a:p>
          <a:r>
            <a:rPr lang="tr-TR"/>
            <a:t>Bilinen en sentez yöntemi; kapsid proteinlerinin konak hücre içerisinde eksprese edilmesi ve kendi kendilerine birleşmelerinin ardından saflaştırma işleminin gerçekleştirilmesidir. </a:t>
          </a:r>
          <a:endParaRPr lang="en-US"/>
        </a:p>
      </dgm:t>
    </dgm:pt>
    <dgm:pt modelId="{85085949-98F6-4CBC-B4F1-BE69A5F87C5C}" type="parTrans" cxnId="{5CFA3E43-B30B-4D14-9C15-29917D9BA052}">
      <dgm:prSet/>
      <dgm:spPr/>
      <dgm:t>
        <a:bodyPr/>
        <a:lstStyle/>
        <a:p>
          <a:endParaRPr lang="en-US"/>
        </a:p>
      </dgm:t>
    </dgm:pt>
    <dgm:pt modelId="{26BB527E-2FE5-460A-89AF-C2A8F79DDDB2}" type="sibTrans" cxnId="{5CFA3E43-B30B-4D14-9C15-29917D9BA052}">
      <dgm:prSet/>
      <dgm:spPr/>
      <dgm:t>
        <a:bodyPr/>
        <a:lstStyle/>
        <a:p>
          <a:endParaRPr lang="en-US"/>
        </a:p>
      </dgm:t>
    </dgm:pt>
    <dgm:pt modelId="{FB20F98D-3D72-4B1E-98E3-E2AEB89DD27A}">
      <dgm:prSet/>
      <dgm:spPr/>
      <dgm:t>
        <a:bodyPr/>
        <a:lstStyle/>
        <a:p>
          <a:r>
            <a:rPr lang="tr-TR"/>
            <a:t>Bu partiküllerin kontaminasyona uğramaması oldukça önemlidir. </a:t>
          </a:r>
          <a:endParaRPr lang="en-US"/>
        </a:p>
      </dgm:t>
    </dgm:pt>
    <dgm:pt modelId="{3216D7E0-B178-448A-B6E2-1DD6BEB9AE6F}" type="parTrans" cxnId="{1DF6DE52-5149-4D90-8FD6-A4BF5AE7F40E}">
      <dgm:prSet/>
      <dgm:spPr/>
      <dgm:t>
        <a:bodyPr/>
        <a:lstStyle/>
        <a:p>
          <a:endParaRPr lang="en-US"/>
        </a:p>
      </dgm:t>
    </dgm:pt>
    <dgm:pt modelId="{0D4929F4-3A12-4521-B670-51ACB33F2966}" type="sibTrans" cxnId="{1DF6DE52-5149-4D90-8FD6-A4BF5AE7F40E}">
      <dgm:prSet/>
      <dgm:spPr/>
      <dgm:t>
        <a:bodyPr/>
        <a:lstStyle/>
        <a:p>
          <a:endParaRPr lang="en-US"/>
        </a:p>
      </dgm:t>
    </dgm:pt>
    <dgm:pt modelId="{7DA39C64-ADCD-9246-8B52-6614B3F6C157}" type="pres">
      <dgm:prSet presAssocID="{F09FDEAE-D206-4BAC-AB77-146E9D711EC2}" presName="vert0" presStyleCnt="0">
        <dgm:presLayoutVars>
          <dgm:dir/>
          <dgm:animOne val="branch"/>
          <dgm:animLvl val="lvl"/>
        </dgm:presLayoutVars>
      </dgm:prSet>
      <dgm:spPr/>
    </dgm:pt>
    <dgm:pt modelId="{31BC08DE-E786-B840-A57E-BEC99B067895}" type="pres">
      <dgm:prSet presAssocID="{84A62675-0957-4821-BB64-3FA2C54E2243}" presName="thickLine" presStyleLbl="alignNode1" presStyleIdx="0" presStyleCnt="3"/>
      <dgm:spPr/>
    </dgm:pt>
    <dgm:pt modelId="{87698AA1-1A06-5F49-9F77-C1FF8D946120}" type="pres">
      <dgm:prSet presAssocID="{84A62675-0957-4821-BB64-3FA2C54E2243}" presName="horz1" presStyleCnt="0"/>
      <dgm:spPr/>
    </dgm:pt>
    <dgm:pt modelId="{96B3B891-4D9E-574C-9FD1-D7490C0F5A8D}" type="pres">
      <dgm:prSet presAssocID="{84A62675-0957-4821-BB64-3FA2C54E2243}" presName="tx1" presStyleLbl="revTx" presStyleIdx="0" presStyleCnt="3"/>
      <dgm:spPr/>
    </dgm:pt>
    <dgm:pt modelId="{A4436964-FE30-1C4A-B80A-FF9378640639}" type="pres">
      <dgm:prSet presAssocID="{84A62675-0957-4821-BB64-3FA2C54E2243}" presName="vert1" presStyleCnt="0"/>
      <dgm:spPr/>
    </dgm:pt>
    <dgm:pt modelId="{1FC03202-CAE1-8B4A-86C6-3C1179C590D9}" type="pres">
      <dgm:prSet presAssocID="{EA9DBCED-D6EA-41B5-AA06-4E8768F975CE}" presName="thickLine" presStyleLbl="alignNode1" presStyleIdx="1" presStyleCnt="3"/>
      <dgm:spPr/>
    </dgm:pt>
    <dgm:pt modelId="{6785D942-E263-3340-8940-106D9DB590CC}" type="pres">
      <dgm:prSet presAssocID="{EA9DBCED-D6EA-41B5-AA06-4E8768F975CE}" presName="horz1" presStyleCnt="0"/>
      <dgm:spPr/>
    </dgm:pt>
    <dgm:pt modelId="{0346B6B6-B34C-9F43-841B-809718D4FF1D}" type="pres">
      <dgm:prSet presAssocID="{EA9DBCED-D6EA-41B5-AA06-4E8768F975CE}" presName="tx1" presStyleLbl="revTx" presStyleIdx="1" presStyleCnt="3"/>
      <dgm:spPr/>
    </dgm:pt>
    <dgm:pt modelId="{3FAFEBF5-261D-9C46-9A3F-8DCD8BA7AC25}" type="pres">
      <dgm:prSet presAssocID="{EA9DBCED-D6EA-41B5-AA06-4E8768F975CE}" presName="vert1" presStyleCnt="0"/>
      <dgm:spPr/>
    </dgm:pt>
    <dgm:pt modelId="{B540D230-90A5-5648-8FA1-2221BD9AA726}" type="pres">
      <dgm:prSet presAssocID="{FB20F98D-3D72-4B1E-98E3-E2AEB89DD27A}" presName="thickLine" presStyleLbl="alignNode1" presStyleIdx="2" presStyleCnt="3"/>
      <dgm:spPr/>
    </dgm:pt>
    <dgm:pt modelId="{CF290710-DB31-8448-BBA5-6DA70ADCA40F}" type="pres">
      <dgm:prSet presAssocID="{FB20F98D-3D72-4B1E-98E3-E2AEB89DD27A}" presName="horz1" presStyleCnt="0"/>
      <dgm:spPr/>
    </dgm:pt>
    <dgm:pt modelId="{5BB88323-87C9-1E42-89A6-557467830847}" type="pres">
      <dgm:prSet presAssocID="{FB20F98D-3D72-4B1E-98E3-E2AEB89DD27A}" presName="tx1" presStyleLbl="revTx" presStyleIdx="2" presStyleCnt="3"/>
      <dgm:spPr/>
    </dgm:pt>
    <dgm:pt modelId="{6D2F4FA9-96FF-6C41-A84C-DD0B5FF0724B}" type="pres">
      <dgm:prSet presAssocID="{FB20F98D-3D72-4B1E-98E3-E2AEB89DD27A}" presName="vert1" presStyleCnt="0"/>
      <dgm:spPr/>
    </dgm:pt>
  </dgm:ptLst>
  <dgm:cxnLst>
    <dgm:cxn modelId="{6B30AA25-3B8B-4A00-B445-2781972609E6}" srcId="{F09FDEAE-D206-4BAC-AB77-146E9D711EC2}" destId="{84A62675-0957-4821-BB64-3FA2C54E2243}" srcOrd="0" destOrd="0" parTransId="{F03A633E-6249-433D-B928-156E2A56123A}" sibTransId="{5DE8D996-EFB9-42B7-B0E4-9E294BDBBB7F}"/>
    <dgm:cxn modelId="{5CFA3E43-B30B-4D14-9C15-29917D9BA052}" srcId="{F09FDEAE-D206-4BAC-AB77-146E9D711EC2}" destId="{EA9DBCED-D6EA-41B5-AA06-4E8768F975CE}" srcOrd="1" destOrd="0" parTransId="{85085949-98F6-4CBC-B4F1-BE69A5F87C5C}" sibTransId="{26BB527E-2FE5-460A-89AF-C2A8F79DDDB2}"/>
    <dgm:cxn modelId="{1DF6DE52-5149-4D90-8FD6-A4BF5AE7F40E}" srcId="{F09FDEAE-D206-4BAC-AB77-146E9D711EC2}" destId="{FB20F98D-3D72-4B1E-98E3-E2AEB89DD27A}" srcOrd="2" destOrd="0" parTransId="{3216D7E0-B178-448A-B6E2-1DD6BEB9AE6F}" sibTransId="{0D4929F4-3A12-4521-B670-51ACB33F2966}"/>
    <dgm:cxn modelId="{C6098A90-ED47-7D46-8D61-27F679CF4ED3}" type="presOf" srcId="{84A62675-0957-4821-BB64-3FA2C54E2243}" destId="{96B3B891-4D9E-574C-9FD1-D7490C0F5A8D}" srcOrd="0" destOrd="0" presId="urn:microsoft.com/office/officeart/2008/layout/LinedList"/>
    <dgm:cxn modelId="{277BA9A6-4A64-5349-B08E-1464860E6965}" type="presOf" srcId="{EA9DBCED-D6EA-41B5-AA06-4E8768F975CE}" destId="{0346B6B6-B34C-9F43-841B-809718D4FF1D}" srcOrd="0" destOrd="0" presId="urn:microsoft.com/office/officeart/2008/layout/LinedList"/>
    <dgm:cxn modelId="{C4AA9BBE-55B7-364F-92F5-D3071CBAC9D7}" type="presOf" srcId="{FB20F98D-3D72-4B1E-98E3-E2AEB89DD27A}" destId="{5BB88323-87C9-1E42-89A6-557467830847}" srcOrd="0" destOrd="0" presId="urn:microsoft.com/office/officeart/2008/layout/LinedList"/>
    <dgm:cxn modelId="{A0E8EDC5-70FE-9841-8E51-81306A0EDB05}" type="presOf" srcId="{F09FDEAE-D206-4BAC-AB77-146E9D711EC2}" destId="{7DA39C64-ADCD-9246-8B52-6614B3F6C157}" srcOrd="0" destOrd="0" presId="urn:microsoft.com/office/officeart/2008/layout/LinedList"/>
    <dgm:cxn modelId="{EDD81F61-C7D2-3D44-8C06-2AD125D7DEA0}" type="presParOf" srcId="{7DA39C64-ADCD-9246-8B52-6614B3F6C157}" destId="{31BC08DE-E786-B840-A57E-BEC99B067895}" srcOrd="0" destOrd="0" presId="urn:microsoft.com/office/officeart/2008/layout/LinedList"/>
    <dgm:cxn modelId="{D344A9C9-0889-CB4B-A714-098DF8CE778A}" type="presParOf" srcId="{7DA39C64-ADCD-9246-8B52-6614B3F6C157}" destId="{87698AA1-1A06-5F49-9F77-C1FF8D946120}" srcOrd="1" destOrd="0" presId="urn:microsoft.com/office/officeart/2008/layout/LinedList"/>
    <dgm:cxn modelId="{370391DE-D0D5-AA40-AF97-E98582AC5383}" type="presParOf" srcId="{87698AA1-1A06-5F49-9F77-C1FF8D946120}" destId="{96B3B891-4D9E-574C-9FD1-D7490C0F5A8D}" srcOrd="0" destOrd="0" presId="urn:microsoft.com/office/officeart/2008/layout/LinedList"/>
    <dgm:cxn modelId="{C6EA9874-9B03-0E42-B41B-DC7455E3A9CA}" type="presParOf" srcId="{87698AA1-1A06-5F49-9F77-C1FF8D946120}" destId="{A4436964-FE30-1C4A-B80A-FF9378640639}" srcOrd="1" destOrd="0" presId="urn:microsoft.com/office/officeart/2008/layout/LinedList"/>
    <dgm:cxn modelId="{C1CBEB8E-89DD-1348-9812-095820C1F8C3}" type="presParOf" srcId="{7DA39C64-ADCD-9246-8B52-6614B3F6C157}" destId="{1FC03202-CAE1-8B4A-86C6-3C1179C590D9}" srcOrd="2" destOrd="0" presId="urn:microsoft.com/office/officeart/2008/layout/LinedList"/>
    <dgm:cxn modelId="{FF1B03DC-13A8-144D-AA2B-C97CB9BE4073}" type="presParOf" srcId="{7DA39C64-ADCD-9246-8B52-6614B3F6C157}" destId="{6785D942-E263-3340-8940-106D9DB590CC}" srcOrd="3" destOrd="0" presId="urn:microsoft.com/office/officeart/2008/layout/LinedList"/>
    <dgm:cxn modelId="{5D332E04-3D8E-1B41-A90E-B5A394A9EF35}" type="presParOf" srcId="{6785D942-E263-3340-8940-106D9DB590CC}" destId="{0346B6B6-B34C-9F43-841B-809718D4FF1D}" srcOrd="0" destOrd="0" presId="urn:microsoft.com/office/officeart/2008/layout/LinedList"/>
    <dgm:cxn modelId="{FDA517B7-73BF-9F4B-8A86-95CDAAEA99B1}" type="presParOf" srcId="{6785D942-E263-3340-8940-106D9DB590CC}" destId="{3FAFEBF5-261D-9C46-9A3F-8DCD8BA7AC25}" srcOrd="1" destOrd="0" presId="urn:microsoft.com/office/officeart/2008/layout/LinedList"/>
    <dgm:cxn modelId="{92FADC19-D458-F24F-A2C2-288BC9849465}" type="presParOf" srcId="{7DA39C64-ADCD-9246-8B52-6614B3F6C157}" destId="{B540D230-90A5-5648-8FA1-2221BD9AA726}" srcOrd="4" destOrd="0" presId="urn:microsoft.com/office/officeart/2008/layout/LinedList"/>
    <dgm:cxn modelId="{1ED3F011-232F-0940-9EF0-33EB218E1E5D}" type="presParOf" srcId="{7DA39C64-ADCD-9246-8B52-6614B3F6C157}" destId="{CF290710-DB31-8448-BBA5-6DA70ADCA40F}" srcOrd="5" destOrd="0" presId="urn:microsoft.com/office/officeart/2008/layout/LinedList"/>
    <dgm:cxn modelId="{8A4C8F55-8664-8B4A-816A-6110879658FD}" type="presParOf" srcId="{CF290710-DB31-8448-BBA5-6DA70ADCA40F}" destId="{5BB88323-87C9-1E42-89A6-557467830847}" srcOrd="0" destOrd="0" presId="urn:microsoft.com/office/officeart/2008/layout/LinedList"/>
    <dgm:cxn modelId="{2E6C9FFF-BB36-1845-9271-CC12103FB0FD}" type="presParOf" srcId="{CF290710-DB31-8448-BBA5-6DA70ADCA40F}" destId="{6D2F4FA9-96FF-6C41-A84C-DD0B5FF0724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4266286-0F11-4C64-87CF-1BE2AA9E2CF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7F7EE6-4775-4750-AEDE-11FA95E6D359}">
      <dgm:prSet/>
      <dgm:spPr/>
      <dgm:t>
        <a:bodyPr/>
        <a:lstStyle/>
        <a:p>
          <a:r>
            <a:rPr lang="tr-TR"/>
            <a:t>Konak hücrede kapsid proteinlerinin yanı sıra ek proteinlerin de eksprese edilmesiyle VLP’ler antigen taşıyıcı ajan olarak da kullanılabilir.</a:t>
          </a:r>
          <a:endParaRPr lang="en-US"/>
        </a:p>
      </dgm:t>
    </dgm:pt>
    <dgm:pt modelId="{5A7DE5BF-06D4-4AFF-A5E5-AB2276244981}" type="parTrans" cxnId="{DAAA1B3B-3944-4C97-9228-D1D54E3A406E}">
      <dgm:prSet/>
      <dgm:spPr/>
      <dgm:t>
        <a:bodyPr/>
        <a:lstStyle/>
        <a:p>
          <a:endParaRPr lang="en-US"/>
        </a:p>
      </dgm:t>
    </dgm:pt>
    <dgm:pt modelId="{F75E16CC-67BF-4D89-974B-DAAFC79AD9AA}" type="sibTrans" cxnId="{DAAA1B3B-3944-4C97-9228-D1D54E3A406E}">
      <dgm:prSet/>
      <dgm:spPr/>
      <dgm:t>
        <a:bodyPr/>
        <a:lstStyle/>
        <a:p>
          <a:endParaRPr lang="en-US"/>
        </a:p>
      </dgm:t>
    </dgm:pt>
    <dgm:pt modelId="{866AF29A-A69E-486E-853D-57D002CAA021}">
      <dgm:prSet/>
      <dgm:spPr/>
      <dgm:t>
        <a:bodyPr/>
        <a:lstStyle/>
        <a:p>
          <a:r>
            <a:rPr lang="tr-TR"/>
            <a:t>Benzer şekilde VLP’lerin yüzeyinde kimyasal değişiklikler yapılarak proteinlerin ya da karbohidratların konjugasyonu sağlanabilir. Bu da gelişecek immün yanıtı arttırabilir. </a:t>
          </a:r>
          <a:endParaRPr lang="en-US"/>
        </a:p>
      </dgm:t>
    </dgm:pt>
    <dgm:pt modelId="{179A572D-EC83-46E5-BDED-E1621FB4A6DE}" type="parTrans" cxnId="{A1385FAF-C0DD-4B58-AF0C-26B88026A672}">
      <dgm:prSet/>
      <dgm:spPr/>
      <dgm:t>
        <a:bodyPr/>
        <a:lstStyle/>
        <a:p>
          <a:endParaRPr lang="en-US"/>
        </a:p>
      </dgm:t>
    </dgm:pt>
    <dgm:pt modelId="{65BC130C-5080-42C9-BD91-F35CB2181778}" type="sibTrans" cxnId="{A1385FAF-C0DD-4B58-AF0C-26B88026A672}">
      <dgm:prSet/>
      <dgm:spPr/>
      <dgm:t>
        <a:bodyPr/>
        <a:lstStyle/>
        <a:p>
          <a:endParaRPr lang="en-US"/>
        </a:p>
      </dgm:t>
    </dgm:pt>
    <dgm:pt modelId="{DB5969B1-94E5-5145-B9B2-2B9B39C9E7C5}" type="pres">
      <dgm:prSet presAssocID="{04266286-0F11-4C64-87CF-1BE2AA9E2CF2}" presName="linear" presStyleCnt="0">
        <dgm:presLayoutVars>
          <dgm:animLvl val="lvl"/>
          <dgm:resizeHandles val="exact"/>
        </dgm:presLayoutVars>
      </dgm:prSet>
      <dgm:spPr/>
    </dgm:pt>
    <dgm:pt modelId="{6E4DEE9F-25F9-C94A-8B6E-187F0A108A27}" type="pres">
      <dgm:prSet presAssocID="{E37F7EE6-4775-4750-AEDE-11FA95E6D35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253EA21-663D-434C-A0C8-78E8E4F9F4DF}" type="pres">
      <dgm:prSet presAssocID="{F75E16CC-67BF-4D89-974B-DAAFC79AD9AA}" presName="spacer" presStyleCnt="0"/>
      <dgm:spPr/>
    </dgm:pt>
    <dgm:pt modelId="{683E2A46-25FF-014E-8845-D8C9FA566B5C}" type="pres">
      <dgm:prSet presAssocID="{866AF29A-A69E-486E-853D-57D002CAA02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AAA1B3B-3944-4C97-9228-D1D54E3A406E}" srcId="{04266286-0F11-4C64-87CF-1BE2AA9E2CF2}" destId="{E37F7EE6-4775-4750-AEDE-11FA95E6D359}" srcOrd="0" destOrd="0" parTransId="{5A7DE5BF-06D4-4AFF-A5E5-AB2276244981}" sibTransId="{F75E16CC-67BF-4D89-974B-DAAFC79AD9AA}"/>
    <dgm:cxn modelId="{F9AA3D61-7ECC-FC4A-8E03-A8250CCCA674}" type="presOf" srcId="{866AF29A-A69E-486E-853D-57D002CAA021}" destId="{683E2A46-25FF-014E-8845-D8C9FA566B5C}" srcOrd="0" destOrd="0" presId="urn:microsoft.com/office/officeart/2005/8/layout/vList2"/>
    <dgm:cxn modelId="{545C369F-635E-C14F-9725-C9A598DF3362}" type="presOf" srcId="{04266286-0F11-4C64-87CF-1BE2AA9E2CF2}" destId="{DB5969B1-94E5-5145-B9B2-2B9B39C9E7C5}" srcOrd="0" destOrd="0" presId="urn:microsoft.com/office/officeart/2005/8/layout/vList2"/>
    <dgm:cxn modelId="{A1385FAF-C0DD-4B58-AF0C-26B88026A672}" srcId="{04266286-0F11-4C64-87CF-1BE2AA9E2CF2}" destId="{866AF29A-A69E-486E-853D-57D002CAA021}" srcOrd="1" destOrd="0" parTransId="{179A572D-EC83-46E5-BDED-E1621FB4A6DE}" sibTransId="{65BC130C-5080-42C9-BD91-F35CB2181778}"/>
    <dgm:cxn modelId="{F2FDACF5-0578-4145-9D59-46A95B34B6F5}" type="presOf" srcId="{E37F7EE6-4775-4750-AEDE-11FA95E6D359}" destId="{6E4DEE9F-25F9-C94A-8B6E-187F0A108A27}" srcOrd="0" destOrd="0" presId="urn:microsoft.com/office/officeart/2005/8/layout/vList2"/>
    <dgm:cxn modelId="{0E30EA0C-38F0-9A46-A5B8-06CD0A59D333}" type="presParOf" srcId="{DB5969B1-94E5-5145-B9B2-2B9B39C9E7C5}" destId="{6E4DEE9F-25F9-C94A-8B6E-187F0A108A27}" srcOrd="0" destOrd="0" presId="urn:microsoft.com/office/officeart/2005/8/layout/vList2"/>
    <dgm:cxn modelId="{3D243FD4-079A-F543-85C6-D9FA87B1D986}" type="presParOf" srcId="{DB5969B1-94E5-5145-B9B2-2B9B39C9E7C5}" destId="{A253EA21-663D-434C-A0C8-78E8E4F9F4DF}" srcOrd="1" destOrd="0" presId="urn:microsoft.com/office/officeart/2005/8/layout/vList2"/>
    <dgm:cxn modelId="{BCADD97C-331F-154A-A44E-380C230ACEE0}" type="presParOf" srcId="{DB5969B1-94E5-5145-B9B2-2B9B39C9E7C5}" destId="{683E2A46-25FF-014E-8845-D8C9FA566B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B63837-6DB2-4E10-B187-DD3E2BBD5E3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16D5F3E-4985-46AA-8F33-A49D817A97EB}">
      <dgm:prSet/>
      <dgm:spPr/>
      <dgm:t>
        <a:bodyPr/>
        <a:lstStyle/>
        <a:p>
          <a:r>
            <a:rPr lang="tr-TR"/>
            <a:t>Doğal yoldan oluşan bir çok protein kendi kendine birleşerek 10 ila 150 nm arasında değişen boyutta nanopartikül oluşturma eğilimindedir.</a:t>
          </a:r>
          <a:endParaRPr lang="en-US"/>
        </a:p>
      </dgm:t>
    </dgm:pt>
    <dgm:pt modelId="{00D026D7-7AE2-44B0-B297-BD380FEF31F1}" type="parTrans" cxnId="{AD5710F4-2286-4F8D-86D3-B0C6A5EB4FDD}">
      <dgm:prSet/>
      <dgm:spPr/>
      <dgm:t>
        <a:bodyPr/>
        <a:lstStyle/>
        <a:p>
          <a:endParaRPr lang="en-US"/>
        </a:p>
      </dgm:t>
    </dgm:pt>
    <dgm:pt modelId="{55F2EC7E-E536-42A6-9988-325EBDA5EC04}" type="sibTrans" cxnId="{AD5710F4-2286-4F8D-86D3-B0C6A5EB4FDD}">
      <dgm:prSet/>
      <dgm:spPr/>
      <dgm:t>
        <a:bodyPr/>
        <a:lstStyle/>
        <a:p>
          <a:endParaRPr lang="en-US"/>
        </a:p>
      </dgm:t>
    </dgm:pt>
    <dgm:pt modelId="{749318AA-93A7-421D-A4C2-40ED0F81DA6F}">
      <dgm:prSet/>
      <dgm:spPr/>
      <dgm:t>
        <a:bodyPr/>
        <a:lstStyle/>
        <a:p>
          <a:r>
            <a:rPr lang="tr-TR"/>
            <a:t>Bu nanopartiküller mikroorganizmanın doğal yapısını taklit etme özelliğine sahip oldukları için aşı taşıyıcı sistemler olarak kullanılabilirler</a:t>
          </a:r>
          <a:endParaRPr lang="en-US"/>
        </a:p>
      </dgm:t>
    </dgm:pt>
    <dgm:pt modelId="{3B57603B-B0E2-427F-A06F-54E03DE1D238}" type="parTrans" cxnId="{785D0BF7-367E-42CE-B834-B53182B5F293}">
      <dgm:prSet/>
      <dgm:spPr/>
      <dgm:t>
        <a:bodyPr/>
        <a:lstStyle/>
        <a:p>
          <a:endParaRPr lang="en-US"/>
        </a:p>
      </dgm:t>
    </dgm:pt>
    <dgm:pt modelId="{239227A2-3E81-4CB1-BE1A-BE0EA4B38727}" type="sibTrans" cxnId="{785D0BF7-367E-42CE-B834-B53182B5F293}">
      <dgm:prSet/>
      <dgm:spPr/>
      <dgm:t>
        <a:bodyPr/>
        <a:lstStyle/>
        <a:p>
          <a:endParaRPr lang="en-US"/>
        </a:p>
      </dgm:t>
    </dgm:pt>
    <dgm:pt modelId="{4E8FFC14-3A60-0948-9BA0-48E675AFDBEE}" type="pres">
      <dgm:prSet presAssocID="{9AB63837-6DB2-4E10-B187-DD3E2BBD5E3A}" presName="vert0" presStyleCnt="0">
        <dgm:presLayoutVars>
          <dgm:dir/>
          <dgm:animOne val="branch"/>
          <dgm:animLvl val="lvl"/>
        </dgm:presLayoutVars>
      </dgm:prSet>
      <dgm:spPr/>
    </dgm:pt>
    <dgm:pt modelId="{3AA5F238-A03E-924A-A5A7-8538B5864A1D}" type="pres">
      <dgm:prSet presAssocID="{016D5F3E-4985-46AA-8F33-A49D817A97EB}" presName="thickLine" presStyleLbl="alignNode1" presStyleIdx="0" presStyleCnt="2"/>
      <dgm:spPr/>
    </dgm:pt>
    <dgm:pt modelId="{6F6E682E-62E6-6B4B-B05F-3A0108466D6D}" type="pres">
      <dgm:prSet presAssocID="{016D5F3E-4985-46AA-8F33-A49D817A97EB}" presName="horz1" presStyleCnt="0"/>
      <dgm:spPr/>
    </dgm:pt>
    <dgm:pt modelId="{31687A70-BC9B-1547-8ECE-CA4DDC25EE08}" type="pres">
      <dgm:prSet presAssocID="{016D5F3E-4985-46AA-8F33-A49D817A97EB}" presName="tx1" presStyleLbl="revTx" presStyleIdx="0" presStyleCnt="2"/>
      <dgm:spPr/>
    </dgm:pt>
    <dgm:pt modelId="{B3C4FB75-28C1-0B44-B25C-D7B78C694A53}" type="pres">
      <dgm:prSet presAssocID="{016D5F3E-4985-46AA-8F33-A49D817A97EB}" presName="vert1" presStyleCnt="0"/>
      <dgm:spPr/>
    </dgm:pt>
    <dgm:pt modelId="{0D8F8684-72E3-5847-9915-49FF75178894}" type="pres">
      <dgm:prSet presAssocID="{749318AA-93A7-421D-A4C2-40ED0F81DA6F}" presName="thickLine" presStyleLbl="alignNode1" presStyleIdx="1" presStyleCnt="2"/>
      <dgm:spPr/>
    </dgm:pt>
    <dgm:pt modelId="{BBD9B48A-5255-B143-9C02-57B17075C168}" type="pres">
      <dgm:prSet presAssocID="{749318AA-93A7-421D-A4C2-40ED0F81DA6F}" presName="horz1" presStyleCnt="0"/>
      <dgm:spPr/>
    </dgm:pt>
    <dgm:pt modelId="{C8E054DC-B095-1D4C-AF2B-5831861D57C9}" type="pres">
      <dgm:prSet presAssocID="{749318AA-93A7-421D-A4C2-40ED0F81DA6F}" presName="tx1" presStyleLbl="revTx" presStyleIdx="1" presStyleCnt="2"/>
      <dgm:spPr/>
    </dgm:pt>
    <dgm:pt modelId="{0F2496DE-0937-DA48-B100-B3EB7B6D243A}" type="pres">
      <dgm:prSet presAssocID="{749318AA-93A7-421D-A4C2-40ED0F81DA6F}" presName="vert1" presStyleCnt="0"/>
      <dgm:spPr/>
    </dgm:pt>
  </dgm:ptLst>
  <dgm:cxnLst>
    <dgm:cxn modelId="{D337F810-D504-814E-B783-4FA778B7C08C}" type="presOf" srcId="{749318AA-93A7-421D-A4C2-40ED0F81DA6F}" destId="{C8E054DC-B095-1D4C-AF2B-5831861D57C9}" srcOrd="0" destOrd="0" presId="urn:microsoft.com/office/officeart/2008/layout/LinedList"/>
    <dgm:cxn modelId="{970C5259-BDD7-B44F-A5A5-973FDA80AF44}" type="presOf" srcId="{9AB63837-6DB2-4E10-B187-DD3E2BBD5E3A}" destId="{4E8FFC14-3A60-0948-9BA0-48E675AFDBEE}" srcOrd="0" destOrd="0" presId="urn:microsoft.com/office/officeart/2008/layout/LinedList"/>
    <dgm:cxn modelId="{03356CAD-3F5A-494C-A7C9-D4ED4EB09CE3}" type="presOf" srcId="{016D5F3E-4985-46AA-8F33-A49D817A97EB}" destId="{31687A70-BC9B-1547-8ECE-CA4DDC25EE08}" srcOrd="0" destOrd="0" presId="urn:microsoft.com/office/officeart/2008/layout/LinedList"/>
    <dgm:cxn modelId="{AD5710F4-2286-4F8D-86D3-B0C6A5EB4FDD}" srcId="{9AB63837-6DB2-4E10-B187-DD3E2BBD5E3A}" destId="{016D5F3E-4985-46AA-8F33-A49D817A97EB}" srcOrd="0" destOrd="0" parTransId="{00D026D7-7AE2-44B0-B297-BD380FEF31F1}" sibTransId="{55F2EC7E-E536-42A6-9988-325EBDA5EC04}"/>
    <dgm:cxn modelId="{785D0BF7-367E-42CE-B834-B53182B5F293}" srcId="{9AB63837-6DB2-4E10-B187-DD3E2BBD5E3A}" destId="{749318AA-93A7-421D-A4C2-40ED0F81DA6F}" srcOrd="1" destOrd="0" parTransId="{3B57603B-B0E2-427F-A06F-54E03DE1D238}" sibTransId="{239227A2-3E81-4CB1-BE1A-BE0EA4B38727}"/>
    <dgm:cxn modelId="{01A0240D-A9C6-E644-9BD9-8E3A9B3B7655}" type="presParOf" srcId="{4E8FFC14-3A60-0948-9BA0-48E675AFDBEE}" destId="{3AA5F238-A03E-924A-A5A7-8538B5864A1D}" srcOrd="0" destOrd="0" presId="urn:microsoft.com/office/officeart/2008/layout/LinedList"/>
    <dgm:cxn modelId="{23B46B9D-A0DD-BF48-8EFC-B906116EC5EF}" type="presParOf" srcId="{4E8FFC14-3A60-0948-9BA0-48E675AFDBEE}" destId="{6F6E682E-62E6-6B4B-B05F-3A0108466D6D}" srcOrd="1" destOrd="0" presId="urn:microsoft.com/office/officeart/2008/layout/LinedList"/>
    <dgm:cxn modelId="{73E04CC6-DED5-CE46-8248-39A1969ACCE2}" type="presParOf" srcId="{6F6E682E-62E6-6B4B-B05F-3A0108466D6D}" destId="{31687A70-BC9B-1547-8ECE-CA4DDC25EE08}" srcOrd="0" destOrd="0" presId="urn:microsoft.com/office/officeart/2008/layout/LinedList"/>
    <dgm:cxn modelId="{FA62BFF4-4BF4-AE4A-88B3-FC8E488FF118}" type="presParOf" srcId="{6F6E682E-62E6-6B4B-B05F-3A0108466D6D}" destId="{B3C4FB75-28C1-0B44-B25C-D7B78C694A53}" srcOrd="1" destOrd="0" presId="urn:microsoft.com/office/officeart/2008/layout/LinedList"/>
    <dgm:cxn modelId="{1168F358-7705-AF4C-8917-1FF3D0372798}" type="presParOf" srcId="{4E8FFC14-3A60-0948-9BA0-48E675AFDBEE}" destId="{0D8F8684-72E3-5847-9915-49FF75178894}" srcOrd="2" destOrd="0" presId="urn:microsoft.com/office/officeart/2008/layout/LinedList"/>
    <dgm:cxn modelId="{664DFBA3-A81C-5540-98C1-254EDF02BBA2}" type="presParOf" srcId="{4E8FFC14-3A60-0948-9BA0-48E675AFDBEE}" destId="{BBD9B48A-5255-B143-9C02-57B17075C168}" srcOrd="3" destOrd="0" presId="urn:microsoft.com/office/officeart/2008/layout/LinedList"/>
    <dgm:cxn modelId="{F8A219AB-990F-3D4B-BEE5-66FB567A7FA3}" type="presParOf" srcId="{BBD9B48A-5255-B143-9C02-57B17075C168}" destId="{C8E054DC-B095-1D4C-AF2B-5831861D57C9}" srcOrd="0" destOrd="0" presId="urn:microsoft.com/office/officeart/2008/layout/LinedList"/>
    <dgm:cxn modelId="{A4644207-3473-0040-B92F-886CF1C99B32}" type="presParOf" srcId="{BBD9B48A-5255-B143-9C02-57B17075C168}" destId="{0F2496DE-0937-DA48-B100-B3EB7B6D24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DFADF4-2D83-4456-811F-2F2D0C64363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144B1CF-733A-49FF-A601-CBDE44EF10AE}">
      <dgm:prSet/>
      <dgm:spPr/>
      <dgm:t>
        <a:bodyPr/>
        <a:lstStyle/>
        <a:p>
          <a:r>
            <a:rPr lang="tr-TR"/>
            <a:t>Endojenik bir protein olan albümin nanopartiküler bir aşı ve ilaç taşıyıcı sistem olarak uzun yıllardır kullanılmaktadır. </a:t>
          </a:r>
          <a:endParaRPr lang="en-US"/>
        </a:p>
      </dgm:t>
    </dgm:pt>
    <dgm:pt modelId="{4BA7025F-0934-4F02-9F93-5685FD1923A5}" type="parTrans" cxnId="{13E1B64E-3987-46D8-BE8E-0BA4B7F59716}">
      <dgm:prSet/>
      <dgm:spPr/>
      <dgm:t>
        <a:bodyPr/>
        <a:lstStyle/>
        <a:p>
          <a:endParaRPr lang="en-US"/>
        </a:p>
      </dgm:t>
    </dgm:pt>
    <dgm:pt modelId="{AC63C35A-B102-4506-BA33-09BA8AA00FE7}" type="sibTrans" cxnId="{13E1B64E-3987-46D8-BE8E-0BA4B7F59716}">
      <dgm:prSet/>
      <dgm:spPr/>
      <dgm:t>
        <a:bodyPr/>
        <a:lstStyle/>
        <a:p>
          <a:endParaRPr lang="en-US"/>
        </a:p>
      </dgm:t>
    </dgm:pt>
    <dgm:pt modelId="{D24A8BDC-33A8-43F9-9872-2849A165403F}">
      <dgm:prSet/>
      <dgm:spPr/>
      <dgm:t>
        <a:bodyPr/>
        <a:lstStyle/>
        <a:p>
          <a:r>
            <a:rPr lang="tr-TR"/>
            <a:t>Bu tür protein temelli kendi kendine oluşabilen nanokompleksler lenfatik drenajdan yüksek bir verimlikle geçebilir ve taşıdıkları aşıları veya antijenleri lenfatik organlara veya ASH’lara taşıyabilirler</a:t>
          </a:r>
          <a:endParaRPr lang="en-US"/>
        </a:p>
      </dgm:t>
    </dgm:pt>
    <dgm:pt modelId="{EB4B3178-1C02-4B34-8108-B8F473275F3D}" type="parTrans" cxnId="{7AFDDB52-010B-472D-8DEF-6817F44F1649}">
      <dgm:prSet/>
      <dgm:spPr/>
      <dgm:t>
        <a:bodyPr/>
        <a:lstStyle/>
        <a:p>
          <a:endParaRPr lang="en-US"/>
        </a:p>
      </dgm:t>
    </dgm:pt>
    <dgm:pt modelId="{985E98DD-717A-423C-B1FC-C62807E402CE}" type="sibTrans" cxnId="{7AFDDB52-010B-472D-8DEF-6817F44F1649}">
      <dgm:prSet/>
      <dgm:spPr/>
      <dgm:t>
        <a:bodyPr/>
        <a:lstStyle/>
        <a:p>
          <a:endParaRPr lang="en-US"/>
        </a:p>
      </dgm:t>
    </dgm:pt>
    <dgm:pt modelId="{41683493-A033-924E-A80B-C61237E4D9C1}" type="pres">
      <dgm:prSet presAssocID="{97DFADF4-2D83-4456-811F-2F2D0C643635}" presName="linear" presStyleCnt="0">
        <dgm:presLayoutVars>
          <dgm:animLvl val="lvl"/>
          <dgm:resizeHandles val="exact"/>
        </dgm:presLayoutVars>
      </dgm:prSet>
      <dgm:spPr/>
    </dgm:pt>
    <dgm:pt modelId="{DFFAAD2A-6006-4A4F-B92D-F9510C042BBA}" type="pres">
      <dgm:prSet presAssocID="{8144B1CF-733A-49FF-A601-CBDE44EF10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69BA0EB-6385-0D43-A89E-338EF81EA1AE}" type="pres">
      <dgm:prSet presAssocID="{AC63C35A-B102-4506-BA33-09BA8AA00FE7}" presName="spacer" presStyleCnt="0"/>
      <dgm:spPr/>
    </dgm:pt>
    <dgm:pt modelId="{F8DE2C84-765F-DC4F-B792-C17932B041A5}" type="pres">
      <dgm:prSet presAssocID="{D24A8BDC-33A8-43F9-9872-2849A165403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CA4D732-91EB-C840-8F3D-4227D956AAC3}" type="presOf" srcId="{97DFADF4-2D83-4456-811F-2F2D0C643635}" destId="{41683493-A033-924E-A80B-C61237E4D9C1}" srcOrd="0" destOrd="0" presId="urn:microsoft.com/office/officeart/2005/8/layout/vList2"/>
    <dgm:cxn modelId="{2754F03D-73CB-0842-90F2-18493F7F3683}" type="presOf" srcId="{D24A8BDC-33A8-43F9-9872-2849A165403F}" destId="{F8DE2C84-765F-DC4F-B792-C17932B041A5}" srcOrd="0" destOrd="0" presId="urn:microsoft.com/office/officeart/2005/8/layout/vList2"/>
    <dgm:cxn modelId="{13E1B64E-3987-46D8-BE8E-0BA4B7F59716}" srcId="{97DFADF4-2D83-4456-811F-2F2D0C643635}" destId="{8144B1CF-733A-49FF-A601-CBDE44EF10AE}" srcOrd="0" destOrd="0" parTransId="{4BA7025F-0934-4F02-9F93-5685FD1923A5}" sibTransId="{AC63C35A-B102-4506-BA33-09BA8AA00FE7}"/>
    <dgm:cxn modelId="{7AFDDB52-010B-472D-8DEF-6817F44F1649}" srcId="{97DFADF4-2D83-4456-811F-2F2D0C643635}" destId="{D24A8BDC-33A8-43F9-9872-2849A165403F}" srcOrd="1" destOrd="0" parTransId="{EB4B3178-1C02-4B34-8108-B8F473275F3D}" sibTransId="{985E98DD-717A-423C-B1FC-C62807E402CE}"/>
    <dgm:cxn modelId="{BEA75FD3-147E-9B4D-A2A3-D2BAF16E8CBC}" type="presOf" srcId="{8144B1CF-733A-49FF-A601-CBDE44EF10AE}" destId="{DFFAAD2A-6006-4A4F-B92D-F9510C042BBA}" srcOrd="0" destOrd="0" presId="urn:microsoft.com/office/officeart/2005/8/layout/vList2"/>
    <dgm:cxn modelId="{A8EBA3B7-A4CD-0F4C-B776-5BC15CD768F3}" type="presParOf" srcId="{41683493-A033-924E-A80B-C61237E4D9C1}" destId="{DFFAAD2A-6006-4A4F-B92D-F9510C042BBA}" srcOrd="0" destOrd="0" presId="urn:microsoft.com/office/officeart/2005/8/layout/vList2"/>
    <dgm:cxn modelId="{C0FA0554-016C-1846-B940-47D20FD2BC2C}" type="presParOf" srcId="{41683493-A033-924E-A80B-C61237E4D9C1}" destId="{269BA0EB-6385-0D43-A89E-338EF81EA1AE}" srcOrd="1" destOrd="0" presId="urn:microsoft.com/office/officeart/2005/8/layout/vList2"/>
    <dgm:cxn modelId="{71D3F82B-423D-EC4C-87CB-82E3AE6AC809}" type="presParOf" srcId="{41683493-A033-924E-A80B-C61237E4D9C1}" destId="{F8DE2C84-765F-DC4F-B792-C17932B041A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DC10FB1-D58F-45B6-A0F5-F3B8EB67149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BFE5A5E-A65C-4788-B532-BB3EEBC4FEDB}">
      <dgm:prSet/>
      <dgm:spPr/>
      <dgm:t>
        <a:bodyPr/>
        <a:lstStyle/>
        <a:p>
          <a:r>
            <a:rPr lang="tr-TR"/>
            <a:t>Ferritin hücreyi reaktif oksijen türlerinin neden olduğu hasardan koruyan bir proteindir. </a:t>
          </a:r>
          <a:endParaRPr lang="en-US"/>
        </a:p>
      </dgm:t>
    </dgm:pt>
    <dgm:pt modelId="{1B998E33-56E8-4637-B84E-E95280EFED40}" type="parTrans" cxnId="{A9CEF0FF-E257-43CA-86D8-0302C5927FE8}">
      <dgm:prSet/>
      <dgm:spPr/>
      <dgm:t>
        <a:bodyPr/>
        <a:lstStyle/>
        <a:p>
          <a:endParaRPr lang="en-US"/>
        </a:p>
      </dgm:t>
    </dgm:pt>
    <dgm:pt modelId="{338BB73B-2740-4FE0-88C0-1C8106039E1E}" type="sibTrans" cxnId="{A9CEF0FF-E257-43CA-86D8-0302C5927FE8}">
      <dgm:prSet/>
      <dgm:spPr/>
      <dgm:t>
        <a:bodyPr/>
        <a:lstStyle/>
        <a:p>
          <a:endParaRPr lang="en-US"/>
        </a:p>
      </dgm:t>
    </dgm:pt>
    <dgm:pt modelId="{0212E549-A605-4014-AC1F-3D000B8C1E69}">
      <dgm:prSet/>
      <dgm:spPr/>
      <dgm:t>
        <a:bodyPr/>
        <a:lstStyle/>
        <a:p>
          <a:r>
            <a:rPr lang="tr-TR"/>
            <a:t>Oksijenli ortamda serbest haldeki Fe (II) hidrojen peroksit ile reaksiyona girerek toksik hidroksil radikallerinin oluşmasına neden olur. </a:t>
          </a:r>
          <a:endParaRPr lang="en-US"/>
        </a:p>
      </dgm:t>
    </dgm:pt>
    <dgm:pt modelId="{471D8781-23E4-483F-8F71-6BC46E142CE9}" type="parTrans" cxnId="{2F09D60B-AA88-40B8-8B79-B16477A8132F}">
      <dgm:prSet/>
      <dgm:spPr/>
      <dgm:t>
        <a:bodyPr/>
        <a:lstStyle/>
        <a:p>
          <a:endParaRPr lang="en-US"/>
        </a:p>
      </dgm:t>
    </dgm:pt>
    <dgm:pt modelId="{AD854F27-AF59-4FC0-AF79-8AD758860AA1}" type="sibTrans" cxnId="{2F09D60B-AA88-40B8-8B79-B16477A8132F}">
      <dgm:prSet/>
      <dgm:spPr/>
      <dgm:t>
        <a:bodyPr/>
        <a:lstStyle/>
        <a:p>
          <a:endParaRPr lang="en-US"/>
        </a:p>
      </dgm:t>
    </dgm:pt>
    <dgm:pt modelId="{CFCD55EF-9F8C-46DB-872C-097789318F92}">
      <dgm:prSet/>
      <dgm:spPr/>
      <dgm:t>
        <a:bodyPr/>
        <a:lstStyle/>
        <a:p>
          <a:r>
            <a:rPr lang="tr-TR"/>
            <a:t>Oyuklu bir yapıya sahip olan ferritin bu oyuğun içerisinde demirin hapsolmasını sağlayarak toksik etkisini ortadan kaldırır.</a:t>
          </a:r>
          <a:endParaRPr lang="en-US"/>
        </a:p>
      </dgm:t>
    </dgm:pt>
    <dgm:pt modelId="{D5F86D4B-68FB-4A2D-A790-C73029A77321}" type="parTrans" cxnId="{CCA23F3E-63AD-4ADE-A5FD-F8FCFCBA6A69}">
      <dgm:prSet/>
      <dgm:spPr/>
      <dgm:t>
        <a:bodyPr/>
        <a:lstStyle/>
        <a:p>
          <a:endParaRPr lang="en-US"/>
        </a:p>
      </dgm:t>
    </dgm:pt>
    <dgm:pt modelId="{74A5CD62-3927-4973-AFA3-EE7133DCA22B}" type="sibTrans" cxnId="{CCA23F3E-63AD-4ADE-A5FD-F8FCFCBA6A69}">
      <dgm:prSet/>
      <dgm:spPr/>
      <dgm:t>
        <a:bodyPr/>
        <a:lstStyle/>
        <a:p>
          <a:endParaRPr lang="en-US"/>
        </a:p>
      </dgm:t>
    </dgm:pt>
    <dgm:pt modelId="{6514F9C2-2366-254B-9F0F-2A505D73F059}" type="pres">
      <dgm:prSet presAssocID="{FDC10FB1-D58F-45B6-A0F5-F3B8EB671496}" presName="linear" presStyleCnt="0">
        <dgm:presLayoutVars>
          <dgm:animLvl val="lvl"/>
          <dgm:resizeHandles val="exact"/>
        </dgm:presLayoutVars>
      </dgm:prSet>
      <dgm:spPr/>
    </dgm:pt>
    <dgm:pt modelId="{6FBB79E2-A7EB-E544-A7D5-5253607F0E48}" type="pres">
      <dgm:prSet presAssocID="{5BFE5A5E-A65C-4788-B532-BB3EEBC4FE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0D307E9-DD5A-4941-9CB1-0ECEB68141DA}" type="pres">
      <dgm:prSet presAssocID="{338BB73B-2740-4FE0-88C0-1C8106039E1E}" presName="spacer" presStyleCnt="0"/>
      <dgm:spPr/>
    </dgm:pt>
    <dgm:pt modelId="{E6CC6D6E-1849-2E4B-8ECB-640C5F8BA2C9}" type="pres">
      <dgm:prSet presAssocID="{0212E549-A605-4014-AC1F-3D000B8C1E6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DA587A-EDCF-ED40-8C85-25559FCFE483}" type="pres">
      <dgm:prSet presAssocID="{AD854F27-AF59-4FC0-AF79-8AD758860AA1}" presName="spacer" presStyleCnt="0"/>
      <dgm:spPr/>
    </dgm:pt>
    <dgm:pt modelId="{1D43844B-5C8A-A346-A7BE-C847A9524929}" type="pres">
      <dgm:prSet presAssocID="{CFCD55EF-9F8C-46DB-872C-097789318F9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F09D60B-AA88-40B8-8B79-B16477A8132F}" srcId="{FDC10FB1-D58F-45B6-A0F5-F3B8EB671496}" destId="{0212E549-A605-4014-AC1F-3D000B8C1E69}" srcOrd="1" destOrd="0" parTransId="{471D8781-23E4-483F-8F71-6BC46E142CE9}" sibTransId="{AD854F27-AF59-4FC0-AF79-8AD758860AA1}"/>
    <dgm:cxn modelId="{E5382411-F03E-9144-BF17-093CCC10EA47}" type="presOf" srcId="{CFCD55EF-9F8C-46DB-872C-097789318F92}" destId="{1D43844B-5C8A-A346-A7BE-C847A9524929}" srcOrd="0" destOrd="0" presId="urn:microsoft.com/office/officeart/2005/8/layout/vList2"/>
    <dgm:cxn modelId="{CCA23F3E-63AD-4ADE-A5FD-F8FCFCBA6A69}" srcId="{FDC10FB1-D58F-45B6-A0F5-F3B8EB671496}" destId="{CFCD55EF-9F8C-46DB-872C-097789318F92}" srcOrd="2" destOrd="0" parTransId="{D5F86D4B-68FB-4A2D-A790-C73029A77321}" sibTransId="{74A5CD62-3927-4973-AFA3-EE7133DCA22B}"/>
    <dgm:cxn modelId="{FC34D7A7-96AA-6F41-A03C-0B31FA4A5299}" type="presOf" srcId="{FDC10FB1-D58F-45B6-A0F5-F3B8EB671496}" destId="{6514F9C2-2366-254B-9F0F-2A505D73F059}" srcOrd="0" destOrd="0" presId="urn:microsoft.com/office/officeart/2005/8/layout/vList2"/>
    <dgm:cxn modelId="{6B74F1C4-A559-B84B-AED4-049B24D3FDC1}" type="presOf" srcId="{0212E549-A605-4014-AC1F-3D000B8C1E69}" destId="{E6CC6D6E-1849-2E4B-8ECB-640C5F8BA2C9}" srcOrd="0" destOrd="0" presId="urn:microsoft.com/office/officeart/2005/8/layout/vList2"/>
    <dgm:cxn modelId="{CD0941F3-0374-3F4A-942A-032C2D437E8C}" type="presOf" srcId="{5BFE5A5E-A65C-4788-B532-BB3EEBC4FEDB}" destId="{6FBB79E2-A7EB-E544-A7D5-5253607F0E48}" srcOrd="0" destOrd="0" presId="urn:microsoft.com/office/officeart/2005/8/layout/vList2"/>
    <dgm:cxn modelId="{A9CEF0FF-E257-43CA-86D8-0302C5927FE8}" srcId="{FDC10FB1-D58F-45B6-A0F5-F3B8EB671496}" destId="{5BFE5A5E-A65C-4788-B532-BB3EEBC4FEDB}" srcOrd="0" destOrd="0" parTransId="{1B998E33-56E8-4637-B84E-E95280EFED40}" sibTransId="{338BB73B-2740-4FE0-88C0-1C8106039E1E}"/>
    <dgm:cxn modelId="{2C3FB2B7-5EB0-004E-96E8-010BB08CD1AF}" type="presParOf" srcId="{6514F9C2-2366-254B-9F0F-2A505D73F059}" destId="{6FBB79E2-A7EB-E544-A7D5-5253607F0E48}" srcOrd="0" destOrd="0" presId="urn:microsoft.com/office/officeart/2005/8/layout/vList2"/>
    <dgm:cxn modelId="{F0E97422-C4F4-F24E-A645-BDC553421BA0}" type="presParOf" srcId="{6514F9C2-2366-254B-9F0F-2A505D73F059}" destId="{90D307E9-DD5A-4941-9CB1-0ECEB68141DA}" srcOrd="1" destOrd="0" presId="urn:microsoft.com/office/officeart/2005/8/layout/vList2"/>
    <dgm:cxn modelId="{8876DCE7-C36D-C848-BB6E-47B2605E6D01}" type="presParOf" srcId="{6514F9C2-2366-254B-9F0F-2A505D73F059}" destId="{E6CC6D6E-1849-2E4B-8ECB-640C5F8BA2C9}" srcOrd="2" destOrd="0" presId="urn:microsoft.com/office/officeart/2005/8/layout/vList2"/>
    <dgm:cxn modelId="{2E87DF63-FB30-3644-8870-2E01B23E20BC}" type="presParOf" srcId="{6514F9C2-2366-254B-9F0F-2A505D73F059}" destId="{06DA587A-EDCF-ED40-8C85-25559FCFE483}" srcOrd="3" destOrd="0" presId="urn:microsoft.com/office/officeart/2005/8/layout/vList2"/>
    <dgm:cxn modelId="{862D5B2D-5C52-5349-8AE7-D38CC1A0E6FC}" type="presParOf" srcId="{6514F9C2-2366-254B-9F0F-2A505D73F059}" destId="{1D43844B-5C8A-A346-A7BE-C847A95249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B3DF8-3846-4187-B5AC-39D7F391B53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717023-7F15-44C7-995F-D9DDA702BE75}">
      <dgm:prSet/>
      <dgm:spPr/>
      <dgm:t>
        <a:bodyPr/>
        <a:lstStyle/>
        <a:p>
          <a:r>
            <a:rPr lang="tr-TR"/>
            <a:t>•  “Canlı mikroorganizmalar içerir, öz. Viruslar" </a:t>
          </a:r>
          <a:endParaRPr lang="en-US"/>
        </a:p>
      </dgm:t>
    </dgm:pt>
    <dgm:pt modelId="{8687F987-8642-4F87-8477-87E4F1B342A5}" type="parTrans" cxnId="{DBFD8050-4D76-4A77-A060-640CCC6CEA26}">
      <dgm:prSet/>
      <dgm:spPr/>
      <dgm:t>
        <a:bodyPr/>
        <a:lstStyle/>
        <a:p>
          <a:endParaRPr lang="en-US"/>
        </a:p>
      </dgm:t>
    </dgm:pt>
    <dgm:pt modelId="{6363E444-5442-4167-9AC3-60B00C251A3A}" type="sibTrans" cxnId="{DBFD8050-4D76-4A77-A060-640CCC6CEA26}">
      <dgm:prSet/>
      <dgm:spPr/>
      <dgm:t>
        <a:bodyPr/>
        <a:lstStyle/>
        <a:p>
          <a:endParaRPr lang="en-US"/>
        </a:p>
      </dgm:t>
    </dgm:pt>
    <dgm:pt modelId="{424DFF28-7FBD-40A9-BAB6-1B2669DBE0C1}">
      <dgm:prSet/>
      <dgm:spPr/>
      <dgm:t>
        <a:bodyPr/>
        <a:lstStyle/>
        <a:p>
          <a:r>
            <a:rPr lang="tr-TR" dirty="0"/>
            <a:t>•  </a:t>
          </a:r>
          <a:r>
            <a:rPr lang="tr-TR" b="1" dirty="0"/>
            <a:t>"</a:t>
          </a:r>
          <a:r>
            <a:rPr lang="tr-TR" b="1" dirty="0" err="1"/>
            <a:t>sitotoksik</a:t>
          </a:r>
          <a:r>
            <a:rPr lang="tr-TR" b="1" dirty="0"/>
            <a:t> T lenfositleri</a:t>
          </a:r>
          <a:r>
            <a:rPr lang="tr-TR" dirty="0"/>
            <a:t>nin baskın </a:t>
          </a:r>
          <a:r>
            <a:rPr lang="tr-TR" dirty="0" err="1"/>
            <a:t>olduğu</a:t>
          </a:r>
          <a:r>
            <a:rPr lang="tr-TR" dirty="0"/>
            <a:t> </a:t>
          </a:r>
          <a:r>
            <a:rPr lang="tr-TR" b="1" dirty="0" err="1"/>
            <a:t>hücresel</a:t>
          </a:r>
          <a:r>
            <a:rPr lang="tr-TR" b="1" dirty="0"/>
            <a:t> </a:t>
          </a:r>
          <a:r>
            <a:rPr lang="tr-TR" b="1" dirty="0" err="1"/>
            <a:t>immun</a:t>
          </a:r>
          <a:r>
            <a:rPr lang="tr-TR" b="1" dirty="0"/>
            <a:t> yanıt</a:t>
          </a:r>
          <a:r>
            <a:rPr lang="tr-TR" dirty="0"/>
            <a:t>ı uyarırlar" </a:t>
          </a:r>
          <a:endParaRPr lang="en-US" dirty="0"/>
        </a:p>
      </dgm:t>
    </dgm:pt>
    <dgm:pt modelId="{1EA7F1DE-A46A-4D65-B291-B8E8FAE221EB}" type="parTrans" cxnId="{DE99EB7B-7D5D-4CDF-A018-11F7DFDF353F}">
      <dgm:prSet/>
      <dgm:spPr/>
      <dgm:t>
        <a:bodyPr/>
        <a:lstStyle/>
        <a:p>
          <a:endParaRPr lang="en-US"/>
        </a:p>
      </dgm:t>
    </dgm:pt>
    <dgm:pt modelId="{8F5FE99C-204A-4083-94CB-90593A432009}" type="sibTrans" cxnId="{DE99EB7B-7D5D-4CDF-A018-11F7DFDF353F}">
      <dgm:prSet/>
      <dgm:spPr/>
      <dgm:t>
        <a:bodyPr/>
        <a:lstStyle/>
        <a:p>
          <a:endParaRPr lang="en-US"/>
        </a:p>
      </dgm:t>
    </dgm:pt>
    <dgm:pt modelId="{30FDBF72-906B-4CE7-8073-4B4A14EB2B24}">
      <dgm:prSet/>
      <dgm:spPr/>
      <dgm:t>
        <a:bodyPr/>
        <a:lstStyle/>
        <a:p>
          <a:r>
            <a:rPr lang="tr-TR"/>
            <a:t>•  </a:t>
          </a:r>
          <a:r>
            <a:rPr lang="tr-TR" b="1"/>
            <a:t>“intrasellüler patojenler</a:t>
          </a:r>
          <a:r>
            <a:rPr lang="tr-TR"/>
            <a:t>e karşı en etkili savunma şeklidir". </a:t>
          </a:r>
          <a:endParaRPr lang="en-US"/>
        </a:p>
      </dgm:t>
    </dgm:pt>
    <dgm:pt modelId="{F9D366E8-C1B3-4374-9F39-DD4FB899AC38}" type="parTrans" cxnId="{89876F0E-01EF-433D-8AA8-AFDD54120861}">
      <dgm:prSet/>
      <dgm:spPr/>
      <dgm:t>
        <a:bodyPr/>
        <a:lstStyle/>
        <a:p>
          <a:endParaRPr lang="en-US"/>
        </a:p>
      </dgm:t>
    </dgm:pt>
    <dgm:pt modelId="{02D3396C-0B24-4665-BAE8-9473594A7275}" type="sibTrans" cxnId="{89876F0E-01EF-433D-8AA8-AFDD54120861}">
      <dgm:prSet/>
      <dgm:spPr/>
      <dgm:t>
        <a:bodyPr/>
        <a:lstStyle/>
        <a:p>
          <a:endParaRPr lang="en-US"/>
        </a:p>
      </dgm:t>
    </dgm:pt>
    <dgm:pt modelId="{75A7A6B3-8273-47C1-BA03-BCB4AC88EE18}">
      <dgm:prSet/>
      <dgm:spPr/>
      <dgm:t>
        <a:bodyPr/>
        <a:lstStyle/>
        <a:p>
          <a:r>
            <a:rPr lang="tr-TR"/>
            <a:t>•  "Canlı m.o.lar vücutta çoğalabildiklerinden immun yanıtı uzun süre uyarabilirler---bağışıklık uzun sürer!!!" </a:t>
          </a:r>
          <a:endParaRPr lang="en-US"/>
        </a:p>
      </dgm:t>
    </dgm:pt>
    <dgm:pt modelId="{EA302669-2A74-4369-A8F1-8DC5707EA6D8}" type="parTrans" cxnId="{29787858-462A-4BF9-B86E-F467882F0EAE}">
      <dgm:prSet/>
      <dgm:spPr/>
      <dgm:t>
        <a:bodyPr/>
        <a:lstStyle/>
        <a:p>
          <a:endParaRPr lang="en-US"/>
        </a:p>
      </dgm:t>
    </dgm:pt>
    <dgm:pt modelId="{D0714C02-FF1C-49B0-B435-470052B57BE7}" type="sibTrans" cxnId="{29787858-462A-4BF9-B86E-F467882F0EAE}">
      <dgm:prSet/>
      <dgm:spPr/>
      <dgm:t>
        <a:bodyPr/>
        <a:lstStyle/>
        <a:p>
          <a:endParaRPr lang="en-US"/>
        </a:p>
      </dgm:t>
    </dgm:pt>
    <dgm:pt modelId="{F3CAB4F4-9822-4811-AB74-753B35600DF4}">
      <dgm:prSet/>
      <dgm:spPr/>
      <dgm:t>
        <a:bodyPr/>
        <a:lstStyle/>
        <a:p>
          <a:r>
            <a:rPr lang="tr-TR"/>
            <a:t>•  "Aynı etkenler inaktive edilerek vücuda verilirse </a:t>
          </a:r>
          <a:r>
            <a:rPr lang="tr-TR" b="1"/>
            <a:t>yardımcı T lenfositleri </a:t>
          </a:r>
          <a:r>
            <a:rPr lang="tr-TR"/>
            <a:t>vasıtasıyla </a:t>
          </a:r>
          <a:r>
            <a:rPr lang="tr-TR" b="1"/>
            <a:t>humoral immun yanıt</a:t>
          </a:r>
          <a:r>
            <a:rPr lang="tr-TR"/>
            <a:t>ı uyarırlar". </a:t>
          </a:r>
          <a:endParaRPr lang="en-US"/>
        </a:p>
      </dgm:t>
    </dgm:pt>
    <dgm:pt modelId="{317404D4-7F59-4684-BA63-B4AC995F6EC6}" type="parTrans" cxnId="{7FDC0712-83F9-4E05-958F-8D98F8AFCEB1}">
      <dgm:prSet/>
      <dgm:spPr/>
      <dgm:t>
        <a:bodyPr/>
        <a:lstStyle/>
        <a:p>
          <a:endParaRPr lang="en-US"/>
        </a:p>
      </dgm:t>
    </dgm:pt>
    <dgm:pt modelId="{25267A92-8373-4506-BA9A-383E27CD5720}" type="sibTrans" cxnId="{7FDC0712-83F9-4E05-958F-8D98F8AFCEB1}">
      <dgm:prSet/>
      <dgm:spPr/>
      <dgm:t>
        <a:bodyPr/>
        <a:lstStyle/>
        <a:p>
          <a:endParaRPr lang="en-US"/>
        </a:p>
      </dgm:t>
    </dgm:pt>
    <dgm:pt modelId="{EFEA6742-E1EE-4C85-881C-137A11574B5A}">
      <dgm:prSet/>
      <dgm:spPr/>
      <dgm:t>
        <a:bodyPr/>
        <a:lstStyle/>
        <a:p>
          <a:r>
            <a:rPr lang="tr-TR"/>
            <a:t>•  “Aşı hazırlanacak patojenlerin yaşama güçleri ve immunojeniteleri korunurken, virulensleri hastalık yapmayacak düzeye indirilir---</a:t>
          </a:r>
          <a:r>
            <a:rPr lang="tr-TR" b="1"/>
            <a:t>attenuasyon </a:t>
          </a:r>
          <a:r>
            <a:rPr lang="tr-TR"/>
            <a:t>(zayıflatma)” </a:t>
          </a:r>
          <a:endParaRPr lang="en-US"/>
        </a:p>
      </dgm:t>
    </dgm:pt>
    <dgm:pt modelId="{32BEA5BD-DD1E-4D66-B658-B51E4B6C00E1}" type="parTrans" cxnId="{D784868B-078E-4547-9371-762B92E2A7EA}">
      <dgm:prSet/>
      <dgm:spPr/>
      <dgm:t>
        <a:bodyPr/>
        <a:lstStyle/>
        <a:p>
          <a:endParaRPr lang="en-US"/>
        </a:p>
      </dgm:t>
    </dgm:pt>
    <dgm:pt modelId="{DAE93D8B-1A87-4D16-848F-D89B8BDC25AD}" type="sibTrans" cxnId="{D784868B-078E-4547-9371-762B92E2A7EA}">
      <dgm:prSet/>
      <dgm:spPr/>
      <dgm:t>
        <a:bodyPr/>
        <a:lstStyle/>
        <a:p>
          <a:endParaRPr lang="en-US"/>
        </a:p>
      </dgm:t>
    </dgm:pt>
    <dgm:pt modelId="{D1C4670C-6F2C-244F-A860-666E6E847D5B}" type="pres">
      <dgm:prSet presAssocID="{86AB3DF8-3846-4187-B5AC-39D7F391B537}" presName="vert0" presStyleCnt="0">
        <dgm:presLayoutVars>
          <dgm:dir/>
          <dgm:animOne val="branch"/>
          <dgm:animLvl val="lvl"/>
        </dgm:presLayoutVars>
      </dgm:prSet>
      <dgm:spPr/>
    </dgm:pt>
    <dgm:pt modelId="{E88756A4-A3AC-4D48-831F-F21345340428}" type="pres">
      <dgm:prSet presAssocID="{66717023-7F15-44C7-995F-D9DDA702BE75}" presName="thickLine" presStyleLbl="alignNode1" presStyleIdx="0" presStyleCnt="6"/>
      <dgm:spPr/>
    </dgm:pt>
    <dgm:pt modelId="{BF2512CC-3DBE-3B4B-AF2F-4C6083DB4818}" type="pres">
      <dgm:prSet presAssocID="{66717023-7F15-44C7-995F-D9DDA702BE75}" presName="horz1" presStyleCnt="0"/>
      <dgm:spPr/>
    </dgm:pt>
    <dgm:pt modelId="{D91D7C67-D76D-8944-8D6B-FCC9E9814862}" type="pres">
      <dgm:prSet presAssocID="{66717023-7F15-44C7-995F-D9DDA702BE75}" presName="tx1" presStyleLbl="revTx" presStyleIdx="0" presStyleCnt="6"/>
      <dgm:spPr/>
    </dgm:pt>
    <dgm:pt modelId="{D8BDD6D6-1405-3E42-898E-007AB9AE5B38}" type="pres">
      <dgm:prSet presAssocID="{66717023-7F15-44C7-995F-D9DDA702BE75}" presName="vert1" presStyleCnt="0"/>
      <dgm:spPr/>
    </dgm:pt>
    <dgm:pt modelId="{00514F97-0C64-6142-BFB8-680DE27EF7AE}" type="pres">
      <dgm:prSet presAssocID="{424DFF28-7FBD-40A9-BAB6-1B2669DBE0C1}" presName="thickLine" presStyleLbl="alignNode1" presStyleIdx="1" presStyleCnt="6"/>
      <dgm:spPr/>
    </dgm:pt>
    <dgm:pt modelId="{FE8FCD09-5D46-554F-BAC4-3FA9D33E7DC2}" type="pres">
      <dgm:prSet presAssocID="{424DFF28-7FBD-40A9-BAB6-1B2669DBE0C1}" presName="horz1" presStyleCnt="0"/>
      <dgm:spPr/>
    </dgm:pt>
    <dgm:pt modelId="{DDE31C92-4F2B-BD4D-B215-5DE6DD145291}" type="pres">
      <dgm:prSet presAssocID="{424DFF28-7FBD-40A9-BAB6-1B2669DBE0C1}" presName="tx1" presStyleLbl="revTx" presStyleIdx="1" presStyleCnt="6"/>
      <dgm:spPr/>
    </dgm:pt>
    <dgm:pt modelId="{0D3D544F-DE1F-4044-9C43-E93CB4E0608A}" type="pres">
      <dgm:prSet presAssocID="{424DFF28-7FBD-40A9-BAB6-1B2669DBE0C1}" presName="vert1" presStyleCnt="0"/>
      <dgm:spPr/>
    </dgm:pt>
    <dgm:pt modelId="{27C05325-5588-5E46-B037-F5A7F403B38E}" type="pres">
      <dgm:prSet presAssocID="{30FDBF72-906B-4CE7-8073-4B4A14EB2B24}" presName="thickLine" presStyleLbl="alignNode1" presStyleIdx="2" presStyleCnt="6"/>
      <dgm:spPr/>
    </dgm:pt>
    <dgm:pt modelId="{FA03E3EB-F453-A74E-ABF6-6A9738999860}" type="pres">
      <dgm:prSet presAssocID="{30FDBF72-906B-4CE7-8073-4B4A14EB2B24}" presName="horz1" presStyleCnt="0"/>
      <dgm:spPr/>
    </dgm:pt>
    <dgm:pt modelId="{42204DD4-8D28-284B-86E5-239B8CF9B245}" type="pres">
      <dgm:prSet presAssocID="{30FDBF72-906B-4CE7-8073-4B4A14EB2B24}" presName="tx1" presStyleLbl="revTx" presStyleIdx="2" presStyleCnt="6"/>
      <dgm:spPr/>
    </dgm:pt>
    <dgm:pt modelId="{799BE5C8-8431-2A44-87C5-43141245FA25}" type="pres">
      <dgm:prSet presAssocID="{30FDBF72-906B-4CE7-8073-4B4A14EB2B24}" presName="vert1" presStyleCnt="0"/>
      <dgm:spPr/>
    </dgm:pt>
    <dgm:pt modelId="{40FB02AF-971A-C748-9D77-0EFC9356F3B1}" type="pres">
      <dgm:prSet presAssocID="{75A7A6B3-8273-47C1-BA03-BCB4AC88EE18}" presName="thickLine" presStyleLbl="alignNode1" presStyleIdx="3" presStyleCnt="6"/>
      <dgm:spPr/>
    </dgm:pt>
    <dgm:pt modelId="{99349C71-E559-994D-A971-4B88A99895EE}" type="pres">
      <dgm:prSet presAssocID="{75A7A6B3-8273-47C1-BA03-BCB4AC88EE18}" presName="horz1" presStyleCnt="0"/>
      <dgm:spPr/>
    </dgm:pt>
    <dgm:pt modelId="{F39EDB86-7D51-FE40-B02D-0C9231E1141B}" type="pres">
      <dgm:prSet presAssocID="{75A7A6B3-8273-47C1-BA03-BCB4AC88EE18}" presName="tx1" presStyleLbl="revTx" presStyleIdx="3" presStyleCnt="6"/>
      <dgm:spPr/>
    </dgm:pt>
    <dgm:pt modelId="{0F10C340-B228-2440-A060-505E32A33945}" type="pres">
      <dgm:prSet presAssocID="{75A7A6B3-8273-47C1-BA03-BCB4AC88EE18}" presName="vert1" presStyleCnt="0"/>
      <dgm:spPr/>
    </dgm:pt>
    <dgm:pt modelId="{FF6813E3-26CB-5143-A60C-F3F4333DE420}" type="pres">
      <dgm:prSet presAssocID="{F3CAB4F4-9822-4811-AB74-753B35600DF4}" presName="thickLine" presStyleLbl="alignNode1" presStyleIdx="4" presStyleCnt="6"/>
      <dgm:spPr/>
    </dgm:pt>
    <dgm:pt modelId="{06FFA4DB-AC1B-B64C-95C4-B253F3E22964}" type="pres">
      <dgm:prSet presAssocID="{F3CAB4F4-9822-4811-AB74-753B35600DF4}" presName="horz1" presStyleCnt="0"/>
      <dgm:spPr/>
    </dgm:pt>
    <dgm:pt modelId="{A4A10411-AD8D-D945-AB48-AA04866DB2D2}" type="pres">
      <dgm:prSet presAssocID="{F3CAB4F4-9822-4811-AB74-753B35600DF4}" presName="tx1" presStyleLbl="revTx" presStyleIdx="4" presStyleCnt="6"/>
      <dgm:spPr/>
    </dgm:pt>
    <dgm:pt modelId="{99C5529D-AACB-A74E-8228-8E34F0533361}" type="pres">
      <dgm:prSet presAssocID="{F3CAB4F4-9822-4811-AB74-753B35600DF4}" presName="vert1" presStyleCnt="0"/>
      <dgm:spPr/>
    </dgm:pt>
    <dgm:pt modelId="{7FCC9A95-B2D3-854D-A618-0119D3D63DF2}" type="pres">
      <dgm:prSet presAssocID="{EFEA6742-E1EE-4C85-881C-137A11574B5A}" presName="thickLine" presStyleLbl="alignNode1" presStyleIdx="5" presStyleCnt="6"/>
      <dgm:spPr/>
    </dgm:pt>
    <dgm:pt modelId="{3F5B30E4-30FF-0047-BB1E-E602DCC7E033}" type="pres">
      <dgm:prSet presAssocID="{EFEA6742-E1EE-4C85-881C-137A11574B5A}" presName="horz1" presStyleCnt="0"/>
      <dgm:spPr/>
    </dgm:pt>
    <dgm:pt modelId="{5AD7D327-8776-C148-8696-2DBA27D8E315}" type="pres">
      <dgm:prSet presAssocID="{EFEA6742-E1EE-4C85-881C-137A11574B5A}" presName="tx1" presStyleLbl="revTx" presStyleIdx="5" presStyleCnt="6"/>
      <dgm:spPr/>
    </dgm:pt>
    <dgm:pt modelId="{33C80D8D-362D-FB44-AE58-F7D7C54F70EA}" type="pres">
      <dgm:prSet presAssocID="{EFEA6742-E1EE-4C85-881C-137A11574B5A}" presName="vert1" presStyleCnt="0"/>
      <dgm:spPr/>
    </dgm:pt>
  </dgm:ptLst>
  <dgm:cxnLst>
    <dgm:cxn modelId="{89876F0E-01EF-433D-8AA8-AFDD54120861}" srcId="{86AB3DF8-3846-4187-B5AC-39D7F391B537}" destId="{30FDBF72-906B-4CE7-8073-4B4A14EB2B24}" srcOrd="2" destOrd="0" parTransId="{F9D366E8-C1B3-4374-9F39-DD4FB899AC38}" sibTransId="{02D3396C-0B24-4665-BAE8-9473594A7275}"/>
    <dgm:cxn modelId="{7FDC0712-83F9-4E05-958F-8D98F8AFCEB1}" srcId="{86AB3DF8-3846-4187-B5AC-39D7F391B537}" destId="{F3CAB4F4-9822-4811-AB74-753B35600DF4}" srcOrd="4" destOrd="0" parTransId="{317404D4-7F59-4684-BA63-B4AC995F6EC6}" sibTransId="{25267A92-8373-4506-BA9A-383E27CD5720}"/>
    <dgm:cxn modelId="{E9B0291A-02A9-F84F-983E-026D3B47565A}" type="presOf" srcId="{30FDBF72-906B-4CE7-8073-4B4A14EB2B24}" destId="{42204DD4-8D28-284B-86E5-239B8CF9B245}" srcOrd="0" destOrd="0" presId="urn:microsoft.com/office/officeart/2008/layout/LinedList"/>
    <dgm:cxn modelId="{5BE76136-8D73-8E4D-A52D-A899A13C7F31}" type="presOf" srcId="{75A7A6B3-8273-47C1-BA03-BCB4AC88EE18}" destId="{F39EDB86-7D51-FE40-B02D-0C9231E1141B}" srcOrd="0" destOrd="0" presId="urn:microsoft.com/office/officeart/2008/layout/LinedList"/>
    <dgm:cxn modelId="{DBFD8050-4D76-4A77-A060-640CCC6CEA26}" srcId="{86AB3DF8-3846-4187-B5AC-39D7F391B537}" destId="{66717023-7F15-44C7-995F-D9DDA702BE75}" srcOrd="0" destOrd="0" parTransId="{8687F987-8642-4F87-8477-87E4F1B342A5}" sibTransId="{6363E444-5442-4167-9AC3-60B00C251A3A}"/>
    <dgm:cxn modelId="{29787858-462A-4BF9-B86E-F467882F0EAE}" srcId="{86AB3DF8-3846-4187-B5AC-39D7F391B537}" destId="{75A7A6B3-8273-47C1-BA03-BCB4AC88EE18}" srcOrd="3" destOrd="0" parTransId="{EA302669-2A74-4369-A8F1-8DC5707EA6D8}" sibTransId="{D0714C02-FF1C-49B0-B435-470052B57BE7}"/>
    <dgm:cxn modelId="{06CCBA6A-5EBB-0E47-8B12-FC76AA96CFEA}" type="presOf" srcId="{EFEA6742-E1EE-4C85-881C-137A11574B5A}" destId="{5AD7D327-8776-C148-8696-2DBA27D8E315}" srcOrd="0" destOrd="0" presId="urn:microsoft.com/office/officeart/2008/layout/LinedList"/>
    <dgm:cxn modelId="{DE99EB7B-7D5D-4CDF-A018-11F7DFDF353F}" srcId="{86AB3DF8-3846-4187-B5AC-39D7F391B537}" destId="{424DFF28-7FBD-40A9-BAB6-1B2669DBE0C1}" srcOrd="1" destOrd="0" parTransId="{1EA7F1DE-A46A-4D65-B291-B8E8FAE221EB}" sibTransId="{8F5FE99C-204A-4083-94CB-90593A432009}"/>
    <dgm:cxn modelId="{D784868B-078E-4547-9371-762B92E2A7EA}" srcId="{86AB3DF8-3846-4187-B5AC-39D7F391B537}" destId="{EFEA6742-E1EE-4C85-881C-137A11574B5A}" srcOrd="5" destOrd="0" parTransId="{32BEA5BD-DD1E-4D66-B658-B51E4B6C00E1}" sibTransId="{DAE93D8B-1A87-4D16-848F-D89B8BDC25AD}"/>
    <dgm:cxn modelId="{DE51C69F-414B-844F-A3FC-9000D3D1E55B}" type="presOf" srcId="{424DFF28-7FBD-40A9-BAB6-1B2669DBE0C1}" destId="{DDE31C92-4F2B-BD4D-B215-5DE6DD145291}" srcOrd="0" destOrd="0" presId="urn:microsoft.com/office/officeart/2008/layout/LinedList"/>
    <dgm:cxn modelId="{A19277AC-878D-1143-AD06-1A08E3CD65F9}" type="presOf" srcId="{F3CAB4F4-9822-4811-AB74-753B35600DF4}" destId="{A4A10411-AD8D-D945-AB48-AA04866DB2D2}" srcOrd="0" destOrd="0" presId="urn:microsoft.com/office/officeart/2008/layout/LinedList"/>
    <dgm:cxn modelId="{5CBCD2BB-687D-9D48-AE4C-B86D3C1DD3CB}" type="presOf" srcId="{86AB3DF8-3846-4187-B5AC-39D7F391B537}" destId="{D1C4670C-6F2C-244F-A860-666E6E847D5B}" srcOrd="0" destOrd="0" presId="urn:microsoft.com/office/officeart/2008/layout/LinedList"/>
    <dgm:cxn modelId="{D9C450E8-C9E1-BE40-B26F-BAA9337D5B66}" type="presOf" srcId="{66717023-7F15-44C7-995F-D9DDA702BE75}" destId="{D91D7C67-D76D-8944-8D6B-FCC9E9814862}" srcOrd="0" destOrd="0" presId="urn:microsoft.com/office/officeart/2008/layout/LinedList"/>
    <dgm:cxn modelId="{DA080D7F-AFE2-3041-ADC9-39DE66EDB933}" type="presParOf" srcId="{D1C4670C-6F2C-244F-A860-666E6E847D5B}" destId="{E88756A4-A3AC-4D48-831F-F21345340428}" srcOrd="0" destOrd="0" presId="urn:microsoft.com/office/officeart/2008/layout/LinedList"/>
    <dgm:cxn modelId="{79A2C88A-4DEC-AA45-8349-28BCF37A4F5B}" type="presParOf" srcId="{D1C4670C-6F2C-244F-A860-666E6E847D5B}" destId="{BF2512CC-3DBE-3B4B-AF2F-4C6083DB4818}" srcOrd="1" destOrd="0" presId="urn:microsoft.com/office/officeart/2008/layout/LinedList"/>
    <dgm:cxn modelId="{C19F1EA6-1687-394A-A1CF-CAE4F6E84CD4}" type="presParOf" srcId="{BF2512CC-3DBE-3B4B-AF2F-4C6083DB4818}" destId="{D91D7C67-D76D-8944-8D6B-FCC9E9814862}" srcOrd="0" destOrd="0" presId="urn:microsoft.com/office/officeart/2008/layout/LinedList"/>
    <dgm:cxn modelId="{99780729-BEB3-7B49-AF0C-D352A0D09DF6}" type="presParOf" srcId="{BF2512CC-3DBE-3B4B-AF2F-4C6083DB4818}" destId="{D8BDD6D6-1405-3E42-898E-007AB9AE5B38}" srcOrd="1" destOrd="0" presId="urn:microsoft.com/office/officeart/2008/layout/LinedList"/>
    <dgm:cxn modelId="{4078ABED-2E39-4B48-B0F5-4E30C3712DC8}" type="presParOf" srcId="{D1C4670C-6F2C-244F-A860-666E6E847D5B}" destId="{00514F97-0C64-6142-BFB8-680DE27EF7AE}" srcOrd="2" destOrd="0" presId="urn:microsoft.com/office/officeart/2008/layout/LinedList"/>
    <dgm:cxn modelId="{F9E25645-1850-2448-8585-DCDC88FFEC1A}" type="presParOf" srcId="{D1C4670C-6F2C-244F-A860-666E6E847D5B}" destId="{FE8FCD09-5D46-554F-BAC4-3FA9D33E7DC2}" srcOrd="3" destOrd="0" presId="urn:microsoft.com/office/officeart/2008/layout/LinedList"/>
    <dgm:cxn modelId="{DCE6A35C-95F3-1E46-A169-079B351B4352}" type="presParOf" srcId="{FE8FCD09-5D46-554F-BAC4-3FA9D33E7DC2}" destId="{DDE31C92-4F2B-BD4D-B215-5DE6DD145291}" srcOrd="0" destOrd="0" presId="urn:microsoft.com/office/officeart/2008/layout/LinedList"/>
    <dgm:cxn modelId="{FE449D44-7979-0A4E-9B37-C4A1B322A2A7}" type="presParOf" srcId="{FE8FCD09-5D46-554F-BAC4-3FA9D33E7DC2}" destId="{0D3D544F-DE1F-4044-9C43-E93CB4E0608A}" srcOrd="1" destOrd="0" presId="urn:microsoft.com/office/officeart/2008/layout/LinedList"/>
    <dgm:cxn modelId="{A1702652-6764-D34E-B17E-128E36E3F013}" type="presParOf" srcId="{D1C4670C-6F2C-244F-A860-666E6E847D5B}" destId="{27C05325-5588-5E46-B037-F5A7F403B38E}" srcOrd="4" destOrd="0" presId="urn:microsoft.com/office/officeart/2008/layout/LinedList"/>
    <dgm:cxn modelId="{9FB7BA86-3080-FC45-98EF-9B600D53B461}" type="presParOf" srcId="{D1C4670C-6F2C-244F-A860-666E6E847D5B}" destId="{FA03E3EB-F453-A74E-ABF6-6A9738999860}" srcOrd="5" destOrd="0" presId="urn:microsoft.com/office/officeart/2008/layout/LinedList"/>
    <dgm:cxn modelId="{F3EA5315-7CDC-3F47-B597-A9D714A88D02}" type="presParOf" srcId="{FA03E3EB-F453-A74E-ABF6-6A9738999860}" destId="{42204DD4-8D28-284B-86E5-239B8CF9B245}" srcOrd="0" destOrd="0" presId="urn:microsoft.com/office/officeart/2008/layout/LinedList"/>
    <dgm:cxn modelId="{7AAF5399-0BB8-AF42-82DF-CAC1FC53882B}" type="presParOf" srcId="{FA03E3EB-F453-A74E-ABF6-6A9738999860}" destId="{799BE5C8-8431-2A44-87C5-43141245FA25}" srcOrd="1" destOrd="0" presId="urn:microsoft.com/office/officeart/2008/layout/LinedList"/>
    <dgm:cxn modelId="{01E411E7-8169-8742-8A44-9E529A53081B}" type="presParOf" srcId="{D1C4670C-6F2C-244F-A860-666E6E847D5B}" destId="{40FB02AF-971A-C748-9D77-0EFC9356F3B1}" srcOrd="6" destOrd="0" presId="urn:microsoft.com/office/officeart/2008/layout/LinedList"/>
    <dgm:cxn modelId="{62E8FA1E-5A38-8A4E-A0B2-EB3170AA5859}" type="presParOf" srcId="{D1C4670C-6F2C-244F-A860-666E6E847D5B}" destId="{99349C71-E559-994D-A971-4B88A99895EE}" srcOrd="7" destOrd="0" presId="urn:microsoft.com/office/officeart/2008/layout/LinedList"/>
    <dgm:cxn modelId="{E072A0E0-D65E-224B-97D9-0A71264116FD}" type="presParOf" srcId="{99349C71-E559-994D-A971-4B88A99895EE}" destId="{F39EDB86-7D51-FE40-B02D-0C9231E1141B}" srcOrd="0" destOrd="0" presId="urn:microsoft.com/office/officeart/2008/layout/LinedList"/>
    <dgm:cxn modelId="{D3202024-09C1-EA4C-8142-C8FB6D86A3B3}" type="presParOf" srcId="{99349C71-E559-994D-A971-4B88A99895EE}" destId="{0F10C340-B228-2440-A060-505E32A33945}" srcOrd="1" destOrd="0" presId="urn:microsoft.com/office/officeart/2008/layout/LinedList"/>
    <dgm:cxn modelId="{AF7DD6DB-861B-F748-A50C-76C735A0F1C6}" type="presParOf" srcId="{D1C4670C-6F2C-244F-A860-666E6E847D5B}" destId="{FF6813E3-26CB-5143-A60C-F3F4333DE420}" srcOrd="8" destOrd="0" presId="urn:microsoft.com/office/officeart/2008/layout/LinedList"/>
    <dgm:cxn modelId="{54A309F6-4479-8C43-8BE1-5DEAFB24F871}" type="presParOf" srcId="{D1C4670C-6F2C-244F-A860-666E6E847D5B}" destId="{06FFA4DB-AC1B-B64C-95C4-B253F3E22964}" srcOrd="9" destOrd="0" presId="urn:microsoft.com/office/officeart/2008/layout/LinedList"/>
    <dgm:cxn modelId="{D86462C1-F6D6-9741-B9B2-B1E09787BC84}" type="presParOf" srcId="{06FFA4DB-AC1B-B64C-95C4-B253F3E22964}" destId="{A4A10411-AD8D-D945-AB48-AA04866DB2D2}" srcOrd="0" destOrd="0" presId="urn:microsoft.com/office/officeart/2008/layout/LinedList"/>
    <dgm:cxn modelId="{1605D26E-3B0F-B540-99BE-77D8EADDD3AF}" type="presParOf" srcId="{06FFA4DB-AC1B-B64C-95C4-B253F3E22964}" destId="{99C5529D-AACB-A74E-8228-8E34F0533361}" srcOrd="1" destOrd="0" presId="urn:microsoft.com/office/officeart/2008/layout/LinedList"/>
    <dgm:cxn modelId="{93C91E9F-3EFF-224E-BEA5-2BF5B4E8AC67}" type="presParOf" srcId="{D1C4670C-6F2C-244F-A860-666E6E847D5B}" destId="{7FCC9A95-B2D3-854D-A618-0119D3D63DF2}" srcOrd="10" destOrd="0" presId="urn:microsoft.com/office/officeart/2008/layout/LinedList"/>
    <dgm:cxn modelId="{9983AE43-075C-5940-BFEC-39F28C569A6B}" type="presParOf" srcId="{D1C4670C-6F2C-244F-A860-666E6E847D5B}" destId="{3F5B30E4-30FF-0047-BB1E-E602DCC7E033}" srcOrd="11" destOrd="0" presId="urn:microsoft.com/office/officeart/2008/layout/LinedList"/>
    <dgm:cxn modelId="{B0C47848-B18F-9B4F-A7E7-AC84E37592E2}" type="presParOf" srcId="{3F5B30E4-30FF-0047-BB1E-E602DCC7E033}" destId="{5AD7D327-8776-C148-8696-2DBA27D8E315}" srcOrd="0" destOrd="0" presId="urn:microsoft.com/office/officeart/2008/layout/LinedList"/>
    <dgm:cxn modelId="{C48CFDD0-DE52-4245-85EE-08FCDC3A5704}" type="presParOf" srcId="{3F5B30E4-30FF-0047-BB1E-E602DCC7E033}" destId="{33C80D8D-362D-FB44-AE58-F7D7C54F70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A8ED230-C019-443E-8544-3342630F918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0A0868-E766-4CDC-9800-33FBC15E0FB0}">
      <dgm:prSet/>
      <dgm:spPr/>
      <dgm:t>
        <a:bodyPr/>
        <a:lstStyle/>
        <a:p>
          <a:r>
            <a:rPr lang="tr-TR"/>
            <a:t>Ferritin kendi kendine küresel nano-yapılara dönüşebilir ve Influenza virüsünün en önemli yüzey antijeni olan hemagglutinin ile bağlanarak virüse özgü oktohedral simetriyi kendiliğinden geliştirebilir.</a:t>
          </a:r>
          <a:endParaRPr lang="en-US"/>
        </a:p>
      </dgm:t>
    </dgm:pt>
    <dgm:pt modelId="{3AE664AB-108F-488E-ADED-468E43CFBA58}" type="parTrans" cxnId="{38444448-A010-43F2-91C4-5E554FE48CAA}">
      <dgm:prSet/>
      <dgm:spPr/>
      <dgm:t>
        <a:bodyPr/>
        <a:lstStyle/>
        <a:p>
          <a:endParaRPr lang="en-US"/>
        </a:p>
      </dgm:t>
    </dgm:pt>
    <dgm:pt modelId="{7F42C800-8902-4973-A433-385F594E0B78}" type="sibTrans" cxnId="{38444448-A010-43F2-91C4-5E554FE48CAA}">
      <dgm:prSet/>
      <dgm:spPr/>
      <dgm:t>
        <a:bodyPr/>
        <a:lstStyle/>
        <a:p>
          <a:endParaRPr lang="en-US"/>
        </a:p>
      </dgm:t>
    </dgm:pt>
    <dgm:pt modelId="{3B6A6D76-1062-4D50-A75B-B63C1C5F8F75}">
      <dgm:prSet/>
      <dgm:spPr/>
      <dgm:t>
        <a:bodyPr/>
        <a:lstStyle/>
        <a:p>
          <a:r>
            <a:rPr lang="tr-TR"/>
            <a:t>Kendiliğinden oluşan bu yapının inaktive edilmiş Influenza virüsüne kıyasla çok daha güçlü bir immün koruma sağladığı gösterilmiştir. </a:t>
          </a:r>
          <a:endParaRPr lang="en-US"/>
        </a:p>
      </dgm:t>
    </dgm:pt>
    <dgm:pt modelId="{5A950D7B-EDB9-4EA0-8C69-83C5B65BD6CF}" type="parTrans" cxnId="{F46F9F5B-6A8F-4129-A72B-8719774AAB62}">
      <dgm:prSet/>
      <dgm:spPr/>
      <dgm:t>
        <a:bodyPr/>
        <a:lstStyle/>
        <a:p>
          <a:endParaRPr lang="en-US"/>
        </a:p>
      </dgm:t>
    </dgm:pt>
    <dgm:pt modelId="{706E9F47-8E99-4D8D-9024-AF96B4353C51}" type="sibTrans" cxnId="{F46F9F5B-6A8F-4129-A72B-8719774AAB62}">
      <dgm:prSet/>
      <dgm:spPr/>
      <dgm:t>
        <a:bodyPr/>
        <a:lstStyle/>
        <a:p>
          <a:endParaRPr lang="en-US"/>
        </a:p>
      </dgm:t>
    </dgm:pt>
    <dgm:pt modelId="{D74B7A40-799F-DD49-849F-964D8507BF12}" type="pres">
      <dgm:prSet presAssocID="{4A8ED230-C019-443E-8544-3342630F9180}" presName="linear" presStyleCnt="0">
        <dgm:presLayoutVars>
          <dgm:animLvl val="lvl"/>
          <dgm:resizeHandles val="exact"/>
        </dgm:presLayoutVars>
      </dgm:prSet>
      <dgm:spPr/>
    </dgm:pt>
    <dgm:pt modelId="{49B5FCB7-5B78-9C4A-9F3B-417F762B3316}" type="pres">
      <dgm:prSet presAssocID="{440A0868-E766-4CDC-9800-33FBC15E0FB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31D127C-5BB2-F44E-BAB3-F981F8DF2E97}" type="pres">
      <dgm:prSet presAssocID="{7F42C800-8902-4973-A433-385F594E0B78}" presName="spacer" presStyleCnt="0"/>
      <dgm:spPr/>
    </dgm:pt>
    <dgm:pt modelId="{03981F2B-99B6-3F41-9CD4-D442C45B2EA3}" type="pres">
      <dgm:prSet presAssocID="{3B6A6D76-1062-4D50-A75B-B63C1C5F8F7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F0B880B-52E9-0747-B94C-3B6D330F6665}" type="presOf" srcId="{3B6A6D76-1062-4D50-A75B-B63C1C5F8F75}" destId="{03981F2B-99B6-3F41-9CD4-D442C45B2EA3}" srcOrd="0" destOrd="0" presId="urn:microsoft.com/office/officeart/2005/8/layout/vList2"/>
    <dgm:cxn modelId="{E67BFA3B-6591-164A-8F5F-433CAE1256D5}" type="presOf" srcId="{4A8ED230-C019-443E-8544-3342630F9180}" destId="{D74B7A40-799F-DD49-849F-964D8507BF12}" srcOrd="0" destOrd="0" presId="urn:microsoft.com/office/officeart/2005/8/layout/vList2"/>
    <dgm:cxn modelId="{38444448-A010-43F2-91C4-5E554FE48CAA}" srcId="{4A8ED230-C019-443E-8544-3342630F9180}" destId="{440A0868-E766-4CDC-9800-33FBC15E0FB0}" srcOrd="0" destOrd="0" parTransId="{3AE664AB-108F-488E-ADED-468E43CFBA58}" sibTransId="{7F42C800-8902-4973-A433-385F594E0B78}"/>
    <dgm:cxn modelId="{F46F9F5B-6A8F-4129-A72B-8719774AAB62}" srcId="{4A8ED230-C019-443E-8544-3342630F9180}" destId="{3B6A6D76-1062-4D50-A75B-B63C1C5F8F75}" srcOrd="1" destOrd="0" parTransId="{5A950D7B-EDB9-4EA0-8C69-83C5B65BD6CF}" sibTransId="{706E9F47-8E99-4D8D-9024-AF96B4353C51}"/>
    <dgm:cxn modelId="{5DBE13C0-CD93-9C49-9CD1-9C516AF22070}" type="presOf" srcId="{440A0868-E766-4CDC-9800-33FBC15E0FB0}" destId="{49B5FCB7-5B78-9C4A-9F3B-417F762B3316}" srcOrd="0" destOrd="0" presId="urn:microsoft.com/office/officeart/2005/8/layout/vList2"/>
    <dgm:cxn modelId="{21A47A8D-79DE-504E-85B2-0A374D962B13}" type="presParOf" srcId="{D74B7A40-799F-DD49-849F-964D8507BF12}" destId="{49B5FCB7-5B78-9C4A-9F3B-417F762B3316}" srcOrd="0" destOrd="0" presId="urn:microsoft.com/office/officeart/2005/8/layout/vList2"/>
    <dgm:cxn modelId="{E223223A-3BC1-5848-9429-6B86F9EB9CFF}" type="presParOf" srcId="{D74B7A40-799F-DD49-849F-964D8507BF12}" destId="{E31D127C-5BB2-F44E-BAB3-F981F8DF2E97}" srcOrd="1" destOrd="0" presId="urn:microsoft.com/office/officeart/2005/8/layout/vList2"/>
    <dgm:cxn modelId="{C5DD03B8-132D-1B42-90FF-4AE21DFCEF63}" type="presParOf" srcId="{D74B7A40-799F-DD49-849F-964D8507BF12}" destId="{03981F2B-99B6-3F41-9CD4-D442C45B2EA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50AEDFD-A5E6-4BE1-8E46-A5A30B26D85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496D53A-89A0-4210-B262-289EE393C5FD}">
      <dgm:prSet/>
      <dgm:spPr/>
      <dgm:t>
        <a:bodyPr/>
        <a:lstStyle/>
        <a:p>
          <a:r>
            <a:rPr lang="tr-TR"/>
            <a:t>Polimerik nanopartiküller</a:t>
          </a:r>
          <a:endParaRPr lang="en-US"/>
        </a:p>
      </dgm:t>
    </dgm:pt>
    <dgm:pt modelId="{F8F7A49F-288D-4D36-829F-1C4D92613D24}" type="parTrans" cxnId="{CABAF112-548C-4DF0-BA97-4912BB2DB374}">
      <dgm:prSet/>
      <dgm:spPr/>
      <dgm:t>
        <a:bodyPr/>
        <a:lstStyle/>
        <a:p>
          <a:endParaRPr lang="en-US"/>
        </a:p>
      </dgm:t>
    </dgm:pt>
    <dgm:pt modelId="{09963A42-E634-400B-99C9-63900943598B}" type="sibTrans" cxnId="{CABAF112-548C-4DF0-BA97-4912BB2DB374}">
      <dgm:prSet/>
      <dgm:spPr/>
      <dgm:t>
        <a:bodyPr/>
        <a:lstStyle/>
        <a:p>
          <a:endParaRPr lang="en-US"/>
        </a:p>
      </dgm:t>
    </dgm:pt>
    <dgm:pt modelId="{DAC9E331-C2D1-445F-B20B-75F02FE74B3A}">
      <dgm:prSet/>
      <dgm:spPr/>
      <dgm:t>
        <a:bodyPr/>
        <a:lstStyle/>
        <a:p>
          <a:r>
            <a:rPr lang="tr-TR"/>
            <a:t>Lipozomlar</a:t>
          </a:r>
          <a:endParaRPr lang="en-US"/>
        </a:p>
      </dgm:t>
    </dgm:pt>
    <dgm:pt modelId="{C4C50EDF-5BD0-4A2A-8C6B-1DF5229593FA}" type="parTrans" cxnId="{7B81F9F5-5B5F-445E-AF88-6D5BFBA28C07}">
      <dgm:prSet/>
      <dgm:spPr/>
      <dgm:t>
        <a:bodyPr/>
        <a:lstStyle/>
        <a:p>
          <a:endParaRPr lang="en-US"/>
        </a:p>
      </dgm:t>
    </dgm:pt>
    <dgm:pt modelId="{E179A3F5-6BE4-4C08-B6C0-41F3D9F6A52C}" type="sibTrans" cxnId="{7B81F9F5-5B5F-445E-AF88-6D5BFBA28C07}">
      <dgm:prSet/>
      <dgm:spPr/>
      <dgm:t>
        <a:bodyPr/>
        <a:lstStyle/>
        <a:p>
          <a:endParaRPr lang="en-US"/>
        </a:p>
      </dgm:t>
    </dgm:pt>
    <dgm:pt modelId="{B90C7BD1-D0BD-4578-8130-D123A4065F4C}">
      <dgm:prSet/>
      <dgm:spPr/>
      <dgm:t>
        <a:bodyPr/>
        <a:lstStyle/>
        <a:p>
          <a:r>
            <a:rPr lang="tr-TR"/>
            <a:t>Inorganik nanopartiküller</a:t>
          </a:r>
          <a:endParaRPr lang="en-US"/>
        </a:p>
      </dgm:t>
    </dgm:pt>
    <dgm:pt modelId="{275D892D-6AD8-4F15-BEFD-750FBE6E1572}" type="parTrans" cxnId="{F39564D1-E5CE-415C-B8A2-713688651E4B}">
      <dgm:prSet/>
      <dgm:spPr/>
      <dgm:t>
        <a:bodyPr/>
        <a:lstStyle/>
        <a:p>
          <a:endParaRPr lang="en-US"/>
        </a:p>
      </dgm:t>
    </dgm:pt>
    <dgm:pt modelId="{383F9CE7-ABD3-4CC1-8E57-ACCC27B40693}" type="sibTrans" cxnId="{F39564D1-E5CE-415C-B8A2-713688651E4B}">
      <dgm:prSet/>
      <dgm:spPr/>
      <dgm:t>
        <a:bodyPr/>
        <a:lstStyle/>
        <a:p>
          <a:endParaRPr lang="en-US"/>
        </a:p>
      </dgm:t>
    </dgm:pt>
    <dgm:pt modelId="{CD957BB2-913A-7A47-A013-55E93C96B170}" type="pres">
      <dgm:prSet presAssocID="{F50AEDFD-A5E6-4BE1-8E46-A5A30B26D85C}" presName="linear" presStyleCnt="0">
        <dgm:presLayoutVars>
          <dgm:animLvl val="lvl"/>
          <dgm:resizeHandles val="exact"/>
        </dgm:presLayoutVars>
      </dgm:prSet>
      <dgm:spPr/>
    </dgm:pt>
    <dgm:pt modelId="{F1F5148D-0C56-5F46-A2D5-7BC293403C0F}" type="pres">
      <dgm:prSet presAssocID="{5496D53A-89A0-4210-B262-289EE393C5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61B76C-1198-4B49-A141-FB45E471D339}" type="pres">
      <dgm:prSet presAssocID="{09963A42-E634-400B-99C9-63900943598B}" presName="spacer" presStyleCnt="0"/>
      <dgm:spPr/>
    </dgm:pt>
    <dgm:pt modelId="{74CCC5CD-17B1-CD44-9F02-676E5CBFEEE5}" type="pres">
      <dgm:prSet presAssocID="{DAC9E331-C2D1-445F-B20B-75F02FE74B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EB4115-9076-D743-BB3F-BF607BC7D123}" type="pres">
      <dgm:prSet presAssocID="{E179A3F5-6BE4-4C08-B6C0-41F3D9F6A52C}" presName="spacer" presStyleCnt="0"/>
      <dgm:spPr/>
    </dgm:pt>
    <dgm:pt modelId="{A0E9B340-BC47-B24E-858D-14B56B087FB9}" type="pres">
      <dgm:prSet presAssocID="{B90C7BD1-D0BD-4578-8130-D123A4065F4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ABAF112-548C-4DF0-BA97-4912BB2DB374}" srcId="{F50AEDFD-A5E6-4BE1-8E46-A5A30B26D85C}" destId="{5496D53A-89A0-4210-B262-289EE393C5FD}" srcOrd="0" destOrd="0" parTransId="{F8F7A49F-288D-4D36-829F-1C4D92613D24}" sibTransId="{09963A42-E634-400B-99C9-63900943598B}"/>
    <dgm:cxn modelId="{6DA9982C-8F8C-9C44-9AA8-B5D7ACEE7E4D}" type="presOf" srcId="{5496D53A-89A0-4210-B262-289EE393C5FD}" destId="{F1F5148D-0C56-5F46-A2D5-7BC293403C0F}" srcOrd="0" destOrd="0" presId="urn:microsoft.com/office/officeart/2005/8/layout/vList2"/>
    <dgm:cxn modelId="{345DCB4E-8A80-4044-A49E-90D05FF28CCF}" type="presOf" srcId="{DAC9E331-C2D1-445F-B20B-75F02FE74B3A}" destId="{74CCC5CD-17B1-CD44-9F02-676E5CBFEEE5}" srcOrd="0" destOrd="0" presId="urn:microsoft.com/office/officeart/2005/8/layout/vList2"/>
    <dgm:cxn modelId="{C789DF76-C894-8B4E-B63C-82E6988F90AC}" type="presOf" srcId="{F50AEDFD-A5E6-4BE1-8E46-A5A30B26D85C}" destId="{CD957BB2-913A-7A47-A013-55E93C96B170}" srcOrd="0" destOrd="0" presId="urn:microsoft.com/office/officeart/2005/8/layout/vList2"/>
    <dgm:cxn modelId="{EB5B18CF-8CD6-574A-B190-899433356E78}" type="presOf" srcId="{B90C7BD1-D0BD-4578-8130-D123A4065F4C}" destId="{A0E9B340-BC47-B24E-858D-14B56B087FB9}" srcOrd="0" destOrd="0" presId="urn:microsoft.com/office/officeart/2005/8/layout/vList2"/>
    <dgm:cxn modelId="{F39564D1-E5CE-415C-B8A2-713688651E4B}" srcId="{F50AEDFD-A5E6-4BE1-8E46-A5A30B26D85C}" destId="{B90C7BD1-D0BD-4578-8130-D123A4065F4C}" srcOrd="2" destOrd="0" parTransId="{275D892D-6AD8-4F15-BEFD-750FBE6E1572}" sibTransId="{383F9CE7-ABD3-4CC1-8E57-ACCC27B40693}"/>
    <dgm:cxn modelId="{7B81F9F5-5B5F-445E-AF88-6D5BFBA28C07}" srcId="{F50AEDFD-A5E6-4BE1-8E46-A5A30B26D85C}" destId="{DAC9E331-C2D1-445F-B20B-75F02FE74B3A}" srcOrd="1" destOrd="0" parTransId="{C4C50EDF-5BD0-4A2A-8C6B-1DF5229593FA}" sibTransId="{E179A3F5-6BE4-4C08-B6C0-41F3D9F6A52C}"/>
    <dgm:cxn modelId="{1B81CDC9-B7C2-A141-998C-1D64C15116D0}" type="presParOf" srcId="{CD957BB2-913A-7A47-A013-55E93C96B170}" destId="{F1F5148D-0C56-5F46-A2D5-7BC293403C0F}" srcOrd="0" destOrd="0" presId="urn:microsoft.com/office/officeart/2005/8/layout/vList2"/>
    <dgm:cxn modelId="{3F559194-7868-DD4A-BCDE-0822E534445B}" type="presParOf" srcId="{CD957BB2-913A-7A47-A013-55E93C96B170}" destId="{FC61B76C-1198-4B49-A141-FB45E471D339}" srcOrd="1" destOrd="0" presId="urn:microsoft.com/office/officeart/2005/8/layout/vList2"/>
    <dgm:cxn modelId="{3CFB303E-E1C4-274A-AB7B-A8DC645E7462}" type="presParOf" srcId="{CD957BB2-913A-7A47-A013-55E93C96B170}" destId="{74CCC5CD-17B1-CD44-9F02-676E5CBFEEE5}" srcOrd="2" destOrd="0" presId="urn:microsoft.com/office/officeart/2005/8/layout/vList2"/>
    <dgm:cxn modelId="{77809B26-6F2B-B24E-8C0A-22386B217202}" type="presParOf" srcId="{CD957BB2-913A-7A47-A013-55E93C96B170}" destId="{72EB4115-9076-D743-BB3F-BF607BC7D123}" srcOrd="3" destOrd="0" presId="urn:microsoft.com/office/officeart/2005/8/layout/vList2"/>
    <dgm:cxn modelId="{DA9E0637-8D1B-7848-8F12-B0E28B6812EB}" type="presParOf" srcId="{CD957BB2-913A-7A47-A013-55E93C96B170}" destId="{A0E9B340-BC47-B24E-858D-14B56B087F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2E195DB-7DBB-4D6B-A9BF-53046AA15DB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7B84ACC-2579-4D07-97F4-B75214115E98}">
      <dgm:prSet/>
      <dgm:spPr/>
      <dgm:t>
        <a:bodyPr/>
        <a:lstStyle/>
        <a:p>
          <a:r>
            <a:rPr lang="tr-TR"/>
            <a:t>Polylactide-co-glycolide (PLGA) nanopartikülleri aşı taşıyıcı sistem olarak da kullanılabilir.</a:t>
          </a:r>
          <a:endParaRPr lang="en-US"/>
        </a:p>
      </dgm:t>
    </dgm:pt>
    <dgm:pt modelId="{711571BA-F2CA-4CF5-8700-7E1CD1FA4E39}" type="parTrans" cxnId="{0E0587E2-96AF-4CE8-982F-F80107FAB9C6}">
      <dgm:prSet/>
      <dgm:spPr/>
      <dgm:t>
        <a:bodyPr/>
        <a:lstStyle/>
        <a:p>
          <a:endParaRPr lang="en-US"/>
        </a:p>
      </dgm:t>
    </dgm:pt>
    <dgm:pt modelId="{1CF10F70-2E33-4E5D-8D0F-8E1EE1F75E65}" type="sibTrans" cxnId="{0E0587E2-96AF-4CE8-982F-F80107FAB9C6}">
      <dgm:prSet/>
      <dgm:spPr/>
      <dgm:t>
        <a:bodyPr/>
        <a:lstStyle/>
        <a:p>
          <a:endParaRPr lang="en-US"/>
        </a:p>
      </dgm:t>
    </dgm:pt>
    <dgm:pt modelId="{5B233955-8E9C-47ED-AE12-E15D2E95F292}">
      <dgm:prSet/>
      <dgm:spPr/>
      <dgm:t>
        <a:bodyPr/>
        <a:lstStyle/>
        <a:p>
          <a:r>
            <a:rPr lang="tr-TR"/>
            <a:t>PLGAbiyobozunur bir polimerdir. In vivo sistemlerde laktik asit ve glikolik aside parçalanır</a:t>
          </a:r>
          <a:endParaRPr lang="en-US"/>
        </a:p>
      </dgm:t>
    </dgm:pt>
    <dgm:pt modelId="{D609E944-B951-4868-BAEA-2D55B3A30CBA}" type="parTrans" cxnId="{F7084134-E877-4E11-8F49-FF5F4D0899CC}">
      <dgm:prSet/>
      <dgm:spPr/>
      <dgm:t>
        <a:bodyPr/>
        <a:lstStyle/>
        <a:p>
          <a:endParaRPr lang="en-US"/>
        </a:p>
      </dgm:t>
    </dgm:pt>
    <dgm:pt modelId="{EA693840-BC7D-45F1-B351-922165113328}" type="sibTrans" cxnId="{F7084134-E877-4E11-8F49-FF5F4D0899CC}">
      <dgm:prSet/>
      <dgm:spPr/>
      <dgm:t>
        <a:bodyPr/>
        <a:lstStyle/>
        <a:p>
          <a:endParaRPr lang="en-US"/>
        </a:p>
      </dgm:t>
    </dgm:pt>
    <dgm:pt modelId="{C5F8AB7D-500E-49D0-88F2-8C451980E13B}">
      <dgm:prSet/>
      <dgm:spPr/>
      <dgm:t>
        <a:bodyPr/>
        <a:lstStyle/>
        <a:p>
          <a:r>
            <a:rPr lang="tr-TR"/>
            <a:t>PLGA nanopartiküllerinin boyutu, çözünürlüğü ve stabilitesi sentez esnasında değiştirilebilir.</a:t>
          </a:r>
          <a:endParaRPr lang="en-US"/>
        </a:p>
      </dgm:t>
    </dgm:pt>
    <dgm:pt modelId="{6B039EBE-0848-4A5A-B757-E479DB852A05}" type="parTrans" cxnId="{2D4703B9-F5DF-4A68-920D-73D47622C3E3}">
      <dgm:prSet/>
      <dgm:spPr/>
      <dgm:t>
        <a:bodyPr/>
        <a:lstStyle/>
        <a:p>
          <a:endParaRPr lang="en-US"/>
        </a:p>
      </dgm:t>
    </dgm:pt>
    <dgm:pt modelId="{B639E8D0-B154-469E-8C75-249F84D4E5D3}" type="sibTrans" cxnId="{2D4703B9-F5DF-4A68-920D-73D47622C3E3}">
      <dgm:prSet/>
      <dgm:spPr/>
      <dgm:t>
        <a:bodyPr/>
        <a:lstStyle/>
        <a:p>
          <a:endParaRPr lang="en-US"/>
        </a:p>
      </dgm:t>
    </dgm:pt>
    <dgm:pt modelId="{344A2A0B-3B4B-444E-B4CD-F1D8E3C93465}" type="pres">
      <dgm:prSet presAssocID="{72E195DB-7DBB-4D6B-A9BF-53046AA15DB3}" presName="vert0" presStyleCnt="0">
        <dgm:presLayoutVars>
          <dgm:dir/>
          <dgm:animOne val="branch"/>
          <dgm:animLvl val="lvl"/>
        </dgm:presLayoutVars>
      </dgm:prSet>
      <dgm:spPr/>
    </dgm:pt>
    <dgm:pt modelId="{DADE6003-C0D8-8D4F-A148-B59178BA5A8B}" type="pres">
      <dgm:prSet presAssocID="{B7B84ACC-2579-4D07-97F4-B75214115E98}" presName="thickLine" presStyleLbl="alignNode1" presStyleIdx="0" presStyleCnt="3"/>
      <dgm:spPr/>
    </dgm:pt>
    <dgm:pt modelId="{AA3B10D1-B8B0-0149-A58E-876C77A6817F}" type="pres">
      <dgm:prSet presAssocID="{B7B84ACC-2579-4D07-97F4-B75214115E98}" presName="horz1" presStyleCnt="0"/>
      <dgm:spPr/>
    </dgm:pt>
    <dgm:pt modelId="{4334FA73-7FB4-6A40-A309-92E5AF6309A1}" type="pres">
      <dgm:prSet presAssocID="{B7B84ACC-2579-4D07-97F4-B75214115E98}" presName="tx1" presStyleLbl="revTx" presStyleIdx="0" presStyleCnt="3"/>
      <dgm:spPr/>
    </dgm:pt>
    <dgm:pt modelId="{268C6A21-EA24-8343-A403-4FE8874D2967}" type="pres">
      <dgm:prSet presAssocID="{B7B84ACC-2579-4D07-97F4-B75214115E98}" presName="vert1" presStyleCnt="0"/>
      <dgm:spPr/>
    </dgm:pt>
    <dgm:pt modelId="{4B2F112A-0898-2144-90EB-FCC0CBF72C0B}" type="pres">
      <dgm:prSet presAssocID="{5B233955-8E9C-47ED-AE12-E15D2E95F292}" presName="thickLine" presStyleLbl="alignNode1" presStyleIdx="1" presStyleCnt="3"/>
      <dgm:spPr/>
    </dgm:pt>
    <dgm:pt modelId="{6C971960-D6C4-7940-900A-D24066872462}" type="pres">
      <dgm:prSet presAssocID="{5B233955-8E9C-47ED-AE12-E15D2E95F292}" presName="horz1" presStyleCnt="0"/>
      <dgm:spPr/>
    </dgm:pt>
    <dgm:pt modelId="{6C5879A9-CEB8-674E-BF59-E82897DE0C90}" type="pres">
      <dgm:prSet presAssocID="{5B233955-8E9C-47ED-AE12-E15D2E95F292}" presName="tx1" presStyleLbl="revTx" presStyleIdx="1" presStyleCnt="3"/>
      <dgm:spPr/>
    </dgm:pt>
    <dgm:pt modelId="{ABA98968-A15A-6546-893F-1548332E7466}" type="pres">
      <dgm:prSet presAssocID="{5B233955-8E9C-47ED-AE12-E15D2E95F292}" presName="vert1" presStyleCnt="0"/>
      <dgm:spPr/>
    </dgm:pt>
    <dgm:pt modelId="{869256B2-7B48-6C45-89ED-069FF909A525}" type="pres">
      <dgm:prSet presAssocID="{C5F8AB7D-500E-49D0-88F2-8C451980E13B}" presName="thickLine" presStyleLbl="alignNode1" presStyleIdx="2" presStyleCnt="3"/>
      <dgm:spPr/>
    </dgm:pt>
    <dgm:pt modelId="{9B8DE392-D93E-8A46-BBAB-3FB54AE60EE5}" type="pres">
      <dgm:prSet presAssocID="{C5F8AB7D-500E-49D0-88F2-8C451980E13B}" presName="horz1" presStyleCnt="0"/>
      <dgm:spPr/>
    </dgm:pt>
    <dgm:pt modelId="{057CE7CC-1F02-4044-8599-6C97D0333228}" type="pres">
      <dgm:prSet presAssocID="{C5F8AB7D-500E-49D0-88F2-8C451980E13B}" presName="tx1" presStyleLbl="revTx" presStyleIdx="2" presStyleCnt="3"/>
      <dgm:spPr/>
    </dgm:pt>
    <dgm:pt modelId="{0773FA24-798D-7842-8F21-6309E454B6CE}" type="pres">
      <dgm:prSet presAssocID="{C5F8AB7D-500E-49D0-88F2-8C451980E13B}" presName="vert1" presStyleCnt="0"/>
      <dgm:spPr/>
    </dgm:pt>
  </dgm:ptLst>
  <dgm:cxnLst>
    <dgm:cxn modelId="{032B4F22-FD40-1540-AFE1-B803FDD10F04}" type="presOf" srcId="{72E195DB-7DBB-4D6B-A9BF-53046AA15DB3}" destId="{344A2A0B-3B4B-444E-B4CD-F1D8E3C93465}" srcOrd="0" destOrd="0" presId="urn:microsoft.com/office/officeart/2008/layout/LinedList"/>
    <dgm:cxn modelId="{F7084134-E877-4E11-8F49-FF5F4D0899CC}" srcId="{72E195DB-7DBB-4D6B-A9BF-53046AA15DB3}" destId="{5B233955-8E9C-47ED-AE12-E15D2E95F292}" srcOrd="1" destOrd="0" parTransId="{D609E944-B951-4868-BAEA-2D55B3A30CBA}" sibTransId="{EA693840-BC7D-45F1-B351-922165113328}"/>
    <dgm:cxn modelId="{29F98837-CD2F-F849-8810-78FF00944428}" type="presOf" srcId="{5B233955-8E9C-47ED-AE12-E15D2E95F292}" destId="{6C5879A9-CEB8-674E-BF59-E82897DE0C90}" srcOrd="0" destOrd="0" presId="urn:microsoft.com/office/officeart/2008/layout/LinedList"/>
    <dgm:cxn modelId="{CA6F68AC-F9CE-594B-A0FF-A3FD17BE1E2B}" type="presOf" srcId="{B7B84ACC-2579-4D07-97F4-B75214115E98}" destId="{4334FA73-7FB4-6A40-A309-92E5AF6309A1}" srcOrd="0" destOrd="0" presId="urn:microsoft.com/office/officeart/2008/layout/LinedList"/>
    <dgm:cxn modelId="{2D4703B9-F5DF-4A68-920D-73D47622C3E3}" srcId="{72E195DB-7DBB-4D6B-A9BF-53046AA15DB3}" destId="{C5F8AB7D-500E-49D0-88F2-8C451980E13B}" srcOrd="2" destOrd="0" parTransId="{6B039EBE-0848-4A5A-B757-E479DB852A05}" sibTransId="{B639E8D0-B154-469E-8C75-249F84D4E5D3}"/>
    <dgm:cxn modelId="{0E0587E2-96AF-4CE8-982F-F80107FAB9C6}" srcId="{72E195DB-7DBB-4D6B-A9BF-53046AA15DB3}" destId="{B7B84ACC-2579-4D07-97F4-B75214115E98}" srcOrd="0" destOrd="0" parTransId="{711571BA-F2CA-4CF5-8700-7E1CD1FA4E39}" sibTransId="{1CF10F70-2E33-4E5D-8D0F-8E1EE1F75E65}"/>
    <dgm:cxn modelId="{DCEA2EE4-7139-B84A-9472-B06AE099BCDA}" type="presOf" srcId="{C5F8AB7D-500E-49D0-88F2-8C451980E13B}" destId="{057CE7CC-1F02-4044-8599-6C97D0333228}" srcOrd="0" destOrd="0" presId="urn:microsoft.com/office/officeart/2008/layout/LinedList"/>
    <dgm:cxn modelId="{04F32AE0-B609-C543-91A7-CC833B085685}" type="presParOf" srcId="{344A2A0B-3B4B-444E-B4CD-F1D8E3C93465}" destId="{DADE6003-C0D8-8D4F-A148-B59178BA5A8B}" srcOrd="0" destOrd="0" presId="urn:microsoft.com/office/officeart/2008/layout/LinedList"/>
    <dgm:cxn modelId="{ACCA8177-ACFD-DE49-874A-F16EF9AFCDD4}" type="presParOf" srcId="{344A2A0B-3B4B-444E-B4CD-F1D8E3C93465}" destId="{AA3B10D1-B8B0-0149-A58E-876C77A6817F}" srcOrd="1" destOrd="0" presId="urn:microsoft.com/office/officeart/2008/layout/LinedList"/>
    <dgm:cxn modelId="{A24C1CE6-2AD1-9840-8533-F5C58DF02991}" type="presParOf" srcId="{AA3B10D1-B8B0-0149-A58E-876C77A6817F}" destId="{4334FA73-7FB4-6A40-A309-92E5AF6309A1}" srcOrd="0" destOrd="0" presId="urn:microsoft.com/office/officeart/2008/layout/LinedList"/>
    <dgm:cxn modelId="{CC89B502-62CF-A34A-AEA3-EB0840A49C5D}" type="presParOf" srcId="{AA3B10D1-B8B0-0149-A58E-876C77A6817F}" destId="{268C6A21-EA24-8343-A403-4FE8874D2967}" srcOrd="1" destOrd="0" presId="urn:microsoft.com/office/officeart/2008/layout/LinedList"/>
    <dgm:cxn modelId="{D9E70F4C-5B92-8E40-BDF9-E6BE082F6F90}" type="presParOf" srcId="{344A2A0B-3B4B-444E-B4CD-F1D8E3C93465}" destId="{4B2F112A-0898-2144-90EB-FCC0CBF72C0B}" srcOrd="2" destOrd="0" presId="urn:microsoft.com/office/officeart/2008/layout/LinedList"/>
    <dgm:cxn modelId="{F5FBD004-25E8-C245-95F8-3A8CC726451A}" type="presParOf" srcId="{344A2A0B-3B4B-444E-B4CD-F1D8E3C93465}" destId="{6C971960-D6C4-7940-900A-D24066872462}" srcOrd="3" destOrd="0" presId="urn:microsoft.com/office/officeart/2008/layout/LinedList"/>
    <dgm:cxn modelId="{262E538D-72A8-FE4F-8DB3-FB7FB4F08610}" type="presParOf" srcId="{6C971960-D6C4-7940-900A-D24066872462}" destId="{6C5879A9-CEB8-674E-BF59-E82897DE0C90}" srcOrd="0" destOrd="0" presId="urn:microsoft.com/office/officeart/2008/layout/LinedList"/>
    <dgm:cxn modelId="{A61351E7-701B-054F-93B1-0E3908091B04}" type="presParOf" srcId="{6C971960-D6C4-7940-900A-D24066872462}" destId="{ABA98968-A15A-6546-893F-1548332E7466}" srcOrd="1" destOrd="0" presId="urn:microsoft.com/office/officeart/2008/layout/LinedList"/>
    <dgm:cxn modelId="{1484DA72-F62D-4F4E-95B2-49550CE1CE2E}" type="presParOf" srcId="{344A2A0B-3B4B-444E-B4CD-F1D8E3C93465}" destId="{869256B2-7B48-6C45-89ED-069FF909A525}" srcOrd="4" destOrd="0" presId="urn:microsoft.com/office/officeart/2008/layout/LinedList"/>
    <dgm:cxn modelId="{17F1986B-BA71-B244-87A9-B9F716F9C73E}" type="presParOf" srcId="{344A2A0B-3B4B-444E-B4CD-F1D8E3C93465}" destId="{9B8DE392-D93E-8A46-BBAB-3FB54AE60EE5}" srcOrd="5" destOrd="0" presId="urn:microsoft.com/office/officeart/2008/layout/LinedList"/>
    <dgm:cxn modelId="{B38CE3EF-008F-694D-A6B0-A547B0C791BD}" type="presParOf" srcId="{9B8DE392-D93E-8A46-BBAB-3FB54AE60EE5}" destId="{057CE7CC-1F02-4044-8599-6C97D0333228}" srcOrd="0" destOrd="0" presId="urn:microsoft.com/office/officeart/2008/layout/LinedList"/>
    <dgm:cxn modelId="{6432A6D3-B9B4-7F40-B03E-525CB36DEBCB}" type="presParOf" srcId="{9B8DE392-D93E-8A46-BBAB-3FB54AE60EE5}" destId="{0773FA24-798D-7842-8F21-6309E454B6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4B68EF9-667A-4713-A052-B494A33DA53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87D9FA9-B614-45C0-B38D-7C51C91B86CF}">
      <dgm:prSet/>
      <dgm:spPr/>
      <dgm:t>
        <a:bodyPr/>
        <a:lstStyle/>
        <a:p>
          <a:r>
            <a:rPr lang="tr-TR"/>
            <a:t>Ayrıca PLGA, polietilen glikol (PEG) ya da polieterimid (PEI) ile birleştirilerek kendiliğinden oluşan miseller geliştirilebilir. </a:t>
          </a:r>
          <a:endParaRPr lang="en-US"/>
        </a:p>
      </dgm:t>
    </dgm:pt>
    <dgm:pt modelId="{387A8757-6960-4F67-8ADF-068202AD1F75}" type="parTrans" cxnId="{B3907645-0CF5-4D0F-8C46-EF43D12E2B97}">
      <dgm:prSet/>
      <dgm:spPr/>
      <dgm:t>
        <a:bodyPr/>
        <a:lstStyle/>
        <a:p>
          <a:endParaRPr lang="en-US"/>
        </a:p>
      </dgm:t>
    </dgm:pt>
    <dgm:pt modelId="{71DB0EB1-7348-4858-A389-39C95719FAC2}" type="sibTrans" cxnId="{B3907645-0CF5-4D0F-8C46-EF43D12E2B97}">
      <dgm:prSet/>
      <dgm:spPr/>
      <dgm:t>
        <a:bodyPr/>
        <a:lstStyle/>
        <a:p>
          <a:endParaRPr lang="en-US"/>
        </a:p>
      </dgm:t>
    </dgm:pt>
    <dgm:pt modelId="{081581D5-2130-4803-8DAF-E642E333066B}">
      <dgm:prSet/>
      <dgm:spPr/>
      <dgm:t>
        <a:bodyPr/>
        <a:lstStyle/>
        <a:p>
          <a:r>
            <a:rPr lang="tr-TR"/>
            <a:t>Bu tür polimerik misellerbir çok peptit antijeninin enkapsüle edebilir.</a:t>
          </a:r>
          <a:endParaRPr lang="en-US"/>
        </a:p>
      </dgm:t>
    </dgm:pt>
    <dgm:pt modelId="{7A3D3A8A-6105-43E6-9300-3C8C07E78E26}" type="parTrans" cxnId="{5E894059-41DA-43F8-89D4-5BCBD0A9C2DC}">
      <dgm:prSet/>
      <dgm:spPr/>
      <dgm:t>
        <a:bodyPr/>
        <a:lstStyle/>
        <a:p>
          <a:endParaRPr lang="en-US"/>
        </a:p>
      </dgm:t>
    </dgm:pt>
    <dgm:pt modelId="{A9905462-0361-481F-BBB2-80B2450B7515}" type="sibTrans" cxnId="{5E894059-41DA-43F8-89D4-5BCBD0A9C2DC}">
      <dgm:prSet/>
      <dgm:spPr/>
      <dgm:t>
        <a:bodyPr/>
        <a:lstStyle/>
        <a:p>
          <a:endParaRPr lang="en-US"/>
        </a:p>
      </dgm:t>
    </dgm:pt>
    <dgm:pt modelId="{DAE1DE76-AEE2-47CD-B592-9810F5040D62}">
      <dgm:prSet/>
      <dgm:spPr/>
      <dgm:t>
        <a:bodyPr/>
        <a:lstStyle/>
        <a:p>
          <a:r>
            <a:rPr lang="tr-TR"/>
            <a:t>Antijen yüklü polimerik aşıların moleküler antijenlere kıyasla T hücre yanıtını çok daha yüksek düzeyde uyardıkları tespit edilmiştir. </a:t>
          </a:r>
          <a:endParaRPr lang="en-US"/>
        </a:p>
      </dgm:t>
    </dgm:pt>
    <dgm:pt modelId="{7E8DA595-02D2-4FDE-BAFD-4814339F7FC8}" type="parTrans" cxnId="{D8609C54-EDFC-42F4-9B51-447160FF47F3}">
      <dgm:prSet/>
      <dgm:spPr/>
      <dgm:t>
        <a:bodyPr/>
        <a:lstStyle/>
        <a:p>
          <a:endParaRPr lang="en-US"/>
        </a:p>
      </dgm:t>
    </dgm:pt>
    <dgm:pt modelId="{A342FD74-6C41-4CDD-AFBA-659AF40018A5}" type="sibTrans" cxnId="{D8609C54-EDFC-42F4-9B51-447160FF47F3}">
      <dgm:prSet/>
      <dgm:spPr/>
      <dgm:t>
        <a:bodyPr/>
        <a:lstStyle/>
        <a:p>
          <a:endParaRPr lang="en-US"/>
        </a:p>
      </dgm:t>
    </dgm:pt>
    <dgm:pt modelId="{7F24DAD4-BDCE-3D44-9AAC-E5DA6EEC86C1}" type="pres">
      <dgm:prSet presAssocID="{44B68EF9-667A-4713-A052-B494A33DA532}" presName="vert0" presStyleCnt="0">
        <dgm:presLayoutVars>
          <dgm:dir/>
          <dgm:animOne val="branch"/>
          <dgm:animLvl val="lvl"/>
        </dgm:presLayoutVars>
      </dgm:prSet>
      <dgm:spPr/>
    </dgm:pt>
    <dgm:pt modelId="{2D65FB36-EC8C-B74A-8B78-FB5EC5FC795B}" type="pres">
      <dgm:prSet presAssocID="{387D9FA9-B614-45C0-B38D-7C51C91B86CF}" presName="thickLine" presStyleLbl="alignNode1" presStyleIdx="0" presStyleCnt="3"/>
      <dgm:spPr/>
    </dgm:pt>
    <dgm:pt modelId="{E7EF4F87-2BCE-B541-988C-672DC95AC3F7}" type="pres">
      <dgm:prSet presAssocID="{387D9FA9-B614-45C0-B38D-7C51C91B86CF}" presName="horz1" presStyleCnt="0"/>
      <dgm:spPr/>
    </dgm:pt>
    <dgm:pt modelId="{9AF31E3B-15DD-894F-BD8D-D708DD334732}" type="pres">
      <dgm:prSet presAssocID="{387D9FA9-B614-45C0-B38D-7C51C91B86CF}" presName="tx1" presStyleLbl="revTx" presStyleIdx="0" presStyleCnt="3"/>
      <dgm:spPr/>
    </dgm:pt>
    <dgm:pt modelId="{C214D43F-986C-D44F-9FF1-EC99DFCBF970}" type="pres">
      <dgm:prSet presAssocID="{387D9FA9-B614-45C0-B38D-7C51C91B86CF}" presName="vert1" presStyleCnt="0"/>
      <dgm:spPr/>
    </dgm:pt>
    <dgm:pt modelId="{12FA34B7-2346-5640-8720-0D67647E9823}" type="pres">
      <dgm:prSet presAssocID="{081581D5-2130-4803-8DAF-E642E333066B}" presName="thickLine" presStyleLbl="alignNode1" presStyleIdx="1" presStyleCnt="3"/>
      <dgm:spPr/>
    </dgm:pt>
    <dgm:pt modelId="{D46EAA33-3DD9-1A40-9E40-A01C7E0FED64}" type="pres">
      <dgm:prSet presAssocID="{081581D5-2130-4803-8DAF-E642E333066B}" presName="horz1" presStyleCnt="0"/>
      <dgm:spPr/>
    </dgm:pt>
    <dgm:pt modelId="{B4A8E4B3-E111-F049-BE44-5B5BB67F6C1F}" type="pres">
      <dgm:prSet presAssocID="{081581D5-2130-4803-8DAF-E642E333066B}" presName="tx1" presStyleLbl="revTx" presStyleIdx="1" presStyleCnt="3"/>
      <dgm:spPr/>
    </dgm:pt>
    <dgm:pt modelId="{53DBC088-A00C-EB48-AD2B-602D6229F9C0}" type="pres">
      <dgm:prSet presAssocID="{081581D5-2130-4803-8DAF-E642E333066B}" presName="vert1" presStyleCnt="0"/>
      <dgm:spPr/>
    </dgm:pt>
    <dgm:pt modelId="{4E37896B-753D-8841-9ABE-CBBCF54B63DF}" type="pres">
      <dgm:prSet presAssocID="{DAE1DE76-AEE2-47CD-B592-9810F5040D62}" presName="thickLine" presStyleLbl="alignNode1" presStyleIdx="2" presStyleCnt="3"/>
      <dgm:spPr/>
    </dgm:pt>
    <dgm:pt modelId="{48FEA0FD-EB50-7147-8ED4-01FB4CD85EA0}" type="pres">
      <dgm:prSet presAssocID="{DAE1DE76-AEE2-47CD-B592-9810F5040D62}" presName="horz1" presStyleCnt="0"/>
      <dgm:spPr/>
    </dgm:pt>
    <dgm:pt modelId="{D677B7F1-DEBE-2A43-AE8F-78ED9581A10D}" type="pres">
      <dgm:prSet presAssocID="{DAE1DE76-AEE2-47CD-B592-9810F5040D62}" presName="tx1" presStyleLbl="revTx" presStyleIdx="2" presStyleCnt="3"/>
      <dgm:spPr/>
    </dgm:pt>
    <dgm:pt modelId="{8A1962E7-3423-904B-9A9D-F114A787482C}" type="pres">
      <dgm:prSet presAssocID="{DAE1DE76-AEE2-47CD-B592-9810F5040D62}" presName="vert1" presStyleCnt="0"/>
      <dgm:spPr/>
    </dgm:pt>
  </dgm:ptLst>
  <dgm:cxnLst>
    <dgm:cxn modelId="{B3907645-0CF5-4D0F-8C46-EF43D12E2B97}" srcId="{44B68EF9-667A-4713-A052-B494A33DA532}" destId="{387D9FA9-B614-45C0-B38D-7C51C91B86CF}" srcOrd="0" destOrd="0" parTransId="{387A8757-6960-4F67-8ADF-068202AD1F75}" sibTransId="{71DB0EB1-7348-4858-A389-39C95719FAC2}"/>
    <dgm:cxn modelId="{D8609C54-EDFC-42F4-9B51-447160FF47F3}" srcId="{44B68EF9-667A-4713-A052-B494A33DA532}" destId="{DAE1DE76-AEE2-47CD-B592-9810F5040D62}" srcOrd="2" destOrd="0" parTransId="{7E8DA595-02D2-4FDE-BAFD-4814339F7FC8}" sibTransId="{A342FD74-6C41-4CDD-AFBA-659AF40018A5}"/>
    <dgm:cxn modelId="{5E894059-41DA-43F8-89D4-5BCBD0A9C2DC}" srcId="{44B68EF9-667A-4713-A052-B494A33DA532}" destId="{081581D5-2130-4803-8DAF-E642E333066B}" srcOrd="1" destOrd="0" parTransId="{7A3D3A8A-6105-43E6-9300-3C8C07E78E26}" sibTransId="{A9905462-0361-481F-BBB2-80B2450B7515}"/>
    <dgm:cxn modelId="{ACACBB6C-56AD-794B-ABDB-0ADEDF420DA5}" type="presOf" srcId="{081581D5-2130-4803-8DAF-E642E333066B}" destId="{B4A8E4B3-E111-F049-BE44-5B5BB67F6C1F}" srcOrd="0" destOrd="0" presId="urn:microsoft.com/office/officeart/2008/layout/LinedList"/>
    <dgm:cxn modelId="{3CFD1D77-B0CA-0A4E-B7AC-0B8F6EFBEEAD}" type="presOf" srcId="{DAE1DE76-AEE2-47CD-B592-9810F5040D62}" destId="{D677B7F1-DEBE-2A43-AE8F-78ED9581A10D}" srcOrd="0" destOrd="0" presId="urn:microsoft.com/office/officeart/2008/layout/LinedList"/>
    <dgm:cxn modelId="{D7D7C293-10BB-C240-9E9B-E780DD643823}" type="presOf" srcId="{44B68EF9-667A-4713-A052-B494A33DA532}" destId="{7F24DAD4-BDCE-3D44-9AAC-E5DA6EEC86C1}" srcOrd="0" destOrd="0" presId="urn:microsoft.com/office/officeart/2008/layout/LinedList"/>
    <dgm:cxn modelId="{F0988DA0-321F-9F41-A924-9205DBB65509}" type="presOf" srcId="{387D9FA9-B614-45C0-B38D-7C51C91B86CF}" destId="{9AF31E3B-15DD-894F-BD8D-D708DD334732}" srcOrd="0" destOrd="0" presId="urn:microsoft.com/office/officeart/2008/layout/LinedList"/>
    <dgm:cxn modelId="{A83D194C-761B-E74E-B7E6-77C1E4A27DFF}" type="presParOf" srcId="{7F24DAD4-BDCE-3D44-9AAC-E5DA6EEC86C1}" destId="{2D65FB36-EC8C-B74A-8B78-FB5EC5FC795B}" srcOrd="0" destOrd="0" presId="urn:microsoft.com/office/officeart/2008/layout/LinedList"/>
    <dgm:cxn modelId="{8A2C9CE0-9C8A-8840-B5F2-744320319BB5}" type="presParOf" srcId="{7F24DAD4-BDCE-3D44-9AAC-E5DA6EEC86C1}" destId="{E7EF4F87-2BCE-B541-988C-672DC95AC3F7}" srcOrd="1" destOrd="0" presId="urn:microsoft.com/office/officeart/2008/layout/LinedList"/>
    <dgm:cxn modelId="{C41A8660-1236-D947-BCCF-3B2C190F7971}" type="presParOf" srcId="{E7EF4F87-2BCE-B541-988C-672DC95AC3F7}" destId="{9AF31E3B-15DD-894F-BD8D-D708DD334732}" srcOrd="0" destOrd="0" presId="urn:microsoft.com/office/officeart/2008/layout/LinedList"/>
    <dgm:cxn modelId="{D7FA61D5-0A7F-6B4D-8B22-498BD0E55A05}" type="presParOf" srcId="{E7EF4F87-2BCE-B541-988C-672DC95AC3F7}" destId="{C214D43F-986C-D44F-9FF1-EC99DFCBF970}" srcOrd="1" destOrd="0" presId="urn:microsoft.com/office/officeart/2008/layout/LinedList"/>
    <dgm:cxn modelId="{A2D75B4B-C023-4140-B1A6-3571494B9842}" type="presParOf" srcId="{7F24DAD4-BDCE-3D44-9AAC-E5DA6EEC86C1}" destId="{12FA34B7-2346-5640-8720-0D67647E9823}" srcOrd="2" destOrd="0" presId="urn:microsoft.com/office/officeart/2008/layout/LinedList"/>
    <dgm:cxn modelId="{BA2CD6F2-2072-8C45-940B-8CA76EFA9E47}" type="presParOf" srcId="{7F24DAD4-BDCE-3D44-9AAC-E5DA6EEC86C1}" destId="{D46EAA33-3DD9-1A40-9E40-A01C7E0FED64}" srcOrd="3" destOrd="0" presId="urn:microsoft.com/office/officeart/2008/layout/LinedList"/>
    <dgm:cxn modelId="{7A53EDE1-777B-2D49-B4CD-B613EDF6CE2D}" type="presParOf" srcId="{D46EAA33-3DD9-1A40-9E40-A01C7E0FED64}" destId="{B4A8E4B3-E111-F049-BE44-5B5BB67F6C1F}" srcOrd="0" destOrd="0" presId="urn:microsoft.com/office/officeart/2008/layout/LinedList"/>
    <dgm:cxn modelId="{B8FF2BD9-57B1-EE4D-896B-9B76D9538CE7}" type="presParOf" srcId="{D46EAA33-3DD9-1A40-9E40-A01C7E0FED64}" destId="{53DBC088-A00C-EB48-AD2B-602D6229F9C0}" srcOrd="1" destOrd="0" presId="urn:microsoft.com/office/officeart/2008/layout/LinedList"/>
    <dgm:cxn modelId="{F2172C01-A93D-4F44-9272-BAB733930CAE}" type="presParOf" srcId="{7F24DAD4-BDCE-3D44-9AAC-E5DA6EEC86C1}" destId="{4E37896B-753D-8841-9ABE-CBBCF54B63DF}" srcOrd="4" destOrd="0" presId="urn:microsoft.com/office/officeart/2008/layout/LinedList"/>
    <dgm:cxn modelId="{686C1622-50A4-BE4F-97A6-B132FC863AFF}" type="presParOf" srcId="{7F24DAD4-BDCE-3D44-9AAC-E5DA6EEC86C1}" destId="{48FEA0FD-EB50-7147-8ED4-01FB4CD85EA0}" srcOrd="5" destOrd="0" presId="urn:microsoft.com/office/officeart/2008/layout/LinedList"/>
    <dgm:cxn modelId="{F6028103-FA94-034E-8701-F657299D4A3F}" type="presParOf" srcId="{48FEA0FD-EB50-7147-8ED4-01FB4CD85EA0}" destId="{D677B7F1-DEBE-2A43-AE8F-78ED9581A10D}" srcOrd="0" destOrd="0" presId="urn:microsoft.com/office/officeart/2008/layout/LinedList"/>
    <dgm:cxn modelId="{CAEEB057-BEA7-E749-98C4-0EDDF4F86AAD}" type="presParOf" srcId="{48FEA0FD-EB50-7147-8ED4-01FB4CD85EA0}" destId="{8A1962E7-3423-904B-9A9D-F114A78748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A8D52A4-89FB-4155-B75E-8E12B108BCA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FE2292-B498-4D9A-8CA1-FDF8A7C4DE0D}">
      <dgm:prSet/>
      <dgm:spPr/>
      <dgm:t>
        <a:bodyPr/>
        <a:lstStyle/>
        <a:p>
          <a:r>
            <a:rPr lang="tr-TR"/>
            <a:t>Lipozomlar hücre membranını taklit eden, hidrofilik bir baş ve hidrofobik kuyruklardan oluşan taşıyıcı sistemler olarak sıklıkla kullanılan komplekslerdir.</a:t>
          </a:r>
          <a:endParaRPr lang="en-US"/>
        </a:p>
      </dgm:t>
    </dgm:pt>
    <dgm:pt modelId="{BEE864DF-E362-465A-B7A5-80B4852B162F}" type="parTrans" cxnId="{7C638173-FF6E-413D-9963-81142CA516C1}">
      <dgm:prSet/>
      <dgm:spPr/>
      <dgm:t>
        <a:bodyPr/>
        <a:lstStyle/>
        <a:p>
          <a:endParaRPr lang="en-US"/>
        </a:p>
      </dgm:t>
    </dgm:pt>
    <dgm:pt modelId="{CC47832C-D6B4-4F5E-A559-27F326A8835A}" type="sibTrans" cxnId="{7C638173-FF6E-413D-9963-81142CA516C1}">
      <dgm:prSet/>
      <dgm:spPr/>
      <dgm:t>
        <a:bodyPr/>
        <a:lstStyle/>
        <a:p>
          <a:endParaRPr lang="en-US"/>
        </a:p>
      </dgm:t>
    </dgm:pt>
    <dgm:pt modelId="{A2AF710D-905B-4132-AED5-51A844E4F84D}">
      <dgm:prSet/>
      <dgm:spPr/>
      <dgm:t>
        <a:bodyPr/>
        <a:lstStyle/>
        <a:p>
          <a:r>
            <a:rPr lang="tr-TR"/>
            <a:t>Hem suda hem de organik çözücülerde çözünebilen antijenleri aynı anda enkapsüle etme yeteneği bu nanopartiküllerin en önemli özelliklerindendir.  </a:t>
          </a:r>
          <a:endParaRPr lang="en-US"/>
        </a:p>
      </dgm:t>
    </dgm:pt>
    <dgm:pt modelId="{438B003C-7702-4458-B1F6-80A46F405C8C}" type="parTrans" cxnId="{D932C247-E6A3-48C1-B733-0023C3E99041}">
      <dgm:prSet/>
      <dgm:spPr/>
      <dgm:t>
        <a:bodyPr/>
        <a:lstStyle/>
        <a:p>
          <a:endParaRPr lang="en-US"/>
        </a:p>
      </dgm:t>
    </dgm:pt>
    <dgm:pt modelId="{80893DA6-AAE4-4497-9E8F-940231E3C2D7}" type="sibTrans" cxnId="{D932C247-E6A3-48C1-B733-0023C3E99041}">
      <dgm:prSet/>
      <dgm:spPr/>
      <dgm:t>
        <a:bodyPr/>
        <a:lstStyle/>
        <a:p>
          <a:endParaRPr lang="en-US"/>
        </a:p>
      </dgm:t>
    </dgm:pt>
    <dgm:pt modelId="{F198CDEC-0EC8-A846-87B9-4288295FEC46}" type="pres">
      <dgm:prSet presAssocID="{7A8D52A4-89FB-4155-B75E-8E12B108BCAB}" presName="linear" presStyleCnt="0">
        <dgm:presLayoutVars>
          <dgm:animLvl val="lvl"/>
          <dgm:resizeHandles val="exact"/>
        </dgm:presLayoutVars>
      </dgm:prSet>
      <dgm:spPr/>
    </dgm:pt>
    <dgm:pt modelId="{11593D1D-41B6-C346-8F4B-7965283A405B}" type="pres">
      <dgm:prSet presAssocID="{D9FE2292-B498-4D9A-8CA1-FDF8A7C4DE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855E011-00A9-E845-8584-2CE1741FEF5C}" type="pres">
      <dgm:prSet presAssocID="{CC47832C-D6B4-4F5E-A559-27F326A8835A}" presName="spacer" presStyleCnt="0"/>
      <dgm:spPr/>
    </dgm:pt>
    <dgm:pt modelId="{F3656948-06BB-3244-8AAD-419FD35E22FB}" type="pres">
      <dgm:prSet presAssocID="{A2AF710D-905B-4132-AED5-51A844E4F84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932C247-E6A3-48C1-B733-0023C3E99041}" srcId="{7A8D52A4-89FB-4155-B75E-8E12B108BCAB}" destId="{A2AF710D-905B-4132-AED5-51A844E4F84D}" srcOrd="1" destOrd="0" parTransId="{438B003C-7702-4458-B1F6-80A46F405C8C}" sibTransId="{80893DA6-AAE4-4497-9E8F-940231E3C2D7}"/>
    <dgm:cxn modelId="{7C638173-FF6E-413D-9963-81142CA516C1}" srcId="{7A8D52A4-89FB-4155-B75E-8E12B108BCAB}" destId="{D9FE2292-B498-4D9A-8CA1-FDF8A7C4DE0D}" srcOrd="0" destOrd="0" parTransId="{BEE864DF-E362-465A-B7A5-80B4852B162F}" sibTransId="{CC47832C-D6B4-4F5E-A559-27F326A8835A}"/>
    <dgm:cxn modelId="{F799AE88-DB25-834E-BE77-5AE45CA61AEC}" type="presOf" srcId="{A2AF710D-905B-4132-AED5-51A844E4F84D}" destId="{F3656948-06BB-3244-8AAD-419FD35E22FB}" srcOrd="0" destOrd="0" presId="urn:microsoft.com/office/officeart/2005/8/layout/vList2"/>
    <dgm:cxn modelId="{DA1C1BA8-572E-7846-80B1-2322D4124593}" type="presOf" srcId="{7A8D52A4-89FB-4155-B75E-8E12B108BCAB}" destId="{F198CDEC-0EC8-A846-87B9-4288295FEC46}" srcOrd="0" destOrd="0" presId="urn:microsoft.com/office/officeart/2005/8/layout/vList2"/>
    <dgm:cxn modelId="{F97962E8-4323-E746-954C-9145EEA5BC48}" type="presOf" srcId="{D9FE2292-B498-4D9A-8CA1-FDF8A7C4DE0D}" destId="{11593D1D-41B6-C346-8F4B-7965283A405B}" srcOrd="0" destOrd="0" presId="urn:microsoft.com/office/officeart/2005/8/layout/vList2"/>
    <dgm:cxn modelId="{78B01116-999B-4840-A4B1-089BDC6B6ADF}" type="presParOf" srcId="{F198CDEC-0EC8-A846-87B9-4288295FEC46}" destId="{11593D1D-41B6-C346-8F4B-7965283A405B}" srcOrd="0" destOrd="0" presId="urn:microsoft.com/office/officeart/2005/8/layout/vList2"/>
    <dgm:cxn modelId="{304C91D8-DA8C-5842-B046-0A07208DB108}" type="presParOf" srcId="{F198CDEC-0EC8-A846-87B9-4288295FEC46}" destId="{9855E011-00A9-E845-8584-2CE1741FEF5C}" srcOrd="1" destOrd="0" presId="urn:microsoft.com/office/officeart/2005/8/layout/vList2"/>
    <dgm:cxn modelId="{9511EF7C-1EAF-014C-BA43-ABDCEAA979C7}" type="presParOf" srcId="{F198CDEC-0EC8-A846-87B9-4288295FEC46}" destId="{F3656948-06BB-3244-8AAD-419FD35E22F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6A99E30-704C-46AF-8484-B733E34024A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D88738-E7ED-4CE1-9AAC-3B28E0644A72}">
      <dgm:prSet/>
      <dgm:spPr/>
      <dgm:t>
        <a:bodyPr/>
        <a:lstStyle/>
        <a:p>
          <a:r>
            <a:rPr lang="tr-TR"/>
            <a:t>Lipozomların viral zarf proteinleri ile kombinasyonuyla oluşturulan komplekslerdir.</a:t>
          </a:r>
          <a:endParaRPr lang="en-US"/>
        </a:p>
      </dgm:t>
    </dgm:pt>
    <dgm:pt modelId="{B44AE6D1-FEB6-4D48-830D-6FF2ACDEDBCD}" type="parTrans" cxnId="{423DDB8F-0B9F-4690-ACE3-BB16751321CA}">
      <dgm:prSet/>
      <dgm:spPr/>
      <dgm:t>
        <a:bodyPr/>
        <a:lstStyle/>
        <a:p>
          <a:endParaRPr lang="en-US"/>
        </a:p>
      </dgm:t>
    </dgm:pt>
    <dgm:pt modelId="{42ADE2F4-ADC5-4D05-BD04-957E953A5C9A}" type="sibTrans" cxnId="{423DDB8F-0B9F-4690-ACE3-BB16751321CA}">
      <dgm:prSet/>
      <dgm:spPr/>
      <dgm:t>
        <a:bodyPr/>
        <a:lstStyle/>
        <a:p>
          <a:endParaRPr lang="en-US"/>
        </a:p>
      </dgm:t>
    </dgm:pt>
    <dgm:pt modelId="{45C60F88-AB2B-4064-8780-B7268DF1960B}">
      <dgm:prSet/>
      <dgm:spPr/>
      <dgm:t>
        <a:bodyPr/>
        <a:lstStyle/>
        <a:p>
          <a:r>
            <a:rPr lang="tr-TR"/>
            <a:t>Virozomlar replike olmazlar</a:t>
          </a:r>
          <a:endParaRPr lang="en-US"/>
        </a:p>
      </dgm:t>
    </dgm:pt>
    <dgm:pt modelId="{B9D62723-1A89-466E-8952-BB7B23A66C0F}" type="parTrans" cxnId="{9C41B2F5-5F6F-4FBC-8348-66E516F03555}">
      <dgm:prSet/>
      <dgm:spPr/>
      <dgm:t>
        <a:bodyPr/>
        <a:lstStyle/>
        <a:p>
          <a:endParaRPr lang="en-US"/>
        </a:p>
      </dgm:t>
    </dgm:pt>
    <dgm:pt modelId="{92C94AA9-8E4B-40E4-9456-C86DBC5903E0}" type="sibTrans" cxnId="{9C41B2F5-5F6F-4FBC-8348-66E516F03555}">
      <dgm:prSet/>
      <dgm:spPr/>
      <dgm:t>
        <a:bodyPr/>
        <a:lstStyle/>
        <a:p>
          <a:endParaRPr lang="en-US"/>
        </a:p>
      </dgm:t>
    </dgm:pt>
    <dgm:pt modelId="{948C800B-7765-453D-872B-E8CEAF463FFB}">
      <dgm:prSet/>
      <dgm:spPr/>
      <dgm:t>
        <a:bodyPr/>
        <a:lstStyle/>
        <a:p>
          <a:r>
            <a:rPr lang="tr-TR"/>
            <a:t>İçerdikleri viral proteinler immün sistem hücreleri içerisinde uzun süre kalmalarını sağlar. Bu durum virozomların aktif taşıyıcı sistemler olarak kullanılmasına yardımcı olur.</a:t>
          </a:r>
          <a:endParaRPr lang="en-US"/>
        </a:p>
      </dgm:t>
    </dgm:pt>
    <dgm:pt modelId="{9B2B5794-D224-4A6C-AB15-7495B282BE06}" type="parTrans" cxnId="{253694B2-4139-4175-8244-B6496E209C5F}">
      <dgm:prSet/>
      <dgm:spPr/>
      <dgm:t>
        <a:bodyPr/>
        <a:lstStyle/>
        <a:p>
          <a:endParaRPr lang="en-US"/>
        </a:p>
      </dgm:t>
    </dgm:pt>
    <dgm:pt modelId="{A64B6AF9-F2D2-4589-9E35-16D0342C343A}" type="sibTrans" cxnId="{253694B2-4139-4175-8244-B6496E209C5F}">
      <dgm:prSet/>
      <dgm:spPr/>
      <dgm:t>
        <a:bodyPr/>
        <a:lstStyle/>
        <a:p>
          <a:endParaRPr lang="en-US"/>
        </a:p>
      </dgm:t>
    </dgm:pt>
    <dgm:pt modelId="{99D7CAB9-47CB-764B-80BE-AFAC5DA194E4}" type="pres">
      <dgm:prSet presAssocID="{C6A99E30-704C-46AF-8484-B733E34024A2}" presName="linear" presStyleCnt="0">
        <dgm:presLayoutVars>
          <dgm:animLvl val="lvl"/>
          <dgm:resizeHandles val="exact"/>
        </dgm:presLayoutVars>
      </dgm:prSet>
      <dgm:spPr/>
    </dgm:pt>
    <dgm:pt modelId="{6DD77644-B972-7F4C-9514-2465CF63D823}" type="pres">
      <dgm:prSet presAssocID="{65D88738-E7ED-4CE1-9AAC-3B28E0644A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28672F-31B0-524C-8ABA-A2741BC037AF}" type="pres">
      <dgm:prSet presAssocID="{42ADE2F4-ADC5-4D05-BD04-957E953A5C9A}" presName="spacer" presStyleCnt="0"/>
      <dgm:spPr/>
    </dgm:pt>
    <dgm:pt modelId="{9B22D8A5-A752-6345-A4C8-9D6CCBB482EA}" type="pres">
      <dgm:prSet presAssocID="{45C60F88-AB2B-4064-8780-B7268DF196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CF3FEEE-8EB2-4F41-BEED-F6D1D8FECF7B}" type="pres">
      <dgm:prSet presAssocID="{92C94AA9-8E4B-40E4-9456-C86DBC5903E0}" presName="spacer" presStyleCnt="0"/>
      <dgm:spPr/>
    </dgm:pt>
    <dgm:pt modelId="{A95F8AAE-03DC-2442-A159-21720DAB0A63}" type="pres">
      <dgm:prSet presAssocID="{948C800B-7765-453D-872B-E8CEAF463FF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610C21A-BA4C-E640-B114-A3C9CE060071}" type="presOf" srcId="{45C60F88-AB2B-4064-8780-B7268DF1960B}" destId="{9B22D8A5-A752-6345-A4C8-9D6CCBB482EA}" srcOrd="0" destOrd="0" presId="urn:microsoft.com/office/officeart/2005/8/layout/vList2"/>
    <dgm:cxn modelId="{49058822-A590-9945-A559-D7CCE1343AC2}" type="presOf" srcId="{C6A99E30-704C-46AF-8484-B733E34024A2}" destId="{99D7CAB9-47CB-764B-80BE-AFAC5DA194E4}" srcOrd="0" destOrd="0" presId="urn:microsoft.com/office/officeart/2005/8/layout/vList2"/>
    <dgm:cxn modelId="{D7AE307E-56EA-624E-9956-B9C445B42477}" type="presOf" srcId="{65D88738-E7ED-4CE1-9AAC-3B28E0644A72}" destId="{6DD77644-B972-7F4C-9514-2465CF63D823}" srcOrd="0" destOrd="0" presId="urn:microsoft.com/office/officeart/2005/8/layout/vList2"/>
    <dgm:cxn modelId="{AA9BAB87-BCE9-DD45-AED0-3EA1548498CF}" type="presOf" srcId="{948C800B-7765-453D-872B-E8CEAF463FFB}" destId="{A95F8AAE-03DC-2442-A159-21720DAB0A63}" srcOrd="0" destOrd="0" presId="urn:microsoft.com/office/officeart/2005/8/layout/vList2"/>
    <dgm:cxn modelId="{423DDB8F-0B9F-4690-ACE3-BB16751321CA}" srcId="{C6A99E30-704C-46AF-8484-B733E34024A2}" destId="{65D88738-E7ED-4CE1-9AAC-3B28E0644A72}" srcOrd="0" destOrd="0" parTransId="{B44AE6D1-FEB6-4D48-830D-6FF2ACDEDBCD}" sibTransId="{42ADE2F4-ADC5-4D05-BD04-957E953A5C9A}"/>
    <dgm:cxn modelId="{253694B2-4139-4175-8244-B6496E209C5F}" srcId="{C6A99E30-704C-46AF-8484-B733E34024A2}" destId="{948C800B-7765-453D-872B-E8CEAF463FFB}" srcOrd="2" destOrd="0" parTransId="{9B2B5794-D224-4A6C-AB15-7495B282BE06}" sibTransId="{A64B6AF9-F2D2-4589-9E35-16D0342C343A}"/>
    <dgm:cxn modelId="{9C41B2F5-5F6F-4FBC-8348-66E516F03555}" srcId="{C6A99E30-704C-46AF-8484-B733E34024A2}" destId="{45C60F88-AB2B-4064-8780-B7268DF1960B}" srcOrd="1" destOrd="0" parTransId="{B9D62723-1A89-466E-8952-BB7B23A66C0F}" sibTransId="{92C94AA9-8E4B-40E4-9456-C86DBC5903E0}"/>
    <dgm:cxn modelId="{D1BAA9B7-D27D-A74D-94A7-7FBC11F0A001}" type="presParOf" srcId="{99D7CAB9-47CB-764B-80BE-AFAC5DA194E4}" destId="{6DD77644-B972-7F4C-9514-2465CF63D823}" srcOrd="0" destOrd="0" presId="urn:microsoft.com/office/officeart/2005/8/layout/vList2"/>
    <dgm:cxn modelId="{12E70452-52AB-9B45-8698-405295B1653B}" type="presParOf" srcId="{99D7CAB9-47CB-764B-80BE-AFAC5DA194E4}" destId="{E328672F-31B0-524C-8ABA-A2741BC037AF}" srcOrd="1" destOrd="0" presId="urn:microsoft.com/office/officeart/2005/8/layout/vList2"/>
    <dgm:cxn modelId="{319E0F32-8EBD-4E41-B6E9-76B808E49C2D}" type="presParOf" srcId="{99D7CAB9-47CB-764B-80BE-AFAC5DA194E4}" destId="{9B22D8A5-A752-6345-A4C8-9D6CCBB482EA}" srcOrd="2" destOrd="0" presId="urn:microsoft.com/office/officeart/2005/8/layout/vList2"/>
    <dgm:cxn modelId="{62956229-1635-E645-BF9E-13CF150EF1EB}" type="presParOf" srcId="{99D7CAB9-47CB-764B-80BE-AFAC5DA194E4}" destId="{DCF3FEEE-8EB2-4F41-BEED-F6D1D8FECF7B}" srcOrd="3" destOrd="0" presId="urn:microsoft.com/office/officeart/2005/8/layout/vList2"/>
    <dgm:cxn modelId="{B0703AE5-C470-DC4E-9BEE-042353164C55}" type="presParOf" srcId="{99D7CAB9-47CB-764B-80BE-AFAC5DA194E4}" destId="{A95F8AAE-03DC-2442-A159-21720DAB0A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DF6EC93-DF15-4B63-B090-9BA3ACD0389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E1D2DA8-D357-436A-912E-9989EAAA6145}">
      <dgm:prSet/>
      <dgm:spPr/>
      <dgm:t>
        <a:bodyPr/>
        <a:lstStyle/>
        <a:p>
          <a:r>
            <a:rPr lang="tr-TR"/>
            <a:t>İstenen antijen virozomların içerisine enkapsüle edilebilir ya da virozomların dışına hidrofobik etkileşimlerle bağlanabilir.</a:t>
          </a:r>
          <a:endParaRPr lang="en-US"/>
        </a:p>
      </dgm:t>
    </dgm:pt>
    <dgm:pt modelId="{513A76E5-E990-4010-99DB-D6CC4D462DE6}" type="parTrans" cxnId="{E888D782-4EF3-464B-B030-755281C67598}">
      <dgm:prSet/>
      <dgm:spPr/>
      <dgm:t>
        <a:bodyPr/>
        <a:lstStyle/>
        <a:p>
          <a:endParaRPr lang="en-US"/>
        </a:p>
      </dgm:t>
    </dgm:pt>
    <dgm:pt modelId="{CD4808AB-5160-44CB-93AE-503E0C168EA8}" type="sibTrans" cxnId="{E888D782-4EF3-464B-B030-755281C67598}">
      <dgm:prSet/>
      <dgm:spPr/>
      <dgm:t>
        <a:bodyPr/>
        <a:lstStyle/>
        <a:p>
          <a:endParaRPr lang="en-US"/>
        </a:p>
      </dgm:t>
    </dgm:pt>
    <dgm:pt modelId="{D2AB9BD4-1DE8-4FEC-841B-41C868B9684A}">
      <dgm:prSet/>
      <dgm:spPr/>
      <dgm:t>
        <a:bodyPr/>
        <a:lstStyle/>
        <a:p>
          <a:r>
            <a:rPr lang="tr-TR"/>
            <a:t>Böylece immün sistemin tetiklenmesinde hem bir taşıyıcı hem de bir adjuvan rolü üstlenirler.</a:t>
          </a:r>
          <a:endParaRPr lang="en-US"/>
        </a:p>
      </dgm:t>
    </dgm:pt>
    <dgm:pt modelId="{768009B7-4E89-4B59-999B-6C01B4ED6C24}" type="parTrans" cxnId="{97ACA5A8-223D-4FF9-9D47-1EDE4E488AB3}">
      <dgm:prSet/>
      <dgm:spPr/>
      <dgm:t>
        <a:bodyPr/>
        <a:lstStyle/>
        <a:p>
          <a:endParaRPr lang="en-US"/>
        </a:p>
      </dgm:t>
    </dgm:pt>
    <dgm:pt modelId="{8B8610AB-17B9-4C35-907D-4A4192F00CD0}" type="sibTrans" cxnId="{97ACA5A8-223D-4FF9-9D47-1EDE4E488AB3}">
      <dgm:prSet/>
      <dgm:spPr/>
      <dgm:t>
        <a:bodyPr/>
        <a:lstStyle/>
        <a:p>
          <a:endParaRPr lang="en-US"/>
        </a:p>
      </dgm:t>
    </dgm:pt>
    <dgm:pt modelId="{DB007D60-7AED-7441-9A44-D6BB3D0E5FAB}" type="pres">
      <dgm:prSet presAssocID="{7DF6EC93-DF15-4B63-B090-9BA3ACD03897}" presName="linear" presStyleCnt="0">
        <dgm:presLayoutVars>
          <dgm:animLvl val="lvl"/>
          <dgm:resizeHandles val="exact"/>
        </dgm:presLayoutVars>
      </dgm:prSet>
      <dgm:spPr/>
    </dgm:pt>
    <dgm:pt modelId="{37D7F299-E5FD-F149-89A1-95BD3F9551C4}" type="pres">
      <dgm:prSet presAssocID="{8E1D2DA8-D357-436A-912E-9989EAAA61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E440576-096E-6141-9C83-513DBBA4A7F0}" type="pres">
      <dgm:prSet presAssocID="{CD4808AB-5160-44CB-93AE-503E0C168EA8}" presName="spacer" presStyleCnt="0"/>
      <dgm:spPr/>
    </dgm:pt>
    <dgm:pt modelId="{1223FCBE-ABB5-FA4E-9D95-32F065E97A3F}" type="pres">
      <dgm:prSet presAssocID="{D2AB9BD4-1DE8-4FEC-841B-41C868B9684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16EC825-601D-0444-9C99-664DDDCB07ED}" type="presOf" srcId="{8E1D2DA8-D357-436A-912E-9989EAAA6145}" destId="{37D7F299-E5FD-F149-89A1-95BD3F9551C4}" srcOrd="0" destOrd="0" presId="urn:microsoft.com/office/officeart/2005/8/layout/vList2"/>
    <dgm:cxn modelId="{DB7BA96B-9C00-244F-8003-A7A14B4C19DD}" type="presOf" srcId="{D2AB9BD4-1DE8-4FEC-841B-41C868B9684A}" destId="{1223FCBE-ABB5-FA4E-9D95-32F065E97A3F}" srcOrd="0" destOrd="0" presId="urn:microsoft.com/office/officeart/2005/8/layout/vList2"/>
    <dgm:cxn modelId="{E888D782-4EF3-464B-B030-755281C67598}" srcId="{7DF6EC93-DF15-4B63-B090-9BA3ACD03897}" destId="{8E1D2DA8-D357-436A-912E-9989EAAA6145}" srcOrd="0" destOrd="0" parTransId="{513A76E5-E990-4010-99DB-D6CC4D462DE6}" sibTransId="{CD4808AB-5160-44CB-93AE-503E0C168EA8}"/>
    <dgm:cxn modelId="{97ACA5A8-223D-4FF9-9D47-1EDE4E488AB3}" srcId="{7DF6EC93-DF15-4B63-B090-9BA3ACD03897}" destId="{D2AB9BD4-1DE8-4FEC-841B-41C868B9684A}" srcOrd="1" destOrd="0" parTransId="{768009B7-4E89-4B59-999B-6C01B4ED6C24}" sibTransId="{8B8610AB-17B9-4C35-907D-4A4192F00CD0}"/>
    <dgm:cxn modelId="{9E2992EA-B79E-AE4C-9037-1799AC26EF41}" type="presOf" srcId="{7DF6EC93-DF15-4B63-B090-9BA3ACD03897}" destId="{DB007D60-7AED-7441-9A44-D6BB3D0E5FAB}" srcOrd="0" destOrd="0" presId="urn:microsoft.com/office/officeart/2005/8/layout/vList2"/>
    <dgm:cxn modelId="{DE965B60-8D7D-DC45-981B-0D8BE41A2B49}" type="presParOf" srcId="{DB007D60-7AED-7441-9A44-D6BB3D0E5FAB}" destId="{37D7F299-E5FD-F149-89A1-95BD3F9551C4}" srcOrd="0" destOrd="0" presId="urn:microsoft.com/office/officeart/2005/8/layout/vList2"/>
    <dgm:cxn modelId="{DCD85E6E-CA30-D045-9CB5-EAAAF9B9F5E9}" type="presParOf" srcId="{DB007D60-7AED-7441-9A44-D6BB3D0E5FAB}" destId="{EE440576-096E-6141-9C83-513DBBA4A7F0}" srcOrd="1" destOrd="0" presId="urn:microsoft.com/office/officeart/2005/8/layout/vList2"/>
    <dgm:cxn modelId="{4EB8A608-47AD-7747-9CF3-555940651AE5}" type="presParOf" srcId="{DB007D60-7AED-7441-9A44-D6BB3D0E5FAB}" destId="{1223FCBE-ABB5-FA4E-9D95-32F065E97A3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0F5083A-5216-4799-B84C-3BF0FF0DDA2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BB3569-7854-44A9-8DB7-2D88BE067307}">
      <dgm:prSet/>
      <dgm:spPr/>
      <dgm:t>
        <a:bodyPr/>
        <a:lstStyle/>
        <a:p>
          <a:r>
            <a:rPr lang="tr-TR"/>
            <a:t>Ayrıca endozomlardaki düşük pH virozomların hücre membranlarıyla füzyonunu sağlar. Bu sayede virozomlar içerdikleri antijenleri kolaylıkla hücre içerisine salabilirler</a:t>
          </a:r>
          <a:endParaRPr lang="en-US"/>
        </a:p>
      </dgm:t>
    </dgm:pt>
    <dgm:pt modelId="{6AFB0AB8-FD9D-4AAF-9079-D9279B3279BE}" type="parTrans" cxnId="{A32CE164-F6B2-446D-AB6D-558D624CC969}">
      <dgm:prSet/>
      <dgm:spPr/>
      <dgm:t>
        <a:bodyPr/>
        <a:lstStyle/>
        <a:p>
          <a:endParaRPr lang="en-US"/>
        </a:p>
      </dgm:t>
    </dgm:pt>
    <dgm:pt modelId="{FF1A3FDF-7B2D-4DF1-B5B6-85769CCF7132}" type="sibTrans" cxnId="{A32CE164-F6B2-446D-AB6D-558D624CC969}">
      <dgm:prSet/>
      <dgm:spPr/>
      <dgm:t>
        <a:bodyPr/>
        <a:lstStyle/>
        <a:p>
          <a:endParaRPr lang="en-US"/>
        </a:p>
      </dgm:t>
    </dgm:pt>
    <dgm:pt modelId="{762057A9-922F-40E3-9D13-BD91032E21B3}">
      <dgm:prSet/>
      <dgm:spPr/>
      <dgm:t>
        <a:bodyPr/>
        <a:lstStyle/>
        <a:p>
          <a:r>
            <a:rPr lang="tr-TR"/>
            <a:t>Hepatit, influenza ve herpes virüslerine ait pek çok antijenin virozomlar tarafından taşındığını gösteren çalışmalar bulunmaktadır. </a:t>
          </a:r>
          <a:endParaRPr lang="en-US"/>
        </a:p>
      </dgm:t>
    </dgm:pt>
    <dgm:pt modelId="{F8102C5B-54E3-49E6-BBB8-3DD34716EF97}" type="parTrans" cxnId="{AA10BD7B-007C-4DC2-AA19-247F2D50F74D}">
      <dgm:prSet/>
      <dgm:spPr/>
      <dgm:t>
        <a:bodyPr/>
        <a:lstStyle/>
        <a:p>
          <a:endParaRPr lang="en-US"/>
        </a:p>
      </dgm:t>
    </dgm:pt>
    <dgm:pt modelId="{2540D4F8-B442-4093-A081-22D990C1148F}" type="sibTrans" cxnId="{AA10BD7B-007C-4DC2-AA19-247F2D50F74D}">
      <dgm:prSet/>
      <dgm:spPr/>
      <dgm:t>
        <a:bodyPr/>
        <a:lstStyle/>
        <a:p>
          <a:endParaRPr lang="en-US"/>
        </a:p>
      </dgm:t>
    </dgm:pt>
    <dgm:pt modelId="{D6B5CC12-5706-B74F-9629-C406B4DE044F}" type="pres">
      <dgm:prSet presAssocID="{80F5083A-5216-4799-B84C-3BF0FF0DDA27}" presName="linear" presStyleCnt="0">
        <dgm:presLayoutVars>
          <dgm:animLvl val="lvl"/>
          <dgm:resizeHandles val="exact"/>
        </dgm:presLayoutVars>
      </dgm:prSet>
      <dgm:spPr/>
    </dgm:pt>
    <dgm:pt modelId="{6E34D31B-94FD-E049-86D1-E7AC3566C92A}" type="pres">
      <dgm:prSet presAssocID="{D6BB3569-7854-44A9-8DB7-2D88BE06730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BF8388D-23FE-404A-9D05-2CCF288BE690}" type="pres">
      <dgm:prSet presAssocID="{FF1A3FDF-7B2D-4DF1-B5B6-85769CCF7132}" presName="spacer" presStyleCnt="0"/>
      <dgm:spPr/>
    </dgm:pt>
    <dgm:pt modelId="{B226E454-57EF-014E-AB25-E1AEFDF646F1}" type="pres">
      <dgm:prSet presAssocID="{762057A9-922F-40E3-9D13-BD91032E21B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0225239-1DED-D440-861A-941BCB605AB6}" type="presOf" srcId="{D6BB3569-7854-44A9-8DB7-2D88BE067307}" destId="{6E34D31B-94FD-E049-86D1-E7AC3566C92A}" srcOrd="0" destOrd="0" presId="urn:microsoft.com/office/officeart/2005/8/layout/vList2"/>
    <dgm:cxn modelId="{A32CE164-F6B2-446D-AB6D-558D624CC969}" srcId="{80F5083A-5216-4799-B84C-3BF0FF0DDA27}" destId="{D6BB3569-7854-44A9-8DB7-2D88BE067307}" srcOrd="0" destOrd="0" parTransId="{6AFB0AB8-FD9D-4AAF-9079-D9279B3279BE}" sibTransId="{FF1A3FDF-7B2D-4DF1-B5B6-85769CCF7132}"/>
    <dgm:cxn modelId="{AA10BD7B-007C-4DC2-AA19-247F2D50F74D}" srcId="{80F5083A-5216-4799-B84C-3BF0FF0DDA27}" destId="{762057A9-922F-40E3-9D13-BD91032E21B3}" srcOrd="1" destOrd="0" parTransId="{F8102C5B-54E3-49E6-BBB8-3DD34716EF97}" sibTransId="{2540D4F8-B442-4093-A081-22D990C1148F}"/>
    <dgm:cxn modelId="{D8F63490-2915-E446-996F-3B3CD9A6C036}" type="presOf" srcId="{80F5083A-5216-4799-B84C-3BF0FF0DDA27}" destId="{D6B5CC12-5706-B74F-9629-C406B4DE044F}" srcOrd="0" destOrd="0" presId="urn:microsoft.com/office/officeart/2005/8/layout/vList2"/>
    <dgm:cxn modelId="{7620A49E-B621-A048-8868-E32BB44D62A5}" type="presOf" srcId="{762057A9-922F-40E3-9D13-BD91032E21B3}" destId="{B226E454-57EF-014E-AB25-E1AEFDF646F1}" srcOrd="0" destOrd="0" presId="urn:microsoft.com/office/officeart/2005/8/layout/vList2"/>
    <dgm:cxn modelId="{AD424C70-7023-2B47-9F7E-C725ECF9B3A9}" type="presParOf" srcId="{D6B5CC12-5706-B74F-9629-C406B4DE044F}" destId="{6E34D31B-94FD-E049-86D1-E7AC3566C92A}" srcOrd="0" destOrd="0" presId="urn:microsoft.com/office/officeart/2005/8/layout/vList2"/>
    <dgm:cxn modelId="{9848FD4C-3D6E-2145-AC49-17E71860DABE}" type="presParOf" srcId="{D6B5CC12-5706-B74F-9629-C406B4DE044F}" destId="{1BF8388D-23FE-404A-9D05-2CCF288BE690}" srcOrd="1" destOrd="0" presId="urn:microsoft.com/office/officeart/2005/8/layout/vList2"/>
    <dgm:cxn modelId="{B9676575-62DA-2C46-B23D-D2B730965794}" type="presParOf" srcId="{D6B5CC12-5706-B74F-9629-C406B4DE044F}" destId="{B226E454-57EF-014E-AB25-E1AEFDF646F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05246A-0535-4D1E-9677-BE3964A8C97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B275E1-4AD3-4472-A55F-460CA31C3223}">
      <dgm:prSet/>
      <dgm:spPr/>
      <dgm:t>
        <a:bodyPr/>
        <a:lstStyle/>
        <a:p>
          <a:r>
            <a:rPr lang="tr-TR"/>
            <a:t>Alüminyum tuzları (alum), </a:t>
          </a:r>
          <a:endParaRPr lang="en-US"/>
        </a:p>
      </dgm:t>
    </dgm:pt>
    <dgm:pt modelId="{35ECBCA5-C936-499F-857E-649B417455F4}" type="parTrans" cxnId="{95BF3B9E-F83B-4D65-9E0A-45A53B0DE702}">
      <dgm:prSet/>
      <dgm:spPr/>
      <dgm:t>
        <a:bodyPr/>
        <a:lstStyle/>
        <a:p>
          <a:endParaRPr lang="en-US"/>
        </a:p>
      </dgm:t>
    </dgm:pt>
    <dgm:pt modelId="{219E0D13-79FF-44FE-87F7-05BE20D9335A}" type="sibTrans" cxnId="{95BF3B9E-F83B-4D65-9E0A-45A53B0DE702}">
      <dgm:prSet/>
      <dgm:spPr/>
      <dgm:t>
        <a:bodyPr/>
        <a:lstStyle/>
        <a:p>
          <a:endParaRPr lang="en-US"/>
        </a:p>
      </dgm:t>
    </dgm:pt>
    <dgm:pt modelId="{A5DF8BBD-B184-4460-A1C5-65F9B2B02AED}">
      <dgm:prSet/>
      <dgm:spPr/>
      <dgm:t>
        <a:bodyPr/>
        <a:lstStyle/>
        <a:p>
          <a:r>
            <a:rPr lang="tr-TR"/>
            <a:t>Saponinler</a:t>
          </a:r>
          <a:endParaRPr lang="en-US"/>
        </a:p>
      </dgm:t>
    </dgm:pt>
    <dgm:pt modelId="{2E87D52B-2B73-475E-B599-951AAE5366D6}" type="parTrans" cxnId="{FEC43905-3526-49A3-87C5-3E1DEC9CCCD2}">
      <dgm:prSet/>
      <dgm:spPr/>
      <dgm:t>
        <a:bodyPr/>
        <a:lstStyle/>
        <a:p>
          <a:endParaRPr lang="en-US"/>
        </a:p>
      </dgm:t>
    </dgm:pt>
    <dgm:pt modelId="{5FBBFE22-44F4-4825-9552-2D26DD4C8C40}" type="sibTrans" cxnId="{FEC43905-3526-49A3-87C5-3E1DEC9CCCD2}">
      <dgm:prSet/>
      <dgm:spPr/>
      <dgm:t>
        <a:bodyPr/>
        <a:lstStyle/>
        <a:p>
          <a:endParaRPr lang="en-US"/>
        </a:p>
      </dgm:t>
    </dgm:pt>
    <dgm:pt modelId="{EE6D7823-D012-4428-8D85-6AB09E8DCEFA}">
      <dgm:prSet/>
      <dgm:spPr/>
      <dgm:t>
        <a:bodyPr/>
        <a:lstStyle/>
        <a:p>
          <a:r>
            <a:rPr lang="tr-TR"/>
            <a:t>Sitokinler </a:t>
          </a:r>
          <a:endParaRPr lang="en-US"/>
        </a:p>
      </dgm:t>
    </dgm:pt>
    <dgm:pt modelId="{6A94DAB7-38DF-4BB9-B018-F02CC7F24809}" type="parTrans" cxnId="{95DF8793-D993-4524-907A-277DF759BD21}">
      <dgm:prSet/>
      <dgm:spPr/>
      <dgm:t>
        <a:bodyPr/>
        <a:lstStyle/>
        <a:p>
          <a:endParaRPr lang="en-US"/>
        </a:p>
      </dgm:t>
    </dgm:pt>
    <dgm:pt modelId="{3B6D42CA-0C6B-497F-A3E5-94AC4E3A9687}" type="sibTrans" cxnId="{95DF8793-D993-4524-907A-277DF759BD21}">
      <dgm:prSet/>
      <dgm:spPr/>
      <dgm:t>
        <a:bodyPr/>
        <a:lstStyle/>
        <a:p>
          <a:endParaRPr lang="en-US"/>
        </a:p>
      </dgm:t>
    </dgm:pt>
    <dgm:pt modelId="{225EB9D0-B5D9-45A6-8661-8C2511FBF92C}">
      <dgm:prSet/>
      <dgm:spPr/>
      <dgm:t>
        <a:bodyPr/>
        <a:lstStyle/>
        <a:p>
          <a:r>
            <a:rPr lang="tr-TR"/>
            <a:t>Yağ emisyonları</a:t>
          </a:r>
          <a:endParaRPr lang="en-US"/>
        </a:p>
      </dgm:t>
    </dgm:pt>
    <dgm:pt modelId="{E8AFE11E-E6D5-4F13-8468-6AB48B174B5E}" type="parTrans" cxnId="{EE5C5492-A83D-4DDD-8ACD-ED0037C1928E}">
      <dgm:prSet/>
      <dgm:spPr/>
      <dgm:t>
        <a:bodyPr/>
        <a:lstStyle/>
        <a:p>
          <a:endParaRPr lang="en-US"/>
        </a:p>
      </dgm:t>
    </dgm:pt>
    <dgm:pt modelId="{1B0B0E5F-6FA5-4C80-87BC-0464CBF09D4A}" type="sibTrans" cxnId="{EE5C5492-A83D-4DDD-8ACD-ED0037C1928E}">
      <dgm:prSet/>
      <dgm:spPr/>
      <dgm:t>
        <a:bodyPr/>
        <a:lstStyle/>
        <a:p>
          <a:endParaRPr lang="en-US"/>
        </a:p>
      </dgm:t>
    </dgm:pt>
    <dgm:pt modelId="{44427E6C-FC5E-4EC5-AD0B-63A52FA0421A}">
      <dgm:prSet/>
      <dgm:spPr/>
      <dgm:t>
        <a:bodyPr/>
        <a:lstStyle/>
        <a:p>
          <a:r>
            <a:rPr lang="tr-TR"/>
            <a:t>Bakteriyal türevleri</a:t>
          </a:r>
          <a:endParaRPr lang="en-US"/>
        </a:p>
      </dgm:t>
    </dgm:pt>
    <dgm:pt modelId="{CD4E5396-A85D-43B1-925B-B1E85F7514AB}" type="parTrans" cxnId="{6900F2AB-E0EC-4BAD-A21A-01C4AE3E0B88}">
      <dgm:prSet/>
      <dgm:spPr/>
      <dgm:t>
        <a:bodyPr/>
        <a:lstStyle/>
        <a:p>
          <a:endParaRPr lang="en-US"/>
        </a:p>
      </dgm:t>
    </dgm:pt>
    <dgm:pt modelId="{1D1DBB09-B575-4825-A188-17F8D0BC1C09}" type="sibTrans" cxnId="{6900F2AB-E0EC-4BAD-A21A-01C4AE3E0B88}">
      <dgm:prSet/>
      <dgm:spPr/>
      <dgm:t>
        <a:bodyPr/>
        <a:lstStyle/>
        <a:p>
          <a:endParaRPr lang="en-US"/>
        </a:p>
      </dgm:t>
    </dgm:pt>
    <dgm:pt modelId="{C673E14E-3601-422C-9F9D-950E6ECF0289}">
      <dgm:prSet/>
      <dgm:spPr/>
      <dgm:t>
        <a:bodyPr/>
        <a:lstStyle/>
        <a:p>
          <a:r>
            <a:rPr lang="tr-TR"/>
            <a:t>Karbohidratlar</a:t>
          </a:r>
          <a:endParaRPr lang="en-US"/>
        </a:p>
      </dgm:t>
    </dgm:pt>
    <dgm:pt modelId="{077877A4-A0C6-40D8-A198-3A1569C2B8DA}" type="parTrans" cxnId="{6BBC5775-2306-4931-8D70-3D1DF212CED6}">
      <dgm:prSet/>
      <dgm:spPr/>
      <dgm:t>
        <a:bodyPr/>
        <a:lstStyle/>
        <a:p>
          <a:endParaRPr lang="en-US"/>
        </a:p>
      </dgm:t>
    </dgm:pt>
    <dgm:pt modelId="{FE3BAEB6-4493-4CC6-AB37-BD33113B5E5C}" type="sibTrans" cxnId="{6BBC5775-2306-4931-8D70-3D1DF212CED6}">
      <dgm:prSet/>
      <dgm:spPr/>
      <dgm:t>
        <a:bodyPr/>
        <a:lstStyle/>
        <a:p>
          <a:endParaRPr lang="en-US"/>
        </a:p>
      </dgm:t>
    </dgm:pt>
    <dgm:pt modelId="{C7F9B2A9-C577-43DD-8382-18BA8A5D317B}">
      <dgm:prSet/>
      <dgm:spPr/>
      <dgm:t>
        <a:bodyPr/>
        <a:lstStyle/>
        <a:p>
          <a:r>
            <a:rPr lang="tr-TR"/>
            <a:t>Lipozomlar</a:t>
          </a:r>
          <a:endParaRPr lang="en-US"/>
        </a:p>
      </dgm:t>
    </dgm:pt>
    <dgm:pt modelId="{90A3C257-E9E0-4F3C-9755-E7D71A24F6FA}" type="parTrans" cxnId="{F26FC9C3-97DC-46AD-B976-51B004F322AC}">
      <dgm:prSet/>
      <dgm:spPr/>
      <dgm:t>
        <a:bodyPr/>
        <a:lstStyle/>
        <a:p>
          <a:endParaRPr lang="en-US"/>
        </a:p>
      </dgm:t>
    </dgm:pt>
    <dgm:pt modelId="{61B1A298-548E-423E-BA6A-08253AD18936}" type="sibTrans" cxnId="{F26FC9C3-97DC-46AD-B976-51B004F322AC}">
      <dgm:prSet/>
      <dgm:spPr/>
      <dgm:t>
        <a:bodyPr/>
        <a:lstStyle/>
        <a:p>
          <a:endParaRPr lang="en-US"/>
        </a:p>
      </dgm:t>
    </dgm:pt>
    <dgm:pt modelId="{C76BAEF8-A85D-3D4D-828E-D9D1835C6642}" type="pres">
      <dgm:prSet presAssocID="{0B05246A-0535-4D1E-9677-BE3964A8C971}" presName="linear" presStyleCnt="0">
        <dgm:presLayoutVars>
          <dgm:animLvl val="lvl"/>
          <dgm:resizeHandles val="exact"/>
        </dgm:presLayoutVars>
      </dgm:prSet>
      <dgm:spPr/>
    </dgm:pt>
    <dgm:pt modelId="{AE9B1F78-4BD9-164C-A019-CCB8ACB9856D}" type="pres">
      <dgm:prSet presAssocID="{0CB275E1-4AD3-4472-A55F-460CA31C322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8241A0F-8FC8-2C44-A2D8-D287A3ED9851}" type="pres">
      <dgm:prSet presAssocID="{219E0D13-79FF-44FE-87F7-05BE20D9335A}" presName="spacer" presStyleCnt="0"/>
      <dgm:spPr/>
    </dgm:pt>
    <dgm:pt modelId="{FEACF375-C5E0-644F-A942-1567C464683B}" type="pres">
      <dgm:prSet presAssocID="{A5DF8BBD-B184-4460-A1C5-65F9B2B02AE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74FE138-714D-E74C-9C72-B5865BEFDF39}" type="pres">
      <dgm:prSet presAssocID="{5FBBFE22-44F4-4825-9552-2D26DD4C8C40}" presName="spacer" presStyleCnt="0"/>
      <dgm:spPr/>
    </dgm:pt>
    <dgm:pt modelId="{2F14EBD7-FA13-9B45-AA48-5FC0DE020C4F}" type="pres">
      <dgm:prSet presAssocID="{EE6D7823-D012-4428-8D85-6AB09E8DCEF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246492E-A1A6-BE42-B6A8-80F16ACED769}" type="pres">
      <dgm:prSet presAssocID="{3B6D42CA-0C6B-497F-A3E5-94AC4E3A9687}" presName="spacer" presStyleCnt="0"/>
      <dgm:spPr/>
    </dgm:pt>
    <dgm:pt modelId="{412A96F9-21F1-3F4E-8E0C-EA92FB2F8289}" type="pres">
      <dgm:prSet presAssocID="{225EB9D0-B5D9-45A6-8661-8C2511FBF92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9659BE1-6E52-D347-A218-76F7BA849179}" type="pres">
      <dgm:prSet presAssocID="{1B0B0E5F-6FA5-4C80-87BC-0464CBF09D4A}" presName="spacer" presStyleCnt="0"/>
      <dgm:spPr/>
    </dgm:pt>
    <dgm:pt modelId="{8665D5CE-A36A-A841-A26A-A6BC7DD2524C}" type="pres">
      <dgm:prSet presAssocID="{44427E6C-FC5E-4EC5-AD0B-63A52FA0421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6630B28-7E4C-5F4E-A91F-CA5F76F32A26}" type="pres">
      <dgm:prSet presAssocID="{1D1DBB09-B575-4825-A188-17F8D0BC1C09}" presName="spacer" presStyleCnt="0"/>
      <dgm:spPr/>
    </dgm:pt>
    <dgm:pt modelId="{5C4C7EB9-7A8E-2940-9B4E-9A87AB2DC08B}" type="pres">
      <dgm:prSet presAssocID="{C673E14E-3601-422C-9F9D-950E6ECF028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81EA431-729E-A14E-B9C5-1560455B3C1C}" type="pres">
      <dgm:prSet presAssocID="{FE3BAEB6-4493-4CC6-AB37-BD33113B5E5C}" presName="spacer" presStyleCnt="0"/>
      <dgm:spPr/>
    </dgm:pt>
    <dgm:pt modelId="{DC4762FD-C222-1340-BD2E-3FA658B532D1}" type="pres">
      <dgm:prSet presAssocID="{C7F9B2A9-C577-43DD-8382-18BA8A5D317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EC43905-3526-49A3-87C5-3E1DEC9CCCD2}" srcId="{0B05246A-0535-4D1E-9677-BE3964A8C971}" destId="{A5DF8BBD-B184-4460-A1C5-65F9B2B02AED}" srcOrd="1" destOrd="0" parTransId="{2E87D52B-2B73-475E-B599-951AAE5366D6}" sibTransId="{5FBBFE22-44F4-4825-9552-2D26DD4C8C40}"/>
    <dgm:cxn modelId="{5D84A123-E015-0549-8D9D-955FEE3780BF}" type="presOf" srcId="{A5DF8BBD-B184-4460-A1C5-65F9B2B02AED}" destId="{FEACF375-C5E0-644F-A942-1567C464683B}" srcOrd="0" destOrd="0" presId="urn:microsoft.com/office/officeart/2005/8/layout/vList2"/>
    <dgm:cxn modelId="{256D5E6A-17C2-B94A-90F5-5B7890CABAB6}" type="presOf" srcId="{225EB9D0-B5D9-45A6-8661-8C2511FBF92C}" destId="{412A96F9-21F1-3F4E-8E0C-EA92FB2F8289}" srcOrd="0" destOrd="0" presId="urn:microsoft.com/office/officeart/2005/8/layout/vList2"/>
    <dgm:cxn modelId="{6BBC5775-2306-4931-8D70-3D1DF212CED6}" srcId="{0B05246A-0535-4D1E-9677-BE3964A8C971}" destId="{C673E14E-3601-422C-9F9D-950E6ECF0289}" srcOrd="5" destOrd="0" parTransId="{077877A4-A0C6-40D8-A198-3A1569C2B8DA}" sibTransId="{FE3BAEB6-4493-4CC6-AB37-BD33113B5E5C}"/>
    <dgm:cxn modelId="{6DEA117F-7452-E049-9987-54B12E06BE66}" type="presOf" srcId="{0B05246A-0535-4D1E-9677-BE3964A8C971}" destId="{C76BAEF8-A85D-3D4D-828E-D9D1835C6642}" srcOrd="0" destOrd="0" presId="urn:microsoft.com/office/officeart/2005/8/layout/vList2"/>
    <dgm:cxn modelId="{B477B983-0CC1-1544-8635-956CE0B443B2}" type="presOf" srcId="{C7F9B2A9-C577-43DD-8382-18BA8A5D317B}" destId="{DC4762FD-C222-1340-BD2E-3FA658B532D1}" srcOrd="0" destOrd="0" presId="urn:microsoft.com/office/officeart/2005/8/layout/vList2"/>
    <dgm:cxn modelId="{A958668B-FD2A-B646-BE46-13124051EC7B}" type="presOf" srcId="{C673E14E-3601-422C-9F9D-950E6ECF0289}" destId="{5C4C7EB9-7A8E-2940-9B4E-9A87AB2DC08B}" srcOrd="0" destOrd="0" presId="urn:microsoft.com/office/officeart/2005/8/layout/vList2"/>
    <dgm:cxn modelId="{EE5C5492-A83D-4DDD-8ACD-ED0037C1928E}" srcId="{0B05246A-0535-4D1E-9677-BE3964A8C971}" destId="{225EB9D0-B5D9-45A6-8661-8C2511FBF92C}" srcOrd="3" destOrd="0" parTransId="{E8AFE11E-E6D5-4F13-8468-6AB48B174B5E}" sibTransId="{1B0B0E5F-6FA5-4C80-87BC-0464CBF09D4A}"/>
    <dgm:cxn modelId="{95DF8793-D993-4524-907A-277DF759BD21}" srcId="{0B05246A-0535-4D1E-9677-BE3964A8C971}" destId="{EE6D7823-D012-4428-8D85-6AB09E8DCEFA}" srcOrd="2" destOrd="0" parTransId="{6A94DAB7-38DF-4BB9-B018-F02CC7F24809}" sibTransId="{3B6D42CA-0C6B-497F-A3E5-94AC4E3A9687}"/>
    <dgm:cxn modelId="{95BF3B9E-F83B-4D65-9E0A-45A53B0DE702}" srcId="{0B05246A-0535-4D1E-9677-BE3964A8C971}" destId="{0CB275E1-4AD3-4472-A55F-460CA31C3223}" srcOrd="0" destOrd="0" parTransId="{35ECBCA5-C936-499F-857E-649B417455F4}" sibTransId="{219E0D13-79FF-44FE-87F7-05BE20D9335A}"/>
    <dgm:cxn modelId="{7D4811A7-FEB6-C246-99F0-70A460D4DAED}" type="presOf" srcId="{EE6D7823-D012-4428-8D85-6AB09E8DCEFA}" destId="{2F14EBD7-FA13-9B45-AA48-5FC0DE020C4F}" srcOrd="0" destOrd="0" presId="urn:microsoft.com/office/officeart/2005/8/layout/vList2"/>
    <dgm:cxn modelId="{6900F2AB-E0EC-4BAD-A21A-01C4AE3E0B88}" srcId="{0B05246A-0535-4D1E-9677-BE3964A8C971}" destId="{44427E6C-FC5E-4EC5-AD0B-63A52FA0421A}" srcOrd="4" destOrd="0" parTransId="{CD4E5396-A85D-43B1-925B-B1E85F7514AB}" sibTransId="{1D1DBB09-B575-4825-A188-17F8D0BC1C09}"/>
    <dgm:cxn modelId="{F26FC9C3-97DC-46AD-B976-51B004F322AC}" srcId="{0B05246A-0535-4D1E-9677-BE3964A8C971}" destId="{C7F9B2A9-C577-43DD-8382-18BA8A5D317B}" srcOrd="6" destOrd="0" parTransId="{90A3C257-E9E0-4F3C-9755-E7D71A24F6FA}" sibTransId="{61B1A298-548E-423E-BA6A-08253AD18936}"/>
    <dgm:cxn modelId="{F6104BD8-FFEE-5547-B964-E8AFD465768F}" type="presOf" srcId="{0CB275E1-4AD3-4472-A55F-460CA31C3223}" destId="{AE9B1F78-4BD9-164C-A019-CCB8ACB9856D}" srcOrd="0" destOrd="0" presId="urn:microsoft.com/office/officeart/2005/8/layout/vList2"/>
    <dgm:cxn modelId="{ED7ECEEF-7FF2-2F4A-AEC1-DC427B4C75D5}" type="presOf" srcId="{44427E6C-FC5E-4EC5-AD0B-63A52FA0421A}" destId="{8665D5CE-A36A-A841-A26A-A6BC7DD2524C}" srcOrd="0" destOrd="0" presId="urn:microsoft.com/office/officeart/2005/8/layout/vList2"/>
    <dgm:cxn modelId="{E603355B-38AA-3A49-A963-5D0105E473D0}" type="presParOf" srcId="{C76BAEF8-A85D-3D4D-828E-D9D1835C6642}" destId="{AE9B1F78-4BD9-164C-A019-CCB8ACB9856D}" srcOrd="0" destOrd="0" presId="urn:microsoft.com/office/officeart/2005/8/layout/vList2"/>
    <dgm:cxn modelId="{B376FFAD-A1B6-0F4C-AFF5-4EE6DCFFA7B9}" type="presParOf" srcId="{C76BAEF8-A85D-3D4D-828E-D9D1835C6642}" destId="{98241A0F-8FC8-2C44-A2D8-D287A3ED9851}" srcOrd="1" destOrd="0" presId="urn:microsoft.com/office/officeart/2005/8/layout/vList2"/>
    <dgm:cxn modelId="{0C0FC5B6-1A2E-4546-B7DC-18E69ECF8E43}" type="presParOf" srcId="{C76BAEF8-A85D-3D4D-828E-D9D1835C6642}" destId="{FEACF375-C5E0-644F-A942-1567C464683B}" srcOrd="2" destOrd="0" presId="urn:microsoft.com/office/officeart/2005/8/layout/vList2"/>
    <dgm:cxn modelId="{8529C6EB-D925-B64D-A524-CAF37F8339D0}" type="presParOf" srcId="{C76BAEF8-A85D-3D4D-828E-D9D1835C6642}" destId="{374FE138-714D-E74C-9C72-B5865BEFDF39}" srcOrd="3" destOrd="0" presId="urn:microsoft.com/office/officeart/2005/8/layout/vList2"/>
    <dgm:cxn modelId="{82067335-61E9-234F-AA33-7A186569C96B}" type="presParOf" srcId="{C76BAEF8-A85D-3D4D-828E-D9D1835C6642}" destId="{2F14EBD7-FA13-9B45-AA48-5FC0DE020C4F}" srcOrd="4" destOrd="0" presId="urn:microsoft.com/office/officeart/2005/8/layout/vList2"/>
    <dgm:cxn modelId="{F9CA2C28-E078-5A4A-BEEF-365F4627260B}" type="presParOf" srcId="{C76BAEF8-A85D-3D4D-828E-D9D1835C6642}" destId="{5246492E-A1A6-BE42-B6A8-80F16ACED769}" srcOrd="5" destOrd="0" presId="urn:microsoft.com/office/officeart/2005/8/layout/vList2"/>
    <dgm:cxn modelId="{2759FD04-3238-0D43-839A-F5CAF298F683}" type="presParOf" srcId="{C76BAEF8-A85D-3D4D-828E-D9D1835C6642}" destId="{412A96F9-21F1-3F4E-8E0C-EA92FB2F8289}" srcOrd="6" destOrd="0" presId="urn:microsoft.com/office/officeart/2005/8/layout/vList2"/>
    <dgm:cxn modelId="{3C128534-3963-FD4A-B016-A01A92CCADD0}" type="presParOf" srcId="{C76BAEF8-A85D-3D4D-828E-D9D1835C6642}" destId="{09659BE1-6E52-D347-A218-76F7BA849179}" srcOrd="7" destOrd="0" presId="urn:microsoft.com/office/officeart/2005/8/layout/vList2"/>
    <dgm:cxn modelId="{576CDBC9-6026-C149-A4B2-873821526930}" type="presParOf" srcId="{C76BAEF8-A85D-3D4D-828E-D9D1835C6642}" destId="{8665D5CE-A36A-A841-A26A-A6BC7DD2524C}" srcOrd="8" destOrd="0" presId="urn:microsoft.com/office/officeart/2005/8/layout/vList2"/>
    <dgm:cxn modelId="{F3A8EAAB-BC92-4942-9BB9-6B7C2A6EFBBF}" type="presParOf" srcId="{C76BAEF8-A85D-3D4D-828E-D9D1835C6642}" destId="{16630B28-7E4C-5F4E-A91F-CA5F76F32A26}" srcOrd="9" destOrd="0" presId="urn:microsoft.com/office/officeart/2005/8/layout/vList2"/>
    <dgm:cxn modelId="{833CF8FC-90B0-FB49-9F5D-E03D9012AA96}" type="presParOf" srcId="{C76BAEF8-A85D-3D4D-828E-D9D1835C6642}" destId="{5C4C7EB9-7A8E-2940-9B4E-9A87AB2DC08B}" srcOrd="10" destOrd="0" presId="urn:microsoft.com/office/officeart/2005/8/layout/vList2"/>
    <dgm:cxn modelId="{9192272B-EB7A-4549-9683-F948507B815E}" type="presParOf" srcId="{C76BAEF8-A85D-3D4D-828E-D9D1835C6642}" destId="{781EA431-729E-A14E-B9C5-1560455B3C1C}" srcOrd="11" destOrd="0" presId="urn:microsoft.com/office/officeart/2005/8/layout/vList2"/>
    <dgm:cxn modelId="{E6B342B3-B2FA-0F4B-BB78-179C263F4BF1}" type="presParOf" srcId="{C76BAEF8-A85D-3D4D-828E-D9D1835C6642}" destId="{DC4762FD-C222-1340-BD2E-3FA658B532D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380EFA-4546-48A0-9BD1-953B97F7BEB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E724E7-5594-4C05-9F23-CB68DE2AD4E9}">
      <dgm:prSet/>
      <dgm:spPr/>
      <dgm:t>
        <a:bodyPr/>
        <a:lstStyle/>
        <a:p>
          <a:r>
            <a:rPr lang="tr-TR"/>
            <a:t>Alüminyum temelli bileşenler aşı çalışmalarında en sık kullanılan adjuvanlardır.</a:t>
          </a:r>
          <a:endParaRPr lang="en-US"/>
        </a:p>
      </dgm:t>
    </dgm:pt>
    <dgm:pt modelId="{555A5E6E-AE06-41C7-9EF9-810438159404}" type="parTrans" cxnId="{046A49E0-0FE7-4A25-8C56-A722476D1A68}">
      <dgm:prSet/>
      <dgm:spPr/>
      <dgm:t>
        <a:bodyPr/>
        <a:lstStyle/>
        <a:p>
          <a:endParaRPr lang="en-US"/>
        </a:p>
      </dgm:t>
    </dgm:pt>
    <dgm:pt modelId="{92868E80-F728-47C9-8874-7DC8DA8ED386}" type="sibTrans" cxnId="{046A49E0-0FE7-4A25-8C56-A722476D1A68}">
      <dgm:prSet/>
      <dgm:spPr/>
      <dgm:t>
        <a:bodyPr/>
        <a:lstStyle/>
        <a:p>
          <a:endParaRPr lang="en-US"/>
        </a:p>
      </dgm:t>
    </dgm:pt>
    <dgm:pt modelId="{6D4B3034-9917-4B50-9A05-005F9A294272}">
      <dgm:prSet/>
      <dgm:spPr/>
      <dgm:t>
        <a:bodyPr/>
        <a:lstStyle/>
        <a:p>
          <a:r>
            <a:rPr lang="tr-TR"/>
            <a:t>Ancak bazı önemli dezavantajları bulunur:</a:t>
          </a:r>
          <a:endParaRPr lang="en-US"/>
        </a:p>
      </dgm:t>
    </dgm:pt>
    <dgm:pt modelId="{AD43D7B5-CCF9-48FB-AADE-63060CE6B1B6}" type="parTrans" cxnId="{483335CC-036E-440A-ACE9-D7B3AEDACEAC}">
      <dgm:prSet/>
      <dgm:spPr/>
      <dgm:t>
        <a:bodyPr/>
        <a:lstStyle/>
        <a:p>
          <a:endParaRPr lang="en-US"/>
        </a:p>
      </dgm:t>
    </dgm:pt>
    <dgm:pt modelId="{11E575D9-066F-4574-9510-5C26759B3B36}" type="sibTrans" cxnId="{483335CC-036E-440A-ACE9-D7B3AEDACEAC}">
      <dgm:prSet/>
      <dgm:spPr/>
      <dgm:t>
        <a:bodyPr/>
        <a:lstStyle/>
        <a:p>
          <a:endParaRPr lang="en-US"/>
        </a:p>
      </dgm:t>
    </dgm:pt>
    <dgm:pt modelId="{2BFF6D6C-5977-469D-8BA1-2B84F1A5E025}">
      <dgm:prSet/>
      <dgm:spPr/>
      <dgm:t>
        <a:bodyPr/>
        <a:lstStyle/>
        <a:p>
          <a:r>
            <a:rPr lang="tr-TR"/>
            <a:t>Peptid aşılarında düşük immünite</a:t>
          </a:r>
          <a:endParaRPr lang="en-US"/>
        </a:p>
      </dgm:t>
    </dgm:pt>
    <dgm:pt modelId="{AA645CDB-CBAE-4766-A4C3-4254CC88BBD2}" type="parTrans" cxnId="{6D0DBF13-E1A2-4650-8E6F-65ACBB01857B}">
      <dgm:prSet/>
      <dgm:spPr/>
      <dgm:t>
        <a:bodyPr/>
        <a:lstStyle/>
        <a:p>
          <a:endParaRPr lang="en-US"/>
        </a:p>
      </dgm:t>
    </dgm:pt>
    <dgm:pt modelId="{4B548994-2BBB-443F-BD25-CD4A8E5846B0}" type="sibTrans" cxnId="{6D0DBF13-E1A2-4650-8E6F-65ACBB01857B}">
      <dgm:prSet/>
      <dgm:spPr/>
      <dgm:t>
        <a:bodyPr/>
        <a:lstStyle/>
        <a:p>
          <a:endParaRPr lang="en-US"/>
        </a:p>
      </dgm:t>
    </dgm:pt>
    <dgm:pt modelId="{AD06967B-FB08-4534-ACAC-1F658A2E922C}">
      <dgm:prSet/>
      <dgm:spPr/>
      <dgm:t>
        <a:bodyPr/>
        <a:lstStyle/>
        <a:p>
          <a:r>
            <a:rPr lang="tr-TR"/>
            <a:t>Th1 yolağını aktive edememe</a:t>
          </a:r>
          <a:endParaRPr lang="en-US"/>
        </a:p>
      </dgm:t>
    </dgm:pt>
    <dgm:pt modelId="{54E587BC-6A0F-457B-98BB-D18C2DCB9C76}" type="parTrans" cxnId="{B7BF0383-09CA-4C8B-8434-5DA5C4F5FFD9}">
      <dgm:prSet/>
      <dgm:spPr/>
      <dgm:t>
        <a:bodyPr/>
        <a:lstStyle/>
        <a:p>
          <a:endParaRPr lang="en-US"/>
        </a:p>
      </dgm:t>
    </dgm:pt>
    <dgm:pt modelId="{7C076939-3104-4CEE-BD4F-D6348938995F}" type="sibTrans" cxnId="{B7BF0383-09CA-4C8B-8434-5DA5C4F5FFD9}">
      <dgm:prSet/>
      <dgm:spPr/>
      <dgm:t>
        <a:bodyPr/>
        <a:lstStyle/>
        <a:p>
          <a:endParaRPr lang="en-US"/>
        </a:p>
      </dgm:t>
    </dgm:pt>
    <dgm:pt modelId="{C39479A8-5AF7-4CD8-8DCC-0FFF01D6A202}">
      <dgm:prSet/>
      <dgm:spPr/>
      <dgm:t>
        <a:bodyPr/>
        <a:lstStyle/>
        <a:p>
          <a:r>
            <a:rPr lang="tr-TR"/>
            <a:t>Enjeksiyon bölgesinde ciddi alerjik reaksiyonların gelişimi</a:t>
          </a:r>
          <a:endParaRPr lang="en-US"/>
        </a:p>
      </dgm:t>
    </dgm:pt>
    <dgm:pt modelId="{9AB994FF-E29B-4E97-A900-D1B4CFCEA4D4}" type="parTrans" cxnId="{59D0213A-D9BF-40D1-B23B-D5805BA45F3F}">
      <dgm:prSet/>
      <dgm:spPr/>
      <dgm:t>
        <a:bodyPr/>
        <a:lstStyle/>
        <a:p>
          <a:endParaRPr lang="en-US"/>
        </a:p>
      </dgm:t>
    </dgm:pt>
    <dgm:pt modelId="{EAE01CDA-C893-442B-BF59-17DD06988C6F}" type="sibTrans" cxnId="{59D0213A-D9BF-40D1-B23B-D5805BA45F3F}">
      <dgm:prSet/>
      <dgm:spPr/>
      <dgm:t>
        <a:bodyPr/>
        <a:lstStyle/>
        <a:p>
          <a:endParaRPr lang="en-US"/>
        </a:p>
      </dgm:t>
    </dgm:pt>
    <dgm:pt modelId="{A9288042-45E9-5246-BDA4-6480701DE41C}" type="pres">
      <dgm:prSet presAssocID="{BA380EFA-4546-48A0-9BD1-953B97F7BEBB}" presName="linear" presStyleCnt="0">
        <dgm:presLayoutVars>
          <dgm:animLvl val="lvl"/>
          <dgm:resizeHandles val="exact"/>
        </dgm:presLayoutVars>
      </dgm:prSet>
      <dgm:spPr/>
    </dgm:pt>
    <dgm:pt modelId="{FCDE120C-B7FA-E94F-A575-2D74250B1BD2}" type="pres">
      <dgm:prSet presAssocID="{AFE724E7-5594-4C05-9F23-CB68DE2AD4E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B30A5D5-E40B-084C-9763-93550C95C35A}" type="pres">
      <dgm:prSet presAssocID="{92868E80-F728-47C9-8874-7DC8DA8ED386}" presName="spacer" presStyleCnt="0"/>
      <dgm:spPr/>
    </dgm:pt>
    <dgm:pt modelId="{ECA566FE-9334-1B41-9D7A-EB175431372B}" type="pres">
      <dgm:prSet presAssocID="{6D4B3034-9917-4B50-9A05-005F9A29427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50A01E2-41F8-C34E-B7B4-6D9DFFF82524}" type="pres">
      <dgm:prSet presAssocID="{11E575D9-066F-4574-9510-5C26759B3B36}" presName="spacer" presStyleCnt="0"/>
      <dgm:spPr/>
    </dgm:pt>
    <dgm:pt modelId="{1016A319-DC90-3F43-8AFB-749015F8354C}" type="pres">
      <dgm:prSet presAssocID="{2BFF6D6C-5977-469D-8BA1-2B84F1A5E02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2C9899-1ED4-0646-9C38-2DF13F6910D3}" type="pres">
      <dgm:prSet presAssocID="{4B548994-2BBB-443F-BD25-CD4A8E5846B0}" presName="spacer" presStyleCnt="0"/>
      <dgm:spPr/>
    </dgm:pt>
    <dgm:pt modelId="{B3C3344F-9D4B-D840-B4D4-75AE08AD0C95}" type="pres">
      <dgm:prSet presAssocID="{AD06967B-FB08-4534-ACAC-1F658A2E922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3AD9EE-803A-3E4D-B9D7-8A1E46D08C86}" type="pres">
      <dgm:prSet presAssocID="{7C076939-3104-4CEE-BD4F-D6348938995F}" presName="spacer" presStyleCnt="0"/>
      <dgm:spPr/>
    </dgm:pt>
    <dgm:pt modelId="{7D0DF412-C621-C544-AE89-2638F84FC5A3}" type="pres">
      <dgm:prSet presAssocID="{C39479A8-5AF7-4CD8-8DCC-0FFF01D6A20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D0DBF13-E1A2-4650-8E6F-65ACBB01857B}" srcId="{BA380EFA-4546-48A0-9BD1-953B97F7BEBB}" destId="{2BFF6D6C-5977-469D-8BA1-2B84F1A5E025}" srcOrd="2" destOrd="0" parTransId="{AA645CDB-CBAE-4766-A4C3-4254CC88BBD2}" sibTransId="{4B548994-2BBB-443F-BD25-CD4A8E5846B0}"/>
    <dgm:cxn modelId="{D037C317-59E5-F143-951A-C34FD9B8B8D4}" type="presOf" srcId="{BA380EFA-4546-48A0-9BD1-953B97F7BEBB}" destId="{A9288042-45E9-5246-BDA4-6480701DE41C}" srcOrd="0" destOrd="0" presId="urn:microsoft.com/office/officeart/2005/8/layout/vList2"/>
    <dgm:cxn modelId="{5F48AC1D-CB53-4F43-AF81-8DBA75804CF0}" type="presOf" srcId="{2BFF6D6C-5977-469D-8BA1-2B84F1A5E025}" destId="{1016A319-DC90-3F43-8AFB-749015F8354C}" srcOrd="0" destOrd="0" presId="urn:microsoft.com/office/officeart/2005/8/layout/vList2"/>
    <dgm:cxn modelId="{90058A35-9F53-764C-A967-42E0F79F9390}" type="presOf" srcId="{AFE724E7-5594-4C05-9F23-CB68DE2AD4E9}" destId="{FCDE120C-B7FA-E94F-A575-2D74250B1BD2}" srcOrd="0" destOrd="0" presId="urn:microsoft.com/office/officeart/2005/8/layout/vList2"/>
    <dgm:cxn modelId="{59D0213A-D9BF-40D1-B23B-D5805BA45F3F}" srcId="{BA380EFA-4546-48A0-9BD1-953B97F7BEBB}" destId="{C39479A8-5AF7-4CD8-8DCC-0FFF01D6A202}" srcOrd="4" destOrd="0" parTransId="{9AB994FF-E29B-4E97-A900-D1B4CFCEA4D4}" sibTransId="{EAE01CDA-C893-442B-BF59-17DD06988C6F}"/>
    <dgm:cxn modelId="{10586372-1F78-CA4E-ABEF-27FD8D1427F5}" type="presOf" srcId="{AD06967B-FB08-4534-ACAC-1F658A2E922C}" destId="{B3C3344F-9D4B-D840-B4D4-75AE08AD0C95}" srcOrd="0" destOrd="0" presId="urn:microsoft.com/office/officeart/2005/8/layout/vList2"/>
    <dgm:cxn modelId="{B7BF0383-09CA-4C8B-8434-5DA5C4F5FFD9}" srcId="{BA380EFA-4546-48A0-9BD1-953B97F7BEBB}" destId="{AD06967B-FB08-4534-ACAC-1F658A2E922C}" srcOrd="3" destOrd="0" parTransId="{54E587BC-6A0F-457B-98BB-D18C2DCB9C76}" sibTransId="{7C076939-3104-4CEE-BD4F-D6348938995F}"/>
    <dgm:cxn modelId="{4E5CA590-432D-4648-8A8D-A61F0C782B81}" type="presOf" srcId="{6D4B3034-9917-4B50-9A05-005F9A294272}" destId="{ECA566FE-9334-1B41-9D7A-EB175431372B}" srcOrd="0" destOrd="0" presId="urn:microsoft.com/office/officeart/2005/8/layout/vList2"/>
    <dgm:cxn modelId="{483335CC-036E-440A-ACE9-D7B3AEDACEAC}" srcId="{BA380EFA-4546-48A0-9BD1-953B97F7BEBB}" destId="{6D4B3034-9917-4B50-9A05-005F9A294272}" srcOrd="1" destOrd="0" parTransId="{AD43D7B5-CCF9-48FB-AADE-63060CE6B1B6}" sibTransId="{11E575D9-066F-4574-9510-5C26759B3B36}"/>
    <dgm:cxn modelId="{73B628DE-F599-0543-BE55-901CD7C643FA}" type="presOf" srcId="{C39479A8-5AF7-4CD8-8DCC-0FFF01D6A202}" destId="{7D0DF412-C621-C544-AE89-2638F84FC5A3}" srcOrd="0" destOrd="0" presId="urn:microsoft.com/office/officeart/2005/8/layout/vList2"/>
    <dgm:cxn modelId="{046A49E0-0FE7-4A25-8C56-A722476D1A68}" srcId="{BA380EFA-4546-48A0-9BD1-953B97F7BEBB}" destId="{AFE724E7-5594-4C05-9F23-CB68DE2AD4E9}" srcOrd="0" destOrd="0" parTransId="{555A5E6E-AE06-41C7-9EF9-810438159404}" sibTransId="{92868E80-F728-47C9-8874-7DC8DA8ED386}"/>
    <dgm:cxn modelId="{B1EBF9D8-A632-824B-B2DA-1617A8587C01}" type="presParOf" srcId="{A9288042-45E9-5246-BDA4-6480701DE41C}" destId="{FCDE120C-B7FA-E94F-A575-2D74250B1BD2}" srcOrd="0" destOrd="0" presId="urn:microsoft.com/office/officeart/2005/8/layout/vList2"/>
    <dgm:cxn modelId="{23318FD3-CA4C-7143-9327-3C6D98EBA3E1}" type="presParOf" srcId="{A9288042-45E9-5246-BDA4-6480701DE41C}" destId="{FB30A5D5-E40B-084C-9763-93550C95C35A}" srcOrd="1" destOrd="0" presId="urn:microsoft.com/office/officeart/2005/8/layout/vList2"/>
    <dgm:cxn modelId="{05D5FE96-3716-B44F-ACD0-6CAA44FE50D3}" type="presParOf" srcId="{A9288042-45E9-5246-BDA4-6480701DE41C}" destId="{ECA566FE-9334-1B41-9D7A-EB175431372B}" srcOrd="2" destOrd="0" presId="urn:microsoft.com/office/officeart/2005/8/layout/vList2"/>
    <dgm:cxn modelId="{690225B0-62C2-254C-9440-AABD3470849F}" type="presParOf" srcId="{A9288042-45E9-5246-BDA4-6480701DE41C}" destId="{650A01E2-41F8-C34E-B7B4-6D9DFFF82524}" srcOrd="3" destOrd="0" presId="urn:microsoft.com/office/officeart/2005/8/layout/vList2"/>
    <dgm:cxn modelId="{246FEC32-6C05-4A42-B585-73CA252D848D}" type="presParOf" srcId="{A9288042-45E9-5246-BDA4-6480701DE41C}" destId="{1016A319-DC90-3F43-8AFB-749015F8354C}" srcOrd="4" destOrd="0" presId="urn:microsoft.com/office/officeart/2005/8/layout/vList2"/>
    <dgm:cxn modelId="{2640AFF2-EC0B-EF4A-BFB7-296FB7B036F8}" type="presParOf" srcId="{A9288042-45E9-5246-BDA4-6480701DE41C}" destId="{C22C9899-1ED4-0646-9C38-2DF13F6910D3}" srcOrd="5" destOrd="0" presId="urn:microsoft.com/office/officeart/2005/8/layout/vList2"/>
    <dgm:cxn modelId="{2B8497B6-4A2A-FA4F-8986-EB7A67EF949E}" type="presParOf" srcId="{A9288042-45E9-5246-BDA4-6480701DE41C}" destId="{B3C3344F-9D4B-D840-B4D4-75AE08AD0C95}" srcOrd="6" destOrd="0" presId="urn:microsoft.com/office/officeart/2005/8/layout/vList2"/>
    <dgm:cxn modelId="{AD15E3BE-88A0-A04A-9F0C-CFFB50A33255}" type="presParOf" srcId="{A9288042-45E9-5246-BDA4-6480701DE41C}" destId="{213AD9EE-803A-3E4D-B9D7-8A1E46D08C86}" srcOrd="7" destOrd="0" presId="urn:microsoft.com/office/officeart/2005/8/layout/vList2"/>
    <dgm:cxn modelId="{3D81C1A0-FDF1-384F-BFBF-9B4E89D065CB}" type="presParOf" srcId="{A9288042-45E9-5246-BDA4-6480701DE41C}" destId="{7D0DF412-C621-C544-AE89-2638F84FC5A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22152D-9B6E-4055-BEE0-4B21036FDAA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B763F50-4A87-4BFB-86DA-6B075FFA969E}">
      <dgm:prSet/>
      <dgm:spPr/>
      <dgm:t>
        <a:bodyPr/>
        <a:lstStyle/>
        <a:p>
          <a:r>
            <a:rPr lang="tr-TR"/>
            <a:t>Aşı çalışmalarında nanopartiküller iki amaçla kullanılır:</a:t>
          </a:r>
          <a:endParaRPr lang="en-US"/>
        </a:p>
      </dgm:t>
    </dgm:pt>
    <dgm:pt modelId="{B731C935-8C1C-4B38-8F4D-D7A7FD59FB9D}" type="parTrans" cxnId="{6EA41C37-C6B6-43F9-887B-19337190C47A}">
      <dgm:prSet/>
      <dgm:spPr/>
      <dgm:t>
        <a:bodyPr/>
        <a:lstStyle/>
        <a:p>
          <a:endParaRPr lang="en-US"/>
        </a:p>
      </dgm:t>
    </dgm:pt>
    <dgm:pt modelId="{4297D77B-0734-4525-A394-8AE85CFC2555}" type="sibTrans" cxnId="{6EA41C37-C6B6-43F9-887B-19337190C47A}">
      <dgm:prSet/>
      <dgm:spPr/>
      <dgm:t>
        <a:bodyPr/>
        <a:lstStyle/>
        <a:p>
          <a:endParaRPr lang="en-US"/>
        </a:p>
      </dgm:t>
    </dgm:pt>
    <dgm:pt modelId="{4D92F82B-2B46-42CB-8BAD-88106688E31E}">
      <dgm:prSet/>
      <dgm:spPr/>
      <dgm:t>
        <a:bodyPr/>
        <a:lstStyle/>
        <a:p>
          <a:r>
            <a:rPr lang="tr-TR"/>
            <a:t>1. Antijenlerin aktif ve pasif olarak taşınmasını sağlayan araçlar</a:t>
          </a:r>
          <a:endParaRPr lang="en-US"/>
        </a:p>
      </dgm:t>
    </dgm:pt>
    <dgm:pt modelId="{72C2979F-3374-4A7A-9531-6F7E1B317777}" type="parTrans" cxnId="{0E8A94DA-0623-4035-8B49-4A0230D84E98}">
      <dgm:prSet/>
      <dgm:spPr/>
      <dgm:t>
        <a:bodyPr/>
        <a:lstStyle/>
        <a:p>
          <a:endParaRPr lang="en-US"/>
        </a:p>
      </dgm:t>
    </dgm:pt>
    <dgm:pt modelId="{3F815D18-8B89-4522-B07B-BC741CD2A605}" type="sibTrans" cxnId="{0E8A94DA-0623-4035-8B49-4A0230D84E98}">
      <dgm:prSet/>
      <dgm:spPr/>
      <dgm:t>
        <a:bodyPr/>
        <a:lstStyle/>
        <a:p>
          <a:endParaRPr lang="en-US"/>
        </a:p>
      </dgm:t>
    </dgm:pt>
    <dgm:pt modelId="{42203739-B010-4575-8868-D9B84892FA5E}">
      <dgm:prSet/>
      <dgm:spPr/>
      <dgm:t>
        <a:bodyPr/>
        <a:lstStyle/>
        <a:p>
          <a:r>
            <a:rPr lang="tr-TR"/>
            <a:t>2. Antijenik özellik göstererek immün sistemi tetikleyebilecek adjuvanlar</a:t>
          </a:r>
          <a:endParaRPr lang="en-US"/>
        </a:p>
      </dgm:t>
    </dgm:pt>
    <dgm:pt modelId="{F8AE7661-CD8F-400C-A385-D1C51B00082C}" type="parTrans" cxnId="{35042F15-48C8-4CDA-BF6C-E37AB9826109}">
      <dgm:prSet/>
      <dgm:spPr/>
      <dgm:t>
        <a:bodyPr/>
        <a:lstStyle/>
        <a:p>
          <a:endParaRPr lang="en-US"/>
        </a:p>
      </dgm:t>
    </dgm:pt>
    <dgm:pt modelId="{87ABE8A1-5F12-4752-A69C-C60ABDD3F5E0}" type="sibTrans" cxnId="{35042F15-48C8-4CDA-BF6C-E37AB9826109}">
      <dgm:prSet/>
      <dgm:spPr/>
      <dgm:t>
        <a:bodyPr/>
        <a:lstStyle/>
        <a:p>
          <a:endParaRPr lang="en-US"/>
        </a:p>
      </dgm:t>
    </dgm:pt>
    <dgm:pt modelId="{7CB7E773-005B-5A4B-BCB8-E83B4798E4E1}" type="pres">
      <dgm:prSet presAssocID="{3F22152D-9B6E-4055-BEE0-4B21036FDAA4}" presName="linear" presStyleCnt="0">
        <dgm:presLayoutVars>
          <dgm:animLvl val="lvl"/>
          <dgm:resizeHandles val="exact"/>
        </dgm:presLayoutVars>
      </dgm:prSet>
      <dgm:spPr/>
    </dgm:pt>
    <dgm:pt modelId="{29C35985-CAC7-0844-B561-6CD7A1537DD4}" type="pres">
      <dgm:prSet presAssocID="{4B763F50-4A87-4BFB-86DA-6B075FFA96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AC8D48-4F42-834A-BF23-7590F56CE589}" type="pres">
      <dgm:prSet presAssocID="{4297D77B-0734-4525-A394-8AE85CFC2555}" presName="spacer" presStyleCnt="0"/>
      <dgm:spPr/>
    </dgm:pt>
    <dgm:pt modelId="{B0DAC020-70AF-0545-ABD8-3ADFCE474B97}" type="pres">
      <dgm:prSet presAssocID="{4D92F82B-2B46-42CB-8BAD-88106688E3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DE42251-86D3-C04E-9C9C-8494F7B8A38E}" type="pres">
      <dgm:prSet presAssocID="{3F815D18-8B89-4522-B07B-BC741CD2A605}" presName="spacer" presStyleCnt="0"/>
      <dgm:spPr/>
    </dgm:pt>
    <dgm:pt modelId="{3B8C9A05-59D9-5F4A-A273-75E6CE9ED0C9}" type="pres">
      <dgm:prSet presAssocID="{42203739-B010-4575-8868-D9B84892FA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042F15-48C8-4CDA-BF6C-E37AB9826109}" srcId="{3F22152D-9B6E-4055-BEE0-4B21036FDAA4}" destId="{42203739-B010-4575-8868-D9B84892FA5E}" srcOrd="2" destOrd="0" parTransId="{F8AE7661-CD8F-400C-A385-D1C51B00082C}" sibTransId="{87ABE8A1-5F12-4752-A69C-C60ABDD3F5E0}"/>
    <dgm:cxn modelId="{C3EFC416-7407-CA41-9030-1AFAEA9DF8A5}" type="presOf" srcId="{4D92F82B-2B46-42CB-8BAD-88106688E31E}" destId="{B0DAC020-70AF-0545-ABD8-3ADFCE474B97}" srcOrd="0" destOrd="0" presId="urn:microsoft.com/office/officeart/2005/8/layout/vList2"/>
    <dgm:cxn modelId="{6EA41C37-C6B6-43F9-887B-19337190C47A}" srcId="{3F22152D-9B6E-4055-BEE0-4B21036FDAA4}" destId="{4B763F50-4A87-4BFB-86DA-6B075FFA969E}" srcOrd="0" destOrd="0" parTransId="{B731C935-8C1C-4B38-8F4D-D7A7FD59FB9D}" sibTransId="{4297D77B-0734-4525-A394-8AE85CFC2555}"/>
    <dgm:cxn modelId="{CE9C7770-D005-7E43-B620-575DEE4F6A4C}" type="presOf" srcId="{4B763F50-4A87-4BFB-86DA-6B075FFA969E}" destId="{29C35985-CAC7-0844-B561-6CD7A1537DD4}" srcOrd="0" destOrd="0" presId="urn:microsoft.com/office/officeart/2005/8/layout/vList2"/>
    <dgm:cxn modelId="{9184167E-2CF7-A242-A16F-DC56957B9E6F}" type="presOf" srcId="{42203739-B010-4575-8868-D9B84892FA5E}" destId="{3B8C9A05-59D9-5F4A-A273-75E6CE9ED0C9}" srcOrd="0" destOrd="0" presId="urn:microsoft.com/office/officeart/2005/8/layout/vList2"/>
    <dgm:cxn modelId="{0E8A94DA-0623-4035-8B49-4A0230D84E98}" srcId="{3F22152D-9B6E-4055-BEE0-4B21036FDAA4}" destId="{4D92F82B-2B46-42CB-8BAD-88106688E31E}" srcOrd="1" destOrd="0" parTransId="{72C2979F-3374-4A7A-9531-6F7E1B317777}" sibTransId="{3F815D18-8B89-4522-B07B-BC741CD2A605}"/>
    <dgm:cxn modelId="{71385DE7-9626-1546-94AB-0EDF2BF4E62B}" type="presOf" srcId="{3F22152D-9B6E-4055-BEE0-4B21036FDAA4}" destId="{7CB7E773-005B-5A4B-BCB8-E83B4798E4E1}" srcOrd="0" destOrd="0" presId="urn:microsoft.com/office/officeart/2005/8/layout/vList2"/>
    <dgm:cxn modelId="{0A1C1DE8-C68D-7F4A-9355-E975A7A8A17B}" type="presParOf" srcId="{7CB7E773-005B-5A4B-BCB8-E83B4798E4E1}" destId="{29C35985-CAC7-0844-B561-6CD7A1537DD4}" srcOrd="0" destOrd="0" presId="urn:microsoft.com/office/officeart/2005/8/layout/vList2"/>
    <dgm:cxn modelId="{B542259C-A5D3-4E43-B0A3-EDA52EEA5BF5}" type="presParOf" srcId="{7CB7E773-005B-5A4B-BCB8-E83B4798E4E1}" destId="{99AC8D48-4F42-834A-BF23-7590F56CE589}" srcOrd="1" destOrd="0" presId="urn:microsoft.com/office/officeart/2005/8/layout/vList2"/>
    <dgm:cxn modelId="{89D01926-CAF6-F645-9E84-7D1819FD6D4F}" type="presParOf" srcId="{7CB7E773-005B-5A4B-BCB8-E83B4798E4E1}" destId="{B0DAC020-70AF-0545-ABD8-3ADFCE474B97}" srcOrd="2" destOrd="0" presId="urn:microsoft.com/office/officeart/2005/8/layout/vList2"/>
    <dgm:cxn modelId="{AA0B83E6-8244-3643-A31F-5186742CFB04}" type="presParOf" srcId="{7CB7E773-005B-5A4B-BCB8-E83B4798E4E1}" destId="{EDE42251-86D3-C04E-9C9C-8494F7B8A38E}" srcOrd="3" destOrd="0" presId="urn:microsoft.com/office/officeart/2005/8/layout/vList2"/>
    <dgm:cxn modelId="{D3885E04-4758-1C4B-B11D-42D782DF39E3}" type="presParOf" srcId="{7CB7E773-005B-5A4B-BCB8-E83B4798E4E1}" destId="{3B8C9A05-59D9-5F4A-A273-75E6CE9ED0C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B81470-CD72-4EFA-BB4D-40D4F157682E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9E5E696-97BB-4AE8-B3EF-64AE674BCE76}">
      <dgm:prSet/>
      <dgm:spPr/>
      <dgm:t>
        <a:bodyPr/>
        <a:lstStyle/>
        <a:p>
          <a:r>
            <a:rPr lang="tr-TR"/>
            <a:t>1. Antijenlerin nanotaşıyıcıların içerisine enkapsülasyonu antijenik degredasyonu önler ve antijen stabilitesini arttırır</a:t>
          </a:r>
          <a:endParaRPr lang="en-US"/>
        </a:p>
      </dgm:t>
    </dgm:pt>
    <dgm:pt modelId="{8F61D844-E93A-4898-96CE-81DCDB2CA9AE}" type="parTrans" cxnId="{16DAB220-EFDB-4A4D-B37E-FD56B4CB65FF}">
      <dgm:prSet/>
      <dgm:spPr/>
      <dgm:t>
        <a:bodyPr/>
        <a:lstStyle/>
        <a:p>
          <a:endParaRPr lang="en-US"/>
        </a:p>
      </dgm:t>
    </dgm:pt>
    <dgm:pt modelId="{FC3FA38E-366A-4032-BD41-5F8E74FEE762}" type="sibTrans" cxnId="{16DAB220-EFDB-4A4D-B37E-FD56B4CB65FF}">
      <dgm:prSet/>
      <dgm:spPr/>
      <dgm:t>
        <a:bodyPr/>
        <a:lstStyle/>
        <a:p>
          <a:endParaRPr lang="en-US"/>
        </a:p>
      </dgm:t>
    </dgm:pt>
    <dgm:pt modelId="{B21764EE-40F0-43B7-A981-18611B63E435}">
      <dgm:prSet/>
      <dgm:spPr/>
      <dgm:t>
        <a:bodyPr/>
        <a:lstStyle/>
        <a:p>
          <a:r>
            <a:rPr lang="tr-TR"/>
            <a:t>2. Antijenlerin ve adjuvanların eş zamanlı enkapsülasyonu sağlanabilir</a:t>
          </a:r>
          <a:endParaRPr lang="en-US"/>
        </a:p>
      </dgm:t>
    </dgm:pt>
    <dgm:pt modelId="{664174CA-487C-4494-8C92-C0F90092F3DA}" type="parTrans" cxnId="{9724FD83-67F0-42A0-A058-752098205440}">
      <dgm:prSet/>
      <dgm:spPr/>
      <dgm:t>
        <a:bodyPr/>
        <a:lstStyle/>
        <a:p>
          <a:endParaRPr lang="en-US"/>
        </a:p>
      </dgm:t>
    </dgm:pt>
    <dgm:pt modelId="{4BB1159C-51CE-49F7-B1AE-A1D591BB4E1F}" type="sibTrans" cxnId="{9724FD83-67F0-42A0-A058-752098205440}">
      <dgm:prSet/>
      <dgm:spPr/>
      <dgm:t>
        <a:bodyPr/>
        <a:lstStyle/>
        <a:p>
          <a:endParaRPr lang="en-US"/>
        </a:p>
      </dgm:t>
    </dgm:pt>
    <dgm:pt modelId="{00A79DEB-9CB2-49F6-AC24-B61B3DDA4A6D}">
      <dgm:prSet/>
      <dgm:spPr/>
      <dgm:t>
        <a:bodyPr/>
        <a:lstStyle/>
        <a:p>
          <a:r>
            <a:rPr lang="tr-TR"/>
            <a:t>3. Nanopartiküller ASH’lar tarafından yüksek düzeyde alınabilir ve antijenler işlenebilir </a:t>
          </a:r>
          <a:endParaRPr lang="en-US"/>
        </a:p>
      </dgm:t>
    </dgm:pt>
    <dgm:pt modelId="{A8C81114-C620-493F-9A62-E578FEAB6473}" type="parTrans" cxnId="{BB685228-613D-4C7E-8605-DCBB48A392FD}">
      <dgm:prSet/>
      <dgm:spPr/>
      <dgm:t>
        <a:bodyPr/>
        <a:lstStyle/>
        <a:p>
          <a:endParaRPr lang="en-US"/>
        </a:p>
      </dgm:t>
    </dgm:pt>
    <dgm:pt modelId="{1593FF6B-C576-4D97-90EB-FFA64B7B6A6B}" type="sibTrans" cxnId="{BB685228-613D-4C7E-8605-DCBB48A392FD}">
      <dgm:prSet/>
      <dgm:spPr/>
      <dgm:t>
        <a:bodyPr/>
        <a:lstStyle/>
        <a:p>
          <a:endParaRPr lang="en-US"/>
        </a:p>
      </dgm:t>
    </dgm:pt>
    <dgm:pt modelId="{90D4EDAE-5649-44F6-B916-D23AACC5D94C}">
      <dgm:prSet/>
      <dgm:spPr/>
      <dgm:t>
        <a:bodyPr/>
        <a:lstStyle/>
        <a:p>
          <a:r>
            <a:rPr lang="tr-TR"/>
            <a:t>4. Çapraz reaksiyonu mümkün kılar ve böylece sitotoksik T hücreleri aktive eder. </a:t>
          </a:r>
          <a:endParaRPr lang="en-US"/>
        </a:p>
      </dgm:t>
    </dgm:pt>
    <dgm:pt modelId="{AA026C42-91C6-4CED-BB7B-D44A0407BC08}" type="parTrans" cxnId="{7DBDE386-3A47-4943-B93A-F3705E921209}">
      <dgm:prSet/>
      <dgm:spPr/>
      <dgm:t>
        <a:bodyPr/>
        <a:lstStyle/>
        <a:p>
          <a:endParaRPr lang="en-US"/>
        </a:p>
      </dgm:t>
    </dgm:pt>
    <dgm:pt modelId="{74F379B0-D4A7-4F2B-932F-EF299E2461AC}" type="sibTrans" cxnId="{7DBDE386-3A47-4943-B93A-F3705E921209}">
      <dgm:prSet/>
      <dgm:spPr/>
      <dgm:t>
        <a:bodyPr/>
        <a:lstStyle/>
        <a:p>
          <a:endParaRPr lang="en-US"/>
        </a:p>
      </dgm:t>
    </dgm:pt>
    <dgm:pt modelId="{F63ECD8B-EA00-4112-909D-AEF17AA841BA}">
      <dgm:prSet/>
      <dgm:spPr/>
      <dgm:t>
        <a:bodyPr/>
        <a:lstStyle/>
        <a:p>
          <a:r>
            <a:rPr lang="tr-TR"/>
            <a:t>5. Yüzeyleri modifiye edilerek lenfoid organlara yönlendirilebilirler. </a:t>
          </a:r>
          <a:endParaRPr lang="en-US"/>
        </a:p>
      </dgm:t>
    </dgm:pt>
    <dgm:pt modelId="{5B1407A7-AED3-4333-8F9C-E5BFCB9E14A8}" type="parTrans" cxnId="{F409604B-5AC7-4450-8A4D-9960D7AAD039}">
      <dgm:prSet/>
      <dgm:spPr/>
      <dgm:t>
        <a:bodyPr/>
        <a:lstStyle/>
        <a:p>
          <a:endParaRPr lang="en-US"/>
        </a:p>
      </dgm:t>
    </dgm:pt>
    <dgm:pt modelId="{B8E303C1-C7BC-4015-9B69-C1111F8E6077}" type="sibTrans" cxnId="{F409604B-5AC7-4450-8A4D-9960D7AAD039}">
      <dgm:prSet/>
      <dgm:spPr/>
      <dgm:t>
        <a:bodyPr/>
        <a:lstStyle/>
        <a:p>
          <a:endParaRPr lang="en-US"/>
        </a:p>
      </dgm:t>
    </dgm:pt>
    <dgm:pt modelId="{E2CE5F88-7C9D-4740-A096-7B183CFCD735}" type="pres">
      <dgm:prSet presAssocID="{B3B81470-CD72-4EFA-BB4D-40D4F157682E}" presName="vert0" presStyleCnt="0">
        <dgm:presLayoutVars>
          <dgm:dir/>
          <dgm:animOne val="branch"/>
          <dgm:animLvl val="lvl"/>
        </dgm:presLayoutVars>
      </dgm:prSet>
      <dgm:spPr/>
    </dgm:pt>
    <dgm:pt modelId="{374F4939-9895-CA42-92DC-21B609EFE8D1}" type="pres">
      <dgm:prSet presAssocID="{C9E5E696-97BB-4AE8-B3EF-64AE674BCE76}" presName="thickLine" presStyleLbl="alignNode1" presStyleIdx="0" presStyleCnt="5"/>
      <dgm:spPr/>
    </dgm:pt>
    <dgm:pt modelId="{0D78FB65-B029-7740-BB9E-CF4156C76442}" type="pres">
      <dgm:prSet presAssocID="{C9E5E696-97BB-4AE8-B3EF-64AE674BCE76}" presName="horz1" presStyleCnt="0"/>
      <dgm:spPr/>
    </dgm:pt>
    <dgm:pt modelId="{1E9FB6C8-324D-434F-8DDB-B02DD0491FC1}" type="pres">
      <dgm:prSet presAssocID="{C9E5E696-97BB-4AE8-B3EF-64AE674BCE76}" presName="tx1" presStyleLbl="revTx" presStyleIdx="0" presStyleCnt="5"/>
      <dgm:spPr/>
    </dgm:pt>
    <dgm:pt modelId="{88884CF9-D6AD-2A43-A219-A0CF79469308}" type="pres">
      <dgm:prSet presAssocID="{C9E5E696-97BB-4AE8-B3EF-64AE674BCE76}" presName="vert1" presStyleCnt="0"/>
      <dgm:spPr/>
    </dgm:pt>
    <dgm:pt modelId="{D35D5CBD-6693-1E46-8B67-C3D34B994C63}" type="pres">
      <dgm:prSet presAssocID="{B21764EE-40F0-43B7-A981-18611B63E435}" presName="thickLine" presStyleLbl="alignNode1" presStyleIdx="1" presStyleCnt="5"/>
      <dgm:spPr/>
    </dgm:pt>
    <dgm:pt modelId="{CC264187-9C88-8D49-9DA7-A0C9AB69D895}" type="pres">
      <dgm:prSet presAssocID="{B21764EE-40F0-43B7-A981-18611B63E435}" presName="horz1" presStyleCnt="0"/>
      <dgm:spPr/>
    </dgm:pt>
    <dgm:pt modelId="{F00EADB6-CA4C-ED40-8E76-79F6ACC1C284}" type="pres">
      <dgm:prSet presAssocID="{B21764EE-40F0-43B7-A981-18611B63E435}" presName="tx1" presStyleLbl="revTx" presStyleIdx="1" presStyleCnt="5"/>
      <dgm:spPr/>
    </dgm:pt>
    <dgm:pt modelId="{48BB052B-EBBD-D140-BF13-BA576DFFBC79}" type="pres">
      <dgm:prSet presAssocID="{B21764EE-40F0-43B7-A981-18611B63E435}" presName="vert1" presStyleCnt="0"/>
      <dgm:spPr/>
    </dgm:pt>
    <dgm:pt modelId="{817A136C-DBF2-F34F-A3AC-A482BAD28234}" type="pres">
      <dgm:prSet presAssocID="{00A79DEB-9CB2-49F6-AC24-B61B3DDA4A6D}" presName="thickLine" presStyleLbl="alignNode1" presStyleIdx="2" presStyleCnt="5"/>
      <dgm:spPr/>
    </dgm:pt>
    <dgm:pt modelId="{B7679CC3-FC55-4643-91CF-6C760F03D181}" type="pres">
      <dgm:prSet presAssocID="{00A79DEB-9CB2-49F6-AC24-B61B3DDA4A6D}" presName="horz1" presStyleCnt="0"/>
      <dgm:spPr/>
    </dgm:pt>
    <dgm:pt modelId="{DC3C6CB5-F0D4-F144-BE9D-7715E348B256}" type="pres">
      <dgm:prSet presAssocID="{00A79DEB-9CB2-49F6-AC24-B61B3DDA4A6D}" presName="tx1" presStyleLbl="revTx" presStyleIdx="2" presStyleCnt="5"/>
      <dgm:spPr/>
    </dgm:pt>
    <dgm:pt modelId="{E26A3EC2-ACD9-2540-8F01-C0B6A127E5F2}" type="pres">
      <dgm:prSet presAssocID="{00A79DEB-9CB2-49F6-AC24-B61B3DDA4A6D}" presName="vert1" presStyleCnt="0"/>
      <dgm:spPr/>
    </dgm:pt>
    <dgm:pt modelId="{1FEFED68-1A88-7548-A480-7C2439530313}" type="pres">
      <dgm:prSet presAssocID="{90D4EDAE-5649-44F6-B916-D23AACC5D94C}" presName="thickLine" presStyleLbl="alignNode1" presStyleIdx="3" presStyleCnt="5"/>
      <dgm:spPr/>
    </dgm:pt>
    <dgm:pt modelId="{18EDDBB3-8996-D444-835E-AC2457715917}" type="pres">
      <dgm:prSet presAssocID="{90D4EDAE-5649-44F6-B916-D23AACC5D94C}" presName="horz1" presStyleCnt="0"/>
      <dgm:spPr/>
    </dgm:pt>
    <dgm:pt modelId="{A2F174CD-DD2E-0E45-9CB1-3129D44E5155}" type="pres">
      <dgm:prSet presAssocID="{90D4EDAE-5649-44F6-B916-D23AACC5D94C}" presName="tx1" presStyleLbl="revTx" presStyleIdx="3" presStyleCnt="5"/>
      <dgm:spPr/>
    </dgm:pt>
    <dgm:pt modelId="{64521898-67A2-1D48-A7F5-B4B046F13ECF}" type="pres">
      <dgm:prSet presAssocID="{90D4EDAE-5649-44F6-B916-D23AACC5D94C}" presName="vert1" presStyleCnt="0"/>
      <dgm:spPr/>
    </dgm:pt>
    <dgm:pt modelId="{3C21A75B-99BE-7F43-A8E6-6996F2BF7D3E}" type="pres">
      <dgm:prSet presAssocID="{F63ECD8B-EA00-4112-909D-AEF17AA841BA}" presName="thickLine" presStyleLbl="alignNode1" presStyleIdx="4" presStyleCnt="5"/>
      <dgm:spPr/>
    </dgm:pt>
    <dgm:pt modelId="{D1E700F4-76BC-8347-8579-048563AD48D4}" type="pres">
      <dgm:prSet presAssocID="{F63ECD8B-EA00-4112-909D-AEF17AA841BA}" presName="horz1" presStyleCnt="0"/>
      <dgm:spPr/>
    </dgm:pt>
    <dgm:pt modelId="{87DCFB67-8DFA-6045-91C9-1216748E24AE}" type="pres">
      <dgm:prSet presAssocID="{F63ECD8B-EA00-4112-909D-AEF17AA841BA}" presName="tx1" presStyleLbl="revTx" presStyleIdx="4" presStyleCnt="5"/>
      <dgm:spPr/>
    </dgm:pt>
    <dgm:pt modelId="{B96C4929-E012-4147-BC1C-46FB216E7669}" type="pres">
      <dgm:prSet presAssocID="{F63ECD8B-EA00-4112-909D-AEF17AA841BA}" presName="vert1" presStyleCnt="0"/>
      <dgm:spPr/>
    </dgm:pt>
  </dgm:ptLst>
  <dgm:cxnLst>
    <dgm:cxn modelId="{16DAB220-EFDB-4A4D-B37E-FD56B4CB65FF}" srcId="{B3B81470-CD72-4EFA-BB4D-40D4F157682E}" destId="{C9E5E696-97BB-4AE8-B3EF-64AE674BCE76}" srcOrd="0" destOrd="0" parTransId="{8F61D844-E93A-4898-96CE-81DCDB2CA9AE}" sibTransId="{FC3FA38E-366A-4032-BD41-5F8E74FEE762}"/>
    <dgm:cxn modelId="{BB685228-613D-4C7E-8605-DCBB48A392FD}" srcId="{B3B81470-CD72-4EFA-BB4D-40D4F157682E}" destId="{00A79DEB-9CB2-49F6-AC24-B61B3DDA4A6D}" srcOrd="2" destOrd="0" parTransId="{A8C81114-C620-493F-9A62-E578FEAB6473}" sibTransId="{1593FF6B-C576-4D97-90EB-FFA64B7B6A6B}"/>
    <dgm:cxn modelId="{5D213C44-8155-5548-A154-876A451EFEA5}" type="presOf" srcId="{C9E5E696-97BB-4AE8-B3EF-64AE674BCE76}" destId="{1E9FB6C8-324D-434F-8DDB-B02DD0491FC1}" srcOrd="0" destOrd="0" presId="urn:microsoft.com/office/officeart/2008/layout/LinedList"/>
    <dgm:cxn modelId="{057ACF46-CF7B-B940-B2D6-63F06166BCAD}" type="presOf" srcId="{F63ECD8B-EA00-4112-909D-AEF17AA841BA}" destId="{87DCFB67-8DFA-6045-91C9-1216748E24AE}" srcOrd="0" destOrd="0" presId="urn:microsoft.com/office/officeart/2008/layout/LinedList"/>
    <dgm:cxn modelId="{F409604B-5AC7-4450-8A4D-9960D7AAD039}" srcId="{B3B81470-CD72-4EFA-BB4D-40D4F157682E}" destId="{F63ECD8B-EA00-4112-909D-AEF17AA841BA}" srcOrd="4" destOrd="0" parTransId="{5B1407A7-AED3-4333-8F9C-E5BFCB9E14A8}" sibTransId="{B8E303C1-C7BC-4015-9B69-C1111F8E6077}"/>
    <dgm:cxn modelId="{D62F1B5A-E617-0D43-BFB9-20B02852D033}" type="presOf" srcId="{B21764EE-40F0-43B7-A981-18611B63E435}" destId="{F00EADB6-CA4C-ED40-8E76-79F6ACC1C284}" srcOrd="0" destOrd="0" presId="urn:microsoft.com/office/officeart/2008/layout/LinedList"/>
    <dgm:cxn modelId="{6524EF74-AA0A-FB46-B400-3FD455917F26}" type="presOf" srcId="{00A79DEB-9CB2-49F6-AC24-B61B3DDA4A6D}" destId="{DC3C6CB5-F0D4-F144-BE9D-7715E348B256}" srcOrd="0" destOrd="0" presId="urn:microsoft.com/office/officeart/2008/layout/LinedList"/>
    <dgm:cxn modelId="{9724FD83-67F0-42A0-A058-752098205440}" srcId="{B3B81470-CD72-4EFA-BB4D-40D4F157682E}" destId="{B21764EE-40F0-43B7-A981-18611B63E435}" srcOrd="1" destOrd="0" parTransId="{664174CA-487C-4494-8C92-C0F90092F3DA}" sibTransId="{4BB1159C-51CE-49F7-B1AE-A1D591BB4E1F}"/>
    <dgm:cxn modelId="{E1191985-106B-9A42-A60C-091128DBE4F1}" type="presOf" srcId="{90D4EDAE-5649-44F6-B916-D23AACC5D94C}" destId="{A2F174CD-DD2E-0E45-9CB1-3129D44E5155}" srcOrd="0" destOrd="0" presId="urn:microsoft.com/office/officeart/2008/layout/LinedList"/>
    <dgm:cxn modelId="{7DBDE386-3A47-4943-B93A-F3705E921209}" srcId="{B3B81470-CD72-4EFA-BB4D-40D4F157682E}" destId="{90D4EDAE-5649-44F6-B916-D23AACC5D94C}" srcOrd="3" destOrd="0" parTransId="{AA026C42-91C6-4CED-BB7B-D44A0407BC08}" sibTransId="{74F379B0-D4A7-4F2B-932F-EF299E2461AC}"/>
    <dgm:cxn modelId="{6C7EB2F3-EF99-DE4C-BE8A-CF170374DD7F}" type="presOf" srcId="{B3B81470-CD72-4EFA-BB4D-40D4F157682E}" destId="{E2CE5F88-7C9D-4740-A096-7B183CFCD735}" srcOrd="0" destOrd="0" presId="urn:microsoft.com/office/officeart/2008/layout/LinedList"/>
    <dgm:cxn modelId="{3BE3F6C1-A6C3-594F-8327-4B76D2DE546F}" type="presParOf" srcId="{E2CE5F88-7C9D-4740-A096-7B183CFCD735}" destId="{374F4939-9895-CA42-92DC-21B609EFE8D1}" srcOrd="0" destOrd="0" presId="urn:microsoft.com/office/officeart/2008/layout/LinedList"/>
    <dgm:cxn modelId="{4991B55E-891A-3446-8AFA-749D29C6EA37}" type="presParOf" srcId="{E2CE5F88-7C9D-4740-A096-7B183CFCD735}" destId="{0D78FB65-B029-7740-BB9E-CF4156C76442}" srcOrd="1" destOrd="0" presId="urn:microsoft.com/office/officeart/2008/layout/LinedList"/>
    <dgm:cxn modelId="{9E8C217F-FA10-094C-8480-646E030404D2}" type="presParOf" srcId="{0D78FB65-B029-7740-BB9E-CF4156C76442}" destId="{1E9FB6C8-324D-434F-8DDB-B02DD0491FC1}" srcOrd="0" destOrd="0" presId="urn:microsoft.com/office/officeart/2008/layout/LinedList"/>
    <dgm:cxn modelId="{750CAFCE-F121-EF42-A1E4-05F5D44B1260}" type="presParOf" srcId="{0D78FB65-B029-7740-BB9E-CF4156C76442}" destId="{88884CF9-D6AD-2A43-A219-A0CF79469308}" srcOrd="1" destOrd="0" presId="urn:microsoft.com/office/officeart/2008/layout/LinedList"/>
    <dgm:cxn modelId="{C621B7BC-5DCE-0544-8066-2B5679CF95E8}" type="presParOf" srcId="{E2CE5F88-7C9D-4740-A096-7B183CFCD735}" destId="{D35D5CBD-6693-1E46-8B67-C3D34B994C63}" srcOrd="2" destOrd="0" presId="urn:microsoft.com/office/officeart/2008/layout/LinedList"/>
    <dgm:cxn modelId="{FEF3E568-BED6-6342-90F6-B39526EBBC1D}" type="presParOf" srcId="{E2CE5F88-7C9D-4740-A096-7B183CFCD735}" destId="{CC264187-9C88-8D49-9DA7-A0C9AB69D895}" srcOrd="3" destOrd="0" presId="urn:microsoft.com/office/officeart/2008/layout/LinedList"/>
    <dgm:cxn modelId="{AFA148D2-9C22-774F-8C87-51B1835E09A4}" type="presParOf" srcId="{CC264187-9C88-8D49-9DA7-A0C9AB69D895}" destId="{F00EADB6-CA4C-ED40-8E76-79F6ACC1C284}" srcOrd="0" destOrd="0" presId="urn:microsoft.com/office/officeart/2008/layout/LinedList"/>
    <dgm:cxn modelId="{1365C35B-46D0-574B-848E-0013DB7E488D}" type="presParOf" srcId="{CC264187-9C88-8D49-9DA7-A0C9AB69D895}" destId="{48BB052B-EBBD-D140-BF13-BA576DFFBC79}" srcOrd="1" destOrd="0" presId="urn:microsoft.com/office/officeart/2008/layout/LinedList"/>
    <dgm:cxn modelId="{09C5FD2A-2DE7-284F-A3AF-7CEF2068B023}" type="presParOf" srcId="{E2CE5F88-7C9D-4740-A096-7B183CFCD735}" destId="{817A136C-DBF2-F34F-A3AC-A482BAD28234}" srcOrd="4" destOrd="0" presId="urn:microsoft.com/office/officeart/2008/layout/LinedList"/>
    <dgm:cxn modelId="{D4D3F28E-26EE-C841-9B11-99D3B52D68BF}" type="presParOf" srcId="{E2CE5F88-7C9D-4740-A096-7B183CFCD735}" destId="{B7679CC3-FC55-4643-91CF-6C760F03D181}" srcOrd="5" destOrd="0" presId="urn:microsoft.com/office/officeart/2008/layout/LinedList"/>
    <dgm:cxn modelId="{CEEBB601-1CC1-7D44-ADDE-38C73615DAA5}" type="presParOf" srcId="{B7679CC3-FC55-4643-91CF-6C760F03D181}" destId="{DC3C6CB5-F0D4-F144-BE9D-7715E348B256}" srcOrd="0" destOrd="0" presId="urn:microsoft.com/office/officeart/2008/layout/LinedList"/>
    <dgm:cxn modelId="{EF9BAB53-23A3-624E-B652-1227FDBE8C1C}" type="presParOf" srcId="{B7679CC3-FC55-4643-91CF-6C760F03D181}" destId="{E26A3EC2-ACD9-2540-8F01-C0B6A127E5F2}" srcOrd="1" destOrd="0" presId="urn:microsoft.com/office/officeart/2008/layout/LinedList"/>
    <dgm:cxn modelId="{98E491C5-4032-B74C-AC7D-160C9614A777}" type="presParOf" srcId="{E2CE5F88-7C9D-4740-A096-7B183CFCD735}" destId="{1FEFED68-1A88-7548-A480-7C2439530313}" srcOrd="6" destOrd="0" presId="urn:microsoft.com/office/officeart/2008/layout/LinedList"/>
    <dgm:cxn modelId="{D354E75E-92BC-9543-B383-4A259C15660B}" type="presParOf" srcId="{E2CE5F88-7C9D-4740-A096-7B183CFCD735}" destId="{18EDDBB3-8996-D444-835E-AC2457715917}" srcOrd="7" destOrd="0" presId="urn:microsoft.com/office/officeart/2008/layout/LinedList"/>
    <dgm:cxn modelId="{95A5D248-B0D1-BB47-8CF1-7FC2167737A0}" type="presParOf" srcId="{18EDDBB3-8996-D444-835E-AC2457715917}" destId="{A2F174CD-DD2E-0E45-9CB1-3129D44E5155}" srcOrd="0" destOrd="0" presId="urn:microsoft.com/office/officeart/2008/layout/LinedList"/>
    <dgm:cxn modelId="{AC6E84AE-5AC1-8E4D-834F-334A1E8D1F5D}" type="presParOf" srcId="{18EDDBB3-8996-D444-835E-AC2457715917}" destId="{64521898-67A2-1D48-A7F5-B4B046F13ECF}" srcOrd="1" destOrd="0" presId="urn:microsoft.com/office/officeart/2008/layout/LinedList"/>
    <dgm:cxn modelId="{6A32EE59-F7B4-8149-A7C6-BB5DAE737108}" type="presParOf" srcId="{E2CE5F88-7C9D-4740-A096-7B183CFCD735}" destId="{3C21A75B-99BE-7F43-A8E6-6996F2BF7D3E}" srcOrd="8" destOrd="0" presId="urn:microsoft.com/office/officeart/2008/layout/LinedList"/>
    <dgm:cxn modelId="{18BDD5BD-6B49-D84C-9E6E-4C2259FA7758}" type="presParOf" srcId="{E2CE5F88-7C9D-4740-A096-7B183CFCD735}" destId="{D1E700F4-76BC-8347-8579-048563AD48D4}" srcOrd="9" destOrd="0" presId="urn:microsoft.com/office/officeart/2008/layout/LinedList"/>
    <dgm:cxn modelId="{0D081D8B-96AA-5F48-A79F-93E37487B333}" type="presParOf" srcId="{D1E700F4-76BC-8347-8579-048563AD48D4}" destId="{87DCFB67-8DFA-6045-91C9-1216748E24AE}" srcOrd="0" destOrd="0" presId="urn:microsoft.com/office/officeart/2008/layout/LinedList"/>
    <dgm:cxn modelId="{5485C1EF-AAE0-AB40-9248-F7286203EB46}" type="presParOf" srcId="{D1E700F4-76BC-8347-8579-048563AD48D4}" destId="{B96C4929-E012-4147-BC1C-46FB216E76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4B45C0-8D47-48AE-AA72-06AB4064FBC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3ABA23E-9753-4DAB-8597-DFC10D89D31F}">
      <dgm:prSet/>
      <dgm:spPr/>
      <dgm:t>
        <a:bodyPr/>
        <a:lstStyle/>
        <a:p>
          <a:r>
            <a:rPr lang="tr-TR"/>
            <a:t>Nano-aşı taşıyıcılar 3 başlık altında toplanabilir</a:t>
          </a:r>
          <a:endParaRPr lang="en-US"/>
        </a:p>
      </dgm:t>
    </dgm:pt>
    <dgm:pt modelId="{56D65CFF-CE99-4F1D-97BD-38BF0DDD00C4}" type="parTrans" cxnId="{4384675B-DE11-4391-BE81-7CDE7C0FFB33}">
      <dgm:prSet/>
      <dgm:spPr/>
      <dgm:t>
        <a:bodyPr/>
        <a:lstStyle/>
        <a:p>
          <a:endParaRPr lang="en-US"/>
        </a:p>
      </dgm:t>
    </dgm:pt>
    <dgm:pt modelId="{0D85BC4E-6E90-4E72-93E0-C20D8D30B15E}" type="sibTrans" cxnId="{4384675B-DE11-4391-BE81-7CDE7C0FFB33}">
      <dgm:prSet/>
      <dgm:spPr/>
      <dgm:t>
        <a:bodyPr/>
        <a:lstStyle/>
        <a:p>
          <a:endParaRPr lang="en-US"/>
        </a:p>
      </dgm:t>
    </dgm:pt>
    <dgm:pt modelId="{BB93AAE3-C9A5-4241-97BC-11F9593F9E70}">
      <dgm:prSet/>
      <dgm:spPr/>
      <dgm:t>
        <a:bodyPr/>
        <a:lstStyle/>
        <a:p>
          <a:r>
            <a:rPr lang="tr-TR"/>
            <a:t>1. Biyojenik Nanopartiküller</a:t>
          </a:r>
          <a:endParaRPr lang="en-US"/>
        </a:p>
      </dgm:t>
    </dgm:pt>
    <dgm:pt modelId="{4DEC316E-8A67-4851-AF2B-63B116624023}" type="parTrans" cxnId="{8E82D55D-5B3C-4AE7-954E-AACA1523A964}">
      <dgm:prSet/>
      <dgm:spPr/>
      <dgm:t>
        <a:bodyPr/>
        <a:lstStyle/>
        <a:p>
          <a:endParaRPr lang="en-US"/>
        </a:p>
      </dgm:t>
    </dgm:pt>
    <dgm:pt modelId="{EA51DE8D-6315-47E6-86CC-C8EB5048758A}" type="sibTrans" cxnId="{8E82D55D-5B3C-4AE7-954E-AACA1523A964}">
      <dgm:prSet/>
      <dgm:spPr/>
      <dgm:t>
        <a:bodyPr/>
        <a:lstStyle/>
        <a:p>
          <a:endParaRPr lang="en-US"/>
        </a:p>
      </dgm:t>
    </dgm:pt>
    <dgm:pt modelId="{ED719F61-5B0A-457B-BB42-D61DB47534C3}">
      <dgm:prSet/>
      <dgm:spPr/>
      <dgm:t>
        <a:bodyPr/>
        <a:lstStyle/>
        <a:p>
          <a:r>
            <a:rPr lang="tr-TR"/>
            <a:t>2. Yarı-sentetik Nanopartiküller</a:t>
          </a:r>
          <a:endParaRPr lang="en-US"/>
        </a:p>
      </dgm:t>
    </dgm:pt>
    <dgm:pt modelId="{F73A539C-FAAA-4D14-8E2F-650C30918CB0}" type="parTrans" cxnId="{34BD50DE-D8D2-4566-9708-0BD3201A5531}">
      <dgm:prSet/>
      <dgm:spPr/>
      <dgm:t>
        <a:bodyPr/>
        <a:lstStyle/>
        <a:p>
          <a:endParaRPr lang="en-US"/>
        </a:p>
      </dgm:t>
    </dgm:pt>
    <dgm:pt modelId="{CD16F334-5DD7-4F96-9FCD-E40563AE145A}" type="sibTrans" cxnId="{34BD50DE-D8D2-4566-9708-0BD3201A5531}">
      <dgm:prSet/>
      <dgm:spPr/>
      <dgm:t>
        <a:bodyPr/>
        <a:lstStyle/>
        <a:p>
          <a:endParaRPr lang="en-US"/>
        </a:p>
      </dgm:t>
    </dgm:pt>
    <dgm:pt modelId="{1927BDF4-9663-4630-BA20-0C18DDA8D604}">
      <dgm:prSet/>
      <dgm:spPr/>
      <dgm:t>
        <a:bodyPr/>
        <a:lstStyle/>
        <a:p>
          <a:r>
            <a:rPr lang="tr-TR"/>
            <a:t>3. Sentetik Nanopartiküller</a:t>
          </a:r>
          <a:endParaRPr lang="en-US"/>
        </a:p>
      </dgm:t>
    </dgm:pt>
    <dgm:pt modelId="{FEDF4BB0-FA12-4EDA-A1DD-229012373346}" type="parTrans" cxnId="{C852E44F-FBB4-4611-B859-663F96495EFD}">
      <dgm:prSet/>
      <dgm:spPr/>
      <dgm:t>
        <a:bodyPr/>
        <a:lstStyle/>
        <a:p>
          <a:endParaRPr lang="en-US"/>
        </a:p>
      </dgm:t>
    </dgm:pt>
    <dgm:pt modelId="{206FFE4F-618F-4A56-B59E-2CA93B170245}" type="sibTrans" cxnId="{C852E44F-FBB4-4611-B859-663F96495EFD}">
      <dgm:prSet/>
      <dgm:spPr/>
      <dgm:t>
        <a:bodyPr/>
        <a:lstStyle/>
        <a:p>
          <a:endParaRPr lang="en-US"/>
        </a:p>
      </dgm:t>
    </dgm:pt>
    <dgm:pt modelId="{4F193412-7C80-F64D-AF8E-C0CEDFFBC07A}" type="pres">
      <dgm:prSet presAssocID="{644B45C0-8D47-48AE-AA72-06AB4064FBC0}" presName="vert0" presStyleCnt="0">
        <dgm:presLayoutVars>
          <dgm:dir/>
          <dgm:animOne val="branch"/>
          <dgm:animLvl val="lvl"/>
        </dgm:presLayoutVars>
      </dgm:prSet>
      <dgm:spPr/>
    </dgm:pt>
    <dgm:pt modelId="{CC298C3E-625A-B943-B771-FFEC0450E849}" type="pres">
      <dgm:prSet presAssocID="{D3ABA23E-9753-4DAB-8597-DFC10D89D31F}" presName="thickLine" presStyleLbl="alignNode1" presStyleIdx="0" presStyleCnt="4"/>
      <dgm:spPr/>
    </dgm:pt>
    <dgm:pt modelId="{C8BCE036-1655-144F-B2B1-37D4018BA13F}" type="pres">
      <dgm:prSet presAssocID="{D3ABA23E-9753-4DAB-8597-DFC10D89D31F}" presName="horz1" presStyleCnt="0"/>
      <dgm:spPr/>
    </dgm:pt>
    <dgm:pt modelId="{7E3DE685-A447-3343-A933-F8CBA8903A76}" type="pres">
      <dgm:prSet presAssocID="{D3ABA23E-9753-4DAB-8597-DFC10D89D31F}" presName="tx1" presStyleLbl="revTx" presStyleIdx="0" presStyleCnt="4"/>
      <dgm:spPr/>
    </dgm:pt>
    <dgm:pt modelId="{82B12776-E64C-3548-8AF1-45DE8F4058A7}" type="pres">
      <dgm:prSet presAssocID="{D3ABA23E-9753-4DAB-8597-DFC10D89D31F}" presName="vert1" presStyleCnt="0"/>
      <dgm:spPr/>
    </dgm:pt>
    <dgm:pt modelId="{8B8E3FE6-43E9-4D40-89DA-B8B75E203BEF}" type="pres">
      <dgm:prSet presAssocID="{BB93AAE3-C9A5-4241-97BC-11F9593F9E70}" presName="thickLine" presStyleLbl="alignNode1" presStyleIdx="1" presStyleCnt="4"/>
      <dgm:spPr/>
    </dgm:pt>
    <dgm:pt modelId="{A698C5CA-9343-CA45-9DD6-0B137F8F71CD}" type="pres">
      <dgm:prSet presAssocID="{BB93AAE3-C9A5-4241-97BC-11F9593F9E70}" presName="horz1" presStyleCnt="0"/>
      <dgm:spPr/>
    </dgm:pt>
    <dgm:pt modelId="{D87D608A-49C5-304D-845E-A6B2F362937C}" type="pres">
      <dgm:prSet presAssocID="{BB93AAE3-C9A5-4241-97BC-11F9593F9E70}" presName="tx1" presStyleLbl="revTx" presStyleIdx="1" presStyleCnt="4"/>
      <dgm:spPr/>
    </dgm:pt>
    <dgm:pt modelId="{F9074412-E976-7241-9EF0-FC38ED8A7E79}" type="pres">
      <dgm:prSet presAssocID="{BB93AAE3-C9A5-4241-97BC-11F9593F9E70}" presName="vert1" presStyleCnt="0"/>
      <dgm:spPr/>
    </dgm:pt>
    <dgm:pt modelId="{8760D7BB-14D7-9640-ACFD-D99A333548C5}" type="pres">
      <dgm:prSet presAssocID="{ED719F61-5B0A-457B-BB42-D61DB47534C3}" presName="thickLine" presStyleLbl="alignNode1" presStyleIdx="2" presStyleCnt="4"/>
      <dgm:spPr/>
    </dgm:pt>
    <dgm:pt modelId="{257117AC-B9B4-E641-9BC2-7DA473666394}" type="pres">
      <dgm:prSet presAssocID="{ED719F61-5B0A-457B-BB42-D61DB47534C3}" presName="horz1" presStyleCnt="0"/>
      <dgm:spPr/>
    </dgm:pt>
    <dgm:pt modelId="{D1CA83F7-6BB2-144A-A18C-14E2D4C20663}" type="pres">
      <dgm:prSet presAssocID="{ED719F61-5B0A-457B-BB42-D61DB47534C3}" presName="tx1" presStyleLbl="revTx" presStyleIdx="2" presStyleCnt="4"/>
      <dgm:spPr/>
    </dgm:pt>
    <dgm:pt modelId="{23631DC3-71E3-8C4A-AB5A-2CF076D6BF62}" type="pres">
      <dgm:prSet presAssocID="{ED719F61-5B0A-457B-BB42-D61DB47534C3}" presName="vert1" presStyleCnt="0"/>
      <dgm:spPr/>
    </dgm:pt>
    <dgm:pt modelId="{42A9C47A-AD6E-DF4E-9A6A-F379176E30A0}" type="pres">
      <dgm:prSet presAssocID="{1927BDF4-9663-4630-BA20-0C18DDA8D604}" presName="thickLine" presStyleLbl="alignNode1" presStyleIdx="3" presStyleCnt="4"/>
      <dgm:spPr/>
    </dgm:pt>
    <dgm:pt modelId="{526C3DF5-4944-6242-9A82-CEE997DEF05F}" type="pres">
      <dgm:prSet presAssocID="{1927BDF4-9663-4630-BA20-0C18DDA8D604}" presName="horz1" presStyleCnt="0"/>
      <dgm:spPr/>
    </dgm:pt>
    <dgm:pt modelId="{88BC0B93-A40E-8A4D-B308-D60731112BC2}" type="pres">
      <dgm:prSet presAssocID="{1927BDF4-9663-4630-BA20-0C18DDA8D604}" presName="tx1" presStyleLbl="revTx" presStyleIdx="3" presStyleCnt="4"/>
      <dgm:spPr/>
    </dgm:pt>
    <dgm:pt modelId="{CF8BF319-AD29-A145-9DF2-52FAC9202444}" type="pres">
      <dgm:prSet presAssocID="{1927BDF4-9663-4630-BA20-0C18DDA8D604}" presName="vert1" presStyleCnt="0"/>
      <dgm:spPr/>
    </dgm:pt>
  </dgm:ptLst>
  <dgm:cxnLst>
    <dgm:cxn modelId="{5162F14C-F2E4-234E-B8B6-D4FBDFC9D36B}" type="presOf" srcId="{644B45C0-8D47-48AE-AA72-06AB4064FBC0}" destId="{4F193412-7C80-F64D-AF8E-C0CEDFFBC07A}" srcOrd="0" destOrd="0" presId="urn:microsoft.com/office/officeart/2008/layout/LinedList"/>
    <dgm:cxn modelId="{C852E44F-FBB4-4611-B859-663F96495EFD}" srcId="{644B45C0-8D47-48AE-AA72-06AB4064FBC0}" destId="{1927BDF4-9663-4630-BA20-0C18DDA8D604}" srcOrd="3" destOrd="0" parTransId="{FEDF4BB0-FA12-4EDA-A1DD-229012373346}" sibTransId="{206FFE4F-618F-4A56-B59E-2CA93B170245}"/>
    <dgm:cxn modelId="{9805605A-6656-F146-8C06-5DA95E68EFD4}" type="presOf" srcId="{D3ABA23E-9753-4DAB-8597-DFC10D89D31F}" destId="{7E3DE685-A447-3343-A933-F8CBA8903A76}" srcOrd="0" destOrd="0" presId="urn:microsoft.com/office/officeart/2008/layout/LinedList"/>
    <dgm:cxn modelId="{4384675B-DE11-4391-BE81-7CDE7C0FFB33}" srcId="{644B45C0-8D47-48AE-AA72-06AB4064FBC0}" destId="{D3ABA23E-9753-4DAB-8597-DFC10D89D31F}" srcOrd="0" destOrd="0" parTransId="{56D65CFF-CE99-4F1D-97BD-38BF0DDD00C4}" sibTransId="{0D85BC4E-6E90-4E72-93E0-C20D8D30B15E}"/>
    <dgm:cxn modelId="{8E82D55D-5B3C-4AE7-954E-AACA1523A964}" srcId="{644B45C0-8D47-48AE-AA72-06AB4064FBC0}" destId="{BB93AAE3-C9A5-4241-97BC-11F9593F9E70}" srcOrd="1" destOrd="0" parTransId="{4DEC316E-8A67-4851-AF2B-63B116624023}" sibTransId="{EA51DE8D-6315-47E6-86CC-C8EB5048758A}"/>
    <dgm:cxn modelId="{DE97A360-4E9E-C14B-A7BF-CCF467B29C01}" type="presOf" srcId="{1927BDF4-9663-4630-BA20-0C18DDA8D604}" destId="{88BC0B93-A40E-8A4D-B308-D60731112BC2}" srcOrd="0" destOrd="0" presId="urn:microsoft.com/office/officeart/2008/layout/LinedList"/>
    <dgm:cxn modelId="{0C76DB92-BCAD-AA48-BF1F-4586A3B443AC}" type="presOf" srcId="{ED719F61-5B0A-457B-BB42-D61DB47534C3}" destId="{D1CA83F7-6BB2-144A-A18C-14E2D4C20663}" srcOrd="0" destOrd="0" presId="urn:microsoft.com/office/officeart/2008/layout/LinedList"/>
    <dgm:cxn modelId="{ACC8CFA2-6459-4043-9154-8D7927C1C49C}" type="presOf" srcId="{BB93AAE3-C9A5-4241-97BC-11F9593F9E70}" destId="{D87D608A-49C5-304D-845E-A6B2F362937C}" srcOrd="0" destOrd="0" presId="urn:microsoft.com/office/officeart/2008/layout/LinedList"/>
    <dgm:cxn modelId="{34BD50DE-D8D2-4566-9708-0BD3201A5531}" srcId="{644B45C0-8D47-48AE-AA72-06AB4064FBC0}" destId="{ED719F61-5B0A-457B-BB42-D61DB47534C3}" srcOrd="2" destOrd="0" parTransId="{F73A539C-FAAA-4D14-8E2F-650C30918CB0}" sibTransId="{CD16F334-5DD7-4F96-9FCD-E40563AE145A}"/>
    <dgm:cxn modelId="{F15C8239-45FD-C343-A9D6-DD4422EF24A6}" type="presParOf" srcId="{4F193412-7C80-F64D-AF8E-C0CEDFFBC07A}" destId="{CC298C3E-625A-B943-B771-FFEC0450E849}" srcOrd="0" destOrd="0" presId="urn:microsoft.com/office/officeart/2008/layout/LinedList"/>
    <dgm:cxn modelId="{6A91B448-3EDF-A34B-ADCD-400746E67FCD}" type="presParOf" srcId="{4F193412-7C80-F64D-AF8E-C0CEDFFBC07A}" destId="{C8BCE036-1655-144F-B2B1-37D4018BA13F}" srcOrd="1" destOrd="0" presId="urn:microsoft.com/office/officeart/2008/layout/LinedList"/>
    <dgm:cxn modelId="{B466E3B6-3C1A-8942-A07D-972A77858F97}" type="presParOf" srcId="{C8BCE036-1655-144F-B2B1-37D4018BA13F}" destId="{7E3DE685-A447-3343-A933-F8CBA8903A76}" srcOrd="0" destOrd="0" presId="urn:microsoft.com/office/officeart/2008/layout/LinedList"/>
    <dgm:cxn modelId="{32A88C25-3960-984B-8E89-452F87E7F7D7}" type="presParOf" srcId="{C8BCE036-1655-144F-B2B1-37D4018BA13F}" destId="{82B12776-E64C-3548-8AF1-45DE8F4058A7}" srcOrd="1" destOrd="0" presId="urn:microsoft.com/office/officeart/2008/layout/LinedList"/>
    <dgm:cxn modelId="{801453E1-C3FD-B64D-9062-3C82E9C038D3}" type="presParOf" srcId="{4F193412-7C80-F64D-AF8E-C0CEDFFBC07A}" destId="{8B8E3FE6-43E9-4D40-89DA-B8B75E203BEF}" srcOrd="2" destOrd="0" presId="urn:microsoft.com/office/officeart/2008/layout/LinedList"/>
    <dgm:cxn modelId="{51924F90-4631-D745-97C3-E1820DBC9C07}" type="presParOf" srcId="{4F193412-7C80-F64D-AF8E-C0CEDFFBC07A}" destId="{A698C5CA-9343-CA45-9DD6-0B137F8F71CD}" srcOrd="3" destOrd="0" presId="urn:microsoft.com/office/officeart/2008/layout/LinedList"/>
    <dgm:cxn modelId="{4DDC4400-7961-594A-97F2-5A79C37D661E}" type="presParOf" srcId="{A698C5CA-9343-CA45-9DD6-0B137F8F71CD}" destId="{D87D608A-49C5-304D-845E-A6B2F362937C}" srcOrd="0" destOrd="0" presId="urn:microsoft.com/office/officeart/2008/layout/LinedList"/>
    <dgm:cxn modelId="{B33E3D17-A56D-C043-8ED0-F9B9835202F6}" type="presParOf" srcId="{A698C5CA-9343-CA45-9DD6-0B137F8F71CD}" destId="{F9074412-E976-7241-9EF0-FC38ED8A7E79}" srcOrd="1" destOrd="0" presId="urn:microsoft.com/office/officeart/2008/layout/LinedList"/>
    <dgm:cxn modelId="{761ED69C-74A0-C043-8133-5332FF6F249B}" type="presParOf" srcId="{4F193412-7C80-F64D-AF8E-C0CEDFFBC07A}" destId="{8760D7BB-14D7-9640-ACFD-D99A333548C5}" srcOrd="4" destOrd="0" presId="urn:microsoft.com/office/officeart/2008/layout/LinedList"/>
    <dgm:cxn modelId="{B6C0854F-9DE4-0940-A446-DF2C468E2A4C}" type="presParOf" srcId="{4F193412-7C80-F64D-AF8E-C0CEDFFBC07A}" destId="{257117AC-B9B4-E641-9BC2-7DA473666394}" srcOrd="5" destOrd="0" presId="urn:microsoft.com/office/officeart/2008/layout/LinedList"/>
    <dgm:cxn modelId="{9C44BED9-B8F0-AE46-BCE3-76A12BE97D23}" type="presParOf" srcId="{257117AC-B9B4-E641-9BC2-7DA473666394}" destId="{D1CA83F7-6BB2-144A-A18C-14E2D4C20663}" srcOrd="0" destOrd="0" presId="urn:microsoft.com/office/officeart/2008/layout/LinedList"/>
    <dgm:cxn modelId="{9B32D2C4-D43F-0D44-BD8A-A328B0285BEE}" type="presParOf" srcId="{257117AC-B9B4-E641-9BC2-7DA473666394}" destId="{23631DC3-71E3-8C4A-AB5A-2CF076D6BF62}" srcOrd="1" destOrd="0" presId="urn:microsoft.com/office/officeart/2008/layout/LinedList"/>
    <dgm:cxn modelId="{FC432D33-DD68-CC46-9C27-BDAB25519C7E}" type="presParOf" srcId="{4F193412-7C80-F64D-AF8E-C0CEDFFBC07A}" destId="{42A9C47A-AD6E-DF4E-9A6A-F379176E30A0}" srcOrd="6" destOrd="0" presId="urn:microsoft.com/office/officeart/2008/layout/LinedList"/>
    <dgm:cxn modelId="{C1BF6037-EA8C-EF45-A5B2-D23BF4E43C19}" type="presParOf" srcId="{4F193412-7C80-F64D-AF8E-C0CEDFFBC07A}" destId="{526C3DF5-4944-6242-9A82-CEE997DEF05F}" srcOrd="7" destOrd="0" presId="urn:microsoft.com/office/officeart/2008/layout/LinedList"/>
    <dgm:cxn modelId="{840898D3-1568-7D47-8167-342D03B58582}" type="presParOf" srcId="{526C3DF5-4944-6242-9A82-CEE997DEF05F}" destId="{88BC0B93-A40E-8A4D-B308-D60731112BC2}" srcOrd="0" destOrd="0" presId="urn:microsoft.com/office/officeart/2008/layout/LinedList"/>
    <dgm:cxn modelId="{25D34FAD-209A-E848-91E2-219687F7BDB6}" type="presParOf" srcId="{526C3DF5-4944-6242-9A82-CEE997DEF05F}" destId="{CF8BF319-AD29-A145-9DF2-52FAC92024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E097DF-1B33-4C70-8F9A-CA2607587AA1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107C5E3-F62E-4113-B4F4-321B0C262E59}">
      <dgm:prSet/>
      <dgm:spPr/>
      <dgm:t>
        <a:bodyPr/>
        <a:lstStyle/>
        <a:p>
          <a:r>
            <a:rPr lang="tr-TR"/>
            <a:t>Yüksek biyobozunurluk</a:t>
          </a:r>
          <a:endParaRPr lang="en-US"/>
        </a:p>
      </dgm:t>
    </dgm:pt>
    <dgm:pt modelId="{1CAA7E8B-9B99-44F8-832F-9AF06C7EEFC6}" type="parTrans" cxnId="{B2EB4C23-AA02-437C-BC62-0EEFB0736C36}">
      <dgm:prSet/>
      <dgm:spPr/>
      <dgm:t>
        <a:bodyPr/>
        <a:lstStyle/>
        <a:p>
          <a:endParaRPr lang="en-US"/>
        </a:p>
      </dgm:t>
    </dgm:pt>
    <dgm:pt modelId="{88AFB49C-1E5F-44AC-A64F-339704E28973}" type="sibTrans" cxnId="{B2EB4C23-AA02-437C-BC62-0EEFB0736C36}">
      <dgm:prSet/>
      <dgm:spPr/>
      <dgm:t>
        <a:bodyPr/>
        <a:lstStyle/>
        <a:p>
          <a:endParaRPr lang="en-US"/>
        </a:p>
      </dgm:t>
    </dgm:pt>
    <dgm:pt modelId="{95AF2CD7-94F8-4D5A-94D5-393F86AAD3B7}">
      <dgm:prSet/>
      <dgm:spPr/>
      <dgm:t>
        <a:bodyPr/>
        <a:lstStyle/>
        <a:p>
          <a:r>
            <a:rPr lang="tr-TR"/>
            <a:t>Yüksek biyouyumluluk</a:t>
          </a:r>
          <a:endParaRPr lang="en-US"/>
        </a:p>
      </dgm:t>
    </dgm:pt>
    <dgm:pt modelId="{EB948FC0-8285-4716-B696-4372B57E1DD4}" type="parTrans" cxnId="{0B19E0AA-D232-451F-834B-6EDE900F7881}">
      <dgm:prSet/>
      <dgm:spPr/>
      <dgm:t>
        <a:bodyPr/>
        <a:lstStyle/>
        <a:p>
          <a:endParaRPr lang="en-US"/>
        </a:p>
      </dgm:t>
    </dgm:pt>
    <dgm:pt modelId="{EF797520-2D4B-4410-974C-C8A3B69FC25C}" type="sibTrans" cxnId="{0B19E0AA-D232-451F-834B-6EDE900F7881}">
      <dgm:prSet/>
      <dgm:spPr/>
      <dgm:t>
        <a:bodyPr/>
        <a:lstStyle/>
        <a:p>
          <a:endParaRPr lang="en-US"/>
        </a:p>
      </dgm:t>
    </dgm:pt>
    <dgm:pt modelId="{CBF717E4-284A-4E16-8954-40CFCF5F6994}">
      <dgm:prSet/>
      <dgm:spPr/>
      <dgm:t>
        <a:bodyPr/>
        <a:lstStyle/>
        <a:p>
          <a:r>
            <a:rPr lang="tr-TR"/>
            <a:t>Çok düşük toksisite</a:t>
          </a:r>
          <a:endParaRPr lang="en-US"/>
        </a:p>
      </dgm:t>
    </dgm:pt>
    <dgm:pt modelId="{5113E77A-88F7-4EC0-834D-AA4A41C7AAB0}" type="parTrans" cxnId="{57E6B7D1-59C5-4C05-87D2-A05191E8D516}">
      <dgm:prSet/>
      <dgm:spPr/>
      <dgm:t>
        <a:bodyPr/>
        <a:lstStyle/>
        <a:p>
          <a:endParaRPr lang="en-US"/>
        </a:p>
      </dgm:t>
    </dgm:pt>
    <dgm:pt modelId="{EBC35616-8A8E-41C0-B8CD-9B5825219BFD}" type="sibTrans" cxnId="{57E6B7D1-59C5-4C05-87D2-A05191E8D516}">
      <dgm:prSet/>
      <dgm:spPr/>
      <dgm:t>
        <a:bodyPr/>
        <a:lstStyle/>
        <a:p>
          <a:endParaRPr lang="en-US"/>
        </a:p>
      </dgm:t>
    </dgm:pt>
    <dgm:pt modelId="{6542E6E8-097B-47B5-B3E9-0E7AD3989B86}">
      <dgm:prSet/>
      <dgm:spPr/>
      <dgm:t>
        <a:bodyPr/>
        <a:lstStyle/>
        <a:p>
          <a:r>
            <a:rPr lang="tr-TR"/>
            <a:t>Örnek: Eksozomlar ve Dış Membran Proteinleri (DMP)</a:t>
          </a:r>
          <a:endParaRPr lang="en-US"/>
        </a:p>
      </dgm:t>
    </dgm:pt>
    <dgm:pt modelId="{58FB61AD-53E0-4FC9-8034-C1F6A8501276}" type="parTrans" cxnId="{C38BABCC-7024-41A4-84AA-D45F28044247}">
      <dgm:prSet/>
      <dgm:spPr/>
      <dgm:t>
        <a:bodyPr/>
        <a:lstStyle/>
        <a:p>
          <a:endParaRPr lang="en-US"/>
        </a:p>
      </dgm:t>
    </dgm:pt>
    <dgm:pt modelId="{F58CBC62-2851-408F-9A62-AA8744DC964F}" type="sibTrans" cxnId="{C38BABCC-7024-41A4-84AA-D45F28044247}">
      <dgm:prSet/>
      <dgm:spPr/>
      <dgm:t>
        <a:bodyPr/>
        <a:lstStyle/>
        <a:p>
          <a:endParaRPr lang="en-US"/>
        </a:p>
      </dgm:t>
    </dgm:pt>
    <dgm:pt modelId="{73757E15-603D-C14B-87B3-17FF72F8C8F3}" type="pres">
      <dgm:prSet presAssocID="{D4E097DF-1B33-4C70-8F9A-CA2607587AA1}" presName="matrix" presStyleCnt="0">
        <dgm:presLayoutVars>
          <dgm:chMax val="1"/>
          <dgm:dir/>
          <dgm:resizeHandles val="exact"/>
        </dgm:presLayoutVars>
      </dgm:prSet>
      <dgm:spPr/>
    </dgm:pt>
    <dgm:pt modelId="{73424891-0524-C449-A340-9AC5249D4043}" type="pres">
      <dgm:prSet presAssocID="{D4E097DF-1B33-4C70-8F9A-CA2607587AA1}" presName="diamond" presStyleLbl="bgShp" presStyleIdx="0" presStyleCnt="1"/>
      <dgm:spPr/>
    </dgm:pt>
    <dgm:pt modelId="{60980745-B429-FD49-A93B-CCA74AA7DE1F}" type="pres">
      <dgm:prSet presAssocID="{D4E097DF-1B33-4C70-8F9A-CA2607587AA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463457B-47B3-B246-B164-56BC0F94A178}" type="pres">
      <dgm:prSet presAssocID="{D4E097DF-1B33-4C70-8F9A-CA2607587AA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51E6B44-7B4B-8F43-842F-E071E620B3C2}" type="pres">
      <dgm:prSet presAssocID="{D4E097DF-1B33-4C70-8F9A-CA2607587AA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718D24-DF86-4C4E-9DBB-12298B1D0425}" type="pres">
      <dgm:prSet presAssocID="{D4E097DF-1B33-4C70-8F9A-CA2607587AA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95FD60A-7DB3-4045-AADA-9119C549532D}" type="presOf" srcId="{D4E097DF-1B33-4C70-8F9A-CA2607587AA1}" destId="{73757E15-603D-C14B-87B3-17FF72F8C8F3}" srcOrd="0" destOrd="0" presId="urn:microsoft.com/office/officeart/2005/8/layout/matrix3"/>
    <dgm:cxn modelId="{16A7811A-AFAC-4846-BA21-50005E11495B}" type="presOf" srcId="{8107C5E3-F62E-4113-B4F4-321B0C262E59}" destId="{60980745-B429-FD49-A93B-CCA74AA7DE1F}" srcOrd="0" destOrd="0" presId="urn:microsoft.com/office/officeart/2005/8/layout/matrix3"/>
    <dgm:cxn modelId="{B2EB4C23-AA02-437C-BC62-0EEFB0736C36}" srcId="{D4E097DF-1B33-4C70-8F9A-CA2607587AA1}" destId="{8107C5E3-F62E-4113-B4F4-321B0C262E59}" srcOrd="0" destOrd="0" parTransId="{1CAA7E8B-9B99-44F8-832F-9AF06C7EEFC6}" sibTransId="{88AFB49C-1E5F-44AC-A64F-339704E28973}"/>
    <dgm:cxn modelId="{28F4254A-2AAB-9045-AF10-D0FAD5795BEC}" type="presOf" srcId="{95AF2CD7-94F8-4D5A-94D5-393F86AAD3B7}" destId="{5463457B-47B3-B246-B164-56BC0F94A178}" srcOrd="0" destOrd="0" presId="urn:microsoft.com/office/officeart/2005/8/layout/matrix3"/>
    <dgm:cxn modelId="{6E44FF51-029C-3040-B943-60271C4FE9D5}" type="presOf" srcId="{6542E6E8-097B-47B5-B3E9-0E7AD3989B86}" destId="{92718D24-DF86-4C4E-9DBB-12298B1D0425}" srcOrd="0" destOrd="0" presId="urn:microsoft.com/office/officeart/2005/8/layout/matrix3"/>
    <dgm:cxn modelId="{3AF70E74-AC9E-0E4A-9853-9BEE0AD52A64}" type="presOf" srcId="{CBF717E4-284A-4E16-8954-40CFCF5F6994}" destId="{B51E6B44-7B4B-8F43-842F-E071E620B3C2}" srcOrd="0" destOrd="0" presId="urn:microsoft.com/office/officeart/2005/8/layout/matrix3"/>
    <dgm:cxn modelId="{0B19E0AA-D232-451F-834B-6EDE900F7881}" srcId="{D4E097DF-1B33-4C70-8F9A-CA2607587AA1}" destId="{95AF2CD7-94F8-4D5A-94D5-393F86AAD3B7}" srcOrd="1" destOrd="0" parTransId="{EB948FC0-8285-4716-B696-4372B57E1DD4}" sibTransId="{EF797520-2D4B-4410-974C-C8A3B69FC25C}"/>
    <dgm:cxn modelId="{C38BABCC-7024-41A4-84AA-D45F28044247}" srcId="{D4E097DF-1B33-4C70-8F9A-CA2607587AA1}" destId="{6542E6E8-097B-47B5-B3E9-0E7AD3989B86}" srcOrd="3" destOrd="0" parTransId="{58FB61AD-53E0-4FC9-8034-C1F6A8501276}" sibTransId="{F58CBC62-2851-408F-9A62-AA8744DC964F}"/>
    <dgm:cxn modelId="{57E6B7D1-59C5-4C05-87D2-A05191E8D516}" srcId="{D4E097DF-1B33-4C70-8F9A-CA2607587AA1}" destId="{CBF717E4-284A-4E16-8954-40CFCF5F6994}" srcOrd="2" destOrd="0" parTransId="{5113E77A-88F7-4EC0-834D-AA4A41C7AAB0}" sibTransId="{EBC35616-8A8E-41C0-B8CD-9B5825219BFD}"/>
    <dgm:cxn modelId="{C77A566B-A23E-6545-90B0-9640B17AB605}" type="presParOf" srcId="{73757E15-603D-C14B-87B3-17FF72F8C8F3}" destId="{73424891-0524-C449-A340-9AC5249D4043}" srcOrd="0" destOrd="0" presId="urn:microsoft.com/office/officeart/2005/8/layout/matrix3"/>
    <dgm:cxn modelId="{C397CE73-2141-824C-82E4-75B1006DEA26}" type="presParOf" srcId="{73757E15-603D-C14B-87B3-17FF72F8C8F3}" destId="{60980745-B429-FD49-A93B-CCA74AA7DE1F}" srcOrd="1" destOrd="0" presId="urn:microsoft.com/office/officeart/2005/8/layout/matrix3"/>
    <dgm:cxn modelId="{9A1FCDB6-DF98-6142-A03E-A8911276B865}" type="presParOf" srcId="{73757E15-603D-C14B-87B3-17FF72F8C8F3}" destId="{5463457B-47B3-B246-B164-56BC0F94A178}" srcOrd="2" destOrd="0" presId="urn:microsoft.com/office/officeart/2005/8/layout/matrix3"/>
    <dgm:cxn modelId="{29941217-66EB-5744-B5A3-EF285A26CDE5}" type="presParOf" srcId="{73757E15-603D-C14B-87B3-17FF72F8C8F3}" destId="{B51E6B44-7B4B-8F43-842F-E071E620B3C2}" srcOrd="3" destOrd="0" presId="urn:microsoft.com/office/officeart/2005/8/layout/matrix3"/>
    <dgm:cxn modelId="{878BFE3F-23BD-1145-8084-45F77353A60B}" type="presParOf" srcId="{73757E15-603D-C14B-87B3-17FF72F8C8F3}" destId="{92718D24-DF86-4C4E-9DBB-12298B1D042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E527E9-6A31-4A57-909D-BC3BF674C89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5A2764-DB3A-4CD6-A152-4425BD207C8C}">
      <dgm:prSet/>
      <dgm:spPr/>
      <dgm:t>
        <a:bodyPr/>
        <a:lstStyle/>
        <a:p>
          <a:r>
            <a:rPr lang="tr-TR"/>
            <a:t>30 ila 150 nm arasında değişen boyuta sahip eksozomlar aşı taşıyıcı sistemler için yüksek potansiyele sahip platformlardır.</a:t>
          </a:r>
          <a:endParaRPr lang="en-US"/>
        </a:p>
      </dgm:t>
    </dgm:pt>
    <dgm:pt modelId="{3E49FED2-B047-4E3B-9E48-E4FAF7B9AFCC}" type="parTrans" cxnId="{D1052D26-3A4A-4F3C-AEC9-2D66AA002DA4}">
      <dgm:prSet/>
      <dgm:spPr/>
      <dgm:t>
        <a:bodyPr/>
        <a:lstStyle/>
        <a:p>
          <a:endParaRPr lang="en-US"/>
        </a:p>
      </dgm:t>
    </dgm:pt>
    <dgm:pt modelId="{F044FF1D-AB78-44CE-8119-3E91D1ECD47A}" type="sibTrans" cxnId="{D1052D26-3A4A-4F3C-AEC9-2D66AA002DA4}">
      <dgm:prSet/>
      <dgm:spPr/>
      <dgm:t>
        <a:bodyPr/>
        <a:lstStyle/>
        <a:p>
          <a:endParaRPr lang="en-US"/>
        </a:p>
      </dgm:t>
    </dgm:pt>
    <dgm:pt modelId="{B217E6E7-0D3C-4E06-BD1B-61486B2CD32F}">
      <dgm:prSet/>
      <dgm:spPr/>
      <dgm:t>
        <a:bodyPr/>
        <a:lstStyle/>
        <a:p>
          <a:r>
            <a:rPr lang="tr-TR"/>
            <a:t>T hücreleri, B hücreleri, Antijen sunucu hücreler ve kanser hücreleri gibi çeşitli hücre türleri tarafından salınabilirler</a:t>
          </a:r>
          <a:endParaRPr lang="en-US"/>
        </a:p>
      </dgm:t>
    </dgm:pt>
    <dgm:pt modelId="{52B3D3D6-D547-48BB-A1A9-F5DBD1EA332F}" type="parTrans" cxnId="{BAA1FE66-8C52-4140-BF41-B864E7CA0B63}">
      <dgm:prSet/>
      <dgm:spPr/>
      <dgm:t>
        <a:bodyPr/>
        <a:lstStyle/>
        <a:p>
          <a:endParaRPr lang="en-US"/>
        </a:p>
      </dgm:t>
    </dgm:pt>
    <dgm:pt modelId="{1B5731F1-CAD6-4C57-BB69-66EAD0E4D8AD}" type="sibTrans" cxnId="{BAA1FE66-8C52-4140-BF41-B864E7CA0B63}">
      <dgm:prSet/>
      <dgm:spPr/>
      <dgm:t>
        <a:bodyPr/>
        <a:lstStyle/>
        <a:p>
          <a:endParaRPr lang="en-US"/>
        </a:p>
      </dgm:t>
    </dgm:pt>
    <dgm:pt modelId="{307D6082-291C-D046-B603-D03C43C602FC}" type="pres">
      <dgm:prSet presAssocID="{F6E527E9-6A31-4A57-909D-BC3BF674C892}" presName="linear" presStyleCnt="0">
        <dgm:presLayoutVars>
          <dgm:animLvl val="lvl"/>
          <dgm:resizeHandles val="exact"/>
        </dgm:presLayoutVars>
      </dgm:prSet>
      <dgm:spPr/>
    </dgm:pt>
    <dgm:pt modelId="{76AE047D-2FB1-1A4A-851B-A6F73E186C86}" type="pres">
      <dgm:prSet presAssocID="{585A2764-DB3A-4CD6-A152-4425BD207C8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F612361-177E-3B44-B1BE-CF21DB1E87A5}" type="pres">
      <dgm:prSet presAssocID="{F044FF1D-AB78-44CE-8119-3E91D1ECD47A}" presName="spacer" presStyleCnt="0"/>
      <dgm:spPr/>
    </dgm:pt>
    <dgm:pt modelId="{C78A843C-BA31-D44A-A866-689C50C77425}" type="pres">
      <dgm:prSet presAssocID="{B217E6E7-0D3C-4E06-BD1B-61486B2CD32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1052D26-3A4A-4F3C-AEC9-2D66AA002DA4}" srcId="{F6E527E9-6A31-4A57-909D-BC3BF674C892}" destId="{585A2764-DB3A-4CD6-A152-4425BD207C8C}" srcOrd="0" destOrd="0" parTransId="{3E49FED2-B047-4E3B-9E48-E4FAF7B9AFCC}" sibTransId="{F044FF1D-AB78-44CE-8119-3E91D1ECD47A}"/>
    <dgm:cxn modelId="{B319FC53-EB95-CD40-B1CE-47A4FC02B24F}" type="presOf" srcId="{F6E527E9-6A31-4A57-909D-BC3BF674C892}" destId="{307D6082-291C-D046-B603-D03C43C602FC}" srcOrd="0" destOrd="0" presId="urn:microsoft.com/office/officeart/2005/8/layout/vList2"/>
    <dgm:cxn modelId="{BAA1FE66-8C52-4140-BF41-B864E7CA0B63}" srcId="{F6E527E9-6A31-4A57-909D-BC3BF674C892}" destId="{B217E6E7-0D3C-4E06-BD1B-61486B2CD32F}" srcOrd="1" destOrd="0" parTransId="{52B3D3D6-D547-48BB-A1A9-F5DBD1EA332F}" sibTransId="{1B5731F1-CAD6-4C57-BB69-66EAD0E4D8AD}"/>
    <dgm:cxn modelId="{D3E84879-36B8-5346-9046-B0BAF47A1170}" type="presOf" srcId="{B217E6E7-0D3C-4E06-BD1B-61486B2CD32F}" destId="{C78A843C-BA31-D44A-A866-689C50C77425}" srcOrd="0" destOrd="0" presId="urn:microsoft.com/office/officeart/2005/8/layout/vList2"/>
    <dgm:cxn modelId="{E6036ED2-A763-484E-8A53-BB86A5E0C626}" type="presOf" srcId="{585A2764-DB3A-4CD6-A152-4425BD207C8C}" destId="{76AE047D-2FB1-1A4A-851B-A6F73E186C86}" srcOrd="0" destOrd="0" presId="urn:microsoft.com/office/officeart/2005/8/layout/vList2"/>
    <dgm:cxn modelId="{D74E32BD-DACC-BC4F-AFC0-AAF14CD621EC}" type="presParOf" srcId="{307D6082-291C-D046-B603-D03C43C602FC}" destId="{76AE047D-2FB1-1A4A-851B-A6F73E186C86}" srcOrd="0" destOrd="0" presId="urn:microsoft.com/office/officeart/2005/8/layout/vList2"/>
    <dgm:cxn modelId="{F2451BFB-ACFE-A04F-B0F6-721DB056061E}" type="presParOf" srcId="{307D6082-291C-D046-B603-D03C43C602FC}" destId="{8F612361-177E-3B44-B1BE-CF21DB1E87A5}" srcOrd="1" destOrd="0" presId="urn:microsoft.com/office/officeart/2005/8/layout/vList2"/>
    <dgm:cxn modelId="{02BAE6C0-0AE9-7749-826B-8AB91D1F0D92}" type="presParOf" srcId="{307D6082-291C-D046-B603-D03C43C602FC}" destId="{C78A843C-BA31-D44A-A866-689C50C774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0D069-AFE4-E949-B392-86FEA9E11AE6}">
      <dsp:nvSpPr>
        <dsp:cNvPr id="0" name=""/>
        <dsp:cNvSpPr/>
      </dsp:nvSpPr>
      <dsp:spPr>
        <a:xfrm>
          <a:off x="0" y="288828"/>
          <a:ext cx="4885203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•  Halen en çok kullanılan aşılar </a:t>
          </a:r>
          <a:endParaRPr lang="en-US" sz="2100" kern="1200"/>
        </a:p>
      </dsp:txBody>
      <dsp:txXfrm>
        <a:off x="40724" y="329552"/>
        <a:ext cx="4803755" cy="752780"/>
      </dsp:txXfrm>
    </dsp:sp>
    <dsp:sp modelId="{5AD65AB5-4CB0-D448-946A-CD213FF73A39}">
      <dsp:nvSpPr>
        <dsp:cNvPr id="0" name=""/>
        <dsp:cNvSpPr/>
      </dsp:nvSpPr>
      <dsp:spPr>
        <a:xfrm>
          <a:off x="0" y="1183536"/>
          <a:ext cx="4885203" cy="834228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•  Aşılar klasik yöntemlerle hazırlanır ve bağışıklık olağan mekanizmalarla sağlanır </a:t>
          </a:r>
          <a:endParaRPr lang="en-US" sz="2100" kern="1200"/>
        </a:p>
      </dsp:txBody>
      <dsp:txXfrm>
        <a:off x="40724" y="1224260"/>
        <a:ext cx="4803755" cy="752780"/>
      </dsp:txXfrm>
    </dsp:sp>
    <dsp:sp modelId="{796385AB-DAF6-4E47-99AE-BFC689C9A324}">
      <dsp:nvSpPr>
        <dsp:cNvPr id="0" name=""/>
        <dsp:cNvSpPr/>
      </dsp:nvSpPr>
      <dsp:spPr>
        <a:xfrm>
          <a:off x="0" y="2078244"/>
          <a:ext cx="4885203" cy="834228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1.  Canlı Aşılar </a:t>
          </a:r>
          <a:endParaRPr lang="en-US" sz="2100" kern="1200"/>
        </a:p>
      </dsp:txBody>
      <dsp:txXfrm>
        <a:off x="40724" y="2118968"/>
        <a:ext cx="4803755" cy="752780"/>
      </dsp:txXfrm>
    </dsp:sp>
    <dsp:sp modelId="{3B8F4A38-7F9D-6043-92E9-6EA353FE79BD}">
      <dsp:nvSpPr>
        <dsp:cNvPr id="0" name=""/>
        <dsp:cNvSpPr/>
      </dsp:nvSpPr>
      <dsp:spPr>
        <a:xfrm>
          <a:off x="0" y="2972953"/>
          <a:ext cx="4885203" cy="834228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2.  İnaktif Aşılar </a:t>
          </a:r>
          <a:endParaRPr lang="en-US" sz="2100" kern="1200"/>
        </a:p>
      </dsp:txBody>
      <dsp:txXfrm>
        <a:off x="40724" y="3013677"/>
        <a:ext cx="4803755" cy="752780"/>
      </dsp:txXfrm>
    </dsp:sp>
    <dsp:sp modelId="{A74BAB85-5D17-7F45-988F-CFC5E3A5070A}">
      <dsp:nvSpPr>
        <dsp:cNvPr id="0" name=""/>
        <dsp:cNvSpPr/>
      </dsp:nvSpPr>
      <dsp:spPr>
        <a:xfrm>
          <a:off x="0" y="3867661"/>
          <a:ext cx="4885203" cy="834228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3.  Toksoid Aşılar </a:t>
          </a:r>
          <a:endParaRPr lang="en-US" sz="2100" kern="1200"/>
        </a:p>
      </dsp:txBody>
      <dsp:txXfrm>
        <a:off x="40724" y="3908385"/>
        <a:ext cx="4803755" cy="752780"/>
      </dsp:txXfrm>
    </dsp:sp>
    <dsp:sp modelId="{6AB897E9-DB8D-E845-A66F-739E39FF13D2}">
      <dsp:nvSpPr>
        <dsp:cNvPr id="0" name=""/>
        <dsp:cNvSpPr/>
      </dsp:nvSpPr>
      <dsp:spPr>
        <a:xfrm>
          <a:off x="0" y="4762369"/>
          <a:ext cx="4885203" cy="8342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4.  Subunit Aşılar </a:t>
          </a:r>
          <a:endParaRPr lang="en-US" sz="2100" kern="1200"/>
        </a:p>
      </dsp:txBody>
      <dsp:txXfrm>
        <a:off x="40724" y="4803093"/>
        <a:ext cx="4803755" cy="7527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426D7-56B0-664B-B547-17709C541E53}">
      <dsp:nvSpPr>
        <dsp:cNvPr id="0" name=""/>
        <dsp:cNvSpPr/>
      </dsp:nvSpPr>
      <dsp:spPr>
        <a:xfrm>
          <a:off x="0" y="11487"/>
          <a:ext cx="4885203" cy="19023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Bu sayede oldukça güçlü immünostimülatör adjuvanlar olarak görev yapabilirler</a:t>
          </a:r>
          <a:endParaRPr lang="en-US" sz="2700" kern="1200"/>
        </a:p>
      </dsp:txBody>
      <dsp:txXfrm>
        <a:off x="92863" y="104350"/>
        <a:ext cx="4699477" cy="1716584"/>
      </dsp:txXfrm>
    </dsp:sp>
    <dsp:sp modelId="{434CEA1C-13CD-6E42-9E48-49FBA516F984}">
      <dsp:nvSpPr>
        <dsp:cNvPr id="0" name=""/>
        <dsp:cNvSpPr/>
      </dsp:nvSpPr>
      <dsp:spPr>
        <a:xfrm>
          <a:off x="0" y="1991557"/>
          <a:ext cx="4885203" cy="190231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Bunun yanında küçük boyutları sayesinde içerdikleri antijenleri direkt olarak lenf nodüllerine ve ASH’lere taşıyabilirler.</a:t>
          </a:r>
          <a:endParaRPr lang="en-US" sz="2700" kern="1200"/>
        </a:p>
      </dsp:txBody>
      <dsp:txXfrm>
        <a:off x="92863" y="2084420"/>
        <a:ext cx="4699477" cy="1716584"/>
      </dsp:txXfrm>
    </dsp:sp>
    <dsp:sp modelId="{7524ED57-D008-354E-A961-15FA832903FB}">
      <dsp:nvSpPr>
        <dsp:cNvPr id="0" name=""/>
        <dsp:cNvSpPr/>
      </dsp:nvSpPr>
      <dsp:spPr>
        <a:xfrm>
          <a:off x="0" y="3971628"/>
          <a:ext cx="4885203" cy="19023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Bakteriyel enfeksiyonlara ve kansere karşı oldukça güçlü bir aşı taşıyıcı sistem olarak görev alabilirler.</a:t>
          </a:r>
          <a:endParaRPr lang="en-US" sz="2700" kern="1200"/>
        </a:p>
      </dsp:txBody>
      <dsp:txXfrm>
        <a:off x="92863" y="4064491"/>
        <a:ext cx="4699477" cy="17165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CCC31-DE7F-C04A-954F-F69064780203}">
      <dsp:nvSpPr>
        <dsp:cNvPr id="0" name=""/>
        <dsp:cNvSpPr/>
      </dsp:nvSpPr>
      <dsp:spPr>
        <a:xfrm>
          <a:off x="0" y="71195"/>
          <a:ext cx="4885203" cy="28369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Yarı sentetik nanotaşıyıcılar, biyojenik bileşenlerle sentetik bileşenlerin bir araya getirilmesiyle oluşturulan platformlardır.</a:t>
          </a:r>
          <a:endParaRPr lang="en-US" sz="2400" kern="1200"/>
        </a:p>
      </dsp:txBody>
      <dsp:txXfrm>
        <a:off x="138489" y="209684"/>
        <a:ext cx="4608225" cy="2559979"/>
      </dsp:txXfrm>
    </dsp:sp>
    <dsp:sp modelId="{AF488343-542E-3C43-9292-762E3720B6A6}">
      <dsp:nvSpPr>
        <dsp:cNvPr id="0" name=""/>
        <dsp:cNvSpPr/>
      </dsp:nvSpPr>
      <dsp:spPr>
        <a:xfrm>
          <a:off x="0" y="2977272"/>
          <a:ext cx="4885203" cy="283695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Biyojenik bileşenlerin, biyouyumluluk ve düşük toksisite gibi özelliklerini, sentetik bileşenlerin ise kolay ve büyük ölçekte üretim potansiyeli gibi önemli özelliklerini birlikte yansıtabilirler. </a:t>
          </a:r>
          <a:endParaRPr lang="en-US" sz="2400" kern="1200"/>
        </a:p>
      </dsp:txBody>
      <dsp:txXfrm>
        <a:off x="138489" y="3115761"/>
        <a:ext cx="4608225" cy="25599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18F55-3983-4243-8F26-8D407C9C8460}">
      <dsp:nvSpPr>
        <dsp:cNvPr id="0" name=""/>
        <dsp:cNvSpPr/>
      </dsp:nvSpPr>
      <dsp:spPr>
        <a:xfrm>
          <a:off x="0" y="6913"/>
          <a:ext cx="4885203" cy="1392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/>
            <a:t>3 grupta değerlendirilebilir:</a:t>
          </a:r>
          <a:endParaRPr lang="en-US" sz="3500" kern="1200"/>
        </a:p>
      </dsp:txBody>
      <dsp:txXfrm>
        <a:off x="67966" y="74879"/>
        <a:ext cx="4749271" cy="1256367"/>
      </dsp:txXfrm>
    </dsp:sp>
    <dsp:sp modelId="{C7BA17B6-EAC7-2046-BD91-3B9784A03138}">
      <dsp:nvSpPr>
        <dsp:cNvPr id="0" name=""/>
        <dsp:cNvSpPr/>
      </dsp:nvSpPr>
      <dsp:spPr>
        <a:xfrm>
          <a:off x="0" y="1500013"/>
          <a:ext cx="4885203" cy="139229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/>
            <a:t>Hücre membranı kaplı nanotaşıyıcılar</a:t>
          </a:r>
          <a:endParaRPr lang="en-US" sz="3500" kern="1200"/>
        </a:p>
      </dsp:txBody>
      <dsp:txXfrm>
        <a:off x="67966" y="1567979"/>
        <a:ext cx="4749271" cy="1256367"/>
      </dsp:txXfrm>
    </dsp:sp>
    <dsp:sp modelId="{7AAA24F5-FB7B-CE4E-90B2-5C04376DA244}">
      <dsp:nvSpPr>
        <dsp:cNvPr id="0" name=""/>
        <dsp:cNvSpPr/>
      </dsp:nvSpPr>
      <dsp:spPr>
        <a:xfrm>
          <a:off x="0" y="2993113"/>
          <a:ext cx="4885203" cy="139229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/>
            <a:t>Virüs benzeri partiküller</a:t>
          </a:r>
          <a:endParaRPr lang="en-US" sz="3500" kern="1200"/>
        </a:p>
      </dsp:txBody>
      <dsp:txXfrm>
        <a:off x="67966" y="3061079"/>
        <a:ext cx="4749271" cy="1256367"/>
      </dsp:txXfrm>
    </dsp:sp>
    <dsp:sp modelId="{05C7D5CD-D112-C240-92C6-DD34DE942BAD}">
      <dsp:nvSpPr>
        <dsp:cNvPr id="0" name=""/>
        <dsp:cNvSpPr/>
      </dsp:nvSpPr>
      <dsp:spPr>
        <a:xfrm>
          <a:off x="0" y="4486213"/>
          <a:ext cx="4885203" cy="139229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/>
            <a:t>Endojenik protein temelli taşıyıcılar</a:t>
          </a:r>
          <a:endParaRPr lang="en-US" sz="3500" kern="1200"/>
        </a:p>
      </dsp:txBody>
      <dsp:txXfrm>
        <a:off x="67966" y="4554179"/>
        <a:ext cx="4749271" cy="12563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28D54-41DB-7847-95AC-54CF788B4D96}">
      <dsp:nvSpPr>
        <dsp:cNvPr id="0" name=""/>
        <dsp:cNvSpPr/>
      </dsp:nvSpPr>
      <dsp:spPr>
        <a:xfrm>
          <a:off x="0" y="737819"/>
          <a:ext cx="4885203" cy="10614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VBP’ler yapısal olarak virüslere benzerler</a:t>
          </a:r>
          <a:endParaRPr lang="en-US" sz="1900" kern="1200"/>
        </a:p>
      </dsp:txBody>
      <dsp:txXfrm>
        <a:off x="51814" y="789633"/>
        <a:ext cx="4781575" cy="957778"/>
      </dsp:txXfrm>
    </dsp:sp>
    <dsp:sp modelId="{7CE8D206-A590-4A41-ADDF-3E80D960FE0A}">
      <dsp:nvSpPr>
        <dsp:cNvPr id="0" name=""/>
        <dsp:cNvSpPr/>
      </dsp:nvSpPr>
      <dsp:spPr>
        <a:xfrm>
          <a:off x="0" y="1853946"/>
          <a:ext cx="4885203" cy="106140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Enfeksiyöz değillerdir çünkü genetik materyal içermezler</a:t>
          </a:r>
          <a:endParaRPr lang="en-US" sz="1900" kern="1200"/>
        </a:p>
      </dsp:txBody>
      <dsp:txXfrm>
        <a:off x="51814" y="1905760"/>
        <a:ext cx="4781575" cy="957778"/>
      </dsp:txXfrm>
    </dsp:sp>
    <dsp:sp modelId="{6F764E9A-79EF-2A4E-94C4-FD88E650A66B}">
      <dsp:nvSpPr>
        <dsp:cNvPr id="0" name=""/>
        <dsp:cNvSpPr/>
      </dsp:nvSpPr>
      <dsp:spPr>
        <a:xfrm>
          <a:off x="0" y="2970073"/>
          <a:ext cx="4885203" cy="106140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In vitro ortamda ekspresyonu sağlanan viral yapısal proteinlerin kendi kendine kompleks oluşturmasıyla sentezlenirler.</a:t>
          </a:r>
          <a:endParaRPr lang="en-US" sz="1900" kern="1200"/>
        </a:p>
      </dsp:txBody>
      <dsp:txXfrm>
        <a:off x="51814" y="3021887"/>
        <a:ext cx="4781575" cy="957778"/>
      </dsp:txXfrm>
    </dsp:sp>
    <dsp:sp modelId="{6B3A9E5E-72BF-D94A-8686-E02291D7A0D1}">
      <dsp:nvSpPr>
        <dsp:cNvPr id="0" name=""/>
        <dsp:cNvSpPr/>
      </dsp:nvSpPr>
      <dsp:spPr>
        <a:xfrm>
          <a:off x="0" y="4086199"/>
          <a:ext cx="4885203" cy="10614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Hem B hem de T hücre epitoplarını içerebilecek virüs benzeri partiküller daha uzun süreli ve daha güçlü bir koruma sağlayabilirler. </a:t>
          </a:r>
          <a:endParaRPr lang="en-US" sz="1900" kern="1200"/>
        </a:p>
      </dsp:txBody>
      <dsp:txXfrm>
        <a:off x="51814" y="4138013"/>
        <a:ext cx="4781575" cy="9577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F1FE2-06EE-9947-A81A-D9F8BAE9A058}">
      <dsp:nvSpPr>
        <dsp:cNvPr id="0" name=""/>
        <dsp:cNvSpPr/>
      </dsp:nvSpPr>
      <dsp:spPr>
        <a:xfrm>
          <a:off x="0" y="597144"/>
          <a:ext cx="4885203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Oldukça güvenlidirler</a:t>
          </a:r>
          <a:endParaRPr lang="en-US" sz="2800" kern="1200"/>
        </a:p>
      </dsp:txBody>
      <dsp:txXfrm>
        <a:off x="54298" y="651442"/>
        <a:ext cx="4776607" cy="1003708"/>
      </dsp:txXfrm>
    </dsp:sp>
    <dsp:sp modelId="{F1B23D2A-DAD7-0146-B5FB-AE81662AFC61}">
      <dsp:nvSpPr>
        <dsp:cNvPr id="0" name=""/>
        <dsp:cNvSpPr/>
      </dsp:nvSpPr>
      <dsp:spPr>
        <a:xfrm>
          <a:off x="0" y="1790088"/>
          <a:ext cx="4885203" cy="111230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Konak hücre ve dokularından kolaylıkla penetre olabilirler</a:t>
          </a:r>
          <a:endParaRPr lang="en-US" sz="2800" kern="1200"/>
        </a:p>
      </dsp:txBody>
      <dsp:txXfrm>
        <a:off x="54298" y="1844386"/>
        <a:ext cx="4776607" cy="1003708"/>
      </dsp:txXfrm>
    </dsp:sp>
    <dsp:sp modelId="{DB3F2C89-00A1-E04B-A717-1E6D932FD233}">
      <dsp:nvSpPr>
        <dsp:cNvPr id="0" name=""/>
        <dsp:cNvSpPr/>
      </dsp:nvSpPr>
      <dsp:spPr>
        <a:xfrm>
          <a:off x="0" y="2983033"/>
          <a:ext cx="4885203" cy="111230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Hem hücresel hem de hümoral immün yanıtı tetikleyebilirler</a:t>
          </a:r>
          <a:endParaRPr lang="en-US" sz="2800" kern="1200"/>
        </a:p>
      </dsp:txBody>
      <dsp:txXfrm>
        <a:off x="54298" y="3037331"/>
        <a:ext cx="4776607" cy="1003708"/>
      </dsp:txXfrm>
    </dsp:sp>
    <dsp:sp modelId="{A93116FC-AEBC-7349-9758-67CFCD5156CE}">
      <dsp:nvSpPr>
        <dsp:cNvPr id="0" name=""/>
        <dsp:cNvSpPr/>
      </dsp:nvSpPr>
      <dsp:spPr>
        <a:xfrm>
          <a:off x="0" y="4175977"/>
          <a:ext cx="4885203" cy="111230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Rotavirüs ve HPV’e karşı lisanslı ürün</a:t>
          </a:r>
          <a:endParaRPr lang="en-US" sz="2800" kern="1200"/>
        </a:p>
      </dsp:txBody>
      <dsp:txXfrm>
        <a:off x="54298" y="4230275"/>
        <a:ext cx="4776607" cy="10037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C08DE-E786-B840-A57E-BEC99B067895}">
      <dsp:nvSpPr>
        <dsp:cNvPr id="0" name=""/>
        <dsp:cNvSpPr/>
      </dsp:nvSpPr>
      <dsp:spPr>
        <a:xfrm>
          <a:off x="0" y="2873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3B891-4D9E-574C-9FD1-D7490C0F5A8D}">
      <dsp:nvSpPr>
        <dsp:cNvPr id="0" name=""/>
        <dsp:cNvSpPr/>
      </dsp:nvSpPr>
      <dsp:spPr>
        <a:xfrm>
          <a:off x="0" y="2873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20-800 nm arasında değişen VLP’ler bir çok virüsten farklı mekanizmalarla üretilebilirler.</a:t>
          </a:r>
          <a:endParaRPr lang="en-US" sz="2300" kern="1200"/>
        </a:p>
      </dsp:txBody>
      <dsp:txXfrm>
        <a:off x="0" y="2873"/>
        <a:ext cx="4885203" cy="1959892"/>
      </dsp:txXfrm>
    </dsp:sp>
    <dsp:sp modelId="{1FC03202-CAE1-8B4A-86C6-3C1179C590D9}">
      <dsp:nvSpPr>
        <dsp:cNvPr id="0" name=""/>
        <dsp:cNvSpPr/>
      </dsp:nvSpPr>
      <dsp:spPr>
        <a:xfrm>
          <a:off x="0" y="1962766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6B6B6-B34C-9F43-841B-809718D4FF1D}">
      <dsp:nvSpPr>
        <dsp:cNvPr id="0" name=""/>
        <dsp:cNvSpPr/>
      </dsp:nvSpPr>
      <dsp:spPr>
        <a:xfrm>
          <a:off x="0" y="1962766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Bilinen en sentez yöntemi; kapsid proteinlerinin konak hücre içerisinde eksprese edilmesi ve kendi kendilerine birleşmelerinin ardından saflaştırma işleminin gerçekleştirilmesidir. </a:t>
          </a:r>
          <a:endParaRPr lang="en-US" sz="2300" kern="1200"/>
        </a:p>
      </dsp:txBody>
      <dsp:txXfrm>
        <a:off x="0" y="1962766"/>
        <a:ext cx="4885203" cy="1959892"/>
      </dsp:txXfrm>
    </dsp:sp>
    <dsp:sp modelId="{B540D230-90A5-5648-8FA1-2221BD9AA726}">
      <dsp:nvSpPr>
        <dsp:cNvPr id="0" name=""/>
        <dsp:cNvSpPr/>
      </dsp:nvSpPr>
      <dsp:spPr>
        <a:xfrm>
          <a:off x="0" y="3922659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88323-87C9-1E42-89A6-557467830847}">
      <dsp:nvSpPr>
        <dsp:cNvPr id="0" name=""/>
        <dsp:cNvSpPr/>
      </dsp:nvSpPr>
      <dsp:spPr>
        <a:xfrm>
          <a:off x="0" y="3922659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Bu partiküllerin kontaminasyona uğramaması oldukça önemlidir. </a:t>
          </a:r>
          <a:endParaRPr lang="en-US" sz="2300" kern="1200"/>
        </a:p>
      </dsp:txBody>
      <dsp:txXfrm>
        <a:off x="0" y="3922659"/>
        <a:ext cx="4885203" cy="19598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DEE9F-25F9-C94A-8B6E-187F0A108A27}">
      <dsp:nvSpPr>
        <dsp:cNvPr id="0" name=""/>
        <dsp:cNvSpPr/>
      </dsp:nvSpPr>
      <dsp:spPr>
        <a:xfrm>
          <a:off x="0" y="123913"/>
          <a:ext cx="4885203" cy="277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Konak hücrede kapsid proteinlerinin yanı sıra ek proteinlerin de eksprese edilmesiyle VLP’ler antigen taşıyıcı ajan olarak da kullanılabilir.</a:t>
          </a:r>
          <a:endParaRPr lang="en-US" sz="2700" kern="1200"/>
        </a:p>
      </dsp:txBody>
      <dsp:txXfrm>
        <a:off x="135705" y="259618"/>
        <a:ext cx="4613793" cy="2508510"/>
      </dsp:txXfrm>
    </dsp:sp>
    <dsp:sp modelId="{683E2A46-25FF-014E-8845-D8C9FA566B5C}">
      <dsp:nvSpPr>
        <dsp:cNvPr id="0" name=""/>
        <dsp:cNvSpPr/>
      </dsp:nvSpPr>
      <dsp:spPr>
        <a:xfrm>
          <a:off x="0" y="2981593"/>
          <a:ext cx="4885203" cy="277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Benzer şekilde VLP’lerin yüzeyinde kimyasal değişiklikler yapılarak proteinlerin ya da karbohidratların konjugasyonu sağlanabilir. Bu da gelişecek immün yanıtı arttırabilir. </a:t>
          </a:r>
          <a:endParaRPr lang="en-US" sz="2700" kern="1200"/>
        </a:p>
      </dsp:txBody>
      <dsp:txXfrm>
        <a:off x="135705" y="3117298"/>
        <a:ext cx="4613793" cy="25085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5F238-A03E-924A-A5A7-8538B5864A1D}">
      <dsp:nvSpPr>
        <dsp:cNvPr id="0" name=""/>
        <dsp:cNvSpPr/>
      </dsp:nvSpPr>
      <dsp:spPr>
        <a:xfrm>
          <a:off x="0" y="0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87A70-BC9B-1547-8ECE-CA4DDC25EE08}">
      <dsp:nvSpPr>
        <dsp:cNvPr id="0" name=""/>
        <dsp:cNvSpPr/>
      </dsp:nvSpPr>
      <dsp:spPr>
        <a:xfrm>
          <a:off x="0" y="0"/>
          <a:ext cx="48852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Doğal yoldan oluşan bir çok protein kendi kendine birleşerek 10 ila 150 nm arasında değişen boyutta nanopartikül oluşturma eğilimindedir.</a:t>
          </a:r>
          <a:endParaRPr lang="en-US" sz="3200" kern="1200"/>
        </a:p>
      </dsp:txBody>
      <dsp:txXfrm>
        <a:off x="0" y="0"/>
        <a:ext cx="4885203" cy="2942713"/>
      </dsp:txXfrm>
    </dsp:sp>
    <dsp:sp modelId="{0D8F8684-72E3-5847-9915-49FF75178894}">
      <dsp:nvSpPr>
        <dsp:cNvPr id="0" name=""/>
        <dsp:cNvSpPr/>
      </dsp:nvSpPr>
      <dsp:spPr>
        <a:xfrm>
          <a:off x="0" y="2942713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054DC-B095-1D4C-AF2B-5831861D57C9}">
      <dsp:nvSpPr>
        <dsp:cNvPr id="0" name=""/>
        <dsp:cNvSpPr/>
      </dsp:nvSpPr>
      <dsp:spPr>
        <a:xfrm>
          <a:off x="0" y="2942713"/>
          <a:ext cx="48852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Bu nanopartiküller mikroorganizmanın doğal yapısını taklit etme özelliğine sahip oldukları için aşı taşıyıcı sistemler olarak kullanılabilirler</a:t>
          </a:r>
          <a:endParaRPr lang="en-US" sz="3200" kern="1200"/>
        </a:p>
      </dsp:txBody>
      <dsp:txXfrm>
        <a:off x="0" y="2942713"/>
        <a:ext cx="4885203" cy="294271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AD2A-6006-4A4F-B92D-F9510C042BBA}">
      <dsp:nvSpPr>
        <dsp:cNvPr id="0" name=""/>
        <dsp:cNvSpPr/>
      </dsp:nvSpPr>
      <dsp:spPr>
        <a:xfrm>
          <a:off x="0" y="445887"/>
          <a:ext cx="4885203" cy="24622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Endojenik bir protein olan albümin nanopartiküler bir aşı ve ilaç taşıyıcı sistem olarak uzun yıllardır kullanılmaktadır. </a:t>
          </a:r>
          <a:endParaRPr lang="en-US" sz="2400" kern="1200"/>
        </a:p>
      </dsp:txBody>
      <dsp:txXfrm>
        <a:off x="120198" y="566085"/>
        <a:ext cx="4644807" cy="2221869"/>
      </dsp:txXfrm>
    </dsp:sp>
    <dsp:sp modelId="{F8DE2C84-765F-DC4F-B792-C17932B041A5}">
      <dsp:nvSpPr>
        <dsp:cNvPr id="0" name=""/>
        <dsp:cNvSpPr/>
      </dsp:nvSpPr>
      <dsp:spPr>
        <a:xfrm>
          <a:off x="0" y="2977272"/>
          <a:ext cx="4885203" cy="24622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Bu tür protein temelli kendi kendine oluşabilen nanokompleksler lenfatik drenajdan yüksek bir verimlikle geçebilir ve taşıdıkları aşıları veya antijenleri lenfatik organlara veya ASH’lara taşıyabilirler</a:t>
          </a:r>
          <a:endParaRPr lang="en-US" sz="2400" kern="1200"/>
        </a:p>
      </dsp:txBody>
      <dsp:txXfrm>
        <a:off x="120198" y="3097470"/>
        <a:ext cx="4644807" cy="22218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B79E2-A7EB-E544-A7D5-5253607F0E48}">
      <dsp:nvSpPr>
        <dsp:cNvPr id="0" name=""/>
        <dsp:cNvSpPr/>
      </dsp:nvSpPr>
      <dsp:spPr>
        <a:xfrm>
          <a:off x="0" y="337179"/>
          <a:ext cx="4885203" cy="16909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Ferritin hücreyi reaktif oksijen türlerinin neden olduğu hasardan koruyan bir proteindir. </a:t>
          </a:r>
          <a:endParaRPr lang="en-US" sz="2400" kern="1200"/>
        </a:p>
      </dsp:txBody>
      <dsp:txXfrm>
        <a:off x="82545" y="419724"/>
        <a:ext cx="4720113" cy="1525852"/>
      </dsp:txXfrm>
    </dsp:sp>
    <dsp:sp modelId="{E6CC6D6E-1849-2E4B-8ECB-640C5F8BA2C9}">
      <dsp:nvSpPr>
        <dsp:cNvPr id="0" name=""/>
        <dsp:cNvSpPr/>
      </dsp:nvSpPr>
      <dsp:spPr>
        <a:xfrm>
          <a:off x="0" y="2097241"/>
          <a:ext cx="4885203" cy="169094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Oksijenli ortamda serbest haldeki Fe (II) hidrojen peroksit ile reaksiyona girerek toksik hidroksil radikallerinin oluşmasına neden olur. </a:t>
          </a:r>
          <a:endParaRPr lang="en-US" sz="2400" kern="1200"/>
        </a:p>
      </dsp:txBody>
      <dsp:txXfrm>
        <a:off x="82545" y="2179786"/>
        <a:ext cx="4720113" cy="1525852"/>
      </dsp:txXfrm>
    </dsp:sp>
    <dsp:sp modelId="{1D43844B-5C8A-A346-A7BE-C847A9524929}">
      <dsp:nvSpPr>
        <dsp:cNvPr id="0" name=""/>
        <dsp:cNvSpPr/>
      </dsp:nvSpPr>
      <dsp:spPr>
        <a:xfrm>
          <a:off x="0" y="3857304"/>
          <a:ext cx="4885203" cy="169094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Oyuklu bir yapıya sahip olan ferritin bu oyuğun içerisinde demirin hapsolmasını sağlayarak toksik etkisini ortadan kaldırır.</a:t>
          </a:r>
          <a:endParaRPr lang="en-US" sz="2400" kern="1200"/>
        </a:p>
      </dsp:txBody>
      <dsp:txXfrm>
        <a:off x="82545" y="3939849"/>
        <a:ext cx="4720113" cy="1525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756A4-A3AC-4D48-831F-F21345340428}">
      <dsp:nvSpPr>
        <dsp:cNvPr id="0" name=""/>
        <dsp:cNvSpPr/>
      </dsp:nvSpPr>
      <dsp:spPr>
        <a:xfrm>
          <a:off x="0" y="2873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D7C67-D76D-8944-8D6B-FCC9E9814862}">
      <dsp:nvSpPr>
        <dsp:cNvPr id="0" name=""/>
        <dsp:cNvSpPr/>
      </dsp:nvSpPr>
      <dsp:spPr>
        <a:xfrm>
          <a:off x="0" y="2873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 “Canlı mikroorganizmalar içerir, öz. Viruslar" </a:t>
          </a:r>
          <a:endParaRPr lang="en-US" sz="1600" kern="1200"/>
        </a:p>
      </dsp:txBody>
      <dsp:txXfrm>
        <a:off x="0" y="2873"/>
        <a:ext cx="4885203" cy="979946"/>
      </dsp:txXfrm>
    </dsp:sp>
    <dsp:sp modelId="{00514F97-0C64-6142-BFB8-680DE27EF7AE}">
      <dsp:nvSpPr>
        <dsp:cNvPr id="0" name=""/>
        <dsp:cNvSpPr/>
      </dsp:nvSpPr>
      <dsp:spPr>
        <a:xfrm>
          <a:off x="0" y="982820"/>
          <a:ext cx="4885203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31C92-4F2B-BD4D-B215-5DE6DD145291}">
      <dsp:nvSpPr>
        <dsp:cNvPr id="0" name=""/>
        <dsp:cNvSpPr/>
      </dsp:nvSpPr>
      <dsp:spPr>
        <a:xfrm>
          <a:off x="0" y="982820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•  </a:t>
          </a:r>
          <a:r>
            <a:rPr lang="tr-TR" sz="1600" b="1" kern="1200" dirty="0"/>
            <a:t>"</a:t>
          </a:r>
          <a:r>
            <a:rPr lang="tr-TR" sz="1600" b="1" kern="1200" dirty="0" err="1"/>
            <a:t>sitotoksik</a:t>
          </a:r>
          <a:r>
            <a:rPr lang="tr-TR" sz="1600" b="1" kern="1200" dirty="0"/>
            <a:t> T lenfositleri</a:t>
          </a:r>
          <a:r>
            <a:rPr lang="tr-TR" sz="1600" kern="1200" dirty="0"/>
            <a:t>nin baskın </a:t>
          </a:r>
          <a:r>
            <a:rPr lang="tr-TR" sz="1600" kern="1200" dirty="0" err="1"/>
            <a:t>olduğu</a:t>
          </a:r>
          <a:r>
            <a:rPr lang="tr-TR" sz="1600" kern="1200" dirty="0"/>
            <a:t> </a:t>
          </a:r>
          <a:r>
            <a:rPr lang="tr-TR" sz="1600" b="1" kern="1200" dirty="0" err="1"/>
            <a:t>hücresel</a:t>
          </a:r>
          <a:r>
            <a:rPr lang="tr-TR" sz="1600" b="1" kern="1200" dirty="0"/>
            <a:t> </a:t>
          </a:r>
          <a:r>
            <a:rPr lang="tr-TR" sz="1600" b="1" kern="1200" dirty="0" err="1"/>
            <a:t>immun</a:t>
          </a:r>
          <a:r>
            <a:rPr lang="tr-TR" sz="1600" b="1" kern="1200" dirty="0"/>
            <a:t> yanıt</a:t>
          </a:r>
          <a:r>
            <a:rPr lang="tr-TR" sz="1600" kern="1200" dirty="0"/>
            <a:t>ı uyarırlar" </a:t>
          </a:r>
          <a:endParaRPr lang="en-US" sz="1600" kern="1200" dirty="0"/>
        </a:p>
      </dsp:txBody>
      <dsp:txXfrm>
        <a:off x="0" y="982820"/>
        <a:ext cx="4885203" cy="979946"/>
      </dsp:txXfrm>
    </dsp:sp>
    <dsp:sp modelId="{27C05325-5588-5E46-B037-F5A7F403B38E}">
      <dsp:nvSpPr>
        <dsp:cNvPr id="0" name=""/>
        <dsp:cNvSpPr/>
      </dsp:nvSpPr>
      <dsp:spPr>
        <a:xfrm>
          <a:off x="0" y="1962766"/>
          <a:ext cx="4885203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04DD4-8D28-284B-86E5-239B8CF9B245}">
      <dsp:nvSpPr>
        <dsp:cNvPr id="0" name=""/>
        <dsp:cNvSpPr/>
      </dsp:nvSpPr>
      <dsp:spPr>
        <a:xfrm>
          <a:off x="0" y="1962766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 </a:t>
          </a:r>
          <a:r>
            <a:rPr lang="tr-TR" sz="1600" b="1" kern="1200"/>
            <a:t>“intrasellüler patojenler</a:t>
          </a:r>
          <a:r>
            <a:rPr lang="tr-TR" sz="1600" kern="1200"/>
            <a:t>e karşı en etkili savunma şeklidir". </a:t>
          </a:r>
          <a:endParaRPr lang="en-US" sz="1600" kern="1200"/>
        </a:p>
      </dsp:txBody>
      <dsp:txXfrm>
        <a:off x="0" y="1962766"/>
        <a:ext cx="4885203" cy="979946"/>
      </dsp:txXfrm>
    </dsp:sp>
    <dsp:sp modelId="{40FB02AF-971A-C748-9D77-0EFC9356F3B1}">
      <dsp:nvSpPr>
        <dsp:cNvPr id="0" name=""/>
        <dsp:cNvSpPr/>
      </dsp:nvSpPr>
      <dsp:spPr>
        <a:xfrm>
          <a:off x="0" y="2942713"/>
          <a:ext cx="4885203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EDB86-7D51-FE40-B02D-0C9231E1141B}">
      <dsp:nvSpPr>
        <dsp:cNvPr id="0" name=""/>
        <dsp:cNvSpPr/>
      </dsp:nvSpPr>
      <dsp:spPr>
        <a:xfrm>
          <a:off x="0" y="2942713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 "Canlı m.o.lar vücutta çoğalabildiklerinden immun yanıtı uzun süre uyarabilirler---bağışıklık uzun sürer!!!" </a:t>
          </a:r>
          <a:endParaRPr lang="en-US" sz="1600" kern="1200"/>
        </a:p>
      </dsp:txBody>
      <dsp:txXfrm>
        <a:off x="0" y="2942713"/>
        <a:ext cx="4885203" cy="979946"/>
      </dsp:txXfrm>
    </dsp:sp>
    <dsp:sp modelId="{FF6813E3-26CB-5143-A60C-F3F4333DE420}">
      <dsp:nvSpPr>
        <dsp:cNvPr id="0" name=""/>
        <dsp:cNvSpPr/>
      </dsp:nvSpPr>
      <dsp:spPr>
        <a:xfrm>
          <a:off x="0" y="3922659"/>
          <a:ext cx="4885203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10411-AD8D-D945-AB48-AA04866DB2D2}">
      <dsp:nvSpPr>
        <dsp:cNvPr id="0" name=""/>
        <dsp:cNvSpPr/>
      </dsp:nvSpPr>
      <dsp:spPr>
        <a:xfrm>
          <a:off x="0" y="3922659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 "Aynı etkenler inaktive edilerek vücuda verilirse </a:t>
          </a:r>
          <a:r>
            <a:rPr lang="tr-TR" sz="1600" b="1" kern="1200"/>
            <a:t>yardımcı T lenfositleri </a:t>
          </a:r>
          <a:r>
            <a:rPr lang="tr-TR" sz="1600" kern="1200"/>
            <a:t>vasıtasıyla </a:t>
          </a:r>
          <a:r>
            <a:rPr lang="tr-TR" sz="1600" b="1" kern="1200"/>
            <a:t>humoral immun yanıt</a:t>
          </a:r>
          <a:r>
            <a:rPr lang="tr-TR" sz="1600" kern="1200"/>
            <a:t>ı uyarırlar". </a:t>
          </a:r>
          <a:endParaRPr lang="en-US" sz="1600" kern="1200"/>
        </a:p>
      </dsp:txBody>
      <dsp:txXfrm>
        <a:off x="0" y="3922659"/>
        <a:ext cx="4885203" cy="979946"/>
      </dsp:txXfrm>
    </dsp:sp>
    <dsp:sp modelId="{7FCC9A95-B2D3-854D-A618-0119D3D63DF2}">
      <dsp:nvSpPr>
        <dsp:cNvPr id="0" name=""/>
        <dsp:cNvSpPr/>
      </dsp:nvSpPr>
      <dsp:spPr>
        <a:xfrm>
          <a:off x="0" y="4902605"/>
          <a:ext cx="488520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7D327-8776-C148-8696-2DBA27D8E315}">
      <dsp:nvSpPr>
        <dsp:cNvPr id="0" name=""/>
        <dsp:cNvSpPr/>
      </dsp:nvSpPr>
      <dsp:spPr>
        <a:xfrm>
          <a:off x="0" y="4902605"/>
          <a:ext cx="4885203" cy="97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•  “Aşı hazırlanacak patojenlerin yaşama güçleri ve immunojeniteleri korunurken, virulensleri hastalık yapmayacak düzeye indirilir---</a:t>
          </a:r>
          <a:r>
            <a:rPr lang="tr-TR" sz="1600" b="1" kern="1200"/>
            <a:t>attenuasyon </a:t>
          </a:r>
          <a:r>
            <a:rPr lang="tr-TR" sz="1600" kern="1200"/>
            <a:t>(zayıflatma)” </a:t>
          </a:r>
          <a:endParaRPr lang="en-US" sz="1600" kern="1200"/>
        </a:p>
      </dsp:txBody>
      <dsp:txXfrm>
        <a:off x="0" y="4902605"/>
        <a:ext cx="4885203" cy="97994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5FCB7-5B78-9C4A-9F3B-417F762B3316}">
      <dsp:nvSpPr>
        <dsp:cNvPr id="0" name=""/>
        <dsp:cNvSpPr/>
      </dsp:nvSpPr>
      <dsp:spPr>
        <a:xfrm>
          <a:off x="0" y="100152"/>
          <a:ext cx="4885203" cy="280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Ferritin kendi kendine küresel nano-yapılara dönüşebilir ve Influenza virüsünün en önemli yüzey antijeni olan hemagglutinin ile bağlanarak virüse özgü oktohedral simetriyi kendiliğinden geliştirebilir.</a:t>
          </a:r>
          <a:endParaRPr lang="en-US" sz="2400" kern="1200"/>
        </a:p>
      </dsp:txBody>
      <dsp:txXfrm>
        <a:off x="137075" y="237227"/>
        <a:ext cx="4611053" cy="2533850"/>
      </dsp:txXfrm>
    </dsp:sp>
    <dsp:sp modelId="{03981F2B-99B6-3F41-9CD4-D442C45B2EA3}">
      <dsp:nvSpPr>
        <dsp:cNvPr id="0" name=""/>
        <dsp:cNvSpPr/>
      </dsp:nvSpPr>
      <dsp:spPr>
        <a:xfrm>
          <a:off x="0" y="2977272"/>
          <a:ext cx="4885203" cy="28080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Kendiliğinden oluşan bu yapının inaktive edilmiş Influenza virüsüne kıyasla çok daha güçlü bir immün koruma sağladığı gösterilmiştir. </a:t>
          </a:r>
          <a:endParaRPr lang="en-US" sz="2400" kern="1200"/>
        </a:p>
      </dsp:txBody>
      <dsp:txXfrm>
        <a:off x="137075" y="3114347"/>
        <a:ext cx="4611053" cy="25338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5148D-0C56-5F46-A2D5-7BC293403C0F}">
      <dsp:nvSpPr>
        <dsp:cNvPr id="0" name=""/>
        <dsp:cNvSpPr/>
      </dsp:nvSpPr>
      <dsp:spPr>
        <a:xfrm>
          <a:off x="0" y="2862"/>
          <a:ext cx="4885203" cy="18696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700" kern="1200"/>
            <a:t>Polimerik nanopartiküller</a:t>
          </a:r>
          <a:endParaRPr lang="en-US" sz="4700" kern="1200"/>
        </a:p>
      </dsp:txBody>
      <dsp:txXfrm>
        <a:off x="91269" y="94131"/>
        <a:ext cx="4702665" cy="1687122"/>
      </dsp:txXfrm>
    </dsp:sp>
    <dsp:sp modelId="{74CCC5CD-17B1-CD44-9F02-676E5CBFEEE5}">
      <dsp:nvSpPr>
        <dsp:cNvPr id="0" name=""/>
        <dsp:cNvSpPr/>
      </dsp:nvSpPr>
      <dsp:spPr>
        <a:xfrm>
          <a:off x="0" y="2007882"/>
          <a:ext cx="4885203" cy="18696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700" kern="1200"/>
            <a:t>Lipozomlar</a:t>
          </a:r>
          <a:endParaRPr lang="en-US" sz="4700" kern="1200"/>
        </a:p>
      </dsp:txBody>
      <dsp:txXfrm>
        <a:off x="91269" y="2099151"/>
        <a:ext cx="4702665" cy="1687122"/>
      </dsp:txXfrm>
    </dsp:sp>
    <dsp:sp modelId="{A0E9B340-BC47-B24E-858D-14B56B087FB9}">
      <dsp:nvSpPr>
        <dsp:cNvPr id="0" name=""/>
        <dsp:cNvSpPr/>
      </dsp:nvSpPr>
      <dsp:spPr>
        <a:xfrm>
          <a:off x="0" y="4012903"/>
          <a:ext cx="4885203" cy="18696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700" kern="1200"/>
            <a:t>Inorganik nanopartiküller</a:t>
          </a:r>
          <a:endParaRPr lang="en-US" sz="4700" kern="1200"/>
        </a:p>
      </dsp:txBody>
      <dsp:txXfrm>
        <a:off x="91269" y="4104172"/>
        <a:ext cx="4702665" cy="168712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E6003-C0D8-8D4F-A148-B59178BA5A8B}">
      <dsp:nvSpPr>
        <dsp:cNvPr id="0" name=""/>
        <dsp:cNvSpPr/>
      </dsp:nvSpPr>
      <dsp:spPr>
        <a:xfrm>
          <a:off x="0" y="2873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4FA73-7FB4-6A40-A309-92E5AF6309A1}">
      <dsp:nvSpPr>
        <dsp:cNvPr id="0" name=""/>
        <dsp:cNvSpPr/>
      </dsp:nvSpPr>
      <dsp:spPr>
        <a:xfrm>
          <a:off x="0" y="2873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Polylactide-co-glycolide (PLGA) nanopartikülleri aşı taşıyıcı sistem olarak da kullanılabilir.</a:t>
          </a:r>
          <a:endParaRPr lang="en-US" sz="3000" kern="1200"/>
        </a:p>
      </dsp:txBody>
      <dsp:txXfrm>
        <a:off x="0" y="2873"/>
        <a:ext cx="4885203" cy="1959892"/>
      </dsp:txXfrm>
    </dsp:sp>
    <dsp:sp modelId="{4B2F112A-0898-2144-90EB-FCC0CBF72C0B}">
      <dsp:nvSpPr>
        <dsp:cNvPr id="0" name=""/>
        <dsp:cNvSpPr/>
      </dsp:nvSpPr>
      <dsp:spPr>
        <a:xfrm>
          <a:off x="0" y="1962766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879A9-CEB8-674E-BF59-E82897DE0C90}">
      <dsp:nvSpPr>
        <dsp:cNvPr id="0" name=""/>
        <dsp:cNvSpPr/>
      </dsp:nvSpPr>
      <dsp:spPr>
        <a:xfrm>
          <a:off x="0" y="1962766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PLGAbiyobozunur bir polimerdir. In vivo sistemlerde laktik asit ve glikolik aside parçalanır</a:t>
          </a:r>
          <a:endParaRPr lang="en-US" sz="3000" kern="1200"/>
        </a:p>
      </dsp:txBody>
      <dsp:txXfrm>
        <a:off x="0" y="1962766"/>
        <a:ext cx="4885203" cy="1959892"/>
      </dsp:txXfrm>
    </dsp:sp>
    <dsp:sp modelId="{869256B2-7B48-6C45-89ED-069FF909A525}">
      <dsp:nvSpPr>
        <dsp:cNvPr id="0" name=""/>
        <dsp:cNvSpPr/>
      </dsp:nvSpPr>
      <dsp:spPr>
        <a:xfrm>
          <a:off x="0" y="3922659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CE7CC-1F02-4044-8599-6C97D0333228}">
      <dsp:nvSpPr>
        <dsp:cNvPr id="0" name=""/>
        <dsp:cNvSpPr/>
      </dsp:nvSpPr>
      <dsp:spPr>
        <a:xfrm>
          <a:off x="0" y="3922659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PLGA nanopartiküllerinin boyutu, çözünürlüğü ve stabilitesi sentez esnasında değiştirilebilir.</a:t>
          </a:r>
          <a:endParaRPr lang="en-US" sz="3000" kern="1200"/>
        </a:p>
      </dsp:txBody>
      <dsp:txXfrm>
        <a:off x="0" y="3922659"/>
        <a:ext cx="4885203" cy="195989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5FB36-EC8C-B74A-8B78-FB5EC5FC795B}">
      <dsp:nvSpPr>
        <dsp:cNvPr id="0" name=""/>
        <dsp:cNvSpPr/>
      </dsp:nvSpPr>
      <dsp:spPr>
        <a:xfrm>
          <a:off x="0" y="2873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31E3B-15DD-894F-BD8D-D708DD334732}">
      <dsp:nvSpPr>
        <dsp:cNvPr id="0" name=""/>
        <dsp:cNvSpPr/>
      </dsp:nvSpPr>
      <dsp:spPr>
        <a:xfrm>
          <a:off x="0" y="2873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Ayrıca PLGA, polietilen glikol (PEG) ya da polieterimid (PEI) ile birleştirilerek kendiliğinden oluşan miseller geliştirilebilir. </a:t>
          </a:r>
          <a:endParaRPr lang="en-US" sz="2500" kern="1200"/>
        </a:p>
      </dsp:txBody>
      <dsp:txXfrm>
        <a:off x="0" y="2873"/>
        <a:ext cx="4885203" cy="1959892"/>
      </dsp:txXfrm>
    </dsp:sp>
    <dsp:sp modelId="{12FA34B7-2346-5640-8720-0D67647E9823}">
      <dsp:nvSpPr>
        <dsp:cNvPr id="0" name=""/>
        <dsp:cNvSpPr/>
      </dsp:nvSpPr>
      <dsp:spPr>
        <a:xfrm>
          <a:off x="0" y="1962766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8E4B3-E111-F049-BE44-5B5BB67F6C1F}">
      <dsp:nvSpPr>
        <dsp:cNvPr id="0" name=""/>
        <dsp:cNvSpPr/>
      </dsp:nvSpPr>
      <dsp:spPr>
        <a:xfrm>
          <a:off x="0" y="1962766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Bu tür polimerik misellerbir çok peptit antijeninin enkapsüle edebilir.</a:t>
          </a:r>
          <a:endParaRPr lang="en-US" sz="2500" kern="1200"/>
        </a:p>
      </dsp:txBody>
      <dsp:txXfrm>
        <a:off x="0" y="1962766"/>
        <a:ext cx="4885203" cy="1959892"/>
      </dsp:txXfrm>
    </dsp:sp>
    <dsp:sp modelId="{4E37896B-753D-8841-9ABE-CBBCF54B63DF}">
      <dsp:nvSpPr>
        <dsp:cNvPr id="0" name=""/>
        <dsp:cNvSpPr/>
      </dsp:nvSpPr>
      <dsp:spPr>
        <a:xfrm>
          <a:off x="0" y="3922659"/>
          <a:ext cx="48852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7B7F1-DEBE-2A43-AE8F-78ED9581A10D}">
      <dsp:nvSpPr>
        <dsp:cNvPr id="0" name=""/>
        <dsp:cNvSpPr/>
      </dsp:nvSpPr>
      <dsp:spPr>
        <a:xfrm>
          <a:off x="0" y="3922659"/>
          <a:ext cx="4885203" cy="1959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Antijen yüklü polimerik aşıların moleküler antijenlere kıyasla T hücre yanıtını çok daha yüksek düzeyde uyardıkları tespit edilmiştir. </a:t>
          </a:r>
          <a:endParaRPr lang="en-US" sz="2500" kern="1200"/>
        </a:p>
      </dsp:txBody>
      <dsp:txXfrm>
        <a:off x="0" y="3922659"/>
        <a:ext cx="4885203" cy="195989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93D1D-41B6-C346-8F4B-7965283A405B}">
      <dsp:nvSpPr>
        <dsp:cNvPr id="0" name=""/>
        <dsp:cNvSpPr/>
      </dsp:nvSpPr>
      <dsp:spPr>
        <a:xfrm>
          <a:off x="0" y="19513"/>
          <a:ext cx="4885203" cy="2882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Lipozomlar hücre membranını taklit eden, hidrofilik bir baş ve hidrofobik kuyruklardan oluşan taşıyıcı sistemler olarak sıklıkla kullanılan komplekslerdir.</a:t>
          </a:r>
          <a:endParaRPr lang="en-US" sz="2800" kern="1200"/>
        </a:p>
      </dsp:txBody>
      <dsp:txXfrm>
        <a:off x="140731" y="160244"/>
        <a:ext cx="4603741" cy="2601418"/>
      </dsp:txXfrm>
    </dsp:sp>
    <dsp:sp modelId="{F3656948-06BB-3244-8AAD-419FD35E22FB}">
      <dsp:nvSpPr>
        <dsp:cNvPr id="0" name=""/>
        <dsp:cNvSpPr/>
      </dsp:nvSpPr>
      <dsp:spPr>
        <a:xfrm>
          <a:off x="0" y="2983033"/>
          <a:ext cx="4885203" cy="28828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Hem suda hem de organik çözücülerde çözünebilen antijenleri aynı anda enkapsüle etme yeteneği bu nanopartiküllerin en önemli özelliklerindendir.  </a:t>
          </a:r>
          <a:endParaRPr lang="en-US" sz="2800" kern="1200"/>
        </a:p>
      </dsp:txBody>
      <dsp:txXfrm>
        <a:off x="140731" y="3123764"/>
        <a:ext cx="4603741" cy="26014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77644-B972-7F4C-9514-2465CF63D823}">
      <dsp:nvSpPr>
        <dsp:cNvPr id="0" name=""/>
        <dsp:cNvSpPr/>
      </dsp:nvSpPr>
      <dsp:spPr>
        <a:xfrm>
          <a:off x="0" y="43931"/>
          <a:ext cx="4885203" cy="18902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Lipozomların viral zarf proteinleri ile kombinasyonuyla oluşturulan komplekslerdir.</a:t>
          </a:r>
          <a:endParaRPr lang="en-US" sz="2200" kern="1200"/>
        </a:p>
      </dsp:txBody>
      <dsp:txXfrm>
        <a:off x="92276" y="136207"/>
        <a:ext cx="4700651" cy="1705729"/>
      </dsp:txXfrm>
    </dsp:sp>
    <dsp:sp modelId="{9B22D8A5-A752-6345-A4C8-9D6CCBB482EA}">
      <dsp:nvSpPr>
        <dsp:cNvPr id="0" name=""/>
        <dsp:cNvSpPr/>
      </dsp:nvSpPr>
      <dsp:spPr>
        <a:xfrm>
          <a:off x="0" y="1997572"/>
          <a:ext cx="4885203" cy="189028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Virozomlar replike olmazlar</a:t>
          </a:r>
          <a:endParaRPr lang="en-US" sz="2200" kern="1200"/>
        </a:p>
      </dsp:txBody>
      <dsp:txXfrm>
        <a:off x="92276" y="2089848"/>
        <a:ext cx="4700651" cy="1705729"/>
      </dsp:txXfrm>
    </dsp:sp>
    <dsp:sp modelId="{A95F8AAE-03DC-2442-A159-21720DAB0A63}">
      <dsp:nvSpPr>
        <dsp:cNvPr id="0" name=""/>
        <dsp:cNvSpPr/>
      </dsp:nvSpPr>
      <dsp:spPr>
        <a:xfrm>
          <a:off x="0" y="3951213"/>
          <a:ext cx="4885203" cy="189028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İçerdikleri viral proteinler immün sistem hücreleri içerisinde uzun süre kalmalarını sağlar. Bu durum virozomların aktif taşıyıcı sistemler olarak kullanılmasına yardımcı olur.</a:t>
          </a:r>
          <a:endParaRPr lang="en-US" sz="2200" kern="1200"/>
        </a:p>
      </dsp:txBody>
      <dsp:txXfrm>
        <a:off x="92276" y="4043489"/>
        <a:ext cx="4700651" cy="170572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7F299-E5FD-F149-89A1-95BD3F9551C4}">
      <dsp:nvSpPr>
        <dsp:cNvPr id="0" name=""/>
        <dsp:cNvSpPr/>
      </dsp:nvSpPr>
      <dsp:spPr>
        <a:xfrm>
          <a:off x="0" y="302112"/>
          <a:ext cx="4885203" cy="2597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İstenen antijen virozomların içerisine enkapsüle edilebilir ya da virozomların dışına hidrofobik etkileşimlerle bağlanabilir.</a:t>
          </a:r>
          <a:endParaRPr lang="en-US" sz="3000" kern="1200"/>
        </a:p>
      </dsp:txBody>
      <dsp:txXfrm>
        <a:off x="126795" y="428907"/>
        <a:ext cx="4631613" cy="2343810"/>
      </dsp:txXfrm>
    </dsp:sp>
    <dsp:sp modelId="{1223FCBE-ABB5-FA4E-9D95-32F065E97A3F}">
      <dsp:nvSpPr>
        <dsp:cNvPr id="0" name=""/>
        <dsp:cNvSpPr/>
      </dsp:nvSpPr>
      <dsp:spPr>
        <a:xfrm>
          <a:off x="0" y="2985913"/>
          <a:ext cx="4885203" cy="2597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Böylece immün sistemin tetiklenmesinde hem bir taşıyıcı hem de bir adjuvan rolü üstlenirler.</a:t>
          </a:r>
          <a:endParaRPr lang="en-US" sz="3000" kern="1200"/>
        </a:p>
      </dsp:txBody>
      <dsp:txXfrm>
        <a:off x="126795" y="3112708"/>
        <a:ext cx="4631613" cy="234381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4D31B-94FD-E049-86D1-E7AC3566C92A}">
      <dsp:nvSpPr>
        <dsp:cNvPr id="0" name=""/>
        <dsp:cNvSpPr/>
      </dsp:nvSpPr>
      <dsp:spPr>
        <a:xfrm>
          <a:off x="0" y="123913"/>
          <a:ext cx="4885203" cy="277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Ayrıca endozomlardaki düşük pH virozomların hücre membranlarıyla füzyonunu sağlar. Bu sayede virozomlar içerdikleri antijenleri kolaylıkla hücre içerisine salabilirler</a:t>
          </a:r>
          <a:endParaRPr lang="en-US" sz="2700" kern="1200"/>
        </a:p>
      </dsp:txBody>
      <dsp:txXfrm>
        <a:off x="135705" y="259618"/>
        <a:ext cx="4613793" cy="2508510"/>
      </dsp:txXfrm>
    </dsp:sp>
    <dsp:sp modelId="{B226E454-57EF-014E-AB25-E1AEFDF646F1}">
      <dsp:nvSpPr>
        <dsp:cNvPr id="0" name=""/>
        <dsp:cNvSpPr/>
      </dsp:nvSpPr>
      <dsp:spPr>
        <a:xfrm>
          <a:off x="0" y="2981593"/>
          <a:ext cx="4885203" cy="277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Hepatit, influenza ve herpes virüslerine ait pek çok antijenin virozomlar tarafından taşındığını gösteren çalışmalar bulunmaktadır. </a:t>
          </a:r>
          <a:endParaRPr lang="en-US" sz="2700" kern="1200"/>
        </a:p>
      </dsp:txBody>
      <dsp:txXfrm>
        <a:off x="135705" y="3117298"/>
        <a:ext cx="4613793" cy="25085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B1F78-4BD9-164C-A019-CCB8ACB9856D}">
      <dsp:nvSpPr>
        <dsp:cNvPr id="0" name=""/>
        <dsp:cNvSpPr/>
      </dsp:nvSpPr>
      <dsp:spPr>
        <a:xfrm>
          <a:off x="0" y="72500"/>
          <a:ext cx="4885203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Alüminyum tuzları (alum), </a:t>
          </a:r>
          <a:endParaRPr lang="en-US" sz="3100" kern="1200"/>
        </a:p>
      </dsp:txBody>
      <dsp:txXfrm>
        <a:off x="36296" y="108796"/>
        <a:ext cx="4812611" cy="670943"/>
      </dsp:txXfrm>
    </dsp:sp>
    <dsp:sp modelId="{FEACF375-C5E0-644F-A942-1567C464683B}">
      <dsp:nvSpPr>
        <dsp:cNvPr id="0" name=""/>
        <dsp:cNvSpPr/>
      </dsp:nvSpPr>
      <dsp:spPr>
        <a:xfrm>
          <a:off x="0" y="905315"/>
          <a:ext cx="4885203" cy="74353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Saponinler</a:t>
          </a:r>
          <a:endParaRPr lang="en-US" sz="3100" kern="1200"/>
        </a:p>
      </dsp:txBody>
      <dsp:txXfrm>
        <a:off x="36296" y="941611"/>
        <a:ext cx="4812611" cy="670943"/>
      </dsp:txXfrm>
    </dsp:sp>
    <dsp:sp modelId="{2F14EBD7-FA13-9B45-AA48-5FC0DE020C4F}">
      <dsp:nvSpPr>
        <dsp:cNvPr id="0" name=""/>
        <dsp:cNvSpPr/>
      </dsp:nvSpPr>
      <dsp:spPr>
        <a:xfrm>
          <a:off x="0" y="1738130"/>
          <a:ext cx="4885203" cy="74353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Sitokinler </a:t>
          </a:r>
          <a:endParaRPr lang="en-US" sz="3100" kern="1200"/>
        </a:p>
      </dsp:txBody>
      <dsp:txXfrm>
        <a:off x="36296" y="1774426"/>
        <a:ext cx="4812611" cy="670943"/>
      </dsp:txXfrm>
    </dsp:sp>
    <dsp:sp modelId="{412A96F9-21F1-3F4E-8E0C-EA92FB2F8289}">
      <dsp:nvSpPr>
        <dsp:cNvPr id="0" name=""/>
        <dsp:cNvSpPr/>
      </dsp:nvSpPr>
      <dsp:spPr>
        <a:xfrm>
          <a:off x="0" y="2570945"/>
          <a:ext cx="4885203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Yağ emisyonları</a:t>
          </a:r>
          <a:endParaRPr lang="en-US" sz="3100" kern="1200"/>
        </a:p>
      </dsp:txBody>
      <dsp:txXfrm>
        <a:off x="36296" y="2607241"/>
        <a:ext cx="4812611" cy="670943"/>
      </dsp:txXfrm>
    </dsp:sp>
    <dsp:sp modelId="{8665D5CE-A36A-A841-A26A-A6BC7DD2524C}">
      <dsp:nvSpPr>
        <dsp:cNvPr id="0" name=""/>
        <dsp:cNvSpPr/>
      </dsp:nvSpPr>
      <dsp:spPr>
        <a:xfrm>
          <a:off x="0" y="3403760"/>
          <a:ext cx="4885203" cy="74353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Bakteriyal türevleri</a:t>
          </a:r>
          <a:endParaRPr lang="en-US" sz="3100" kern="1200"/>
        </a:p>
      </dsp:txBody>
      <dsp:txXfrm>
        <a:off x="36296" y="3440056"/>
        <a:ext cx="4812611" cy="670943"/>
      </dsp:txXfrm>
    </dsp:sp>
    <dsp:sp modelId="{5C4C7EB9-7A8E-2940-9B4E-9A87AB2DC08B}">
      <dsp:nvSpPr>
        <dsp:cNvPr id="0" name=""/>
        <dsp:cNvSpPr/>
      </dsp:nvSpPr>
      <dsp:spPr>
        <a:xfrm>
          <a:off x="0" y="4236575"/>
          <a:ext cx="4885203" cy="74353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Karbohidratlar</a:t>
          </a:r>
          <a:endParaRPr lang="en-US" sz="3100" kern="1200"/>
        </a:p>
      </dsp:txBody>
      <dsp:txXfrm>
        <a:off x="36296" y="4272871"/>
        <a:ext cx="4812611" cy="670943"/>
      </dsp:txXfrm>
    </dsp:sp>
    <dsp:sp modelId="{DC4762FD-C222-1340-BD2E-3FA658B532D1}">
      <dsp:nvSpPr>
        <dsp:cNvPr id="0" name=""/>
        <dsp:cNvSpPr/>
      </dsp:nvSpPr>
      <dsp:spPr>
        <a:xfrm>
          <a:off x="0" y="5069390"/>
          <a:ext cx="4885203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/>
            <a:t>Lipozomlar</a:t>
          </a:r>
          <a:endParaRPr lang="en-US" sz="3100" kern="1200"/>
        </a:p>
      </dsp:txBody>
      <dsp:txXfrm>
        <a:off x="36296" y="5105686"/>
        <a:ext cx="4812611" cy="67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E120C-B7FA-E94F-A575-2D74250B1BD2}">
      <dsp:nvSpPr>
        <dsp:cNvPr id="0" name=""/>
        <dsp:cNvSpPr/>
      </dsp:nvSpPr>
      <dsp:spPr>
        <a:xfrm>
          <a:off x="0" y="838513"/>
          <a:ext cx="4885203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Alüminyum temelli bileşenler aşı çalışmalarında en sık kullanılan adjuvanlardır.</a:t>
          </a:r>
          <a:endParaRPr lang="en-US" sz="2000" kern="1200"/>
        </a:p>
      </dsp:txBody>
      <dsp:txXfrm>
        <a:off x="38838" y="877351"/>
        <a:ext cx="4807527" cy="717924"/>
      </dsp:txXfrm>
    </dsp:sp>
    <dsp:sp modelId="{ECA566FE-9334-1B41-9D7A-EB175431372B}">
      <dsp:nvSpPr>
        <dsp:cNvPr id="0" name=""/>
        <dsp:cNvSpPr/>
      </dsp:nvSpPr>
      <dsp:spPr>
        <a:xfrm>
          <a:off x="0" y="1691713"/>
          <a:ext cx="4885203" cy="7956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Ancak bazı önemli dezavantajları bulunur:</a:t>
          </a:r>
          <a:endParaRPr lang="en-US" sz="2000" kern="1200"/>
        </a:p>
      </dsp:txBody>
      <dsp:txXfrm>
        <a:off x="38838" y="1730551"/>
        <a:ext cx="4807527" cy="717924"/>
      </dsp:txXfrm>
    </dsp:sp>
    <dsp:sp modelId="{1016A319-DC90-3F43-8AFB-749015F8354C}">
      <dsp:nvSpPr>
        <dsp:cNvPr id="0" name=""/>
        <dsp:cNvSpPr/>
      </dsp:nvSpPr>
      <dsp:spPr>
        <a:xfrm>
          <a:off x="0" y="2544913"/>
          <a:ext cx="4885203" cy="7956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Peptid aşılarında düşük immünite</a:t>
          </a:r>
          <a:endParaRPr lang="en-US" sz="2000" kern="1200"/>
        </a:p>
      </dsp:txBody>
      <dsp:txXfrm>
        <a:off x="38838" y="2583751"/>
        <a:ext cx="4807527" cy="717924"/>
      </dsp:txXfrm>
    </dsp:sp>
    <dsp:sp modelId="{B3C3344F-9D4B-D840-B4D4-75AE08AD0C95}">
      <dsp:nvSpPr>
        <dsp:cNvPr id="0" name=""/>
        <dsp:cNvSpPr/>
      </dsp:nvSpPr>
      <dsp:spPr>
        <a:xfrm>
          <a:off x="0" y="3398113"/>
          <a:ext cx="4885203" cy="79560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Th1 yolağını aktive edememe</a:t>
          </a:r>
          <a:endParaRPr lang="en-US" sz="2000" kern="1200"/>
        </a:p>
      </dsp:txBody>
      <dsp:txXfrm>
        <a:off x="38838" y="3436951"/>
        <a:ext cx="4807527" cy="717924"/>
      </dsp:txXfrm>
    </dsp:sp>
    <dsp:sp modelId="{7D0DF412-C621-C544-AE89-2638F84FC5A3}">
      <dsp:nvSpPr>
        <dsp:cNvPr id="0" name=""/>
        <dsp:cNvSpPr/>
      </dsp:nvSpPr>
      <dsp:spPr>
        <a:xfrm>
          <a:off x="0" y="4251313"/>
          <a:ext cx="4885203" cy="79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Enjeksiyon bölgesinde ciddi alerjik reaksiyonların gelişimi</a:t>
          </a:r>
          <a:endParaRPr lang="en-US" sz="2000" kern="1200"/>
        </a:p>
      </dsp:txBody>
      <dsp:txXfrm>
        <a:off x="38838" y="4290151"/>
        <a:ext cx="4807527" cy="717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35985-CAC7-0844-B561-6CD7A1537DD4}">
      <dsp:nvSpPr>
        <dsp:cNvPr id="0" name=""/>
        <dsp:cNvSpPr/>
      </dsp:nvSpPr>
      <dsp:spPr>
        <a:xfrm>
          <a:off x="0" y="211032"/>
          <a:ext cx="4885203" cy="1759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Aşı çalışmalarında nanopartiküller iki amaçla kullanılır:</a:t>
          </a:r>
          <a:endParaRPr lang="en-US" sz="3200" kern="1200"/>
        </a:p>
      </dsp:txBody>
      <dsp:txXfrm>
        <a:off x="85900" y="296932"/>
        <a:ext cx="4713403" cy="1587880"/>
      </dsp:txXfrm>
    </dsp:sp>
    <dsp:sp modelId="{B0DAC020-70AF-0545-ABD8-3ADFCE474B97}">
      <dsp:nvSpPr>
        <dsp:cNvPr id="0" name=""/>
        <dsp:cNvSpPr/>
      </dsp:nvSpPr>
      <dsp:spPr>
        <a:xfrm>
          <a:off x="0" y="2062873"/>
          <a:ext cx="4885203" cy="17596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1. Antijenlerin aktif ve pasif olarak taşınmasını sağlayan araçlar</a:t>
          </a:r>
          <a:endParaRPr lang="en-US" sz="3200" kern="1200"/>
        </a:p>
      </dsp:txBody>
      <dsp:txXfrm>
        <a:off x="85900" y="2148773"/>
        <a:ext cx="4713403" cy="1587880"/>
      </dsp:txXfrm>
    </dsp:sp>
    <dsp:sp modelId="{3B8C9A05-59D9-5F4A-A273-75E6CE9ED0C9}">
      <dsp:nvSpPr>
        <dsp:cNvPr id="0" name=""/>
        <dsp:cNvSpPr/>
      </dsp:nvSpPr>
      <dsp:spPr>
        <a:xfrm>
          <a:off x="0" y="3914713"/>
          <a:ext cx="4885203" cy="17596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2. Antijenik özellik göstererek immün sistemi tetikleyebilecek adjuvanlar</a:t>
          </a:r>
          <a:endParaRPr lang="en-US" sz="3200" kern="1200"/>
        </a:p>
      </dsp:txBody>
      <dsp:txXfrm>
        <a:off x="85900" y="4000613"/>
        <a:ext cx="4713403" cy="15878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F4939-9895-CA42-92DC-21B609EFE8D1}">
      <dsp:nvSpPr>
        <dsp:cNvPr id="0" name=""/>
        <dsp:cNvSpPr/>
      </dsp:nvSpPr>
      <dsp:spPr>
        <a:xfrm>
          <a:off x="0" y="718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FB6C8-324D-434F-8DDB-B02DD0491FC1}">
      <dsp:nvSpPr>
        <dsp:cNvPr id="0" name=""/>
        <dsp:cNvSpPr/>
      </dsp:nvSpPr>
      <dsp:spPr>
        <a:xfrm>
          <a:off x="0" y="718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1. Antijenlerin nanotaşıyıcıların içerisine enkapsülasyonu antijenik degredasyonu önler ve antijen stabilitesini arttırır</a:t>
          </a:r>
          <a:endParaRPr lang="en-US" sz="2200" kern="1200"/>
        </a:p>
      </dsp:txBody>
      <dsp:txXfrm>
        <a:off x="0" y="718"/>
        <a:ext cx="4885203" cy="1176797"/>
      </dsp:txXfrm>
    </dsp:sp>
    <dsp:sp modelId="{D35D5CBD-6693-1E46-8B67-C3D34B994C63}">
      <dsp:nvSpPr>
        <dsp:cNvPr id="0" name=""/>
        <dsp:cNvSpPr/>
      </dsp:nvSpPr>
      <dsp:spPr>
        <a:xfrm>
          <a:off x="0" y="1177516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EADB6-CA4C-ED40-8E76-79F6ACC1C284}">
      <dsp:nvSpPr>
        <dsp:cNvPr id="0" name=""/>
        <dsp:cNvSpPr/>
      </dsp:nvSpPr>
      <dsp:spPr>
        <a:xfrm>
          <a:off x="0" y="1177516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2. Antijenlerin ve adjuvanların eş zamanlı enkapsülasyonu sağlanabilir</a:t>
          </a:r>
          <a:endParaRPr lang="en-US" sz="2200" kern="1200"/>
        </a:p>
      </dsp:txBody>
      <dsp:txXfrm>
        <a:off x="0" y="1177516"/>
        <a:ext cx="4885203" cy="1176797"/>
      </dsp:txXfrm>
    </dsp:sp>
    <dsp:sp modelId="{817A136C-DBF2-F34F-A3AC-A482BAD28234}">
      <dsp:nvSpPr>
        <dsp:cNvPr id="0" name=""/>
        <dsp:cNvSpPr/>
      </dsp:nvSpPr>
      <dsp:spPr>
        <a:xfrm>
          <a:off x="0" y="2354314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C6CB5-F0D4-F144-BE9D-7715E348B256}">
      <dsp:nvSpPr>
        <dsp:cNvPr id="0" name=""/>
        <dsp:cNvSpPr/>
      </dsp:nvSpPr>
      <dsp:spPr>
        <a:xfrm>
          <a:off x="0" y="2354314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3. Nanopartiküller ASH’lar tarafından yüksek düzeyde alınabilir ve antijenler işlenebilir </a:t>
          </a:r>
          <a:endParaRPr lang="en-US" sz="2200" kern="1200"/>
        </a:p>
      </dsp:txBody>
      <dsp:txXfrm>
        <a:off x="0" y="2354314"/>
        <a:ext cx="4885203" cy="1176797"/>
      </dsp:txXfrm>
    </dsp:sp>
    <dsp:sp modelId="{1FEFED68-1A88-7548-A480-7C2439530313}">
      <dsp:nvSpPr>
        <dsp:cNvPr id="0" name=""/>
        <dsp:cNvSpPr/>
      </dsp:nvSpPr>
      <dsp:spPr>
        <a:xfrm>
          <a:off x="0" y="3531111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174CD-DD2E-0E45-9CB1-3129D44E5155}">
      <dsp:nvSpPr>
        <dsp:cNvPr id="0" name=""/>
        <dsp:cNvSpPr/>
      </dsp:nvSpPr>
      <dsp:spPr>
        <a:xfrm>
          <a:off x="0" y="3531111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4. Çapraz reaksiyonu mümkün kılar ve böylece sitotoksik T hücreleri aktive eder. </a:t>
          </a:r>
          <a:endParaRPr lang="en-US" sz="2200" kern="1200"/>
        </a:p>
      </dsp:txBody>
      <dsp:txXfrm>
        <a:off x="0" y="3531111"/>
        <a:ext cx="4885203" cy="1176797"/>
      </dsp:txXfrm>
    </dsp:sp>
    <dsp:sp modelId="{3C21A75B-99BE-7F43-A8E6-6996F2BF7D3E}">
      <dsp:nvSpPr>
        <dsp:cNvPr id="0" name=""/>
        <dsp:cNvSpPr/>
      </dsp:nvSpPr>
      <dsp:spPr>
        <a:xfrm>
          <a:off x="0" y="4707909"/>
          <a:ext cx="488520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CFB67-8DFA-6045-91C9-1216748E24AE}">
      <dsp:nvSpPr>
        <dsp:cNvPr id="0" name=""/>
        <dsp:cNvSpPr/>
      </dsp:nvSpPr>
      <dsp:spPr>
        <a:xfrm>
          <a:off x="0" y="4707909"/>
          <a:ext cx="4885203" cy="117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5. Yüzeyleri modifiye edilerek lenfoid organlara yönlendirilebilirler. </a:t>
          </a:r>
          <a:endParaRPr lang="en-US" sz="2200" kern="1200"/>
        </a:p>
      </dsp:txBody>
      <dsp:txXfrm>
        <a:off x="0" y="4707909"/>
        <a:ext cx="4885203" cy="117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98C3E-625A-B943-B771-FFEC0450E849}">
      <dsp:nvSpPr>
        <dsp:cNvPr id="0" name=""/>
        <dsp:cNvSpPr/>
      </dsp:nvSpPr>
      <dsp:spPr>
        <a:xfrm>
          <a:off x="0" y="0"/>
          <a:ext cx="51229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DE685-A447-3343-A933-F8CBA8903A76}">
      <dsp:nvSpPr>
        <dsp:cNvPr id="0" name=""/>
        <dsp:cNvSpPr/>
      </dsp:nvSpPr>
      <dsp:spPr>
        <a:xfrm>
          <a:off x="0" y="0"/>
          <a:ext cx="5122926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Nano-aşı taşıyıcılar 3 başlık altında toplanabilir</a:t>
          </a:r>
          <a:endParaRPr lang="en-US" sz="3700" kern="1200"/>
        </a:p>
      </dsp:txBody>
      <dsp:txXfrm>
        <a:off x="0" y="0"/>
        <a:ext cx="5122926" cy="1360170"/>
      </dsp:txXfrm>
    </dsp:sp>
    <dsp:sp modelId="{8B8E3FE6-43E9-4D40-89DA-B8B75E203BEF}">
      <dsp:nvSpPr>
        <dsp:cNvPr id="0" name=""/>
        <dsp:cNvSpPr/>
      </dsp:nvSpPr>
      <dsp:spPr>
        <a:xfrm>
          <a:off x="0" y="1360170"/>
          <a:ext cx="5122926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608A-49C5-304D-845E-A6B2F362937C}">
      <dsp:nvSpPr>
        <dsp:cNvPr id="0" name=""/>
        <dsp:cNvSpPr/>
      </dsp:nvSpPr>
      <dsp:spPr>
        <a:xfrm>
          <a:off x="0" y="1360170"/>
          <a:ext cx="5122926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1. Biyojenik Nanopartiküller</a:t>
          </a:r>
          <a:endParaRPr lang="en-US" sz="3700" kern="1200"/>
        </a:p>
      </dsp:txBody>
      <dsp:txXfrm>
        <a:off x="0" y="1360170"/>
        <a:ext cx="5122926" cy="1360170"/>
      </dsp:txXfrm>
    </dsp:sp>
    <dsp:sp modelId="{8760D7BB-14D7-9640-ACFD-D99A333548C5}">
      <dsp:nvSpPr>
        <dsp:cNvPr id="0" name=""/>
        <dsp:cNvSpPr/>
      </dsp:nvSpPr>
      <dsp:spPr>
        <a:xfrm>
          <a:off x="0" y="2720340"/>
          <a:ext cx="5122926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A83F7-6BB2-144A-A18C-14E2D4C20663}">
      <dsp:nvSpPr>
        <dsp:cNvPr id="0" name=""/>
        <dsp:cNvSpPr/>
      </dsp:nvSpPr>
      <dsp:spPr>
        <a:xfrm>
          <a:off x="0" y="2720340"/>
          <a:ext cx="5122926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2. Yarı-sentetik Nanopartiküller</a:t>
          </a:r>
          <a:endParaRPr lang="en-US" sz="3700" kern="1200"/>
        </a:p>
      </dsp:txBody>
      <dsp:txXfrm>
        <a:off x="0" y="2720340"/>
        <a:ext cx="5122926" cy="1360170"/>
      </dsp:txXfrm>
    </dsp:sp>
    <dsp:sp modelId="{42A9C47A-AD6E-DF4E-9A6A-F379176E30A0}">
      <dsp:nvSpPr>
        <dsp:cNvPr id="0" name=""/>
        <dsp:cNvSpPr/>
      </dsp:nvSpPr>
      <dsp:spPr>
        <a:xfrm>
          <a:off x="0" y="4080509"/>
          <a:ext cx="512292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C0B93-A40E-8A4D-B308-D60731112BC2}">
      <dsp:nvSpPr>
        <dsp:cNvPr id="0" name=""/>
        <dsp:cNvSpPr/>
      </dsp:nvSpPr>
      <dsp:spPr>
        <a:xfrm>
          <a:off x="0" y="4080510"/>
          <a:ext cx="5122926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3. Sentetik Nanopartiküller</a:t>
          </a:r>
          <a:endParaRPr lang="en-US" sz="3700" kern="1200"/>
        </a:p>
      </dsp:txBody>
      <dsp:txXfrm>
        <a:off x="0" y="4080510"/>
        <a:ext cx="5122926" cy="1360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24891-0524-C449-A340-9AC5249D4043}">
      <dsp:nvSpPr>
        <dsp:cNvPr id="0" name=""/>
        <dsp:cNvSpPr/>
      </dsp:nvSpPr>
      <dsp:spPr>
        <a:xfrm>
          <a:off x="0" y="217881"/>
          <a:ext cx="5105500" cy="51055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80745-B429-FD49-A93B-CCA74AA7DE1F}">
      <dsp:nvSpPr>
        <dsp:cNvPr id="0" name=""/>
        <dsp:cNvSpPr/>
      </dsp:nvSpPr>
      <dsp:spPr>
        <a:xfrm>
          <a:off x="485022" y="702904"/>
          <a:ext cx="1991145" cy="19911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Yüksek biyobozunurluk</a:t>
          </a:r>
          <a:endParaRPr lang="en-US" sz="2000" kern="1200"/>
        </a:p>
      </dsp:txBody>
      <dsp:txXfrm>
        <a:off x="582222" y="800104"/>
        <a:ext cx="1796745" cy="1796745"/>
      </dsp:txXfrm>
    </dsp:sp>
    <dsp:sp modelId="{5463457B-47B3-B246-B164-56BC0F94A178}">
      <dsp:nvSpPr>
        <dsp:cNvPr id="0" name=""/>
        <dsp:cNvSpPr/>
      </dsp:nvSpPr>
      <dsp:spPr>
        <a:xfrm>
          <a:off x="2629332" y="702904"/>
          <a:ext cx="1991145" cy="199114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Yüksek biyouyumluluk</a:t>
          </a:r>
          <a:endParaRPr lang="en-US" sz="2000" kern="1200"/>
        </a:p>
      </dsp:txBody>
      <dsp:txXfrm>
        <a:off x="2726532" y="800104"/>
        <a:ext cx="1796745" cy="1796745"/>
      </dsp:txXfrm>
    </dsp:sp>
    <dsp:sp modelId="{B51E6B44-7B4B-8F43-842F-E071E620B3C2}">
      <dsp:nvSpPr>
        <dsp:cNvPr id="0" name=""/>
        <dsp:cNvSpPr/>
      </dsp:nvSpPr>
      <dsp:spPr>
        <a:xfrm>
          <a:off x="485022" y="2847214"/>
          <a:ext cx="1991145" cy="199114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Çok düşük toksisite</a:t>
          </a:r>
          <a:endParaRPr lang="en-US" sz="2000" kern="1200"/>
        </a:p>
      </dsp:txBody>
      <dsp:txXfrm>
        <a:off x="582222" y="2944414"/>
        <a:ext cx="1796745" cy="1796745"/>
      </dsp:txXfrm>
    </dsp:sp>
    <dsp:sp modelId="{92718D24-DF86-4C4E-9DBB-12298B1D0425}">
      <dsp:nvSpPr>
        <dsp:cNvPr id="0" name=""/>
        <dsp:cNvSpPr/>
      </dsp:nvSpPr>
      <dsp:spPr>
        <a:xfrm>
          <a:off x="2629332" y="2847214"/>
          <a:ext cx="1991145" cy="19911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Örnek: Eksozomlar ve Dış Membran Proteinleri (DMP)</a:t>
          </a:r>
          <a:endParaRPr lang="en-US" sz="2000" kern="1200"/>
        </a:p>
      </dsp:txBody>
      <dsp:txXfrm>
        <a:off x="2726532" y="2944414"/>
        <a:ext cx="1796745" cy="17967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E047D-2FB1-1A4A-851B-A6F73E186C86}">
      <dsp:nvSpPr>
        <dsp:cNvPr id="0" name=""/>
        <dsp:cNvSpPr/>
      </dsp:nvSpPr>
      <dsp:spPr>
        <a:xfrm>
          <a:off x="0" y="19513"/>
          <a:ext cx="4885203" cy="2882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30 ila 150 nm arasında değişen boyuta sahip eksozomlar aşı taşıyıcı sistemler için yüksek potansiyele sahip platformlardır.</a:t>
          </a:r>
          <a:endParaRPr lang="en-US" sz="2800" kern="1200"/>
        </a:p>
      </dsp:txBody>
      <dsp:txXfrm>
        <a:off x="140731" y="160244"/>
        <a:ext cx="4603741" cy="2601418"/>
      </dsp:txXfrm>
    </dsp:sp>
    <dsp:sp modelId="{C78A843C-BA31-D44A-A866-689C50C77425}">
      <dsp:nvSpPr>
        <dsp:cNvPr id="0" name=""/>
        <dsp:cNvSpPr/>
      </dsp:nvSpPr>
      <dsp:spPr>
        <a:xfrm>
          <a:off x="0" y="2983033"/>
          <a:ext cx="4885203" cy="28828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/>
            <a:t>T hücreleri, B hücreleri, Antijen sunucu hücreler ve kanser hücreleri gibi çeşitli hücre türleri tarafından salınabilirler</a:t>
          </a:r>
          <a:endParaRPr lang="en-US" sz="2800" kern="1200"/>
        </a:p>
      </dsp:txBody>
      <dsp:txXfrm>
        <a:off x="140731" y="3123764"/>
        <a:ext cx="4603741" cy="2601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88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12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08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291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805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089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760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5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867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20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614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59155-404E-A743-89A4-2C9EB3892D4B}" type="datetimeFigureOut">
              <a:rPr lang="tr-TR" smtClean="0"/>
              <a:t>13.03.2020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CDB5E-0515-9D42-BA17-C6F0213192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66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0CCAE8-53A1-C34C-A063-974E9A478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87826"/>
            <a:ext cx="7772400" cy="2387600"/>
          </a:xfrm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Nanotıp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58997D-C3A9-2C41-BC74-CD79B41DBD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7030A0"/>
                </a:solidFill>
              </a:rPr>
              <a:t>Nanoaşılar</a:t>
            </a:r>
            <a:endParaRPr lang="tr-TR" sz="3200" b="1" dirty="0">
              <a:solidFill>
                <a:srgbClr val="7030A0"/>
              </a:solidFill>
            </a:endParaRPr>
          </a:p>
          <a:p>
            <a:r>
              <a:rPr lang="tr-TR" sz="3200" dirty="0">
                <a:solidFill>
                  <a:srgbClr val="7030A0"/>
                </a:solidFill>
              </a:rPr>
              <a:t>Doç. Dr. Emrah Şefik </a:t>
            </a:r>
            <a:r>
              <a:rPr lang="tr-TR" sz="3200" dirty="0" err="1">
                <a:solidFill>
                  <a:srgbClr val="7030A0"/>
                </a:solidFill>
              </a:rPr>
              <a:t>Abamor</a:t>
            </a:r>
            <a:endParaRPr lang="tr-TR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04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F5A032-C93A-864E-A074-761E0CAD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Hücresel Bağışıklık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F3294B-9204-8446-B873-C1B1AB18E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Antijen vücuda girdiğinde, antijene özgü olmayan T lenfositleri hızla çoğalır antijeni yok etmeye çalışır. T lenfositler antijenle doğrudan temas ettiği için hücresel bağışıklık denir.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Hücresel bağışıklık </a:t>
            </a:r>
            <a:r>
              <a:rPr lang="tr-TR" b="1" dirty="0">
                <a:solidFill>
                  <a:srgbClr val="7030A0"/>
                </a:solidFill>
              </a:rPr>
              <a:t>kanserli hücreler, parazitler, mantarlar, doku nakli, bakteri ve virüsle </a:t>
            </a:r>
            <a:r>
              <a:rPr lang="tr-TR" b="1" dirty="0" err="1">
                <a:solidFill>
                  <a:srgbClr val="7030A0"/>
                </a:solidFill>
              </a:rPr>
              <a:t>enfekte</a:t>
            </a:r>
            <a:r>
              <a:rPr lang="tr-TR" b="1" dirty="0">
                <a:solidFill>
                  <a:srgbClr val="7030A0"/>
                </a:solidFill>
              </a:rPr>
              <a:t> olmuş hücreler üzerinde etkilidir.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048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B267E1D-97EF-1043-88E5-40A4131A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4"/>
            <a:ext cx="9144000" cy="68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8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uş içeren bir resim&#10;&#10;Açıklama otomatik olarak oluşturuldu">
            <a:extLst>
              <a:ext uri="{FF2B5EF4-FFF2-40B4-BE49-F238E27FC236}">
                <a16:creationId xmlns:a16="http://schemas.microsoft.com/office/drawing/2014/main" id="{3AEF4035-CCBC-884F-8618-87FB672C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08"/>
            <a:ext cx="9144000" cy="64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9422554-063F-F34F-8A24-757D9D82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100" b="1">
                <a:solidFill>
                  <a:srgbClr val="FFFFFF"/>
                </a:solidFill>
              </a:rPr>
              <a:t>Konvansiyonel Aşılar </a:t>
            </a:r>
            <a:endParaRPr lang="tr-TR" sz="3100">
              <a:solidFill>
                <a:srgbClr val="FFFFFF"/>
              </a:solidFill>
            </a:endParaRPr>
          </a:p>
        </p:txBody>
      </p:sp>
      <p:graphicFrame>
        <p:nvGraphicFramePr>
          <p:cNvPr id="13" name="İçerik Yer Tutucusu 2">
            <a:extLst>
              <a:ext uri="{FF2B5EF4-FFF2-40B4-BE49-F238E27FC236}">
                <a16:creationId xmlns:a16="http://schemas.microsoft.com/office/drawing/2014/main" id="{7C6787FF-C19D-4287-918C-EDCCEE8F5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78657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0424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79A962-6C6B-5248-8DF8-68C65BE2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824842" cy="5412920"/>
          </a:xfrm>
        </p:spPr>
        <p:txBody>
          <a:bodyPr>
            <a:normAutofit/>
          </a:bodyPr>
          <a:lstStyle/>
          <a:p>
            <a:r>
              <a:rPr lang="tr-TR" b="1" dirty="0"/>
              <a:t>Canlı (</a:t>
            </a:r>
            <a:r>
              <a:rPr lang="tr-TR" b="1" dirty="0" err="1"/>
              <a:t>Attenüe</a:t>
            </a:r>
            <a:r>
              <a:rPr lang="tr-TR" b="1" dirty="0"/>
              <a:t>) Aşılar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403C68-353E-8E42-AF68-9544FDAB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624568"/>
            <a:ext cx="4743448" cy="541292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tr-TR" sz="2100" dirty="0"/>
              <a:t>• Canlı aşılar hastalığa neden olan yaban </a:t>
            </a:r>
            <a:r>
              <a:rPr lang="tr-TR" sz="2100" dirty="0" err="1"/>
              <a:t>virüsun</a:t>
            </a:r>
            <a:r>
              <a:rPr lang="tr-TR" sz="2100" dirty="0"/>
              <a:t> ya da bakterinin laboratuvar koşullarında zayıflatılmasıyla üretilir.</a:t>
            </a:r>
            <a:br>
              <a:rPr lang="tr-TR" sz="2100" dirty="0"/>
            </a:br>
            <a:br>
              <a:rPr lang="tr-TR" sz="2100" dirty="0"/>
            </a:br>
            <a:r>
              <a:rPr lang="tr-TR" sz="2100" dirty="0"/>
              <a:t>• Bu şekilde elde edilen aşıdaki mikroorganizma çoğalma ve bağışıklık yanıtı oluşturma yeteneğine sahiptir.</a:t>
            </a:r>
            <a:br>
              <a:rPr lang="tr-TR" sz="2100" dirty="0"/>
            </a:br>
            <a:br>
              <a:rPr lang="tr-TR" sz="2100" dirty="0"/>
            </a:br>
            <a:r>
              <a:rPr lang="tr-TR" sz="2100" dirty="0"/>
              <a:t>• </a:t>
            </a:r>
            <a:r>
              <a:rPr lang="tr-TR" sz="2100" dirty="0">
                <a:solidFill>
                  <a:srgbClr val="FF0000"/>
                </a:solidFill>
              </a:rPr>
              <a:t>Hastalık yapıcı özellikleri ise zayıflatılmıştır. </a:t>
            </a:r>
            <a:br>
              <a:rPr lang="tr-TR" sz="2100" dirty="0"/>
            </a:br>
            <a:br>
              <a:rPr lang="tr-TR" sz="2100" dirty="0"/>
            </a:br>
            <a:r>
              <a:rPr lang="tr-TR" sz="2100" dirty="0"/>
              <a:t>• Canlı aşılar, bağışıklık sistemi zayıflamış ya da baskılanmış kişilere uygulanmamalıdır. </a:t>
            </a:r>
            <a:br>
              <a:rPr lang="tr-TR" sz="2100" dirty="0"/>
            </a:br>
            <a:br>
              <a:rPr lang="tr-TR" sz="2100" dirty="0"/>
            </a:br>
            <a:r>
              <a:rPr lang="tr-TR" sz="2100" dirty="0"/>
              <a:t>• Ülkemizde kullanılan canlı aşılar BCG, OPA, KKK ve suçiçeği aşılarıdır. </a:t>
            </a:r>
          </a:p>
        </p:txBody>
      </p:sp>
    </p:spTree>
    <p:extLst>
      <p:ext uri="{BB962C8B-B14F-4D97-AF65-F5344CB8AC3E}">
        <p14:creationId xmlns:p14="http://schemas.microsoft.com/office/powerpoint/2010/main" val="85053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7B61F84-F328-F646-AEDF-89DECF05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rgbClr val="FFFFFF"/>
                </a:solidFill>
              </a:rPr>
              <a:t>Canlı Aşılar </a:t>
            </a:r>
            <a:endParaRPr lang="tr-TR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7D87B2C-2815-4953-9E7F-BF5D34C26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7489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413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BE669D-35C9-8140-A5B6-9953129A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1792"/>
            <a:ext cx="3596367" cy="5413248"/>
          </a:xfrm>
        </p:spPr>
        <p:txBody>
          <a:bodyPr>
            <a:normAutofit/>
          </a:bodyPr>
          <a:lstStyle/>
          <a:p>
            <a:r>
              <a:rPr lang="tr-TR" b="1" dirty="0" err="1"/>
              <a:t>İnaktif</a:t>
            </a:r>
            <a:r>
              <a:rPr lang="tr-TR" b="1" dirty="0"/>
              <a:t> </a:t>
            </a:r>
            <a:r>
              <a:rPr lang="tr-TR" b="1" dirty="0" err="1"/>
              <a:t>aşılar</a:t>
            </a:r>
            <a:r>
              <a:rPr lang="tr-TR" b="1" dirty="0"/>
              <a:t> (</a:t>
            </a:r>
            <a:r>
              <a:rPr lang="tr-TR" b="1" dirty="0" err="1"/>
              <a:t>ölu</a:t>
            </a:r>
            <a:r>
              <a:rPr lang="tr-TR" b="1" dirty="0"/>
              <a:t>̈ </a:t>
            </a:r>
            <a:r>
              <a:rPr lang="tr-TR" b="1" dirty="0" err="1"/>
              <a:t>aşılar</a:t>
            </a:r>
            <a:r>
              <a:rPr lang="tr-TR" b="1" dirty="0"/>
              <a:t>) 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0BE142-2D5F-F749-A023-3B4646961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621792"/>
            <a:ext cx="3943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2100" dirty="0"/>
              <a:t>•  Fiziksel veya kimyasal </a:t>
            </a:r>
            <a:r>
              <a:rPr lang="tr-TR" sz="2100" dirty="0" err="1"/>
              <a:t>yöntemlerle</a:t>
            </a:r>
            <a:r>
              <a:rPr lang="tr-TR" sz="2100" dirty="0"/>
              <a:t> </a:t>
            </a:r>
            <a:r>
              <a:rPr lang="tr-TR" sz="2100" dirty="0" err="1"/>
              <a:t>öldürülmüs</a:t>
            </a:r>
            <a:r>
              <a:rPr lang="tr-TR" sz="2100" dirty="0"/>
              <a:t>̧ </a:t>
            </a:r>
            <a:r>
              <a:rPr lang="tr-TR" sz="2100" dirty="0" err="1"/>
              <a:t>m.o.ları</a:t>
            </a:r>
            <a:r>
              <a:rPr lang="tr-TR" sz="2100" dirty="0"/>
              <a:t> </a:t>
            </a:r>
            <a:r>
              <a:rPr lang="tr-TR" sz="2100" dirty="0" err="1"/>
              <a:t>içeren</a:t>
            </a:r>
            <a:r>
              <a:rPr lang="tr-TR" sz="2100" dirty="0"/>
              <a:t> </a:t>
            </a:r>
            <a:r>
              <a:rPr lang="tr-TR" sz="2100" dirty="0" err="1"/>
              <a:t>aşılardır</a:t>
            </a:r>
            <a:endParaRPr lang="tr-TR" sz="2100" dirty="0"/>
          </a:p>
          <a:p>
            <a:pPr marL="0" indent="0">
              <a:buNone/>
            </a:pPr>
            <a:r>
              <a:rPr lang="tr-TR" sz="2100" dirty="0"/>
              <a:t>•  Hangi tip </a:t>
            </a:r>
            <a:r>
              <a:rPr lang="tr-TR" sz="2100" dirty="0" err="1"/>
              <a:t>m.o</a:t>
            </a:r>
            <a:r>
              <a:rPr lang="tr-TR" sz="2100" dirty="0"/>
              <a:t>. olursa olsun </a:t>
            </a:r>
            <a:r>
              <a:rPr lang="tr-TR" sz="2100" b="1" dirty="0" err="1"/>
              <a:t>ekzojen</a:t>
            </a:r>
            <a:r>
              <a:rPr lang="tr-TR" sz="2100" b="1" dirty="0"/>
              <a:t> </a:t>
            </a:r>
            <a:r>
              <a:rPr lang="tr-TR" sz="2100" dirty="0"/>
              <a:t>antijen </a:t>
            </a:r>
            <a:r>
              <a:rPr lang="tr-TR" sz="2100" dirty="0" err="1"/>
              <a:t>şeklinde</a:t>
            </a:r>
            <a:r>
              <a:rPr lang="tr-TR" sz="2100" dirty="0"/>
              <a:t> algılanırlar. </a:t>
            </a:r>
          </a:p>
          <a:p>
            <a:pPr marL="0" indent="0">
              <a:buNone/>
            </a:pPr>
            <a:r>
              <a:rPr lang="tr-TR" sz="2100" dirty="0"/>
              <a:t>Antijen sunan </a:t>
            </a:r>
            <a:r>
              <a:rPr lang="tr-TR" sz="2100" dirty="0" err="1"/>
              <a:t>hücreler</a:t>
            </a:r>
            <a:r>
              <a:rPr lang="tr-TR" sz="2100" dirty="0"/>
              <a:t> tarafından </a:t>
            </a:r>
            <a:r>
              <a:rPr lang="tr-TR" sz="2100" dirty="0" err="1"/>
              <a:t>işlenip</a:t>
            </a:r>
            <a:r>
              <a:rPr lang="tr-TR" sz="2100" dirty="0"/>
              <a:t> yardımcı T lenfositlerine sunulurlar ve </a:t>
            </a:r>
            <a:r>
              <a:rPr lang="tr-TR" sz="2100" b="1" dirty="0" err="1"/>
              <a:t>humoral</a:t>
            </a:r>
            <a:r>
              <a:rPr lang="tr-TR" sz="2100" b="1" dirty="0"/>
              <a:t> </a:t>
            </a:r>
            <a:r>
              <a:rPr lang="tr-TR" sz="2100" b="1" dirty="0" err="1"/>
              <a:t>immun</a:t>
            </a:r>
            <a:r>
              <a:rPr lang="tr-TR" sz="2100" b="1" dirty="0"/>
              <a:t> yanıt </a:t>
            </a:r>
            <a:r>
              <a:rPr lang="tr-TR" sz="2100" dirty="0" err="1"/>
              <a:t>oluştururlar</a:t>
            </a:r>
            <a:r>
              <a:rPr lang="tr-TR" sz="2100" dirty="0"/>
              <a:t>". </a:t>
            </a:r>
          </a:p>
          <a:p>
            <a:pPr marL="0" indent="0">
              <a:buNone/>
            </a:pPr>
            <a:r>
              <a:rPr lang="tr-TR" sz="2100" dirty="0"/>
              <a:t>•  </a:t>
            </a:r>
            <a:r>
              <a:rPr lang="tr-TR" sz="2100" dirty="0" err="1"/>
              <a:t>Hücre</a:t>
            </a:r>
            <a:r>
              <a:rPr lang="tr-TR" sz="2100" dirty="0"/>
              <a:t> </a:t>
            </a:r>
            <a:r>
              <a:rPr lang="tr-TR" sz="2100" dirty="0" err="1"/>
              <a:t>dışı</a:t>
            </a:r>
            <a:r>
              <a:rPr lang="tr-TR" sz="2100" dirty="0"/>
              <a:t> bakterilerin neden </a:t>
            </a:r>
            <a:r>
              <a:rPr lang="tr-TR" sz="2100" dirty="0" err="1"/>
              <a:t>olduğu</a:t>
            </a:r>
            <a:r>
              <a:rPr lang="tr-TR" sz="2100" dirty="0"/>
              <a:t> </a:t>
            </a:r>
            <a:r>
              <a:rPr lang="tr-TR" sz="2100" dirty="0" err="1"/>
              <a:t>infeksiyonlarda</a:t>
            </a:r>
            <a:r>
              <a:rPr lang="tr-TR" sz="2100" dirty="0"/>
              <a:t> etkilidirler </a:t>
            </a:r>
          </a:p>
          <a:p>
            <a:pPr marL="0" indent="0">
              <a:buNone/>
            </a:pPr>
            <a:r>
              <a:rPr lang="tr-TR" sz="2100" dirty="0"/>
              <a:t>•  Canlı </a:t>
            </a:r>
            <a:r>
              <a:rPr lang="tr-TR" sz="2100" dirty="0" err="1"/>
              <a:t>aşılara</a:t>
            </a:r>
            <a:r>
              <a:rPr lang="tr-TR" sz="2100" dirty="0"/>
              <a:t> kıyasla </a:t>
            </a:r>
            <a:r>
              <a:rPr lang="tr-TR" sz="2100" dirty="0" err="1"/>
              <a:t>bağışıklık</a:t>
            </a:r>
            <a:r>
              <a:rPr lang="tr-TR" sz="2100" dirty="0"/>
              <a:t> </a:t>
            </a:r>
            <a:r>
              <a:rPr lang="tr-TR" sz="2100" dirty="0" err="1"/>
              <a:t>süresi</a:t>
            </a:r>
            <a:r>
              <a:rPr lang="tr-TR" sz="2100" dirty="0"/>
              <a:t> kısadır </a:t>
            </a:r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1760335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35DCCA-5F48-4946-8CDD-35F37326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Toksoid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Aşılar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E44571-814A-FF40-B267-E79029B92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Toksinlerin </a:t>
            </a:r>
            <a:r>
              <a:rPr lang="tr-TR" dirty="0" err="1"/>
              <a:t>inaktive</a:t>
            </a:r>
            <a:r>
              <a:rPr lang="tr-TR" dirty="0"/>
              <a:t> edilmesi ile </a:t>
            </a:r>
            <a:r>
              <a:rPr lang="tr-TR" dirty="0" err="1"/>
              <a:t>toksoid</a:t>
            </a:r>
            <a:r>
              <a:rPr lang="tr-TR" dirty="0"/>
              <a:t> </a:t>
            </a:r>
            <a:r>
              <a:rPr lang="tr-TR" dirty="0" err="1"/>
              <a:t>aşılar</a:t>
            </a:r>
            <a:r>
              <a:rPr lang="tr-TR" dirty="0"/>
              <a:t> hazırlanır.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</a:t>
            </a:r>
            <a:r>
              <a:rPr lang="tr-TR" dirty="0" err="1"/>
              <a:t>Formaldehid</a:t>
            </a:r>
            <a:r>
              <a:rPr lang="tr-TR" dirty="0"/>
              <a:t> gibi kimyasallar kullanılır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</a:t>
            </a:r>
            <a:r>
              <a:rPr lang="tr-TR" dirty="0" err="1"/>
              <a:t>Toksoid</a:t>
            </a:r>
            <a:r>
              <a:rPr lang="tr-TR" dirty="0"/>
              <a:t> </a:t>
            </a:r>
            <a:r>
              <a:rPr lang="tr-TR" dirty="0" err="1"/>
              <a:t>aşılar</a:t>
            </a:r>
            <a:r>
              <a:rPr lang="tr-TR" dirty="0"/>
              <a:t> sadece </a:t>
            </a:r>
            <a:r>
              <a:rPr lang="tr-TR" u="sng" dirty="0" err="1">
                <a:solidFill>
                  <a:srgbClr val="0070C0"/>
                </a:solidFill>
              </a:rPr>
              <a:t>humoral</a:t>
            </a:r>
            <a:r>
              <a:rPr lang="tr-TR" u="sng" dirty="0">
                <a:solidFill>
                  <a:srgbClr val="0070C0"/>
                </a:solidFill>
              </a:rPr>
              <a:t> </a:t>
            </a:r>
            <a:r>
              <a:rPr lang="tr-TR" u="sng" dirty="0" err="1">
                <a:solidFill>
                  <a:srgbClr val="0070C0"/>
                </a:solidFill>
              </a:rPr>
              <a:t>immun</a:t>
            </a:r>
            <a:r>
              <a:rPr lang="tr-TR" u="sng" dirty="0">
                <a:solidFill>
                  <a:srgbClr val="0070C0"/>
                </a:solidFill>
              </a:rPr>
              <a:t> yanıtı </a:t>
            </a:r>
            <a:r>
              <a:rPr lang="tr-TR" dirty="0"/>
              <a:t>uyarır ve </a:t>
            </a:r>
            <a:r>
              <a:rPr lang="tr-TR" dirty="0" err="1"/>
              <a:t>oluşan</a:t>
            </a:r>
            <a:r>
              <a:rPr lang="tr-TR" dirty="0"/>
              <a:t> antikorlar bakteriler tarafından salgılanan toksinleri </a:t>
            </a:r>
            <a:r>
              <a:rPr lang="tr-TR" dirty="0" err="1"/>
              <a:t>nötralize</a:t>
            </a:r>
            <a:r>
              <a:rPr lang="tr-TR" dirty="0"/>
              <a:t> ederek koruma </a:t>
            </a:r>
            <a:r>
              <a:rPr lang="tr-TR" dirty="0" err="1"/>
              <a:t>sağlarlar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850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D25805-8250-6F4F-BF10-6A5C67F4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Subunit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Aşılar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2EF0FB-A122-B64A-8C46-65CF4162A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</a:t>
            </a:r>
            <a:r>
              <a:rPr lang="tr-TR" dirty="0" err="1"/>
              <a:t>İnfeksiyonların</a:t>
            </a:r>
            <a:r>
              <a:rPr lang="tr-TR" dirty="0"/>
              <a:t> </a:t>
            </a:r>
            <a:r>
              <a:rPr lang="tr-TR" dirty="0" err="1"/>
              <a:t>patogenezinde</a:t>
            </a:r>
            <a:r>
              <a:rPr lang="tr-TR" dirty="0"/>
              <a:t> rol oynayan </a:t>
            </a:r>
            <a:r>
              <a:rPr lang="tr-TR" b="1" dirty="0">
                <a:solidFill>
                  <a:srgbClr val="7030A0"/>
                </a:solidFill>
              </a:rPr>
              <a:t>proteinler, </a:t>
            </a:r>
            <a:r>
              <a:rPr lang="tr-TR" b="1" dirty="0" err="1">
                <a:solidFill>
                  <a:srgbClr val="7030A0"/>
                </a:solidFill>
              </a:rPr>
              <a:t>lipoproteinler</a:t>
            </a:r>
            <a:r>
              <a:rPr lang="tr-TR" b="1" dirty="0">
                <a:solidFill>
                  <a:srgbClr val="7030A0"/>
                </a:solidFill>
              </a:rPr>
              <a:t>, </a:t>
            </a:r>
            <a:r>
              <a:rPr lang="tr-TR" b="1" dirty="0" err="1">
                <a:solidFill>
                  <a:srgbClr val="7030A0"/>
                </a:solidFill>
              </a:rPr>
              <a:t>karbohidratlar</a:t>
            </a:r>
            <a:r>
              <a:rPr lang="tr-TR" b="1" dirty="0"/>
              <a:t> </a:t>
            </a:r>
            <a:r>
              <a:rPr lang="tr-TR" dirty="0"/>
              <a:t>kullanılarak da </a:t>
            </a:r>
            <a:r>
              <a:rPr lang="tr-TR" dirty="0" err="1"/>
              <a:t>aşılar</a:t>
            </a:r>
            <a:r>
              <a:rPr lang="tr-TR" dirty="0"/>
              <a:t> hazırlanabilir---</a:t>
            </a:r>
            <a:r>
              <a:rPr lang="tr-TR" b="1" dirty="0" err="1"/>
              <a:t>subunit</a:t>
            </a:r>
            <a:r>
              <a:rPr lang="tr-TR" b="1" dirty="0"/>
              <a:t> (alt </a:t>
            </a:r>
            <a:r>
              <a:rPr lang="tr-TR" b="1" dirty="0" err="1"/>
              <a:t>ünite</a:t>
            </a:r>
            <a:r>
              <a:rPr lang="tr-TR" b="1" dirty="0"/>
              <a:t>) </a:t>
            </a:r>
            <a:r>
              <a:rPr lang="tr-TR" b="1" dirty="0" err="1"/>
              <a:t>aşıları</a:t>
            </a:r>
            <a:r>
              <a:rPr lang="tr-TR" b="1" dirty="0"/>
              <a:t>" </a:t>
            </a:r>
            <a:endParaRPr lang="tr-TR" dirty="0"/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Bu proteinlerin tek başlarına </a:t>
            </a:r>
            <a:r>
              <a:rPr lang="tr-TR" dirty="0" err="1"/>
              <a:t>toksik</a:t>
            </a:r>
            <a:r>
              <a:rPr lang="tr-TR" dirty="0"/>
              <a:t> etkileri </a:t>
            </a:r>
            <a:r>
              <a:rPr lang="tr-TR" dirty="0" err="1"/>
              <a:t>olmadığı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, bunların </a:t>
            </a:r>
            <a:r>
              <a:rPr lang="tr-TR" dirty="0" err="1"/>
              <a:t>inaktivasyonuna</a:t>
            </a:r>
            <a:r>
              <a:rPr lang="tr-TR" dirty="0"/>
              <a:t> gerek yoktur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•  </a:t>
            </a:r>
            <a:r>
              <a:rPr lang="tr-TR" dirty="0" err="1"/>
              <a:t>Subunit</a:t>
            </a:r>
            <a:r>
              <a:rPr lang="tr-TR" dirty="0"/>
              <a:t> </a:t>
            </a:r>
            <a:r>
              <a:rPr lang="tr-TR" dirty="0" err="1"/>
              <a:t>aşıda</a:t>
            </a:r>
            <a:r>
              <a:rPr lang="tr-TR" dirty="0"/>
              <a:t> kullanılacak molekülleri saf olarak elde etmek yeterlidir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605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09EC6B-CECC-A144-8597-4F7176DC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Canlı ve </a:t>
            </a:r>
            <a:r>
              <a:rPr lang="tr-TR" dirty="0" err="1"/>
              <a:t>inaktif</a:t>
            </a:r>
            <a:r>
              <a:rPr lang="tr-TR" dirty="0"/>
              <a:t> </a:t>
            </a:r>
            <a:r>
              <a:rPr lang="tr-TR" dirty="0" err="1"/>
              <a:t>aşıların</a:t>
            </a:r>
            <a:r>
              <a:rPr lang="tr-TR" dirty="0"/>
              <a:t> farkları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5852F3-8F0C-D74E-B56A-767F33C7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/>
              <a:t>1.  </a:t>
            </a:r>
            <a:r>
              <a:rPr lang="tr-TR" dirty="0" err="1"/>
              <a:t>Bağışıklık</a:t>
            </a:r>
            <a:r>
              <a:rPr lang="tr-TR" dirty="0"/>
              <a:t> </a:t>
            </a:r>
            <a:r>
              <a:rPr lang="tr-TR" dirty="0" err="1"/>
              <a:t>süresi</a:t>
            </a:r>
            <a:r>
              <a:rPr lang="tr-TR" dirty="0"/>
              <a:t> </a:t>
            </a:r>
            <a:r>
              <a:rPr lang="tr-TR" dirty="0" err="1"/>
              <a:t>yönünden</a:t>
            </a:r>
            <a:r>
              <a:rPr lang="tr-TR" dirty="0"/>
              <a:t> </a:t>
            </a:r>
            <a:r>
              <a:rPr lang="tr-TR" dirty="0" err="1"/>
              <a:t>karşılaştırıldıklarında</a:t>
            </a:r>
            <a:r>
              <a:rPr lang="tr-TR" dirty="0"/>
              <a:t> canlı </a:t>
            </a:r>
            <a:r>
              <a:rPr lang="tr-TR" dirty="0" err="1"/>
              <a:t>aşılar</a:t>
            </a:r>
            <a:r>
              <a:rPr lang="tr-TR" dirty="0"/>
              <a:t> 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aşılara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</a:t>
            </a:r>
            <a:r>
              <a:rPr lang="tr-TR" b="1" dirty="0"/>
              <a:t>daha uzun </a:t>
            </a:r>
            <a:r>
              <a:rPr lang="tr-TR" b="1" dirty="0" err="1"/>
              <a:t>süreli</a:t>
            </a:r>
            <a:r>
              <a:rPr lang="tr-TR" b="1" dirty="0"/>
              <a:t> </a:t>
            </a:r>
            <a:r>
              <a:rPr lang="tr-TR" b="1" dirty="0" err="1"/>
              <a:t>bağışıklık</a:t>
            </a:r>
            <a:r>
              <a:rPr lang="tr-TR" b="1" dirty="0"/>
              <a:t> </a:t>
            </a:r>
            <a:r>
              <a:rPr lang="tr-TR" dirty="0"/>
              <a:t>verir. </a:t>
            </a:r>
          </a:p>
          <a:p>
            <a:pPr marL="0" indent="0">
              <a:buNone/>
            </a:pPr>
            <a:r>
              <a:rPr lang="tr-TR" dirty="0"/>
              <a:t>2.  </a:t>
            </a:r>
            <a:r>
              <a:rPr lang="tr-TR" dirty="0" err="1"/>
              <a:t>Bağışıklık</a:t>
            </a:r>
            <a:r>
              <a:rPr lang="tr-TR" dirty="0"/>
              <a:t> verme </a:t>
            </a:r>
            <a:r>
              <a:rPr lang="tr-TR" dirty="0" err="1"/>
              <a:t>gücu</a:t>
            </a:r>
            <a:r>
              <a:rPr lang="tr-TR" dirty="0"/>
              <a:t>̈ </a:t>
            </a:r>
            <a:r>
              <a:rPr lang="tr-TR" dirty="0" err="1"/>
              <a:t>yönünden</a:t>
            </a:r>
            <a:r>
              <a:rPr lang="tr-TR" dirty="0"/>
              <a:t>, canlı </a:t>
            </a:r>
            <a:r>
              <a:rPr lang="tr-TR" dirty="0" err="1"/>
              <a:t>aşılar</a:t>
            </a:r>
            <a:r>
              <a:rPr lang="tr-TR" dirty="0"/>
              <a:t> </a:t>
            </a:r>
            <a:r>
              <a:rPr lang="tr-TR" dirty="0" err="1"/>
              <a:t>ölülere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genellikle </a:t>
            </a:r>
            <a:r>
              <a:rPr lang="tr-TR" b="1" dirty="0"/>
              <a:t>daha iyi </a:t>
            </a:r>
            <a:r>
              <a:rPr lang="tr-TR" b="1" dirty="0" err="1"/>
              <a:t>bağışıklık</a:t>
            </a:r>
            <a:r>
              <a:rPr lang="tr-TR" b="1" dirty="0"/>
              <a:t> </a:t>
            </a:r>
            <a:r>
              <a:rPr lang="tr-TR" dirty="0"/>
              <a:t>kazandırırlar. </a:t>
            </a:r>
          </a:p>
          <a:p>
            <a:pPr marL="0" indent="0">
              <a:buNone/>
            </a:pPr>
            <a:r>
              <a:rPr lang="tr-TR" b="1" dirty="0"/>
              <a:t>3.  </a:t>
            </a:r>
            <a:r>
              <a:rPr lang="tr-TR" b="1" dirty="0" err="1"/>
              <a:t>İnaktif</a:t>
            </a:r>
            <a:r>
              <a:rPr lang="tr-TR" b="1" dirty="0"/>
              <a:t> </a:t>
            </a:r>
            <a:r>
              <a:rPr lang="tr-TR" b="1" dirty="0" err="1"/>
              <a:t>aşılar</a:t>
            </a:r>
            <a:r>
              <a:rPr lang="tr-TR" dirty="0" err="1"/>
              <a:t>ın</a:t>
            </a:r>
            <a:r>
              <a:rPr lang="tr-TR" dirty="0"/>
              <a:t> etkili bir </a:t>
            </a:r>
            <a:r>
              <a:rPr lang="tr-TR" dirty="0" err="1"/>
              <a:t>bağışlıklık</a:t>
            </a:r>
            <a:r>
              <a:rPr lang="tr-TR" dirty="0"/>
              <a:t> kazandırması </a:t>
            </a:r>
            <a:r>
              <a:rPr lang="tr-TR" dirty="0" err="1"/>
              <a:t>için</a:t>
            </a:r>
            <a:r>
              <a:rPr lang="tr-TR" dirty="0"/>
              <a:t> genellikle </a:t>
            </a:r>
            <a:r>
              <a:rPr lang="tr-TR" b="1" dirty="0" err="1"/>
              <a:t>adjuvanlarla</a:t>
            </a:r>
            <a:r>
              <a:rPr lang="tr-TR" b="1" dirty="0"/>
              <a:t> birlikte </a:t>
            </a:r>
            <a:r>
              <a:rPr lang="tr-TR" dirty="0"/>
              <a:t>verilmeleri gerekir. </a:t>
            </a:r>
          </a:p>
          <a:p>
            <a:pPr marL="0" indent="0">
              <a:buNone/>
            </a:pPr>
            <a:r>
              <a:rPr lang="tr-TR" dirty="0"/>
              <a:t>4.  Canlı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immun</a:t>
            </a:r>
            <a:r>
              <a:rPr lang="tr-TR" dirty="0"/>
              <a:t> yanıtı uyaran </a:t>
            </a:r>
            <a:r>
              <a:rPr lang="tr-TR" b="1" dirty="0"/>
              <a:t>doz</a:t>
            </a:r>
            <a:r>
              <a:rPr lang="tr-TR" dirty="0"/>
              <a:t>ları genellikle </a:t>
            </a:r>
            <a:r>
              <a:rPr lang="tr-TR" b="1" dirty="0"/>
              <a:t>daha </a:t>
            </a:r>
            <a:r>
              <a:rPr lang="tr-TR" b="1" dirty="0" err="1"/>
              <a:t>düşük</a:t>
            </a:r>
            <a:r>
              <a:rPr lang="tr-TR" dirty="0" err="1"/>
              <a:t>tür</a:t>
            </a:r>
            <a:r>
              <a:rPr lang="tr-TR" dirty="0"/>
              <a:t>. 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761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BA9F43A-AC28-794C-9437-B1193109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237"/>
            <a:ext cx="9144000" cy="59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8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ABDCC2-AB3A-674A-944C-36493F0EE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5.  Canlı </a:t>
            </a:r>
            <a:r>
              <a:rPr lang="tr-TR" dirty="0" err="1"/>
              <a:t>aşıların</a:t>
            </a:r>
            <a:r>
              <a:rPr lang="tr-TR" dirty="0"/>
              <a:t> genellikle tek doz uygulaması yeterli iken, </a:t>
            </a:r>
            <a:r>
              <a:rPr lang="tr-TR" dirty="0" err="1"/>
              <a:t>inaktif</a:t>
            </a:r>
            <a:r>
              <a:rPr lang="tr-TR" dirty="0"/>
              <a:t>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bağışıklığı</a:t>
            </a:r>
            <a:r>
              <a:rPr lang="tr-TR" dirty="0"/>
              <a:t> uyarması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b="1" dirty="0"/>
              <a:t>belli aralıklarla iki doz </a:t>
            </a:r>
            <a:r>
              <a:rPr lang="tr-TR" dirty="0"/>
              <a:t>uygulanması gerekmektedir. </a:t>
            </a:r>
          </a:p>
          <a:p>
            <a:pPr marL="0" indent="0">
              <a:buNone/>
            </a:pPr>
            <a:r>
              <a:rPr lang="tr-TR" dirty="0"/>
              <a:t>6.  Canlı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aşırı</a:t>
            </a:r>
            <a:r>
              <a:rPr lang="tr-TR" dirty="0"/>
              <a:t> duyarlılık ve </a:t>
            </a:r>
            <a:r>
              <a:rPr lang="tr-TR" dirty="0" err="1"/>
              <a:t>injeksiyon</a:t>
            </a:r>
            <a:r>
              <a:rPr lang="tr-TR" dirty="0"/>
              <a:t> yerinde lokal reaksiyon </a:t>
            </a:r>
            <a:r>
              <a:rPr lang="tr-TR" dirty="0" err="1"/>
              <a:t>oluşturma</a:t>
            </a:r>
            <a:r>
              <a:rPr lang="tr-TR" dirty="0"/>
              <a:t> riski 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aşılara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daha </a:t>
            </a:r>
            <a:r>
              <a:rPr lang="tr-TR" dirty="0" err="1"/>
              <a:t>düşüktür</a:t>
            </a:r>
            <a:r>
              <a:rPr lang="tr-TR" dirty="0"/>
              <a:t>. </a:t>
            </a:r>
          </a:p>
          <a:p>
            <a:pPr marL="0" indent="0">
              <a:buNone/>
            </a:pPr>
            <a:r>
              <a:rPr lang="tr-TR" dirty="0"/>
              <a:t>7.  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aşıdaki</a:t>
            </a:r>
            <a:r>
              <a:rPr lang="tr-TR" dirty="0"/>
              <a:t> patojenden dolayı </a:t>
            </a:r>
            <a:r>
              <a:rPr lang="tr-TR" dirty="0" err="1"/>
              <a:t>infeksiyon</a:t>
            </a:r>
            <a:r>
              <a:rPr lang="tr-TR" dirty="0"/>
              <a:t> </a:t>
            </a:r>
            <a:r>
              <a:rPr lang="tr-TR" dirty="0" err="1"/>
              <a:t>oluşturma</a:t>
            </a:r>
            <a:r>
              <a:rPr lang="tr-TR" dirty="0"/>
              <a:t> riski yoktur. Ancak canlı </a:t>
            </a:r>
            <a:r>
              <a:rPr lang="tr-TR" dirty="0" err="1"/>
              <a:t>aşılardaki</a:t>
            </a:r>
            <a:r>
              <a:rPr lang="tr-TR" dirty="0"/>
              <a:t> </a:t>
            </a:r>
            <a:r>
              <a:rPr lang="tr-TR" b="1" dirty="0" err="1"/>
              <a:t>attenue</a:t>
            </a:r>
            <a:r>
              <a:rPr lang="tr-TR" b="1" dirty="0"/>
              <a:t> </a:t>
            </a:r>
            <a:r>
              <a:rPr lang="tr-TR" b="1" dirty="0" err="1"/>
              <a:t>m.o.ların</a:t>
            </a:r>
            <a:r>
              <a:rPr lang="tr-TR" b="1" dirty="0"/>
              <a:t> patojen hale </a:t>
            </a:r>
            <a:r>
              <a:rPr lang="tr-TR" b="1" dirty="0" err="1"/>
              <a:t>geçme</a:t>
            </a:r>
            <a:r>
              <a:rPr lang="tr-TR" b="1" dirty="0"/>
              <a:t> riski </a:t>
            </a:r>
            <a:r>
              <a:rPr lang="tr-TR" dirty="0"/>
              <a:t>her zaman bulunmaktadır.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DF679860-BF7E-6741-8E86-128662E5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Canlı ve </a:t>
            </a:r>
            <a:r>
              <a:rPr lang="tr-TR" dirty="0" err="1"/>
              <a:t>inaktif</a:t>
            </a:r>
            <a:r>
              <a:rPr lang="tr-TR" dirty="0"/>
              <a:t> </a:t>
            </a:r>
            <a:r>
              <a:rPr lang="tr-TR" dirty="0" err="1"/>
              <a:t>aşıların</a:t>
            </a:r>
            <a:r>
              <a:rPr lang="tr-TR" dirty="0"/>
              <a:t> farkları </a:t>
            </a:r>
          </a:p>
        </p:txBody>
      </p:sp>
    </p:spTree>
    <p:extLst>
      <p:ext uri="{BB962C8B-B14F-4D97-AF65-F5344CB8AC3E}">
        <p14:creationId xmlns:p14="http://schemas.microsoft.com/office/powerpoint/2010/main" val="218870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A88263-CBB2-5046-8B7E-7DA38CBD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Canlı ve </a:t>
            </a:r>
            <a:r>
              <a:rPr lang="tr-TR" dirty="0" err="1"/>
              <a:t>inaktif</a:t>
            </a:r>
            <a:r>
              <a:rPr lang="tr-TR" dirty="0"/>
              <a:t> </a:t>
            </a:r>
            <a:r>
              <a:rPr lang="tr-TR" dirty="0" err="1"/>
              <a:t>aşıların</a:t>
            </a:r>
            <a:r>
              <a:rPr lang="tr-TR" dirty="0"/>
              <a:t> farkları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2B8B1F-1130-C843-9064-7ED4CE552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8.  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başka</a:t>
            </a:r>
            <a:r>
              <a:rPr lang="tr-TR" dirty="0"/>
              <a:t> patojenlerle </a:t>
            </a:r>
            <a:r>
              <a:rPr lang="tr-TR" dirty="0" err="1"/>
              <a:t>kontamine</a:t>
            </a:r>
            <a:r>
              <a:rPr lang="tr-TR" dirty="0"/>
              <a:t> olma riski genellikle yoktur. Ancak, canlı </a:t>
            </a:r>
            <a:r>
              <a:rPr lang="tr-TR" dirty="0" err="1"/>
              <a:t>aşıların</a:t>
            </a:r>
            <a:r>
              <a:rPr lang="tr-TR" dirty="0"/>
              <a:t> doku </a:t>
            </a:r>
            <a:r>
              <a:rPr lang="tr-TR" dirty="0" err="1"/>
              <a:t>kültürlerinde</a:t>
            </a:r>
            <a:r>
              <a:rPr lang="tr-TR" dirty="0"/>
              <a:t> ve </a:t>
            </a:r>
            <a:r>
              <a:rPr lang="tr-TR" dirty="0" err="1"/>
              <a:t>başka</a:t>
            </a:r>
            <a:r>
              <a:rPr lang="tr-TR" dirty="0"/>
              <a:t> hayvanlarda </a:t>
            </a:r>
            <a:r>
              <a:rPr lang="tr-TR" dirty="0" err="1"/>
              <a:t>hazırlanışı</a:t>
            </a:r>
            <a:r>
              <a:rPr lang="tr-TR" dirty="0"/>
              <a:t> sırasında, </a:t>
            </a:r>
            <a:r>
              <a:rPr lang="tr-TR" dirty="0" err="1"/>
              <a:t>aşının</a:t>
            </a:r>
            <a:r>
              <a:rPr lang="tr-TR" dirty="0"/>
              <a:t> </a:t>
            </a:r>
            <a:r>
              <a:rPr lang="tr-TR" dirty="0" err="1"/>
              <a:t>diğer</a:t>
            </a:r>
            <a:r>
              <a:rPr lang="tr-TR" dirty="0"/>
              <a:t> patojenlerle </a:t>
            </a:r>
            <a:r>
              <a:rPr lang="tr-TR" dirty="0" err="1"/>
              <a:t>kontamine</a:t>
            </a:r>
            <a:r>
              <a:rPr lang="tr-TR" dirty="0"/>
              <a:t> olma riski </a:t>
            </a:r>
            <a:r>
              <a:rPr lang="tr-TR" dirty="0" err="1"/>
              <a:t>yüksektir</a:t>
            </a:r>
            <a:r>
              <a:rPr lang="tr-TR" dirty="0"/>
              <a:t>. </a:t>
            </a:r>
          </a:p>
          <a:p>
            <a:r>
              <a:rPr lang="tr-TR" dirty="0"/>
              <a:t>9.  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hazırlanışı</a:t>
            </a:r>
            <a:r>
              <a:rPr lang="tr-TR" dirty="0"/>
              <a:t> daha kolaydır ve buna </a:t>
            </a:r>
            <a:r>
              <a:rPr lang="tr-TR" dirty="0" err="1"/>
              <a:t>bağlı</a:t>
            </a:r>
            <a:r>
              <a:rPr lang="tr-TR" dirty="0"/>
              <a:t> maliyeti daha </a:t>
            </a:r>
            <a:r>
              <a:rPr lang="tr-TR" dirty="0" err="1"/>
              <a:t>düşüktür</a:t>
            </a:r>
            <a:r>
              <a:rPr lang="tr-TR" dirty="0"/>
              <a:t>. Canlı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hazırlanışı</a:t>
            </a:r>
            <a:r>
              <a:rPr lang="tr-TR" dirty="0"/>
              <a:t> daha komplike </a:t>
            </a:r>
            <a:r>
              <a:rPr lang="tr-TR" dirty="0" err="1"/>
              <a:t>işlemler</a:t>
            </a:r>
            <a:r>
              <a:rPr lang="tr-TR" dirty="0"/>
              <a:t> gerektirir, bu da maliyeti artırır. </a:t>
            </a:r>
          </a:p>
          <a:p>
            <a:r>
              <a:rPr lang="tr-TR" dirty="0"/>
              <a:t>10.  </a:t>
            </a:r>
            <a:r>
              <a:rPr lang="tr-TR" dirty="0" err="1"/>
              <a:t>Ölu</a:t>
            </a:r>
            <a:r>
              <a:rPr lang="tr-TR" dirty="0"/>
              <a:t>̈ </a:t>
            </a:r>
            <a:r>
              <a:rPr lang="tr-TR" dirty="0" err="1"/>
              <a:t>aşıların</a:t>
            </a:r>
            <a:r>
              <a:rPr lang="tr-TR" dirty="0"/>
              <a:t> </a:t>
            </a:r>
            <a:r>
              <a:rPr lang="tr-TR" dirty="0" err="1"/>
              <a:t>dayanıklılığı</a:t>
            </a:r>
            <a:r>
              <a:rPr lang="tr-TR" dirty="0"/>
              <a:t> daha fazladır ve hazırlandıktan sonra daha uzun </a:t>
            </a:r>
            <a:r>
              <a:rPr lang="tr-TR" dirty="0" err="1"/>
              <a:t>süre</a:t>
            </a:r>
            <a:r>
              <a:rPr lang="tr-TR" dirty="0"/>
              <a:t> bozulmadan kalabilirler. Canlı </a:t>
            </a:r>
            <a:r>
              <a:rPr lang="tr-TR" dirty="0" err="1"/>
              <a:t>aşılar</a:t>
            </a:r>
            <a:r>
              <a:rPr lang="tr-TR" dirty="0"/>
              <a:t> ise dayanıksızdır, uygun </a:t>
            </a:r>
            <a:r>
              <a:rPr lang="tr-TR" dirty="0" err="1"/>
              <a:t>koşullarda</a:t>
            </a:r>
            <a:r>
              <a:rPr lang="tr-TR" dirty="0"/>
              <a:t> saklanmaları halinde bile daha kısa </a:t>
            </a:r>
            <a:r>
              <a:rPr lang="tr-TR" dirty="0" err="1"/>
              <a:t>sürede</a:t>
            </a:r>
            <a:r>
              <a:rPr lang="tr-TR" dirty="0"/>
              <a:t> </a:t>
            </a:r>
            <a:r>
              <a:rPr lang="tr-TR" dirty="0" err="1"/>
              <a:t>tüketilmeleri</a:t>
            </a:r>
            <a:r>
              <a:rPr lang="tr-TR" dirty="0"/>
              <a:t> gerekmektedir.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6258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C10FA0-E5A5-DD4A-B073-2474D2B9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Adjuvan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A99C3B-96A5-CA4D-A03F-70A673A92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Adjuvanlar</a:t>
            </a:r>
            <a:r>
              <a:rPr lang="tr-TR" dirty="0"/>
              <a:t> antijenlerle birlikte kullanılan ve </a:t>
            </a:r>
            <a:r>
              <a:rPr lang="tr-TR" dirty="0" err="1"/>
              <a:t>immün</a:t>
            </a:r>
            <a:r>
              <a:rPr lang="tr-TR" dirty="0"/>
              <a:t> sistemi </a:t>
            </a:r>
            <a:r>
              <a:rPr lang="tr-TR" dirty="0" err="1"/>
              <a:t>non</a:t>
            </a:r>
            <a:r>
              <a:rPr lang="tr-TR" dirty="0"/>
              <a:t>-spesifik olarak harekete geçiren biyolojik ya da kimyasal bileşenlerdir.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6084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7DA8637-5338-EC4C-9412-0422C779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Adjuvanlar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E5E4F63-2495-442A-AE18-CB9AB5648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13343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043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3244C55-1BAD-AB4D-8989-AED5E9DA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Alum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CE4B200-8DFA-4E4A-A025-ECF547D36C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65893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1216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F4B51F-86FF-174B-BC1D-64F5F6DB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Nano-aşılar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664413E-B5A4-426B-9F6B-CB6D0BB081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28903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6546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441591-6E6D-FB45-8C64-315A28B2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Boyut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9360CE-8597-0044-B380-CA75EE91C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Nanomalzemelerin</a:t>
            </a:r>
            <a:r>
              <a:rPr lang="tr-TR" dirty="0"/>
              <a:t> aşı taşınmasında aşı olarak etkinlik göstermesinde en önemli etken bu malzemelerin boyutlarıdır.</a:t>
            </a:r>
          </a:p>
          <a:p>
            <a:pPr algn="just">
              <a:lnSpc>
                <a:spcPct val="150000"/>
              </a:lnSpc>
            </a:pPr>
            <a:r>
              <a:rPr lang="tr-TR" b="1" u="sng" dirty="0" err="1">
                <a:solidFill>
                  <a:srgbClr val="7030A0"/>
                </a:solidFill>
              </a:rPr>
              <a:t>Nanopartiküllerin</a:t>
            </a:r>
            <a:r>
              <a:rPr lang="tr-TR" b="1" u="sng" dirty="0">
                <a:solidFill>
                  <a:srgbClr val="7030A0"/>
                </a:solidFill>
              </a:rPr>
              <a:t> boyutları ve yüzey alanının genişliği antijenlerin </a:t>
            </a:r>
            <a:r>
              <a:rPr lang="tr-TR" b="1" u="sng" dirty="0" err="1">
                <a:solidFill>
                  <a:srgbClr val="7030A0"/>
                </a:solidFill>
              </a:rPr>
              <a:t>immün</a:t>
            </a:r>
            <a:r>
              <a:rPr lang="tr-TR" b="1" u="sng" dirty="0">
                <a:solidFill>
                  <a:srgbClr val="7030A0"/>
                </a:solidFill>
              </a:rPr>
              <a:t> sistem hücreleri tarafından alımını ve hedef hücrelerle etkileşimini arttırabilir.</a:t>
            </a:r>
          </a:p>
        </p:txBody>
      </p:sp>
    </p:spTree>
    <p:extLst>
      <p:ext uri="{BB962C8B-B14F-4D97-AF65-F5344CB8AC3E}">
        <p14:creationId xmlns:p14="http://schemas.microsoft.com/office/powerpoint/2010/main" val="3781574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8D46DF-703D-9247-80D1-3BA4FDF4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Boyut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4738D-7E2A-1545-A91A-42036BD1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02394" cy="450826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Küçük boyuta sahip </a:t>
            </a:r>
            <a:r>
              <a:rPr lang="tr-TR" dirty="0" err="1"/>
              <a:t>nanopartiküller</a:t>
            </a:r>
            <a:r>
              <a:rPr lang="tr-TR" dirty="0"/>
              <a:t> </a:t>
            </a:r>
            <a:r>
              <a:rPr lang="tr-TR" dirty="0" err="1"/>
              <a:t>mukozal</a:t>
            </a:r>
            <a:r>
              <a:rPr lang="tr-TR" dirty="0"/>
              <a:t> dokulara daha yüksek verimlilikle </a:t>
            </a:r>
            <a:r>
              <a:rPr lang="tr-TR" dirty="0" err="1"/>
              <a:t>penetre</a:t>
            </a:r>
            <a:r>
              <a:rPr lang="tr-TR" dirty="0"/>
              <a:t> olabilirler.</a:t>
            </a:r>
          </a:p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7030A0"/>
                </a:solidFill>
              </a:rPr>
              <a:t>20-200 </a:t>
            </a:r>
            <a:r>
              <a:rPr lang="tr-TR" b="1" u="sng" dirty="0" err="1">
                <a:solidFill>
                  <a:srgbClr val="7030A0"/>
                </a:solidFill>
              </a:rPr>
              <a:t>nm</a:t>
            </a:r>
            <a:r>
              <a:rPr lang="tr-TR" b="1" u="sng" dirty="0">
                <a:solidFill>
                  <a:srgbClr val="7030A0"/>
                </a:solidFill>
              </a:rPr>
              <a:t> boyuta sahip </a:t>
            </a:r>
            <a:r>
              <a:rPr lang="tr-TR" b="1" u="sng" dirty="0" err="1">
                <a:solidFill>
                  <a:srgbClr val="7030A0"/>
                </a:solidFill>
              </a:rPr>
              <a:t>nanopartiküllerin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endositoz</a:t>
            </a:r>
            <a:r>
              <a:rPr lang="tr-TR" b="1" u="sng" dirty="0">
                <a:solidFill>
                  <a:srgbClr val="7030A0"/>
                </a:solidFill>
              </a:rPr>
              <a:t> yoluyla Antijen Sunucu Hücreler (ASH) tarafından alındıkları ve T hücre aracılı hücresel </a:t>
            </a:r>
            <a:r>
              <a:rPr lang="tr-TR" b="1" u="sng" dirty="0" err="1">
                <a:solidFill>
                  <a:srgbClr val="7030A0"/>
                </a:solidFill>
              </a:rPr>
              <a:t>immüniteyi</a:t>
            </a:r>
            <a:r>
              <a:rPr lang="tr-TR" b="1" u="sng" dirty="0">
                <a:solidFill>
                  <a:srgbClr val="7030A0"/>
                </a:solidFill>
              </a:rPr>
              <a:t> tetikledikleri gösterilmiştir.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Buna karşılık, 0.5–5 </a:t>
            </a:r>
            <a:r>
              <a:rPr lang="el-GR" b="1" dirty="0">
                <a:solidFill>
                  <a:srgbClr val="0070C0"/>
                </a:solidFill>
              </a:rPr>
              <a:t>μ</a:t>
            </a:r>
            <a:r>
              <a:rPr lang="tr-TR" b="1" dirty="0">
                <a:solidFill>
                  <a:srgbClr val="0070C0"/>
                </a:solidFill>
              </a:rPr>
              <a:t>m boyuta sahip partiküllerin fagositoz yoluyla hücre içerisine alındıkları ve </a:t>
            </a:r>
            <a:r>
              <a:rPr lang="tr-TR" b="1" dirty="0" err="1">
                <a:solidFill>
                  <a:srgbClr val="0070C0"/>
                </a:solidFill>
              </a:rPr>
              <a:t>hümoral</a:t>
            </a:r>
            <a:r>
              <a:rPr lang="tr-TR" b="1" dirty="0">
                <a:solidFill>
                  <a:srgbClr val="0070C0"/>
                </a:solidFill>
              </a:rPr>
              <a:t> yanıtı tetikledikleri bilinmektedir. </a:t>
            </a:r>
          </a:p>
        </p:txBody>
      </p:sp>
    </p:spTree>
    <p:extLst>
      <p:ext uri="{BB962C8B-B14F-4D97-AF65-F5344CB8AC3E}">
        <p14:creationId xmlns:p14="http://schemas.microsoft.com/office/powerpoint/2010/main" val="3679490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17D7D4-574C-DD4F-8FD4-74AC812C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Yüzey yükü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36E08F-35A6-3B4F-B0AF-BED8C394A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Kullanılan </a:t>
            </a:r>
            <a:r>
              <a:rPr lang="tr-TR" dirty="0" err="1"/>
              <a:t>nanopartiküllerin</a:t>
            </a:r>
            <a:r>
              <a:rPr lang="tr-TR" dirty="0"/>
              <a:t> yüzey yükü de hedeflenen hücrede farklılıklar doğurabilir ve antijen trafiğini değiştirebilir.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Örneğin </a:t>
            </a:r>
            <a:r>
              <a:rPr lang="tr-TR" b="1" u="sng" dirty="0" err="1">
                <a:solidFill>
                  <a:srgbClr val="7030A0"/>
                </a:solidFill>
              </a:rPr>
              <a:t>katyonik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nanopartiküller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ASH’lar</a:t>
            </a:r>
            <a:r>
              <a:rPr lang="tr-TR" b="1" u="sng" dirty="0">
                <a:solidFill>
                  <a:srgbClr val="7030A0"/>
                </a:solidFill>
              </a:rPr>
              <a:t> tarafından çok hızlı bir şekilde alınabilir ve </a:t>
            </a:r>
            <a:r>
              <a:rPr lang="tr-TR" b="1" u="sng" dirty="0" err="1">
                <a:solidFill>
                  <a:srgbClr val="7030A0"/>
                </a:solidFill>
              </a:rPr>
              <a:t>lizozomal</a:t>
            </a:r>
            <a:r>
              <a:rPr lang="tr-TR" b="1" u="sng" dirty="0">
                <a:solidFill>
                  <a:srgbClr val="7030A0"/>
                </a:solidFill>
              </a:rPr>
              <a:t> etkiden en az zararı görerek daha yüksek bir </a:t>
            </a:r>
            <a:r>
              <a:rPr lang="tr-TR" b="1" u="sng" dirty="0" err="1">
                <a:solidFill>
                  <a:srgbClr val="7030A0"/>
                </a:solidFill>
              </a:rPr>
              <a:t>immün</a:t>
            </a:r>
            <a:r>
              <a:rPr lang="tr-TR" b="1" u="sng" dirty="0">
                <a:solidFill>
                  <a:srgbClr val="7030A0"/>
                </a:solidFill>
              </a:rPr>
              <a:t> yanıt oluşturabilirler.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2440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2C849-1A29-964E-AF24-C80F1019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Yüzey yükü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D4AC2E-7034-584D-9F96-2413C7EDA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/>
              <a:t>Benzer şekilde PLGA </a:t>
            </a:r>
            <a:r>
              <a:rPr lang="tr-TR" dirty="0" err="1"/>
              <a:t>nanopartiküllerinin</a:t>
            </a:r>
            <a:r>
              <a:rPr lang="tr-TR" dirty="0"/>
              <a:t> yüzeyinde bulunan pek çok asidik gruba protonların eklenmesiyle </a:t>
            </a:r>
            <a:r>
              <a:rPr lang="tr-TR" dirty="0" err="1"/>
              <a:t>nanopartikül</a:t>
            </a:r>
            <a:r>
              <a:rPr lang="tr-TR" dirty="0"/>
              <a:t> yüzey yükü negatiften pozitife çevrilebilir.</a:t>
            </a:r>
          </a:p>
          <a:p>
            <a:pPr algn="just"/>
            <a:r>
              <a:rPr lang="tr-TR" dirty="0"/>
              <a:t>Bu durum </a:t>
            </a:r>
            <a:r>
              <a:rPr lang="tr-TR" dirty="0" err="1"/>
              <a:t>lizozomal</a:t>
            </a:r>
            <a:r>
              <a:rPr lang="tr-TR" dirty="0"/>
              <a:t> aktiviteden kaçmalarına neden olabilir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863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271B65-B2E5-BB4A-BC46-A6835A35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7" y="643466"/>
            <a:ext cx="7705493" cy="57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12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09BBEC5-E6E1-8C43-B429-2B7EE9AA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700">
                <a:solidFill>
                  <a:srgbClr val="FFFFFF"/>
                </a:solidFill>
              </a:rPr>
              <a:t>Nanoaşıların Sub-unit aşılara göre avantajları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3E6A4CE-0406-4A6F-A1BE-C848C6C7F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864454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0866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260019"/>
            <a:ext cx="8375586" cy="5933012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108AA2B-8FC9-5C41-9180-5A5E56CE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507160"/>
            <a:ext cx="2245179" cy="5438730"/>
          </a:xfrm>
        </p:spPr>
        <p:txBody>
          <a:bodyPr>
            <a:normAutofit/>
          </a:bodyPr>
          <a:lstStyle/>
          <a:p>
            <a:r>
              <a:rPr lang="tr-TR" sz="2800"/>
              <a:t>Nanoaşı Taşıyıcıları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287448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1" name="İçerik Yer Tutucusu 2">
            <a:extLst>
              <a:ext uri="{FF2B5EF4-FFF2-40B4-BE49-F238E27FC236}">
                <a16:creationId xmlns:a16="http://schemas.microsoft.com/office/drawing/2014/main" id="{3FC4D224-645F-4B3D-B9E9-D91F0E52AA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483900"/>
              </p:ext>
            </p:extLst>
          </p:nvPr>
        </p:nvGraphicFramePr>
        <p:xfrm>
          <a:off x="3394710" y="512064"/>
          <a:ext cx="5122926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4328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AD2176A-0064-F941-8F01-042A4DF5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25" y="957447"/>
            <a:ext cx="2537460" cy="4943105"/>
          </a:xfrm>
        </p:spPr>
        <p:txBody>
          <a:bodyPr anchor="ctr">
            <a:normAutofit/>
          </a:bodyPr>
          <a:lstStyle/>
          <a:p>
            <a:r>
              <a:rPr lang="tr-TR" sz="3000"/>
              <a:t>Biyojenik Nanotaşıyıcılar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30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425" y="6163056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05C087F-FE43-48AF-9203-2ED33054D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846509"/>
              </p:ext>
            </p:extLst>
          </p:nvPr>
        </p:nvGraphicFramePr>
        <p:xfrm>
          <a:off x="3412135" y="621792"/>
          <a:ext cx="510550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2018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2BE61F-DEE3-FE4A-98A2-7D58FDF5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Eksozomlar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E72B5E5-5967-4DD5-8170-9F612D8A0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753388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225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E6559E-3018-8E41-B139-6C24E545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tr-TR" sz="3850" b="1"/>
              <a:t>Eksozomlar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BDD4AE-8AC2-2548-B4C1-0D25E3C81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tr-TR" sz="2100"/>
              <a:t>Bu nanopartiküller çoğunlukla hücre membranına bağlı olarak bulunan mikroveziküler yapılardan orjinlenir</a:t>
            </a:r>
          </a:p>
          <a:p>
            <a:r>
              <a:rPr lang="tr-TR" sz="2100"/>
              <a:t>Hücreler eksozomları çevredeki diğer hücreler ile iletişim kurabilmek için kullanırlar.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FE81CC-FF1D-4DFC-ABAE-326EBFC3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8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0A68A5-98DD-BC47-BFEA-3D1A65FA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Eksozomlar</a:t>
            </a:r>
            <a:endParaRPr lang="tr-TR" dirty="0"/>
          </a:p>
        </p:txBody>
      </p:sp>
      <p:pic>
        <p:nvPicPr>
          <p:cNvPr id="5" name="Resim 4" descr="saat, çizim, cihaz içeren bir resim&#10;&#10;Açıklama otomatik olarak oluşturuldu">
            <a:extLst>
              <a:ext uri="{FF2B5EF4-FFF2-40B4-BE49-F238E27FC236}">
                <a16:creationId xmlns:a16="http://schemas.microsoft.com/office/drawing/2014/main" id="{941D4EF9-E5EE-4843-A057-D2CFEF36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05000"/>
            <a:ext cx="7924800" cy="304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066CF4A-291C-A546-9F4A-83E682EE9C2D}"/>
              </a:ext>
            </a:extLst>
          </p:cNvPr>
          <p:cNvSpPr txBox="1"/>
          <p:nvPr/>
        </p:nvSpPr>
        <p:spPr>
          <a:xfrm>
            <a:off x="628650" y="5352585"/>
            <a:ext cx="818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Bu veziküller ikili </a:t>
            </a:r>
            <a:r>
              <a:rPr lang="tr-TR" dirty="0" err="1"/>
              <a:t>fosfolipit</a:t>
            </a:r>
            <a:r>
              <a:rPr lang="tr-TR" dirty="0"/>
              <a:t> bir </a:t>
            </a:r>
            <a:r>
              <a:rPr lang="tr-TR" dirty="0" err="1"/>
              <a:t>membran</a:t>
            </a:r>
            <a:r>
              <a:rPr lang="tr-TR" dirty="0"/>
              <a:t> yapısından oluşmaktadır. </a:t>
            </a:r>
          </a:p>
          <a:p>
            <a:r>
              <a:rPr lang="tr-TR" dirty="0"/>
              <a:t>DNA, protein, MRNA gibi biyolojik molekülleri taşıma kapasitesine sahiptir</a:t>
            </a:r>
          </a:p>
        </p:txBody>
      </p:sp>
    </p:spTree>
    <p:extLst>
      <p:ext uri="{BB962C8B-B14F-4D97-AF65-F5344CB8AC3E}">
        <p14:creationId xmlns:p14="http://schemas.microsoft.com/office/powerpoint/2010/main" val="2555857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0C1E604-0CDC-274E-9258-4250E118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100" dirty="0" err="1">
                <a:solidFill>
                  <a:schemeClr val="accent1"/>
                </a:solidFill>
              </a:rPr>
              <a:t>Eksozomlar</a:t>
            </a:r>
            <a:endParaRPr lang="tr-TR" sz="4100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6EB732-1EB8-A842-B442-D276F164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 dirty="0"/>
              <a:t>Özellikle </a:t>
            </a:r>
            <a:r>
              <a:rPr lang="tr-TR" sz="2100" dirty="0" err="1"/>
              <a:t>dendritik</a:t>
            </a:r>
            <a:r>
              <a:rPr lang="tr-TR" sz="2100" dirty="0"/>
              <a:t> hücreler tarafından salınan </a:t>
            </a:r>
            <a:r>
              <a:rPr lang="tr-TR" sz="2100" dirty="0" err="1"/>
              <a:t>eksozomlar</a:t>
            </a:r>
            <a:r>
              <a:rPr lang="tr-TR" sz="2100" dirty="0"/>
              <a:t> yüzeylerinde T hücre aktivasyonunda ve antijen sunumunda görev alan son derece önemli reseptör ya da molekülleri bulundurduğu için aşı ve </a:t>
            </a:r>
            <a:r>
              <a:rPr lang="tr-TR" sz="2100" dirty="0" err="1"/>
              <a:t>immünoterapi</a:t>
            </a:r>
            <a:r>
              <a:rPr lang="tr-TR" sz="2100" dirty="0"/>
              <a:t> çalışmaları için oldukça büyük bir potansiyele sahiptir.  </a:t>
            </a:r>
          </a:p>
        </p:txBody>
      </p:sp>
    </p:spTree>
    <p:extLst>
      <p:ext uri="{BB962C8B-B14F-4D97-AF65-F5344CB8AC3E}">
        <p14:creationId xmlns:p14="http://schemas.microsoft.com/office/powerpoint/2010/main" val="3132160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AE76707-CBEB-5A45-9DA2-87045D44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>
                <a:solidFill>
                  <a:schemeClr val="accent1"/>
                </a:solidFill>
              </a:rPr>
              <a:t>Dış Membran Vezikülleri (DMV)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3B978E-FC9D-3C4D-960C-86181791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DMV’ler özellikle Gram negatif bakterilerin dış membranlarında bulunan ve bakterilerin kendi türleriyle ya da çevrede bulunan diğer bakterilerl iletişim kurmasını sağlayan oldukça küçük yapılardır.</a:t>
            </a:r>
          </a:p>
          <a:p>
            <a:r>
              <a:rPr lang="tr-TR" sz="2100"/>
              <a:t>50 ila 250 nm arasında değişen boyutlara sahiptir. </a:t>
            </a:r>
          </a:p>
        </p:txBody>
      </p:sp>
    </p:spTree>
    <p:extLst>
      <p:ext uri="{BB962C8B-B14F-4D97-AF65-F5344CB8AC3E}">
        <p14:creationId xmlns:p14="http://schemas.microsoft.com/office/powerpoint/2010/main" val="4098749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FBF66B-12E6-CF43-B24F-FD4840863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tr-TR"/>
              <a:t>DMV’ler bakteri hüre sinyalizasyonunda görev alan biyokimyasalları, DNA, RNA, protein, endotoksinler veya çeşitli virülans faktörlerini içerebilir. </a:t>
            </a:r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CE52E2C2-666F-4641-8B98-4B50E763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tr-TR"/>
              <a:t>Dış Membran Vezikülleri (DMV)</a:t>
            </a:r>
            <a:endParaRPr lang="tr-TR" dirty="0"/>
          </a:p>
        </p:txBody>
      </p:sp>
      <p:pic>
        <p:nvPicPr>
          <p:cNvPr id="6" name="Resim 5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A2481701-46C3-4E43-B63C-6BE9ADA0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2" y="3167050"/>
            <a:ext cx="6697701" cy="35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C680D6A-04FE-084E-8547-38ADCBEB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Dış </a:t>
            </a:r>
            <a:r>
              <a:rPr lang="tr-TR" dirty="0" err="1">
                <a:solidFill>
                  <a:srgbClr val="FFFFFF"/>
                </a:solidFill>
              </a:rPr>
              <a:t>Membran</a:t>
            </a:r>
            <a:r>
              <a:rPr lang="tr-TR" dirty="0">
                <a:solidFill>
                  <a:srgbClr val="FFFFFF"/>
                </a:solidFill>
              </a:rPr>
              <a:t> Vezikülleri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894BFD7-7B45-4DB3-9A7E-5373042B8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694831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77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5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21E43D5-02C2-7646-B522-F964A137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1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85A17D-CB28-434E-AAA4-A53E5547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8F0342-2447-C345-8285-1AC3A9A70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instance</a:t>
            </a:r>
            <a:r>
              <a:rPr lang="tr-TR" dirty="0"/>
              <a:t>, </a:t>
            </a:r>
            <a:r>
              <a:rPr lang="tr-TR" dirty="0" err="1"/>
              <a:t>OMVs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loaded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antitumor</a:t>
            </a:r>
            <a:r>
              <a:rPr lang="tr-TR" dirty="0"/>
              <a:t> </a:t>
            </a:r>
            <a:r>
              <a:rPr lang="tr-TR" dirty="0" err="1"/>
              <a:t>cytokines</a:t>
            </a:r>
            <a:r>
              <a:rPr lang="tr-TR" dirty="0"/>
              <a:t> CXCL10 </a:t>
            </a:r>
            <a:r>
              <a:rPr lang="tr-TR" dirty="0" err="1"/>
              <a:t>and</a:t>
            </a:r>
            <a:r>
              <a:rPr lang="tr-TR" dirty="0"/>
              <a:t> interferon-</a:t>
            </a:r>
            <a:r>
              <a:rPr lang="el-GR" dirty="0"/>
              <a:t>γ </a:t>
            </a:r>
            <a:r>
              <a:rPr lang="tr-TR" dirty="0"/>
              <a:t>as </a:t>
            </a:r>
            <a:r>
              <a:rPr lang="tr-TR" dirty="0" err="1"/>
              <a:t>therapeutic</a:t>
            </a:r>
            <a:r>
              <a:rPr lang="tr-TR" dirty="0"/>
              <a:t> </a:t>
            </a:r>
            <a:r>
              <a:rPr lang="tr-TR" dirty="0" err="1"/>
              <a:t>agents</a:t>
            </a:r>
            <a:r>
              <a:rPr lang="tr-TR" dirty="0"/>
              <a:t> (Kim et al., 2017),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showed</a:t>
            </a:r>
            <a:r>
              <a:rPr lang="tr-TR" dirty="0"/>
              <a:t> </a:t>
            </a:r>
            <a:r>
              <a:rPr lang="tr-TR" dirty="0" err="1"/>
              <a:t>remarkable</a:t>
            </a:r>
            <a:r>
              <a:rPr lang="tr-TR" dirty="0"/>
              <a:t> </a:t>
            </a:r>
            <a:r>
              <a:rPr lang="tr-TR" dirty="0" err="1"/>
              <a:t>efficacy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induce</a:t>
            </a:r>
            <a:r>
              <a:rPr lang="tr-TR" dirty="0"/>
              <a:t> </a:t>
            </a:r>
            <a:r>
              <a:rPr lang="tr-TR" dirty="0" err="1"/>
              <a:t>long-term</a:t>
            </a:r>
            <a:r>
              <a:rPr lang="tr-TR" dirty="0"/>
              <a:t> </a:t>
            </a:r>
            <a:r>
              <a:rPr lang="tr-TR" dirty="0" err="1"/>
              <a:t>antitumor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eradicated</a:t>
            </a:r>
            <a:r>
              <a:rPr lang="tr-TR" dirty="0"/>
              <a:t> </a:t>
            </a:r>
            <a:r>
              <a:rPr lang="tr-TR" dirty="0" err="1"/>
              <a:t>established</a:t>
            </a:r>
            <a:r>
              <a:rPr lang="tr-TR" dirty="0"/>
              <a:t> </a:t>
            </a:r>
            <a:r>
              <a:rPr lang="tr-TR" dirty="0" err="1"/>
              <a:t>tumors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- </a:t>
            </a:r>
            <a:r>
              <a:rPr lang="tr-TR" dirty="0" err="1"/>
              <a:t>out</a:t>
            </a:r>
            <a:r>
              <a:rPr lang="tr-TR" dirty="0"/>
              <a:t> </a:t>
            </a:r>
            <a:r>
              <a:rPr lang="tr-TR" dirty="0" err="1"/>
              <a:t>notable</a:t>
            </a:r>
            <a:r>
              <a:rPr lang="tr-TR" dirty="0"/>
              <a:t> </a:t>
            </a:r>
            <a:r>
              <a:rPr lang="tr-TR" dirty="0" err="1"/>
              <a:t>adverse</a:t>
            </a:r>
            <a:r>
              <a:rPr lang="tr-TR" dirty="0"/>
              <a:t> </a:t>
            </a:r>
            <a:r>
              <a:rPr lang="tr-TR" dirty="0" err="1"/>
              <a:t>effects</a:t>
            </a:r>
            <a:r>
              <a:rPr lang="tr-TR" dirty="0"/>
              <a:t>. </a:t>
            </a:r>
            <a:r>
              <a:rPr lang="tr-TR" dirty="0" err="1"/>
              <a:t>Further</a:t>
            </a:r>
            <a:r>
              <a:rPr lang="tr-TR" dirty="0"/>
              <a:t>, </a:t>
            </a:r>
            <a:r>
              <a:rPr lang="tr-TR" dirty="0" err="1"/>
              <a:t>engineered</a:t>
            </a:r>
            <a:r>
              <a:rPr lang="tr-TR" dirty="0"/>
              <a:t> </a:t>
            </a:r>
            <a:r>
              <a:rPr lang="tr-TR" dirty="0" err="1"/>
              <a:t>OMVs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engineered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display</a:t>
            </a:r>
            <a:r>
              <a:rPr lang="tr-TR" dirty="0"/>
              <a:t> Human </a:t>
            </a:r>
            <a:r>
              <a:rPr lang="tr-TR" dirty="0" err="1"/>
              <a:t>Papillomavirus</a:t>
            </a:r>
            <a:r>
              <a:rPr lang="tr-TR" dirty="0"/>
              <a:t> 16 (HPV16) E7 protein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induce</a:t>
            </a:r>
            <a:r>
              <a:rPr lang="tr-TR" dirty="0"/>
              <a:t> E7-specific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 </a:t>
            </a:r>
            <a:r>
              <a:rPr lang="tr-TR" dirty="0" err="1"/>
              <a:t>These</a:t>
            </a:r>
            <a:r>
              <a:rPr lang="tr-TR" dirty="0"/>
              <a:t> </a:t>
            </a:r>
            <a:r>
              <a:rPr lang="tr-TR" dirty="0" err="1"/>
              <a:t>OMVs</a:t>
            </a:r>
            <a:r>
              <a:rPr lang="tr-TR" dirty="0"/>
              <a:t> </a:t>
            </a:r>
            <a:r>
              <a:rPr lang="tr-TR" dirty="0" err="1"/>
              <a:t>showed</a:t>
            </a:r>
            <a:r>
              <a:rPr lang="tr-TR" dirty="0"/>
              <a:t> </a:t>
            </a:r>
            <a:r>
              <a:rPr lang="tr-TR" dirty="0" err="1"/>
              <a:t>significant</a:t>
            </a:r>
            <a:r>
              <a:rPr lang="tr-TR" dirty="0"/>
              <a:t> </a:t>
            </a:r>
            <a:r>
              <a:rPr lang="tr-TR" dirty="0" err="1"/>
              <a:t>therapeutic</a:t>
            </a:r>
            <a:r>
              <a:rPr lang="tr-TR" dirty="0"/>
              <a:t> </a:t>
            </a:r>
            <a:r>
              <a:rPr lang="tr-TR" dirty="0" err="1"/>
              <a:t>efficacy</a:t>
            </a:r>
            <a:r>
              <a:rPr lang="tr-TR" dirty="0"/>
              <a:t>, </a:t>
            </a:r>
            <a:r>
              <a:rPr lang="tr-TR" dirty="0" err="1"/>
              <a:t>thus</a:t>
            </a:r>
            <a:r>
              <a:rPr lang="tr-TR" dirty="0"/>
              <a:t> </a:t>
            </a:r>
            <a:r>
              <a:rPr lang="tr-TR" dirty="0" err="1"/>
              <a:t>demonstrating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potential</a:t>
            </a:r>
            <a:r>
              <a:rPr lang="tr-TR" dirty="0"/>
              <a:t> of </a:t>
            </a:r>
            <a:r>
              <a:rPr lang="tr-TR" dirty="0" err="1"/>
              <a:t>OMVs</a:t>
            </a:r>
            <a:r>
              <a:rPr lang="tr-TR" dirty="0"/>
              <a:t> as </a:t>
            </a:r>
            <a:r>
              <a:rPr lang="tr-TR" dirty="0" err="1"/>
              <a:t>cancer</a:t>
            </a:r>
            <a:r>
              <a:rPr lang="tr-TR" dirty="0"/>
              <a:t> </a:t>
            </a:r>
            <a:r>
              <a:rPr lang="tr-TR" dirty="0" err="1"/>
              <a:t>nanovaccines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1088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2316060-A8C9-BD4E-A04D-31DFC1BE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100" dirty="0">
                <a:solidFill>
                  <a:srgbClr val="FFFFFF"/>
                </a:solidFill>
              </a:rPr>
              <a:t>Yarı Sentetik </a:t>
            </a:r>
            <a:r>
              <a:rPr lang="tr-TR" sz="3100" dirty="0" err="1">
                <a:solidFill>
                  <a:srgbClr val="FFFFFF"/>
                </a:solidFill>
              </a:rPr>
              <a:t>Nanotaşıyıcılar</a:t>
            </a:r>
            <a:r>
              <a:rPr lang="tr-TR" sz="3100" dirty="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61946D0-1A3F-4093-897B-855603D6FD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827751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839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ED3B2FB-D437-2841-AB15-D2503D2F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100">
                <a:solidFill>
                  <a:srgbClr val="FFFFFF"/>
                </a:solidFill>
              </a:rPr>
              <a:t>Yarı Sentetik Nanotaşıyıcılar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60EAED7-71B8-41E5-8CE6-3B288929E2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27186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696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32AA5CC-F531-294A-AC07-5DCEB21C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3100" dirty="0">
                <a:solidFill>
                  <a:schemeClr val="accent1"/>
                </a:solidFill>
              </a:rPr>
              <a:t>Hücre </a:t>
            </a:r>
            <a:r>
              <a:rPr lang="tr-TR" sz="3100" dirty="0" err="1">
                <a:solidFill>
                  <a:schemeClr val="accent1"/>
                </a:solidFill>
              </a:rPr>
              <a:t>membranı</a:t>
            </a:r>
            <a:r>
              <a:rPr lang="tr-TR" sz="3100" dirty="0">
                <a:solidFill>
                  <a:schemeClr val="accent1"/>
                </a:solidFill>
              </a:rPr>
              <a:t> kaplı </a:t>
            </a:r>
            <a:r>
              <a:rPr lang="tr-TR" sz="3100" dirty="0" err="1">
                <a:solidFill>
                  <a:schemeClr val="accent1"/>
                </a:solidFill>
              </a:rPr>
              <a:t>nanotaşıyıcılar</a:t>
            </a:r>
            <a:endParaRPr lang="tr-TR" sz="3100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B4B79E-46CF-D640-97F2-D0B94C15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İstenen hücre membranı ekstrakte edilebilir ve nanopartiküllerin yüzeyine bağlanarak güçlü nanotaşıyıcı platformlar geliştirilebilir.</a:t>
            </a:r>
          </a:p>
          <a:p>
            <a:r>
              <a:rPr lang="tr-TR" sz="2100"/>
              <a:t>Özellikle kanser aşılarının geliştirilmesinde oldukça ilgi çekici ve potansiyeli yüksek bir yöntemdir. </a:t>
            </a:r>
          </a:p>
        </p:txBody>
      </p:sp>
    </p:spTree>
    <p:extLst>
      <p:ext uri="{BB962C8B-B14F-4D97-AF65-F5344CB8AC3E}">
        <p14:creationId xmlns:p14="http://schemas.microsoft.com/office/powerpoint/2010/main" val="4118696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AE00FF-B407-1447-80C3-45872BDB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E3D59892-0A36-CA42-8B9C-8772905F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478"/>
            <a:ext cx="9144000" cy="61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8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B79A1B-0D22-7A4E-919A-9DAF2504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dirty="0">
                <a:solidFill>
                  <a:schemeClr val="accent1"/>
                </a:solidFill>
              </a:rPr>
              <a:t>Hücre </a:t>
            </a:r>
            <a:r>
              <a:rPr lang="tr-TR" dirty="0" err="1">
                <a:solidFill>
                  <a:schemeClr val="accent1"/>
                </a:solidFill>
              </a:rPr>
              <a:t>membranı</a:t>
            </a:r>
            <a:r>
              <a:rPr lang="tr-TR" dirty="0">
                <a:solidFill>
                  <a:schemeClr val="accent1"/>
                </a:solidFill>
              </a:rPr>
              <a:t> kaplı </a:t>
            </a:r>
            <a:r>
              <a:rPr lang="tr-TR" dirty="0" err="1">
                <a:solidFill>
                  <a:schemeClr val="accent1"/>
                </a:solidFill>
              </a:rPr>
              <a:t>nanotaşıyıcılar</a:t>
            </a:r>
            <a:endParaRPr lang="tr-TR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292373-AFE3-2A4A-8D90-0A40C29F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Ayrıca kanser aşısı olarak üçlü kombinayon uygulamaları da geliştirilebilir:</a:t>
            </a:r>
          </a:p>
          <a:p>
            <a:r>
              <a:rPr lang="tr-TR" sz="2100"/>
              <a:t>Nanopartikül kansere özgü antijenleri ve bir adjuvanı içerirken, yüzeyine kanser membranı kaplanarak oldukça güçlü anti-kanserojen immünite oluşturabilecek sistemler elde edilebilir. </a:t>
            </a:r>
          </a:p>
        </p:txBody>
      </p:sp>
    </p:spTree>
    <p:extLst>
      <p:ext uri="{BB962C8B-B14F-4D97-AF65-F5344CB8AC3E}">
        <p14:creationId xmlns:p14="http://schemas.microsoft.com/office/powerpoint/2010/main" val="2144055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48685A3-3187-344B-A070-5A6F0286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Virüs Benzeri 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3033339-5BF4-4C83-B753-3AC6C50A9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470548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616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63591F1-56F3-2B40-853C-B4D0208B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Virüs Benzeri 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D9973E2-EB5D-4322-B052-9A207949F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34270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5343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54C9199-57C9-2540-B1D7-70635396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Virüs Benzeri 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DEADF9F-187A-497A-834C-9AA3127C3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516248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2490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D82B813-6E61-D944-94F9-09D70F14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485"/>
            <a:ext cx="9144000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2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929DB4-B934-7C40-B794-E5E88C95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Birincil Bağışıklık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9A6EFD-586B-CE48-B214-BF8CE894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Antijenler vücuda girdiği zaman T ve B lenfositler çoğalırlar. </a:t>
            </a:r>
            <a:r>
              <a:rPr lang="tr-TR" b="1" dirty="0">
                <a:solidFill>
                  <a:srgbClr val="7030A0"/>
                </a:solidFill>
              </a:rPr>
              <a:t>Bunlardan bir kısmı antijenle savaşan kısa ömürlü hücrelere, bir kısmı da antijeni tanıyan hafıza (bellek) hücrelerine dönüşür.</a:t>
            </a:r>
            <a:r>
              <a:rPr lang="tr-TR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Bu olaya </a:t>
            </a:r>
            <a:r>
              <a:rPr lang="tr-TR" b="1" dirty="0">
                <a:solidFill>
                  <a:srgbClr val="0070C0"/>
                </a:solidFill>
              </a:rPr>
              <a:t>birincil bağışıklık </a:t>
            </a:r>
            <a:r>
              <a:rPr lang="tr-TR" dirty="0"/>
              <a:t>denir.</a:t>
            </a:r>
          </a:p>
        </p:txBody>
      </p:sp>
    </p:spTree>
    <p:extLst>
      <p:ext uri="{BB962C8B-B14F-4D97-AF65-F5344CB8AC3E}">
        <p14:creationId xmlns:p14="http://schemas.microsoft.com/office/powerpoint/2010/main" val="26125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713556-3CA8-1848-8B06-2287D6B2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Virüs Benzeri 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B203248-E9C2-46BC-A711-EBF388320F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02857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621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C841D7B-F96C-0941-9E2F-5247226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FFFFFF"/>
                </a:solidFill>
              </a:rPr>
              <a:t>Endojenik</a:t>
            </a:r>
            <a:r>
              <a:rPr lang="tr-TR" dirty="0">
                <a:solidFill>
                  <a:srgbClr val="FFFFFF"/>
                </a:solidFill>
              </a:rPr>
              <a:t> Proteinler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B54DD0FF-9678-4FC3-8818-092801045E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920465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8502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A62ECD4-5FAF-3C4F-AF54-B3772059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Endojenik Proteinler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00A1FAE-7A89-4A85-A0E8-844A23DC1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031774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689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E5DA11B-DD2C-ED4A-B38E-B9BB70D0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tr-TR" sz="2800">
                <a:solidFill>
                  <a:srgbClr val="262626"/>
                </a:solidFill>
              </a:rPr>
              <a:t>Albumin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DBAF2A-79D4-2543-9AC4-F3BB1C459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r>
              <a:rPr lang="tr-TR" sz="2100"/>
              <a:t>Albumin bağlı lipitler ile konjuge edilmiş sub-unit aşıların tek başına aşı kullanımına göre lenf nodüllerinde çok daha yüksek miktarda biriktiği ve immün sistemi daha fazla aktive ettiği gösterilmiştir. </a:t>
            </a:r>
          </a:p>
        </p:txBody>
      </p:sp>
    </p:spTree>
    <p:extLst>
      <p:ext uri="{BB962C8B-B14F-4D97-AF65-F5344CB8AC3E}">
        <p14:creationId xmlns:p14="http://schemas.microsoft.com/office/powerpoint/2010/main" val="204399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FE231CA-93C6-5548-9A43-A80A5F25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3700">
                <a:solidFill>
                  <a:schemeClr val="accent1"/>
                </a:solidFill>
              </a:rPr>
              <a:t>Endojenik Proteinlerin Avantajları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5F33BA-DECB-CB47-A265-FEBE2DBF3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Albumin kan dolaşımında 20 günden uzun süre kalabilir.</a:t>
            </a:r>
          </a:p>
          <a:p>
            <a:r>
              <a:rPr lang="tr-TR" sz="2100"/>
              <a:t>Albumin reseptörlerinden biri monosit, makrofaj, DH gibi ASH’lerde yüksek düzeyde eksprese edilir. Bu durum albümin-aşı komplekslerinin ASH’lara yüksek verimlilikle taşınmasına ve tanıtılmasına yardımcı olmaktadır.</a:t>
            </a:r>
          </a:p>
          <a:p>
            <a:r>
              <a:rPr lang="tr-TR" sz="2100"/>
              <a:t>GMP koşullarında büyük ölçekte üretime uygundur.</a:t>
            </a:r>
          </a:p>
        </p:txBody>
      </p:sp>
    </p:spTree>
    <p:extLst>
      <p:ext uri="{BB962C8B-B14F-4D97-AF65-F5344CB8AC3E}">
        <p14:creationId xmlns:p14="http://schemas.microsoft.com/office/powerpoint/2010/main" val="1134209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harita, metin içeren bir resim&#10;&#10;Açıklama otomatik olarak oluşturuldu">
            <a:extLst>
              <a:ext uri="{FF2B5EF4-FFF2-40B4-BE49-F238E27FC236}">
                <a16:creationId xmlns:a16="http://schemas.microsoft.com/office/drawing/2014/main" id="{B41DB83B-DC78-E04E-B81D-3072C14E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-2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3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C313D17-C3CD-1943-896C-403F55BB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FFFFFF"/>
                </a:solidFill>
              </a:rPr>
              <a:t>Ferritin</a:t>
            </a:r>
            <a:endParaRPr lang="tr-TR" dirty="0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101B6BC-3C5F-4E4D-8377-1BA535A38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98438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232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923A41-849E-1F4C-90EA-122C811C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Ferritin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EC5FA42-8684-43AC-8E7E-7508E2416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78739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2018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0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DCE86B9-B764-A04F-979A-9EDE643F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419" y="1493983"/>
            <a:ext cx="3098014" cy="24528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Ferritin </a:t>
            </a:r>
            <a:r>
              <a:rPr lang="en-US" sz="35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Nanopartikülleri</a:t>
            </a:r>
            <a:endParaRPr lang="en-US" sz="3500" b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795527"/>
            <a:ext cx="447797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88E7D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BF0CD0C-FBA1-DF49-9AB4-2D95881A0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86" y="2235162"/>
            <a:ext cx="4231386" cy="2369576"/>
          </a:xfrm>
          <a:prstGeom prst="rect">
            <a:avLst/>
          </a:prstGeom>
          <a:ln w="12700">
            <a:noFill/>
          </a:ln>
        </p:spPr>
      </p:pic>
      <p:sp>
        <p:nvSpPr>
          <p:cNvPr id="34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11801" y="3335269"/>
            <a:ext cx="407233" cy="26329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A94883-304D-E04B-BF20-3FD4087D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1090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DB012B-64D3-D24A-8D13-A7B97BE0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06" y="1863801"/>
            <a:ext cx="6753986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92B788-99A8-7348-AAA2-A5995403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İkincil Bağışıklık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A8F502-23EC-5640-8C99-CE061A0E8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Aynı hastalık etkeni ikinci kez vücuda girdiğinde, </a:t>
            </a:r>
            <a:r>
              <a:rPr lang="tr-TR" b="1" dirty="0">
                <a:solidFill>
                  <a:srgbClr val="7030A0"/>
                </a:solidFill>
              </a:rPr>
              <a:t>daha önceden hafıza hücreleri tarafından tanımlandığı için tepki çok kısa sürede ve güçlü gerçekleşir.</a:t>
            </a:r>
            <a:r>
              <a:rPr lang="tr-TR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0070C0"/>
                </a:solidFill>
              </a:rPr>
              <a:t>Buna da ikincil bağışıklık denir.</a:t>
            </a:r>
          </a:p>
        </p:txBody>
      </p:sp>
    </p:spTree>
    <p:extLst>
      <p:ext uri="{BB962C8B-B14F-4D97-AF65-F5344CB8AC3E}">
        <p14:creationId xmlns:p14="http://schemas.microsoft.com/office/powerpoint/2010/main" val="770233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938053-71A0-BE44-BC5A-D4B13B78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100">
                <a:solidFill>
                  <a:srgbClr val="FFFFFF"/>
                </a:solidFill>
              </a:rPr>
              <a:t>Sentetik Nanotaşıyıcılar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362F05A-BF36-4EB7-92E9-2EF7F69D9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16099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5631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D9879AE-29EB-C34E-B8AC-E2D1F7C5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PLGA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A5BFA18-D627-4042-B033-C37B110CBA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20772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115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2BFE7D3-8329-9A4A-B098-6020558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PLGA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F05D41A-A64C-43BA-86DC-FA301E4C3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73034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117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FE27852-547D-4740-AFD3-56999915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Lipozomlar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679236C-3E2E-4A8A-9775-47FEE6E94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53745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6087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AFF0026-9268-A940-93CA-E2E65873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Virozomlar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0BF8AC4-E690-4F24-A6F8-9AFACF83C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364624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51436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AD62764-7C5B-6047-8BE8-3369AF5D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742700" cy="479540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</a:rPr>
              <a:t>Virozomlar</a:t>
            </a:r>
            <a:endParaRPr lang="tr-TR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EEB7AAA-593F-4FD1-86ED-E3115C4A1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13018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7164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97EEC58-3967-8D42-8464-570F876D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Virozomlar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044492F-B9F8-4B99-93A9-F495BC2E6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24791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4209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DFC37C3-3DB4-F54C-BD60-28F8A67F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2800">
                <a:solidFill>
                  <a:schemeClr val="accent1"/>
                </a:solidFill>
              </a:rPr>
              <a:t>İnorganik Nanopartiküller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789368-8B04-0F44-ACCD-44C992F12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Altın nanopartikülleri nükleik asitlerin yüzeye bağlanmasıyla ya da core-shell yapısının içerisine kapsüle edilerek modifiye edilebilir ve nano-aşı olarak kullanılabilir.  </a:t>
            </a:r>
          </a:p>
        </p:txBody>
      </p:sp>
    </p:spTree>
    <p:extLst>
      <p:ext uri="{BB962C8B-B14F-4D97-AF65-F5344CB8AC3E}">
        <p14:creationId xmlns:p14="http://schemas.microsoft.com/office/powerpoint/2010/main" val="914746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E9A7EBF-DB3B-2048-BF31-53C880A5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09549"/>
            <a:ext cx="8178799" cy="5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7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BF409F-23FA-1C41-9E31-DAB09C62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Humoral</a:t>
            </a:r>
            <a:r>
              <a:rPr lang="tr-TR" b="1" dirty="0">
                <a:solidFill>
                  <a:srgbClr val="FF0000"/>
                </a:solidFill>
              </a:rPr>
              <a:t> Bağışıklık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42CB2A-FB78-C547-82AD-E5343A28D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B lenfositleri ve antikorlarla yapılan bağışıklıktır. </a:t>
            </a:r>
            <a:r>
              <a:rPr lang="tr-TR" dirty="0"/>
              <a:t>Antijenin vücuda girmesi sonucunda B lenfositlerin bir kısmı </a:t>
            </a:r>
            <a:r>
              <a:rPr lang="tr-TR" b="1" dirty="0">
                <a:solidFill>
                  <a:srgbClr val="7030A0"/>
                </a:solidFill>
              </a:rPr>
              <a:t>hafıza hücrelerine</a:t>
            </a:r>
            <a:r>
              <a:rPr lang="tr-TR" dirty="0"/>
              <a:t> dönüşürken, bir kısmı da </a:t>
            </a:r>
            <a:r>
              <a:rPr lang="tr-TR" b="1" dirty="0">
                <a:solidFill>
                  <a:srgbClr val="7030A0"/>
                </a:solidFill>
              </a:rPr>
              <a:t>plazma hücrelerine </a:t>
            </a:r>
            <a:r>
              <a:rPr lang="tr-TR" dirty="0"/>
              <a:t>dönüşerek antikor üretir.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Üretildikten sonra kan ve lenfe verilen antikorlar, enfeksiyon bölgesine giderek antijenleri etkisiz hale getirir.</a:t>
            </a:r>
          </a:p>
        </p:txBody>
      </p:sp>
    </p:spTree>
    <p:extLst>
      <p:ext uri="{BB962C8B-B14F-4D97-AF65-F5344CB8AC3E}">
        <p14:creationId xmlns:p14="http://schemas.microsoft.com/office/powerpoint/2010/main" val="191743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185AD4F-DA92-3149-BEB2-7FDE13AB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3" y="643466"/>
            <a:ext cx="630043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2551</Words>
  <Application>Microsoft Macintosh PowerPoint</Application>
  <PresentationFormat>Ekran Gösterisi (4:3)</PresentationFormat>
  <Paragraphs>207</Paragraphs>
  <Slides>67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Teması</vt:lpstr>
      <vt:lpstr>Nanotıp</vt:lpstr>
      <vt:lpstr>PowerPoint Sunusu</vt:lpstr>
      <vt:lpstr>PowerPoint Sunusu</vt:lpstr>
      <vt:lpstr>PowerPoint Sunusu</vt:lpstr>
      <vt:lpstr>Birincil Bağışıklık</vt:lpstr>
      <vt:lpstr>İkincil Bağışıklık</vt:lpstr>
      <vt:lpstr>PowerPoint Sunusu</vt:lpstr>
      <vt:lpstr>Humoral Bağışıklık</vt:lpstr>
      <vt:lpstr>PowerPoint Sunusu</vt:lpstr>
      <vt:lpstr>Hücresel Bağışıklık</vt:lpstr>
      <vt:lpstr>PowerPoint Sunusu</vt:lpstr>
      <vt:lpstr>PowerPoint Sunusu</vt:lpstr>
      <vt:lpstr>Konvansiyonel Aşılar </vt:lpstr>
      <vt:lpstr>Canlı (Attenüe) Aşılar</vt:lpstr>
      <vt:lpstr>Canlı Aşılar </vt:lpstr>
      <vt:lpstr>İnaktif aşılar (ölü aşılar) </vt:lpstr>
      <vt:lpstr>Toksoid Aşılar </vt:lpstr>
      <vt:lpstr>Subunit Aşılar </vt:lpstr>
      <vt:lpstr>Canlı ve inaktif aşıların farkları </vt:lpstr>
      <vt:lpstr>Canlı ve inaktif aşıların farkları </vt:lpstr>
      <vt:lpstr>Canlı ve inaktif aşıların farkları </vt:lpstr>
      <vt:lpstr>Adjuvan</vt:lpstr>
      <vt:lpstr>Adjuvanlar</vt:lpstr>
      <vt:lpstr>Alum</vt:lpstr>
      <vt:lpstr>Nano-aşılar</vt:lpstr>
      <vt:lpstr>Boyut</vt:lpstr>
      <vt:lpstr>Boyut</vt:lpstr>
      <vt:lpstr>Yüzey yükü</vt:lpstr>
      <vt:lpstr>Yüzey yükü</vt:lpstr>
      <vt:lpstr>Nanoaşıların Sub-unit aşılara göre avantajları</vt:lpstr>
      <vt:lpstr>Nanoaşı Taşıyıcıları</vt:lpstr>
      <vt:lpstr>Biyojenik Nanotaşıyıcılar</vt:lpstr>
      <vt:lpstr>Eksozomlar</vt:lpstr>
      <vt:lpstr>Eksozomlar</vt:lpstr>
      <vt:lpstr>Eksozomlar</vt:lpstr>
      <vt:lpstr>Eksozomlar</vt:lpstr>
      <vt:lpstr>Dış Membran Vezikülleri (DMV)</vt:lpstr>
      <vt:lpstr>Dış Membran Vezikülleri (DMV)</vt:lpstr>
      <vt:lpstr>Dış Membran Vezikülleri</vt:lpstr>
      <vt:lpstr>PowerPoint Sunusu</vt:lpstr>
      <vt:lpstr>Yarı Sentetik Nanotaşıyıcılar </vt:lpstr>
      <vt:lpstr>Yarı Sentetik Nanotaşıyıcılar</vt:lpstr>
      <vt:lpstr>Hücre membranı kaplı nanotaşıyıcılar</vt:lpstr>
      <vt:lpstr>PowerPoint Sunusu</vt:lpstr>
      <vt:lpstr>Hücre membranı kaplı nanotaşıyıcılar</vt:lpstr>
      <vt:lpstr>Virüs Benzeri Partiküller</vt:lpstr>
      <vt:lpstr>Virüs Benzeri Partiküller</vt:lpstr>
      <vt:lpstr>Virüs Benzeri Partiküller</vt:lpstr>
      <vt:lpstr>PowerPoint Sunusu</vt:lpstr>
      <vt:lpstr>Virüs Benzeri Partiküller</vt:lpstr>
      <vt:lpstr>Endojenik Proteinler</vt:lpstr>
      <vt:lpstr>Endojenik Proteinler</vt:lpstr>
      <vt:lpstr>Albumin</vt:lpstr>
      <vt:lpstr>Endojenik Proteinlerin Avantajları</vt:lpstr>
      <vt:lpstr>PowerPoint Sunusu</vt:lpstr>
      <vt:lpstr>Ferritin</vt:lpstr>
      <vt:lpstr>Ferritin</vt:lpstr>
      <vt:lpstr>Ferritin Nanopartikülleri</vt:lpstr>
      <vt:lpstr>PowerPoint Sunusu</vt:lpstr>
      <vt:lpstr>Sentetik Nanotaşıyıcılar</vt:lpstr>
      <vt:lpstr>PLGA</vt:lpstr>
      <vt:lpstr>PLGA</vt:lpstr>
      <vt:lpstr>Lipozomlar</vt:lpstr>
      <vt:lpstr>Virozomlar</vt:lpstr>
      <vt:lpstr>Virozomlar</vt:lpstr>
      <vt:lpstr>Virozomlar</vt:lpstr>
      <vt:lpstr>İnorganik Nanopartiküller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Biyonanoteknoloji</dc:title>
  <dc:creator>emrah şefik abamor</dc:creator>
  <cp:lastModifiedBy>emrah şefik abamor</cp:lastModifiedBy>
  <cp:revision>3</cp:revision>
  <dcterms:created xsi:type="dcterms:W3CDTF">2019-12-17T18:23:04Z</dcterms:created>
  <dcterms:modified xsi:type="dcterms:W3CDTF">2020-03-13T10:59:38Z</dcterms:modified>
</cp:coreProperties>
</file>