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315" r:id="rId4"/>
    <p:sldId id="258" r:id="rId5"/>
    <p:sldId id="260" r:id="rId6"/>
    <p:sldId id="259" r:id="rId7"/>
    <p:sldId id="308" r:id="rId8"/>
    <p:sldId id="307" r:id="rId9"/>
    <p:sldId id="306" r:id="rId10"/>
    <p:sldId id="261" r:id="rId11"/>
    <p:sldId id="304" r:id="rId12"/>
    <p:sldId id="299" r:id="rId13"/>
    <p:sldId id="262" r:id="rId14"/>
    <p:sldId id="263" r:id="rId15"/>
    <p:sldId id="264" r:id="rId16"/>
    <p:sldId id="265" r:id="rId17"/>
    <p:sldId id="300" r:id="rId18"/>
    <p:sldId id="302" r:id="rId19"/>
    <p:sldId id="301" r:id="rId20"/>
    <p:sldId id="267" r:id="rId21"/>
    <p:sldId id="266" r:id="rId22"/>
    <p:sldId id="309" r:id="rId23"/>
    <p:sldId id="310" r:id="rId24"/>
    <p:sldId id="311" r:id="rId25"/>
    <p:sldId id="269" r:id="rId26"/>
    <p:sldId id="270" r:id="rId27"/>
    <p:sldId id="271" r:id="rId28"/>
    <p:sldId id="272" r:id="rId29"/>
    <p:sldId id="273" r:id="rId30"/>
    <p:sldId id="274" r:id="rId31"/>
    <p:sldId id="305" r:id="rId32"/>
    <p:sldId id="275" r:id="rId33"/>
    <p:sldId id="313" r:id="rId34"/>
    <p:sldId id="276" r:id="rId35"/>
    <p:sldId id="312" r:id="rId36"/>
    <p:sldId id="277" r:id="rId37"/>
    <p:sldId id="278" r:id="rId38"/>
    <p:sldId id="279" r:id="rId39"/>
    <p:sldId id="280" r:id="rId40"/>
    <p:sldId id="281" r:id="rId41"/>
    <p:sldId id="282" r:id="rId42"/>
    <p:sldId id="283" r:id="rId43"/>
    <p:sldId id="284" r:id="rId44"/>
    <p:sldId id="285" r:id="rId45"/>
    <p:sldId id="286" r:id="rId46"/>
    <p:sldId id="287" r:id="rId47"/>
    <p:sldId id="268" r:id="rId48"/>
    <p:sldId id="288" r:id="rId49"/>
    <p:sldId id="292" r:id="rId50"/>
    <p:sldId id="314" r:id="rId51"/>
    <p:sldId id="293" r:id="rId52"/>
    <p:sldId id="294" r:id="rId53"/>
    <p:sldId id="295" r:id="rId54"/>
    <p:sldId id="296" r:id="rId55"/>
    <p:sldId id="297" r:id="rId56"/>
    <p:sldId id="298" r:id="rId57"/>
    <p:sldId id="290" r:id="rId58"/>
    <p:sldId id="291" r:id="rId59"/>
    <p:sldId id="289"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29"/>
  </p:normalViewPr>
  <p:slideViewPr>
    <p:cSldViewPr snapToGrid="0" snapToObjects="1">
      <p:cViewPr varScale="1">
        <p:scale>
          <a:sx n="103" d="100"/>
          <a:sy n="103" d="100"/>
        </p:scale>
        <p:origin x="18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677FEF-A38D-429C-B088-58B84877EEB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F1E1E28-0C8C-46C6-9B60-D2D7AB919E77}">
      <dgm:prSet/>
      <dgm:spPr/>
      <dgm:t>
        <a:bodyPr/>
        <a:lstStyle/>
        <a:p>
          <a:pPr>
            <a:lnSpc>
              <a:spcPct val="100000"/>
            </a:lnSpc>
          </a:pPr>
          <a:r>
            <a:rPr lang="tr-TR" b="1"/>
            <a:t>Deney hayvanları</a:t>
          </a:r>
          <a:r>
            <a:rPr lang="tr-TR"/>
            <a:t>, hipotezi bilimsel kurallara göre kurulmuş araştırmalarda ve biyolojik testlerde kullanılan hayvanlardır. </a:t>
          </a:r>
          <a:endParaRPr lang="en-US"/>
        </a:p>
      </dgm:t>
    </dgm:pt>
    <dgm:pt modelId="{26EBA22F-1DC0-49D8-80F5-0550A6519D43}" type="parTrans" cxnId="{FB85E6DD-291B-43B5-B4AC-548F5EF7C883}">
      <dgm:prSet/>
      <dgm:spPr/>
      <dgm:t>
        <a:bodyPr/>
        <a:lstStyle/>
        <a:p>
          <a:endParaRPr lang="en-US"/>
        </a:p>
      </dgm:t>
    </dgm:pt>
    <dgm:pt modelId="{B18727A7-B4A3-41D7-9083-89AAFE6A0634}" type="sibTrans" cxnId="{FB85E6DD-291B-43B5-B4AC-548F5EF7C883}">
      <dgm:prSet/>
      <dgm:spPr/>
      <dgm:t>
        <a:bodyPr/>
        <a:lstStyle/>
        <a:p>
          <a:endParaRPr lang="en-US"/>
        </a:p>
      </dgm:t>
    </dgm:pt>
    <dgm:pt modelId="{7BFBE61E-7002-42E7-8BE8-712249139014}">
      <dgm:prSet/>
      <dgm:spPr/>
      <dgm:t>
        <a:bodyPr/>
        <a:lstStyle/>
        <a:p>
          <a:pPr>
            <a:lnSpc>
              <a:spcPct val="100000"/>
            </a:lnSpc>
          </a:pPr>
          <a:r>
            <a:rPr lang="tr-TR"/>
            <a:t>Bu terim omurgalı veya omurgasız olmalarına bakılmaksızın, üzerinde deney yapılabilen tüm hayvanlar için kullanılır. </a:t>
          </a:r>
          <a:endParaRPr lang="en-US"/>
        </a:p>
      </dgm:t>
    </dgm:pt>
    <dgm:pt modelId="{9FF8BB2E-BB5E-4C68-8085-FF525A0A8D3A}" type="parTrans" cxnId="{E062930C-CFE6-444E-939C-FE9888A700DA}">
      <dgm:prSet/>
      <dgm:spPr/>
      <dgm:t>
        <a:bodyPr/>
        <a:lstStyle/>
        <a:p>
          <a:endParaRPr lang="en-US"/>
        </a:p>
      </dgm:t>
    </dgm:pt>
    <dgm:pt modelId="{5DF51183-629F-460C-8C3A-DFCAC2EC2E73}" type="sibTrans" cxnId="{E062930C-CFE6-444E-939C-FE9888A700DA}">
      <dgm:prSet/>
      <dgm:spPr/>
      <dgm:t>
        <a:bodyPr/>
        <a:lstStyle/>
        <a:p>
          <a:endParaRPr lang="en-US"/>
        </a:p>
      </dgm:t>
    </dgm:pt>
    <dgm:pt modelId="{1D04C67C-BC23-4112-AB19-DC6B52B3B608}">
      <dgm:prSet/>
      <dgm:spPr/>
      <dgm:t>
        <a:bodyPr/>
        <a:lstStyle/>
        <a:p>
          <a:pPr>
            <a:lnSpc>
              <a:spcPct val="100000"/>
            </a:lnSpc>
          </a:pPr>
          <a:r>
            <a:rPr lang="tr-TR"/>
            <a:t>Bilimsel kayıtlarda ilk deney hayvanı kullanımına M.Ö. 400 yıllarında yazılan </a:t>
          </a:r>
          <a:r>
            <a:rPr lang="tr-TR" b="1"/>
            <a:t>Corpus Hippocraticum </a:t>
          </a:r>
          <a:r>
            <a:rPr lang="tr-TR"/>
            <a:t>kitabında rastlanmıştır. </a:t>
          </a:r>
          <a:endParaRPr lang="en-US"/>
        </a:p>
      </dgm:t>
    </dgm:pt>
    <dgm:pt modelId="{FF90F772-8408-435B-98E8-26229E1ECBED}" type="parTrans" cxnId="{297E3521-EFE8-440E-9301-3E25BA72A622}">
      <dgm:prSet/>
      <dgm:spPr/>
      <dgm:t>
        <a:bodyPr/>
        <a:lstStyle/>
        <a:p>
          <a:endParaRPr lang="en-US"/>
        </a:p>
      </dgm:t>
    </dgm:pt>
    <dgm:pt modelId="{EB018B22-E66B-4B92-902E-E3E92B520EDD}" type="sibTrans" cxnId="{297E3521-EFE8-440E-9301-3E25BA72A622}">
      <dgm:prSet/>
      <dgm:spPr/>
      <dgm:t>
        <a:bodyPr/>
        <a:lstStyle/>
        <a:p>
          <a:endParaRPr lang="en-US"/>
        </a:p>
      </dgm:t>
    </dgm:pt>
    <dgm:pt modelId="{B7F144C1-CA84-4D31-9D57-0FC3947A017E}" type="pres">
      <dgm:prSet presAssocID="{E9677FEF-A38D-429C-B088-58B84877EEB1}" presName="root" presStyleCnt="0">
        <dgm:presLayoutVars>
          <dgm:dir/>
          <dgm:resizeHandles val="exact"/>
        </dgm:presLayoutVars>
      </dgm:prSet>
      <dgm:spPr/>
    </dgm:pt>
    <dgm:pt modelId="{53042204-3465-425A-B943-64584F9A0DEB}" type="pres">
      <dgm:prSet presAssocID="{DF1E1E28-0C8C-46C6-9B60-D2D7AB919E77}" presName="compNode" presStyleCnt="0"/>
      <dgm:spPr/>
    </dgm:pt>
    <dgm:pt modelId="{A66B7B9A-4805-4585-9EB3-EA799F85C1FE}" type="pres">
      <dgm:prSet presAssocID="{DF1E1E28-0C8C-46C6-9B60-D2D7AB919E77}" presName="bgRect" presStyleLbl="bgShp" presStyleIdx="0" presStyleCnt="3"/>
      <dgm:spPr/>
    </dgm:pt>
    <dgm:pt modelId="{3BD41C8F-5AE1-453B-B8DD-96CDB5314B98}" type="pres">
      <dgm:prSet presAssocID="{DF1E1E28-0C8C-46C6-9B60-D2D7AB919E7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ilim insanı"/>
        </a:ext>
      </dgm:extLst>
    </dgm:pt>
    <dgm:pt modelId="{79B4AEDD-D64E-4B93-BD69-3F443A1B8B6C}" type="pres">
      <dgm:prSet presAssocID="{DF1E1E28-0C8C-46C6-9B60-D2D7AB919E77}" presName="spaceRect" presStyleCnt="0"/>
      <dgm:spPr/>
    </dgm:pt>
    <dgm:pt modelId="{81777674-842A-4562-8E62-B01156455DB8}" type="pres">
      <dgm:prSet presAssocID="{DF1E1E28-0C8C-46C6-9B60-D2D7AB919E77}" presName="parTx" presStyleLbl="revTx" presStyleIdx="0" presStyleCnt="3">
        <dgm:presLayoutVars>
          <dgm:chMax val="0"/>
          <dgm:chPref val="0"/>
        </dgm:presLayoutVars>
      </dgm:prSet>
      <dgm:spPr/>
    </dgm:pt>
    <dgm:pt modelId="{18CF3ECC-D56D-4AAA-98C8-0F501A8202B9}" type="pres">
      <dgm:prSet presAssocID="{B18727A7-B4A3-41D7-9083-89AAFE6A0634}" presName="sibTrans" presStyleCnt="0"/>
      <dgm:spPr/>
    </dgm:pt>
    <dgm:pt modelId="{977E5043-E13A-4DFC-9EBE-36829717551E}" type="pres">
      <dgm:prSet presAssocID="{7BFBE61E-7002-42E7-8BE8-712249139014}" presName="compNode" presStyleCnt="0"/>
      <dgm:spPr/>
    </dgm:pt>
    <dgm:pt modelId="{55B39A9E-0836-48F5-A1FE-B56BD650BEFA}" type="pres">
      <dgm:prSet presAssocID="{7BFBE61E-7002-42E7-8BE8-712249139014}" presName="bgRect" presStyleLbl="bgShp" presStyleIdx="1" presStyleCnt="3"/>
      <dgm:spPr/>
    </dgm:pt>
    <dgm:pt modelId="{9E24922D-C7EE-46B2-B80A-875CD7F0B4A8}" type="pres">
      <dgm:prSet presAssocID="{7BFBE61E-7002-42E7-8BE8-71224913901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ıçan"/>
        </a:ext>
      </dgm:extLst>
    </dgm:pt>
    <dgm:pt modelId="{A2601053-A8CA-4913-B5DB-2DF0AE6CC931}" type="pres">
      <dgm:prSet presAssocID="{7BFBE61E-7002-42E7-8BE8-712249139014}" presName="spaceRect" presStyleCnt="0"/>
      <dgm:spPr/>
    </dgm:pt>
    <dgm:pt modelId="{CEF2EE72-18EB-4175-A817-10C3D021A7CC}" type="pres">
      <dgm:prSet presAssocID="{7BFBE61E-7002-42E7-8BE8-712249139014}" presName="parTx" presStyleLbl="revTx" presStyleIdx="1" presStyleCnt="3">
        <dgm:presLayoutVars>
          <dgm:chMax val="0"/>
          <dgm:chPref val="0"/>
        </dgm:presLayoutVars>
      </dgm:prSet>
      <dgm:spPr/>
    </dgm:pt>
    <dgm:pt modelId="{C9A230D0-009B-4B81-ACF7-D1383AC14A4C}" type="pres">
      <dgm:prSet presAssocID="{5DF51183-629F-460C-8C3A-DFCAC2EC2E73}" presName="sibTrans" presStyleCnt="0"/>
      <dgm:spPr/>
    </dgm:pt>
    <dgm:pt modelId="{4C1C8EB4-068F-4F25-8CC9-FBACAC06CB4C}" type="pres">
      <dgm:prSet presAssocID="{1D04C67C-BC23-4112-AB19-DC6B52B3B608}" presName="compNode" presStyleCnt="0"/>
      <dgm:spPr/>
    </dgm:pt>
    <dgm:pt modelId="{66F4CAA2-C8CD-41CF-9BE7-B2B9DFF34BB8}" type="pres">
      <dgm:prSet presAssocID="{1D04C67C-BC23-4112-AB19-DC6B52B3B608}" presName="bgRect" presStyleLbl="bgShp" presStyleIdx="2" presStyleCnt="3"/>
      <dgm:spPr/>
    </dgm:pt>
    <dgm:pt modelId="{BC4552EE-7C4F-4E19-B797-B7C3A612A0AE}" type="pres">
      <dgm:prSet presAssocID="{1D04C67C-BC23-4112-AB19-DC6B52B3B60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est tubes"/>
        </a:ext>
      </dgm:extLst>
    </dgm:pt>
    <dgm:pt modelId="{41E80A45-3E28-4853-8856-408B907E72FB}" type="pres">
      <dgm:prSet presAssocID="{1D04C67C-BC23-4112-AB19-DC6B52B3B608}" presName="spaceRect" presStyleCnt="0"/>
      <dgm:spPr/>
    </dgm:pt>
    <dgm:pt modelId="{6EA40ECC-7AB3-4409-B128-4D75D31840F4}" type="pres">
      <dgm:prSet presAssocID="{1D04C67C-BC23-4112-AB19-DC6B52B3B608}" presName="parTx" presStyleLbl="revTx" presStyleIdx="2" presStyleCnt="3">
        <dgm:presLayoutVars>
          <dgm:chMax val="0"/>
          <dgm:chPref val="0"/>
        </dgm:presLayoutVars>
      </dgm:prSet>
      <dgm:spPr/>
    </dgm:pt>
  </dgm:ptLst>
  <dgm:cxnLst>
    <dgm:cxn modelId="{E062930C-CFE6-444E-939C-FE9888A700DA}" srcId="{E9677FEF-A38D-429C-B088-58B84877EEB1}" destId="{7BFBE61E-7002-42E7-8BE8-712249139014}" srcOrd="1" destOrd="0" parTransId="{9FF8BB2E-BB5E-4C68-8085-FF525A0A8D3A}" sibTransId="{5DF51183-629F-460C-8C3A-DFCAC2EC2E73}"/>
    <dgm:cxn modelId="{E32EE40D-F6DF-48C7-91C6-E7920F62E468}" type="presOf" srcId="{DF1E1E28-0C8C-46C6-9B60-D2D7AB919E77}" destId="{81777674-842A-4562-8E62-B01156455DB8}" srcOrd="0" destOrd="0" presId="urn:microsoft.com/office/officeart/2018/2/layout/IconVerticalSolidList"/>
    <dgm:cxn modelId="{7AFBEB20-1E02-400E-90C1-2A433FB1A5C3}" type="presOf" srcId="{7BFBE61E-7002-42E7-8BE8-712249139014}" destId="{CEF2EE72-18EB-4175-A817-10C3D021A7CC}" srcOrd="0" destOrd="0" presId="urn:microsoft.com/office/officeart/2018/2/layout/IconVerticalSolidList"/>
    <dgm:cxn modelId="{297E3521-EFE8-440E-9301-3E25BA72A622}" srcId="{E9677FEF-A38D-429C-B088-58B84877EEB1}" destId="{1D04C67C-BC23-4112-AB19-DC6B52B3B608}" srcOrd="2" destOrd="0" parTransId="{FF90F772-8408-435B-98E8-26229E1ECBED}" sibTransId="{EB018B22-E66B-4B92-902E-E3E92B520EDD}"/>
    <dgm:cxn modelId="{EC40C674-FF9F-445C-922F-833D49129E67}" type="presOf" srcId="{E9677FEF-A38D-429C-B088-58B84877EEB1}" destId="{B7F144C1-CA84-4D31-9D57-0FC3947A017E}" srcOrd="0" destOrd="0" presId="urn:microsoft.com/office/officeart/2018/2/layout/IconVerticalSolidList"/>
    <dgm:cxn modelId="{FB85E6DD-291B-43B5-B4AC-548F5EF7C883}" srcId="{E9677FEF-A38D-429C-B088-58B84877EEB1}" destId="{DF1E1E28-0C8C-46C6-9B60-D2D7AB919E77}" srcOrd="0" destOrd="0" parTransId="{26EBA22F-1DC0-49D8-80F5-0550A6519D43}" sibTransId="{B18727A7-B4A3-41D7-9083-89AAFE6A0634}"/>
    <dgm:cxn modelId="{F8FA8CE0-190E-4DDA-AABB-58FEBC5E388A}" type="presOf" srcId="{1D04C67C-BC23-4112-AB19-DC6B52B3B608}" destId="{6EA40ECC-7AB3-4409-B128-4D75D31840F4}" srcOrd="0" destOrd="0" presId="urn:microsoft.com/office/officeart/2018/2/layout/IconVerticalSolidList"/>
    <dgm:cxn modelId="{B6222C88-9B69-4A7D-B22D-28137683B5C2}" type="presParOf" srcId="{B7F144C1-CA84-4D31-9D57-0FC3947A017E}" destId="{53042204-3465-425A-B943-64584F9A0DEB}" srcOrd="0" destOrd="0" presId="urn:microsoft.com/office/officeart/2018/2/layout/IconVerticalSolidList"/>
    <dgm:cxn modelId="{CB0166C2-B043-45E3-8904-E667CDF12259}" type="presParOf" srcId="{53042204-3465-425A-B943-64584F9A0DEB}" destId="{A66B7B9A-4805-4585-9EB3-EA799F85C1FE}" srcOrd="0" destOrd="0" presId="urn:microsoft.com/office/officeart/2018/2/layout/IconVerticalSolidList"/>
    <dgm:cxn modelId="{A8890FCA-8D33-475F-8848-125CD41D6607}" type="presParOf" srcId="{53042204-3465-425A-B943-64584F9A0DEB}" destId="{3BD41C8F-5AE1-453B-B8DD-96CDB5314B98}" srcOrd="1" destOrd="0" presId="urn:microsoft.com/office/officeart/2018/2/layout/IconVerticalSolidList"/>
    <dgm:cxn modelId="{4BA38E91-7316-4E26-A5D9-B4345D4D04AA}" type="presParOf" srcId="{53042204-3465-425A-B943-64584F9A0DEB}" destId="{79B4AEDD-D64E-4B93-BD69-3F443A1B8B6C}" srcOrd="2" destOrd="0" presId="urn:microsoft.com/office/officeart/2018/2/layout/IconVerticalSolidList"/>
    <dgm:cxn modelId="{884B86DC-C414-4152-80CF-DA542008148D}" type="presParOf" srcId="{53042204-3465-425A-B943-64584F9A0DEB}" destId="{81777674-842A-4562-8E62-B01156455DB8}" srcOrd="3" destOrd="0" presId="urn:microsoft.com/office/officeart/2018/2/layout/IconVerticalSolidList"/>
    <dgm:cxn modelId="{6B359FFE-5B5C-47F3-B139-11B97B727C00}" type="presParOf" srcId="{B7F144C1-CA84-4D31-9D57-0FC3947A017E}" destId="{18CF3ECC-D56D-4AAA-98C8-0F501A8202B9}" srcOrd="1" destOrd="0" presId="urn:microsoft.com/office/officeart/2018/2/layout/IconVerticalSolidList"/>
    <dgm:cxn modelId="{1759E1AB-F65E-407B-AA1C-902EDAE9DE8A}" type="presParOf" srcId="{B7F144C1-CA84-4D31-9D57-0FC3947A017E}" destId="{977E5043-E13A-4DFC-9EBE-36829717551E}" srcOrd="2" destOrd="0" presId="urn:microsoft.com/office/officeart/2018/2/layout/IconVerticalSolidList"/>
    <dgm:cxn modelId="{77B35AD7-379D-4B7C-B407-D7E3DD7A85B1}" type="presParOf" srcId="{977E5043-E13A-4DFC-9EBE-36829717551E}" destId="{55B39A9E-0836-48F5-A1FE-B56BD650BEFA}" srcOrd="0" destOrd="0" presId="urn:microsoft.com/office/officeart/2018/2/layout/IconVerticalSolidList"/>
    <dgm:cxn modelId="{8AE3110B-EAFA-425E-926A-769179622E04}" type="presParOf" srcId="{977E5043-E13A-4DFC-9EBE-36829717551E}" destId="{9E24922D-C7EE-46B2-B80A-875CD7F0B4A8}" srcOrd="1" destOrd="0" presId="urn:microsoft.com/office/officeart/2018/2/layout/IconVerticalSolidList"/>
    <dgm:cxn modelId="{B9F19762-442E-4013-9C94-9B7D0AF5AF5B}" type="presParOf" srcId="{977E5043-E13A-4DFC-9EBE-36829717551E}" destId="{A2601053-A8CA-4913-B5DB-2DF0AE6CC931}" srcOrd="2" destOrd="0" presId="urn:microsoft.com/office/officeart/2018/2/layout/IconVerticalSolidList"/>
    <dgm:cxn modelId="{76093824-B5B6-437E-B051-91E2146615FE}" type="presParOf" srcId="{977E5043-E13A-4DFC-9EBE-36829717551E}" destId="{CEF2EE72-18EB-4175-A817-10C3D021A7CC}" srcOrd="3" destOrd="0" presId="urn:microsoft.com/office/officeart/2018/2/layout/IconVerticalSolidList"/>
    <dgm:cxn modelId="{37B0AF59-68D3-4D5F-860D-4DDEA4D4C9C5}" type="presParOf" srcId="{B7F144C1-CA84-4D31-9D57-0FC3947A017E}" destId="{C9A230D0-009B-4B81-ACF7-D1383AC14A4C}" srcOrd="3" destOrd="0" presId="urn:microsoft.com/office/officeart/2018/2/layout/IconVerticalSolidList"/>
    <dgm:cxn modelId="{7012064A-1E38-4755-9F68-DBB792546E4F}" type="presParOf" srcId="{B7F144C1-CA84-4D31-9D57-0FC3947A017E}" destId="{4C1C8EB4-068F-4F25-8CC9-FBACAC06CB4C}" srcOrd="4" destOrd="0" presId="urn:microsoft.com/office/officeart/2018/2/layout/IconVerticalSolidList"/>
    <dgm:cxn modelId="{FC4D0F9C-2DD9-4D61-82AE-53DD8638F4DB}" type="presParOf" srcId="{4C1C8EB4-068F-4F25-8CC9-FBACAC06CB4C}" destId="{66F4CAA2-C8CD-41CF-9BE7-B2B9DFF34BB8}" srcOrd="0" destOrd="0" presId="urn:microsoft.com/office/officeart/2018/2/layout/IconVerticalSolidList"/>
    <dgm:cxn modelId="{566F80D0-0A2D-4BB9-B17F-77C55B31AB23}" type="presParOf" srcId="{4C1C8EB4-068F-4F25-8CC9-FBACAC06CB4C}" destId="{BC4552EE-7C4F-4E19-B797-B7C3A612A0AE}" srcOrd="1" destOrd="0" presId="urn:microsoft.com/office/officeart/2018/2/layout/IconVerticalSolidList"/>
    <dgm:cxn modelId="{03140BCD-A6EE-4D52-A302-65C5C990D8B9}" type="presParOf" srcId="{4C1C8EB4-068F-4F25-8CC9-FBACAC06CB4C}" destId="{41E80A45-3E28-4853-8856-408B907E72FB}" srcOrd="2" destOrd="0" presId="urn:microsoft.com/office/officeart/2018/2/layout/IconVerticalSolidList"/>
    <dgm:cxn modelId="{9EAC5A16-AF08-43CA-9CD0-BEFEA8611871}" type="presParOf" srcId="{4C1C8EB4-068F-4F25-8CC9-FBACAC06CB4C}" destId="{6EA40ECC-7AB3-4409-B128-4D75D31840F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32515F-7D1C-4F34-9E52-E124CB944B2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3892983-E95E-4DE8-AE34-DE6DD97E7013}">
      <dgm:prSet custT="1"/>
      <dgm:spPr/>
      <dgm:t>
        <a:bodyPr/>
        <a:lstStyle/>
        <a:p>
          <a:r>
            <a:rPr lang="tr-TR" sz="1800" dirty="0"/>
            <a:t>1. Hastalıkların veya sağlıkla ilgili sorunların tanı ve tedavisi.</a:t>
          </a:r>
          <a:endParaRPr lang="en-US" sz="1800" dirty="0"/>
        </a:p>
      </dgm:t>
    </dgm:pt>
    <dgm:pt modelId="{AE246A93-18F8-402A-9A11-60ED309EAFB7}" type="parTrans" cxnId="{167C5234-48EE-4F71-BE64-E4D9337D48F4}">
      <dgm:prSet/>
      <dgm:spPr/>
      <dgm:t>
        <a:bodyPr/>
        <a:lstStyle/>
        <a:p>
          <a:endParaRPr lang="en-US"/>
        </a:p>
      </dgm:t>
    </dgm:pt>
    <dgm:pt modelId="{36225A12-A0C7-42E7-9364-2A976772FB44}" type="sibTrans" cxnId="{167C5234-48EE-4F71-BE64-E4D9337D48F4}">
      <dgm:prSet/>
      <dgm:spPr/>
      <dgm:t>
        <a:bodyPr/>
        <a:lstStyle/>
        <a:p>
          <a:endParaRPr lang="en-US"/>
        </a:p>
      </dgm:t>
    </dgm:pt>
    <dgm:pt modelId="{9D68B3D9-2350-4841-8D88-8B2311B668FB}">
      <dgm:prSet custT="1"/>
      <dgm:spPr/>
      <dgm:t>
        <a:bodyPr/>
        <a:lstStyle/>
        <a:p>
          <a:r>
            <a:rPr lang="tr-TR" sz="1800" dirty="0"/>
            <a:t>2. Hastalıkların veya sağlıkla ilgili problemlerin araştırılması ve önlenmesi.</a:t>
          </a:r>
          <a:endParaRPr lang="en-US" sz="1800" dirty="0"/>
        </a:p>
      </dgm:t>
    </dgm:pt>
    <dgm:pt modelId="{DF1C4DDF-AB32-4B70-AE48-8EF53AA6C268}" type="parTrans" cxnId="{82F00D2E-E827-44F4-B371-CDEA7E7B6E2C}">
      <dgm:prSet/>
      <dgm:spPr/>
      <dgm:t>
        <a:bodyPr/>
        <a:lstStyle/>
        <a:p>
          <a:endParaRPr lang="en-US"/>
        </a:p>
      </dgm:t>
    </dgm:pt>
    <dgm:pt modelId="{D56DA2F5-2946-40D2-8DB6-3FFC27CC4395}" type="sibTrans" cxnId="{82F00D2E-E827-44F4-B371-CDEA7E7B6E2C}">
      <dgm:prSet/>
      <dgm:spPr/>
      <dgm:t>
        <a:bodyPr/>
        <a:lstStyle/>
        <a:p>
          <a:endParaRPr lang="en-US"/>
        </a:p>
      </dgm:t>
    </dgm:pt>
    <dgm:pt modelId="{0E263513-DBB5-45D8-89F3-3AAF77254991}">
      <dgm:prSet custT="1"/>
      <dgm:spPr/>
      <dgm:t>
        <a:bodyPr/>
        <a:lstStyle/>
        <a:p>
          <a:r>
            <a:rPr lang="tr-TR" sz="1800" dirty="0"/>
            <a:t>3. İlaç vb. kimyasal maddelerin veya ürünlerin üretim, güvenlik, etkinlik, kalite ve yan etkilerinin araştırılması ve bunların standardizasyonu ile denetimi.</a:t>
          </a:r>
          <a:endParaRPr lang="en-US" sz="1800" dirty="0"/>
        </a:p>
      </dgm:t>
    </dgm:pt>
    <dgm:pt modelId="{6662114A-6C9E-4E16-9D94-3D30B50D1414}" type="parTrans" cxnId="{99D876C2-0D32-447E-972D-3C8536A20ED5}">
      <dgm:prSet/>
      <dgm:spPr/>
      <dgm:t>
        <a:bodyPr/>
        <a:lstStyle/>
        <a:p>
          <a:endParaRPr lang="en-US"/>
        </a:p>
      </dgm:t>
    </dgm:pt>
    <dgm:pt modelId="{AB564DFE-6EB7-402B-80E9-4E3A65F6B702}" type="sibTrans" cxnId="{99D876C2-0D32-447E-972D-3C8536A20ED5}">
      <dgm:prSet/>
      <dgm:spPr/>
      <dgm:t>
        <a:bodyPr/>
        <a:lstStyle/>
        <a:p>
          <a:endParaRPr lang="en-US"/>
        </a:p>
      </dgm:t>
    </dgm:pt>
    <dgm:pt modelId="{98FF87B4-6B45-4BEC-B83B-507E841BC742}">
      <dgm:prSet custT="1"/>
      <dgm:spPr/>
      <dgm:t>
        <a:bodyPr/>
        <a:lstStyle/>
        <a:p>
          <a:r>
            <a:rPr lang="tr-TR" sz="1800" dirty="0"/>
            <a:t>4. Eğitim-Öğretim ve Uygulama çalışmaları.</a:t>
          </a:r>
          <a:endParaRPr lang="en-US" sz="1800" dirty="0"/>
        </a:p>
      </dgm:t>
    </dgm:pt>
    <dgm:pt modelId="{46072F72-E3D2-40CC-9C0E-E480BB339835}" type="parTrans" cxnId="{5BB72177-44BB-43A9-B939-52D56C0FC062}">
      <dgm:prSet/>
      <dgm:spPr/>
      <dgm:t>
        <a:bodyPr/>
        <a:lstStyle/>
        <a:p>
          <a:endParaRPr lang="en-US"/>
        </a:p>
      </dgm:t>
    </dgm:pt>
    <dgm:pt modelId="{8F74999A-85AF-4772-A0AF-D2A2117DBC39}" type="sibTrans" cxnId="{5BB72177-44BB-43A9-B939-52D56C0FC062}">
      <dgm:prSet/>
      <dgm:spPr/>
      <dgm:t>
        <a:bodyPr/>
        <a:lstStyle/>
        <a:p>
          <a:endParaRPr lang="en-US"/>
        </a:p>
      </dgm:t>
    </dgm:pt>
    <dgm:pt modelId="{60953F61-2A59-4634-877D-A4BCF0A9E9CB}">
      <dgm:prSet custT="1"/>
      <dgm:spPr/>
      <dgm:t>
        <a:bodyPr/>
        <a:lstStyle/>
        <a:p>
          <a:r>
            <a:rPr lang="tr-TR" sz="1800" dirty="0"/>
            <a:t>5. Çevrenin korunması ve çevre kirliliğinin önlenmesine yönelik araştırmalar.</a:t>
          </a:r>
          <a:endParaRPr lang="en-US" sz="1800" dirty="0"/>
        </a:p>
      </dgm:t>
    </dgm:pt>
    <dgm:pt modelId="{96693769-60E5-41C8-BD5C-2A1FAC7B5805}" type="parTrans" cxnId="{80AFC28D-0B6A-4C95-A42D-137128CA857A}">
      <dgm:prSet/>
      <dgm:spPr/>
      <dgm:t>
        <a:bodyPr/>
        <a:lstStyle/>
        <a:p>
          <a:endParaRPr lang="en-US"/>
        </a:p>
      </dgm:t>
    </dgm:pt>
    <dgm:pt modelId="{EDD5156F-83E4-49E8-BA19-C4C4D0B4C8E6}" type="sibTrans" cxnId="{80AFC28D-0B6A-4C95-A42D-137128CA857A}">
      <dgm:prSet/>
      <dgm:spPr/>
      <dgm:t>
        <a:bodyPr/>
        <a:lstStyle/>
        <a:p>
          <a:endParaRPr lang="en-US"/>
        </a:p>
      </dgm:t>
    </dgm:pt>
    <dgm:pt modelId="{D6A94097-78C2-4126-8E37-FFCEFBCD8D7D}">
      <dgm:prSet custT="1"/>
      <dgm:spPr/>
      <dgm:t>
        <a:bodyPr/>
        <a:lstStyle/>
        <a:p>
          <a:r>
            <a:rPr lang="tr-TR" sz="1800" dirty="0"/>
            <a:t>6. Adli olaylara yönelik çalışmalar.</a:t>
          </a:r>
          <a:endParaRPr lang="en-US" sz="1800" dirty="0"/>
        </a:p>
      </dgm:t>
    </dgm:pt>
    <dgm:pt modelId="{F1D05174-9C49-4FAB-84D8-73A67E8E0248}" type="parTrans" cxnId="{7A6D4F80-C6D3-4948-B2C6-46E5C4AFE930}">
      <dgm:prSet/>
      <dgm:spPr/>
      <dgm:t>
        <a:bodyPr/>
        <a:lstStyle/>
        <a:p>
          <a:endParaRPr lang="en-US"/>
        </a:p>
      </dgm:t>
    </dgm:pt>
    <dgm:pt modelId="{42F24550-4A8C-46DF-B070-F773151AB906}" type="sibTrans" cxnId="{7A6D4F80-C6D3-4948-B2C6-46E5C4AFE930}">
      <dgm:prSet/>
      <dgm:spPr/>
      <dgm:t>
        <a:bodyPr/>
        <a:lstStyle/>
        <a:p>
          <a:endParaRPr lang="en-US"/>
        </a:p>
      </dgm:t>
    </dgm:pt>
    <dgm:pt modelId="{E0AF5458-EF0D-9F42-AB3A-AF7A71641CEB}" type="pres">
      <dgm:prSet presAssocID="{C032515F-7D1C-4F34-9E52-E124CB944B28}" presName="linear" presStyleCnt="0">
        <dgm:presLayoutVars>
          <dgm:animLvl val="lvl"/>
          <dgm:resizeHandles val="exact"/>
        </dgm:presLayoutVars>
      </dgm:prSet>
      <dgm:spPr/>
    </dgm:pt>
    <dgm:pt modelId="{4CA83B04-1F88-2947-8ACB-CDB5456F659F}" type="pres">
      <dgm:prSet presAssocID="{53892983-E95E-4DE8-AE34-DE6DD97E7013}" presName="parentText" presStyleLbl="node1" presStyleIdx="0" presStyleCnt="6">
        <dgm:presLayoutVars>
          <dgm:chMax val="0"/>
          <dgm:bulletEnabled val="1"/>
        </dgm:presLayoutVars>
      </dgm:prSet>
      <dgm:spPr/>
    </dgm:pt>
    <dgm:pt modelId="{4D376C80-E4D4-E04D-BCE4-0EDDAD7389D8}" type="pres">
      <dgm:prSet presAssocID="{36225A12-A0C7-42E7-9364-2A976772FB44}" presName="spacer" presStyleCnt="0"/>
      <dgm:spPr/>
    </dgm:pt>
    <dgm:pt modelId="{0F8F5A66-2CAA-D74D-B044-539318AFD51D}" type="pres">
      <dgm:prSet presAssocID="{9D68B3D9-2350-4841-8D88-8B2311B668FB}" presName="parentText" presStyleLbl="node1" presStyleIdx="1" presStyleCnt="6">
        <dgm:presLayoutVars>
          <dgm:chMax val="0"/>
          <dgm:bulletEnabled val="1"/>
        </dgm:presLayoutVars>
      </dgm:prSet>
      <dgm:spPr/>
    </dgm:pt>
    <dgm:pt modelId="{0BA7FB55-27DC-CF40-98FB-0852A3C233DE}" type="pres">
      <dgm:prSet presAssocID="{D56DA2F5-2946-40D2-8DB6-3FFC27CC4395}" presName="spacer" presStyleCnt="0"/>
      <dgm:spPr/>
    </dgm:pt>
    <dgm:pt modelId="{76D14FE6-D6FB-FD4A-90B3-2CF08C5FCFF8}" type="pres">
      <dgm:prSet presAssocID="{0E263513-DBB5-45D8-89F3-3AAF77254991}" presName="parentText" presStyleLbl="node1" presStyleIdx="2" presStyleCnt="6">
        <dgm:presLayoutVars>
          <dgm:chMax val="0"/>
          <dgm:bulletEnabled val="1"/>
        </dgm:presLayoutVars>
      </dgm:prSet>
      <dgm:spPr/>
    </dgm:pt>
    <dgm:pt modelId="{7E990EBC-B4C8-7B40-B4A0-FFBC6ACEABCD}" type="pres">
      <dgm:prSet presAssocID="{AB564DFE-6EB7-402B-80E9-4E3A65F6B702}" presName="spacer" presStyleCnt="0"/>
      <dgm:spPr/>
    </dgm:pt>
    <dgm:pt modelId="{003E6A2C-56E4-6940-BCC4-92C7C64885CE}" type="pres">
      <dgm:prSet presAssocID="{98FF87B4-6B45-4BEC-B83B-507E841BC742}" presName="parentText" presStyleLbl="node1" presStyleIdx="3" presStyleCnt="6">
        <dgm:presLayoutVars>
          <dgm:chMax val="0"/>
          <dgm:bulletEnabled val="1"/>
        </dgm:presLayoutVars>
      </dgm:prSet>
      <dgm:spPr/>
    </dgm:pt>
    <dgm:pt modelId="{07333988-F13C-8C40-A0AF-10DE89B49F6D}" type="pres">
      <dgm:prSet presAssocID="{8F74999A-85AF-4772-A0AF-D2A2117DBC39}" presName="spacer" presStyleCnt="0"/>
      <dgm:spPr/>
    </dgm:pt>
    <dgm:pt modelId="{5DA10754-0EA0-224C-82FD-172D783FB12C}" type="pres">
      <dgm:prSet presAssocID="{60953F61-2A59-4634-877D-A4BCF0A9E9CB}" presName="parentText" presStyleLbl="node1" presStyleIdx="4" presStyleCnt="6">
        <dgm:presLayoutVars>
          <dgm:chMax val="0"/>
          <dgm:bulletEnabled val="1"/>
        </dgm:presLayoutVars>
      </dgm:prSet>
      <dgm:spPr/>
    </dgm:pt>
    <dgm:pt modelId="{F4CECF58-89C0-4E45-AB3C-666FA1D8D62D}" type="pres">
      <dgm:prSet presAssocID="{EDD5156F-83E4-49E8-BA19-C4C4D0B4C8E6}" presName="spacer" presStyleCnt="0"/>
      <dgm:spPr/>
    </dgm:pt>
    <dgm:pt modelId="{30EA0508-EA51-4240-9438-CD47A04A0B9B}" type="pres">
      <dgm:prSet presAssocID="{D6A94097-78C2-4126-8E37-FFCEFBCD8D7D}" presName="parentText" presStyleLbl="node1" presStyleIdx="5" presStyleCnt="6">
        <dgm:presLayoutVars>
          <dgm:chMax val="0"/>
          <dgm:bulletEnabled val="1"/>
        </dgm:presLayoutVars>
      </dgm:prSet>
      <dgm:spPr/>
    </dgm:pt>
  </dgm:ptLst>
  <dgm:cxnLst>
    <dgm:cxn modelId="{43086803-CDA3-C24A-BBE0-8CEDF19352B4}" type="presOf" srcId="{9D68B3D9-2350-4841-8D88-8B2311B668FB}" destId="{0F8F5A66-2CAA-D74D-B044-539318AFD51D}" srcOrd="0" destOrd="0" presId="urn:microsoft.com/office/officeart/2005/8/layout/vList2"/>
    <dgm:cxn modelId="{82F00D2E-E827-44F4-B371-CDEA7E7B6E2C}" srcId="{C032515F-7D1C-4F34-9E52-E124CB944B28}" destId="{9D68B3D9-2350-4841-8D88-8B2311B668FB}" srcOrd="1" destOrd="0" parTransId="{DF1C4DDF-AB32-4B70-AE48-8EF53AA6C268}" sibTransId="{D56DA2F5-2946-40D2-8DB6-3FFC27CC4395}"/>
    <dgm:cxn modelId="{167C5234-48EE-4F71-BE64-E4D9337D48F4}" srcId="{C032515F-7D1C-4F34-9E52-E124CB944B28}" destId="{53892983-E95E-4DE8-AE34-DE6DD97E7013}" srcOrd="0" destOrd="0" parTransId="{AE246A93-18F8-402A-9A11-60ED309EAFB7}" sibTransId="{36225A12-A0C7-42E7-9364-2A976772FB44}"/>
    <dgm:cxn modelId="{AF3FC835-3561-E040-BF45-EF07F6E8387A}" type="presOf" srcId="{C032515F-7D1C-4F34-9E52-E124CB944B28}" destId="{E0AF5458-EF0D-9F42-AB3A-AF7A71641CEB}" srcOrd="0" destOrd="0" presId="urn:microsoft.com/office/officeart/2005/8/layout/vList2"/>
    <dgm:cxn modelId="{83A90636-A153-9F41-9C87-90C49EE9B61F}" type="presOf" srcId="{D6A94097-78C2-4126-8E37-FFCEFBCD8D7D}" destId="{30EA0508-EA51-4240-9438-CD47A04A0B9B}" srcOrd="0" destOrd="0" presId="urn:microsoft.com/office/officeart/2005/8/layout/vList2"/>
    <dgm:cxn modelId="{5BB72177-44BB-43A9-B939-52D56C0FC062}" srcId="{C032515F-7D1C-4F34-9E52-E124CB944B28}" destId="{98FF87B4-6B45-4BEC-B83B-507E841BC742}" srcOrd="3" destOrd="0" parTransId="{46072F72-E3D2-40CC-9C0E-E480BB339835}" sibTransId="{8F74999A-85AF-4772-A0AF-D2A2117DBC39}"/>
    <dgm:cxn modelId="{7A6D4F80-C6D3-4948-B2C6-46E5C4AFE930}" srcId="{C032515F-7D1C-4F34-9E52-E124CB944B28}" destId="{D6A94097-78C2-4126-8E37-FFCEFBCD8D7D}" srcOrd="5" destOrd="0" parTransId="{F1D05174-9C49-4FAB-84D8-73A67E8E0248}" sibTransId="{42F24550-4A8C-46DF-B070-F773151AB906}"/>
    <dgm:cxn modelId="{0FF5898C-7D91-9A4C-9585-8F185E06812B}" type="presOf" srcId="{0E263513-DBB5-45D8-89F3-3AAF77254991}" destId="{76D14FE6-D6FB-FD4A-90B3-2CF08C5FCFF8}" srcOrd="0" destOrd="0" presId="urn:microsoft.com/office/officeart/2005/8/layout/vList2"/>
    <dgm:cxn modelId="{80AFC28D-0B6A-4C95-A42D-137128CA857A}" srcId="{C032515F-7D1C-4F34-9E52-E124CB944B28}" destId="{60953F61-2A59-4634-877D-A4BCF0A9E9CB}" srcOrd="4" destOrd="0" parTransId="{96693769-60E5-41C8-BD5C-2A1FAC7B5805}" sibTransId="{EDD5156F-83E4-49E8-BA19-C4C4D0B4C8E6}"/>
    <dgm:cxn modelId="{5DD042AA-0CD3-974B-8B24-DD8599436705}" type="presOf" srcId="{98FF87B4-6B45-4BEC-B83B-507E841BC742}" destId="{003E6A2C-56E4-6940-BCC4-92C7C64885CE}" srcOrd="0" destOrd="0" presId="urn:microsoft.com/office/officeart/2005/8/layout/vList2"/>
    <dgm:cxn modelId="{BD4663C0-7D9A-C247-AA4E-E702714AD147}" type="presOf" srcId="{53892983-E95E-4DE8-AE34-DE6DD97E7013}" destId="{4CA83B04-1F88-2947-8ACB-CDB5456F659F}" srcOrd="0" destOrd="0" presId="urn:microsoft.com/office/officeart/2005/8/layout/vList2"/>
    <dgm:cxn modelId="{99D876C2-0D32-447E-972D-3C8536A20ED5}" srcId="{C032515F-7D1C-4F34-9E52-E124CB944B28}" destId="{0E263513-DBB5-45D8-89F3-3AAF77254991}" srcOrd="2" destOrd="0" parTransId="{6662114A-6C9E-4E16-9D94-3D30B50D1414}" sibTransId="{AB564DFE-6EB7-402B-80E9-4E3A65F6B702}"/>
    <dgm:cxn modelId="{2A7412FC-AA17-764E-A205-7AAB57479583}" type="presOf" srcId="{60953F61-2A59-4634-877D-A4BCF0A9E9CB}" destId="{5DA10754-0EA0-224C-82FD-172D783FB12C}" srcOrd="0" destOrd="0" presId="urn:microsoft.com/office/officeart/2005/8/layout/vList2"/>
    <dgm:cxn modelId="{7316ECD7-7ED8-6247-9536-157B9841699B}" type="presParOf" srcId="{E0AF5458-EF0D-9F42-AB3A-AF7A71641CEB}" destId="{4CA83B04-1F88-2947-8ACB-CDB5456F659F}" srcOrd="0" destOrd="0" presId="urn:microsoft.com/office/officeart/2005/8/layout/vList2"/>
    <dgm:cxn modelId="{50C7AEED-684A-9940-A868-AAD98EC1D1A8}" type="presParOf" srcId="{E0AF5458-EF0D-9F42-AB3A-AF7A71641CEB}" destId="{4D376C80-E4D4-E04D-BCE4-0EDDAD7389D8}" srcOrd="1" destOrd="0" presId="urn:microsoft.com/office/officeart/2005/8/layout/vList2"/>
    <dgm:cxn modelId="{B368B9DF-4B8B-F04C-BEBC-E4B5CA82F832}" type="presParOf" srcId="{E0AF5458-EF0D-9F42-AB3A-AF7A71641CEB}" destId="{0F8F5A66-2CAA-D74D-B044-539318AFD51D}" srcOrd="2" destOrd="0" presId="urn:microsoft.com/office/officeart/2005/8/layout/vList2"/>
    <dgm:cxn modelId="{BA6E1107-82E0-CE47-BD06-57772A4D4826}" type="presParOf" srcId="{E0AF5458-EF0D-9F42-AB3A-AF7A71641CEB}" destId="{0BA7FB55-27DC-CF40-98FB-0852A3C233DE}" srcOrd="3" destOrd="0" presId="urn:microsoft.com/office/officeart/2005/8/layout/vList2"/>
    <dgm:cxn modelId="{FE967CEF-2A1D-9749-80A8-B7644F9392D3}" type="presParOf" srcId="{E0AF5458-EF0D-9F42-AB3A-AF7A71641CEB}" destId="{76D14FE6-D6FB-FD4A-90B3-2CF08C5FCFF8}" srcOrd="4" destOrd="0" presId="urn:microsoft.com/office/officeart/2005/8/layout/vList2"/>
    <dgm:cxn modelId="{EA4E3FE0-BD35-7D46-B9B3-62BCB66D9B28}" type="presParOf" srcId="{E0AF5458-EF0D-9F42-AB3A-AF7A71641CEB}" destId="{7E990EBC-B4C8-7B40-B4A0-FFBC6ACEABCD}" srcOrd="5" destOrd="0" presId="urn:microsoft.com/office/officeart/2005/8/layout/vList2"/>
    <dgm:cxn modelId="{CFCA3AD5-AA02-AF46-8AA9-929EA8F306F3}" type="presParOf" srcId="{E0AF5458-EF0D-9F42-AB3A-AF7A71641CEB}" destId="{003E6A2C-56E4-6940-BCC4-92C7C64885CE}" srcOrd="6" destOrd="0" presId="urn:microsoft.com/office/officeart/2005/8/layout/vList2"/>
    <dgm:cxn modelId="{DF9D44FE-C7A5-BE44-8FFB-EB50AD167D6A}" type="presParOf" srcId="{E0AF5458-EF0D-9F42-AB3A-AF7A71641CEB}" destId="{07333988-F13C-8C40-A0AF-10DE89B49F6D}" srcOrd="7" destOrd="0" presId="urn:microsoft.com/office/officeart/2005/8/layout/vList2"/>
    <dgm:cxn modelId="{41182DE8-8F17-8E45-A526-00B1BA6FF5E0}" type="presParOf" srcId="{E0AF5458-EF0D-9F42-AB3A-AF7A71641CEB}" destId="{5DA10754-0EA0-224C-82FD-172D783FB12C}" srcOrd="8" destOrd="0" presId="urn:microsoft.com/office/officeart/2005/8/layout/vList2"/>
    <dgm:cxn modelId="{2201E100-9825-5440-BC48-4B2B59A6A056}" type="presParOf" srcId="{E0AF5458-EF0D-9F42-AB3A-AF7A71641CEB}" destId="{F4CECF58-89C0-4E45-AB3C-666FA1D8D62D}" srcOrd="9" destOrd="0" presId="urn:microsoft.com/office/officeart/2005/8/layout/vList2"/>
    <dgm:cxn modelId="{CB9EE87A-656E-E34D-A5D6-4D7DCDEBDBA8}" type="presParOf" srcId="{E0AF5458-EF0D-9F42-AB3A-AF7A71641CEB}" destId="{30EA0508-EA51-4240-9438-CD47A04A0B9B}"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845308-B467-428A-A05D-0C69111D0074}"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58169DB9-7FA1-4478-B604-DB432677BD8F}">
      <dgm:prSet/>
      <dgm:spPr/>
      <dgm:t>
        <a:bodyPr/>
        <a:lstStyle/>
        <a:p>
          <a:r>
            <a:rPr lang="tr-TR"/>
            <a:t>Bu maddeye uyma gayreti bir yanlış anlamaya neden olabilir ve araştırıcılar </a:t>
          </a:r>
          <a:r>
            <a:rPr lang="tr-TR" b="1"/>
            <a:t>reduction</a:t>
          </a:r>
          <a:r>
            <a:rPr lang="tr-TR"/>
            <a:t>’a dikkat edeyim derken, istatistik hesaplar için gerekli sayıların altına inebilirler. </a:t>
          </a:r>
          <a:endParaRPr lang="en-US"/>
        </a:p>
      </dgm:t>
    </dgm:pt>
    <dgm:pt modelId="{9D757047-1E4B-4D07-9B89-44B528F42236}" type="parTrans" cxnId="{742446A3-952A-41D7-B2BE-7D44EA192781}">
      <dgm:prSet/>
      <dgm:spPr/>
      <dgm:t>
        <a:bodyPr/>
        <a:lstStyle/>
        <a:p>
          <a:endParaRPr lang="en-US"/>
        </a:p>
      </dgm:t>
    </dgm:pt>
    <dgm:pt modelId="{9CA8BE51-B1F7-4E28-B422-B0F5F6D6C80A}" type="sibTrans" cxnId="{742446A3-952A-41D7-B2BE-7D44EA192781}">
      <dgm:prSet/>
      <dgm:spPr/>
      <dgm:t>
        <a:bodyPr/>
        <a:lstStyle/>
        <a:p>
          <a:endParaRPr lang="en-US"/>
        </a:p>
      </dgm:t>
    </dgm:pt>
    <dgm:pt modelId="{4A29A80D-A24D-44FB-B3D9-EB0531F1A891}">
      <dgm:prSet/>
      <dgm:spPr/>
      <dgm:t>
        <a:bodyPr/>
        <a:lstStyle/>
        <a:p>
          <a:r>
            <a:rPr lang="tr-TR"/>
            <a:t>Bu hata nedeniyle sonuçlar bilimsellikten uzaklaşır ve yayına dönüşemez, deney hayvanları boş yere kullanılmış olur.</a:t>
          </a:r>
          <a:endParaRPr lang="en-US"/>
        </a:p>
      </dgm:t>
    </dgm:pt>
    <dgm:pt modelId="{49B34B5F-1872-46BC-B4BD-935C80155268}" type="parTrans" cxnId="{B8934FA7-FFF7-4B0F-9107-331EDEA9F522}">
      <dgm:prSet/>
      <dgm:spPr/>
      <dgm:t>
        <a:bodyPr/>
        <a:lstStyle/>
        <a:p>
          <a:endParaRPr lang="en-US"/>
        </a:p>
      </dgm:t>
    </dgm:pt>
    <dgm:pt modelId="{7E73795A-408C-4DFF-9D94-376FD9A7ABB4}" type="sibTrans" cxnId="{B8934FA7-FFF7-4B0F-9107-331EDEA9F522}">
      <dgm:prSet/>
      <dgm:spPr/>
      <dgm:t>
        <a:bodyPr/>
        <a:lstStyle/>
        <a:p>
          <a:endParaRPr lang="en-US"/>
        </a:p>
      </dgm:t>
    </dgm:pt>
    <dgm:pt modelId="{FABD26AB-E4BF-1B4A-8DD1-9EBC0E98BCEF}" type="pres">
      <dgm:prSet presAssocID="{3D845308-B467-428A-A05D-0C69111D0074}" presName="linear" presStyleCnt="0">
        <dgm:presLayoutVars>
          <dgm:animLvl val="lvl"/>
          <dgm:resizeHandles val="exact"/>
        </dgm:presLayoutVars>
      </dgm:prSet>
      <dgm:spPr/>
    </dgm:pt>
    <dgm:pt modelId="{1BB2AD87-3C27-B243-8D01-FCF1EABDE3B6}" type="pres">
      <dgm:prSet presAssocID="{58169DB9-7FA1-4478-B604-DB432677BD8F}" presName="parentText" presStyleLbl="node1" presStyleIdx="0" presStyleCnt="2">
        <dgm:presLayoutVars>
          <dgm:chMax val="0"/>
          <dgm:bulletEnabled val="1"/>
        </dgm:presLayoutVars>
      </dgm:prSet>
      <dgm:spPr/>
    </dgm:pt>
    <dgm:pt modelId="{1ACE2A58-73C3-0844-859F-8E1824BA606D}" type="pres">
      <dgm:prSet presAssocID="{9CA8BE51-B1F7-4E28-B422-B0F5F6D6C80A}" presName="spacer" presStyleCnt="0"/>
      <dgm:spPr/>
    </dgm:pt>
    <dgm:pt modelId="{B7C2540C-7B13-DD4D-8A6F-3AF11B33C487}" type="pres">
      <dgm:prSet presAssocID="{4A29A80D-A24D-44FB-B3D9-EB0531F1A891}" presName="parentText" presStyleLbl="node1" presStyleIdx="1" presStyleCnt="2">
        <dgm:presLayoutVars>
          <dgm:chMax val="0"/>
          <dgm:bulletEnabled val="1"/>
        </dgm:presLayoutVars>
      </dgm:prSet>
      <dgm:spPr/>
    </dgm:pt>
  </dgm:ptLst>
  <dgm:cxnLst>
    <dgm:cxn modelId="{D5DBED77-CC9A-704D-BC2A-65F6F93A2C73}" type="presOf" srcId="{3D845308-B467-428A-A05D-0C69111D0074}" destId="{FABD26AB-E4BF-1B4A-8DD1-9EBC0E98BCEF}" srcOrd="0" destOrd="0" presId="urn:microsoft.com/office/officeart/2005/8/layout/vList2"/>
    <dgm:cxn modelId="{742446A3-952A-41D7-B2BE-7D44EA192781}" srcId="{3D845308-B467-428A-A05D-0C69111D0074}" destId="{58169DB9-7FA1-4478-B604-DB432677BD8F}" srcOrd="0" destOrd="0" parTransId="{9D757047-1E4B-4D07-9B89-44B528F42236}" sibTransId="{9CA8BE51-B1F7-4E28-B422-B0F5F6D6C80A}"/>
    <dgm:cxn modelId="{B8934FA7-FFF7-4B0F-9107-331EDEA9F522}" srcId="{3D845308-B467-428A-A05D-0C69111D0074}" destId="{4A29A80D-A24D-44FB-B3D9-EB0531F1A891}" srcOrd="1" destOrd="0" parTransId="{49B34B5F-1872-46BC-B4BD-935C80155268}" sibTransId="{7E73795A-408C-4DFF-9D94-376FD9A7ABB4}"/>
    <dgm:cxn modelId="{50944CE8-8B5C-CB4E-808F-0D5109DDAAB9}" type="presOf" srcId="{58169DB9-7FA1-4478-B604-DB432677BD8F}" destId="{1BB2AD87-3C27-B243-8D01-FCF1EABDE3B6}" srcOrd="0" destOrd="0" presId="urn:microsoft.com/office/officeart/2005/8/layout/vList2"/>
    <dgm:cxn modelId="{7C8E58F7-FBE8-9D4B-9E61-C26A2E6447D7}" type="presOf" srcId="{4A29A80D-A24D-44FB-B3D9-EB0531F1A891}" destId="{B7C2540C-7B13-DD4D-8A6F-3AF11B33C487}" srcOrd="0" destOrd="0" presId="urn:microsoft.com/office/officeart/2005/8/layout/vList2"/>
    <dgm:cxn modelId="{6DB4FE8C-3A25-FD4F-A902-8BCF365C0FE9}" type="presParOf" srcId="{FABD26AB-E4BF-1B4A-8DD1-9EBC0E98BCEF}" destId="{1BB2AD87-3C27-B243-8D01-FCF1EABDE3B6}" srcOrd="0" destOrd="0" presId="urn:microsoft.com/office/officeart/2005/8/layout/vList2"/>
    <dgm:cxn modelId="{71377062-CE0E-1D49-89AE-3D3166A20F07}" type="presParOf" srcId="{FABD26AB-E4BF-1B4A-8DD1-9EBC0E98BCEF}" destId="{1ACE2A58-73C3-0844-859F-8E1824BA606D}" srcOrd="1" destOrd="0" presId="urn:microsoft.com/office/officeart/2005/8/layout/vList2"/>
    <dgm:cxn modelId="{FA062D8C-BEC5-3D42-BAED-93A1C41CD12C}" type="presParOf" srcId="{FABD26AB-E4BF-1B4A-8DD1-9EBC0E98BCEF}" destId="{B7C2540C-7B13-DD4D-8A6F-3AF11B33C487}"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DDA69A-ACDC-4357-8B1F-5DD2C74D6F8D}"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B344C1C8-5E81-4257-B905-3ACA8646B876}">
      <dgm:prSet/>
      <dgm:spPr/>
      <dgm:t>
        <a:bodyPr/>
        <a:lstStyle/>
        <a:p>
          <a:r>
            <a:rPr lang="tr-TR"/>
            <a:t>Bu özel üretim tekniklere; </a:t>
          </a:r>
          <a:endParaRPr lang="en-US"/>
        </a:p>
      </dgm:t>
    </dgm:pt>
    <dgm:pt modelId="{27F87CEF-D65C-45EA-BBDB-22F861845EA6}" type="parTrans" cxnId="{7B5BC495-B683-4019-A810-D12DEE0F2AEA}">
      <dgm:prSet/>
      <dgm:spPr/>
      <dgm:t>
        <a:bodyPr/>
        <a:lstStyle/>
        <a:p>
          <a:endParaRPr lang="en-US"/>
        </a:p>
      </dgm:t>
    </dgm:pt>
    <dgm:pt modelId="{FCD63201-0EDD-4F22-A847-BFA2CD3E54DB}" type="sibTrans" cxnId="{7B5BC495-B683-4019-A810-D12DEE0F2AEA}">
      <dgm:prSet/>
      <dgm:spPr/>
      <dgm:t>
        <a:bodyPr/>
        <a:lstStyle/>
        <a:p>
          <a:endParaRPr lang="en-US"/>
        </a:p>
      </dgm:t>
    </dgm:pt>
    <dgm:pt modelId="{9FB2CB9A-03EC-4CE8-9484-11A5FE7416CB}">
      <dgm:prSet/>
      <dgm:spPr/>
      <dgm:t>
        <a:bodyPr/>
        <a:lstStyle/>
        <a:p>
          <a:r>
            <a:rPr lang="tr-TR" b="1"/>
            <a:t>saf döl (inbred), </a:t>
          </a:r>
          <a:endParaRPr lang="en-US"/>
        </a:p>
      </dgm:t>
    </dgm:pt>
    <dgm:pt modelId="{77E9998E-49F3-4360-86EA-F5B66F426E05}" type="parTrans" cxnId="{E79CD1FA-6874-42BC-828D-CAA9F70D3A23}">
      <dgm:prSet/>
      <dgm:spPr/>
      <dgm:t>
        <a:bodyPr/>
        <a:lstStyle/>
        <a:p>
          <a:endParaRPr lang="en-US"/>
        </a:p>
      </dgm:t>
    </dgm:pt>
    <dgm:pt modelId="{2C0294FF-BF42-4026-98AD-4696A139DE1E}" type="sibTrans" cxnId="{E79CD1FA-6874-42BC-828D-CAA9F70D3A23}">
      <dgm:prSet/>
      <dgm:spPr/>
      <dgm:t>
        <a:bodyPr/>
        <a:lstStyle/>
        <a:p>
          <a:endParaRPr lang="en-US"/>
        </a:p>
      </dgm:t>
    </dgm:pt>
    <dgm:pt modelId="{8574D53C-8F7F-4C40-8258-5A5B499A9E6D}">
      <dgm:prSet/>
      <dgm:spPr/>
      <dgm:t>
        <a:bodyPr/>
        <a:lstStyle/>
        <a:p>
          <a:r>
            <a:rPr lang="tr-TR" b="1"/>
            <a:t>transgenik, </a:t>
          </a:r>
          <a:endParaRPr lang="en-US"/>
        </a:p>
      </dgm:t>
    </dgm:pt>
    <dgm:pt modelId="{90D73FCC-D53C-48AF-B248-ABF6E25ABCC2}" type="parTrans" cxnId="{F6E84609-3E39-4178-8960-0AE938EDBD8D}">
      <dgm:prSet/>
      <dgm:spPr/>
      <dgm:t>
        <a:bodyPr/>
        <a:lstStyle/>
        <a:p>
          <a:endParaRPr lang="en-US"/>
        </a:p>
      </dgm:t>
    </dgm:pt>
    <dgm:pt modelId="{5550895F-39EA-47D5-B09C-8D2CC5C06C28}" type="sibTrans" cxnId="{F6E84609-3E39-4178-8960-0AE938EDBD8D}">
      <dgm:prSet/>
      <dgm:spPr/>
      <dgm:t>
        <a:bodyPr/>
        <a:lstStyle/>
        <a:p>
          <a:endParaRPr lang="en-US"/>
        </a:p>
      </dgm:t>
    </dgm:pt>
    <dgm:pt modelId="{CEF352F7-6B95-4AC7-B538-41FDA16E0A2F}">
      <dgm:prSet/>
      <dgm:spPr/>
      <dgm:t>
        <a:bodyPr/>
        <a:lstStyle/>
        <a:p>
          <a:r>
            <a:rPr lang="tr-TR" b="1"/>
            <a:t>patojen free </a:t>
          </a:r>
          <a:r>
            <a:rPr lang="tr-TR"/>
            <a:t>(mikroorganizmalardan arındırılmış), </a:t>
          </a:r>
          <a:endParaRPr lang="en-US"/>
        </a:p>
      </dgm:t>
    </dgm:pt>
    <dgm:pt modelId="{50893F8E-1035-48E0-A11D-1DAFFF97765E}" type="parTrans" cxnId="{30520B9B-0012-4468-B765-7EF56B106D7B}">
      <dgm:prSet/>
      <dgm:spPr/>
      <dgm:t>
        <a:bodyPr/>
        <a:lstStyle/>
        <a:p>
          <a:endParaRPr lang="en-US"/>
        </a:p>
      </dgm:t>
    </dgm:pt>
    <dgm:pt modelId="{4EDB3E6C-C6DE-49DE-B2D2-7962EEBD7025}" type="sibTrans" cxnId="{30520B9B-0012-4468-B765-7EF56B106D7B}">
      <dgm:prSet/>
      <dgm:spPr/>
      <dgm:t>
        <a:bodyPr/>
        <a:lstStyle/>
        <a:p>
          <a:endParaRPr lang="en-US"/>
        </a:p>
      </dgm:t>
    </dgm:pt>
    <dgm:pt modelId="{F5FA3AFE-7EF8-4829-AC98-7648916DA9F1}">
      <dgm:prSet/>
      <dgm:spPr/>
      <dgm:t>
        <a:bodyPr/>
        <a:lstStyle/>
        <a:p>
          <a:r>
            <a:rPr lang="tr-TR" b="1"/>
            <a:t>spontan hastalıklı </a:t>
          </a:r>
          <a:r>
            <a:rPr lang="tr-TR"/>
            <a:t>(bazı insan hastalıkları kendiliğinde gelişebilen hayvan modelleri) </a:t>
          </a:r>
          <a:endParaRPr lang="en-US"/>
        </a:p>
      </dgm:t>
    </dgm:pt>
    <dgm:pt modelId="{50CBEBFB-864C-49BD-8348-7A718AF90B79}" type="parTrans" cxnId="{20DB5CD6-DA96-4E38-8135-6525AAD355DB}">
      <dgm:prSet/>
      <dgm:spPr/>
      <dgm:t>
        <a:bodyPr/>
        <a:lstStyle/>
        <a:p>
          <a:endParaRPr lang="en-US"/>
        </a:p>
      </dgm:t>
    </dgm:pt>
    <dgm:pt modelId="{C52D3066-58BE-459F-8F75-48A5DE4D5684}" type="sibTrans" cxnId="{20DB5CD6-DA96-4E38-8135-6525AAD355DB}">
      <dgm:prSet/>
      <dgm:spPr/>
      <dgm:t>
        <a:bodyPr/>
        <a:lstStyle/>
        <a:p>
          <a:endParaRPr lang="en-US"/>
        </a:p>
      </dgm:t>
    </dgm:pt>
    <dgm:pt modelId="{A95BF40F-6739-4F6C-817F-8EE33E6053B6}">
      <dgm:prSet/>
      <dgm:spPr/>
      <dgm:t>
        <a:bodyPr/>
        <a:lstStyle/>
        <a:p>
          <a:r>
            <a:rPr lang="tr-TR"/>
            <a:t>hayvanların üretimlerini örnek verebiliriz. </a:t>
          </a:r>
          <a:endParaRPr lang="en-US"/>
        </a:p>
      </dgm:t>
    </dgm:pt>
    <dgm:pt modelId="{169AFF30-1FB4-4BA1-86FA-E5FA617C55E7}" type="parTrans" cxnId="{92980E44-4D81-46A7-BAD8-85D6A090CCBA}">
      <dgm:prSet/>
      <dgm:spPr/>
      <dgm:t>
        <a:bodyPr/>
        <a:lstStyle/>
        <a:p>
          <a:endParaRPr lang="en-US"/>
        </a:p>
      </dgm:t>
    </dgm:pt>
    <dgm:pt modelId="{38D7F588-2E91-41DB-950E-D9B2E486D556}" type="sibTrans" cxnId="{92980E44-4D81-46A7-BAD8-85D6A090CCBA}">
      <dgm:prSet/>
      <dgm:spPr/>
      <dgm:t>
        <a:bodyPr/>
        <a:lstStyle/>
        <a:p>
          <a:endParaRPr lang="en-US"/>
        </a:p>
      </dgm:t>
    </dgm:pt>
    <dgm:pt modelId="{CFADCFCD-2C81-B34A-8255-143BEEA01987}" type="pres">
      <dgm:prSet presAssocID="{6FDDA69A-ACDC-4357-8B1F-5DD2C74D6F8D}" presName="diagram" presStyleCnt="0">
        <dgm:presLayoutVars>
          <dgm:dir/>
          <dgm:resizeHandles val="exact"/>
        </dgm:presLayoutVars>
      </dgm:prSet>
      <dgm:spPr/>
    </dgm:pt>
    <dgm:pt modelId="{F5D3E611-59B0-1346-860C-5BE89D085994}" type="pres">
      <dgm:prSet presAssocID="{B344C1C8-5E81-4257-B905-3ACA8646B876}" presName="node" presStyleLbl="node1" presStyleIdx="0" presStyleCnt="6">
        <dgm:presLayoutVars>
          <dgm:bulletEnabled val="1"/>
        </dgm:presLayoutVars>
      </dgm:prSet>
      <dgm:spPr/>
    </dgm:pt>
    <dgm:pt modelId="{D714058C-7CB9-DD46-A78C-81A8BE5AD47C}" type="pres">
      <dgm:prSet presAssocID="{FCD63201-0EDD-4F22-A847-BFA2CD3E54DB}" presName="sibTrans" presStyleCnt="0"/>
      <dgm:spPr/>
    </dgm:pt>
    <dgm:pt modelId="{5C55F145-665C-3F4E-88B0-D4182CF892D4}" type="pres">
      <dgm:prSet presAssocID="{9FB2CB9A-03EC-4CE8-9484-11A5FE7416CB}" presName="node" presStyleLbl="node1" presStyleIdx="1" presStyleCnt="6">
        <dgm:presLayoutVars>
          <dgm:bulletEnabled val="1"/>
        </dgm:presLayoutVars>
      </dgm:prSet>
      <dgm:spPr/>
    </dgm:pt>
    <dgm:pt modelId="{257E4FA4-F8BD-0746-A9DF-998D128B493E}" type="pres">
      <dgm:prSet presAssocID="{2C0294FF-BF42-4026-98AD-4696A139DE1E}" presName="sibTrans" presStyleCnt="0"/>
      <dgm:spPr/>
    </dgm:pt>
    <dgm:pt modelId="{F38E2698-3BE9-E240-88C9-33DB529F160D}" type="pres">
      <dgm:prSet presAssocID="{8574D53C-8F7F-4C40-8258-5A5B499A9E6D}" presName="node" presStyleLbl="node1" presStyleIdx="2" presStyleCnt="6">
        <dgm:presLayoutVars>
          <dgm:bulletEnabled val="1"/>
        </dgm:presLayoutVars>
      </dgm:prSet>
      <dgm:spPr/>
    </dgm:pt>
    <dgm:pt modelId="{4BC40803-3157-8541-BF3C-592B86B023B2}" type="pres">
      <dgm:prSet presAssocID="{5550895F-39EA-47D5-B09C-8D2CC5C06C28}" presName="sibTrans" presStyleCnt="0"/>
      <dgm:spPr/>
    </dgm:pt>
    <dgm:pt modelId="{58A07947-EA4B-0748-84A9-26BDA002C80D}" type="pres">
      <dgm:prSet presAssocID="{CEF352F7-6B95-4AC7-B538-41FDA16E0A2F}" presName="node" presStyleLbl="node1" presStyleIdx="3" presStyleCnt="6">
        <dgm:presLayoutVars>
          <dgm:bulletEnabled val="1"/>
        </dgm:presLayoutVars>
      </dgm:prSet>
      <dgm:spPr/>
    </dgm:pt>
    <dgm:pt modelId="{3EC84430-3167-B840-A591-51CDEF8BFAB3}" type="pres">
      <dgm:prSet presAssocID="{4EDB3E6C-C6DE-49DE-B2D2-7962EEBD7025}" presName="sibTrans" presStyleCnt="0"/>
      <dgm:spPr/>
    </dgm:pt>
    <dgm:pt modelId="{1C4456BE-85E1-6841-9969-6D3139775469}" type="pres">
      <dgm:prSet presAssocID="{F5FA3AFE-7EF8-4829-AC98-7648916DA9F1}" presName="node" presStyleLbl="node1" presStyleIdx="4" presStyleCnt="6">
        <dgm:presLayoutVars>
          <dgm:bulletEnabled val="1"/>
        </dgm:presLayoutVars>
      </dgm:prSet>
      <dgm:spPr/>
    </dgm:pt>
    <dgm:pt modelId="{3CF70034-2248-964B-A3E5-C451C8EA4673}" type="pres">
      <dgm:prSet presAssocID="{C52D3066-58BE-459F-8F75-48A5DE4D5684}" presName="sibTrans" presStyleCnt="0"/>
      <dgm:spPr/>
    </dgm:pt>
    <dgm:pt modelId="{0955F1B8-E546-CD4D-8864-666B5F715F3E}" type="pres">
      <dgm:prSet presAssocID="{A95BF40F-6739-4F6C-817F-8EE33E6053B6}" presName="node" presStyleLbl="node1" presStyleIdx="5" presStyleCnt="6">
        <dgm:presLayoutVars>
          <dgm:bulletEnabled val="1"/>
        </dgm:presLayoutVars>
      </dgm:prSet>
      <dgm:spPr/>
    </dgm:pt>
  </dgm:ptLst>
  <dgm:cxnLst>
    <dgm:cxn modelId="{F6E84609-3E39-4178-8960-0AE938EDBD8D}" srcId="{6FDDA69A-ACDC-4357-8B1F-5DD2C74D6F8D}" destId="{8574D53C-8F7F-4C40-8258-5A5B499A9E6D}" srcOrd="2" destOrd="0" parTransId="{90D73FCC-D53C-48AF-B248-ABF6E25ABCC2}" sibTransId="{5550895F-39EA-47D5-B09C-8D2CC5C06C28}"/>
    <dgm:cxn modelId="{C178663D-F5C9-0943-87C3-BA76BAE94C6A}" type="presOf" srcId="{9FB2CB9A-03EC-4CE8-9484-11A5FE7416CB}" destId="{5C55F145-665C-3F4E-88B0-D4182CF892D4}" srcOrd="0" destOrd="0" presId="urn:microsoft.com/office/officeart/2005/8/layout/default"/>
    <dgm:cxn modelId="{92980E44-4D81-46A7-BAD8-85D6A090CCBA}" srcId="{6FDDA69A-ACDC-4357-8B1F-5DD2C74D6F8D}" destId="{A95BF40F-6739-4F6C-817F-8EE33E6053B6}" srcOrd="5" destOrd="0" parTransId="{169AFF30-1FB4-4BA1-86FA-E5FA617C55E7}" sibTransId="{38D7F588-2E91-41DB-950E-D9B2E486D556}"/>
    <dgm:cxn modelId="{A2613375-D4F2-454B-9061-A290037A9F2E}" type="presOf" srcId="{6FDDA69A-ACDC-4357-8B1F-5DD2C74D6F8D}" destId="{CFADCFCD-2C81-B34A-8255-143BEEA01987}" srcOrd="0" destOrd="0" presId="urn:microsoft.com/office/officeart/2005/8/layout/default"/>
    <dgm:cxn modelId="{7B5BC495-B683-4019-A810-D12DEE0F2AEA}" srcId="{6FDDA69A-ACDC-4357-8B1F-5DD2C74D6F8D}" destId="{B344C1C8-5E81-4257-B905-3ACA8646B876}" srcOrd="0" destOrd="0" parTransId="{27F87CEF-D65C-45EA-BBDB-22F861845EA6}" sibTransId="{FCD63201-0EDD-4F22-A847-BFA2CD3E54DB}"/>
    <dgm:cxn modelId="{30520B9B-0012-4468-B765-7EF56B106D7B}" srcId="{6FDDA69A-ACDC-4357-8B1F-5DD2C74D6F8D}" destId="{CEF352F7-6B95-4AC7-B538-41FDA16E0A2F}" srcOrd="3" destOrd="0" parTransId="{50893F8E-1035-48E0-A11D-1DAFFF97765E}" sibTransId="{4EDB3E6C-C6DE-49DE-B2D2-7962EEBD7025}"/>
    <dgm:cxn modelId="{C6AC65A9-E625-D848-8664-B45ADC468C2E}" type="presOf" srcId="{A95BF40F-6739-4F6C-817F-8EE33E6053B6}" destId="{0955F1B8-E546-CD4D-8864-666B5F715F3E}" srcOrd="0" destOrd="0" presId="urn:microsoft.com/office/officeart/2005/8/layout/default"/>
    <dgm:cxn modelId="{898578BA-0254-4245-B457-08910F671501}" type="presOf" srcId="{8574D53C-8F7F-4C40-8258-5A5B499A9E6D}" destId="{F38E2698-3BE9-E240-88C9-33DB529F160D}" srcOrd="0" destOrd="0" presId="urn:microsoft.com/office/officeart/2005/8/layout/default"/>
    <dgm:cxn modelId="{10CE24BC-F109-B545-9ED0-5ADF9A63A648}" type="presOf" srcId="{B344C1C8-5E81-4257-B905-3ACA8646B876}" destId="{F5D3E611-59B0-1346-860C-5BE89D085994}" srcOrd="0" destOrd="0" presId="urn:microsoft.com/office/officeart/2005/8/layout/default"/>
    <dgm:cxn modelId="{524FAFCF-1056-C04A-B682-66147DE03544}" type="presOf" srcId="{F5FA3AFE-7EF8-4829-AC98-7648916DA9F1}" destId="{1C4456BE-85E1-6841-9969-6D3139775469}" srcOrd="0" destOrd="0" presId="urn:microsoft.com/office/officeart/2005/8/layout/default"/>
    <dgm:cxn modelId="{20DB5CD6-DA96-4E38-8135-6525AAD355DB}" srcId="{6FDDA69A-ACDC-4357-8B1F-5DD2C74D6F8D}" destId="{F5FA3AFE-7EF8-4829-AC98-7648916DA9F1}" srcOrd="4" destOrd="0" parTransId="{50CBEBFB-864C-49BD-8348-7A718AF90B79}" sibTransId="{C52D3066-58BE-459F-8F75-48A5DE4D5684}"/>
    <dgm:cxn modelId="{553351E6-6E1E-B746-9C16-5CD4748FB92A}" type="presOf" srcId="{CEF352F7-6B95-4AC7-B538-41FDA16E0A2F}" destId="{58A07947-EA4B-0748-84A9-26BDA002C80D}" srcOrd="0" destOrd="0" presId="urn:microsoft.com/office/officeart/2005/8/layout/default"/>
    <dgm:cxn modelId="{E79CD1FA-6874-42BC-828D-CAA9F70D3A23}" srcId="{6FDDA69A-ACDC-4357-8B1F-5DD2C74D6F8D}" destId="{9FB2CB9A-03EC-4CE8-9484-11A5FE7416CB}" srcOrd="1" destOrd="0" parTransId="{77E9998E-49F3-4360-86EA-F5B66F426E05}" sibTransId="{2C0294FF-BF42-4026-98AD-4696A139DE1E}"/>
    <dgm:cxn modelId="{CB8C41D6-4ED9-7C44-9838-200F89D11C13}" type="presParOf" srcId="{CFADCFCD-2C81-B34A-8255-143BEEA01987}" destId="{F5D3E611-59B0-1346-860C-5BE89D085994}" srcOrd="0" destOrd="0" presId="urn:microsoft.com/office/officeart/2005/8/layout/default"/>
    <dgm:cxn modelId="{94D4F3E8-CCE2-B345-ADDE-F842D12CE022}" type="presParOf" srcId="{CFADCFCD-2C81-B34A-8255-143BEEA01987}" destId="{D714058C-7CB9-DD46-A78C-81A8BE5AD47C}" srcOrd="1" destOrd="0" presId="urn:microsoft.com/office/officeart/2005/8/layout/default"/>
    <dgm:cxn modelId="{C950819D-F8F4-3743-A509-1DD5550D9802}" type="presParOf" srcId="{CFADCFCD-2C81-B34A-8255-143BEEA01987}" destId="{5C55F145-665C-3F4E-88B0-D4182CF892D4}" srcOrd="2" destOrd="0" presId="urn:microsoft.com/office/officeart/2005/8/layout/default"/>
    <dgm:cxn modelId="{405BDC4B-C59A-4149-A17D-4FFC4D778981}" type="presParOf" srcId="{CFADCFCD-2C81-B34A-8255-143BEEA01987}" destId="{257E4FA4-F8BD-0746-A9DF-998D128B493E}" srcOrd="3" destOrd="0" presId="urn:microsoft.com/office/officeart/2005/8/layout/default"/>
    <dgm:cxn modelId="{0433AC9E-F261-8F40-A2BF-6ED36622F101}" type="presParOf" srcId="{CFADCFCD-2C81-B34A-8255-143BEEA01987}" destId="{F38E2698-3BE9-E240-88C9-33DB529F160D}" srcOrd="4" destOrd="0" presId="urn:microsoft.com/office/officeart/2005/8/layout/default"/>
    <dgm:cxn modelId="{E705650E-2488-2B4E-8364-77CF6AFB8359}" type="presParOf" srcId="{CFADCFCD-2C81-B34A-8255-143BEEA01987}" destId="{4BC40803-3157-8541-BF3C-592B86B023B2}" srcOrd="5" destOrd="0" presId="urn:microsoft.com/office/officeart/2005/8/layout/default"/>
    <dgm:cxn modelId="{2986C302-75A9-0D4C-B1D8-E0B97E9EC38F}" type="presParOf" srcId="{CFADCFCD-2C81-B34A-8255-143BEEA01987}" destId="{58A07947-EA4B-0748-84A9-26BDA002C80D}" srcOrd="6" destOrd="0" presId="urn:microsoft.com/office/officeart/2005/8/layout/default"/>
    <dgm:cxn modelId="{F5BD6CA6-DFA7-7143-9667-FBFE55C5E01D}" type="presParOf" srcId="{CFADCFCD-2C81-B34A-8255-143BEEA01987}" destId="{3EC84430-3167-B840-A591-51CDEF8BFAB3}" srcOrd="7" destOrd="0" presId="urn:microsoft.com/office/officeart/2005/8/layout/default"/>
    <dgm:cxn modelId="{F6C01229-045C-D345-A255-63FA49C66F32}" type="presParOf" srcId="{CFADCFCD-2C81-B34A-8255-143BEEA01987}" destId="{1C4456BE-85E1-6841-9969-6D3139775469}" srcOrd="8" destOrd="0" presId="urn:microsoft.com/office/officeart/2005/8/layout/default"/>
    <dgm:cxn modelId="{62A9C4CA-1501-9B46-82EA-88E6D43954FE}" type="presParOf" srcId="{CFADCFCD-2C81-B34A-8255-143BEEA01987}" destId="{3CF70034-2248-964B-A3E5-C451C8EA4673}" srcOrd="9" destOrd="0" presId="urn:microsoft.com/office/officeart/2005/8/layout/default"/>
    <dgm:cxn modelId="{CE9A97B2-5AE2-554D-802C-DBF600FC7D4F}" type="presParOf" srcId="{CFADCFCD-2C81-B34A-8255-143BEEA01987}" destId="{0955F1B8-E546-CD4D-8864-666B5F715F3E}"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3225D6F-7D2A-4233-B88E-75DAD107AF0E}"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4915C10B-7A95-4482-9360-DEF4ABAA8C57}">
      <dgm:prSet/>
      <dgm:spPr/>
      <dgm:t>
        <a:bodyPr/>
        <a:lstStyle/>
        <a:p>
          <a:r>
            <a:rPr lang="tr-TR"/>
            <a:t>Kafeslere hayvan yerleştirirken de onların rahatı açısından dikkat etmemiz gereken kurallar belirlenmiştir. </a:t>
          </a:r>
          <a:endParaRPr lang="en-US"/>
        </a:p>
      </dgm:t>
    </dgm:pt>
    <dgm:pt modelId="{169D5121-85D4-4A29-B60D-02726621AF60}" type="parTrans" cxnId="{B5A70EFB-1C19-4F53-87EA-891A4D4E8868}">
      <dgm:prSet/>
      <dgm:spPr/>
      <dgm:t>
        <a:bodyPr/>
        <a:lstStyle/>
        <a:p>
          <a:endParaRPr lang="en-US"/>
        </a:p>
      </dgm:t>
    </dgm:pt>
    <dgm:pt modelId="{77BB430B-0171-41E5-A1DF-0D8A46EC7A4E}" type="sibTrans" cxnId="{B5A70EFB-1C19-4F53-87EA-891A4D4E8868}">
      <dgm:prSet/>
      <dgm:spPr/>
      <dgm:t>
        <a:bodyPr/>
        <a:lstStyle/>
        <a:p>
          <a:endParaRPr lang="en-US"/>
        </a:p>
      </dgm:t>
    </dgm:pt>
    <dgm:pt modelId="{F9D11C98-1E3A-46F6-B2D7-4C2239C9EA74}">
      <dgm:prSet/>
      <dgm:spPr/>
      <dgm:t>
        <a:bodyPr/>
        <a:lstStyle/>
        <a:p>
          <a:r>
            <a:rPr lang="tr-TR"/>
            <a:t>Buna göre kafeslere </a:t>
          </a:r>
          <a:r>
            <a:rPr lang="tr-TR" b="1"/>
            <a:t>belirlenmiş sayının </a:t>
          </a:r>
          <a:r>
            <a:rPr lang="tr-TR"/>
            <a:t>üstündeki sayıda hayvanı yerleştirmemiz doğru değildir </a:t>
          </a:r>
          <a:endParaRPr lang="en-US"/>
        </a:p>
      </dgm:t>
    </dgm:pt>
    <dgm:pt modelId="{6243FFF1-F9F7-4605-B952-017F3DCF2177}" type="parTrans" cxnId="{91689EAB-9E57-4D08-A100-BEAD9BD4C58E}">
      <dgm:prSet/>
      <dgm:spPr/>
      <dgm:t>
        <a:bodyPr/>
        <a:lstStyle/>
        <a:p>
          <a:endParaRPr lang="en-US"/>
        </a:p>
      </dgm:t>
    </dgm:pt>
    <dgm:pt modelId="{EC8FCDE8-E710-4ACB-A6E5-09894D770C38}" type="sibTrans" cxnId="{91689EAB-9E57-4D08-A100-BEAD9BD4C58E}">
      <dgm:prSet/>
      <dgm:spPr/>
      <dgm:t>
        <a:bodyPr/>
        <a:lstStyle/>
        <a:p>
          <a:endParaRPr lang="en-US"/>
        </a:p>
      </dgm:t>
    </dgm:pt>
    <dgm:pt modelId="{B2F198BF-E552-7A40-9E03-760198A552BF}" type="pres">
      <dgm:prSet presAssocID="{E3225D6F-7D2A-4233-B88E-75DAD107AF0E}" presName="hierChild1" presStyleCnt="0">
        <dgm:presLayoutVars>
          <dgm:chPref val="1"/>
          <dgm:dir/>
          <dgm:animOne val="branch"/>
          <dgm:animLvl val="lvl"/>
          <dgm:resizeHandles/>
        </dgm:presLayoutVars>
      </dgm:prSet>
      <dgm:spPr/>
    </dgm:pt>
    <dgm:pt modelId="{8AF2AF16-599C-FF45-BAF2-25918F88A118}" type="pres">
      <dgm:prSet presAssocID="{4915C10B-7A95-4482-9360-DEF4ABAA8C57}" presName="hierRoot1" presStyleCnt="0"/>
      <dgm:spPr/>
    </dgm:pt>
    <dgm:pt modelId="{ABB5C62F-6B49-584E-8C15-EFD09BF5D3F3}" type="pres">
      <dgm:prSet presAssocID="{4915C10B-7A95-4482-9360-DEF4ABAA8C57}" presName="composite" presStyleCnt="0"/>
      <dgm:spPr/>
    </dgm:pt>
    <dgm:pt modelId="{7FDBB5CF-6B4B-9046-B061-626847E458B1}" type="pres">
      <dgm:prSet presAssocID="{4915C10B-7A95-4482-9360-DEF4ABAA8C57}" presName="background" presStyleLbl="node0" presStyleIdx="0" presStyleCnt="2"/>
      <dgm:spPr/>
    </dgm:pt>
    <dgm:pt modelId="{5C9E14F0-7DFC-4648-834C-BECC843FF08A}" type="pres">
      <dgm:prSet presAssocID="{4915C10B-7A95-4482-9360-DEF4ABAA8C57}" presName="text" presStyleLbl="fgAcc0" presStyleIdx="0" presStyleCnt="2">
        <dgm:presLayoutVars>
          <dgm:chPref val="3"/>
        </dgm:presLayoutVars>
      </dgm:prSet>
      <dgm:spPr/>
    </dgm:pt>
    <dgm:pt modelId="{0804D474-1566-F74F-BD69-E26FE2C5AFBF}" type="pres">
      <dgm:prSet presAssocID="{4915C10B-7A95-4482-9360-DEF4ABAA8C57}" presName="hierChild2" presStyleCnt="0"/>
      <dgm:spPr/>
    </dgm:pt>
    <dgm:pt modelId="{6017D531-9C18-D64A-8A91-538887B9CB55}" type="pres">
      <dgm:prSet presAssocID="{F9D11C98-1E3A-46F6-B2D7-4C2239C9EA74}" presName="hierRoot1" presStyleCnt="0"/>
      <dgm:spPr/>
    </dgm:pt>
    <dgm:pt modelId="{0BAD46D9-51A5-6749-B264-ACE8DFDB0C08}" type="pres">
      <dgm:prSet presAssocID="{F9D11C98-1E3A-46F6-B2D7-4C2239C9EA74}" presName="composite" presStyleCnt="0"/>
      <dgm:spPr/>
    </dgm:pt>
    <dgm:pt modelId="{AA4BE5D8-59CA-8B41-8DB9-513EF93F2F97}" type="pres">
      <dgm:prSet presAssocID="{F9D11C98-1E3A-46F6-B2D7-4C2239C9EA74}" presName="background" presStyleLbl="node0" presStyleIdx="1" presStyleCnt="2"/>
      <dgm:spPr/>
    </dgm:pt>
    <dgm:pt modelId="{ECE32088-A59F-F941-9930-03E5E4E470F3}" type="pres">
      <dgm:prSet presAssocID="{F9D11C98-1E3A-46F6-B2D7-4C2239C9EA74}" presName="text" presStyleLbl="fgAcc0" presStyleIdx="1" presStyleCnt="2">
        <dgm:presLayoutVars>
          <dgm:chPref val="3"/>
        </dgm:presLayoutVars>
      </dgm:prSet>
      <dgm:spPr/>
    </dgm:pt>
    <dgm:pt modelId="{01F657F5-1ED8-1C41-AB51-61DBA794A565}" type="pres">
      <dgm:prSet presAssocID="{F9D11C98-1E3A-46F6-B2D7-4C2239C9EA74}" presName="hierChild2" presStyleCnt="0"/>
      <dgm:spPr/>
    </dgm:pt>
  </dgm:ptLst>
  <dgm:cxnLst>
    <dgm:cxn modelId="{4B9CF554-B2A7-2648-AB43-006E2DC04369}" type="presOf" srcId="{F9D11C98-1E3A-46F6-B2D7-4C2239C9EA74}" destId="{ECE32088-A59F-F941-9930-03E5E4E470F3}" srcOrd="0" destOrd="0" presId="urn:microsoft.com/office/officeart/2005/8/layout/hierarchy1"/>
    <dgm:cxn modelId="{79D00D9E-C9B2-594B-8DCC-A5447CC48ECD}" type="presOf" srcId="{E3225D6F-7D2A-4233-B88E-75DAD107AF0E}" destId="{B2F198BF-E552-7A40-9E03-760198A552BF}" srcOrd="0" destOrd="0" presId="urn:microsoft.com/office/officeart/2005/8/layout/hierarchy1"/>
    <dgm:cxn modelId="{91689EAB-9E57-4D08-A100-BEAD9BD4C58E}" srcId="{E3225D6F-7D2A-4233-B88E-75DAD107AF0E}" destId="{F9D11C98-1E3A-46F6-B2D7-4C2239C9EA74}" srcOrd="1" destOrd="0" parTransId="{6243FFF1-F9F7-4605-B952-017F3DCF2177}" sibTransId="{EC8FCDE8-E710-4ACB-A6E5-09894D770C38}"/>
    <dgm:cxn modelId="{7CE890BD-B095-C343-BDDA-9B683B7731B0}" type="presOf" srcId="{4915C10B-7A95-4482-9360-DEF4ABAA8C57}" destId="{5C9E14F0-7DFC-4648-834C-BECC843FF08A}" srcOrd="0" destOrd="0" presId="urn:microsoft.com/office/officeart/2005/8/layout/hierarchy1"/>
    <dgm:cxn modelId="{B5A70EFB-1C19-4F53-87EA-891A4D4E8868}" srcId="{E3225D6F-7D2A-4233-B88E-75DAD107AF0E}" destId="{4915C10B-7A95-4482-9360-DEF4ABAA8C57}" srcOrd="0" destOrd="0" parTransId="{169D5121-85D4-4A29-B60D-02726621AF60}" sibTransId="{77BB430B-0171-41E5-A1DF-0D8A46EC7A4E}"/>
    <dgm:cxn modelId="{10E09FFD-4C18-9A46-9C88-1BE61D5D1F8E}" type="presParOf" srcId="{B2F198BF-E552-7A40-9E03-760198A552BF}" destId="{8AF2AF16-599C-FF45-BAF2-25918F88A118}" srcOrd="0" destOrd="0" presId="urn:microsoft.com/office/officeart/2005/8/layout/hierarchy1"/>
    <dgm:cxn modelId="{81C73DA7-C70A-8D43-A94B-D293E16B40DF}" type="presParOf" srcId="{8AF2AF16-599C-FF45-BAF2-25918F88A118}" destId="{ABB5C62F-6B49-584E-8C15-EFD09BF5D3F3}" srcOrd="0" destOrd="0" presId="urn:microsoft.com/office/officeart/2005/8/layout/hierarchy1"/>
    <dgm:cxn modelId="{FAE48AB7-D20B-DC4D-936A-9086BC1E9B53}" type="presParOf" srcId="{ABB5C62F-6B49-584E-8C15-EFD09BF5D3F3}" destId="{7FDBB5CF-6B4B-9046-B061-626847E458B1}" srcOrd="0" destOrd="0" presId="urn:microsoft.com/office/officeart/2005/8/layout/hierarchy1"/>
    <dgm:cxn modelId="{CCD12A8A-B76F-2845-BCBC-3DD13596B0B4}" type="presParOf" srcId="{ABB5C62F-6B49-584E-8C15-EFD09BF5D3F3}" destId="{5C9E14F0-7DFC-4648-834C-BECC843FF08A}" srcOrd="1" destOrd="0" presId="urn:microsoft.com/office/officeart/2005/8/layout/hierarchy1"/>
    <dgm:cxn modelId="{8685A6B9-8CD6-2D4E-9EBE-638376ED7B3E}" type="presParOf" srcId="{8AF2AF16-599C-FF45-BAF2-25918F88A118}" destId="{0804D474-1566-F74F-BD69-E26FE2C5AFBF}" srcOrd="1" destOrd="0" presId="urn:microsoft.com/office/officeart/2005/8/layout/hierarchy1"/>
    <dgm:cxn modelId="{9D0145E3-AE81-A141-87EB-368835D98546}" type="presParOf" srcId="{B2F198BF-E552-7A40-9E03-760198A552BF}" destId="{6017D531-9C18-D64A-8A91-538887B9CB55}" srcOrd="1" destOrd="0" presId="urn:microsoft.com/office/officeart/2005/8/layout/hierarchy1"/>
    <dgm:cxn modelId="{4305BCF1-BBAE-2941-9808-7809C5326B4D}" type="presParOf" srcId="{6017D531-9C18-D64A-8A91-538887B9CB55}" destId="{0BAD46D9-51A5-6749-B264-ACE8DFDB0C08}" srcOrd="0" destOrd="0" presId="urn:microsoft.com/office/officeart/2005/8/layout/hierarchy1"/>
    <dgm:cxn modelId="{410FCE51-3ADB-0344-A2E4-BD1F08067808}" type="presParOf" srcId="{0BAD46D9-51A5-6749-B264-ACE8DFDB0C08}" destId="{AA4BE5D8-59CA-8B41-8DB9-513EF93F2F97}" srcOrd="0" destOrd="0" presId="urn:microsoft.com/office/officeart/2005/8/layout/hierarchy1"/>
    <dgm:cxn modelId="{94C55DD3-0919-0047-9596-661967AC9D42}" type="presParOf" srcId="{0BAD46D9-51A5-6749-B264-ACE8DFDB0C08}" destId="{ECE32088-A59F-F941-9930-03E5E4E470F3}" srcOrd="1" destOrd="0" presId="urn:microsoft.com/office/officeart/2005/8/layout/hierarchy1"/>
    <dgm:cxn modelId="{4D51E1EF-5ED6-D64F-8381-01CE44B29E0E}" type="presParOf" srcId="{6017D531-9C18-D64A-8A91-538887B9CB55}" destId="{01F657F5-1ED8-1C41-AB51-61DBA794A56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C2E3DEB-D327-492A-9F12-AD1AD6E7642A}" type="doc">
      <dgm:prSet loTypeId="urn:microsoft.com/office/officeart/2016/7/layout/RepeatingBendingProcessNew" loCatId="process" qsTypeId="urn:microsoft.com/office/officeart/2005/8/quickstyle/simple1" qsCatId="simple" csTypeId="urn:microsoft.com/office/officeart/2005/8/colors/colorful5" csCatId="colorful"/>
      <dgm:spPr/>
      <dgm:t>
        <a:bodyPr/>
        <a:lstStyle/>
        <a:p>
          <a:endParaRPr lang="en-US"/>
        </a:p>
      </dgm:t>
    </dgm:pt>
    <dgm:pt modelId="{E94FECCA-096D-4580-8E07-2B2780F417A8}">
      <dgm:prSet/>
      <dgm:spPr/>
      <dgm:t>
        <a:bodyPr/>
        <a:lstStyle/>
        <a:p>
          <a:r>
            <a:rPr lang="tr-TR"/>
            <a:t>Hayvanların barınacağı kafeslerin özellikleri kadar, </a:t>
          </a:r>
          <a:r>
            <a:rPr lang="tr-TR" b="1"/>
            <a:t>Hayvan barındırma odalarının koşulları </a:t>
          </a:r>
          <a:r>
            <a:rPr lang="tr-TR"/>
            <a:t>da önemlidir. </a:t>
          </a:r>
          <a:endParaRPr lang="en-US"/>
        </a:p>
      </dgm:t>
    </dgm:pt>
    <dgm:pt modelId="{0625C374-20F5-4CF0-9997-18F0B214FA56}" type="parTrans" cxnId="{8663E3D6-B410-40BA-BB01-FC35BFB40254}">
      <dgm:prSet/>
      <dgm:spPr/>
      <dgm:t>
        <a:bodyPr/>
        <a:lstStyle/>
        <a:p>
          <a:endParaRPr lang="en-US"/>
        </a:p>
      </dgm:t>
    </dgm:pt>
    <dgm:pt modelId="{C84C5247-6F07-4E9F-955A-2633ABD5D8D8}" type="sibTrans" cxnId="{8663E3D6-B410-40BA-BB01-FC35BFB40254}">
      <dgm:prSet/>
      <dgm:spPr/>
      <dgm:t>
        <a:bodyPr/>
        <a:lstStyle/>
        <a:p>
          <a:endParaRPr lang="en-US"/>
        </a:p>
      </dgm:t>
    </dgm:pt>
    <dgm:pt modelId="{81187F3A-B3FE-4347-81DE-1D6BE4EE97BB}">
      <dgm:prSet/>
      <dgm:spPr/>
      <dgm:t>
        <a:bodyPr/>
        <a:lstStyle/>
        <a:p>
          <a:r>
            <a:rPr lang="tr-TR"/>
            <a:t>Bu koşullar türlerin gereksinimlerine göre belirlenmiştir. </a:t>
          </a:r>
          <a:endParaRPr lang="en-US"/>
        </a:p>
      </dgm:t>
    </dgm:pt>
    <dgm:pt modelId="{EFEBD7AE-FA8A-424C-8757-FE6EB4625E01}" type="parTrans" cxnId="{28F2CAAE-2F55-446B-BA4F-1D162B8C6D3F}">
      <dgm:prSet/>
      <dgm:spPr/>
      <dgm:t>
        <a:bodyPr/>
        <a:lstStyle/>
        <a:p>
          <a:endParaRPr lang="en-US"/>
        </a:p>
      </dgm:t>
    </dgm:pt>
    <dgm:pt modelId="{FDB6A8CC-08DC-471B-9B22-3A6BAA838835}" type="sibTrans" cxnId="{28F2CAAE-2F55-446B-BA4F-1D162B8C6D3F}">
      <dgm:prSet/>
      <dgm:spPr/>
      <dgm:t>
        <a:bodyPr/>
        <a:lstStyle/>
        <a:p>
          <a:endParaRPr lang="en-US"/>
        </a:p>
      </dgm:t>
    </dgm:pt>
    <dgm:pt modelId="{FAF6FA43-3635-4AEE-AE19-49534AE0A191}">
      <dgm:prSet/>
      <dgm:spPr/>
      <dgm:t>
        <a:bodyPr/>
        <a:lstStyle/>
        <a:p>
          <a:r>
            <a:rPr lang="tr-TR"/>
            <a:t>Bu koşullar içerisinde; </a:t>
          </a:r>
          <a:endParaRPr lang="en-US"/>
        </a:p>
      </dgm:t>
    </dgm:pt>
    <dgm:pt modelId="{2CDCED1A-99D3-4C64-BE54-9DA4C3B4055F}" type="parTrans" cxnId="{B4796252-3487-4CBD-97E7-086B7926AE88}">
      <dgm:prSet/>
      <dgm:spPr/>
      <dgm:t>
        <a:bodyPr/>
        <a:lstStyle/>
        <a:p>
          <a:endParaRPr lang="en-US"/>
        </a:p>
      </dgm:t>
    </dgm:pt>
    <dgm:pt modelId="{2B20032E-1946-4CCB-BDAF-40EC026D2113}" type="sibTrans" cxnId="{B4796252-3487-4CBD-97E7-086B7926AE88}">
      <dgm:prSet/>
      <dgm:spPr/>
      <dgm:t>
        <a:bodyPr/>
        <a:lstStyle/>
        <a:p>
          <a:endParaRPr lang="en-US"/>
        </a:p>
      </dgm:t>
    </dgm:pt>
    <dgm:pt modelId="{C7185A9A-B1D0-40D2-9658-D60B0D475BF2}">
      <dgm:prSet/>
      <dgm:spPr/>
      <dgm:t>
        <a:bodyPr/>
        <a:lstStyle/>
        <a:p>
          <a:r>
            <a:rPr lang="tr-TR" b="1"/>
            <a:t>Odanın sıcaklığı, </a:t>
          </a:r>
          <a:endParaRPr lang="en-US"/>
        </a:p>
      </dgm:t>
    </dgm:pt>
    <dgm:pt modelId="{E0CFA181-82CD-4527-859A-3BA0DEA89BBE}" type="parTrans" cxnId="{B29678FD-FBDF-45D5-B9B7-90FFB3E1C787}">
      <dgm:prSet/>
      <dgm:spPr/>
      <dgm:t>
        <a:bodyPr/>
        <a:lstStyle/>
        <a:p>
          <a:endParaRPr lang="en-US"/>
        </a:p>
      </dgm:t>
    </dgm:pt>
    <dgm:pt modelId="{4025B7F4-4CBF-4856-A728-5353B03593F8}" type="sibTrans" cxnId="{B29678FD-FBDF-45D5-B9B7-90FFB3E1C787}">
      <dgm:prSet/>
      <dgm:spPr/>
      <dgm:t>
        <a:bodyPr/>
        <a:lstStyle/>
        <a:p>
          <a:endParaRPr lang="en-US"/>
        </a:p>
      </dgm:t>
    </dgm:pt>
    <dgm:pt modelId="{7153B26B-F5E5-4B43-BADD-A43FDBD7FB32}">
      <dgm:prSet/>
      <dgm:spPr/>
      <dgm:t>
        <a:bodyPr/>
        <a:lstStyle/>
        <a:p>
          <a:r>
            <a:rPr lang="tr-TR" b="1"/>
            <a:t>Nem miktarı, </a:t>
          </a:r>
          <a:endParaRPr lang="en-US"/>
        </a:p>
      </dgm:t>
    </dgm:pt>
    <dgm:pt modelId="{5DE4B647-E7D3-475B-A56C-A4FB94458A5D}" type="parTrans" cxnId="{0894795C-B57D-4C98-9E26-4A6CE2980022}">
      <dgm:prSet/>
      <dgm:spPr/>
      <dgm:t>
        <a:bodyPr/>
        <a:lstStyle/>
        <a:p>
          <a:endParaRPr lang="en-US"/>
        </a:p>
      </dgm:t>
    </dgm:pt>
    <dgm:pt modelId="{B22A6C57-3C4D-45E3-942E-709C3439C1CD}" type="sibTrans" cxnId="{0894795C-B57D-4C98-9E26-4A6CE2980022}">
      <dgm:prSet/>
      <dgm:spPr/>
      <dgm:t>
        <a:bodyPr/>
        <a:lstStyle/>
        <a:p>
          <a:endParaRPr lang="en-US"/>
        </a:p>
      </dgm:t>
    </dgm:pt>
    <dgm:pt modelId="{A9CA8AE9-EE9F-4622-8CEF-97E795575272}">
      <dgm:prSet/>
      <dgm:spPr/>
      <dgm:t>
        <a:bodyPr/>
        <a:lstStyle/>
        <a:p>
          <a:r>
            <a:rPr lang="tr-TR" b="1"/>
            <a:t>Işık şiddeti </a:t>
          </a:r>
          <a:endParaRPr lang="en-US"/>
        </a:p>
      </dgm:t>
    </dgm:pt>
    <dgm:pt modelId="{DBAF0ED3-3978-45B9-AF88-43270CFF50C8}" type="parTrans" cxnId="{0826D353-962D-4E13-AC78-5F317033B33F}">
      <dgm:prSet/>
      <dgm:spPr/>
      <dgm:t>
        <a:bodyPr/>
        <a:lstStyle/>
        <a:p>
          <a:endParaRPr lang="en-US"/>
        </a:p>
      </dgm:t>
    </dgm:pt>
    <dgm:pt modelId="{054C1F3F-C41C-4224-B131-464F8799FD16}" type="sibTrans" cxnId="{0826D353-962D-4E13-AC78-5F317033B33F}">
      <dgm:prSet/>
      <dgm:spPr/>
      <dgm:t>
        <a:bodyPr/>
        <a:lstStyle/>
        <a:p>
          <a:endParaRPr lang="en-US"/>
        </a:p>
      </dgm:t>
    </dgm:pt>
    <dgm:pt modelId="{C4A1AAF9-728E-4743-AB49-062A60C49001}">
      <dgm:prSet/>
      <dgm:spPr/>
      <dgm:t>
        <a:bodyPr/>
        <a:lstStyle/>
        <a:p>
          <a:r>
            <a:rPr lang="tr-TR" b="1"/>
            <a:t>Odanın havalandırma </a:t>
          </a:r>
          <a:r>
            <a:rPr lang="tr-TR"/>
            <a:t>koşulları bulunmaktadır. </a:t>
          </a:r>
          <a:endParaRPr lang="en-US"/>
        </a:p>
      </dgm:t>
    </dgm:pt>
    <dgm:pt modelId="{457878B9-20B4-42CA-AC78-DDC0E11D51A4}" type="parTrans" cxnId="{01A0DF9C-89E7-4C25-8100-70566535CEC3}">
      <dgm:prSet/>
      <dgm:spPr/>
      <dgm:t>
        <a:bodyPr/>
        <a:lstStyle/>
        <a:p>
          <a:endParaRPr lang="en-US"/>
        </a:p>
      </dgm:t>
    </dgm:pt>
    <dgm:pt modelId="{AB02B846-5B18-4F8F-9F01-0B85DD39E9A5}" type="sibTrans" cxnId="{01A0DF9C-89E7-4C25-8100-70566535CEC3}">
      <dgm:prSet/>
      <dgm:spPr/>
      <dgm:t>
        <a:bodyPr/>
        <a:lstStyle/>
        <a:p>
          <a:endParaRPr lang="en-US"/>
        </a:p>
      </dgm:t>
    </dgm:pt>
    <dgm:pt modelId="{7B5A8C20-F09E-164E-B642-DC96C4DB2533}" type="pres">
      <dgm:prSet presAssocID="{8C2E3DEB-D327-492A-9F12-AD1AD6E7642A}" presName="Name0" presStyleCnt="0">
        <dgm:presLayoutVars>
          <dgm:dir/>
          <dgm:resizeHandles val="exact"/>
        </dgm:presLayoutVars>
      </dgm:prSet>
      <dgm:spPr/>
    </dgm:pt>
    <dgm:pt modelId="{0DD04B73-857E-8546-8BF3-2241A21C7B31}" type="pres">
      <dgm:prSet presAssocID="{E94FECCA-096D-4580-8E07-2B2780F417A8}" presName="node" presStyleLbl="node1" presStyleIdx="0" presStyleCnt="7">
        <dgm:presLayoutVars>
          <dgm:bulletEnabled val="1"/>
        </dgm:presLayoutVars>
      </dgm:prSet>
      <dgm:spPr/>
    </dgm:pt>
    <dgm:pt modelId="{5AE452A3-B306-5C4B-828C-BEC834794042}" type="pres">
      <dgm:prSet presAssocID="{C84C5247-6F07-4E9F-955A-2633ABD5D8D8}" presName="sibTrans" presStyleLbl="sibTrans1D1" presStyleIdx="0" presStyleCnt="6"/>
      <dgm:spPr/>
    </dgm:pt>
    <dgm:pt modelId="{FF4F6C9C-69EE-6641-AB9E-B31111F59598}" type="pres">
      <dgm:prSet presAssocID="{C84C5247-6F07-4E9F-955A-2633ABD5D8D8}" presName="connectorText" presStyleLbl="sibTrans1D1" presStyleIdx="0" presStyleCnt="6"/>
      <dgm:spPr/>
    </dgm:pt>
    <dgm:pt modelId="{3DF6FC0A-4E81-F34A-9F7F-C3DBEA6F9BC8}" type="pres">
      <dgm:prSet presAssocID="{81187F3A-B3FE-4347-81DE-1D6BE4EE97BB}" presName="node" presStyleLbl="node1" presStyleIdx="1" presStyleCnt="7">
        <dgm:presLayoutVars>
          <dgm:bulletEnabled val="1"/>
        </dgm:presLayoutVars>
      </dgm:prSet>
      <dgm:spPr/>
    </dgm:pt>
    <dgm:pt modelId="{BF07B8AE-6650-D34D-834F-580A22E8485D}" type="pres">
      <dgm:prSet presAssocID="{FDB6A8CC-08DC-471B-9B22-3A6BAA838835}" presName="sibTrans" presStyleLbl="sibTrans1D1" presStyleIdx="1" presStyleCnt="6"/>
      <dgm:spPr/>
    </dgm:pt>
    <dgm:pt modelId="{9F05FE60-8997-7F44-A28D-026D5765F8AA}" type="pres">
      <dgm:prSet presAssocID="{FDB6A8CC-08DC-471B-9B22-3A6BAA838835}" presName="connectorText" presStyleLbl="sibTrans1D1" presStyleIdx="1" presStyleCnt="6"/>
      <dgm:spPr/>
    </dgm:pt>
    <dgm:pt modelId="{159F43F7-06E6-8C46-B919-FF464F3A0416}" type="pres">
      <dgm:prSet presAssocID="{FAF6FA43-3635-4AEE-AE19-49534AE0A191}" presName="node" presStyleLbl="node1" presStyleIdx="2" presStyleCnt="7">
        <dgm:presLayoutVars>
          <dgm:bulletEnabled val="1"/>
        </dgm:presLayoutVars>
      </dgm:prSet>
      <dgm:spPr/>
    </dgm:pt>
    <dgm:pt modelId="{91B6D367-FCE6-CB45-A0D9-7C8E3CA93911}" type="pres">
      <dgm:prSet presAssocID="{2B20032E-1946-4CCB-BDAF-40EC026D2113}" presName="sibTrans" presStyleLbl="sibTrans1D1" presStyleIdx="2" presStyleCnt="6"/>
      <dgm:spPr/>
    </dgm:pt>
    <dgm:pt modelId="{4ECFD553-8F40-9C4F-B6AD-42BF3849EFB5}" type="pres">
      <dgm:prSet presAssocID="{2B20032E-1946-4CCB-BDAF-40EC026D2113}" presName="connectorText" presStyleLbl="sibTrans1D1" presStyleIdx="2" presStyleCnt="6"/>
      <dgm:spPr/>
    </dgm:pt>
    <dgm:pt modelId="{7A795B4F-134C-E54F-98E3-2D6C37EE54FD}" type="pres">
      <dgm:prSet presAssocID="{C7185A9A-B1D0-40D2-9658-D60B0D475BF2}" presName="node" presStyleLbl="node1" presStyleIdx="3" presStyleCnt="7">
        <dgm:presLayoutVars>
          <dgm:bulletEnabled val="1"/>
        </dgm:presLayoutVars>
      </dgm:prSet>
      <dgm:spPr/>
    </dgm:pt>
    <dgm:pt modelId="{A58E731D-6181-5347-9885-C5672BEDF80E}" type="pres">
      <dgm:prSet presAssocID="{4025B7F4-4CBF-4856-A728-5353B03593F8}" presName="sibTrans" presStyleLbl="sibTrans1D1" presStyleIdx="3" presStyleCnt="6"/>
      <dgm:spPr/>
    </dgm:pt>
    <dgm:pt modelId="{CCD08BD1-C279-9E49-AD63-82992BECF616}" type="pres">
      <dgm:prSet presAssocID="{4025B7F4-4CBF-4856-A728-5353B03593F8}" presName="connectorText" presStyleLbl="sibTrans1D1" presStyleIdx="3" presStyleCnt="6"/>
      <dgm:spPr/>
    </dgm:pt>
    <dgm:pt modelId="{14C050B2-3B9F-FE4F-86EA-D25AA0C88FFA}" type="pres">
      <dgm:prSet presAssocID="{7153B26B-F5E5-4B43-BADD-A43FDBD7FB32}" presName="node" presStyleLbl="node1" presStyleIdx="4" presStyleCnt="7">
        <dgm:presLayoutVars>
          <dgm:bulletEnabled val="1"/>
        </dgm:presLayoutVars>
      </dgm:prSet>
      <dgm:spPr/>
    </dgm:pt>
    <dgm:pt modelId="{9DAD3EB6-CA3D-9F4E-96D4-9DA645F63160}" type="pres">
      <dgm:prSet presAssocID="{B22A6C57-3C4D-45E3-942E-709C3439C1CD}" presName="sibTrans" presStyleLbl="sibTrans1D1" presStyleIdx="4" presStyleCnt="6"/>
      <dgm:spPr/>
    </dgm:pt>
    <dgm:pt modelId="{C77F82E5-D623-CA4A-9551-A83F6CD33CA2}" type="pres">
      <dgm:prSet presAssocID="{B22A6C57-3C4D-45E3-942E-709C3439C1CD}" presName="connectorText" presStyleLbl="sibTrans1D1" presStyleIdx="4" presStyleCnt="6"/>
      <dgm:spPr/>
    </dgm:pt>
    <dgm:pt modelId="{EA87DBBE-E753-3C44-8A98-076F2096103F}" type="pres">
      <dgm:prSet presAssocID="{A9CA8AE9-EE9F-4622-8CEF-97E795575272}" presName="node" presStyleLbl="node1" presStyleIdx="5" presStyleCnt="7">
        <dgm:presLayoutVars>
          <dgm:bulletEnabled val="1"/>
        </dgm:presLayoutVars>
      </dgm:prSet>
      <dgm:spPr/>
    </dgm:pt>
    <dgm:pt modelId="{113A58F1-0EEF-7244-AA01-4AF337DFD65C}" type="pres">
      <dgm:prSet presAssocID="{054C1F3F-C41C-4224-B131-464F8799FD16}" presName="sibTrans" presStyleLbl="sibTrans1D1" presStyleIdx="5" presStyleCnt="6"/>
      <dgm:spPr/>
    </dgm:pt>
    <dgm:pt modelId="{29366287-1980-9E4F-A7EB-DCD1D265C265}" type="pres">
      <dgm:prSet presAssocID="{054C1F3F-C41C-4224-B131-464F8799FD16}" presName="connectorText" presStyleLbl="sibTrans1D1" presStyleIdx="5" presStyleCnt="6"/>
      <dgm:spPr/>
    </dgm:pt>
    <dgm:pt modelId="{FCF001A9-BCA6-D343-9651-1ED7B36DDC97}" type="pres">
      <dgm:prSet presAssocID="{C4A1AAF9-728E-4743-AB49-062A60C49001}" presName="node" presStyleLbl="node1" presStyleIdx="6" presStyleCnt="7">
        <dgm:presLayoutVars>
          <dgm:bulletEnabled val="1"/>
        </dgm:presLayoutVars>
      </dgm:prSet>
      <dgm:spPr/>
    </dgm:pt>
  </dgm:ptLst>
  <dgm:cxnLst>
    <dgm:cxn modelId="{53D08005-8F0E-EA4A-849A-B9A586C64E5D}" type="presOf" srcId="{2B20032E-1946-4CCB-BDAF-40EC026D2113}" destId="{91B6D367-FCE6-CB45-A0D9-7C8E3CA93911}" srcOrd="0" destOrd="0" presId="urn:microsoft.com/office/officeart/2016/7/layout/RepeatingBendingProcessNew"/>
    <dgm:cxn modelId="{F450D509-E96D-8B45-A2A2-60D7A6BC3B5C}" type="presOf" srcId="{054C1F3F-C41C-4224-B131-464F8799FD16}" destId="{113A58F1-0EEF-7244-AA01-4AF337DFD65C}" srcOrd="0" destOrd="0" presId="urn:microsoft.com/office/officeart/2016/7/layout/RepeatingBendingProcessNew"/>
    <dgm:cxn modelId="{332A4C15-A78F-0848-8D60-CC6D5D6BA006}" type="presOf" srcId="{C84C5247-6F07-4E9F-955A-2633ABD5D8D8}" destId="{FF4F6C9C-69EE-6641-AB9E-B31111F59598}" srcOrd="1" destOrd="0" presId="urn:microsoft.com/office/officeart/2016/7/layout/RepeatingBendingProcessNew"/>
    <dgm:cxn modelId="{BA7D621A-F848-9645-9FC7-BC46CD3260EF}" type="presOf" srcId="{7153B26B-F5E5-4B43-BADD-A43FDBD7FB32}" destId="{14C050B2-3B9F-FE4F-86EA-D25AA0C88FFA}" srcOrd="0" destOrd="0" presId="urn:microsoft.com/office/officeart/2016/7/layout/RepeatingBendingProcessNew"/>
    <dgm:cxn modelId="{0C330721-D8CA-7147-90BB-88D593C798E1}" type="presOf" srcId="{2B20032E-1946-4CCB-BDAF-40EC026D2113}" destId="{4ECFD553-8F40-9C4F-B6AD-42BF3849EFB5}" srcOrd="1" destOrd="0" presId="urn:microsoft.com/office/officeart/2016/7/layout/RepeatingBendingProcessNew"/>
    <dgm:cxn modelId="{E06A9B29-F143-9A4A-9643-D3F8F64BF598}" type="presOf" srcId="{FDB6A8CC-08DC-471B-9B22-3A6BAA838835}" destId="{9F05FE60-8997-7F44-A28D-026D5765F8AA}" srcOrd="1" destOrd="0" presId="urn:microsoft.com/office/officeart/2016/7/layout/RepeatingBendingProcessNew"/>
    <dgm:cxn modelId="{590EE539-84E6-F747-9EA0-FE1F7FD0E758}" type="presOf" srcId="{B22A6C57-3C4D-45E3-942E-709C3439C1CD}" destId="{C77F82E5-D623-CA4A-9551-A83F6CD33CA2}" srcOrd="1" destOrd="0" presId="urn:microsoft.com/office/officeart/2016/7/layout/RepeatingBendingProcessNew"/>
    <dgm:cxn modelId="{9047204F-A299-B244-9544-CBB454486DBD}" type="presOf" srcId="{4025B7F4-4CBF-4856-A728-5353B03593F8}" destId="{A58E731D-6181-5347-9885-C5672BEDF80E}" srcOrd="0" destOrd="0" presId="urn:microsoft.com/office/officeart/2016/7/layout/RepeatingBendingProcessNew"/>
    <dgm:cxn modelId="{B4796252-3487-4CBD-97E7-086B7926AE88}" srcId="{8C2E3DEB-D327-492A-9F12-AD1AD6E7642A}" destId="{FAF6FA43-3635-4AEE-AE19-49534AE0A191}" srcOrd="2" destOrd="0" parTransId="{2CDCED1A-99D3-4C64-BE54-9DA4C3B4055F}" sibTransId="{2B20032E-1946-4CCB-BDAF-40EC026D2113}"/>
    <dgm:cxn modelId="{0826D353-962D-4E13-AC78-5F317033B33F}" srcId="{8C2E3DEB-D327-492A-9F12-AD1AD6E7642A}" destId="{A9CA8AE9-EE9F-4622-8CEF-97E795575272}" srcOrd="5" destOrd="0" parTransId="{DBAF0ED3-3978-45B9-AF88-43270CFF50C8}" sibTransId="{054C1F3F-C41C-4224-B131-464F8799FD16}"/>
    <dgm:cxn modelId="{4A5DBB55-A333-9C4A-A7DC-EF11D0F863A7}" type="presOf" srcId="{FAF6FA43-3635-4AEE-AE19-49534AE0A191}" destId="{159F43F7-06E6-8C46-B919-FF464F3A0416}" srcOrd="0" destOrd="0" presId="urn:microsoft.com/office/officeart/2016/7/layout/RepeatingBendingProcessNew"/>
    <dgm:cxn modelId="{0894795C-B57D-4C98-9E26-4A6CE2980022}" srcId="{8C2E3DEB-D327-492A-9F12-AD1AD6E7642A}" destId="{7153B26B-F5E5-4B43-BADD-A43FDBD7FB32}" srcOrd="4" destOrd="0" parTransId="{5DE4B647-E7D3-475B-A56C-A4FB94458A5D}" sibTransId="{B22A6C57-3C4D-45E3-942E-709C3439C1CD}"/>
    <dgm:cxn modelId="{4EB7BD74-FC9B-9A4A-827C-E4797CABDBAD}" type="presOf" srcId="{81187F3A-B3FE-4347-81DE-1D6BE4EE97BB}" destId="{3DF6FC0A-4E81-F34A-9F7F-C3DBEA6F9BC8}" srcOrd="0" destOrd="0" presId="urn:microsoft.com/office/officeart/2016/7/layout/RepeatingBendingProcessNew"/>
    <dgm:cxn modelId="{BA547283-4643-744A-9626-20D1B1E70A8B}" type="presOf" srcId="{C7185A9A-B1D0-40D2-9658-D60B0D475BF2}" destId="{7A795B4F-134C-E54F-98E3-2D6C37EE54FD}" srcOrd="0" destOrd="0" presId="urn:microsoft.com/office/officeart/2016/7/layout/RepeatingBendingProcessNew"/>
    <dgm:cxn modelId="{AE3F3294-1E92-6247-A1D8-40840FC562BC}" type="presOf" srcId="{C84C5247-6F07-4E9F-955A-2633ABD5D8D8}" destId="{5AE452A3-B306-5C4B-828C-BEC834794042}" srcOrd="0" destOrd="0" presId="urn:microsoft.com/office/officeart/2016/7/layout/RepeatingBendingProcessNew"/>
    <dgm:cxn modelId="{01A0DF9C-89E7-4C25-8100-70566535CEC3}" srcId="{8C2E3DEB-D327-492A-9F12-AD1AD6E7642A}" destId="{C4A1AAF9-728E-4743-AB49-062A60C49001}" srcOrd="6" destOrd="0" parTransId="{457878B9-20B4-42CA-AC78-DDC0E11D51A4}" sibTransId="{AB02B846-5B18-4F8F-9F01-0B85DD39E9A5}"/>
    <dgm:cxn modelId="{52A8DAA0-8CD6-684C-9E12-BAD7E3AC1E90}" type="presOf" srcId="{054C1F3F-C41C-4224-B131-464F8799FD16}" destId="{29366287-1980-9E4F-A7EB-DCD1D265C265}" srcOrd="1" destOrd="0" presId="urn:microsoft.com/office/officeart/2016/7/layout/RepeatingBendingProcessNew"/>
    <dgm:cxn modelId="{0CD952AC-4A5A-3F48-8FBE-FC3B4801FF4C}" type="presOf" srcId="{8C2E3DEB-D327-492A-9F12-AD1AD6E7642A}" destId="{7B5A8C20-F09E-164E-B642-DC96C4DB2533}" srcOrd="0" destOrd="0" presId="urn:microsoft.com/office/officeart/2016/7/layout/RepeatingBendingProcessNew"/>
    <dgm:cxn modelId="{28F2CAAE-2F55-446B-BA4F-1D162B8C6D3F}" srcId="{8C2E3DEB-D327-492A-9F12-AD1AD6E7642A}" destId="{81187F3A-B3FE-4347-81DE-1D6BE4EE97BB}" srcOrd="1" destOrd="0" parTransId="{EFEBD7AE-FA8A-424C-8757-FE6EB4625E01}" sibTransId="{FDB6A8CC-08DC-471B-9B22-3A6BAA838835}"/>
    <dgm:cxn modelId="{46C2DAC0-A6E2-BF44-9B00-CB29D74AF633}" type="presOf" srcId="{E94FECCA-096D-4580-8E07-2B2780F417A8}" destId="{0DD04B73-857E-8546-8BF3-2241A21C7B31}" srcOrd="0" destOrd="0" presId="urn:microsoft.com/office/officeart/2016/7/layout/RepeatingBendingProcessNew"/>
    <dgm:cxn modelId="{5C22C7CA-5775-5E43-979D-EAC50EAABE6A}" type="presOf" srcId="{4025B7F4-4CBF-4856-A728-5353B03593F8}" destId="{CCD08BD1-C279-9E49-AD63-82992BECF616}" srcOrd="1" destOrd="0" presId="urn:microsoft.com/office/officeart/2016/7/layout/RepeatingBendingProcessNew"/>
    <dgm:cxn modelId="{D52280CD-BB01-FF43-BAEF-0D26C0CDCD44}" type="presOf" srcId="{FDB6A8CC-08DC-471B-9B22-3A6BAA838835}" destId="{BF07B8AE-6650-D34D-834F-580A22E8485D}" srcOrd="0" destOrd="0" presId="urn:microsoft.com/office/officeart/2016/7/layout/RepeatingBendingProcessNew"/>
    <dgm:cxn modelId="{8663E3D6-B410-40BA-BB01-FC35BFB40254}" srcId="{8C2E3DEB-D327-492A-9F12-AD1AD6E7642A}" destId="{E94FECCA-096D-4580-8E07-2B2780F417A8}" srcOrd="0" destOrd="0" parTransId="{0625C374-20F5-4CF0-9997-18F0B214FA56}" sibTransId="{C84C5247-6F07-4E9F-955A-2633ABD5D8D8}"/>
    <dgm:cxn modelId="{1E856AFD-5734-B443-A595-4E673F3FA37E}" type="presOf" srcId="{A9CA8AE9-EE9F-4622-8CEF-97E795575272}" destId="{EA87DBBE-E753-3C44-8A98-076F2096103F}" srcOrd="0" destOrd="0" presId="urn:microsoft.com/office/officeart/2016/7/layout/RepeatingBendingProcessNew"/>
    <dgm:cxn modelId="{B29678FD-FBDF-45D5-B9B7-90FFB3E1C787}" srcId="{8C2E3DEB-D327-492A-9F12-AD1AD6E7642A}" destId="{C7185A9A-B1D0-40D2-9658-D60B0D475BF2}" srcOrd="3" destOrd="0" parTransId="{E0CFA181-82CD-4527-859A-3BA0DEA89BBE}" sibTransId="{4025B7F4-4CBF-4856-A728-5353B03593F8}"/>
    <dgm:cxn modelId="{36DBFEFE-D3A0-984C-8D0F-1E85AB4305CB}" type="presOf" srcId="{C4A1AAF9-728E-4743-AB49-062A60C49001}" destId="{FCF001A9-BCA6-D343-9651-1ED7B36DDC97}" srcOrd="0" destOrd="0" presId="urn:microsoft.com/office/officeart/2016/7/layout/RepeatingBendingProcessNew"/>
    <dgm:cxn modelId="{7E2E7AFF-71C7-2447-B905-CF6CAE42DF03}" type="presOf" srcId="{B22A6C57-3C4D-45E3-942E-709C3439C1CD}" destId="{9DAD3EB6-CA3D-9F4E-96D4-9DA645F63160}" srcOrd="0" destOrd="0" presId="urn:microsoft.com/office/officeart/2016/7/layout/RepeatingBendingProcessNew"/>
    <dgm:cxn modelId="{447F8DBB-22BB-B34A-AB46-D555DDEB3489}" type="presParOf" srcId="{7B5A8C20-F09E-164E-B642-DC96C4DB2533}" destId="{0DD04B73-857E-8546-8BF3-2241A21C7B31}" srcOrd="0" destOrd="0" presId="urn:microsoft.com/office/officeart/2016/7/layout/RepeatingBendingProcessNew"/>
    <dgm:cxn modelId="{152FC2C9-5450-C442-A956-93CE6DC6017C}" type="presParOf" srcId="{7B5A8C20-F09E-164E-B642-DC96C4DB2533}" destId="{5AE452A3-B306-5C4B-828C-BEC834794042}" srcOrd="1" destOrd="0" presId="urn:microsoft.com/office/officeart/2016/7/layout/RepeatingBendingProcessNew"/>
    <dgm:cxn modelId="{C446A1B8-E82D-5A4A-881D-34BC029559E0}" type="presParOf" srcId="{5AE452A3-B306-5C4B-828C-BEC834794042}" destId="{FF4F6C9C-69EE-6641-AB9E-B31111F59598}" srcOrd="0" destOrd="0" presId="urn:microsoft.com/office/officeart/2016/7/layout/RepeatingBendingProcessNew"/>
    <dgm:cxn modelId="{970ADD83-FED6-BD49-BC58-8279E9E557D5}" type="presParOf" srcId="{7B5A8C20-F09E-164E-B642-DC96C4DB2533}" destId="{3DF6FC0A-4E81-F34A-9F7F-C3DBEA6F9BC8}" srcOrd="2" destOrd="0" presId="urn:microsoft.com/office/officeart/2016/7/layout/RepeatingBendingProcessNew"/>
    <dgm:cxn modelId="{8B0B146F-DB98-7D4B-AD9C-9F95FBDCB547}" type="presParOf" srcId="{7B5A8C20-F09E-164E-B642-DC96C4DB2533}" destId="{BF07B8AE-6650-D34D-834F-580A22E8485D}" srcOrd="3" destOrd="0" presId="urn:microsoft.com/office/officeart/2016/7/layout/RepeatingBendingProcessNew"/>
    <dgm:cxn modelId="{DC62C876-91C8-0E41-A36D-3B7AE8BB1C08}" type="presParOf" srcId="{BF07B8AE-6650-D34D-834F-580A22E8485D}" destId="{9F05FE60-8997-7F44-A28D-026D5765F8AA}" srcOrd="0" destOrd="0" presId="urn:microsoft.com/office/officeart/2016/7/layout/RepeatingBendingProcessNew"/>
    <dgm:cxn modelId="{0690E37C-B609-BC41-853E-58CDAB766159}" type="presParOf" srcId="{7B5A8C20-F09E-164E-B642-DC96C4DB2533}" destId="{159F43F7-06E6-8C46-B919-FF464F3A0416}" srcOrd="4" destOrd="0" presId="urn:microsoft.com/office/officeart/2016/7/layout/RepeatingBendingProcessNew"/>
    <dgm:cxn modelId="{0B9ADC40-F038-7041-8AD1-79EB139C7893}" type="presParOf" srcId="{7B5A8C20-F09E-164E-B642-DC96C4DB2533}" destId="{91B6D367-FCE6-CB45-A0D9-7C8E3CA93911}" srcOrd="5" destOrd="0" presId="urn:microsoft.com/office/officeart/2016/7/layout/RepeatingBendingProcessNew"/>
    <dgm:cxn modelId="{A92D2AD5-74FF-0542-9FD2-9AA479CA1FB8}" type="presParOf" srcId="{91B6D367-FCE6-CB45-A0D9-7C8E3CA93911}" destId="{4ECFD553-8F40-9C4F-B6AD-42BF3849EFB5}" srcOrd="0" destOrd="0" presId="urn:microsoft.com/office/officeart/2016/7/layout/RepeatingBendingProcessNew"/>
    <dgm:cxn modelId="{953A646A-310A-A740-918A-709CCE713EDB}" type="presParOf" srcId="{7B5A8C20-F09E-164E-B642-DC96C4DB2533}" destId="{7A795B4F-134C-E54F-98E3-2D6C37EE54FD}" srcOrd="6" destOrd="0" presId="urn:microsoft.com/office/officeart/2016/7/layout/RepeatingBendingProcessNew"/>
    <dgm:cxn modelId="{0CA21BD6-B129-EF45-8F3A-28253203E1E5}" type="presParOf" srcId="{7B5A8C20-F09E-164E-B642-DC96C4DB2533}" destId="{A58E731D-6181-5347-9885-C5672BEDF80E}" srcOrd="7" destOrd="0" presId="urn:microsoft.com/office/officeart/2016/7/layout/RepeatingBendingProcessNew"/>
    <dgm:cxn modelId="{29A57BE3-49E5-C64F-B7EF-0BCBA3EB9A4D}" type="presParOf" srcId="{A58E731D-6181-5347-9885-C5672BEDF80E}" destId="{CCD08BD1-C279-9E49-AD63-82992BECF616}" srcOrd="0" destOrd="0" presId="urn:microsoft.com/office/officeart/2016/7/layout/RepeatingBendingProcessNew"/>
    <dgm:cxn modelId="{1AF7FD4B-E27C-5747-BD77-84D67951FF53}" type="presParOf" srcId="{7B5A8C20-F09E-164E-B642-DC96C4DB2533}" destId="{14C050B2-3B9F-FE4F-86EA-D25AA0C88FFA}" srcOrd="8" destOrd="0" presId="urn:microsoft.com/office/officeart/2016/7/layout/RepeatingBendingProcessNew"/>
    <dgm:cxn modelId="{3DBA3BE9-B6B4-E547-B5ED-BC11BD2221C0}" type="presParOf" srcId="{7B5A8C20-F09E-164E-B642-DC96C4DB2533}" destId="{9DAD3EB6-CA3D-9F4E-96D4-9DA645F63160}" srcOrd="9" destOrd="0" presId="urn:microsoft.com/office/officeart/2016/7/layout/RepeatingBendingProcessNew"/>
    <dgm:cxn modelId="{533E5019-08EA-0442-B432-8E14E3CF4073}" type="presParOf" srcId="{9DAD3EB6-CA3D-9F4E-96D4-9DA645F63160}" destId="{C77F82E5-D623-CA4A-9551-A83F6CD33CA2}" srcOrd="0" destOrd="0" presId="urn:microsoft.com/office/officeart/2016/7/layout/RepeatingBendingProcessNew"/>
    <dgm:cxn modelId="{FAB0A9E3-A496-A745-B229-A4F2F72DADD8}" type="presParOf" srcId="{7B5A8C20-F09E-164E-B642-DC96C4DB2533}" destId="{EA87DBBE-E753-3C44-8A98-076F2096103F}" srcOrd="10" destOrd="0" presId="urn:microsoft.com/office/officeart/2016/7/layout/RepeatingBendingProcessNew"/>
    <dgm:cxn modelId="{B7C8245D-7C99-8046-9F3B-4054F40F4117}" type="presParOf" srcId="{7B5A8C20-F09E-164E-B642-DC96C4DB2533}" destId="{113A58F1-0EEF-7244-AA01-4AF337DFD65C}" srcOrd="11" destOrd="0" presId="urn:microsoft.com/office/officeart/2016/7/layout/RepeatingBendingProcessNew"/>
    <dgm:cxn modelId="{6CF6685B-F0A7-6741-ADA1-AA56460C5439}" type="presParOf" srcId="{113A58F1-0EEF-7244-AA01-4AF337DFD65C}" destId="{29366287-1980-9E4F-A7EB-DCD1D265C265}" srcOrd="0" destOrd="0" presId="urn:microsoft.com/office/officeart/2016/7/layout/RepeatingBendingProcessNew"/>
    <dgm:cxn modelId="{7E31585A-9D0A-AD47-98AB-058C4B89E3FB}" type="presParOf" srcId="{7B5A8C20-F09E-164E-B642-DC96C4DB2533}" destId="{FCF001A9-BCA6-D343-9651-1ED7B36DDC97}" srcOrd="1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A3531AA-5330-4CFB-9791-8D2B48694369}"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DF08A97D-8662-409D-94B1-D272D7DB060B}">
      <dgm:prSet/>
      <dgm:spPr/>
      <dgm:t>
        <a:bodyPr/>
        <a:lstStyle/>
        <a:p>
          <a:r>
            <a:rPr lang="tr-TR"/>
            <a:t>Önemli koşullardan biri de </a:t>
          </a:r>
          <a:r>
            <a:rPr lang="tr-TR" b="1"/>
            <a:t>gürültüden mutlaka uzak olmalarıdır. </a:t>
          </a:r>
          <a:r>
            <a:rPr lang="tr-TR"/>
            <a:t>Özellikle gebe ve yeni doğurmuş hayvanlar gürültüden rahatsız olup yavrularına zarar verebilirler. </a:t>
          </a:r>
          <a:endParaRPr lang="en-US"/>
        </a:p>
      </dgm:t>
    </dgm:pt>
    <dgm:pt modelId="{50EE93A1-6C7B-4E92-8F11-C5F6FBAD23CB}" type="parTrans" cxnId="{AFFCD0C2-165D-445C-B4E5-A84C7586A51D}">
      <dgm:prSet/>
      <dgm:spPr/>
      <dgm:t>
        <a:bodyPr/>
        <a:lstStyle/>
        <a:p>
          <a:endParaRPr lang="en-US"/>
        </a:p>
      </dgm:t>
    </dgm:pt>
    <dgm:pt modelId="{E61DA258-A768-4285-9570-A4C0AF700649}" type="sibTrans" cxnId="{AFFCD0C2-165D-445C-B4E5-A84C7586A51D}">
      <dgm:prSet/>
      <dgm:spPr/>
      <dgm:t>
        <a:bodyPr/>
        <a:lstStyle/>
        <a:p>
          <a:endParaRPr lang="en-US"/>
        </a:p>
      </dgm:t>
    </dgm:pt>
    <dgm:pt modelId="{607A6AA7-71BD-4E26-A959-61FFA6566AFD}">
      <dgm:prSet/>
      <dgm:spPr/>
      <dgm:t>
        <a:bodyPr/>
        <a:lstStyle/>
        <a:p>
          <a:r>
            <a:rPr lang="tr-TR"/>
            <a:t>Gürültünün oluşturacağı stres faktörleri de deney sonuçlarımızı olumsuz yönde etkileyebilir. </a:t>
          </a:r>
          <a:endParaRPr lang="en-US"/>
        </a:p>
      </dgm:t>
    </dgm:pt>
    <dgm:pt modelId="{9320D443-5759-4533-BC5B-8956BA52C915}" type="parTrans" cxnId="{1E89D732-57D8-45DD-822E-1F419867D9D2}">
      <dgm:prSet/>
      <dgm:spPr/>
      <dgm:t>
        <a:bodyPr/>
        <a:lstStyle/>
        <a:p>
          <a:endParaRPr lang="en-US"/>
        </a:p>
      </dgm:t>
    </dgm:pt>
    <dgm:pt modelId="{F9879099-2D41-4C52-832F-0FC96AE626D9}" type="sibTrans" cxnId="{1E89D732-57D8-45DD-822E-1F419867D9D2}">
      <dgm:prSet/>
      <dgm:spPr/>
      <dgm:t>
        <a:bodyPr/>
        <a:lstStyle/>
        <a:p>
          <a:endParaRPr lang="en-US"/>
        </a:p>
      </dgm:t>
    </dgm:pt>
    <dgm:pt modelId="{3C94183E-D275-EC44-BA63-C6223F332F87}" type="pres">
      <dgm:prSet presAssocID="{5A3531AA-5330-4CFB-9791-8D2B48694369}" presName="hierChild1" presStyleCnt="0">
        <dgm:presLayoutVars>
          <dgm:chPref val="1"/>
          <dgm:dir/>
          <dgm:animOne val="branch"/>
          <dgm:animLvl val="lvl"/>
          <dgm:resizeHandles/>
        </dgm:presLayoutVars>
      </dgm:prSet>
      <dgm:spPr/>
    </dgm:pt>
    <dgm:pt modelId="{58DDF0C9-E2B0-824C-B451-59B1DA3E2F66}" type="pres">
      <dgm:prSet presAssocID="{DF08A97D-8662-409D-94B1-D272D7DB060B}" presName="hierRoot1" presStyleCnt="0"/>
      <dgm:spPr/>
    </dgm:pt>
    <dgm:pt modelId="{11F55DE3-26E5-6345-A28E-6F25F69A3B2B}" type="pres">
      <dgm:prSet presAssocID="{DF08A97D-8662-409D-94B1-D272D7DB060B}" presName="composite" presStyleCnt="0"/>
      <dgm:spPr/>
    </dgm:pt>
    <dgm:pt modelId="{892C1442-D214-0D4F-BDED-448063039CB0}" type="pres">
      <dgm:prSet presAssocID="{DF08A97D-8662-409D-94B1-D272D7DB060B}" presName="background" presStyleLbl="node0" presStyleIdx="0" presStyleCnt="2"/>
      <dgm:spPr/>
    </dgm:pt>
    <dgm:pt modelId="{10DB2EC0-6470-084F-9733-9861BFB05878}" type="pres">
      <dgm:prSet presAssocID="{DF08A97D-8662-409D-94B1-D272D7DB060B}" presName="text" presStyleLbl="fgAcc0" presStyleIdx="0" presStyleCnt="2">
        <dgm:presLayoutVars>
          <dgm:chPref val="3"/>
        </dgm:presLayoutVars>
      </dgm:prSet>
      <dgm:spPr/>
    </dgm:pt>
    <dgm:pt modelId="{0CE0DD96-4430-D946-8FC8-7A2BF48F1ECC}" type="pres">
      <dgm:prSet presAssocID="{DF08A97D-8662-409D-94B1-D272D7DB060B}" presName="hierChild2" presStyleCnt="0"/>
      <dgm:spPr/>
    </dgm:pt>
    <dgm:pt modelId="{F530D725-8948-9442-AF28-FBEBF85035FC}" type="pres">
      <dgm:prSet presAssocID="{607A6AA7-71BD-4E26-A959-61FFA6566AFD}" presName="hierRoot1" presStyleCnt="0"/>
      <dgm:spPr/>
    </dgm:pt>
    <dgm:pt modelId="{C25A3B21-5883-E141-B37A-1B2E2D4E164F}" type="pres">
      <dgm:prSet presAssocID="{607A6AA7-71BD-4E26-A959-61FFA6566AFD}" presName="composite" presStyleCnt="0"/>
      <dgm:spPr/>
    </dgm:pt>
    <dgm:pt modelId="{5701280B-18CE-E747-A002-2B4A2F91E7FF}" type="pres">
      <dgm:prSet presAssocID="{607A6AA7-71BD-4E26-A959-61FFA6566AFD}" presName="background" presStyleLbl="node0" presStyleIdx="1" presStyleCnt="2"/>
      <dgm:spPr/>
    </dgm:pt>
    <dgm:pt modelId="{253C1F7B-C031-5A43-8F67-5B2E4EFBEDC7}" type="pres">
      <dgm:prSet presAssocID="{607A6AA7-71BD-4E26-A959-61FFA6566AFD}" presName="text" presStyleLbl="fgAcc0" presStyleIdx="1" presStyleCnt="2">
        <dgm:presLayoutVars>
          <dgm:chPref val="3"/>
        </dgm:presLayoutVars>
      </dgm:prSet>
      <dgm:spPr/>
    </dgm:pt>
    <dgm:pt modelId="{A6699054-A62E-7A48-8290-54982A545612}" type="pres">
      <dgm:prSet presAssocID="{607A6AA7-71BD-4E26-A959-61FFA6566AFD}" presName="hierChild2" presStyleCnt="0"/>
      <dgm:spPr/>
    </dgm:pt>
  </dgm:ptLst>
  <dgm:cxnLst>
    <dgm:cxn modelId="{1E89D732-57D8-45DD-822E-1F419867D9D2}" srcId="{5A3531AA-5330-4CFB-9791-8D2B48694369}" destId="{607A6AA7-71BD-4E26-A959-61FFA6566AFD}" srcOrd="1" destOrd="0" parTransId="{9320D443-5759-4533-BC5B-8956BA52C915}" sibTransId="{F9879099-2D41-4C52-832F-0FC96AE626D9}"/>
    <dgm:cxn modelId="{90D66B69-79CA-7545-85F7-59B1E11FDC72}" type="presOf" srcId="{5A3531AA-5330-4CFB-9791-8D2B48694369}" destId="{3C94183E-D275-EC44-BA63-C6223F332F87}" srcOrd="0" destOrd="0" presId="urn:microsoft.com/office/officeart/2005/8/layout/hierarchy1"/>
    <dgm:cxn modelId="{5135C783-B10B-0A48-A8AF-90C394095A7D}" type="presOf" srcId="{DF08A97D-8662-409D-94B1-D272D7DB060B}" destId="{10DB2EC0-6470-084F-9733-9861BFB05878}" srcOrd="0" destOrd="0" presId="urn:microsoft.com/office/officeart/2005/8/layout/hierarchy1"/>
    <dgm:cxn modelId="{52E836B6-E7CF-1743-92E1-0A0B4907EA5E}" type="presOf" srcId="{607A6AA7-71BD-4E26-A959-61FFA6566AFD}" destId="{253C1F7B-C031-5A43-8F67-5B2E4EFBEDC7}" srcOrd="0" destOrd="0" presId="urn:microsoft.com/office/officeart/2005/8/layout/hierarchy1"/>
    <dgm:cxn modelId="{AFFCD0C2-165D-445C-B4E5-A84C7586A51D}" srcId="{5A3531AA-5330-4CFB-9791-8D2B48694369}" destId="{DF08A97D-8662-409D-94B1-D272D7DB060B}" srcOrd="0" destOrd="0" parTransId="{50EE93A1-6C7B-4E92-8F11-C5F6FBAD23CB}" sibTransId="{E61DA258-A768-4285-9570-A4C0AF700649}"/>
    <dgm:cxn modelId="{E5209487-A665-D642-BF6B-4187180CAB4A}" type="presParOf" srcId="{3C94183E-D275-EC44-BA63-C6223F332F87}" destId="{58DDF0C9-E2B0-824C-B451-59B1DA3E2F66}" srcOrd="0" destOrd="0" presId="urn:microsoft.com/office/officeart/2005/8/layout/hierarchy1"/>
    <dgm:cxn modelId="{8F2FA255-329A-1844-9AE8-3D41867D6B47}" type="presParOf" srcId="{58DDF0C9-E2B0-824C-B451-59B1DA3E2F66}" destId="{11F55DE3-26E5-6345-A28E-6F25F69A3B2B}" srcOrd="0" destOrd="0" presId="urn:microsoft.com/office/officeart/2005/8/layout/hierarchy1"/>
    <dgm:cxn modelId="{21C169AB-2456-8042-A794-45DFA1034C4B}" type="presParOf" srcId="{11F55DE3-26E5-6345-A28E-6F25F69A3B2B}" destId="{892C1442-D214-0D4F-BDED-448063039CB0}" srcOrd="0" destOrd="0" presId="urn:microsoft.com/office/officeart/2005/8/layout/hierarchy1"/>
    <dgm:cxn modelId="{CC692443-BEC2-584C-B5FD-173DC214F5A2}" type="presParOf" srcId="{11F55DE3-26E5-6345-A28E-6F25F69A3B2B}" destId="{10DB2EC0-6470-084F-9733-9861BFB05878}" srcOrd="1" destOrd="0" presId="urn:microsoft.com/office/officeart/2005/8/layout/hierarchy1"/>
    <dgm:cxn modelId="{158794CE-B534-8E40-A3E2-5F4110B84E8D}" type="presParOf" srcId="{58DDF0C9-E2B0-824C-B451-59B1DA3E2F66}" destId="{0CE0DD96-4430-D946-8FC8-7A2BF48F1ECC}" srcOrd="1" destOrd="0" presId="urn:microsoft.com/office/officeart/2005/8/layout/hierarchy1"/>
    <dgm:cxn modelId="{E5B2E864-7568-BC4A-97B6-1246A65A178E}" type="presParOf" srcId="{3C94183E-D275-EC44-BA63-C6223F332F87}" destId="{F530D725-8948-9442-AF28-FBEBF85035FC}" srcOrd="1" destOrd="0" presId="urn:microsoft.com/office/officeart/2005/8/layout/hierarchy1"/>
    <dgm:cxn modelId="{09A0D6B3-F2ED-FC4C-A4C5-B2B604B89B97}" type="presParOf" srcId="{F530D725-8948-9442-AF28-FBEBF85035FC}" destId="{C25A3B21-5883-E141-B37A-1B2E2D4E164F}" srcOrd="0" destOrd="0" presId="urn:microsoft.com/office/officeart/2005/8/layout/hierarchy1"/>
    <dgm:cxn modelId="{E4111464-8F92-D44A-8611-97EBAAD36ADF}" type="presParOf" srcId="{C25A3B21-5883-E141-B37A-1B2E2D4E164F}" destId="{5701280B-18CE-E747-A002-2B4A2F91E7FF}" srcOrd="0" destOrd="0" presId="urn:microsoft.com/office/officeart/2005/8/layout/hierarchy1"/>
    <dgm:cxn modelId="{8A7F2CF8-A883-D140-847B-6667F1121A6A}" type="presParOf" srcId="{C25A3B21-5883-E141-B37A-1B2E2D4E164F}" destId="{253C1F7B-C031-5A43-8F67-5B2E4EFBEDC7}" srcOrd="1" destOrd="0" presId="urn:microsoft.com/office/officeart/2005/8/layout/hierarchy1"/>
    <dgm:cxn modelId="{CE67941E-0190-DA4C-8373-573A65684986}" type="presParOf" srcId="{F530D725-8948-9442-AF28-FBEBF85035FC}" destId="{A6699054-A62E-7A48-8290-54982A54561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FD52F94-A5FF-460E-9540-CD94B5425EE1}" type="doc">
      <dgm:prSet loTypeId="urn:microsoft.com/office/officeart/2016/7/layout/BasicLinearProcessNumbered" loCatId="process" qsTypeId="urn:microsoft.com/office/officeart/2005/8/quickstyle/simple1" qsCatId="simple" csTypeId="urn:microsoft.com/office/officeart/2005/8/colors/colorful2" csCatId="colorful"/>
      <dgm:spPr/>
      <dgm:t>
        <a:bodyPr/>
        <a:lstStyle/>
        <a:p>
          <a:endParaRPr lang="en-US"/>
        </a:p>
      </dgm:t>
    </dgm:pt>
    <dgm:pt modelId="{6C3C4284-B5CF-48BE-A806-07F6A7536B1C}">
      <dgm:prSet/>
      <dgm:spPr/>
      <dgm:t>
        <a:bodyPr/>
        <a:lstStyle/>
        <a:p>
          <a:r>
            <a:rPr lang="tr-TR"/>
            <a:t>Gelişmiş omurgalı memeli hayvanlar yerine, sinir sistemi daha az gelişmiş omurgasız hayvanların kullanılması esasına dayanır. </a:t>
          </a:r>
          <a:endParaRPr lang="en-US"/>
        </a:p>
      </dgm:t>
    </dgm:pt>
    <dgm:pt modelId="{2AEE16A6-DAA9-4DBC-BFB2-49E4ED3C07F3}" type="parTrans" cxnId="{A929173D-7BFB-43EF-80A0-6FBB63C08317}">
      <dgm:prSet/>
      <dgm:spPr/>
      <dgm:t>
        <a:bodyPr/>
        <a:lstStyle/>
        <a:p>
          <a:endParaRPr lang="en-US"/>
        </a:p>
      </dgm:t>
    </dgm:pt>
    <dgm:pt modelId="{3AD45F06-D711-4FDC-8EC9-9F490C81F4E5}" type="sibTrans" cxnId="{A929173D-7BFB-43EF-80A0-6FBB63C08317}">
      <dgm:prSet phldrT="1" phldr="0"/>
      <dgm:spPr/>
      <dgm:t>
        <a:bodyPr/>
        <a:lstStyle/>
        <a:p>
          <a:r>
            <a:rPr lang="en-US"/>
            <a:t>1</a:t>
          </a:r>
        </a:p>
      </dgm:t>
    </dgm:pt>
    <dgm:pt modelId="{80357CD8-E4CE-4B08-8582-F3B54E262C30}">
      <dgm:prSet/>
      <dgm:spPr/>
      <dgm:t>
        <a:bodyPr/>
        <a:lstStyle/>
        <a:p>
          <a:r>
            <a:rPr lang="tr-TR"/>
            <a:t>Omurgasız hayvanlar arasında; sürüngenler, sölenterler, solucanlar, yumuşakçalar, eklembacaklılar ve derisidikenliler sayılabilir. </a:t>
          </a:r>
          <a:endParaRPr lang="en-US"/>
        </a:p>
      </dgm:t>
    </dgm:pt>
    <dgm:pt modelId="{5DBCF94C-5C6B-4A5D-AA36-5B244409D84D}" type="parTrans" cxnId="{37DFB30F-4F1B-4D27-81A7-514723CB77EF}">
      <dgm:prSet/>
      <dgm:spPr/>
      <dgm:t>
        <a:bodyPr/>
        <a:lstStyle/>
        <a:p>
          <a:endParaRPr lang="en-US"/>
        </a:p>
      </dgm:t>
    </dgm:pt>
    <dgm:pt modelId="{7C5A9CED-BEAE-4413-82EE-F58C6A44BD0E}" type="sibTrans" cxnId="{37DFB30F-4F1B-4D27-81A7-514723CB77EF}">
      <dgm:prSet phldrT="2" phldr="0"/>
      <dgm:spPr/>
      <dgm:t>
        <a:bodyPr/>
        <a:lstStyle/>
        <a:p>
          <a:r>
            <a:rPr lang="en-US"/>
            <a:t>2</a:t>
          </a:r>
        </a:p>
      </dgm:t>
    </dgm:pt>
    <dgm:pt modelId="{D553DC0B-BCD9-4C30-9B40-FEBB25507B61}">
      <dgm:prSet/>
      <dgm:spPr/>
      <dgm:t>
        <a:bodyPr/>
        <a:lstStyle/>
        <a:p>
          <a:r>
            <a:rPr lang="tr-TR"/>
            <a:t>Ancak bu canlıların, memeli hayvanlarla ortak yönlerinin çok az olması nedeniyle, uygun denekler olmadığı görüşü yaygın olarak kabul edilmektedir.</a:t>
          </a:r>
          <a:endParaRPr lang="en-US"/>
        </a:p>
      </dgm:t>
    </dgm:pt>
    <dgm:pt modelId="{7E82D170-2ED7-4499-88F4-B8EEF6153ACF}" type="parTrans" cxnId="{D4EFE003-14FA-452E-83A1-C31589A8CC22}">
      <dgm:prSet/>
      <dgm:spPr/>
      <dgm:t>
        <a:bodyPr/>
        <a:lstStyle/>
        <a:p>
          <a:endParaRPr lang="en-US"/>
        </a:p>
      </dgm:t>
    </dgm:pt>
    <dgm:pt modelId="{7428CCCF-9D2F-40A4-AA2A-B20E06CC77BB}" type="sibTrans" cxnId="{D4EFE003-14FA-452E-83A1-C31589A8CC22}">
      <dgm:prSet phldrT="3" phldr="0"/>
      <dgm:spPr/>
      <dgm:t>
        <a:bodyPr/>
        <a:lstStyle/>
        <a:p>
          <a:r>
            <a:rPr lang="en-US"/>
            <a:t>3</a:t>
          </a:r>
        </a:p>
      </dgm:t>
    </dgm:pt>
    <dgm:pt modelId="{CCA86C32-E799-7D49-B92B-35494BEF14D9}" type="pres">
      <dgm:prSet presAssocID="{CFD52F94-A5FF-460E-9540-CD94B5425EE1}" presName="Name0" presStyleCnt="0">
        <dgm:presLayoutVars>
          <dgm:animLvl val="lvl"/>
          <dgm:resizeHandles val="exact"/>
        </dgm:presLayoutVars>
      </dgm:prSet>
      <dgm:spPr/>
    </dgm:pt>
    <dgm:pt modelId="{FDF7DFDF-2DE9-9040-A6D0-8D217BD706A1}" type="pres">
      <dgm:prSet presAssocID="{6C3C4284-B5CF-48BE-A806-07F6A7536B1C}" presName="compositeNode" presStyleCnt="0">
        <dgm:presLayoutVars>
          <dgm:bulletEnabled val="1"/>
        </dgm:presLayoutVars>
      </dgm:prSet>
      <dgm:spPr/>
    </dgm:pt>
    <dgm:pt modelId="{FFD6CF99-E1DC-0E49-9C34-671F4A0A52A0}" type="pres">
      <dgm:prSet presAssocID="{6C3C4284-B5CF-48BE-A806-07F6A7536B1C}" presName="bgRect" presStyleLbl="bgAccFollowNode1" presStyleIdx="0" presStyleCnt="3"/>
      <dgm:spPr/>
    </dgm:pt>
    <dgm:pt modelId="{BA1C4BEB-2E85-154E-95CE-F629950183AC}" type="pres">
      <dgm:prSet presAssocID="{3AD45F06-D711-4FDC-8EC9-9F490C81F4E5}" presName="sibTransNodeCircle" presStyleLbl="alignNode1" presStyleIdx="0" presStyleCnt="6">
        <dgm:presLayoutVars>
          <dgm:chMax val="0"/>
          <dgm:bulletEnabled/>
        </dgm:presLayoutVars>
      </dgm:prSet>
      <dgm:spPr/>
    </dgm:pt>
    <dgm:pt modelId="{4321A0CA-AE77-7148-B55E-2BCDDD6BCC4E}" type="pres">
      <dgm:prSet presAssocID="{6C3C4284-B5CF-48BE-A806-07F6A7536B1C}" presName="bottomLine" presStyleLbl="alignNode1" presStyleIdx="1" presStyleCnt="6">
        <dgm:presLayoutVars/>
      </dgm:prSet>
      <dgm:spPr/>
    </dgm:pt>
    <dgm:pt modelId="{F5D51233-E618-E643-93EB-8E7C91B114C8}" type="pres">
      <dgm:prSet presAssocID="{6C3C4284-B5CF-48BE-A806-07F6A7536B1C}" presName="nodeText" presStyleLbl="bgAccFollowNode1" presStyleIdx="0" presStyleCnt="3">
        <dgm:presLayoutVars>
          <dgm:bulletEnabled val="1"/>
        </dgm:presLayoutVars>
      </dgm:prSet>
      <dgm:spPr/>
    </dgm:pt>
    <dgm:pt modelId="{6063BF2A-95B8-0943-92DB-AF90DCC39ADA}" type="pres">
      <dgm:prSet presAssocID="{3AD45F06-D711-4FDC-8EC9-9F490C81F4E5}" presName="sibTrans" presStyleCnt="0"/>
      <dgm:spPr/>
    </dgm:pt>
    <dgm:pt modelId="{E4BA2C29-44B3-454D-B23D-E7AD62A85FD6}" type="pres">
      <dgm:prSet presAssocID="{80357CD8-E4CE-4B08-8582-F3B54E262C30}" presName="compositeNode" presStyleCnt="0">
        <dgm:presLayoutVars>
          <dgm:bulletEnabled val="1"/>
        </dgm:presLayoutVars>
      </dgm:prSet>
      <dgm:spPr/>
    </dgm:pt>
    <dgm:pt modelId="{8CE0A939-E93E-C640-A23C-C0D727C645B6}" type="pres">
      <dgm:prSet presAssocID="{80357CD8-E4CE-4B08-8582-F3B54E262C30}" presName="bgRect" presStyleLbl="bgAccFollowNode1" presStyleIdx="1" presStyleCnt="3"/>
      <dgm:spPr/>
    </dgm:pt>
    <dgm:pt modelId="{6A8F385E-05FA-3A43-B216-12E51CF63CC9}" type="pres">
      <dgm:prSet presAssocID="{7C5A9CED-BEAE-4413-82EE-F58C6A44BD0E}" presName="sibTransNodeCircle" presStyleLbl="alignNode1" presStyleIdx="2" presStyleCnt="6">
        <dgm:presLayoutVars>
          <dgm:chMax val="0"/>
          <dgm:bulletEnabled/>
        </dgm:presLayoutVars>
      </dgm:prSet>
      <dgm:spPr/>
    </dgm:pt>
    <dgm:pt modelId="{C9260995-08DB-0048-9F07-E3EE616CF515}" type="pres">
      <dgm:prSet presAssocID="{80357CD8-E4CE-4B08-8582-F3B54E262C30}" presName="bottomLine" presStyleLbl="alignNode1" presStyleIdx="3" presStyleCnt="6">
        <dgm:presLayoutVars/>
      </dgm:prSet>
      <dgm:spPr/>
    </dgm:pt>
    <dgm:pt modelId="{C030E230-B2C4-F347-8E4B-C120EE8C0BB4}" type="pres">
      <dgm:prSet presAssocID="{80357CD8-E4CE-4B08-8582-F3B54E262C30}" presName="nodeText" presStyleLbl="bgAccFollowNode1" presStyleIdx="1" presStyleCnt="3">
        <dgm:presLayoutVars>
          <dgm:bulletEnabled val="1"/>
        </dgm:presLayoutVars>
      </dgm:prSet>
      <dgm:spPr/>
    </dgm:pt>
    <dgm:pt modelId="{8B2975D3-3D66-E849-AD39-B3B73A316772}" type="pres">
      <dgm:prSet presAssocID="{7C5A9CED-BEAE-4413-82EE-F58C6A44BD0E}" presName="sibTrans" presStyleCnt="0"/>
      <dgm:spPr/>
    </dgm:pt>
    <dgm:pt modelId="{FFF977FB-6D2D-D74F-AD8E-C1D0CCF5499D}" type="pres">
      <dgm:prSet presAssocID="{D553DC0B-BCD9-4C30-9B40-FEBB25507B61}" presName="compositeNode" presStyleCnt="0">
        <dgm:presLayoutVars>
          <dgm:bulletEnabled val="1"/>
        </dgm:presLayoutVars>
      </dgm:prSet>
      <dgm:spPr/>
    </dgm:pt>
    <dgm:pt modelId="{A5C3B63A-10E5-6842-B38B-32053B912A66}" type="pres">
      <dgm:prSet presAssocID="{D553DC0B-BCD9-4C30-9B40-FEBB25507B61}" presName="bgRect" presStyleLbl="bgAccFollowNode1" presStyleIdx="2" presStyleCnt="3"/>
      <dgm:spPr/>
    </dgm:pt>
    <dgm:pt modelId="{CC1FA707-65A9-614E-A9C6-F4DFF8172B1D}" type="pres">
      <dgm:prSet presAssocID="{7428CCCF-9D2F-40A4-AA2A-B20E06CC77BB}" presName="sibTransNodeCircle" presStyleLbl="alignNode1" presStyleIdx="4" presStyleCnt="6">
        <dgm:presLayoutVars>
          <dgm:chMax val="0"/>
          <dgm:bulletEnabled/>
        </dgm:presLayoutVars>
      </dgm:prSet>
      <dgm:spPr/>
    </dgm:pt>
    <dgm:pt modelId="{BB28D1D2-E38A-B64B-B159-4009EBAA8708}" type="pres">
      <dgm:prSet presAssocID="{D553DC0B-BCD9-4C30-9B40-FEBB25507B61}" presName="bottomLine" presStyleLbl="alignNode1" presStyleIdx="5" presStyleCnt="6">
        <dgm:presLayoutVars/>
      </dgm:prSet>
      <dgm:spPr/>
    </dgm:pt>
    <dgm:pt modelId="{76373166-5E59-8247-84B8-0C040EAD75EB}" type="pres">
      <dgm:prSet presAssocID="{D553DC0B-BCD9-4C30-9B40-FEBB25507B61}" presName="nodeText" presStyleLbl="bgAccFollowNode1" presStyleIdx="2" presStyleCnt="3">
        <dgm:presLayoutVars>
          <dgm:bulletEnabled val="1"/>
        </dgm:presLayoutVars>
      </dgm:prSet>
      <dgm:spPr/>
    </dgm:pt>
  </dgm:ptLst>
  <dgm:cxnLst>
    <dgm:cxn modelId="{D4EFE003-14FA-452E-83A1-C31589A8CC22}" srcId="{CFD52F94-A5FF-460E-9540-CD94B5425EE1}" destId="{D553DC0B-BCD9-4C30-9B40-FEBB25507B61}" srcOrd="2" destOrd="0" parTransId="{7E82D170-2ED7-4499-88F4-B8EEF6153ACF}" sibTransId="{7428CCCF-9D2F-40A4-AA2A-B20E06CC77BB}"/>
    <dgm:cxn modelId="{8B1C200B-6200-EE44-B02D-55AFC4272D69}" type="presOf" srcId="{6C3C4284-B5CF-48BE-A806-07F6A7536B1C}" destId="{FFD6CF99-E1DC-0E49-9C34-671F4A0A52A0}" srcOrd="0" destOrd="0" presId="urn:microsoft.com/office/officeart/2016/7/layout/BasicLinearProcessNumbered"/>
    <dgm:cxn modelId="{37DFB30F-4F1B-4D27-81A7-514723CB77EF}" srcId="{CFD52F94-A5FF-460E-9540-CD94B5425EE1}" destId="{80357CD8-E4CE-4B08-8582-F3B54E262C30}" srcOrd="1" destOrd="0" parTransId="{5DBCF94C-5C6B-4A5D-AA36-5B244409D84D}" sibTransId="{7C5A9CED-BEAE-4413-82EE-F58C6A44BD0E}"/>
    <dgm:cxn modelId="{59299B21-B5C1-5B46-8F75-A43D42D27F45}" type="presOf" srcId="{3AD45F06-D711-4FDC-8EC9-9F490C81F4E5}" destId="{BA1C4BEB-2E85-154E-95CE-F629950183AC}" srcOrd="0" destOrd="0" presId="urn:microsoft.com/office/officeart/2016/7/layout/BasicLinearProcessNumbered"/>
    <dgm:cxn modelId="{95BBF92A-BB85-EB43-A400-EECC6E6163F9}" type="presOf" srcId="{80357CD8-E4CE-4B08-8582-F3B54E262C30}" destId="{8CE0A939-E93E-C640-A23C-C0D727C645B6}" srcOrd="0" destOrd="0" presId="urn:microsoft.com/office/officeart/2016/7/layout/BasicLinearProcessNumbered"/>
    <dgm:cxn modelId="{1518B93A-8A72-374E-84A3-70D52DA58A97}" type="presOf" srcId="{7428CCCF-9D2F-40A4-AA2A-B20E06CC77BB}" destId="{CC1FA707-65A9-614E-A9C6-F4DFF8172B1D}" srcOrd="0" destOrd="0" presId="urn:microsoft.com/office/officeart/2016/7/layout/BasicLinearProcessNumbered"/>
    <dgm:cxn modelId="{640EBB3A-55BB-4841-BFFE-33ECC0A4EFE4}" type="presOf" srcId="{D553DC0B-BCD9-4C30-9B40-FEBB25507B61}" destId="{76373166-5E59-8247-84B8-0C040EAD75EB}" srcOrd="1" destOrd="0" presId="urn:microsoft.com/office/officeart/2016/7/layout/BasicLinearProcessNumbered"/>
    <dgm:cxn modelId="{A929173D-7BFB-43EF-80A0-6FBB63C08317}" srcId="{CFD52F94-A5FF-460E-9540-CD94B5425EE1}" destId="{6C3C4284-B5CF-48BE-A806-07F6A7536B1C}" srcOrd="0" destOrd="0" parTransId="{2AEE16A6-DAA9-4DBC-BFB2-49E4ED3C07F3}" sibTransId="{3AD45F06-D711-4FDC-8EC9-9F490C81F4E5}"/>
    <dgm:cxn modelId="{2485CF3D-4FCA-EF49-88A0-23638226789F}" type="presOf" srcId="{6C3C4284-B5CF-48BE-A806-07F6A7536B1C}" destId="{F5D51233-E618-E643-93EB-8E7C91B114C8}" srcOrd="1" destOrd="0" presId="urn:microsoft.com/office/officeart/2016/7/layout/BasicLinearProcessNumbered"/>
    <dgm:cxn modelId="{2F4AEB61-B711-8A44-BE9C-EFFB84D5C8BA}" type="presOf" srcId="{CFD52F94-A5FF-460E-9540-CD94B5425EE1}" destId="{CCA86C32-E799-7D49-B92B-35494BEF14D9}" srcOrd="0" destOrd="0" presId="urn:microsoft.com/office/officeart/2016/7/layout/BasicLinearProcessNumbered"/>
    <dgm:cxn modelId="{95D87F84-C22D-8E46-959B-F2AFDC571DAA}" type="presOf" srcId="{80357CD8-E4CE-4B08-8582-F3B54E262C30}" destId="{C030E230-B2C4-F347-8E4B-C120EE8C0BB4}" srcOrd="1" destOrd="0" presId="urn:microsoft.com/office/officeart/2016/7/layout/BasicLinearProcessNumbered"/>
    <dgm:cxn modelId="{238B3DAA-9B6B-434C-BBD9-292FB5209C71}" type="presOf" srcId="{7C5A9CED-BEAE-4413-82EE-F58C6A44BD0E}" destId="{6A8F385E-05FA-3A43-B216-12E51CF63CC9}" srcOrd="0" destOrd="0" presId="urn:microsoft.com/office/officeart/2016/7/layout/BasicLinearProcessNumbered"/>
    <dgm:cxn modelId="{A901EBCF-A726-CF43-9EF8-C0E4B1573DBE}" type="presOf" srcId="{D553DC0B-BCD9-4C30-9B40-FEBB25507B61}" destId="{A5C3B63A-10E5-6842-B38B-32053B912A66}" srcOrd="0" destOrd="0" presId="urn:microsoft.com/office/officeart/2016/7/layout/BasicLinearProcessNumbered"/>
    <dgm:cxn modelId="{D328D432-8EFC-A04A-BF2C-1D6D11C5C739}" type="presParOf" srcId="{CCA86C32-E799-7D49-B92B-35494BEF14D9}" destId="{FDF7DFDF-2DE9-9040-A6D0-8D217BD706A1}" srcOrd="0" destOrd="0" presId="urn:microsoft.com/office/officeart/2016/7/layout/BasicLinearProcessNumbered"/>
    <dgm:cxn modelId="{C360156A-8369-6747-ACA2-2DE75FF5CFF4}" type="presParOf" srcId="{FDF7DFDF-2DE9-9040-A6D0-8D217BD706A1}" destId="{FFD6CF99-E1DC-0E49-9C34-671F4A0A52A0}" srcOrd="0" destOrd="0" presId="urn:microsoft.com/office/officeart/2016/7/layout/BasicLinearProcessNumbered"/>
    <dgm:cxn modelId="{9289B71D-7D29-3B48-9F30-E56C3DEA0973}" type="presParOf" srcId="{FDF7DFDF-2DE9-9040-A6D0-8D217BD706A1}" destId="{BA1C4BEB-2E85-154E-95CE-F629950183AC}" srcOrd="1" destOrd="0" presId="urn:microsoft.com/office/officeart/2016/7/layout/BasicLinearProcessNumbered"/>
    <dgm:cxn modelId="{CFB59315-A65E-E34D-9C05-1EC50F08C3D0}" type="presParOf" srcId="{FDF7DFDF-2DE9-9040-A6D0-8D217BD706A1}" destId="{4321A0CA-AE77-7148-B55E-2BCDDD6BCC4E}" srcOrd="2" destOrd="0" presId="urn:microsoft.com/office/officeart/2016/7/layout/BasicLinearProcessNumbered"/>
    <dgm:cxn modelId="{A21F16BF-17C2-A848-84A0-223B874DD870}" type="presParOf" srcId="{FDF7DFDF-2DE9-9040-A6D0-8D217BD706A1}" destId="{F5D51233-E618-E643-93EB-8E7C91B114C8}" srcOrd="3" destOrd="0" presId="urn:microsoft.com/office/officeart/2016/7/layout/BasicLinearProcessNumbered"/>
    <dgm:cxn modelId="{65EEB3FC-7060-3D4E-9F23-1E984557BEAF}" type="presParOf" srcId="{CCA86C32-E799-7D49-B92B-35494BEF14D9}" destId="{6063BF2A-95B8-0943-92DB-AF90DCC39ADA}" srcOrd="1" destOrd="0" presId="urn:microsoft.com/office/officeart/2016/7/layout/BasicLinearProcessNumbered"/>
    <dgm:cxn modelId="{A0722B9F-63A4-2C49-8D18-8B4D5CE86AEF}" type="presParOf" srcId="{CCA86C32-E799-7D49-B92B-35494BEF14D9}" destId="{E4BA2C29-44B3-454D-B23D-E7AD62A85FD6}" srcOrd="2" destOrd="0" presId="urn:microsoft.com/office/officeart/2016/7/layout/BasicLinearProcessNumbered"/>
    <dgm:cxn modelId="{5F6723EA-76DE-A54F-AF54-56298DA52124}" type="presParOf" srcId="{E4BA2C29-44B3-454D-B23D-E7AD62A85FD6}" destId="{8CE0A939-E93E-C640-A23C-C0D727C645B6}" srcOrd="0" destOrd="0" presId="urn:microsoft.com/office/officeart/2016/7/layout/BasicLinearProcessNumbered"/>
    <dgm:cxn modelId="{4915B808-DDD5-8745-89C0-EC9DF3D906F1}" type="presParOf" srcId="{E4BA2C29-44B3-454D-B23D-E7AD62A85FD6}" destId="{6A8F385E-05FA-3A43-B216-12E51CF63CC9}" srcOrd="1" destOrd="0" presId="urn:microsoft.com/office/officeart/2016/7/layout/BasicLinearProcessNumbered"/>
    <dgm:cxn modelId="{BE8BF730-8114-8B4A-A0A2-940589520BC0}" type="presParOf" srcId="{E4BA2C29-44B3-454D-B23D-E7AD62A85FD6}" destId="{C9260995-08DB-0048-9F07-E3EE616CF515}" srcOrd="2" destOrd="0" presId="urn:microsoft.com/office/officeart/2016/7/layout/BasicLinearProcessNumbered"/>
    <dgm:cxn modelId="{06168171-3F88-FB40-B8B6-034D730BF75D}" type="presParOf" srcId="{E4BA2C29-44B3-454D-B23D-E7AD62A85FD6}" destId="{C030E230-B2C4-F347-8E4B-C120EE8C0BB4}" srcOrd="3" destOrd="0" presId="urn:microsoft.com/office/officeart/2016/7/layout/BasicLinearProcessNumbered"/>
    <dgm:cxn modelId="{B743FA7B-51F8-2447-ADA9-E0113051BF5D}" type="presParOf" srcId="{CCA86C32-E799-7D49-B92B-35494BEF14D9}" destId="{8B2975D3-3D66-E849-AD39-B3B73A316772}" srcOrd="3" destOrd="0" presId="urn:microsoft.com/office/officeart/2016/7/layout/BasicLinearProcessNumbered"/>
    <dgm:cxn modelId="{83E1202E-7BE9-9640-9A21-6CF0683BD4F6}" type="presParOf" srcId="{CCA86C32-E799-7D49-B92B-35494BEF14D9}" destId="{FFF977FB-6D2D-D74F-AD8E-C1D0CCF5499D}" srcOrd="4" destOrd="0" presId="urn:microsoft.com/office/officeart/2016/7/layout/BasicLinearProcessNumbered"/>
    <dgm:cxn modelId="{382F9A68-E6E9-044B-89F7-E617C4249BC4}" type="presParOf" srcId="{FFF977FB-6D2D-D74F-AD8E-C1D0CCF5499D}" destId="{A5C3B63A-10E5-6842-B38B-32053B912A66}" srcOrd="0" destOrd="0" presId="urn:microsoft.com/office/officeart/2016/7/layout/BasicLinearProcessNumbered"/>
    <dgm:cxn modelId="{90F1D0B0-A2BB-4949-8A92-6B10FA8400A4}" type="presParOf" srcId="{FFF977FB-6D2D-D74F-AD8E-C1D0CCF5499D}" destId="{CC1FA707-65A9-614E-A9C6-F4DFF8172B1D}" srcOrd="1" destOrd="0" presId="urn:microsoft.com/office/officeart/2016/7/layout/BasicLinearProcessNumbered"/>
    <dgm:cxn modelId="{6F9FBD8E-61E9-7346-A22B-D29442023F07}" type="presParOf" srcId="{FFF977FB-6D2D-D74F-AD8E-C1D0CCF5499D}" destId="{BB28D1D2-E38A-B64B-B159-4009EBAA8708}" srcOrd="2" destOrd="0" presId="urn:microsoft.com/office/officeart/2016/7/layout/BasicLinearProcessNumbered"/>
    <dgm:cxn modelId="{C7D63E2A-FE03-0549-861B-DB80829517AC}" type="presParOf" srcId="{FFF977FB-6D2D-D74F-AD8E-C1D0CCF5499D}" destId="{76373166-5E59-8247-84B8-0C040EAD75EB}"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6B7B9A-4805-4585-9EB3-EA799F85C1FE}">
      <dsp:nvSpPr>
        <dsp:cNvPr id="0" name=""/>
        <dsp:cNvSpPr/>
      </dsp:nvSpPr>
      <dsp:spPr>
        <a:xfrm>
          <a:off x="0" y="531"/>
          <a:ext cx="78867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D41C8F-5AE1-453B-B8DD-96CDB5314B98}">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777674-842A-4562-8E62-B01156455DB8}">
      <dsp:nvSpPr>
        <dsp:cNvPr id="0" name=""/>
        <dsp:cNvSpPr/>
      </dsp:nvSpPr>
      <dsp:spPr>
        <a:xfrm>
          <a:off x="1435590" y="531"/>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tr-TR" sz="2100" b="1" kern="1200"/>
            <a:t>Deney hayvanları</a:t>
          </a:r>
          <a:r>
            <a:rPr lang="tr-TR" sz="2100" kern="1200"/>
            <a:t>, hipotezi bilimsel kurallara göre kurulmuş araştırmalarda ve biyolojik testlerde kullanılan hayvanlardır. </a:t>
          </a:r>
          <a:endParaRPr lang="en-US" sz="2100" kern="1200"/>
        </a:p>
      </dsp:txBody>
      <dsp:txXfrm>
        <a:off x="1435590" y="531"/>
        <a:ext cx="6451109" cy="1242935"/>
      </dsp:txXfrm>
    </dsp:sp>
    <dsp:sp modelId="{55B39A9E-0836-48F5-A1FE-B56BD650BEFA}">
      <dsp:nvSpPr>
        <dsp:cNvPr id="0" name=""/>
        <dsp:cNvSpPr/>
      </dsp:nvSpPr>
      <dsp:spPr>
        <a:xfrm>
          <a:off x="0" y="1554201"/>
          <a:ext cx="78867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24922D-C7EE-46B2-B80A-875CD7F0B4A8}">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F2EE72-18EB-4175-A817-10C3D021A7CC}">
      <dsp:nvSpPr>
        <dsp:cNvPr id="0" name=""/>
        <dsp:cNvSpPr/>
      </dsp:nvSpPr>
      <dsp:spPr>
        <a:xfrm>
          <a:off x="1435590" y="1554201"/>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tr-TR" sz="2100" kern="1200"/>
            <a:t>Bu terim omurgalı veya omurgasız olmalarına bakılmaksızın, üzerinde deney yapılabilen tüm hayvanlar için kullanılır. </a:t>
          </a:r>
          <a:endParaRPr lang="en-US" sz="2100" kern="1200"/>
        </a:p>
      </dsp:txBody>
      <dsp:txXfrm>
        <a:off x="1435590" y="1554201"/>
        <a:ext cx="6451109" cy="1242935"/>
      </dsp:txXfrm>
    </dsp:sp>
    <dsp:sp modelId="{66F4CAA2-C8CD-41CF-9BE7-B2B9DFF34BB8}">
      <dsp:nvSpPr>
        <dsp:cNvPr id="0" name=""/>
        <dsp:cNvSpPr/>
      </dsp:nvSpPr>
      <dsp:spPr>
        <a:xfrm>
          <a:off x="0" y="3107870"/>
          <a:ext cx="78867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4552EE-7C4F-4E19-B797-B7C3A612A0AE}">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A40ECC-7AB3-4409-B128-4D75D31840F4}">
      <dsp:nvSpPr>
        <dsp:cNvPr id="0" name=""/>
        <dsp:cNvSpPr/>
      </dsp:nvSpPr>
      <dsp:spPr>
        <a:xfrm>
          <a:off x="1435590" y="3107870"/>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tr-TR" sz="2100" kern="1200"/>
            <a:t>Bilimsel kayıtlarda ilk deney hayvanı kullanımına M.Ö. 400 yıllarında yazılan </a:t>
          </a:r>
          <a:r>
            <a:rPr lang="tr-TR" sz="2100" b="1" kern="1200"/>
            <a:t>Corpus Hippocraticum </a:t>
          </a:r>
          <a:r>
            <a:rPr lang="tr-TR" sz="2100" kern="1200"/>
            <a:t>kitabında rastlanmıştır. </a:t>
          </a:r>
          <a:endParaRPr lang="en-US" sz="2100" kern="1200"/>
        </a:p>
      </dsp:txBody>
      <dsp:txXfrm>
        <a:off x="1435590" y="3107870"/>
        <a:ext cx="6451109" cy="1242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A83B04-1F88-2947-8ACB-CDB5456F659F}">
      <dsp:nvSpPr>
        <dsp:cNvPr id="0" name=""/>
        <dsp:cNvSpPr/>
      </dsp:nvSpPr>
      <dsp:spPr>
        <a:xfrm>
          <a:off x="0" y="16187"/>
          <a:ext cx="5548182" cy="100034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kern="1200" dirty="0"/>
            <a:t>1. Hastalıkların veya sağlıkla ilgili sorunların tanı ve tedavisi.</a:t>
          </a:r>
          <a:endParaRPr lang="en-US" sz="1800" kern="1200" dirty="0"/>
        </a:p>
      </dsp:txBody>
      <dsp:txXfrm>
        <a:off x="48833" y="65020"/>
        <a:ext cx="5450516" cy="902683"/>
      </dsp:txXfrm>
    </dsp:sp>
    <dsp:sp modelId="{0F8F5A66-2CAA-D74D-B044-539318AFD51D}">
      <dsp:nvSpPr>
        <dsp:cNvPr id="0" name=""/>
        <dsp:cNvSpPr/>
      </dsp:nvSpPr>
      <dsp:spPr>
        <a:xfrm>
          <a:off x="0" y="1062617"/>
          <a:ext cx="5548182" cy="1000349"/>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kern="1200" dirty="0"/>
            <a:t>2. Hastalıkların veya sağlıkla ilgili problemlerin araştırılması ve önlenmesi.</a:t>
          </a:r>
          <a:endParaRPr lang="en-US" sz="1800" kern="1200" dirty="0"/>
        </a:p>
      </dsp:txBody>
      <dsp:txXfrm>
        <a:off x="48833" y="1111450"/>
        <a:ext cx="5450516" cy="902683"/>
      </dsp:txXfrm>
    </dsp:sp>
    <dsp:sp modelId="{76D14FE6-D6FB-FD4A-90B3-2CF08C5FCFF8}">
      <dsp:nvSpPr>
        <dsp:cNvPr id="0" name=""/>
        <dsp:cNvSpPr/>
      </dsp:nvSpPr>
      <dsp:spPr>
        <a:xfrm>
          <a:off x="0" y="2109047"/>
          <a:ext cx="5548182" cy="1000349"/>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kern="1200" dirty="0"/>
            <a:t>3. İlaç vb. kimyasal maddelerin veya ürünlerin üretim, güvenlik, etkinlik, kalite ve yan etkilerinin araştırılması ve bunların standardizasyonu ile denetimi.</a:t>
          </a:r>
          <a:endParaRPr lang="en-US" sz="1800" kern="1200" dirty="0"/>
        </a:p>
      </dsp:txBody>
      <dsp:txXfrm>
        <a:off x="48833" y="2157880"/>
        <a:ext cx="5450516" cy="902683"/>
      </dsp:txXfrm>
    </dsp:sp>
    <dsp:sp modelId="{003E6A2C-56E4-6940-BCC4-92C7C64885CE}">
      <dsp:nvSpPr>
        <dsp:cNvPr id="0" name=""/>
        <dsp:cNvSpPr/>
      </dsp:nvSpPr>
      <dsp:spPr>
        <a:xfrm>
          <a:off x="0" y="3155477"/>
          <a:ext cx="5548182" cy="1000349"/>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kern="1200" dirty="0"/>
            <a:t>4. Eğitim-Öğretim ve Uygulama çalışmaları.</a:t>
          </a:r>
          <a:endParaRPr lang="en-US" sz="1800" kern="1200" dirty="0"/>
        </a:p>
      </dsp:txBody>
      <dsp:txXfrm>
        <a:off x="48833" y="3204310"/>
        <a:ext cx="5450516" cy="902683"/>
      </dsp:txXfrm>
    </dsp:sp>
    <dsp:sp modelId="{5DA10754-0EA0-224C-82FD-172D783FB12C}">
      <dsp:nvSpPr>
        <dsp:cNvPr id="0" name=""/>
        <dsp:cNvSpPr/>
      </dsp:nvSpPr>
      <dsp:spPr>
        <a:xfrm>
          <a:off x="0" y="4201907"/>
          <a:ext cx="5548182" cy="1000349"/>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kern="1200" dirty="0"/>
            <a:t>5. Çevrenin korunması ve çevre kirliliğinin önlenmesine yönelik araştırmalar.</a:t>
          </a:r>
          <a:endParaRPr lang="en-US" sz="1800" kern="1200" dirty="0"/>
        </a:p>
      </dsp:txBody>
      <dsp:txXfrm>
        <a:off x="48833" y="4250740"/>
        <a:ext cx="5450516" cy="902683"/>
      </dsp:txXfrm>
    </dsp:sp>
    <dsp:sp modelId="{30EA0508-EA51-4240-9438-CD47A04A0B9B}">
      <dsp:nvSpPr>
        <dsp:cNvPr id="0" name=""/>
        <dsp:cNvSpPr/>
      </dsp:nvSpPr>
      <dsp:spPr>
        <a:xfrm>
          <a:off x="0" y="5248337"/>
          <a:ext cx="5548182" cy="100034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kern="1200" dirty="0"/>
            <a:t>6. Adli olaylara yönelik çalışmalar.</a:t>
          </a:r>
          <a:endParaRPr lang="en-US" sz="1800" kern="1200" dirty="0"/>
        </a:p>
      </dsp:txBody>
      <dsp:txXfrm>
        <a:off x="48833" y="5297170"/>
        <a:ext cx="5450516" cy="9026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B2AD87-3C27-B243-8D01-FCF1EABDE3B6}">
      <dsp:nvSpPr>
        <dsp:cNvPr id="0" name=""/>
        <dsp:cNvSpPr/>
      </dsp:nvSpPr>
      <dsp:spPr>
        <a:xfrm>
          <a:off x="0" y="1103"/>
          <a:ext cx="5088195" cy="19047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kern="1200"/>
            <a:t>Bu maddeye uyma gayreti bir yanlış anlamaya neden olabilir ve araştırıcılar </a:t>
          </a:r>
          <a:r>
            <a:rPr lang="tr-TR" sz="2200" b="1" kern="1200"/>
            <a:t>reduction</a:t>
          </a:r>
          <a:r>
            <a:rPr lang="tr-TR" sz="2200" kern="1200"/>
            <a:t>’a dikkat edeyim derken, istatistik hesaplar için gerekli sayıların altına inebilirler. </a:t>
          </a:r>
          <a:endParaRPr lang="en-US" sz="2200" kern="1200"/>
        </a:p>
      </dsp:txBody>
      <dsp:txXfrm>
        <a:off x="92983" y="94086"/>
        <a:ext cx="4902229" cy="1718794"/>
      </dsp:txXfrm>
    </dsp:sp>
    <dsp:sp modelId="{B7C2540C-7B13-DD4D-8A6F-3AF11B33C487}">
      <dsp:nvSpPr>
        <dsp:cNvPr id="0" name=""/>
        <dsp:cNvSpPr/>
      </dsp:nvSpPr>
      <dsp:spPr>
        <a:xfrm>
          <a:off x="0" y="1969223"/>
          <a:ext cx="5088195" cy="190476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kern="1200"/>
            <a:t>Bu hata nedeniyle sonuçlar bilimsellikten uzaklaşır ve yayına dönüşemez, deney hayvanları boş yere kullanılmış olur.</a:t>
          </a:r>
          <a:endParaRPr lang="en-US" sz="2200" kern="1200"/>
        </a:p>
      </dsp:txBody>
      <dsp:txXfrm>
        <a:off x="92983" y="2062206"/>
        <a:ext cx="4902229" cy="17187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D3E611-59B0-1346-860C-5BE89D085994}">
      <dsp:nvSpPr>
        <dsp:cNvPr id="0" name=""/>
        <dsp:cNvSpPr/>
      </dsp:nvSpPr>
      <dsp:spPr>
        <a:xfrm>
          <a:off x="0" y="478280"/>
          <a:ext cx="2366200" cy="141972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a:t>Bu özel üretim tekniklere; </a:t>
          </a:r>
          <a:endParaRPr lang="en-US" sz="1800" kern="1200"/>
        </a:p>
      </dsp:txBody>
      <dsp:txXfrm>
        <a:off x="0" y="478280"/>
        <a:ext cx="2366200" cy="1419720"/>
      </dsp:txXfrm>
    </dsp:sp>
    <dsp:sp modelId="{5C55F145-665C-3F4E-88B0-D4182CF892D4}">
      <dsp:nvSpPr>
        <dsp:cNvPr id="0" name=""/>
        <dsp:cNvSpPr/>
      </dsp:nvSpPr>
      <dsp:spPr>
        <a:xfrm>
          <a:off x="2602820" y="478280"/>
          <a:ext cx="2366200" cy="14197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b="1" kern="1200"/>
            <a:t>saf döl (inbred), </a:t>
          </a:r>
          <a:endParaRPr lang="en-US" sz="1800" kern="1200"/>
        </a:p>
      </dsp:txBody>
      <dsp:txXfrm>
        <a:off x="2602820" y="478280"/>
        <a:ext cx="2366200" cy="1419720"/>
      </dsp:txXfrm>
    </dsp:sp>
    <dsp:sp modelId="{F38E2698-3BE9-E240-88C9-33DB529F160D}">
      <dsp:nvSpPr>
        <dsp:cNvPr id="0" name=""/>
        <dsp:cNvSpPr/>
      </dsp:nvSpPr>
      <dsp:spPr>
        <a:xfrm>
          <a:off x="5205640" y="478280"/>
          <a:ext cx="2366200" cy="141972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b="1" kern="1200"/>
            <a:t>transgenik, </a:t>
          </a:r>
          <a:endParaRPr lang="en-US" sz="1800" kern="1200"/>
        </a:p>
      </dsp:txBody>
      <dsp:txXfrm>
        <a:off x="5205640" y="478280"/>
        <a:ext cx="2366200" cy="1419720"/>
      </dsp:txXfrm>
    </dsp:sp>
    <dsp:sp modelId="{58A07947-EA4B-0748-84A9-26BDA002C80D}">
      <dsp:nvSpPr>
        <dsp:cNvPr id="0" name=""/>
        <dsp:cNvSpPr/>
      </dsp:nvSpPr>
      <dsp:spPr>
        <a:xfrm>
          <a:off x="0" y="2134620"/>
          <a:ext cx="2366200" cy="14197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b="1" kern="1200"/>
            <a:t>patojen free </a:t>
          </a:r>
          <a:r>
            <a:rPr lang="tr-TR" sz="1800" kern="1200"/>
            <a:t>(mikroorganizmalardan arındırılmış), </a:t>
          </a:r>
          <a:endParaRPr lang="en-US" sz="1800" kern="1200"/>
        </a:p>
      </dsp:txBody>
      <dsp:txXfrm>
        <a:off x="0" y="2134620"/>
        <a:ext cx="2366200" cy="1419720"/>
      </dsp:txXfrm>
    </dsp:sp>
    <dsp:sp modelId="{1C4456BE-85E1-6841-9969-6D3139775469}">
      <dsp:nvSpPr>
        <dsp:cNvPr id="0" name=""/>
        <dsp:cNvSpPr/>
      </dsp:nvSpPr>
      <dsp:spPr>
        <a:xfrm>
          <a:off x="2602820" y="2134620"/>
          <a:ext cx="2366200" cy="141972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b="1" kern="1200"/>
            <a:t>spontan hastalıklı </a:t>
          </a:r>
          <a:r>
            <a:rPr lang="tr-TR" sz="1800" kern="1200"/>
            <a:t>(bazı insan hastalıkları kendiliğinde gelişebilen hayvan modelleri) </a:t>
          </a:r>
          <a:endParaRPr lang="en-US" sz="1800" kern="1200"/>
        </a:p>
      </dsp:txBody>
      <dsp:txXfrm>
        <a:off x="2602820" y="2134620"/>
        <a:ext cx="2366200" cy="1419720"/>
      </dsp:txXfrm>
    </dsp:sp>
    <dsp:sp modelId="{0955F1B8-E546-CD4D-8864-666B5F715F3E}">
      <dsp:nvSpPr>
        <dsp:cNvPr id="0" name=""/>
        <dsp:cNvSpPr/>
      </dsp:nvSpPr>
      <dsp:spPr>
        <a:xfrm>
          <a:off x="5205640" y="2134620"/>
          <a:ext cx="2366200" cy="141972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a:t>hayvanların üretimlerini örnek verebiliriz. </a:t>
          </a:r>
          <a:endParaRPr lang="en-US" sz="1800" kern="1200"/>
        </a:p>
      </dsp:txBody>
      <dsp:txXfrm>
        <a:off x="5205640" y="2134620"/>
        <a:ext cx="2366200" cy="14197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DBB5CF-6B4B-9046-B061-626847E458B1}">
      <dsp:nvSpPr>
        <dsp:cNvPr id="0" name=""/>
        <dsp:cNvSpPr/>
      </dsp:nvSpPr>
      <dsp:spPr>
        <a:xfrm>
          <a:off x="950" y="370032"/>
          <a:ext cx="3335112" cy="211779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9E14F0-7DFC-4648-834C-BECC843FF08A}">
      <dsp:nvSpPr>
        <dsp:cNvPr id="0" name=""/>
        <dsp:cNvSpPr/>
      </dsp:nvSpPr>
      <dsp:spPr>
        <a:xfrm>
          <a:off x="371518" y="722072"/>
          <a:ext cx="3335112" cy="2117796"/>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tr-TR" sz="2400" kern="1200"/>
            <a:t>Kafeslere hayvan yerleştirirken de onların rahatı açısından dikkat etmemiz gereken kurallar belirlenmiştir. </a:t>
          </a:r>
          <a:endParaRPr lang="en-US" sz="2400" kern="1200"/>
        </a:p>
      </dsp:txBody>
      <dsp:txXfrm>
        <a:off x="433546" y="784100"/>
        <a:ext cx="3211056" cy="1993740"/>
      </dsp:txXfrm>
    </dsp:sp>
    <dsp:sp modelId="{AA4BE5D8-59CA-8B41-8DB9-513EF93F2F97}">
      <dsp:nvSpPr>
        <dsp:cNvPr id="0" name=""/>
        <dsp:cNvSpPr/>
      </dsp:nvSpPr>
      <dsp:spPr>
        <a:xfrm>
          <a:off x="4077199" y="370032"/>
          <a:ext cx="3335112" cy="211779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E32088-A59F-F941-9930-03E5E4E470F3}">
      <dsp:nvSpPr>
        <dsp:cNvPr id="0" name=""/>
        <dsp:cNvSpPr/>
      </dsp:nvSpPr>
      <dsp:spPr>
        <a:xfrm>
          <a:off x="4447767" y="722072"/>
          <a:ext cx="3335112" cy="2117796"/>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tr-TR" sz="2400" kern="1200"/>
            <a:t>Buna göre kafeslere </a:t>
          </a:r>
          <a:r>
            <a:rPr lang="tr-TR" sz="2400" b="1" kern="1200"/>
            <a:t>belirlenmiş sayının </a:t>
          </a:r>
          <a:r>
            <a:rPr lang="tr-TR" sz="2400" kern="1200"/>
            <a:t>üstündeki sayıda hayvanı yerleştirmemiz doğru değildir </a:t>
          </a:r>
          <a:endParaRPr lang="en-US" sz="2400" kern="1200"/>
        </a:p>
      </dsp:txBody>
      <dsp:txXfrm>
        <a:off x="4509795" y="784100"/>
        <a:ext cx="3211056" cy="19937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E452A3-B306-5C4B-828C-BEC834794042}">
      <dsp:nvSpPr>
        <dsp:cNvPr id="0" name=""/>
        <dsp:cNvSpPr/>
      </dsp:nvSpPr>
      <dsp:spPr>
        <a:xfrm>
          <a:off x="1966169" y="506885"/>
          <a:ext cx="391806" cy="91440"/>
        </a:xfrm>
        <a:custGeom>
          <a:avLst/>
          <a:gdLst/>
          <a:ahLst/>
          <a:cxnLst/>
          <a:rect l="0" t="0" r="0" b="0"/>
          <a:pathLst>
            <a:path>
              <a:moveTo>
                <a:pt x="0" y="45720"/>
              </a:moveTo>
              <a:lnTo>
                <a:pt x="391806"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51512" y="550493"/>
        <a:ext cx="21120" cy="4224"/>
      </dsp:txXfrm>
    </dsp:sp>
    <dsp:sp modelId="{0DD04B73-857E-8546-8BF3-2241A21C7B31}">
      <dsp:nvSpPr>
        <dsp:cNvPr id="0" name=""/>
        <dsp:cNvSpPr/>
      </dsp:nvSpPr>
      <dsp:spPr>
        <a:xfrm>
          <a:off x="131420" y="1641"/>
          <a:ext cx="1836549" cy="110192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992" tIns="94463" rIns="89992" bIns="94463" numCol="1" spcCol="1270" anchor="ctr" anchorCtr="0">
          <a:noAutofit/>
        </a:bodyPr>
        <a:lstStyle/>
        <a:p>
          <a:pPr marL="0" lvl="0" indent="0" algn="ctr" defTabSz="577850">
            <a:lnSpc>
              <a:spcPct val="90000"/>
            </a:lnSpc>
            <a:spcBef>
              <a:spcPct val="0"/>
            </a:spcBef>
            <a:spcAft>
              <a:spcPct val="35000"/>
            </a:spcAft>
            <a:buNone/>
          </a:pPr>
          <a:r>
            <a:rPr lang="tr-TR" sz="1300" kern="1200"/>
            <a:t>Hayvanların barınacağı kafeslerin özellikleri kadar, </a:t>
          </a:r>
          <a:r>
            <a:rPr lang="tr-TR" sz="1300" b="1" kern="1200"/>
            <a:t>Hayvan barındırma odalarının koşulları </a:t>
          </a:r>
          <a:r>
            <a:rPr lang="tr-TR" sz="1300" kern="1200"/>
            <a:t>da önemlidir. </a:t>
          </a:r>
          <a:endParaRPr lang="en-US" sz="1300" kern="1200"/>
        </a:p>
      </dsp:txBody>
      <dsp:txXfrm>
        <a:off x="131420" y="1641"/>
        <a:ext cx="1836549" cy="1101929"/>
      </dsp:txXfrm>
    </dsp:sp>
    <dsp:sp modelId="{BF07B8AE-6650-D34D-834F-580A22E8485D}">
      <dsp:nvSpPr>
        <dsp:cNvPr id="0" name=""/>
        <dsp:cNvSpPr/>
      </dsp:nvSpPr>
      <dsp:spPr>
        <a:xfrm>
          <a:off x="1049695" y="1101770"/>
          <a:ext cx="2258955" cy="391806"/>
        </a:xfrm>
        <a:custGeom>
          <a:avLst/>
          <a:gdLst/>
          <a:ahLst/>
          <a:cxnLst/>
          <a:rect l="0" t="0" r="0" b="0"/>
          <a:pathLst>
            <a:path>
              <a:moveTo>
                <a:pt x="2258955" y="0"/>
              </a:moveTo>
              <a:lnTo>
                <a:pt x="2258955" y="213003"/>
              </a:lnTo>
              <a:lnTo>
                <a:pt x="0" y="213003"/>
              </a:lnTo>
              <a:lnTo>
                <a:pt x="0" y="391806"/>
              </a:lnTo>
            </a:path>
          </a:pathLst>
        </a:custGeom>
        <a:noFill/>
        <a:ln w="6350" cap="flat" cmpd="sng" algn="ctr">
          <a:solidFill>
            <a:schemeClr val="accent5">
              <a:hueOff val="-1351709"/>
              <a:satOff val="-3484"/>
              <a:lumOff val="-235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21720" y="1295561"/>
        <a:ext cx="114905" cy="4224"/>
      </dsp:txXfrm>
    </dsp:sp>
    <dsp:sp modelId="{3DF6FC0A-4E81-F34A-9F7F-C3DBEA6F9BC8}">
      <dsp:nvSpPr>
        <dsp:cNvPr id="0" name=""/>
        <dsp:cNvSpPr/>
      </dsp:nvSpPr>
      <dsp:spPr>
        <a:xfrm>
          <a:off x="2390376" y="1641"/>
          <a:ext cx="1836549" cy="1101929"/>
        </a:xfrm>
        <a:prstGeom prst="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992" tIns="94463" rIns="89992" bIns="94463" numCol="1" spcCol="1270" anchor="ctr" anchorCtr="0">
          <a:noAutofit/>
        </a:bodyPr>
        <a:lstStyle/>
        <a:p>
          <a:pPr marL="0" lvl="0" indent="0" algn="ctr" defTabSz="577850">
            <a:lnSpc>
              <a:spcPct val="90000"/>
            </a:lnSpc>
            <a:spcBef>
              <a:spcPct val="0"/>
            </a:spcBef>
            <a:spcAft>
              <a:spcPct val="35000"/>
            </a:spcAft>
            <a:buNone/>
          </a:pPr>
          <a:r>
            <a:rPr lang="tr-TR" sz="1300" kern="1200"/>
            <a:t>Bu koşullar türlerin gereksinimlerine göre belirlenmiştir. </a:t>
          </a:r>
          <a:endParaRPr lang="en-US" sz="1300" kern="1200"/>
        </a:p>
      </dsp:txBody>
      <dsp:txXfrm>
        <a:off x="2390376" y="1641"/>
        <a:ext cx="1836549" cy="1101929"/>
      </dsp:txXfrm>
    </dsp:sp>
    <dsp:sp modelId="{91B6D367-FCE6-CB45-A0D9-7C8E3CA93911}">
      <dsp:nvSpPr>
        <dsp:cNvPr id="0" name=""/>
        <dsp:cNvSpPr/>
      </dsp:nvSpPr>
      <dsp:spPr>
        <a:xfrm>
          <a:off x="1966169" y="2031221"/>
          <a:ext cx="391806" cy="91440"/>
        </a:xfrm>
        <a:custGeom>
          <a:avLst/>
          <a:gdLst/>
          <a:ahLst/>
          <a:cxnLst/>
          <a:rect l="0" t="0" r="0" b="0"/>
          <a:pathLst>
            <a:path>
              <a:moveTo>
                <a:pt x="0" y="45720"/>
              </a:moveTo>
              <a:lnTo>
                <a:pt x="391806" y="45720"/>
              </a:lnTo>
            </a:path>
          </a:pathLst>
        </a:custGeom>
        <a:noFill/>
        <a:ln w="6350" cap="flat" cmpd="sng" algn="ctr">
          <a:solidFill>
            <a:schemeClr val="accent5">
              <a:hueOff val="-2703417"/>
              <a:satOff val="-6968"/>
              <a:lumOff val="-470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51512" y="2074829"/>
        <a:ext cx="21120" cy="4224"/>
      </dsp:txXfrm>
    </dsp:sp>
    <dsp:sp modelId="{159F43F7-06E6-8C46-B919-FF464F3A0416}">
      <dsp:nvSpPr>
        <dsp:cNvPr id="0" name=""/>
        <dsp:cNvSpPr/>
      </dsp:nvSpPr>
      <dsp:spPr>
        <a:xfrm>
          <a:off x="131420" y="1525976"/>
          <a:ext cx="1836549" cy="1101929"/>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992" tIns="94463" rIns="89992" bIns="94463" numCol="1" spcCol="1270" anchor="ctr" anchorCtr="0">
          <a:noAutofit/>
        </a:bodyPr>
        <a:lstStyle/>
        <a:p>
          <a:pPr marL="0" lvl="0" indent="0" algn="ctr" defTabSz="577850">
            <a:lnSpc>
              <a:spcPct val="90000"/>
            </a:lnSpc>
            <a:spcBef>
              <a:spcPct val="0"/>
            </a:spcBef>
            <a:spcAft>
              <a:spcPct val="35000"/>
            </a:spcAft>
            <a:buNone/>
          </a:pPr>
          <a:r>
            <a:rPr lang="tr-TR" sz="1300" kern="1200"/>
            <a:t>Bu koşullar içerisinde; </a:t>
          </a:r>
          <a:endParaRPr lang="en-US" sz="1300" kern="1200"/>
        </a:p>
      </dsp:txBody>
      <dsp:txXfrm>
        <a:off x="131420" y="1525976"/>
        <a:ext cx="1836549" cy="1101929"/>
      </dsp:txXfrm>
    </dsp:sp>
    <dsp:sp modelId="{A58E731D-6181-5347-9885-C5672BEDF80E}">
      <dsp:nvSpPr>
        <dsp:cNvPr id="0" name=""/>
        <dsp:cNvSpPr/>
      </dsp:nvSpPr>
      <dsp:spPr>
        <a:xfrm>
          <a:off x="1049695" y="2626106"/>
          <a:ext cx="2258955" cy="391806"/>
        </a:xfrm>
        <a:custGeom>
          <a:avLst/>
          <a:gdLst/>
          <a:ahLst/>
          <a:cxnLst/>
          <a:rect l="0" t="0" r="0" b="0"/>
          <a:pathLst>
            <a:path>
              <a:moveTo>
                <a:pt x="2258955" y="0"/>
              </a:moveTo>
              <a:lnTo>
                <a:pt x="2258955" y="213003"/>
              </a:lnTo>
              <a:lnTo>
                <a:pt x="0" y="213003"/>
              </a:lnTo>
              <a:lnTo>
                <a:pt x="0" y="391806"/>
              </a:lnTo>
            </a:path>
          </a:pathLst>
        </a:custGeom>
        <a:noFill/>
        <a:ln w="6350" cap="flat" cmpd="sng" algn="ctr">
          <a:solidFill>
            <a:schemeClr val="accent5">
              <a:hueOff val="-4055126"/>
              <a:satOff val="-10451"/>
              <a:lumOff val="-705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21720" y="2819897"/>
        <a:ext cx="114905" cy="4224"/>
      </dsp:txXfrm>
    </dsp:sp>
    <dsp:sp modelId="{7A795B4F-134C-E54F-98E3-2D6C37EE54FD}">
      <dsp:nvSpPr>
        <dsp:cNvPr id="0" name=""/>
        <dsp:cNvSpPr/>
      </dsp:nvSpPr>
      <dsp:spPr>
        <a:xfrm>
          <a:off x="2390376" y="1525976"/>
          <a:ext cx="1836549" cy="1101929"/>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992" tIns="94463" rIns="89992" bIns="94463" numCol="1" spcCol="1270" anchor="ctr" anchorCtr="0">
          <a:noAutofit/>
        </a:bodyPr>
        <a:lstStyle/>
        <a:p>
          <a:pPr marL="0" lvl="0" indent="0" algn="ctr" defTabSz="577850">
            <a:lnSpc>
              <a:spcPct val="90000"/>
            </a:lnSpc>
            <a:spcBef>
              <a:spcPct val="0"/>
            </a:spcBef>
            <a:spcAft>
              <a:spcPct val="35000"/>
            </a:spcAft>
            <a:buNone/>
          </a:pPr>
          <a:r>
            <a:rPr lang="tr-TR" sz="1300" b="1" kern="1200"/>
            <a:t>Odanın sıcaklığı, </a:t>
          </a:r>
          <a:endParaRPr lang="en-US" sz="1300" kern="1200"/>
        </a:p>
      </dsp:txBody>
      <dsp:txXfrm>
        <a:off x="2390376" y="1525976"/>
        <a:ext cx="1836549" cy="1101929"/>
      </dsp:txXfrm>
    </dsp:sp>
    <dsp:sp modelId="{9DAD3EB6-CA3D-9F4E-96D4-9DA645F63160}">
      <dsp:nvSpPr>
        <dsp:cNvPr id="0" name=""/>
        <dsp:cNvSpPr/>
      </dsp:nvSpPr>
      <dsp:spPr>
        <a:xfrm>
          <a:off x="1966169" y="3555557"/>
          <a:ext cx="391806" cy="91440"/>
        </a:xfrm>
        <a:custGeom>
          <a:avLst/>
          <a:gdLst/>
          <a:ahLst/>
          <a:cxnLst/>
          <a:rect l="0" t="0" r="0" b="0"/>
          <a:pathLst>
            <a:path>
              <a:moveTo>
                <a:pt x="0" y="45720"/>
              </a:moveTo>
              <a:lnTo>
                <a:pt x="391806" y="45720"/>
              </a:lnTo>
            </a:path>
          </a:pathLst>
        </a:custGeom>
        <a:noFill/>
        <a:ln w="6350" cap="flat" cmpd="sng" algn="ctr">
          <a:solidFill>
            <a:schemeClr val="accent5">
              <a:hueOff val="-5406834"/>
              <a:satOff val="-13935"/>
              <a:lumOff val="-941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51512" y="3599165"/>
        <a:ext cx="21120" cy="4224"/>
      </dsp:txXfrm>
    </dsp:sp>
    <dsp:sp modelId="{14C050B2-3B9F-FE4F-86EA-D25AA0C88FFA}">
      <dsp:nvSpPr>
        <dsp:cNvPr id="0" name=""/>
        <dsp:cNvSpPr/>
      </dsp:nvSpPr>
      <dsp:spPr>
        <a:xfrm>
          <a:off x="131420" y="3050312"/>
          <a:ext cx="1836549" cy="1101929"/>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992" tIns="94463" rIns="89992" bIns="94463" numCol="1" spcCol="1270" anchor="ctr" anchorCtr="0">
          <a:noAutofit/>
        </a:bodyPr>
        <a:lstStyle/>
        <a:p>
          <a:pPr marL="0" lvl="0" indent="0" algn="ctr" defTabSz="577850">
            <a:lnSpc>
              <a:spcPct val="90000"/>
            </a:lnSpc>
            <a:spcBef>
              <a:spcPct val="0"/>
            </a:spcBef>
            <a:spcAft>
              <a:spcPct val="35000"/>
            </a:spcAft>
            <a:buNone/>
          </a:pPr>
          <a:r>
            <a:rPr lang="tr-TR" sz="1300" b="1" kern="1200"/>
            <a:t>Nem miktarı, </a:t>
          </a:r>
          <a:endParaRPr lang="en-US" sz="1300" kern="1200"/>
        </a:p>
      </dsp:txBody>
      <dsp:txXfrm>
        <a:off x="131420" y="3050312"/>
        <a:ext cx="1836549" cy="1101929"/>
      </dsp:txXfrm>
    </dsp:sp>
    <dsp:sp modelId="{113A58F1-0EEF-7244-AA01-4AF337DFD65C}">
      <dsp:nvSpPr>
        <dsp:cNvPr id="0" name=""/>
        <dsp:cNvSpPr/>
      </dsp:nvSpPr>
      <dsp:spPr>
        <a:xfrm>
          <a:off x="1049695" y="4150442"/>
          <a:ext cx="2258955" cy="391806"/>
        </a:xfrm>
        <a:custGeom>
          <a:avLst/>
          <a:gdLst/>
          <a:ahLst/>
          <a:cxnLst/>
          <a:rect l="0" t="0" r="0" b="0"/>
          <a:pathLst>
            <a:path>
              <a:moveTo>
                <a:pt x="2258955" y="0"/>
              </a:moveTo>
              <a:lnTo>
                <a:pt x="2258955" y="213003"/>
              </a:lnTo>
              <a:lnTo>
                <a:pt x="0" y="213003"/>
              </a:lnTo>
              <a:lnTo>
                <a:pt x="0" y="391806"/>
              </a:lnTo>
            </a:path>
          </a:pathLst>
        </a:custGeom>
        <a:noFill/>
        <a:ln w="6350" cap="flat" cmpd="sng" algn="ctr">
          <a:solidFill>
            <a:schemeClr val="accent5">
              <a:hueOff val="-6758543"/>
              <a:satOff val="-17419"/>
              <a:lumOff val="-117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21720" y="4344233"/>
        <a:ext cx="114905" cy="4224"/>
      </dsp:txXfrm>
    </dsp:sp>
    <dsp:sp modelId="{EA87DBBE-E753-3C44-8A98-076F2096103F}">
      <dsp:nvSpPr>
        <dsp:cNvPr id="0" name=""/>
        <dsp:cNvSpPr/>
      </dsp:nvSpPr>
      <dsp:spPr>
        <a:xfrm>
          <a:off x="2390376" y="3050312"/>
          <a:ext cx="1836549" cy="1101929"/>
        </a:xfrm>
        <a:prstGeom prst="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992" tIns="94463" rIns="89992" bIns="94463" numCol="1" spcCol="1270" anchor="ctr" anchorCtr="0">
          <a:noAutofit/>
        </a:bodyPr>
        <a:lstStyle/>
        <a:p>
          <a:pPr marL="0" lvl="0" indent="0" algn="ctr" defTabSz="577850">
            <a:lnSpc>
              <a:spcPct val="90000"/>
            </a:lnSpc>
            <a:spcBef>
              <a:spcPct val="0"/>
            </a:spcBef>
            <a:spcAft>
              <a:spcPct val="35000"/>
            </a:spcAft>
            <a:buNone/>
          </a:pPr>
          <a:r>
            <a:rPr lang="tr-TR" sz="1300" b="1" kern="1200"/>
            <a:t>Işık şiddeti </a:t>
          </a:r>
          <a:endParaRPr lang="en-US" sz="1300" kern="1200"/>
        </a:p>
      </dsp:txBody>
      <dsp:txXfrm>
        <a:off x="2390376" y="3050312"/>
        <a:ext cx="1836549" cy="1101929"/>
      </dsp:txXfrm>
    </dsp:sp>
    <dsp:sp modelId="{FCF001A9-BCA6-D343-9651-1ED7B36DDC97}">
      <dsp:nvSpPr>
        <dsp:cNvPr id="0" name=""/>
        <dsp:cNvSpPr/>
      </dsp:nvSpPr>
      <dsp:spPr>
        <a:xfrm>
          <a:off x="131420" y="4574648"/>
          <a:ext cx="1836549" cy="1101929"/>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992" tIns="94463" rIns="89992" bIns="94463" numCol="1" spcCol="1270" anchor="ctr" anchorCtr="0">
          <a:noAutofit/>
        </a:bodyPr>
        <a:lstStyle/>
        <a:p>
          <a:pPr marL="0" lvl="0" indent="0" algn="ctr" defTabSz="577850">
            <a:lnSpc>
              <a:spcPct val="90000"/>
            </a:lnSpc>
            <a:spcBef>
              <a:spcPct val="0"/>
            </a:spcBef>
            <a:spcAft>
              <a:spcPct val="35000"/>
            </a:spcAft>
            <a:buNone/>
          </a:pPr>
          <a:r>
            <a:rPr lang="tr-TR" sz="1300" b="1" kern="1200"/>
            <a:t>Odanın havalandırma </a:t>
          </a:r>
          <a:r>
            <a:rPr lang="tr-TR" sz="1300" kern="1200"/>
            <a:t>koşulları bulunmaktadır. </a:t>
          </a:r>
          <a:endParaRPr lang="en-US" sz="1300" kern="1200"/>
        </a:p>
      </dsp:txBody>
      <dsp:txXfrm>
        <a:off x="131420" y="4574648"/>
        <a:ext cx="1836549" cy="11019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2C1442-D214-0D4F-BDED-448063039CB0}">
      <dsp:nvSpPr>
        <dsp:cNvPr id="0" name=""/>
        <dsp:cNvSpPr/>
      </dsp:nvSpPr>
      <dsp:spPr>
        <a:xfrm>
          <a:off x="990" y="579393"/>
          <a:ext cx="3477136" cy="22079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DB2EC0-6470-084F-9733-9861BFB05878}">
      <dsp:nvSpPr>
        <dsp:cNvPr id="0" name=""/>
        <dsp:cNvSpPr/>
      </dsp:nvSpPr>
      <dsp:spPr>
        <a:xfrm>
          <a:off x="387339" y="946424"/>
          <a:ext cx="3477136" cy="22079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tr-TR" sz="2100" kern="1200"/>
            <a:t>Önemli koşullardan biri de </a:t>
          </a:r>
          <a:r>
            <a:rPr lang="tr-TR" sz="2100" b="1" kern="1200"/>
            <a:t>gürültüden mutlaka uzak olmalarıdır. </a:t>
          </a:r>
          <a:r>
            <a:rPr lang="tr-TR" sz="2100" kern="1200"/>
            <a:t>Özellikle gebe ve yeni doğurmuş hayvanlar gürültüden rahatsız olup yavrularına zarar verebilirler. </a:t>
          </a:r>
          <a:endParaRPr lang="en-US" sz="2100" kern="1200"/>
        </a:p>
      </dsp:txBody>
      <dsp:txXfrm>
        <a:off x="452009" y="1011094"/>
        <a:ext cx="3347796" cy="2078641"/>
      </dsp:txXfrm>
    </dsp:sp>
    <dsp:sp modelId="{5701280B-18CE-E747-A002-2B4A2F91E7FF}">
      <dsp:nvSpPr>
        <dsp:cNvPr id="0" name=""/>
        <dsp:cNvSpPr/>
      </dsp:nvSpPr>
      <dsp:spPr>
        <a:xfrm>
          <a:off x="4250824" y="579393"/>
          <a:ext cx="3477136" cy="22079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3C1F7B-C031-5A43-8F67-5B2E4EFBEDC7}">
      <dsp:nvSpPr>
        <dsp:cNvPr id="0" name=""/>
        <dsp:cNvSpPr/>
      </dsp:nvSpPr>
      <dsp:spPr>
        <a:xfrm>
          <a:off x="4637172" y="946424"/>
          <a:ext cx="3477136" cy="22079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tr-TR" sz="2100" kern="1200"/>
            <a:t>Gürültünün oluşturacağı stres faktörleri de deney sonuçlarımızı olumsuz yönde etkileyebilir. </a:t>
          </a:r>
          <a:endParaRPr lang="en-US" sz="2100" kern="1200"/>
        </a:p>
      </dsp:txBody>
      <dsp:txXfrm>
        <a:off x="4701842" y="1011094"/>
        <a:ext cx="3347796" cy="20786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6CF99-E1DC-0E49-9C34-671F4A0A52A0}">
      <dsp:nvSpPr>
        <dsp:cNvPr id="0" name=""/>
        <dsp:cNvSpPr/>
      </dsp:nvSpPr>
      <dsp:spPr>
        <a:xfrm>
          <a:off x="0" y="91677"/>
          <a:ext cx="2536031" cy="3550443"/>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7719" tIns="330200" rIns="197719" bIns="330200" numCol="1" spcCol="1270" anchor="t" anchorCtr="0">
          <a:noAutofit/>
        </a:bodyPr>
        <a:lstStyle/>
        <a:p>
          <a:pPr marL="0" lvl="0" indent="0" algn="l" defTabSz="666750">
            <a:lnSpc>
              <a:spcPct val="90000"/>
            </a:lnSpc>
            <a:spcBef>
              <a:spcPct val="0"/>
            </a:spcBef>
            <a:spcAft>
              <a:spcPct val="35000"/>
            </a:spcAft>
            <a:buNone/>
          </a:pPr>
          <a:r>
            <a:rPr lang="tr-TR" sz="1500" kern="1200"/>
            <a:t>Gelişmiş omurgalı memeli hayvanlar yerine, sinir sistemi daha az gelişmiş omurgasız hayvanların kullanılması esasına dayanır. </a:t>
          </a:r>
          <a:endParaRPr lang="en-US" sz="1500" kern="1200"/>
        </a:p>
      </dsp:txBody>
      <dsp:txXfrm>
        <a:off x="0" y="1440846"/>
        <a:ext cx="2536031" cy="2130266"/>
      </dsp:txXfrm>
    </dsp:sp>
    <dsp:sp modelId="{BA1C4BEB-2E85-154E-95CE-F629950183AC}">
      <dsp:nvSpPr>
        <dsp:cNvPr id="0" name=""/>
        <dsp:cNvSpPr/>
      </dsp:nvSpPr>
      <dsp:spPr>
        <a:xfrm>
          <a:off x="735449" y="446722"/>
          <a:ext cx="1065133" cy="1065133"/>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042" tIns="12700" rIns="83042"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91434" y="602707"/>
        <a:ext cx="753163" cy="753163"/>
      </dsp:txXfrm>
    </dsp:sp>
    <dsp:sp modelId="{4321A0CA-AE77-7148-B55E-2BCDDD6BCC4E}">
      <dsp:nvSpPr>
        <dsp:cNvPr id="0" name=""/>
        <dsp:cNvSpPr/>
      </dsp:nvSpPr>
      <dsp:spPr>
        <a:xfrm>
          <a:off x="0" y="3642049"/>
          <a:ext cx="2536031" cy="72"/>
        </a:xfrm>
        <a:prstGeom prst="rect">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E0A939-E93E-C640-A23C-C0D727C645B6}">
      <dsp:nvSpPr>
        <dsp:cNvPr id="0" name=""/>
        <dsp:cNvSpPr/>
      </dsp:nvSpPr>
      <dsp:spPr>
        <a:xfrm>
          <a:off x="2789634" y="91677"/>
          <a:ext cx="2536031" cy="3550443"/>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7719" tIns="330200" rIns="197719" bIns="330200" numCol="1" spcCol="1270" anchor="t" anchorCtr="0">
          <a:noAutofit/>
        </a:bodyPr>
        <a:lstStyle/>
        <a:p>
          <a:pPr marL="0" lvl="0" indent="0" algn="l" defTabSz="666750">
            <a:lnSpc>
              <a:spcPct val="90000"/>
            </a:lnSpc>
            <a:spcBef>
              <a:spcPct val="0"/>
            </a:spcBef>
            <a:spcAft>
              <a:spcPct val="35000"/>
            </a:spcAft>
            <a:buNone/>
          </a:pPr>
          <a:r>
            <a:rPr lang="tr-TR" sz="1500" kern="1200"/>
            <a:t>Omurgasız hayvanlar arasında; sürüngenler, sölenterler, solucanlar, yumuşakçalar, eklembacaklılar ve derisidikenliler sayılabilir. </a:t>
          </a:r>
          <a:endParaRPr lang="en-US" sz="1500" kern="1200"/>
        </a:p>
      </dsp:txBody>
      <dsp:txXfrm>
        <a:off x="2789634" y="1440846"/>
        <a:ext cx="2536031" cy="2130266"/>
      </dsp:txXfrm>
    </dsp:sp>
    <dsp:sp modelId="{6A8F385E-05FA-3A43-B216-12E51CF63CC9}">
      <dsp:nvSpPr>
        <dsp:cNvPr id="0" name=""/>
        <dsp:cNvSpPr/>
      </dsp:nvSpPr>
      <dsp:spPr>
        <a:xfrm>
          <a:off x="3525083" y="446722"/>
          <a:ext cx="1065133" cy="1065133"/>
        </a:xfrm>
        <a:prstGeom prst="ellipse">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042" tIns="12700" rIns="83042"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681068" y="602707"/>
        <a:ext cx="753163" cy="753163"/>
      </dsp:txXfrm>
    </dsp:sp>
    <dsp:sp modelId="{C9260995-08DB-0048-9F07-E3EE616CF515}">
      <dsp:nvSpPr>
        <dsp:cNvPr id="0" name=""/>
        <dsp:cNvSpPr/>
      </dsp:nvSpPr>
      <dsp:spPr>
        <a:xfrm>
          <a:off x="2789634" y="3642049"/>
          <a:ext cx="2536031" cy="72"/>
        </a:xfrm>
        <a:prstGeom prst="rect">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C3B63A-10E5-6842-B38B-32053B912A66}">
      <dsp:nvSpPr>
        <dsp:cNvPr id="0" name=""/>
        <dsp:cNvSpPr/>
      </dsp:nvSpPr>
      <dsp:spPr>
        <a:xfrm>
          <a:off x="5579268" y="91677"/>
          <a:ext cx="2536031" cy="3550443"/>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7719" tIns="330200" rIns="197719" bIns="330200" numCol="1" spcCol="1270" anchor="t" anchorCtr="0">
          <a:noAutofit/>
        </a:bodyPr>
        <a:lstStyle/>
        <a:p>
          <a:pPr marL="0" lvl="0" indent="0" algn="l" defTabSz="666750">
            <a:lnSpc>
              <a:spcPct val="90000"/>
            </a:lnSpc>
            <a:spcBef>
              <a:spcPct val="0"/>
            </a:spcBef>
            <a:spcAft>
              <a:spcPct val="35000"/>
            </a:spcAft>
            <a:buNone/>
          </a:pPr>
          <a:r>
            <a:rPr lang="tr-TR" sz="1500" kern="1200"/>
            <a:t>Ancak bu canlıların, memeli hayvanlarla ortak yönlerinin çok az olması nedeniyle, uygun denekler olmadığı görüşü yaygın olarak kabul edilmektedir.</a:t>
          </a:r>
          <a:endParaRPr lang="en-US" sz="1500" kern="1200"/>
        </a:p>
      </dsp:txBody>
      <dsp:txXfrm>
        <a:off x="5579268" y="1440846"/>
        <a:ext cx="2536031" cy="2130266"/>
      </dsp:txXfrm>
    </dsp:sp>
    <dsp:sp modelId="{CC1FA707-65A9-614E-A9C6-F4DFF8172B1D}">
      <dsp:nvSpPr>
        <dsp:cNvPr id="0" name=""/>
        <dsp:cNvSpPr/>
      </dsp:nvSpPr>
      <dsp:spPr>
        <a:xfrm>
          <a:off x="6314717" y="446722"/>
          <a:ext cx="1065133" cy="1065133"/>
        </a:xfrm>
        <a:prstGeom prst="ellipse">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042" tIns="12700" rIns="83042"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470702" y="602707"/>
        <a:ext cx="753163" cy="753163"/>
      </dsp:txXfrm>
    </dsp:sp>
    <dsp:sp modelId="{BB28D1D2-E38A-B64B-B159-4009EBAA8708}">
      <dsp:nvSpPr>
        <dsp:cNvPr id="0" name=""/>
        <dsp:cNvSpPr/>
      </dsp:nvSpPr>
      <dsp:spPr>
        <a:xfrm>
          <a:off x="5579268" y="3642049"/>
          <a:ext cx="2536031" cy="72"/>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61E12E7B-0D1A-A74F-955B-9921E4E10DF1}" type="datetimeFigureOut">
              <a:rPr lang="tr-TR" smtClean="0"/>
              <a:t>7.03.2022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5AE4459-92EA-CA4A-8DA3-A19ED60A5DA9}" type="slidenum">
              <a:rPr lang="tr-TR" smtClean="0"/>
              <a:t>‹#›</a:t>
            </a:fld>
            <a:endParaRPr lang="tr-TR"/>
          </a:p>
        </p:txBody>
      </p:sp>
    </p:spTree>
    <p:extLst>
      <p:ext uri="{BB962C8B-B14F-4D97-AF65-F5344CB8AC3E}">
        <p14:creationId xmlns:p14="http://schemas.microsoft.com/office/powerpoint/2010/main" val="1155043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1E12E7B-0D1A-A74F-955B-9921E4E10DF1}" type="datetimeFigureOut">
              <a:rPr lang="tr-TR" smtClean="0"/>
              <a:t>7.03.2022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5AE4459-92EA-CA4A-8DA3-A19ED60A5DA9}" type="slidenum">
              <a:rPr lang="tr-TR" smtClean="0"/>
              <a:t>‹#›</a:t>
            </a:fld>
            <a:endParaRPr lang="tr-TR"/>
          </a:p>
        </p:txBody>
      </p:sp>
    </p:spTree>
    <p:extLst>
      <p:ext uri="{BB962C8B-B14F-4D97-AF65-F5344CB8AC3E}">
        <p14:creationId xmlns:p14="http://schemas.microsoft.com/office/powerpoint/2010/main" val="297883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1E12E7B-0D1A-A74F-955B-9921E4E10DF1}" type="datetimeFigureOut">
              <a:rPr lang="tr-TR" smtClean="0"/>
              <a:t>7.03.2022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5AE4459-92EA-CA4A-8DA3-A19ED60A5DA9}" type="slidenum">
              <a:rPr lang="tr-TR" smtClean="0"/>
              <a:t>‹#›</a:t>
            </a:fld>
            <a:endParaRPr lang="tr-TR"/>
          </a:p>
        </p:txBody>
      </p:sp>
    </p:spTree>
    <p:extLst>
      <p:ext uri="{BB962C8B-B14F-4D97-AF65-F5344CB8AC3E}">
        <p14:creationId xmlns:p14="http://schemas.microsoft.com/office/powerpoint/2010/main" val="117734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1E12E7B-0D1A-A74F-955B-9921E4E10DF1}" type="datetimeFigureOut">
              <a:rPr lang="tr-TR" smtClean="0"/>
              <a:t>7.03.2022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5AE4459-92EA-CA4A-8DA3-A19ED60A5DA9}" type="slidenum">
              <a:rPr lang="tr-TR" smtClean="0"/>
              <a:t>‹#›</a:t>
            </a:fld>
            <a:endParaRPr lang="tr-TR"/>
          </a:p>
        </p:txBody>
      </p:sp>
    </p:spTree>
    <p:extLst>
      <p:ext uri="{BB962C8B-B14F-4D97-AF65-F5344CB8AC3E}">
        <p14:creationId xmlns:p14="http://schemas.microsoft.com/office/powerpoint/2010/main" val="1306316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61E12E7B-0D1A-A74F-955B-9921E4E10DF1}" type="datetimeFigureOut">
              <a:rPr lang="tr-TR" smtClean="0"/>
              <a:t>7.03.2022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5AE4459-92EA-CA4A-8DA3-A19ED60A5DA9}" type="slidenum">
              <a:rPr lang="tr-TR" smtClean="0"/>
              <a:t>‹#›</a:t>
            </a:fld>
            <a:endParaRPr lang="tr-TR"/>
          </a:p>
        </p:txBody>
      </p:sp>
    </p:spTree>
    <p:extLst>
      <p:ext uri="{BB962C8B-B14F-4D97-AF65-F5344CB8AC3E}">
        <p14:creationId xmlns:p14="http://schemas.microsoft.com/office/powerpoint/2010/main" val="4086743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61E12E7B-0D1A-A74F-955B-9921E4E10DF1}" type="datetimeFigureOut">
              <a:rPr lang="tr-TR" smtClean="0"/>
              <a:t>7.03.2022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5AE4459-92EA-CA4A-8DA3-A19ED60A5DA9}" type="slidenum">
              <a:rPr lang="tr-TR" smtClean="0"/>
              <a:t>‹#›</a:t>
            </a:fld>
            <a:endParaRPr lang="tr-TR"/>
          </a:p>
        </p:txBody>
      </p:sp>
    </p:spTree>
    <p:extLst>
      <p:ext uri="{BB962C8B-B14F-4D97-AF65-F5344CB8AC3E}">
        <p14:creationId xmlns:p14="http://schemas.microsoft.com/office/powerpoint/2010/main" val="2361572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29842" y="2505075"/>
            <a:ext cx="3868340"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4629150" y="2505075"/>
            <a:ext cx="3887391"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61E12E7B-0D1A-A74F-955B-9921E4E10DF1}" type="datetimeFigureOut">
              <a:rPr lang="tr-TR" smtClean="0"/>
              <a:t>7.03.2022</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65AE4459-92EA-CA4A-8DA3-A19ED60A5DA9}" type="slidenum">
              <a:rPr lang="tr-TR" smtClean="0"/>
              <a:t>‹#›</a:t>
            </a:fld>
            <a:endParaRPr lang="tr-TR"/>
          </a:p>
        </p:txBody>
      </p:sp>
    </p:spTree>
    <p:extLst>
      <p:ext uri="{BB962C8B-B14F-4D97-AF65-F5344CB8AC3E}">
        <p14:creationId xmlns:p14="http://schemas.microsoft.com/office/powerpoint/2010/main" val="1970223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61E12E7B-0D1A-A74F-955B-9921E4E10DF1}" type="datetimeFigureOut">
              <a:rPr lang="tr-TR" smtClean="0"/>
              <a:t>7.03.2022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65AE4459-92EA-CA4A-8DA3-A19ED60A5DA9}" type="slidenum">
              <a:rPr lang="tr-TR" smtClean="0"/>
              <a:t>‹#›</a:t>
            </a:fld>
            <a:endParaRPr lang="tr-TR"/>
          </a:p>
        </p:txBody>
      </p:sp>
    </p:spTree>
    <p:extLst>
      <p:ext uri="{BB962C8B-B14F-4D97-AF65-F5344CB8AC3E}">
        <p14:creationId xmlns:p14="http://schemas.microsoft.com/office/powerpoint/2010/main" val="2952094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E12E7B-0D1A-A74F-955B-9921E4E10DF1}" type="datetimeFigureOut">
              <a:rPr lang="tr-TR" smtClean="0"/>
              <a:t>7.03.2022</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65AE4459-92EA-CA4A-8DA3-A19ED60A5DA9}" type="slidenum">
              <a:rPr lang="tr-TR" smtClean="0"/>
              <a:t>‹#›</a:t>
            </a:fld>
            <a:endParaRPr lang="tr-TR"/>
          </a:p>
        </p:txBody>
      </p:sp>
    </p:spTree>
    <p:extLst>
      <p:ext uri="{BB962C8B-B14F-4D97-AF65-F5344CB8AC3E}">
        <p14:creationId xmlns:p14="http://schemas.microsoft.com/office/powerpoint/2010/main" val="1108820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61E12E7B-0D1A-A74F-955B-9921E4E10DF1}" type="datetimeFigureOut">
              <a:rPr lang="tr-TR" smtClean="0"/>
              <a:t>7.03.2022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5AE4459-92EA-CA4A-8DA3-A19ED60A5DA9}" type="slidenum">
              <a:rPr lang="tr-TR" smtClean="0"/>
              <a:t>‹#›</a:t>
            </a:fld>
            <a:endParaRPr lang="tr-TR"/>
          </a:p>
        </p:txBody>
      </p:sp>
    </p:spTree>
    <p:extLst>
      <p:ext uri="{BB962C8B-B14F-4D97-AF65-F5344CB8AC3E}">
        <p14:creationId xmlns:p14="http://schemas.microsoft.com/office/powerpoint/2010/main" val="2459909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61E12E7B-0D1A-A74F-955B-9921E4E10DF1}" type="datetimeFigureOut">
              <a:rPr lang="tr-TR" smtClean="0"/>
              <a:t>7.03.2022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5AE4459-92EA-CA4A-8DA3-A19ED60A5DA9}" type="slidenum">
              <a:rPr lang="tr-TR" smtClean="0"/>
              <a:t>‹#›</a:t>
            </a:fld>
            <a:endParaRPr lang="tr-TR"/>
          </a:p>
        </p:txBody>
      </p:sp>
    </p:spTree>
    <p:extLst>
      <p:ext uri="{BB962C8B-B14F-4D97-AF65-F5344CB8AC3E}">
        <p14:creationId xmlns:p14="http://schemas.microsoft.com/office/powerpoint/2010/main" val="4000754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E12E7B-0D1A-A74F-955B-9921E4E10DF1}" type="datetimeFigureOut">
              <a:rPr lang="tr-TR" smtClean="0"/>
              <a:t>7.03.2022</a:t>
            </a:fld>
            <a:endParaRPr lang="tr-T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AE4459-92EA-CA4A-8DA3-A19ED60A5DA9}" type="slidenum">
              <a:rPr lang="tr-TR" smtClean="0"/>
              <a:t>‹#›</a:t>
            </a:fld>
            <a:endParaRPr lang="tr-TR"/>
          </a:p>
        </p:txBody>
      </p:sp>
    </p:spTree>
    <p:extLst>
      <p:ext uri="{BB962C8B-B14F-4D97-AF65-F5344CB8AC3E}">
        <p14:creationId xmlns:p14="http://schemas.microsoft.com/office/powerpoint/2010/main" val="24608735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73A098A-CC13-C74D-B229-F2ADC66B60CE}"/>
              </a:ext>
            </a:extLst>
          </p:cNvPr>
          <p:cNvSpPr>
            <a:spLocks noGrp="1"/>
          </p:cNvSpPr>
          <p:nvPr>
            <p:ph type="ctrTitle"/>
          </p:nvPr>
        </p:nvSpPr>
        <p:spPr/>
        <p:txBody>
          <a:bodyPr>
            <a:normAutofit/>
          </a:bodyPr>
          <a:lstStyle/>
          <a:p>
            <a:r>
              <a:rPr lang="tr-TR" sz="4400" b="1" dirty="0" err="1">
                <a:solidFill>
                  <a:srgbClr val="FF0000"/>
                </a:solidFill>
              </a:rPr>
              <a:t>Biyoteknolojide</a:t>
            </a:r>
            <a:r>
              <a:rPr lang="tr-TR" sz="4400" b="1" dirty="0">
                <a:solidFill>
                  <a:srgbClr val="FF0000"/>
                </a:solidFill>
              </a:rPr>
              <a:t> Deney Hayvanlarının Kullanımı</a:t>
            </a:r>
            <a:br>
              <a:rPr lang="tr-TR" sz="4400" b="1" dirty="0">
                <a:solidFill>
                  <a:srgbClr val="FF0000"/>
                </a:solidFill>
              </a:rPr>
            </a:br>
            <a:r>
              <a:rPr lang="tr-TR" sz="4000" b="1" dirty="0">
                <a:solidFill>
                  <a:srgbClr val="7030A0"/>
                </a:solidFill>
              </a:rPr>
              <a:t>Giriş</a:t>
            </a:r>
          </a:p>
        </p:txBody>
      </p:sp>
      <p:sp>
        <p:nvSpPr>
          <p:cNvPr id="3" name="Alt Başlık 2">
            <a:extLst>
              <a:ext uri="{FF2B5EF4-FFF2-40B4-BE49-F238E27FC236}">
                <a16:creationId xmlns:a16="http://schemas.microsoft.com/office/drawing/2014/main" id="{E115F0C8-5D60-2B4C-9308-F739862DB938}"/>
              </a:ext>
            </a:extLst>
          </p:cNvPr>
          <p:cNvSpPr>
            <a:spLocks noGrp="1"/>
          </p:cNvSpPr>
          <p:nvPr>
            <p:ph type="subTitle" idx="1"/>
          </p:nvPr>
        </p:nvSpPr>
        <p:spPr>
          <a:xfrm>
            <a:off x="1328351" y="4079875"/>
            <a:ext cx="6858000" cy="1655762"/>
          </a:xfrm>
        </p:spPr>
        <p:txBody>
          <a:bodyPr/>
          <a:lstStyle/>
          <a:p>
            <a:r>
              <a:rPr lang="tr-TR" dirty="0">
                <a:solidFill>
                  <a:srgbClr val="0070C0"/>
                </a:solidFill>
              </a:rPr>
              <a:t>Doç. Dr. Emrah Şefik </a:t>
            </a:r>
            <a:r>
              <a:rPr lang="tr-TR" dirty="0" err="1">
                <a:solidFill>
                  <a:srgbClr val="0070C0"/>
                </a:solidFill>
              </a:rPr>
              <a:t>Abamor</a:t>
            </a:r>
            <a:endParaRPr lang="tr-TR" dirty="0">
              <a:solidFill>
                <a:srgbClr val="0070C0"/>
              </a:solidFill>
            </a:endParaRPr>
          </a:p>
        </p:txBody>
      </p:sp>
    </p:spTree>
    <p:extLst>
      <p:ext uri="{BB962C8B-B14F-4D97-AF65-F5344CB8AC3E}">
        <p14:creationId xmlns:p14="http://schemas.microsoft.com/office/powerpoint/2010/main" val="1608089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a:extLst>
              <a:ext uri="{FF2B5EF4-FFF2-40B4-BE49-F238E27FC236}">
                <a16:creationId xmlns:a16="http://schemas.microsoft.com/office/drawing/2014/main" id="{AB126CF9-B45D-604D-908D-D36F89733ABF}"/>
              </a:ext>
            </a:extLst>
          </p:cNvPr>
          <p:cNvPicPr>
            <a:picLocks noChangeAspect="1"/>
          </p:cNvPicPr>
          <p:nvPr/>
        </p:nvPicPr>
        <p:blipFill>
          <a:blip r:embed="rId2"/>
          <a:stretch>
            <a:fillRect/>
          </a:stretch>
        </p:blipFill>
        <p:spPr>
          <a:xfrm>
            <a:off x="482600" y="729997"/>
            <a:ext cx="8178799" cy="5398005"/>
          </a:xfrm>
          <a:prstGeom prst="rect">
            <a:avLst/>
          </a:prstGeom>
        </p:spPr>
      </p:pic>
    </p:spTree>
    <p:extLst>
      <p:ext uri="{BB962C8B-B14F-4D97-AF65-F5344CB8AC3E}">
        <p14:creationId xmlns:p14="http://schemas.microsoft.com/office/powerpoint/2010/main" val="919278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açık hava nesnesi içeren bir resim&#10;&#10;Açıklama otomatik olarak oluşturuldu">
            <a:extLst>
              <a:ext uri="{FF2B5EF4-FFF2-40B4-BE49-F238E27FC236}">
                <a16:creationId xmlns:a16="http://schemas.microsoft.com/office/drawing/2014/main" id="{6B0D504B-0580-DF40-9340-DF7F2254B142}"/>
              </a:ext>
            </a:extLst>
          </p:cNvPr>
          <p:cNvPicPr>
            <a:picLocks noChangeAspect="1"/>
          </p:cNvPicPr>
          <p:nvPr/>
        </p:nvPicPr>
        <p:blipFill>
          <a:blip r:embed="rId2"/>
          <a:stretch>
            <a:fillRect/>
          </a:stretch>
        </p:blipFill>
        <p:spPr>
          <a:xfrm>
            <a:off x="0" y="754356"/>
            <a:ext cx="9144000" cy="5349288"/>
          </a:xfrm>
          <a:prstGeom prst="rect">
            <a:avLst/>
          </a:prstGeom>
        </p:spPr>
      </p:pic>
    </p:spTree>
    <p:extLst>
      <p:ext uri="{BB962C8B-B14F-4D97-AF65-F5344CB8AC3E}">
        <p14:creationId xmlns:p14="http://schemas.microsoft.com/office/powerpoint/2010/main" val="982402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214BF046-D655-1343-9E67-48B5C1D47033}"/>
              </a:ext>
            </a:extLst>
          </p:cNvPr>
          <p:cNvPicPr>
            <a:picLocks noChangeAspect="1"/>
          </p:cNvPicPr>
          <p:nvPr/>
        </p:nvPicPr>
        <p:blipFill>
          <a:blip r:embed="rId2"/>
          <a:stretch>
            <a:fillRect/>
          </a:stretch>
        </p:blipFill>
        <p:spPr>
          <a:xfrm>
            <a:off x="51753" y="0"/>
            <a:ext cx="9040494" cy="6858000"/>
          </a:xfrm>
          <a:prstGeom prst="rect">
            <a:avLst/>
          </a:prstGeom>
        </p:spPr>
      </p:pic>
    </p:spTree>
    <p:extLst>
      <p:ext uri="{BB962C8B-B14F-4D97-AF65-F5344CB8AC3E}">
        <p14:creationId xmlns:p14="http://schemas.microsoft.com/office/powerpoint/2010/main" val="2156661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9591430-72F4-2540-83F9-B7AC0915DCEA}"/>
              </a:ext>
            </a:extLst>
          </p:cNvPr>
          <p:cNvSpPr>
            <a:spLocks noGrp="1"/>
          </p:cNvSpPr>
          <p:nvPr>
            <p:ph type="title"/>
          </p:nvPr>
        </p:nvSpPr>
        <p:spPr>
          <a:xfrm>
            <a:off x="393555" y="620392"/>
            <a:ext cx="2856201" cy="5504688"/>
          </a:xfrm>
        </p:spPr>
        <p:txBody>
          <a:bodyPr>
            <a:normAutofit/>
          </a:bodyPr>
          <a:lstStyle/>
          <a:p>
            <a:r>
              <a:rPr lang="tr-TR" sz="3600">
                <a:solidFill>
                  <a:schemeClr val="accent5"/>
                </a:solidFill>
              </a:rPr>
              <a:t>Deney Hayvanlarının Uygulanma Alanları</a:t>
            </a:r>
          </a:p>
        </p:txBody>
      </p:sp>
      <p:graphicFrame>
        <p:nvGraphicFramePr>
          <p:cNvPr id="5" name="İçerik Yer Tutucusu 2">
            <a:extLst>
              <a:ext uri="{FF2B5EF4-FFF2-40B4-BE49-F238E27FC236}">
                <a16:creationId xmlns:a16="http://schemas.microsoft.com/office/drawing/2014/main" id="{30B5488A-6659-43F9-815F-7750D5B9AC00}"/>
              </a:ext>
            </a:extLst>
          </p:cNvPr>
          <p:cNvGraphicFramePr>
            <a:graphicFrameLocks noGrp="1"/>
          </p:cNvGraphicFramePr>
          <p:nvPr>
            <p:ph idx="1"/>
            <p:extLst>
              <p:ext uri="{D42A27DB-BD31-4B8C-83A1-F6EECF244321}">
                <p14:modId xmlns:p14="http://schemas.microsoft.com/office/powerpoint/2010/main" val="604404857"/>
              </p:ext>
            </p:extLst>
          </p:nvPr>
        </p:nvGraphicFramePr>
        <p:xfrm>
          <a:off x="3422822" y="383059"/>
          <a:ext cx="5548183" cy="626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232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Başlık 1">
            <a:extLst>
              <a:ext uri="{FF2B5EF4-FFF2-40B4-BE49-F238E27FC236}">
                <a16:creationId xmlns:a16="http://schemas.microsoft.com/office/drawing/2014/main" id="{E5C15774-F46E-A54C-8451-9AF4B676E67E}"/>
              </a:ext>
            </a:extLst>
          </p:cNvPr>
          <p:cNvSpPr>
            <a:spLocks noGrp="1"/>
          </p:cNvSpPr>
          <p:nvPr>
            <p:ph type="title"/>
          </p:nvPr>
        </p:nvSpPr>
        <p:spPr>
          <a:xfrm>
            <a:off x="718879" y="800392"/>
            <a:ext cx="7698523" cy="1212102"/>
          </a:xfrm>
        </p:spPr>
        <p:txBody>
          <a:bodyPr>
            <a:normAutofit/>
          </a:bodyPr>
          <a:lstStyle/>
          <a:p>
            <a:r>
              <a:rPr lang="tr-TR" sz="3500" dirty="0">
                <a:solidFill>
                  <a:srgbClr val="FFFFFF"/>
                </a:solidFill>
              </a:rPr>
              <a:t>Laboratuvar Hayvanlarının Tıbbi Deneylerde Kullanım Amaçları</a:t>
            </a:r>
          </a:p>
        </p:txBody>
      </p:sp>
      <p:sp>
        <p:nvSpPr>
          <p:cNvPr id="3" name="İçerik Yer Tutucusu 2">
            <a:extLst>
              <a:ext uri="{FF2B5EF4-FFF2-40B4-BE49-F238E27FC236}">
                <a16:creationId xmlns:a16="http://schemas.microsoft.com/office/drawing/2014/main" id="{1937C54F-E80B-2C4E-BB0B-FC39D82A25A9}"/>
              </a:ext>
            </a:extLst>
          </p:cNvPr>
          <p:cNvSpPr>
            <a:spLocks noGrp="1"/>
          </p:cNvSpPr>
          <p:nvPr>
            <p:ph idx="1"/>
          </p:nvPr>
        </p:nvSpPr>
        <p:spPr>
          <a:xfrm>
            <a:off x="1025718" y="2490436"/>
            <a:ext cx="7281746" cy="3567173"/>
          </a:xfrm>
        </p:spPr>
        <p:txBody>
          <a:bodyPr anchor="ctr">
            <a:normAutofit/>
          </a:bodyPr>
          <a:lstStyle/>
          <a:p>
            <a:pPr marL="0" indent="0">
              <a:buNone/>
            </a:pPr>
            <a:r>
              <a:rPr lang="tr-TR" sz="2100"/>
              <a:t>1. Anatomi (Organları Tanıma) Çalışmaları.</a:t>
            </a:r>
          </a:p>
          <a:p>
            <a:pPr marL="0" indent="0">
              <a:buNone/>
            </a:pPr>
            <a:r>
              <a:rPr lang="tr-TR" sz="2100"/>
              <a:t>2. Fizyoloji (Organların Çalışmasını Öğrenme) Araştırmaları.</a:t>
            </a:r>
          </a:p>
          <a:p>
            <a:pPr marL="0" indent="0">
              <a:buNone/>
            </a:pPr>
            <a:r>
              <a:rPr lang="tr-TR" sz="2100"/>
              <a:t>3. Patoloji (Organlardaki Hastalıkları Ayırt Etme) Çalışmaları.</a:t>
            </a:r>
          </a:p>
          <a:p>
            <a:pPr marL="0" indent="0">
              <a:buNone/>
            </a:pPr>
            <a:r>
              <a:rPr lang="tr-TR" sz="2100"/>
              <a:t>4. Farmakoloji (Organlardaki Hastalıkları İyileştirme) Araştırmaları.</a:t>
            </a:r>
          </a:p>
          <a:p>
            <a:pPr marL="0" indent="0">
              <a:buNone/>
            </a:pPr>
            <a:r>
              <a:rPr lang="tr-TR" sz="2100"/>
              <a:t>5. Deneysel Hastalık Modelleri (Önce Hasta Edilip Sonra İlaçların Denenmesi) Oluşturulmasında.</a:t>
            </a:r>
          </a:p>
          <a:p>
            <a:endParaRPr lang="tr-TR" sz="2100"/>
          </a:p>
        </p:txBody>
      </p:sp>
    </p:spTree>
    <p:extLst>
      <p:ext uri="{BB962C8B-B14F-4D97-AF65-F5344CB8AC3E}">
        <p14:creationId xmlns:p14="http://schemas.microsoft.com/office/powerpoint/2010/main" val="1673652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D8E778C-0E93-B544-9BA8-54939E4F5F1B}"/>
              </a:ext>
            </a:extLst>
          </p:cNvPr>
          <p:cNvSpPr>
            <a:spLocks noGrp="1"/>
          </p:cNvSpPr>
          <p:nvPr>
            <p:ph type="title"/>
          </p:nvPr>
        </p:nvSpPr>
        <p:spPr/>
        <p:txBody>
          <a:bodyPr/>
          <a:lstStyle/>
          <a:p>
            <a:r>
              <a:rPr lang="tr-TR" dirty="0"/>
              <a:t>Deney Hayvan Modelleri</a:t>
            </a:r>
          </a:p>
        </p:txBody>
      </p:sp>
      <p:sp>
        <p:nvSpPr>
          <p:cNvPr id="3" name="İçerik Yer Tutucusu 2">
            <a:extLst>
              <a:ext uri="{FF2B5EF4-FFF2-40B4-BE49-F238E27FC236}">
                <a16:creationId xmlns:a16="http://schemas.microsoft.com/office/drawing/2014/main" id="{E343DCDE-79B0-054F-BD37-CA53A463EFCA}"/>
              </a:ext>
            </a:extLst>
          </p:cNvPr>
          <p:cNvSpPr>
            <a:spLocks noGrp="1"/>
          </p:cNvSpPr>
          <p:nvPr>
            <p:ph idx="1"/>
          </p:nvPr>
        </p:nvSpPr>
        <p:spPr/>
        <p:txBody>
          <a:bodyPr>
            <a:normAutofit lnSpcReduction="10000"/>
          </a:bodyPr>
          <a:lstStyle/>
          <a:p>
            <a:r>
              <a:rPr lang="tr-TR" dirty="0"/>
              <a:t>1901- DİFTERİ- Kobay</a:t>
            </a:r>
          </a:p>
          <a:p>
            <a:r>
              <a:rPr lang="tr-TR" dirty="0"/>
              <a:t>1902- SITMA- Maymun, Fare, Güvercin</a:t>
            </a:r>
          </a:p>
          <a:p>
            <a:r>
              <a:rPr lang="tr-TR" dirty="0"/>
              <a:t>1905- TÜBERKÜLOZ- Koyun, İnek</a:t>
            </a:r>
          </a:p>
          <a:p>
            <a:r>
              <a:rPr lang="tr-TR" dirty="0"/>
              <a:t>1923- İNSÜLİN- Köpek, Balık</a:t>
            </a:r>
          </a:p>
          <a:p>
            <a:r>
              <a:rPr lang="tr-TR" dirty="0"/>
              <a:t>1924- ELEKTROKARDİYOGRAFİ- Köpek</a:t>
            </a:r>
          </a:p>
          <a:p>
            <a:r>
              <a:rPr lang="tr-TR" dirty="0"/>
              <a:t>1928- TİFÜS- Maymun, Domuz, Fare</a:t>
            </a:r>
          </a:p>
          <a:p>
            <a:r>
              <a:rPr lang="tr-TR" dirty="0"/>
              <a:t>1939- ANTİKOAGULAN- Kedi</a:t>
            </a:r>
          </a:p>
          <a:p>
            <a:r>
              <a:rPr lang="tr-TR" dirty="0"/>
              <a:t>1943- K VİTAMİNİ- Sıçan, Köpek, Fare</a:t>
            </a:r>
          </a:p>
          <a:p>
            <a:r>
              <a:rPr lang="tr-TR" dirty="0"/>
              <a:t>1951- SARI HUMMA - Maymun, Fare</a:t>
            </a:r>
          </a:p>
          <a:p>
            <a:endParaRPr lang="tr-TR" dirty="0"/>
          </a:p>
        </p:txBody>
      </p:sp>
    </p:spTree>
    <p:extLst>
      <p:ext uri="{BB962C8B-B14F-4D97-AF65-F5344CB8AC3E}">
        <p14:creationId xmlns:p14="http://schemas.microsoft.com/office/powerpoint/2010/main" val="1524679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9F83400-E0FB-ED44-98AB-2409E50AEF8D}"/>
              </a:ext>
            </a:extLst>
          </p:cNvPr>
          <p:cNvSpPr>
            <a:spLocks noGrp="1"/>
          </p:cNvSpPr>
          <p:nvPr>
            <p:ph type="title"/>
          </p:nvPr>
        </p:nvSpPr>
        <p:spPr/>
        <p:txBody>
          <a:bodyPr/>
          <a:lstStyle/>
          <a:p>
            <a:r>
              <a:rPr lang="tr-TR" dirty="0"/>
              <a:t>Deney Hayvan Modelleri</a:t>
            </a:r>
          </a:p>
        </p:txBody>
      </p:sp>
      <p:sp>
        <p:nvSpPr>
          <p:cNvPr id="3" name="İçerik Yer Tutucusu 2">
            <a:extLst>
              <a:ext uri="{FF2B5EF4-FFF2-40B4-BE49-F238E27FC236}">
                <a16:creationId xmlns:a16="http://schemas.microsoft.com/office/drawing/2014/main" id="{1FD87FC1-9DC3-6947-B9E5-BF0C3D464793}"/>
              </a:ext>
            </a:extLst>
          </p:cNvPr>
          <p:cNvSpPr>
            <a:spLocks noGrp="1"/>
          </p:cNvSpPr>
          <p:nvPr>
            <p:ph idx="1"/>
          </p:nvPr>
        </p:nvSpPr>
        <p:spPr/>
        <p:txBody>
          <a:bodyPr>
            <a:normAutofit lnSpcReduction="10000"/>
          </a:bodyPr>
          <a:lstStyle/>
          <a:p>
            <a:r>
              <a:rPr lang="tr-TR" dirty="0"/>
              <a:t>1954- ÇOCUK FELCİ AŞISI- Maymun, fare</a:t>
            </a:r>
          </a:p>
          <a:p>
            <a:r>
              <a:rPr lang="tr-TR" dirty="0"/>
              <a:t>1956- KALP PİLİ/KALP CERRAHİSİ- Köpek</a:t>
            </a:r>
          </a:p>
          <a:p>
            <a:r>
              <a:rPr lang="tr-TR" dirty="0"/>
              <a:t>1970- LİTYUM KULLANIMI- Sıçan, Kobay</a:t>
            </a:r>
          </a:p>
          <a:p>
            <a:r>
              <a:rPr lang="tr-TR" dirty="0"/>
              <a:t>1982- CÜZZAM TEDAVİSİ- </a:t>
            </a:r>
            <a:r>
              <a:rPr lang="tr-TR" dirty="0" err="1"/>
              <a:t>Armadillo</a:t>
            </a:r>
            <a:endParaRPr lang="tr-TR" dirty="0"/>
          </a:p>
          <a:p>
            <a:r>
              <a:rPr lang="tr-TR" dirty="0"/>
              <a:t>1984- MONOKLONAL ANTİKOR- Fare</a:t>
            </a:r>
          </a:p>
          <a:p>
            <a:r>
              <a:rPr lang="tr-TR" dirty="0"/>
              <a:t>1990- ORGAN NAKLİ- Köpek</a:t>
            </a:r>
          </a:p>
          <a:p>
            <a:r>
              <a:rPr lang="tr-TR" dirty="0"/>
              <a:t>1992- LAPOROSKOPİK CERRAHİ- Domuz</a:t>
            </a:r>
          </a:p>
          <a:p>
            <a:r>
              <a:rPr lang="tr-TR" dirty="0"/>
              <a:t>1995- KİSTİK FİBROSİZ- Fare</a:t>
            </a:r>
          </a:p>
          <a:p>
            <a:r>
              <a:rPr lang="tr-TR" dirty="0"/>
              <a:t>2001- AIDS- Maymun</a:t>
            </a:r>
          </a:p>
          <a:p>
            <a:endParaRPr lang="tr-TR" dirty="0"/>
          </a:p>
        </p:txBody>
      </p:sp>
    </p:spTree>
    <p:extLst>
      <p:ext uri="{BB962C8B-B14F-4D97-AF65-F5344CB8AC3E}">
        <p14:creationId xmlns:p14="http://schemas.microsoft.com/office/powerpoint/2010/main" val="3825645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içeren bir resim&#10;&#10;Açıklama otomatik olarak oluşturuldu">
            <a:extLst>
              <a:ext uri="{FF2B5EF4-FFF2-40B4-BE49-F238E27FC236}">
                <a16:creationId xmlns:a16="http://schemas.microsoft.com/office/drawing/2014/main" id="{6EA84A0C-8295-DE48-9235-25C51C4E9C60}"/>
              </a:ext>
            </a:extLst>
          </p:cNvPr>
          <p:cNvPicPr>
            <a:picLocks noChangeAspect="1"/>
          </p:cNvPicPr>
          <p:nvPr/>
        </p:nvPicPr>
        <p:blipFill>
          <a:blip r:embed="rId2"/>
          <a:stretch>
            <a:fillRect/>
          </a:stretch>
        </p:blipFill>
        <p:spPr>
          <a:xfrm>
            <a:off x="0" y="18847"/>
            <a:ext cx="9144000" cy="6820306"/>
          </a:xfrm>
          <a:prstGeom prst="rect">
            <a:avLst/>
          </a:prstGeom>
        </p:spPr>
      </p:pic>
    </p:spTree>
    <p:extLst>
      <p:ext uri="{BB962C8B-B14F-4D97-AF65-F5344CB8AC3E}">
        <p14:creationId xmlns:p14="http://schemas.microsoft.com/office/powerpoint/2010/main" val="1783141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içeren bir resim&#10;&#10;Açıklama otomatik olarak oluşturuldu">
            <a:extLst>
              <a:ext uri="{FF2B5EF4-FFF2-40B4-BE49-F238E27FC236}">
                <a16:creationId xmlns:a16="http://schemas.microsoft.com/office/drawing/2014/main" id="{89DE3E1C-D01D-F544-8358-90CB02487C38}"/>
              </a:ext>
            </a:extLst>
          </p:cNvPr>
          <p:cNvPicPr>
            <a:picLocks noChangeAspect="1"/>
          </p:cNvPicPr>
          <p:nvPr/>
        </p:nvPicPr>
        <p:blipFill>
          <a:blip r:embed="rId2"/>
          <a:stretch>
            <a:fillRect/>
          </a:stretch>
        </p:blipFill>
        <p:spPr>
          <a:xfrm>
            <a:off x="0" y="-52719"/>
            <a:ext cx="9144000" cy="6910719"/>
          </a:xfrm>
          <a:prstGeom prst="rect">
            <a:avLst/>
          </a:prstGeom>
        </p:spPr>
      </p:pic>
    </p:spTree>
    <p:extLst>
      <p:ext uri="{BB962C8B-B14F-4D97-AF65-F5344CB8AC3E}">
        <p14:creationId xmlns:p14="http://schemas.microsoft.com/office/powerpoint/2010/main" val="4271854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5729133C-4064-CC4B-8F0D-0CF1AF9FB007}"/>
              </a:ext>
            </a:extLst>
          </p:cNvPr>
          <p:cNvPicPr>
            <a:picLocks noChangeAspect="1"/>
          </p:cNvPicPr>
          <p:nvPr/>
        </p:nvPicPr>
        <p:blipFill>
          <a:blip r:embed="rId2"/>
          <a:stretch>
            <a:fillRect/>
          </a:stretch>
        </p:blipFill>
        <p:spPr>
          <a:xfrm>
            <a:off x="0" y="121391"/>
            <a:ext cx="9144000" cy="6615218"/>
          </a:xfrm>
          <a:prstGeom prst="rect">
            <a:avLst/>
          </a:prstGeom>
        </p:spPr>
      </p:pic>
    </p:spTree>
    <p:extLst>
      <p:ext uri="{BB962C8B-B14F-4D97-AF65-F5344CB8AC3E}">
        <p14:creationId xmlns:p14="http://schemas.microsoft.com/office/powerpoint/2010/main" val="168365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42D037F-3CCF-2B4D-B321-4FF97A1F6515}"/>
              </a:ext>
            </a:extLst>
          </p:cNvPr>
          <p:cNvSpPr>
            <a:spLocks noGrp="1"/>
          </p:cNvSpPr>
          <p:nvPr>
            <p:ph type="title"/>
          </p:nvPr>
        </p:nvSpPr>
        <p:spPr/>
        <p:txBody>
          <a:bodyPr/>
          <a:lstStyle/>
          <a:p>
            <a:pPr algn="ctr"/>
            <a:r>
              <a:rPr lang="tr-TR" b="1" dirty="0"/>
              <a:t>Deney Hayvanları</a:t>
            </a:r>
          </a:p>
        </p:txBody>
      </p:sp>
      <p:graphicFrame>
        <p:nvGraphicFramePr>
          <p:cNvPr id="5" name="İçerik Yer Tutucusu 2">
            <a:extLst>
              <a:ext uri="{FF2B5EF4-FFF2-40B4-BE49-F238E27FC236}">
                <a16:creationId xmlns:a16="http://schemas.microsoft.com/office/drawing/2014/main" id="{FC682479-CD92-4DCD-ACF2-E1A1A4F7B5EA}"/>
              </a:ext>
            </a:extLst>
          </p:cNvPr>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5233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1D7416D-12C3-5844-9FCE-E1C1CA3FEB34}"/>
              </a:ext>
            </a:extLst>
          </p:cNvPr>
          <p:cNvSpPr>
            <a:spLocks noGrp="1"/>
          </p:cNvSpPr>
          <p:nvPr>
            <p:ph type="title"/>
          </p:nvPr>
        </p:nvSpPr>
        <p:spPr/>
        <p:txBody>
          <a:bodyPr/>
          <a:lstStyle/>
          <a:p>
            <a:pPr algn="ctr"/>
            <a:r>
              <a:rPr lang="tr-TR" dirty="0"/>
              <a:t>3R Kuralı</a:t>
            </a:r>
          </a:p>
        </p:txBody>
      </p:sp>
      <p:pic>
        <p:nvPicPr>
          <p:cNvPr id="2050" name="Picture 2" descr="3-Rs-High-res - ITR Laboratories Canada Inc.">
            <a:extLst>
              <a:ext uri="{FF2B5EF4-FFF2-40B4-BE49-F238E27FC236}">
                <a16:creationId xmlns:a16="http://schemas.microsoft.com/office/drawing/2014/main" id="{17437426-49ED-DC44-B3CB-CECFF3D3A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02" y="2598395"/>
            <a:ext cx="8859795" cy="2598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830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8ACDE57-F835-2E45-B627-235497919061}"/>
              </a:ext>
            </a:extLst>
          </p:cNvPr>
          <p:cNvSpPr>
            <a:spLocks noGrp="1"/>
          </p:cNvSpPr>
          <p:nvPr>
            <p:ph type="title"/>
          </p:nvPr>
        </p:nvSpPr>
        <p:spPr/>
        <p:txBody>
          <a:bodyPr/>
          <a:lstStyle/>
          <a:p>
            <a:pPr algn="ctr"/>
            <a:r>
              <a:rPr lang="tr-TR" dirty="0"/>
              <a:t>3R Kuralı</a:t>
            </a:r>
          </a:p>
        </p:txBody>
      </p:sp>
      <p:pic>
        <p:nvPicPr>
          <p:cNvPr id="1026" name="Picture 2" descr="The 3Rs of Animal Research: Applications &amp;amp;amp; Alternative Models">
            <a:extLst>
              <a:ext uri="{FF2B5EF4-FFF2-40B4-BE49-F238E27FC236}">
                <a16:creationId xmlns:a16="http://schemas.microsoft.com/office/drawing/2014/main" id="{FF6293DC-B852-424D-B92F-24E3A723FF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796" y="2075935"/>
            <a:ext cx="8088408" cy="3585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485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he 3Rs: What are Medical Scientists Doing about Animal Testing? | Semantic  Scholar">
            <a:extLst>
              <a:ext uri="{FF2B5EF4-FFF2-40B4-BE49-F238E27FC236}">
                <a16:creationId xmlns:a16="http://schemas.microsoft.com/office/drawing/2014/main" id="{38FB752E-EFCC-0B42-89A7-82E0057F0A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03200"/>
            <a:ext cx="8991600" cy="645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049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e 3Rs: What are Medical Scientists Doing about Animal Testing? –  Nrichkids News">
            <a:extLst>
              <a:ext uri="{FF2B5EF4-FFF2-40B4-BE49-F238E27FC236}">
                <a16:creationId xmlns:a16="http://schemas.microsoft.com/office/drawing/2014/main" id="{09019C42-8F82-AC4B-9336-E7BB832F9A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405" y="417784"/>
            <a:ext cx="7735330" cy="6080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448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he 3Rs: What are Medical Scientists Doing about Animal Testing? –  Nrichkids News">
            <a:extLst>
              <a:ext uri="{FF2B5EF4-FFF2-40B4-BE49-F238E27FC236}">
                <a16:creationId xmlns:a16="http://schemas.microsoft.com/office/drawing/2014/main" id="{7DA7E338-BBA1-FF4C-BF8B-BC3E8D46C4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50" y="641350"/>
            <a:ext cx="71247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405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74"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Rectangle 77">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Başlık 1">
            <a:extLst>
              <a:ext uri="{FF2B5EF4-FFF2-40B4-BE49-F238E27FC236}">
                <a16:creationId xmlns:a16="http://schemas.microsoft.com/office/drawing/2014/main" id="{BBF064E0-0035-CF42-9B2E-52CE76D343D9}"/>
              </a:ext>
            </a:extLst>
          </p:cNvPr>
          <p:cNvSpPr>
            <a:spLocks noGrp="1"/>
          </p:cNvSpPr>
          <p:nvPr>
            <p:ph type="title"/>
          </p:nvPr>
        </p:nvSpPr>
        <p:spPr>
          <a:xfrm>
            <a:off x="785460" y="759805"/>
            <a:ext cx="7729890" cy="1325563"/>
          </a:xfrm>
        </p:spPr>
        <p:txBody>
          <a:bodyPr>
            <a:normAutofit/>
          </a:bodyPr>
          <a:lstStyle/>
          <a:p>
            <a:r>
              <a:rPr lang="tr-TR" sz="3500">
                <a:solidFill>
                  <a:srgbClr val="FFFFFF"/>
                </a:solidFill>
              </a:rPr>
              <a:t>Reduction</a:t>
            </a:r>
          </a:p>
        </p:txBody>
      </p:sp>
      <p:sp>
        <p:nvSpPr>
          <p:cNvPr id="3" name="İçerik Yer Tutucusu 2">
            <a:extLst>
              <a:ext uri="{FF2B5EF4-FFF2-40B4-BE49-F238E27FC236}">
                <a16:creationId xmlns:a16="http://schemas.microsoft.com/office/drawing/2014/main" id="{C6FC52D2-AE42-464D-9B1B-88917182BE99}"/>
              </a:ext>
            </a:extLst>
          </p:cNvPr>
          <p:cNvSpPr>
            <a:spLocks noGrp="1"/>
          </p:cNvSpPr>
          <p:nvPr>
            <p:ph idx="1"/>
          </p:nvPr>
        </p:nvSpPr>
        <p:spPr>
          <a:xfrm>
            <a:off x="785459" y="2494450"/>
            <a:ext cx="3786541" cy="3563159"/>
          </a:xfrm>
        </p:spPr>
        <p:txBody>
          <a:bodyPr>
            <a:normAutofit/>
          </a:bodyPr>
          <a:lstStyle/>
          <a:p>
            <a:pPr algn="just">
              <a:lnSpc>
                <a:spcPct val="150000"/>
              </a:lnSpc>
            </a:pPr>
            <a:r>
              <a:rPr lang="tr-TR" sz="2100" dirty="0"/>
              <a:t>Kelime anlamı </a:t>
            </a:r>
            <a:r>
              <a:rPr lang="tr-TR" sz="2100" b="1" dirty="0"/>
              <a:t>indirgeme, azaltmadır</a:t>
            </a:r>
            <a:r>
              <a:rPr lang="tr-TR" sz="2100" dirty="0"/>
              <a:t>, </a:t>
            </a:r>
            <a:r>
              <a:rPr lang="tr-TR" sz="2100" dirty="0" err="1"/>
              <a:t>araştırmalarda</a:t>
            </a:r>
            <a:r>
              <a:rPr lang="tr-TR" sz="2100" dirty="0"/>
              <a:t> olanak </a:t>
            </a:r>
            <a:r>
              <a:rPr lang="tr-TR" sz="2100" dirty="0" err="1"/>
              <a:t>olduğunca</a:t>
            </a:r>
            <a:r>
              <a:rPr lang="tr-TR" sz="2100" dirty="0"/>
              <a:t> en az sayıda hayvan kullanarak en iyi sonuca varma ilkesini ifade eder. </a:t>
            </a:r>
          </a:p>
          <a:p>
            <a:endParaRPr lang="tr-TR" sz="2100" dirty="0"/>
          </a:p>
        </p:txBody>
      </p:sp>
      <p:pic>
        <p:nvPicPr>
          <p:cNvPr id="3074" name="Picture 2" descr="FAQ | ATDP">
            <a:extLst>
              <a:ext uri="{FF2B5EF4-FFF2-40B4-BE49-F238E27FC236}">
                <a16:creationId xmlns:a16="http://schemas.microsoft.com/office/drawing/2014/main" id="{15BF8CB1-8DD5-C348-AA38-AD9F19A90FB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56738" y="4127544"/>
            <a:ext cx="3601803" cy="2026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76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51B5BF-53FB-442D-A421-582D63794B44}"/>
              </a:ext>
            </a:extLst>
          </p:cNvPr>
          <p:cNvPicPr>
            <a:picLocks noChangeAspect="1"/>
          </p:cNvPicPr>
          <p:nvPr/>
        </p:nvPicPr>
        <p:blipFill rotWithShape="1">
          <a:blip r:embed="rId2">
            <a:duotone>
              <a:prstClr val="black"/>
              <a:schemeClr val="tx2">
                <a:tint val="45000"/>
                <a:satMod val="400000"/>
              </a:schemeClr>
            </a:duotone>
          </a:blip>
          <a:srcRect b="25000"/>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B4147794-66B7-4CDE-BC75-BBDC48B2F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9610" y="0"/>
            <a:ext cx="5788590"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Başlık 1">
            <a:extLst>
              <a:ext uri="{FF2B5EF4-FFF2-40B4-BE49-F238E27FC236}">
                <a16:creationId xmlns:a16="http://schemas.microsoft.com/office/drawing/2014/main" id="{A327A58E-694A-7F4A-8D56-85FE401C77E5}"/>
              </a:ext>
            </a:extLst>
          </p:cNvPr>
          <p:cNvSpPr>
            <a:spLocks noGrp="1"/>
          </p:cNvSpPr>
          <p:nvPr>
            <p:ph type="title"/>
          </p:nvPr>
        </p:nvSpPr>
        <p:spPr>
          <a:xfrm>
            <a:off x="3038166" y="365758"/>
            <a:ext cx="5088195" cy="1828800"/>
          </a:xfrm>
        </p:spPr>
        <p:txBody>
          <a:bodyPr>
            <a:normAutofit/>
          </a:bodyPr>
          <a:lstStyle/>
          <a:p>
            <a:r>
              <a:rPr lang="tr-TR" sz="4200">
                <a:solidFill>
                  <a:schemeClr val="tx1">
                    <a:lumMod val="85000"/>
                    <a:lumOff val="15000"/>
                  </a:schemeClr>
                </a:solidFill>
              </a:rPr>
              <a:t>Reduction</a:t>
            </a:r>
          </a:p>
        </p:txBody>
      </p:sp>
      <p:sp>
        <p:nvSpPr>
          <p:cNvPr id="12" name="Rectangle 11">
            <a:extLst>
              <a:ext uri="{FF2B5EF4-FFF2-40B4-BE49-F238E27FC236}">
                <a16:creationId xmlns:a16="http://schemas.microsoft.com/office/drawing/2014/main" id="{41202E79-1236-4DF8-9921-F47A0B079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8200" y="0"/>
            <a:ext cx="685800" cy="6858000"/>
          </a:xfrm>
          <a:prstGeom prst="rect">
            <a:avLst/>
          </a:prstGeom>
          <a:solidFill>
            <a:schemeClr val="tx1">
              <a:lumMod val="85000"/>
              <a:lumOff val="1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İçerik Yer Tutucusu 2">
            <a:extLst>
              <a:ext uri="{FF2B5EF4-FFF2-40B4-BE49-F238E27FC236}">
                <a16:creationId xmlns:a16="http://schemas.microsoft.com/office/drawing/2014/main" id="{544DEDF0-0C65-41C4-BCC0-A8FFF25C0C83}"/>
              </a:ext>
            </a:extLst>
          </p:cNvPr>
          <p:cNvGraphicFramePr>
            <a:graphicFrameLocks noGrp="1"/>
          </p:cNvGraphicFramePr>
          <p:nvPr>
            <p:ph idx="1"/>
            <p:extLst>
              <p:ext uri="{D42A27DB-BD31-4B8C-83A1-F6EECF244321}">
                <p14:modId xmlns:p14="http://schemas.microsoft.com/office/powerpoint/2010/main" val="390002292"/>
              </p:ext>
            </p:extLst>
          </p:nvPr>
        </p:nvGraphicFramePr>
        <p:xfrm>
          <a:off x="3038166" y="2324100"/>
          <a:ext cx="5088195" cy="3875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8629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2BE709A-D8AF-D340-9DE7-810E5B4BAB30}"/>
              </a:ext>
            </a:extLst>
          </p:cNvPr>
          <p:cNvSpPr>
            <a:spLocks noGrp="1"/>
          </p:cNvSpPr>
          <p:nvPr>
            <p:ph type="title"/>
          </p:nvPr>
        </p:nvSpPr>
        <p:spPr>
          <a:xfrm>
            <a:off x="3724072" y="629268"/>
            <a:ext cx="4939868" cy="1286160"/>
          </a:xfrm>
        </p:spPr>
        <p:txBody>
          <a:bodyPr anchor="b">
            <a:normAutofit/>
          </a:bodyPr>
          <a:lstStyle/>
          <a:p>
            <a:r>
              <a:rPr lang="tr-TR" dirty="0" err="1"/>
              <a:t>Reduction</a:t>
            </a:r>
            <a:endParaRPr lang="tr-TR" dirty="0"/>
          </a:p>
        </p:txBody>
      </p:sp>
      <p:sp>
        <p:nvSpPr>
          <p:cNvPr id="3" name="İçerik Yer Tutucusu 2">
            <a:extLst>
              <a:ext uri="{FF2B5EF4-FFF2-40B4-BE49-F238E27FC236}">
                <a16:creationId xmlns:a16="http://schemas.microsoft.com/office/drawing/2014/main" id="{C28288FF-1C4B-5047-BF90-BAE80D09D4E7}"/>
              </a:ext>
            </a:extLst>
          </p:cNvPr>
          <p:cNvSpPr>
            <a:spLocks noGrp="1"/>
          </p:cNvSpPr>
          <p:nvPr>
            <p:ph idx="1"/>
          </p:nvPr>
        </p:nvSpPr>
        <p:spPr>
          <a:xfrm>
            <a:off x="3724073" y="2438400"/>
            <a:ext cx="4939867" cy="3785419"/>
          </a:xfrm>
        </p:spPr>
        <p:txBody>
          <a:bodyPr>
            <a:normAutofit/>
          </a:bodyPr>
          <a:lstStyle/>
          <a:p>
            <a:pPr algn="just">
              <a:lnSpc>
                <a:spcPct val="150000"/>
              </a:lnSpc>
            </a:pPr>
            <a:r>
              <a:rPr lang="tr-TR" sz="2000" dirty="0" err="1"/>
              <a:t>Çalışmalarda</a:t>
            </a:r>
            <a:r>
              <a:rPr lang="tr-TR" sz="2000" dirty="0"/>
              <a:t> boş yere hayvan kayıplarının ortaya </a:t>
            </a:r>
            <a:r>
              <a:rPr lang="tr-TR" sz="2000" dirty="0" err="1"/>
              <a:t>çıkmasının</a:t>
            </a:r>
            <a:r>
              <a:rPr lang="tr-TR" sz="2000" dirty="0"/>
              <a:t> bir </a:t>
            </a:r>
            <a:r>
              <a:rPr lang="tr-TR" sz="2000" dirty="0" err="1"/>
              <a:t>başka</a:t>
            </a:r>
            <a:r>
              <a:rPr lang="tr-TR" sz="2000" dirty="0"/>
              <a:t> nedeni de, </a:t>
            </a:r>
            <a:r>
              <a:rPr lang="tr-TR" sz="2000" dirty="0" err="1"/>
              <a:t>araştırıcıların</a:t>
            </a:r>
            <a:r>
              <a:rPr lang="tr-TR" sz="2000" dirty="0"/>
              <a:t> ve teknik ekibin </a:t>
            </a:r>
            <a:r>
              <a:rPr lang="tr-TR" sz="2000" b="1" dirty="0"/>
              <a:t>hayvanlar </a:t>
            </a:r>
            <a:r>
              <a:rPr lang="tr-TR" sz="2000" b="1" dirty="0" err="1"/>
              <a:t>üzerinde</a:t>
            </a:r>
            <a:r>
              <a:rPr lang="tr-TR" sz="2000" b="1" dirty="0"/>
              <a:t> uygulanan </a:t>
            </a:r>
            <a:r>
              <a:rPr lang="tr-TR" sz="2000" b="1" dirty="0" err="1"/>
              <a:t>yöntemler</a:t>
            </a:r>
            <a:r>
              <a:rPr lang="tr-TR" sz="2000" b="1" dirty="0"/>
              <a:t> konusunda </a:t>
            </a:r>
            <a:r>
              <a:rPr lang="tr-TR" sz="2000" b="1" dirty="0" err="1"/>
              <a:t>çok</a:t>
            </a:r>
            <a:r>
              <a:rPr lang="tr-TR" sz="2000" b="1" dirty="0"/>
              <a:t> </a:t>
            </a:r>
            <a:r>
              <a:rPr lang="tr-TR" sz="2000" b="1" dirty="0" err="1"/>
              <a:t>bilinçli</a:t>
            </a:r>
            <a:r>
              <a:rPr lang="tr-TR" sz="2000" b="1" dirty="0"/>
              <a:t> olmamalarıdır</a:t>
            </a:r>
            <a:r>
              <a:rPr lang="tr-TR" sz="2000" dirty="0"/>
              <a:t>. </a:t>
            </a:r>
          </a:p>
          <a:p>
            <a:endParaRPr lang="tr-TR" sz="1700" dirty="0"/>
          </a:p>
        </p:txBody>
      </p:sp>
      <p:pic>
        <p:nvPicPr>
          <p:cNvPr id="5" name="Picture 4" descr="Kahverengi gözler oturan kahverengi köpek">
            <a:extLst>
              <a:ext uri="{FF2B5EF4-FFF2-40B4-BE49-F238E27FC236}">
                <a16:creationId xmlns:a16="http://schemas.microsoft.com/office/drawing/2014/main" id="{7400A435-4E86-43E6-91E9-7C4C4E436876}"/>
              </a:ext>
            </a:extLst>
          </p:cNvPr>
          <p:cNvPicPr>
            <a:picLocks noChangeAspect="1"/>
          </p:cNvPicPr>
          <p:nvPr/>
        </p:nvPicPr>
        <p:blipFill rotWithShape="1">
          <a:blip r:embed="rId2"/>
          <a:srcRect l="27865" r="34114"/>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E0AE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6689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CC0DA6B-98CC-3145-8A86-5BA707BAC9D2}"/>
              </a:ext>
            </a:extLst>
          </p:cNvPr>
          <p:cNvSpPr>
            <a:spLocks noGrp="1"/>
          </p:cNvSpPr>
          <p:nvPr>
            <p:ph type="title"/>
          </p:nvPr>
        </p:nvSpPr>
        <p:spPr/>
        <p:txBody>
          <a:bodyPr/>
          <a:lstStyle/>
          <a:p>
            <a:r>
              <a:rPr lang="tr-TR" dirty="0" err="1"/>
              <a:t>Reduction</a:t>
            </a:r>
            <a:endParaRPr lang="tr-TR" dirty="0"/>
          </a:p>
        </p:txBody>
      </p:sp>
      <p:sp>
        <p:nvSpPr>
          <p:cNvPr id="3" name="İçerik Yer Tutucusu 2">
            <a:extLst>
              <a:ext uri="{FF2B5EF4-FFF2-40B4-BE49-F238E27FC236}">
                <a16:creationId xmlns:a16="http://schemas.microsoft.com/office/drawing/2014/main" id="{C3DBC849-E455-1746-84B4-8C0EBB357400}"/>
              </a:ext>
            </a:extLst>
          </p:cNvPr>
          <p:cNvSpPr>
            <a:spLocks noGrp="1"/>
          </p:cNvSpPr>
          <p:nvPr>
            <p:ph idx="1"/>
          </p:nvPr>
        </p:nvSpPr>
        <p:spPr/>
        <p:txBody>
          <a:bodyPr/>
          <a:lstStyle/>
          <a:p>
            <a:pPr algn="just">
              <a:lnSpc>
                <a:spcPct val="150000"/>
              </a:lnSpc>
            </a:pPr>
            <a:r>
              <a:rPr lang="tr-TR" dirty="0"/>
              <a:t>Deney hayvanlarıyla </a:t>
            </a:r>
            <a:r>
              <a:rPr lang="tr-TR" dirty="0" err="1"/>
              <a:t>doğrudan</a:t>
            </a:r>
            <a:r>
              <a:rPr lang="tr-TR" dirty="0"/>
              <a:t> </a:t>
            </a:r>
            <a:r>
              <a:rPr lang="tr-TR" dirty="0" err="1"/>
              <a:t>uğraşacak</a:t>
            </a:r>
            <a:r>
              <a:rPr lang="tr-TR" dirty="0"/>
              <a:t> </a:t>
            </a:r>
            <a:r>
              <a:rPr lang="tr-TR" dirty="0" err="1"/>
              <a:t>kişilerin</a:t>
            </a:r>
            <a:r>
              <a:rPr lang="tr-TR" dirty="0"/>
              <a:t> mutlaka </a:t>
            </a:r>
            <a:r>
              <a:rPr lang="tr-TR" b="1" dirty="0"/>
              <a:t>hayvan deneyleri etik kurulları </a:t>
            </a:r>
            <a:r>
              <a:rPr lang="tr-TR" dirty="0"/>
              <a:t>tarafından </a:t>
            </a:r>
            <a:r>
              <a:rPr lang="tr-TR" dirty="0" err="1"/>
              <a:t>açılan</a:t>
            </a:r>
            <a:r>
              <a:rPr lang="tr-TR" dirty="0"/>
              <a:t> kurslara katılıp, </a:t>
            </a:r>
            <a:r>
              <a:rPr lang="tr-TR" dirty="0" err="1"/>
              <a:t>başarılı</a:t>
            </a:r>
            <a:r>
              <a:rPr lang="tr-TR" dirty="0"/>
              <a:t> olarak oradan bir </a:t>
            </a:r>
            <a:r>
              <a:rPr lang="tr-TR" b="1" dirty="0"/>
              <a:t>sertifika </a:t>
            </a:r>
            <a:r>
              <a:rPr lang="tr-TR" dirty="0"/>
              <a:t>almaları gerekmektedir</a:t>
            </a:r>
          </a:p>
          <a:p>
            <a:endParaRPr lang="tr-TR" dirty="0"/>
          </a:p>
        </p:txBody>
      </p:sp>
    </p:spTree>
    <p:extLst>
      <p:ext uri="{BB962C8B-B14F-4D97-AF65-F5344CB8AC3E}">
        <p14:creationId xmlns:p14="http://schemas.microsoft.com/office/powerpoint/2010/main" val="342105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0CBE073-DBD0-314A-8DF2-1B89746B0123}"/>
              </a:ext>
            </a:extLst>
          </p:cNvPr>
          <p:cNvSpPr>
            <a:spLocks noGrp="1"/>
          </p:cNvSpPr>
          <p:nvPr>
            <p:ph type="title"/>
          </p:nvPr>
        </p:nvSpPr>
        <p:spPr/>
        <p:txBody>
          <a:bodyPr/>
          <a:lstStyle/>
          <a:p>
            <a:r>
              <a:rPr lang="tr-TR" dirty="0" err="1"/>
              <a:t>Reduction</a:t>
            </a:r>
            <a:endParaRPr lang="tr-TR" dirty="0"/>
          </a:p>
        </p:txBody>
      </p:sp>
      <p:sp>
        <p:nvSpPr>
          <p:cNvPr id="3" name="İçerik Yer Tutucusu 2">
            <a:extLst>
              <a:ext uri="{FF2B5EF4-FFF2-40B4-BE49-F238E27FC236}">
                <a16:creationId xmlns:a16="http://schemas.microsoft.com/office/drawing/2014/main" id="{F0924C6A-0377-704C-A652-D71E041322C7}"/>
              </a:ext>
            </a:extLst>
          </p:cNvPr>
          <p:cNvSpPr>
            <a:spLocks noGrp="1"/>
          </p:cNvSpPr>
          <p:nvPr>
            <p:ph idx="1"/>
          </p:nvPr>
        </p:nvSpPr>
        <p:spPr/>
        <p:txBody>
          <a:bodyPr/>
          <a:lstStyle/>
          <a:p>
            <a:pPr algn="just">
              <a:lnSpc>
                <a:spcPct val="150000"/>
              </a:lnSpc>
            </a:pPr>
            <a:r>
              <a:rPr lang="tr-TR" dirty="0" err="1"/>
              <a:t>Eğer</a:t>
            </a:r>
            <a:r>
              <a:rPr lang="tr-TR" dirty="0"/>
              <a:t> bir </a:t>
            </a:r>
            <a:r>
              <a:rPr lang="tr-TR" dirty="0" err="1"/>
              <a:t>araştırmacı</a:t>
            </a:r>
            <a:r>
              <a:rPr lang="tr-TR" dirty="0"/>
              <a:t> </a:t>
            </a:r>
            <a:r>
              <a:rPr lang="tr-TR" b="1" dirty="0" err="1"/>
              <a:t>Reduction</a:t>
            </a:r>
            <a:r>
              <a:rPr lang="tr-TR" b="1" dirty="0"/>
              <a:t> kuralına </a:t>
            </a:r>
            <a:r>
              <a:rPr lang="tr-TR" dirty="0"/>
              <a:t>dikkat etmek istiyorsa, </a:t>
            </a:r>
            <a:r>
              <a:rPr lang="tr-TR" dirty="0" err="1"/>
              <a:t>çalışmaya</a:t>
            </a:r>
            <a:r>
              <a:rPr lang="tr-TR" dirty="0"/>
              <a:t> </a:t>
            </a:r>
            <a:r>
              <a:rPr lang="tr-TR" dirty="0" err="1"/>
              <a:t>başlamadan</a:t>
            </a:r>
            <a:r>
              <a:rPr lang="tr-TR" dirty="0"/>
              <a:t> </a:t>
            </a:r>
            <a:r>
              <a:rPr lang="tr-TR" dirty="0" err="1"/>
              <a:t>önce</a:t>
            </a:r>
            <a:r>
              <a:rPr lang="tr-TR" dirty="0"/>
              <a:t> hangi hayvan </a:t>
            </a:r>
            <a:r>
              <a:rPr lang="tr-TR" dirty="0" err="1"/>
              <a:t>türünün</a:t>
            </a:r>
            <a:r>
              <a:rPr lang="tr-TR" dirty="0"/>
              <a:t>, hatta o </a:t>
            </a:r>
            <a:r>
              <a:rPr lang="tr-TR" dirty="0" err="1"/>
              <a:t>türün</a:t>
            </a:r>
            <a:r>
              <a:rPr lang="tr-TR" dirty="0"/>
              <a:t> </a:t>
            </a:r>
            <a:r>
              <a:rPr lang="tr-TR" dirty="0" err="1"/>
              <a:t>içindeki</a:t>
            </a:r>
            <a:r>
              <a:rPr lang="tr-TR" dirty="0"/>
              <a:t> hangi soyun </a:t>
            </a:r>
            <a:r>
              <a:rPr lang="tr-TR" dirty="0" err="1"/>
              <a:t>çalışmaya</a:t>
            </a:r>
            <a:r>
              <a:rPr lang="tr-TR" dirty="0"/>
              <a:t> </a:t>
            </a:r>
            <a:r>
              <a:rPr lang="tr-TR" b="1" dirty="0"/>
              <a:t>en uygun </a:t>
            </a:r>
            <a:r>
              <a:rPr lang="tr-TR" dirty="0" err="1"/>
              <a:t>olduğunu</a:t>
            </a:r>
            <a:r>
              <a:rPr lang="tr-TR" dirty="0"/>
              <a:t> saptamalı ve onları </a:t>
            </a:r>
            <a:r>
              <a:rPr lang="tr-TR" dirty="0" err="1"/>
              <a:t>edinebileceğini</a:t>
            </a:r>
            <a:r>
              <a:rPr lang="tr-TR" dirty="0"/>
              <a:t> </a:t>
            </a:r>
            <a:r>
              <a:rPr lang="tr-TR" dirty="0" err="1"/>
              <a:t>gördükten</a:t>
            </a:r>
            <a:r>
              <a:rPr lang="tr-TR" dirty="0"/>
              <a:t> sonra </a:t>
            </a:r>
            <a:r>
              <a:rPr lang="tr-TR" dirty="0" err="1"/>
              <a:t>çalışma</a:t>
            </a:r>
            <a:r>
              <a:rPr lang="tr-TR" dirty="0"/>
              <a:t> projesini sunmalıdır. </a:t>
            </a:r>
          </a:p>
          <a:p>
            <a:endParaRPr lang="tr-TR" dirty="0"/>
          </a:p>
        </p:txBody>
      </p:sp>
    </p:spTree>
    <p:extLst>
      <p:ext uri="{BB962C8B-B14F-4D97-AF65-F5344CB8AC3E}">
        <p14:creationId xmlns:p14="http://schemas.microsoft.com/office/powerpoint/2010/main" val="112353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Siyah bir Rat">
            <a:extLst>
              <a:ext uri="{FF2B5EF4-FFF2-40B4-BE49-F238E27FC236}">
                <a16:creationId xmlns:a16="http://schemas.microsoft.com/office/drawing/2014/main" id="{81F3230E-C15A-426C-AE60-E69D5E2DE4BE}"/>
              </a:ext>
            </a:extLst>
          </p:cNvPr>
          <p:cNvPicPr>
            <a:picLocks noChangeAspect="1"/>
          </p:cNvPicPr>
          <p:nvPr/>
        </p:nvPicPr>
        <p:blipFill rotWithShape="1">
          <a:blip r:embed="rId2">
            <a:alphaModFix amt="60000"/>
          </a:blip>
          <a:srcRect l="7821" r="3178" b="-1"/>
          <a:stretch/>
        </p:blipFill>
        <p:spPr>
          <a:xfrm>
            <a:off x="20" y="10"/>
            <a:ext cx="9143980" cy="6857990"/>
          </a:xfrm>
          <a:prstGeom prst="rect">
            <a:avLst/>
          </a:prstGeom>
        </p:spPr>
      </p:pic>
      <p:sp>
        <p:nvSpPr>
          <p:cNvPr id="2" name="Başlık 1">
            <a:extLst>
              <a:ext uri="{FF2B5EF4-FFF2-40B4-BE49-F238E27FC236}">
                <a16:creationId xmlns:a16="http://schemas.microsoft.com/office/drawing/2014/main" id="{EABD2DD1-10CD-F545-8F2F-9A5E6733BB9D}"/>
              </a:ext>
            </a:extLst>
          </p:cNvPr>
          <p:cNvSpPr>
            <a:spLocks noGrp="1"/>
          </p:cNvSpPr>
          <p:nvPr>
            <p:ph type="title"/>
          </p:nvPr>
        </p:nvSpPr>
        <p:spPr>
          <a:xfrm>
            <a:off x="628649" y="1671570"/>
            <a:ext cx="3866446" cy="4072044"/>
          </a:xfrm>
        </p:spPr>
        <p:txBody>
          <a:bodyPr anchor="t">
            <a:normAutofit/>
          </a:bodyPr>
          <a:lstStyle/>
          <a:p>
            <a:r>
              <a:rPr lang="tr-TR">
                <a:solidFill>
                  <a:srgbClr val="FFFFFF"/>
                </a:solidFill>
              </a:rPr>
              <a:t>Deney Hayvanları vs Laboratuvar Hayvanları</a:t>
            </a:r>
          </a:p>
        </p:txBody>
      </p:sp>
      <p:sp>
        <p:nvSpPr>
          <p:cNvPr id="3" name="İçerik Yer Tutucusu 2">
            <a:extLst>
              <a:ext uri="{FF2B5EF4-FFF2-40B4-BE49-F238E27FC236}">
                <a16:creationId xmlns:a16="http://schemas.microsoft.com/office/drawing/2014/main" id="{02BBF114-4FB3-CB46-B722-2E63F68ECB96}"/>
              </a:ext>
            </a:extLst>
          </p:cNvPr>
          <p:cNvSpPr>
            <a:spLocks noGrp="1"/>
          </p:cNvSpPr>
          <p:nvPr>
            <p:ph idx="1"/>
          </p:nvPr>
        </p:nvSpPr>
        <p:spPr>
          <a:xfrm>
            <a:off x="4639489" y="1671566"/>
            <a:ext cx="3878146" cy="4072043"/>
          </a:xfrm>
        </p:spPr>
        <p:txBody>
          <a:bodyPr>
            <a:normAutofit/>
          </a:bodyPr>
          <a:lstStyle/>
          <a:p>
            <a:pPr algn="just">
              <a:lnSpc>
                <a:spcPct val="150000"/>
              </a:lnSpc>
            </a:pPr>
            <a:r>
              <a:rPr lang="tr-TR" sz="1700" dirty="0">
                <a:solidFill>
                  <a:srgbClr val="FFFFFF"/>
                </a:solidFill>
              </a:rPr>
              <a:t>Laboratuvar ortamında özel tekniklerle üretilen sıçan, fare, kobay, </a:t>
            </a:r>
            <a:r>
              <a:rPr lang="tr-TR" sz="1700" dirty="0" err="1">
                <a:solidFill>
                  <a:srgbClr val="FFFFFF"/>
                </a:solidFill>
              </a:rPr>
              <a:t>hamster</a:t>
            </a:r>
            <a:r>
              <a:rPr lang="tr-TR" sz="1700" dirty="0">
                <a:solidFill>
                  <a:srgbClr val="FFFFFF"/>
                </a:solidFill>
              </a:rPr>
              <a:t> ve tavşan gibi hayvanlar “Laboratuvar Hayvanları” adını alır. </a:t>
            </a:r>
          </a:p>
          <a:p>
            <a:pPr algn="just">
              <a:lnSpc>
                <a:spcPct val="150000"/>
              </a:lnSpc>
            </a:pPr>
            <a:r>
              <a:rPr lang="tr-TR" sz="1700" dirty="0">
                <a:solidFill>
                  <a:srgbClr val="FFFFFF"/>
                </a:solidFill>
              </a:rPr>
              <a:t>Bunların dışında kalan ve genellikle çiftliklerde üretilen keçi, koyun, sığır, domuz ve tavuk gibi ekonomik öneme sahip olup, deneylerde kullanılan hayvanlar da “Deney Hayvanları” başlığı altında toplanır. </a:t>
            </a:r>
          </a:p>
        </p:txBody>
      </p:sp>
    </p:spTree>
    <p:extLst>
      <p:ext uri="{BB962C8B-B14F-4D97-AF65-F5344CB8AC3E}">
        <p14:creationId xmlns:p14="http://schemas.microsoft.com/office/powerpoint/2010/main" val="23457397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DDEF810-FBAE-4C80-B905-316331395C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6">
            <a:extLst>
              <a:ext uri="{FF2B5EF4-FFF2-40B4-BE49-F238E27FC236}">
                <a16:creationId xmlns:a16="http://schemas.microsoft.com/office/drawing/2014/main" id="{FD8C7A0F-D774-4978-AA9C-7E703C2F4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344168"/>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7">
            <a:extLst>
              <a:ext uri="{FF2B5EF4-FFF2-40B4-BE49-F238E27FC236}">
                <a16:creationId xmlns:a16="http://schemas.microsoft.com/office/drawing/2014/main" id="{61C7310A-3A42-4F75-8058-7F39E52B1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344168"/>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14">
            <a:extLst>
              <a:ext uri="{FF2B5EF4-FFF2-40B4-BE49-F238E27FC236}">
                <a16:creationId xmlns:a16="http://schemas.microsoft.com/office/drawing/2014/main" id="{27D88313-56C7-45D8-8D97-2F5CCBF996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658673" cy="117957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Başlık 1">
            <a:extLst>
              <a:ext uri="{FF2B5EF4-FFF2-40B4-BE49-F238E27FC236}">
                <a16:creationId xmlns:a16="http://schemas.microsoft.com/office/drawing/2014/main" id="{8789C890-4525-B643-9F1F-E87E2EF91E8B}"/>
              </a:ext>
            </a:extLst>
          </p:cNvPr>
          <p:cNvSpPr>
            <a:spLocks noGrp="1"/>
          </p:cNvSpPr>
          <p:nvPr>
            <p:ph type="title"/>
          </p:nvPr>
        </p:nvSpPr>
        <p:spPr>
          <a:xfrm>
            <a:off x="785460" y="788894"/>
            <a:ext cx="7729890" cy="880730"/>
          </a:xfrm>
        </p:spPr>
        <p:txBody>
          <a:bodyPr>
            <a:normAutofit/>
          </a:bodyPr>
          <a:lstStyle/>
          <a:p>
            <a:r>
              <a:rPr lang="tr-TR" sz="3500">
                <a:solidFill>
                  <a:srgbClr val="FFFFFF"/>
                </a:solidFill>
              </a:rPr>
              <a:t>Reduction</a:t>
            </a:r>
          </a:p>
        </p:txBody>
      </p:sp>
      <p:graphicFrame>
        <p:nvGraphicFramePr>
          <p:cNvPr id="5" name="İçerik Yer Tutucusu 2">
            <a:extLst>
              <a:ext uri="{FF2B5EF4-FFF2-40B4-BE49-F238E27FC236}">
                <a16:creationId xmlns:a16="http://schemas.microsoft.com/office/drawing/2014/main" id="{5F56F75A-323A-49E5-BECB-4E9EC1B7250E}"/>
              </a:ext>
            </a:extLst>
          </p:cNvPr>
          <p:cNvGraphicFramePr>
            <a:graphicFrameLocks noGrp="1"/>
          </p:cNvGraphicFramePr>
          <p:nvPr>
            <p:ph idx="1"/>
            <p:extLst>
              <p:ext uri="{D42A27DB-BD31-4B8C-83A1-F6EECF244321}">
                <p14:modId xmlns:p14="http://schemas.microsoft.com/office/powerpoint/2010/main" val="3851365272"/>
              </p:ext>
            </p:extLst>
          </p:nvPr>
        </p:nvGraphicFramePr>
        <p:xfrm>
          <a:off x="785460" y="2189664"/>
          <a:ext cx="7571841" cy="4032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98882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77919D5-E112-2948-AF30-49069D32AA76}"/>
              </a:ext>
            </a:extLst>
          </p:cNvPr>
          <p:cNvSpPr>
            <a:spLocks noGrp="1"/>
          </p:cNvSpPr>
          <p:nvPr>
            <p:ph type="title"/>
          </p:nvPr>
        </p:nvSpPr>
        <p:spPr>
          <a:xfrm>
            <a:off x="350041" y="586855"/>
            <a:ext cx="2401025" cy="3387497"/>
          </a:xfrm>
        </p:spPr>
        <p:txBody>
          <a:bodyPr anchor="b">
            <a:normAutofit/>
          </a:bodyPr>
          <a:lstStyle/>
          <a:p>
            <a:pPr algn="r"/>
            <a:r>
              <a:rPr lang="tr-TR" sz="3500">
                <a:solidFill>
                  <a:srgbClr val="FFFFFF"/>
                </a:solidFill>
              </a:rPr>
              <a:t>Inbred Deney Hayvanları</a:t>
            </a:r>
          </a:p>
        </p:txBody>
      </p:sp>
      <p:sp>
        <p:nvSpPr>
          <p:cNvPr id="3" name="İçerik Yer Tutucusu 2">
            <a:extLst>
              <a:ext uri="{FF2B5EF4-FFF2-40B4-BE49-F238E27FC236}">
                <a16:creationId xmlns:a16="http://schemas.microsoft.com/office/drawing/2014/main" id="{1BA8ECF6-B271-CB49-8684-498D5F37397B}"/>
              </a:ext>
            </a:extLst>
          </p:cNvPr>
          <p:cNvSpPr>
            <a:spLocks noGrp="1"/>
          </p:cNvSpPr>
          <p:nvPr>
            <p:ph idx="1"/>
          </p:nvPr>
        </p:nvSpPr>
        <p:spPr>
          <a:xfrm>
            <a:off x="3615363" y="666114"/>
            <a:ext cx="4916510" cy="5546047"/>
          </a:xfrm>
        </p:spPr>
        <p:txBody>
          <a:bodyPr anchor="ctr">
            <a:normAutofit lnSpcReduction="10000"/>
          </a:bodyPr>
          <a:lstStyle/>
          <a:p>
            <a:pPr algn="just">
              <a:lnSpc>
                <a:spcPct val="150000"/>
              </a:lnSpc>
            </a:pPr>
            <a:r>
              <a:rPr lang="tr-TR" sz="2000" dirty="0"/>
              <a:t>Kolonideki hayvanların hepsi genetik olarak aynıdır. </a:t>
            </a:r>
          </a:p>
          <a:p>
            <a:pPr algn="just">
              <a:lnSpc>
                <a:spcPct val="150000"/>
              </a:lnSpc>
            </a:pPr>
            <a:r>
              <a:rPr lang="tr-TR" sz="2000" dirty="0"/>
              <a:t>Erkek ve dişi kardeşlerin çiftleşmesiyle oluşan ardışık 20 veya daha fazla jenerasyonunun sonucudur. </a:t>
            </a:r>
          </a:p>
          <a:p>
            <a:pPr algn="just">
              <a:lnSpc>
                <a:spcPct val="150000"/>
              </a:lnSpc>
            </a:pPr>
            <a:r>
              <a:rPr lang="tr-TR" sz="2000" dirty="0"/>
              <a:t>Erkek-dişi kardeşlerin eşleşmesiyle koloni içinde bireyler arasındaki tüm genetik varyasyon ortadan kalkar. Kolonideki tüm hayvanlar genetik olarak aynıdır. </a:t>
            </a:r>
          </a:p>
          <a:p>
            <a:pPr algn="just">
              <a:lnSpc>
                <a:spcPct val="150000"/>
              </a:lnSpc>
            </a:pPr>
            <a:r>
              <a:rPr lang="tr-TR" sz="2000" dirty="0"/>
              <a:t>Mutasyonlar ortadan kaldırılır. </a:t>
            </a:r>
          </a:p>
          <a:p>
            <a:pPr algn="just">
              <a:lnSpc>
                <a:spcPct val="150000"/>
              </a:lnSpc>
            </a:pPr>
            <a:r>
              <a:rPr lang="tr-TR" sz="2000" dirty="0" err="1"/>
              <a:t>İnbred</a:t>
            </a:r>
            <a:r>
              <a:rPr lang="tr-TR" sz="2000" dirty="0"/>
              <a:t> soylar oldukça uzun süre stabildir</a:t>
            </a:r>
          </a:p>
        </p:txBody>
      </p:sp>
    </p:spTree>
    <p:extLst>
      <p:ext uri="{BB962C8B-B14F-4D97-AF65-F5344CB8AC3E}">
        <p14:creationId xmlns:p14="http://schemas.microsoft.com/office/powerpoint/2010/main" val="37928898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290F67E3-26C9-014A-8606-3E1D56774E3C}"/>
              </a:ext>
            </a:extLst>
          </p:cNvPr>
          <p:cNvSpPr>
            <a:spLocks noGrp="1"/>
          </p:cNvSpPr>
          <p:nvPr>
            <p:ph type="title"/>
          </p:nvPr>
        </p:nvSpPr>
        <p:spPr>
          <a:xfrm>
            <a:off x="473202" y="640823"/>
            <a:ext cx="2564892" cy="5583148"/>
          </a:xfrm>
        </p:spPr>
        <p:txBody>
          <a:bodyPr anchor="ctr">
            <a:normAutofit/>
          </a:bodyPr>
          <a:lstStyle/>
          <a:p>
            <a:r>
              <a:rPr lang="tr-TR" sz="4300"/>
              <a:t>Inbred Deney Hayvanları</a:t>
            </a:r>
          </a:p>
        </p:txBody>
      </p:sp>
      <p:sp>
        <p:nvSpPr>
          <p:cNvPr id="73"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200400" y="630936"/>
            <a:ext cx="13716" cy="5590381"/>
          </a:xfrm>
          <a:custGeom>
            <a:avLst/>
            <a:gdLst>
              <a:gd name="connsiteX0" fmla="*/ 0 w 13716"/>
              <a:gd name="connsiteY0" fmla="*/ 0 h 5590381"/>
              <a:gd name="connsiteX1" fmla="*/ 13716 w 13716"/>
              <a:gd name="connsiteY1" fmla="*/ 0 h 5590381"/>
              <a:gd name="connsiteX2" fmla="*/ 13716 w 13716"/>
              <a:gd name="connsiteY2" fmla="*/ 754701 h 5590381"/>
              <a:gd name="connsiteX3" fmla="*/ 13716 w 13716"/>
              <a:gd name="connsiteY3" fmla="*/ 1565307 h 5590381"/>
              <a:gd name="connsiteX4" fmla="*/ 13716 w 13716"/>
              <a:gd name="connsiteY4" fmla="*/ 2152297 h 5590381"/>
              <a:gd name="connsiteX5" fmla="*/ 13716 w 13716"/>
              <a:gd name="connsiteY5" fmla="*/ 2906998 h 5590381"/>
              <a:gd name="connsiteX6" fmla="*/ 13716 w 13716"/>
              <a:gd name="connsiteY6" fmla="*/ 3549892 h 5590381"/>
              <a:gd name="connsiteX7" fmla="*/ 13716 w 13716"/>
              <a:gd name="connsiteY7" fmla="*/ 4080978 h 5590381"/>
              <a:gd name="connsiteX8" fmla="*/ 13716 w 13716"/>
              <a:gd name="connsiteY8" fmla="*/ 4835680 h 5590381"/>
              <a:gd name="connsiteX9" fmla="*/ 13716 w 13716"/>
              <a:gd name="connsiteY9" fmla="*/ 5590381 h 5590381"/>
              <a:gd name="connsiteX10" fmla="*/ 0 w 13716"/>
              <a:gd name="connsiteY10" fmla="*/ 5590381 h 5590381"/>
              <a:gd name="connsiteX11" fmla="*/ 0 w 13716"/>
              <a:gd name="connsiteY11" fmla="*/ 4835680 h 5590381"/>
              <a:gd name="connsiteX12" fmla="*/ 0 w 13716"/>
              <a:gd name="connsiteY12" fmla="*/ 4304593 h 5590381"/>
              <a:gd name="connsiteX13" fmla="*/ 0 w 13716"/>
              <a:gd name="connsiteY13" fmla="*/ 3773507 h 5590381"/>
              <a:gd name="connsiteX14" fmla="*/ 0 w 13716"/>
              <a:gd name="connsiteY14" fmla="*/ 3186517 h 5590381"/>
              <a:gd name="connsiteX15" fmla="*/ 0 w 13716"/>
              <a:gd name="connsiteY15" fmla="*/ 2487720 h 5590381"/>
              <a:gd name="connsiteX16" fmla="*/ 0 w 13716"/>
              <a:gd name="connsiteY16" fmla="*/ 1956633 h 5590381"/>
              <a:gd name="connsiteX17" fmla="*/ 0 w 13716"/>
              <a:gd name="connsiteY17" fmla="*/ 1425547 h 5590381"/>
              <a:gd name="connsiteX18" fmla="*/ 0 w 13716"/>
              <a:gd name="connsiteY18" fmla="*/ 614942 h 5590381"/>
              <a:gd name="connsiteX19" fmla="*/ 0 w 13716"/>
              <a:gd name="connsiteY19" fmla="*/ 0 h 5590381"/>
              <a:gd name="connsiteX0" fmla="*/ 0 w 13716"/>
              <a:gd name="connsiteY0" fmla="*/ 0 h 5590381"/>
              <a:gd name="connsiteX1" fmla="*/ 13716 w 13716"/>
              <a:gd name="connsiteY1" fmla="*/ 0 h 5590381"/>
              <a:gd name="connsiteX2" fmla="*/ 13716 w 13716"/>
              <a:gd name="connsiteY2" fmla="*/ 698798 h 5590381"/>
              <a:gd name="connsiteX3" fmla="*/ 13716 w 13716"/>
              <a:gd name="connsiteY3" fmla="*/ 1397595 h 5590381"/>
              <a:gd name="connsiteX4" fmla="*/ 13716 w 13716"/>
              <a:gd name="connsiteY4" fmla="*/ 2152297 h 5590381"/>
              <a:gd name="connsiteX5" fmla="*/ 13716 w 13716"/>
              <a:gd name="connsiteY5" fmla="*/ 2739287 h 5590381"/>
              <a:gd name="connsiteX6" fmla="*/ 13716 w 13716"/>
              <a:gd name="connsiteY6" fmla="*/ 3493988 h 5590381"/>
              <a:gd name="connsiteX7" fmla="*/ 13716 w 13716"/>
              <a:gd name="connsiteY7" fmla="*/ 4304593 h 5590381"/>
              <a:gd name="connsiteX8" fmla="*/ 13716 w 13716"/>
              <a:gd name="connsiteY8" fmla="*/ 5590381 h 5590381"/>
              <a:gd name="connsiteX9" fmla="*/ 0 w 13716"/>
              <a:gd name="connsiteY9" fmla="*/ 5590381 h 5590381"/>
              <a:gd name="connsiteX10" fmla="*/ 0 w 13716"/>
              <a:gd name="connsiteY10" fmla="*/ 4835680 h 5590381"/>
              <a:gd name="connsiteX11" fmla="*/ 0 w 13716"/>
              <a:gd name="connsiteY11" fmla="*/ 4136882 h 5590381"/>
              <a:gd name="connsiteX12" fmla="*/ 0 w 13716"/>
              <a:gd name="connsiteY12" fmla="*/ 3549892 h 5590381"/>
              <a:gd name="connsiteX13" fmla="*/ 0 w 13716"/>
              <a:gd name="connsiteY13" fmla="*/ 2851094 h 5590381"/>
              <a:gd name="connsiteX14" fmla="*/ 0 w 13716"/>
              <a:gd name="connsiteY14" fmla="*/ 2264104 h 5590381"/>
              <a:gd name="connsiteX15" fmla="*/ 0 w 13716"/>
              <a:gd name="connsiteY15" fmla="*/ 1733018 h 5590381"/>
              <a:gd name="connsiteX16" fmla="*/ 0 w 13716"/>
              <a:gd name="connsiteY16" fmla="*/ 1090124 h 5590381"/>
              <a:gd name="connsiteX17" fmla="*/ 0 w 13716"/>
              <a:gd name="connsiteY17"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16" h="5590381" fill="none" extrusionOk="0">
                <a:moveTo>
                  <a:pt x="0" y="0"/>
                </a:moveTo>
                <a:cubicBezTo>
                  <a:pt x="6858" y="-583"/>
                  <a:pt x="7851" y="431"/>
                  <a:pt x="13716" y="0"/>
                </a:cubicBezTo>
                <a:cubicBezTo>
                  <a:pt x="34933" y="215318"/>
                  <a:pt x="27251" y="565582"/>
                  <a:pt x="13716" y="754701"/>
                </a:cubicBezTo>
                <a:cubicBezTo>
                  <a:pt x="-46127" y="1001571"/>
                  <a:pt x="16502" y="1226848"/>
                  <a:pt x="13716" y="1565307"/>
                </a:cubicBezTo>
                <a:cubicBezTo>
                  <a:pt x="518" y="1889109"/>
                  <a:pt x="-16367" y="2000548"/>
                  <a:pt x="13716" y="2152297"/>
                </a:cubicBezTo>
                <a:cubicBezTo>
                  <a:pt x="-27751" y="2293511"/>
                  <a:pt x="26467" y="2577637"/>
                  <a:pt x="13716" y="2906998"/>
                </a:cubicBezTo>
                <a:cubicBezTo>
                  <a:pt x="10317" y="3210592"/>
                  <a:pt x="23894" y="3347388"/>
                  <a:pt x="13716" y="3549892"/>
                </a:cubicBezTo>
                <a:cubicBezTo>
                  <a:pt x="-2084" y="3774164"/>
                  <a:pt x="29811" y="3846282"/>
                  <a:pt x="13716" y="4080978"/>
                </a:cubicBezTo>
                <a:cubicBezTo>
                  <a:pt x="-34083" y="4316157"/>
                  <a:pt x="-21714" y="4469094"/>
                  <a:pt x="13716" y="4835680"/>
                </a:cubicBezTo>
                <a:cubicBezTo>
                  <a:pt x="54813" y="5147918"/>
                  <a:pt x="-17924" y="5390556"/>
                  <a:pt x="13716" y="5590381"/>
                </a:cubicBezTo>
                <a:cubicBezTo>
                  <a:pt x="8175" y="5590136"/>
                  <a:pt x="6849" y="5590599"/>
                  <a:pt x="0" y="5590381"/>
                </a:cubicBezTo>
                <a:cubicBezTo>
                  <a:pt x="25138" y="5250698"/>
                  <a:pt x="-4619" y="5075445"/>
                  <a:pt x="0" y="4835680"/>
                </a:cubicBezTo>
                <a:cubicBezTo>
                  <a:pt x="36581" y="4590550"/>
                  <a:pt x="3022" y="4474529"/>
                  <a:pt x="0" y="4304593"/>
                </a:cubicBezTo>
                <a:cubicBezTo>
                  <a:pt x="-12701" y="4111845"/>
                  <a:pt x="27688" y="3905584"/>
                  <a:pt x="0" y="3773507"/>
                </a:cubicBezTo>
                <a:cubicBezTo>
                  <a:pt x="-26601" y="3606595"/>
                  <a:pt x="-5508" y="3333425"/>
                  <a:pt x="0" y="3186517"/>
                </a:cubicBezTo>
                <a:cubicBezTo>
                  <a:pt x="27803" y="3020623"/>
                  <a:pt x="39608" y="2648539"/>
                  <a:pt x="0" y="2487720"/>
                </a:cubicBezTo>
                <a:cubicBezTo>
                  <a:pt x="-30668" y="2356394"/>
                  <a:pt x="-10848" y="2125581"/>
                  <a:pt x="0" y="1956633"/>
                </a:cubicBezTo>
                <a:cubicBezTo>
                  <a:pt x="21350" y="1832604"/>
                  <a:pt x="13098" y="1675326"/>
                  <a:pt x="0" y="1425547"/>
                </a:cubicBezTo>
                <a:cubicBezTo>
                  <a:pt x="51943" y="1231575"/>
                  <a:pt x="-49685" y="947153"/>
                  <a:pt x="0" y="614942"/>
                </a:cubicBezTo>
                <a:cubicBezTo>
                  <a:pt x="23685" y="274445"/>
                  <a:pt x="15608" y="143232"/>
                  <a:pt x="0" y="0"/>
                </a:cubicBezTo>
                <a:close/>
              </a:path>
              <a:path w="13716" h="5590381" stroke="0" extrusionOk="0">
                <a:moveTo>
                  <a:pt x="0" y="0"/>
                </a:moveTo>
                <a:cubicBezTo>
                  <a:pt x="4519" y="745"/>
                  <a:pt x="7608" y="27"/>
                  <a:pt x="13716" y="0"/>
                </a:cubicBezTo>
                <a:cubicBezTo>
                  <a:pt x="44022" y="114427"/>
                  <a:pt x="8229" y="453118"/>
                  <a:pt x="13716" y="698798"/>
                </a:cubicBezTo>
                <a:cubicBezTo>
                  <a:pt x="34424" y="963774"/>
                  <a:pt x="36600" y="1212364"/>
                  <a:pt x="13716" y="1397595"/>
                </a:cubicBezTo>
                <a:cubicBezTo>
                  <a:pt x="48283" y="1542354"/>
                  <a:pt x="25375" y="1802464"/>
                  <a:pt x="13716" y="2152297"/>
                </a:cubicBezTo>
                <a:cubicBezTo>
                  <a:pt x="3835" y="2525678"/>
                  <a:pt x="21814" y="2592868"/>
                  <a:pt x="13716" y="2739287"/>
                </a:cubicBezTo>
                <a:cubicBezTo>
                  <a:pt x="1084" y="2874965"/>
                  <a:pt x="-36448" y="3144013"/>
                  <a:pt x="13716" y="3493988"/>
                </a:cubicBezTo>
                <a:cubicBezTo>
                  <a:pt x="-17205" y="3852647"/>
                  <a:pt x="66492" y="4038484"/>
                  <a:pt x="13716" y="4304593"/>
                </a:cubicBezTo>
                <a:cubicBezTo>
                  <a:pt x="-83354" y="4564310"/>
                  <a:pt x="113944" y="5225828"/>
                  <a:pt x="13716" y="5590381"/>
                </a:cubicBezTo>
                <a:cubicBezTo>
                  <a:pt x="9333" y="5590250"/>
                  <a:pt x="5993" y="5589792"/>
                  <a:pt x="0" y="5590381"/>
                </a:cubicBezTo>
                <a:cubicBezTo>
                  <a:pt x="35863" y="5257220"/>
                  <a:pt x="-32757" y="5135372"/>
                  <a:pt x="0" y="4835680"/>
                </a:cubicBezTo>
                <a:cubicBezTo>
                  <a:pt x="7921" y="4562721"/>
                  <a:pt x="-29047" y="4351594"/>
                  <a:pt x="0" y="4136882"/>
                </a:cubicBezTo>
                <a:cubicBezTo>
                  <a:pt x="1393" y="3929098"/>
                  <a:pt x="-4372" y="3755796"/>
                  <a:pt x="0" y="3549892"/>
                </a:cubicBezTo>
                <a:cubicBezTo>
                  <a:pt x="-14123" y="3323552"/>
                  <a:pt x="21701" y="3076195"/>
                  <a:pt x="0" y="2851094"/>
                </a:cubicBezTo>
                <a:cubicBezTo>
                  <a:pt x="-51577" y="2661940"/>
                  <a:pt x="-7702" y="2448681"/>
                  <a:pt x="0" y="2264104"/>
                </a:cubicBezTo>
                <a:cubicBezTo>
                  <a:pt x="-8180" y="2080123"/>
                  <a:pt x="16108" y="1991682"/>
                  <a:pt x="0" y="1733018"/>
                </a:cubicBezTo>
                <a:cubicBezTo>
                  <a:pt x="-21280" y="1472795"/>
                  <a:pt x="8343" y="1385598"/>
                  <a:pt x="0" y="1090124"/>
                </a:cubicBezTo>
                <a:cubicBezTo>
                  <a:pt x="41559" y="815693"/>
                  <a:pt x="-53513" y="485395"/>
                  <a:pt x="0" y="0"/>
                </a:cubicBezTo>
                <a:close/>
              </a:path>
              <a:path w="13716" h="5590381" fill="none" stroke="0" extrusionOk="0">
                <a:moveTo>
                  <a:pt x="0" y="0"/>
                </a:moveTo>
                <a:cubicBezTo>
                  <a:pt x="6692" y="-634"/>
                  <a:pt x="7933" y="727"/>
                  <a:pt x="13716" y="0"/>
                </a:cubicBezTo>
                <a:cubicBezTo>
                  <a:pt x="-11397" y="210553"/>
                  <a:pt x="41795" y="570219"/>
                  <a:pt x="13716" y="754701"/>
                </a:cubicBezTo>
                <a:cubicBezTo>
                  <a:pt x="-16345" y="939055"/>
                  <a:pt x="5480" y="1271330"/>
                  <a:pt x="13716" y="1565307"/>
                </a:cubicBezTo>
                <a:cubicBezTo>
                  <a:pt x="214" y="1888228"/>
                  <a:pt x="-22439" y="2000817"/>
                  <a:pt x="13716" y="2152297"/>
                </a:cubicBezTo>
                <a:cubicBezTo>
                  <a:pt x="36483" y="2302199"/>
                  <a:pt x="43294" y="2645200"/>
                  <a:pt x="13716" y="2906998"/>
                </a:cubicBezTo>
                <a:cubicBezTo>
                  <a:pt x="10400" y="3203875"/>
                  <a:pt x="27719" y="3309255"/>
                  <a:pt x="13716" y="3549892"/>
                </a:cubicBezTo>
                <a:cubicBezTo>
                  <a:pt x="-8323" y="3767364"/>
                  <a:pt x="36239" y="3859248"/>
                  <a:pt x="13716" y="4080978"/>
                </a:cubicBezTo>
                <a:cubicBezTo>
                  <a:pt x="-28362" y="4308528"/>
                  <a:pt x="-17360" y="4464817"/>
                  <a:pt x="13716" y="4835680"/>
                </a:cubicBezTo>
                <a:cubicBezTo>
                  <a:pt x="37186" y="5120324"/>
                  <a:pt x="-5183" y="5409792"/>
                  <a:pt x="13716" y="5590381"/>
                </a:cubicBezTo>
                <a:cubicBezTo>
                  <a:pt x="8151" y="5590111"/>
                  <a:pt x="6756" y="5590651"/>
                  <a:pt x="0" y="5590381"/>
                </a:cubicBezTo>
                <a:cubicBezTo>
                  <a:pt x="366" y="5289836"/>
                  <a:pt x="-51421" y="5037027"/>
                  <a:pt x="0" y="4835680"/>
                </a:cubicBezTo>
                <a:cubicBezTo>
                  <a:pt x="30695" y="4638845"/>
                  <a:pt x="15954" y="4503929"/>
                  <a:pt x="0" y="4304593"/>
                </a:cubicBezTo>
                <a:cubicBezTo>
                  <a:pt x="14622" y="4089881"/>
                  <a:pt x="18900" y="3917008"/>
                  <a:pt x="0" y="3773507"/>
                </a:cubicBezTo>
                <a:cubicBezTo>
                  <a:pt x="-3147" y="3613850"/>
                  <a:pt x="-23547" y="3335869"/>
                  <a:pt x="0" y="3186517"/>
                </a:cubicBezTo>
                <a:cubicBezTo>
                  <a:pt x="5486" y="3055843"/>
                  <a:pt x="41826" y="2645889"/>
                  <a:pt x="0" y="2487720"/>
                </a:cubicBezTo>
                <a:cubicBezTo>
                  <a:pt x="-23992" y="2347034"/>
                  <a:pt x="14189" y="2145771"/>
                  <a:pt x="0" y="1956633"/>
                </a:cubicBezTo>
                <a:cubicBezTo>
                  <a:pt x="14669" y="1780910"/>
                  <a:pt x="-4302" y="1660669"/>
                  <a:pt x="0" y="1425547"/>
                </a:cubicBezTo>
                <a:cubicBezTo>
                  <a:pt x="70611" y="1196115"/>
                  <a:pt x="14725" y="924393"/>
                  <a:pt x="0" y="614942"/>
                </a:cubicBezTo>
                <a:cubicBezTo>
                  <a:pt x="-2330" y="269013"/>
                  <a:pt x="15133" y="13266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custGeom>
                    <a:avLst/>
                    <a:gdLst>
                      <a:gd name="connsiteX0" fmla="*/ 0 w 13716"/>
                      <a:gd name="connsiteY0" fmla="*/ 0 h 5590381"/>
                      <a:gd name="connsiteX1" fmla="*/ 13716 w 13716"/>
                      <a:gd name="connsiteY1" fmla="*/ 0 h 5590381"/>
                      <a:gd name="connsiteX2" fmla="*/ 13716 w 13716"/>
                      <a:gd name="connsiteY2" fmla="*/ 754701 h 5590381"/>
                      <a:gd name="connsiteX3" fmla="*/ 13716 w 13716"/>
                      <a:gd name="connsiteY3" fmla="*/ 1565307 h 5590381"/>
                      <a:gd name="connsiteX4" fmla="*/ 13716 w 13716"/>
                      <a:gd name="connsiteY4" fmla="*/ 2152297 h 5590381"/>
                      <a:gd name="connsiteX5" fmla="*/ 13716 w 13716"/>
                      <a:gd name="connsiteY5" fmla="*/ 2906998 h 5590381"/>
                      <a:gd name="connsiteX6" fmla="*/ 13716 w 13716"/>
                      <a:gd name="connsiteY6" fmla="*/ 3549892 h 5590381"/>
                      <a:gd name="connsiteX7" fmla="*/ 13716 w 13716"/>
                      <a:gd name="connsiteY7" fmla="*/ 4080978 h 5590381"/>
                      <a:gd name="connsiteX8" fmla="*/ 13716 w 13716"/>
                      <a:gd name="connsiteY8" fmla="*/ 4835680 h 5590381"/>
                      <a:gd name="connsiteX9" fmla="*/ 13716 w 13716"/>
                      <a:gd name="connsiteY9" fmla="*/ 5590381 h 5590381"/>
                      <a:gd name="connsiteX10" fmla="*/ 0 w 13716"/>
                      <a:gd name="connsiteY10" fmla="*/ 5590381 h 5590381"/>
                      <a:gd name="connsiteX11" fmla="*/ 0 w 13716"/>
                      <a:gd name="connsiteY11" fmla="*/ 4835680 h 5590381"/>
                      <a:gd name="connsiteX12" fmla="*/ 0 w 13716"/>
                      <a:gd name="connsiteY12" fmla="*/ 4304593 h 5590381"/>
                      <a:gd name="connsiteX13" fmla="*/ 0 w 13716"/>
                      <a:gd name="connsiteY13" fmla="*/ 3773507 h 5590381"/>
                      <a:gd name="connsiteX14" fmla="*/ 0 w 13716"/>
                      <a:gd name="connsiteY14" fmla="*/ 3186517 h 5590381"/>
                      <a:gd name="connsiteX15" fmla="*/ 0 w 13716"/>
                      <a:gd name="connsiteY15" fmla="*/ 2487720 h 5590381"/>
                      <a:gd name="connsiteX16" fmla="*/ 0 w 13716"/>
                      <a:gd name="connsiteY16" fmla="*/ 1956633 h 5590381"/>
                      <a:gd name="connsiteX17" fmla="*/ 0 w 13716"/>
                      <a:gd name="connsiteY17" fmla="*/ 1425547 h 5590381"/>
                      <a:gd name="connsiteX18" fmla="*/ 0 w 13716"/>
                      <a:gd name="connsiteY18" fmla="*/ 614942 h 5590381"/>
                      <a:gd name="connsiteX19" fmla="*/ 0 w 13716"/>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16" h="5590381" fill="none" extrusionOk="0">
                        <a:moveTo>
                          <a:pt x="0" y="0"/>
                        </a:moveTo>
                        <a:cubicBezTo>
                          <a:pt x="6519" y="-664"/>
                          <a:pt x="8288" y="665"/>
                          <a:pt x="13716" y="0"/>
                        </a:cubicBezTo>
                        <a:cubicBezTo>
                          <a:pt x="-9798" y="225076"/>
                          <a:pt x="41703" y="562283"/>
                          <a:pt x="13716" y="754701"/>
                        </a:cubicBezTo>
                        <a:cubicBezTo>
                          <a:pt x="-14271" y="947119"/>
                          <a:pt x="25509" y="1239251"/>
                          <a:pt x="13716" y="1565307"/>
                        </a:cubicBezTo>
                        <a:cubicBezTo>
                          <a:pt x="1923" y="1891363"/>
                          <a:pt x="2588" y="1999140"/>
                          <a:pt x="13716" y="2152297"/>
                        </a:cubicBezTo>
                        <a:cubicBezTo>
                          <a:pt x="24845" y="2305454"/>
                          <a:pt x="24133" y="2598333"/>
                          <a:pt x="13716" y="2906998"/>
                        </a:cubicBezTo>
                        <a:cubicBezTo>
                          <a:pt x="3299" y="3215663"/>
                          <a:pt x="30691" y="3327412"/>
                          <a:pt x="13716" y="3549892"/>
                        </a:cubicBezTo>
                        <a:cubicBezTo>
                          <a:pt x="-3259" y="3772372"/>
                          <a:pt x="33989" y="3843836"/>
                          <a:pt x="13716" y="4080978"/>
                        </a:cubicBezTo>
                        <a:cubicBezTo>
                          <a:pt x="-6557" y="4318120"/>
                          <a:pt x="-8378" y="4511166"/>
                          <a:pt x="13716" y="4835680"/>
                        </a:cubicBezTo>
                        <a:cubicBezTo>
                          <a:pt x="35810" y="5160194"/>
                          <a:pt x="-17642" y="5401748"/>
                          <a:pt x="13716" y="5590381"/>
                        </a:cubicBezTo>
                        <a:cubicBezTo>
                          <a:pt x="8599" y="5590092"/>
                          <a:pt x="6708" y="5590668"/>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3716" h="5590381" stroke="0" extrusionOk="0">
                        <a:moveTo>
                          <a:pt x="0" y="0"/>
                        </a:moveTo>
                        <a:cubicBezTo>
                          <a:pt x="4626" y="620"/>
                          <a:pt x="7856" y="-428"/>
                          <a:pt x="13716" y="0"/>
                        </a:cubicBezTo>
                        <a:cubicBezTo>
                          <a:pt x="36569" y="165299"/>
                          <a:pt x="-959" y="427555"/>
                          <a:pt x="13716" y="698798"/>
                        </a:cubicBezTo>
                        <a:cubicBezTo>
                          <a:pt x="28391" y="970041"/>
                          <a:pt x="15108" y="1226199"/>
                          <a:pt x="13716" y="1397595"/>
                        </a:cubicBezTo>
                        <a:cubicBezTo>
                          <a:pt x="12324" y="1568991"/>
                          <a:pt x="34226" y="1794517"/>
                          <a:pt x="13716" y="2152297"/>
                        </a:cubicBezTo>
                        <a:cubicBezTo>
                          <a:pt x="-6794" y="2510077"/>
                          <a:pt x="36274" y="2594424"/>
                          <a:pt x="13716" y="2739287"/>
                        </a:cubicBezTo>
                        <a:cubicBezTo>
                          <a:pt x="-8842" y="2884150"/>
                          <a:pt x="22545" y="3129706"/>
                          <a:pt x="13716" y="3493988"/>
                        </a:cubicBezTo>
                        <a:cubicBezTo>
                          <a:pt x="4887" y="3858270"/>
                          <a:pt x="49629" y="4041447"/>
                          <a:pt x="13716" y="4304593"/>
                        </a:cubicBezTo>
                        <a:cubicBezTo>
                          <a:pt x="-22197" y="4567740"/>
                          <a:pt x="45055" y="5149125"/>
                          <a:pt x="13716" y="5590381"/>
                        </a:cubicBezTo>
                        <a:cubicBezTo>
                          <a:pt x="9649" y="5590058"/>
                          <a:pt x="6483" y="5589928"/>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How to Refresh Your Mutant or Transgenic Mouse Strains">
            <a:extLst>
              <a:ext uri="{FF2B5EF4-FFF2-40B4-BE49-F238E27FC236}">
                <a16:creationId xmlns:a16="http://schemas.microsoft.com/office/drawing/2014/main" id="{F5078401-A3C1-E043-AB8E-C49BB1DC2A8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90722" y="1133427"/>
            <a:ext cx="5170932" cy="2908649"/>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id="{91E4B76D-CCB6-D14E-BE90-3D4A75B68DD3}"/>
              </a:ext>
            </a:extLst>
          </p:cNvPr>
          <p:cNvSpPr>
            <a:spLocks noGrp="1"/>
          </p:cNvSpPr>
          <p:nvPr>
            <p:ph idx="1"/>
          </p:nvPr>
        </p:nvSpPr>
        <p:spPr>
          <a:xfrm>
            <a:off x="3490722" y="4798577"/>
            <a:ext cx="5170932" cy="1428487"/>
          </a:xfrm>
        </p:spPr>
        <p:txBody>
          <a:bodyPr anchor="t">
            <a:normAutofit/>
          </a:bodyPr>
          <a:lstStyle/>
          <a:p>
            <a:r>
              <a:rPr lang="tr-TR" sz="1900"/>
              <a:t>Eğer bir araştırmada </a:t>
            </a:r>
            <a:r>
              <a:rPr lang="tr-TR" sz="1900" b="1"/>
              <a:t>inbred (saf döl) </a:t>
            </a:r>
            <a:r>
              <a:rPr lang="tr-TR" sz="1900"/>
              <a:t>hale getirilmiş hayvanlar kullanılabilirse </a:t>
            </a:r>
            <a:r>
              <a:rPr lang="tr-TR" sz="1900" b="1"/>
              <a:t>denekler arası bireysel farklılıklar azalacağı </a:t>
            </a:r>
            <a:r>
              <a:rPr lang="tr-TR" sz="1900"/>
              <a:t>için deneyde daha </a:t>
            </a:r>
            <a:r>
              <a:rPr lang="tr-TR" sz="1900" b="1"/>
              <a:t>az hayvan </a:t>
            </a:r>
            <a:r>
              <a:rPr lang="tr-TR" sz="1900"/>
              <a:t>kullanmamız istatistik açıdan sorun yaratmaz. </a:t>
            </a:r>
          </a:p>
          <a:p>
            <a:endParaRPr lang="tr-TR" sz="1900"/>
          </a:p>
        </p:txBody>
      </p:sp>
    </p:spTree>
    <p:extLst>
      <p:ext uri="{BB962C8B-B14F-4D97-AF65-F5344CB8AC3E}">
        <p14:creationId xmlns:p14="http://schemas.microsoft.com/office/powerpoint/2010/main" val="345931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içeren bir resim&#10;&#10;Açıklama otomatik olarak oluşturuldu">
            <a:extLst>
              <a:ext uri="{FF2B5EF4-FFF2-40B4-BE49-F238E27FC236}">
                <a16:creationId xmlns:a16="http://schemas.microsoft.com/office/drawing/2014/main" id="{6FBB66AD-71D9-7946-9C0C-86B58A2DB034}"/>
              </a:ext>
            </a:extLst>
          </p:cNvPr>
          <p:cNvPicPr>
            <a:picLocks noChangeAspect="1"/>
          </p:cNvPicPr>
          <p:nvPr/>
        </p:nvPicPr>
        <p:blipFill>
          <a:blip r:embed="rId2"/>
          <a:stretch>
            <a:fillRect/>
          </a:stretch>
        </p:blipFill>
        <p:spPr>
          <a:xfrm>
            <a:off x="520700" y="431800"/>
            <a:ext cx="8102600" cy="5994400"/>
          </a:xfrm>
          <a:prstGeom prst="rect">
            <a:avLst/>
          </a:prstGeom>
        </p:spPr>
      </p:pic>
    </p:spTree>
    <p:extLst>
      <p:ext uri="{BB962C8B-B14F-4D97-AF65-F5344CB8AC3E}">
        <p14:creationId xmlns:p14="http://schemas.microsoft.com/office/powerpoint/2010/main" val="21033115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Başlık 1">
            <a:extLst>
              <a:ext uri="{FF2B5EF4-FFF2-40B4-BE49-F238E27FC236}">
                <a16:creationId xmlns:a16="http://schemas.microsoft.com/office/drawing/2014/main" id="{411436DA-7DFF-824C-9D0A-D09B3D8409D1}"/>
              </a:ext>
            </a:extLst>
          </p:cNvPr>
          <p:cNvSpPr>
            <a:spLocks noGrp="1"/>
          </p:cNvSpPr>
          <p:nvPr>
            <p:ph type="title"/>
          </p:nvPr>
        </p:nvSpPr>
        <p:spPr>
          <a:xfrm>
            <a:off x="718879" y="800392"/>
            <a:ext cx="7698523" cy="1212102"/>
          </a:xfrm>
        </p:spPr>
        <p:txBody>
          <a:bodyPr>
            <a:normAutofit/>
          </a:bodyPr>
          <a:lstStyle/>
          <a:p>
            <a:r>
              <a:rPr lang="tr-TR" sz="3500">
                <a:solidFill>
                  <a:srgbClr val="FFFFFF"/>
                </a:solidFill>
              </a:rPr>
              <a:t>Patojen free Deney Hayvanları</a:t>
            </a:r>
          </a:p>
        </p:txBody>
      </p:sp>
      <p:sp>
        <p:nvSpPr>
          <p:cNvPr id="3" name="İçerik Yer Tutucusu 2">
            <a:extLst>
              <a:ext uri="{FF2B5EF4-FFF2-40B4-BE49-F238E27FC236}">
                <a16:creationId xmlns:a16="http://schemas.microsoft.com/office/drawing/2014/main" id="{80C5B983-CCE8-DE43-AD6D-BB5D9121A7AD}"/>
              </a:ext>
            </a:extLst>
          </p:cNvPr>
          <p:cNvSpPr>
            <a:spLocks noGrp="1"/>
          </p:cNvSpPr>
          <p:nvPr>
            <p:ph idx="1"/>
          </p:nvPr>
        </p:nvSpPr>
        <p:spPr>
          <a:xfrm>
            <a:off x="1025718" y="2490436"/>
            <a:ext cx="7281746" cy="3567173"/>
          </a:xfrm>
        </p:spPr>
        <p:txBody>
          <a:bodyPr anchor="ctr">
            <a:normAutofit/>
          </a:bodyPr>
          <a:lstStyle/>
          <a:p>
            <a:pPr algn="just">
              <a:lnSpc>
                <a:spcPct val="150000"/>
              </a:lnSpc>
            </a:pPr>
            <a:r>
              <a:rPr lang="tr-TR" sz="2400" b="1" dirty="0"/>
              <a:t>Patojen </a:t>
            </a:r>
            <a:r>
              <a:rPr lang="tr-TR" sz="2400" b="1" dirty="0" err="1"/>
              <a:t>free</a:t>
            </a:r>
            <a:r>
              <a:rPr lang="tr-TR" sz="2400" b="1" dirty="0"/>
              <a:t> hayvanların </a:t>
            </a:r>
            <a:r>
              <a:rPr lang="tr-TR" sz="2400" dirty="0"/>
              <a:t>kullanımı ile </a:t>
            </a:r>
            <a:r>
              <a:rPr lang="tr-TR" sz="2400" dirty="0" err="1"/>
              <a:t>kullandığımız</a:t>
            </a:r>
            <a:r>
              <a:rPr lang="tr-TR" sz="2400" dirty="0"/>
              <a:t> hayvanlarda var olabilecek bazı mikroorganizmalar nedeniyle </a:t>
            </a:r>
            <a:r>
              <a:rPr lang="tr-TR" sz="2400" dirty="0" err="1"/>
              <a:t>sonuçlarımızda</a:t>
            </a:r>
            <a:r>
              <a:rPr lang="tr-TR" sz="2400" dirty="0"/>
              <a:t> ortaya </a:t>
            </a:r>
            <a:r>
              <a:rPr lang="tr-TR" sz="2400" dirty="0" err="1"/>
              <a:t>çıkabilecek</a:t>
            </a:r>
            <a:r>
              <a:rPr lang="tr-TR" sz="2400" dirty="0"/>
              <a:t> </a:t>
            </a:r>
            <a:r>
              <a:rPr lang="tr-TR" sz="2400" b="1" dirty="0"/>
              <a:t>sapmalardan </a:t>
            </a:r>
            <a:r>
              <a:rPr lang="tr-TR" sz="2400" dirty="0"/>
              <a:t>kurtuluruz. </a:t>
            </a:r>
          </a:p>
          <a:p>
            <a:endParaRPr lang="tr-TR" sz="2100" dirty="0"/>
          </a:p>
        </p:txBody>
      </p:sp>
    </p:spTree>
    <p:extLst>
      <p:ext uri="{BB962C8B-B14F-4D97-AF65-F5344CB8AC3E}">
        <p14:creationId xmlns:p14="http://schemas.microsoft.com/office/powerpoint/2010/main" val="38024538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4130904F-64D0-E347-B19D-F54A50E5DE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592" y="1087395"/>
            <a:ext cx="7284309" cy="4856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3640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9917F3-0560-4C6F-B265-458B218C4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8DCC7A67-05E7-0D48-8388-C19F1B66240F}"/>
              </a:ext>
            </a:extLst>
          </p:cNvPr>
          <p:cNvSpPr>
            <a:spLocks noGrp="1"/>
          </p:cNvSpPr>
          <p:nvPr>
            <p:ph type="title"/>
          </p:nvPr>
        </p:nvSpPr>
        <p:spPr>
          <a:xfrm>
            <a:off x="953691" y="662400"/>
            <a:ext cx="7541790" cy="1325563"/>
          </a:xfrm>
        </p:spPr>
        <p:txBody>
          <a:bodyPr anchor="t">
            <a:normAutofit/>
          </a:bodyPr>
          <a:lstStyle/>
          <a:p>
            <a:r>
              <a:rPr lang="tr-TR" dirty="0" err="1"/>
              <a:t>Spontan</a:t>
            </a:r>
            <a:r>
              <a:rPr lang="tr-TR" dirty="0"/>
              <a:t> Hastalıklı Deney Hayvanları</a:t>
            </a:r>
          </a:p>
        </p:txBody>
      </p:sp>
      <p:grpSp>
        <p:nvGrpSpPr>
          <p:cNvPr id="10" name="Group 9">
            <a:extLst>
              <a:ext uri="{FF2B5EF4-FFF2-40B4-BE49-F238E27FC236}">
                <a16:creationId xmlns:a16="http://schemas.microsoft.com/office/drawing/2014/main" id="{AA39BAE7-7EB8-4E22-BCBB-F00F514DB7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64368" cy="6858000"/>
            <a:chOff x="0" y="0"/>
            <a:chExt cx="885825" cy="6858000"/>
          </a:xfrm>
        </p:grpSpPr>
        <p:sp>
          <p:nvSpPr>
            <p:cNvPr id="11" name="Freeform 6">
              <a:extLst>
                <a:ext uri="{FF2B5EF4-FFF2-40B4-BE49-F238E27FC236}">
                  <a16:creationId xmlns:a16="http://schemas.microsoft.com/office/drawing/2014/main" id="{CE476A00-9FF6-4B98-9E5C-7A22D8F59C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12" name="Freeform 6">
              <a:extLst>
                <a:ext uri="{FF2B5EF4-FFF2-40B4-BE49-F238E27FC236}">
                  <a16:creationId xmlns:a16="http://schemas.microsoft.com/office/drawing/2014/main" id="{8F0632CB-5E59-4727-9C88-4537512D5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3" name="İçerik Yer Tutucusu 2">
            <a:extLst>
              <a:ext uri="{FF2B5EF4-FFF2-40B4-BE49-F238E27FC236}">
                <a16:creationId xmlns:a16="http://schemas.microsoft.com/office/drawing/2014/main" id="{8C325E30-50F9-0846-8963-D918A43C7BEB}"/>
              </a:ext>
            </a:extLst>
          </p:cNvPr>
          <p:cNvSpPr>
            <a:spLocks noGrp="1"/>
          </p:cNvSpPr>
          <p:nvPr>
            <p:ph idx="1"/>
          </p:nvPr>
        </p:nvSpPr>
        <p:spPr>
          <a:xfrm>
            <a:off x="938758" y="2286001"/>
            <a:ext cx="7566834" cy="3909599"/>
          </a:xfrm>
        </p:spPr>
        <p:txBody>
          <a:bodyPr>
            <a:normAutofit/>
          </a:bodyPr>
          <a:lstStyle/>
          <a:p>
            <a:pPr algn="just">
              <a:lnSpc>
                <a:spcPct val="150000"/>
              </a:lnSpc>
            </a:pPr>
            <a:r>
              <a:rPr lang="tr-TR" sz="2000" b="1" dirty="0" err="1">
                <a:solidFill>
                  <a:schemeClr val="tx1">
                    <a:alpha val="60000"/>
                  </a:schemeClr>
                </a:solidFill>
              </a:rPr>
              <a:t>Spontan</a:t>
            </a:r>
            <a:r>
              <a:rPr lang="tr-TR" sz="2000" b="1" dirty="0">
                <a:solidFill>
                  <a:schemeClr val="tx1">
                    <a:alpha val="60000"/>
                  </a:schemeClr>
                </a:solidFill>
              </a:rPr>
              <a:t> hastalıklı hayvanların </a:t>
            </a:r>
            <a:r>
              <a:rPr lang="tr-TR" sz="2000" dirty="0">
                <a:solidFill>
                  <a:schemeClr val="tx1">
                    <a:alpha val="60000"/>
                  </a:schemeClr>
                </a:solidFill>
              </a:rPr>
              <a:t>hastalık modelleri insan hastalıklarına </a:t>
            </a:r>
            <a:r>
              <a:rPr lang="tr-TR" sz="2000" dirty="0" err="1">
                <a:solidFill>
                  <a:schemeClr val="tx1">
                    <a:alpha val="60000"/>
                  </a:schemeClr>
                </a:solidFill>
              </a:rPr>
              <a:t>başka</a:t>
            </a:r>
            <a:r>
              <a:rPr lang="tr-TR" sz="2000" dirty="0">
                <a:solidFill>
                  <a:schemeClr val="tx1">
                    <a:alpha val="60000"/>
                  </a:schemeClr>
                </a:solidFill>
              </a:rPr>
              <a:t> </a:t>
            </a:r>
            <a:r>
              <a:rPr lang="tr-TR" sz="2000" dirty="0" err="1">
                <a:solidFill>
                  <a:schemeClr val="tx1">
                    <a:alpha val="60000"/>
                  </a:schemeClr>
                </a:solidFill>
              </a:rPr>
              <a:t>yöntemlerle</a:t>
            </a:r>
            <a:r>
              <a:rPr lang="tr-TR" sz="2000" dirty="0">
                <a:solidFill>
                  <a:schemeClr val="tx1">
                    <a:alpha val="60000"/>
                  </a:schemeClr>
                </a:solidFill>
              </a:rPr>
              <a:t> (cerrahi veya kimyasal </a:t>
            </a:r>
            <a:r>
              <a:rPr lang="tr-TR" sz="2000" dirty="0" err="1">
                <a:solidFill>
                  <a:schemeClr val="tx1">
                    <a:alpha val="60000"/>
                  </a:schemeClr>
                </a:solidFill>
              </a:rPr>
              <a:t>indüksiyonlarla</a:t>
            </a:r>
            <a:r>
              <a:rPr lang="tr-TR" sz="2000" dirty="0">
                <a:solidFill>
                  <a:schemeClr val="tx1">
                    <a:alpha val="60000"/>
                  </a:schemeClr>
                </a:solidFill>
              </a:rPr>
              <a:t>) </a:t>
            </a:r>
            <a:r>
              <a:rPr lang="tr-TR" sz="2000" dirty="0" err="1">
                <a:solidFill>
                  <a:schemeClr val="tx1">
                    <a:alpha val="60000"/>
                  </a:schemeClr>
                </a:solidFill>
              </a:rPr>
              <a:t>oluşturulan</a:t>
            </a:r>
            <a:r>
              <a:rPr lang="tr-TR" sz="2000" dirty="0">
                <a:solidFill>
                  <a:schemeClr val="tx1">
                    <a:alpha val="60000"/>
                  </a:schemeClr>
                </a:solidFill>
              </a:rPr>
              <a:t> modellere oranla </a:t>
            </a:r>
            <a:r>
              <a:rPr lang="tr-TR" sz="2000" dirty="0" err="1">
                <a:solidFill>
                  <a:schemeClr val="tx1">
                    <a:alpha val="60000"/>
                  </a:schemeClr>
                </a:solidFill>
              </a:rPr>
              <a:t>çok</a:t>
            </a:r>
            <a:r>
              <a:rPr lang="tr-TR" sz="2000" dirty="0">
                <a:solidFill>
                  <a:schemeClr val="tx1">
                    <a:alpha val="60000"/>
                  </a:schemeClr>
                </a:solidFill>
              </a:rPr>
              <a:t> daha fazla </a:t>
            </a:r>
            <a:r>
              <a:rPr lang="tr-TR" sz="2000" dirty="0" err="1">
                <a:solidFill>
                  <a:schemeClr val="tx1">
                    <a:alpha val="60000"/>
                  </a:schemeClr>
                </a:solidFill>
              </a:rPr>
              <a:t>benzediği</a:t>
            </a:r>
            <a:r>
              <a:rPr lang="tr-TR" sz="2000" dirty="0">
                <a:solidFill>
                  <a:schemeClr val="tx1">
                    <a:alpha val="60000"/>
                  </a:schemeClr>
                </a:solidFill>
              </a:rPr>
              <a:t>, yani bir noktada </a:t>
            </a:r>
            <a:r>
              <a:rPr lang="tr-TR" sz="2000" b="1" dirty="0">
                <a:solidFill>
                  <a:schemeClr val="tx1">
                    <a:alpha val="60000"/>
                  </a:schemeClr>
                </a:solidFill>
              </a:rPr>
              <a:t>daha </a:t>
            </a:r>
            <a:r>
              <a:rPr lang="tr-TR" sz="2000" b="1" dirty="0" err="1">
                <a:solidFill>
                  <a:schemeClr val="tx1">
                    <a:alpha val="60000"/>
                  </a:schemeClr>
                </a:solidFill>
              </a:rPr>
              <a:t>doğal</a:t>
            </a:r>
            <a:r>
              <a:rPr lang="tr-TR" sz="2000" b="1" dirty="0">
                <a:solidFill>
                  <a:schemeClr val="tx1">
                    <a:alpha val="60000"/>
                  </a:schemeClr>
                </a:solidFill>
              </a:rPr>
              <a:t> </a:t>
            </a:r>
            <a:r>
              <a:rPr lang="tr-TR" sz="2000" b="1" dirty="0" err="1">
                <a:solidFill>
                  <a:schemeClr val="tx1">
                    <a:alpha val="60000"/>
                  </a:schemeClr>
                </a:solidFill>
              </a:rPr>
              <a:t>olduğu</a:t>
            </a:r>
            <a:r>
              <a:rPr lang="tr-TR" sz="2000" b="1" dirty="0">
                <a:solidFill>
                  <a:schemeClr val="tx1">
                    <a:alpha val="60000"/>
                  </a:schemeClr>
                </a:solidFill>
              </a:rPr>
              <a:t> </a:t>
            </a:r>
            <a:r>
              <a:rPr lang="tr-TR" sz="2000" b="1" dirty="0" err="1">
                <a:solidFill>
                  <a:schemeClr val="tx1">
                    <a:alpha val="60000"/>
                  </a:schemeClr>
                </a:solidFill>
              </a:rPr>
              <a:t>için</a:t>
            </a:r>
            <a:r>
              <a:rPr lang="tr-TR" sz="2000" b="1" dirty="0">
                <a:solidFill>
                  <a:schemeClr val="tx1">
                    <a:alpha val="60000"/>
                  </a:schemeClr>
                </a:solidFill>
              </a:rPr>
              <a:t> </a:t>
            </a:r>
            <a:r>
              <a:rPr lang="tr-TR" sz="2000" b="1" dirty="0" err="1">
                <a:solidFill>
                  <a:schemeClr val="tx1">
                    <a:alpha val="60000"/>
                  </a:schemeClr>
                </a:solidFill>
              </a:rPr>
              <a:t>sonuçları</a:t>
            </a:r>
            <a:r>
              <a:rPr lang="tr-TR" sz="2000" b="1" dirty="0">
                <a:solidFill>
                  <a:schemeClr val="tx1">
                    <a:alpha val="60000"/>
                  </a:schemeClr>
                </a:solidFill>
              </a:rPr>
              <a:t> daha </a:t>
            </a:r>
            <a:r>
              <a:rPr lang="tr-TR" sz="2000" b="1" dirty="0" err="1">
                <a:solidFill>
                  <a:schemeClr val="tx1">
                    <a:alpha val="60000"/>
                  </a:schemeClr>
                </a:solidFill>
              </a:rPr>
              <a:t>güvenilir</a:t>
            </a:r>
            <a:r>
              <a:rPr lang="tr-TR" sz="2000" b="1" dirty="0">
                <a:solidFill>
                  <a:schemeClr val="tx1">
                    <a:alpha val="60000"/>
                  </a:schemeClr>
                </a:solidFill>
              </a:rPr>
              <a:t> ve uygulamaya daha yakındır </a:t>
            </a:r>
            <a:endParaRPr lang="tr-TR" sz="2000" dirty="0">
              <a:solidFill>
                <a:schemeClr val="tx1">
                  <a:alpha val="60000"/>
                </a:schemeClr>
              </a:solidFill>
            </a:endParaRPr>
          </a:p>
          <a:p>
            <a:endParaRPr lang="tr-TR" sz="1700" dirty="0">
              <a:solidFill>
                <a:schemeClr val="tx1">
                  <a:alpha val="60000"/>
                </a:schemeClr>
              </a:solidFill>
            </a:endParaRPr>
          </a:p>
        </p:txBody>
      </p:sp>
    </p:spTree>
    <p:extLst>
      <p:ext uri="{BB962C8B-B14F-4D97-AF65-F5344CB8AC3E}">
        <p14:creationId xmlns:p14="http://schemas.microsoft.com/office/powerpoint/2010/main" val="18290353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BF0C67-DF85-430A-B677-74D959439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9143997" cy="6858000"/>
          </a:xfrm>
          <a:prstGeom prst="rect">
            <a:avLst/>
          </a:prstGeom>
          <a:solidFill>
            <a:srgbClr val="FFFFFF"/>
          </a:solidFill>
          <a:ln w="0">
            <a:noFill/>
            <a:prstDash val="solid"/>
            <a:round/>
            <a:headEnd/>
            <a:tailEnd/>
          </a:ln>
        </p:spPr>
        <p:txBody>
          <a:bodyPr rtlCol="0" anchor="ctr"/>
          <a:lstStyle/>
          <a:p>
            <a:pPr algn="ctr" defTabSz="457200"/>
            <a:endParaRPr lang="en-US">
              <a:solidFill>
                <a:schemeClr val="tx1"/>
              </a:solidFill>
            </a:endParaRPr>
          </a:p>
        </p:txBody>
      </p:sp>
      <p:sp>
        <p:nvSpPr>
          <p:cNvPr id="10" name="Rectangle 9">
            <a:extLst>
              <a:ext uri="{FF2B5EF4-FFF2-40B4-BE49-F238E27FC236}">
                <a16:creationId xmlns:a16="http://schemas.microsoft.com/office/drawing/2014/main" id="{751BAC80-2398-422A-9AA2-2489F01EF9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9143997" cy="6858000"/>
          </a:xfrm>
          <a:prstGeom prst="rect">
            <a:avLst/>
          </a:prstGeom>
          <a:solidFill>
            <a:schemeClr val="accent1">
              <a:lumMod val="50000"/>
              <a:alpha val="25000"/>
            </a:schemeClr>
          </a:solidFill>
          <a:ln w="0">
            <a:noFill/>
            <a:prstDash val="solid"/>
            <a:round/>
            <a:headEnd/>
            <a:tailEnd/>
          </a:ln>
        </p:spPr>
        <p:txBody>
          <a:bodyPr wrap="square" rtlCol="0" anchor="ctr">
            <a:noAutofit/>
          </a:bodyPr>
          <a:lstStyle/>
          <a:p>
            <a:pPr algn="ctr"/>
            <a:endParaRPr lang="en-US" dirty="0"/>
          </a:p>
        </p:txBody>
      </p:sp>
      <p:sp useBgFill="1">
        <p:nvSpPr>
          <p:cNvPr id="12" name="Freeform: Shape 11">
            <a:extLst>
              <a:ext uri="{FF2B5EF4-FFF2-40B4-BE49-F238E27FC236}">
                <a16:creationId xmlns:a16="http://schemas.microsoft.com/office/drawing/2014/main" id="{34A3EF12-7620-4D66-ACFC-B9F71BAD8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2300" y="0"/>
            <a:ext cx="7571700" cy="6858000"/>
          </a:xfrm>
          <a:custGeom>
            <a:avLst/>
            <a:gdLst>
              <a:gd name="connsiteX0" fmla="*/ 0 w 10095599"/>
              <a:gd name="connsiteY0" fmla="*/ 0 h 6858000"/>
              <a:gd name="connsiteX1" fmla="*/ 7448352 w 10095599"/>
              <a:gd name="connsiteY1" fmla="*/ 0 h 6858000"/>
              <a:gd name="connsiteX2" fmla="*/ 9446485 w 10095599"/>
              <a:gd name="connsiteY2" fmla="*/ 0 h 6858000"/>
              <a:gd name="connsiteX3" fmla="*/ 10095599 w 10095599"/>
              <a:gd name="connsiteY3" fmla="*/ 0 h 6858000"/>
              <a:gd name="connsiteX4" fmla="*/ 10095599 w 10095599"/>
              <a:gd name="connsiteY4" fmla="*/ 6858000 h 6858000"/>
              <a:gd name="connsiteX5" fmla="*/ 9446485 w 10095599"/>
              <a:gd name="connsiteY5" fmla="*/ 6858000 h 6858000"/>
              <a:gd name="connsiteX6" fmla="*/ 7448352 w 10095599"/>
              <a:gd name="connsiteY6" fmla="*/ 6858000 h 6858000"/>
              <a:gd name="connsiteX7" fmla="*/ 0 w 10095599"/>
              <a:gd name="connsiteY7" fmla="*/ 6858000 h 6858000"/>
              <a:gd name="connsiteX8" fmla="*/ 1587 w 10095599"/>
              <a:gd name="connsiteY8" fmla="*/ 6789738 h 6858000"/>
              <a:gd name="connsiteX9" fmla="*/ 9525 w 10095599"/>
              <a:gd name="connsiteY9" fmla="*/ 6729413 h 6858000"/>
              <a:gd name="connsiteX10" fmla="*/ 20637 w 10095599"/>
              <a:gd name="connsiteY10" fmla="*/ 6677025 h 6858000"/>
              <a:gd name="connsiteX11" fmla="*/ 34925 w 10095599"/>
              <a:gd name="connsiteY11" fmla="*/ 6630988 h 6858000"/>
              <a:gd name="connsiteX12" fmla="*/ 50800 w 10095599"/>
              <a:gd name="connsiteY12" fmla="*/ 6589713 h 6858000"/>
              <a:gd name="connsiteX13" fmla="*/ 69850 w 10095599"/>
              <a:gd name="connsiteY13" fmla="*/ 6553200 h 6858000"/>
              <a:gd name="connsiteX14" fmla="*/ 88900 w 10095599"/>
              <a:gd name="connsiteY14" fmla="*/ 6515100 h 6858000"/>
              <a:gd name="connsiteX15" fmla="*/ 107950 w 10095599"/>
              <a:gd name="connsiteY15" fmla="*/ 6477000 h 6858000"/>
              <a:gd name="connsiteX16" fmla="*/ 123825 w 10095599"/>
              <a:gd name="connsiteY16" fmla="*/ 6440488 h 6858000"/>
              <a:gd name="connsiteX17" fmla="*/ 139700 w 10095599"/>
              <a:gd name="connsiteY17" fmla="*/ 6399213 h 6858000"/>
              <a:gd name="connsiteX18" fmla="*/ 155575 w 10095599"/>
              <a:gd name="connsiteY18" fmla="*/ 6353175 h 6858000"/>
              <a:gd name="connsiteX19" fmla="*/ 166687 w 10095599"/>
              <a:gd name="connsiteY19" fmla="*/ 6300788 h 6858000"/>
              <a:gd name="connsiteX20" fmla="*/ 173037 w 10095599"/>
              <a:gd name="connsiteY20" fmla="*/ 6240463 h 6858000"/>
              <a:gd name="connsiteX21" fmla="*/ 176212 w 10095599"/>
              <a:gd name="connsiteY21" fmla="*/ 6172200 h 6858000"/>
              <a:gd name="connsiteX22" fmla="*/ 173037 w 10095599"/>
              <a:gd name="connsiteY22" fmla="*/ 6103938 h 6858000"/>
              <a:gd name="connsiteX23" fmla="*/ 166687 w 10095599"/>
              <a:gd name="connsiteY23" fmla="*/ 6043613 h 6858000"/>
              <a:gd name="connsiteX24" fmla="*/ 155575 w 10095599"/>
              <a:gd name="connsiteY24" fmla="*/ 5991225 h 6858000"/>
              <a:gd name="connsiteX25" fmla="*/ 139700 w 10095599"/>
              <a:gd name="connsiteY25" fmla="*/ 5945188 h 6858000"/>
              <a:gd name="connsiteX26" fmla="*/ 123825 w 10095599"/>
              <a:gd name="connsiteY26" fmla="*/ 5903913 h 6858000"/>
              <a:gd name="connsiteX27" fmla="*/ 107950 w 10095599"/>
              <a:gd name="connsiteY27" fmla="*/ 5867400 h 6858000"/>
              <a:gd name="connsiteX28" fmla="*/ 88900 w 10095599"/>
              <a:gd name="connsiteY28" fmla="*/ 5829300 h 6858000"/>
              <a:gd name="connsiteX29" fmla="*/ 69850 w 10095599"/>
              <a:gd name="connsiteY29" fmla="*/ 5791200 h 6858000"/>
              <a:gd name="connsiteX30" fmla="*/ 50800 w 10095599"/>
              <a:gd name="connsiteY30" fmla="*/ 5754688 h 6858000"/>
              <a:gd name="connsiteX31" fmla="*/ 34925 w 10095599"/>
              <a:gd name="connsiteY31" fmla="*/ 5713413 h 6858000"/>
              <a:gd name="connsiteX32" fmla="*/ 20637 w 10095599"/>
              <a:gd name="connsiteY32" fmla="*/ 5667375 h 6858000"/>
              <a:gd name="connsiteX33" fmla="*/ 9525 w 10095599"/>
              <a:gd name="connsiteY33" fmla="*/ 5614988 h 6858000"/>
              <a:gd name="connsiteX34" fmla="*/ 1587 w 10095599"/>
              <a:gd name="connsiteY34" fmla="*/ 5554663 h 6858000"/>
              <a:gd name="connsiteX35" fmla="*/ 0 w 10095599"/>
              <a:gd name="connsiteY35" fmla="*/ 5486400 h 6858000"/>
              <a:gd name="connsiteX36" fmla="*/ 1587 w 10095599"/>
              <a:gd name="connsiteY36" fmla="*/ 5418138 h 6858000"/>
              <a:gd name="connsiteX37" fmla="*/ 9525 w 10095599"/>
              <a:gd name="connsiteY37" fmla="*/ 5357813 h 6858000"/>
              <a:gd name="connsiteX38" fmla="*/ 20637 w 10095599"/>
              <a:gd name="connsiteY38" fmla="*/ 5305425 h 6858000"/>
              <a:gd name="connsiteX39" fmla="*/ 34925 w 10095599"/>
              <a:gd name="connsiteY39" fmla="*/ 5259388 h 6858000"/>
              <a:gd name="connsiteX40" fmla="*/ 50800 w 10095599"/>
              <a:gd name="connsiteY40" fmla="*/ 5218113 h 6858000"/>
              <a:gd name="connsiteX41" fmla="*/ 69850 w 10095599"/>
              <a:gd name="connsiteY41" fmla="*/ 5181600 h 6858000"/>
              <a:gd name="connsiteX42" fmla="*/ 88900 w 10095599"/>
              <a:gd name="connsiteY42" fmla="*/ 5143500 h 6858000"/>
              <a:gd name="connsiteX43" fmla="*/ 107950 w 10095599"/>
              <a:gd name="connsiteY43" fmla="*/ 5105400 h 6858000"/>
              <a:gd name="connsiteX44" fmla="*/ 123825 w 10095599"/>
              <a:gd name="connsiteY44" fmla="*/ 5068888 h 6858000"/>
              <a:gd name="connsiteX45" fmla="*/ 139700 w 10095599"/>
              <a:gd name="connsiteY45" fmla="*/ 5027613 h 6858000"/>
              <a:gd name="connsiteX46" fmla="*/ 155575 w 10095599"/>
              <a:gd name="connsiteY46" fmla="*/ 4981575 h 6858000"/>
              <a:gd name="connsiteX47" fmla="*/ 166687 w 10095599"/>
              <a:gd name="connsiteY47" fmla="*/ 4929188 h 6858000"/>
              <a:gd name="connsiteX48" fmla="*/ 173037 w 10095599"/>
              <a:gd name="connsiteY48" fmla="*/ 4868863 h 6858000"/>
              <a:gd name="connsiteX49" fmla="*/ 176212 w 10095599"/>
              <a:gd name="connsiteY49" fmla="*/ 4800600 h 6858000"/>
              <a:gd name="connsiteX50" fmla="*/ 173037 w 10095599"/>
              <a:gd name="connsiteY50" fmla="*/ 4732338 h 6858000"/>
              <a:gd name="connsiteX51" fmla="*/ 166687 w 10095599"/>
              <a:gd name="connsiteY51" fmla="*/ 4672013 h 6858000"/>
              <a:gd name="connsiteX52" fmla="*/ 155575 w 10095599"/>
              <a:gd name="connsiteY52" fmla="*/ 4619625 h 6858000"/>
              <a:gd name="connsiteX53" fmla="*/ 139700 w 10095599"/>
              <a:gd name="connsiteY53" fmla="*/ 4573588 h 6858000"/>
              <a:gd name="connsiteX54" fmla="*/ 123825 w 10095599"/>
              <a:gd name="connsiteY54" fmla="*/ 4532313 h 6858000"/>
              <a:gd name="connsiteX55" fmla="*/ 107950 w 10095599"/>
              <a:gd name="connsiteY55" fmla="*/ 4495800 h 6858000"/>
              <a:gd name="connsiteX56" fmla="*/ 69850 w 10095599"/>
              <a:gd name="connsiteY56" fmla="*/ 4419600 h 6858000"/>
              <a:gd name="connsiteX57" fmla="*/ 50800 w 10095599"/>
              <a:gd name="connsiteY57" fmla="*/ 4383088 h 6858000"/>
              <a:gd name="connsiteX58" fmla="*/ 34925 w 10095599"/>
              <a:gd name="connsiteY58" fmla="*/ 4341813 h 6858000"/>
              <a:gd name="connsiteX59" fmla="*/ 20637 w 10095599"/>
              <a:gd name="connsiteY59" fmla="*/ 4295775 h 6858000"/>
              <a:gd name="connsiteX60" fmla="*/ 9525 w 10095599"/>
              <a:gd name="connsiteY60" fmla="*/ 4243388 h 6858000"/>
              <a:gd name="connsiteX61" fmla="*/ 1587 w 10095599"/>
              <a:gd name="connsiteY61" fmla="*/ 4183063 h 6858000"/>
              <a:gd name="connsiteX62" fmla="*/ 0 w 10095599"/>
              <a:gd name="connsiteY62" fmla="*/ 4114800 h 6858000"/>
              <a:gd name="connsiteX63" fmla="*/ 1587 w 10095599"/>
              <a:gd name="connsiteY63" fmla="*/ 4046538 h 6858000"/>
              <a:gd name="connsiteX64" fmla="*/ 9525 w 10095599"/>
              <a:gd name="connsiteY64" fmla="*/ 3986213 h 6858000"/>
              <a:gd name="connsiteX65" fmla="*/ 20637 w 10095599"/>
              <a:gd name="connsiteY65" fmla="*/ 3933825 h 6858000"/>
              <a:gd name="connsiteX66" fmla="*/ 34925 w 10095599"/>
              <a:gd name="connsiteY66" fmla="*/ 3887788 h 6858000"/>
              <a:gd name="connsiteX67" fmla="*/ 50800 w 10095599"/>
              <a:gd name="connsiteY67" fmla="*/ 3846513 h 6858000"/>
              <a:gd name="connsiteX68" fmla="*/ 69850 w 10095599"/>
              <a:gd name="connsiteY68" fmla="*/ 3810000 h 6858000"/>
              <a:gd name="connsiteX69" fmla="*/ 88900 w 10095599"/>
              <a:gd name="connsiteY69" fmla="*/ 3771900 h 6858000"/>
              <a:gd name="connsiteX70" fmla="*/ 107950 w 10095599"/>
              <a:gd name="connsiteY70" fmla="*/ 3733800 h 6858000"/>
              <a:gd name="connsiteX71" fmla="*/ 123825 w 10095599"/>
              <a:gd name="connsiteY71" fmla="*/ 3697288 h 6858000"/>
              <a:gd name="connsiteX72" fmla="*/ 139700 w 10095599"/>
              <a:gd name="connsiteY72" fmla="*/ 3656013 h 6858000"/>
              <a:gd name="connsiteX73" fmla="*/ 155575 w 10095599"/>
              <a:gd name="connsiteY73" fmla="*/ 3609975 h 6858000"/>
              <a:gd name="connsiteX74" fmla="*/ 166687 w 10095599"/>
              <a:gd name="connsiteY74" fmla="*/ 3557588 h 6858000"/>
              <a:gd name="connsiteX75" fmla="*/ 173037 w 10095599"/>
              <a:gd name="connsiteY75" fmla="*/ 3497263 h 6858000"/>
              <a:gd name="connsiteX76" fmla="*/ 176212 w 10095599"/>
              <a:gd name="connsiteY76" fmla="*/ 3427413 h 6858000"/>
              <a:gd name="connsiteX77" fmla="*/ 173037 w 10095599"/>
              <a:gd name="connsiteY77" fmla="*/ 3360738 h 6858000"/>
              <a:gd name="connsiteX78" fmla="*/ 166687 w 10095599"/>
              <a:gd name="connsiteY78" fmla="*/ 3300413 h 6858000"/>
              <a:gd name="connsiteX79" fmla="*/ 155575 w 10095599"/>
              <a:gd name="connsiteY79" fmla="*/ 3248025 h 6858000"/>
              <a:gd name="connsiteX80" fmla="*/ 139700 w 10095599"/>
              <a:gd name="connsiteY80" fmla="*/ 3201988 h 6858000"/>
              <a:gd name="connsiteX81" fmla="*/ 123825 w 10095599"/>
              <a:gd name="connsiteY81" fmla="*/ 3160713 h 6858000"/>
              <a:gd name="connsiteX82" fmla="*/ 107950 w 10095599"/>
              <a:gd name="connsiteY82" fmla="*/ 3124200 h 6858000"/>
              <a:gd name="connsiteX83" fmla="*/ 88900 w 10095599"/>
              <a:gd name="connsiteY83" fmla="*/ 3086100 h 6858000"/>
              <a:gd name="connsiteX84" fmla="*/ 69850 w 10095599"/>
              <a:gd name="connsiteY84" fmla="*/ 3048000 h 6858000"/>
              <a:gd name="connsiteX85" fmla="*/ 50800 w 10095599"/>
              <a:gd name="connsiteY85" fmla="*/ 3011488 h 6858000"/>
              <a:gd name="connsiteX86" fmla="*/ 34925 w 10095599"/>
              <a:gd name="connsiteY86" fmla="*/ 2970213 h 6858000"/>
              <a:gd name="connsiteX87" fmla="*/ 20637 w 10095599"/>
              <a:gd name="connsiteY87" fmla="*/ 2924175 h 6858000"/>
              <a:gd name="connsiteX88" fmla="*/ 9525 w 10095599"/>
              <a:gd name="connsiteY88" fmla="*/ 2871788 h 6858000"/>
              <a:gd name="connsiteX89" fmla="*/ 1587 w 10095599"/>
              <a:gd name="connsiteY89" fmla="*/ 2811463 h 6858000"/>
              <a:gd name="connsiteX90" fmla="*/ 0 w 10095599"/>
              <a:gd name="connsiteY90" fmla="*/ 2743200 h 6858000"/>
              <a:gd name="connsiteX91" fmla="*/ 1587 w 10095599"/>
              <a:gd name="connsiteY91" fmla="*/ 2674938 h 6858000"/>
              <a:gd name="connsiteX92" fmla="*/ 9525 w 10095599"/>
              <a:gd name="connsiteY92" fmla="*/ 2614613 h 6858000"/>
              <a:gd name="connsiteX93" fmla="*/ 20637 w 10095599"/>
              <a:gd name="connsiteY93" fmla="*/ 2562225 h 6858000"/>
              <a:gd name="connsiteX94" fmla="*/ 34925 w 10095599"/>
              <a:gd name="connsiteY94" fmla="*/ 2516188 h 6858000"/>
              <a:gd name="connsiteX95" fmla="*/ 50800 w 10095599"/>
              <a:gd name="connsiteY95" fmla="*/ 2474913 h 6858000"/>
              <a:gd name="connsiteX96" fmla="*/ 69850 w 10095599"/>
              <a:gd name="connsiteY96" fmla="*/ 2438400 h 6858000"/>
              <a:gd name="connsiteX97" fmla="*/ 88900 w 10095599"/>
              <a:gd name="connsiteY97" fmla="*/ 2400300 h 6858000"/>
              <a:gd name="connsiteX98" fmla="*/ 107950 w 10095599"/>
              <a:gd name="connsiteY98" fmla="*/ 2362200 h 6858000"/>
              <a:gd name="connsiteX99" fmla="*/ 123825 w 10095599"/>
              <a:gd name="connsiteY99" fmla="*/ 2325688 h 6858000"/>
              <a:gd name="connsiteX100" fmla="*/ 139700 w 10095599"/>
              <a:gd name="connsiteY100" fmla="*/ 2284413 h 6858000"/>
              <a:gd name="connsiteX101" fmla="*/ 155575 w 10095599"/>
              <a:gd name="connsiteY101" fmla="*/ 2238375 h 6858000"/>
              <a:gd name="connsiteX102" fmla="*/ 166687 w 10095599"/>
              <a:gd name="connsiteY102" fmla="*/ 2185988 h 6858000"/>
              <a:gd name="connsiteX103" fmla="*/ 173037 w 10095599"/>
              <a:gd name="connsiteY103" fmla="*/ 2125663 h 6858000"/>
              <a:gd name="connsiteX104" fmla="*/ 176212 w 10095599"/>
              <a:gd name="connsiteY104" fmla="*/ 2057400 h 6858000"/>
              <a:gd name="connsiteX105" fmla="*/ 173037 w 10095599"/>
              <a:gd name="connsiteY105" fmla="*/ 1989138 h 6858000"/>
              <a:gd name="connsiteX106" fmla="*/ 166687 w 10095599"/>
              <a:gd name="connsiteY106" fmla="*/ 1928813 h 6858000"/>
              <a:gd name="connsiteX107" fmla="*/ 155575 w 10095599"/>
              <a:gd name="connsiteY107" fmla="*/ 1876425 h 6858000"/>
              <a:gd name="connsiteX108" fmla="*/ 139700 w 10095599"/>
              <a:gd name="connsiteY108" fmla="*/ 1830388 h 6858000"/>
              <a:gd name="connsiteX109" fmla="*/ 123825 w 10095599"/>
              <a:gd name="connsiteY109" fmla="*/ 1789113 h 6858000"/>
              <a:gd name="connsiteX110" fmla="*/ 107950 w 10095599"/>
              <a:gd name="connsiteY110" fmla="*/ 1752600 h 6858000"/>
              <a:gd name="connsiteX111" fmla="*/ 88900 w 10095599"/>
              <a:gd name="connsiteY111" fmla="*/ 1714500 h 6858000"/>
              <a:gd name="connsiteX112" fmla="*/ 69850 w 10095599"/>
              <a:gd name="connsiteY112" fmla="*/ 1676400 h 6858000"/>
              <a:gd name="connsiteX113" fmla="*/ 50800 w 10095599"/>
              <a:gd name="connsiteY113" fmla="*/ 1639888 h 6858000"/>
              <a:gd name="connsiteX114" fmla="*/ 34925 w 10095599"/>
              <a:gd name="connsiteY114" fmla="*/ 1598613 h 6858000"/>
              <a:gd name="connsiteX115" fmla="*/ 20637 w 10095599"/>
              <a:gd name="connsiteY115" fmla="*/ 1552575 h 6858000"/>
              <a:gd name="connsiteX116" fmla="*/ 9525 w 10095599"/>
              <a:gd name="connsiteY116" fmla="*/ 1500188 h 6858000"/>
              <a:gd name="connsiteX117" fmla="*/ 1587 w 10095599"/>
              <a:gd name="connsiteY117" fmla="*/ 1439863 h 6858000"/>
              <a:gd name="connsiteX118" fmla="*/ 0 w 10095599"/>
              <a:gd name="connsiteY118" fmla="*/ 1371600 h 6858000"/>
              <a:gd name="connsiteX119" fmla="*/ 1587 w 10095599"/>
              <a:gd name="connsiteY119" fmla="*/ 1303338 h 6858000"/>
              <a:gd name="connsiteX120" fmla="*/ 9525 w 10095599"/>
              <a:gd name="connsiteY120" fmla="*/ 1243013 h 6858000"/>
              <a:gd name="connsiteX121" fmla="*/ 20637 w 10095599"/>
              <a:gd name="connsiteY121" fmla="*/ 1190625 h 6858000"/>
              <a:gd name="connsiteX122" fmla="*/ 34925 w 10095599"/>
              <a:gd name="connsiteY122" fmla="*/ 1144588 h 6858000"/>
              <a:gd name="connsiteX123" fmla="*/ 50800 w 10095599"/>
              <a:gd name="connsiteY123" fmla="*/ 1103313 h 6858000"/>
              <a:gd name="connsiteX124" fmla="*/ 69850 w 10095599"/>
              <a:gd name="connsiteY124" fmla="*/ 1066800 h 6858000"/>
              <a:gd name="connsiteX125" fmla="*/ 88900 w 10095599"/>
              <a:gd name="connsiteY125" fmla="*/ 1028700 h 6858000"/>
              <a:gd name="connsiteX126" fmla="*/ 107950 w 10095599"/>
              <a:gd name="connsiteY126" fmla="*/ 990600 h 6858000"/>
              <a:gd name="connsiteX127" fmla="*/ 123825 w 10095599"/>
              <a:gd name="connsiteY127" fmla="*/ 954088 h 6858000"/>
              <a:gd name="connsiteX128" fmla="*/ 139700 w 10095599"/>
              <a:gd name="connsiteY128" fmla="*/ 912813 h 6858000"/>
              <a:gd name="connsiteX129" fmla="*/ 155575 w 10095599"/>
              <a:gd name="connsiteY129" fmla="*/ 866775 h 6858000"/>
              <a:gd name="connsiteX130" fmla="*/ 166687 w 10095599"/>
              <a:gd name="connsiteY130" fmla="*/ 814388 h 6858000"/>
              <a:gd name="connsiteX131" fmla="*/ 173037 w 10095599"/>
              <a:gd name="connsiteY131" fmla="*/ 754063 h 6858000"/>
              <a:gd name="connsiteX132" fmla="*/ 176212 w 10095599"/>
              <a:gd name="connsiteY132" fmla="*/ 685800 h 6858000"/>
              <a:gd name="connsiteX133" fmla="*/ 173037 w 10095599"/>
              <a:gd name="connsiteY133" fmla="*/ 617538 h 6858000"/>
              <a:gd name="connsiteX134" fmla="*/ 166687 w 10095599"/>
              <a:gd name="connsiteY134" fmla="*/ 557213 h 6858000"/>
              <a:gd name="connsiteX135" fmla="*/ 155575 w 10095599"/>
              <a:gd name="connsiteY135" fmla="*/ 504825 h 6858000"/>
              <a:gd name="connsiteX136" fmla="*/ 139700 w 10095599"/>
              <a:gd name="connsiteY136" fmla="*/ 458788 h 6858000"/>
              <a:gd name="connsiteX137" fmla="*/ 123825 w 10095599"/>
              <a:gd name="connsiteY137" fmla="*/ 417513 h 6858000"/>
              <a:gd name="connsiteX138" fmla="*/ 107950 w 10095599"/>
              <a:gd name="connsiteY138" fmla="*/ 381000 h 6858000"/>
              <a:gd name="connsiteX139" fmla="*/ 88900 w 10095599"/>
              <a:gd name="connsiteY139" fmla="*/ 342900 h 6858000"/>
              <a:gd name="connsiteX140" fmla="*/ 69850 w 10095599"/>
              <a:gd name="connsiteY140" fmla="*/ 304800 h 6858000"/>
              <a:gd name="connsiteX141" fmla="*/ 50800 w 10095599"/>
              <a:gd name="connsiteY141" fmla="*/ 268288 h 6858000"/>
              <a:gd name="connsiteX142" fmla="*/ 34925 w 10095599"/>
              <a:gd name="connsiteY142" fmla="*/ 227013 h 6858000"/>
              <a:gd name="connsiteX143" fmla="*/ 20637 w 10095599"/>
              <a:gd name="connsiteY143" fmla="*/ 180975 h 6858000"/>
              <a:gd name="connsiteX144" fmla="*/ 9525 w 10095599"/>
              <a:gd name="connsiteY144" fmla="*/ 128588 h 6858000"/>
              <a:gd name="connsiteX145" fmla="*/ 1587 w 10095599"/>
              <a:gd name="connsiteY145" fmla="*/ 6826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0095599" h="6858000">
                <a:moveTo>
                  <a:pt x="0" y="0"/>
                </a:moveTo>
                <a:lnTo>
                  <a:pt x="7448352" y="0"/>
                </a:lnTo>
                <a:lnTo>
                  <a:pt x="9446485" y="0"/>
                </a:lnTo>
                <a:lnTo>
                  <a:pt x="10095599" y="0"/>
                </a:lnTo>
                <a:lnTo>
                  <a:pt x="10095599" y="6858000"/>
                </a:lnTo>
                <a:lnTo>
                  <a:pt x="9446485" y="6858000"/>
                </a:lnTo>
                <a:lnTo>
                  <a:pt x="7448352" y="6858000"/>
                </a:lnTo>
                <a:lnTo>
                  <a:pt x="0" y="6858000"/>
                </a:lnTo>
                <a:lnTo>
                  <a:pt x="1587" y="6789738"/>
                </a:lnTo>
                <a:lnTo>
                  <a:pt x="9525" y="6729413"/>
                </a:lnTo>
                <a:lnTo>
                  <a:pt x="20637" y="6677025"/>
                </a:lnTo>
                <a:lnTo>
                  <a:pt x="34925" y="6630988"/>
                </a:lnTo>
                <a:lnTo>
                  <a:pt x="50800" y="6589713"/>
                </a:lnTo>
                <a:lnTo>
                  <a:pt x="69850" y="6553200"/>
                </a:lnTo>
                <a:lnTo>
                  <a:pt x="88900" y="6515100"/>
                </a:lnTo>
                <a:lnTo>
                  <a:pt x="107950" y="6477000"/>
                </a:lnTo>
                <a:lnTo>
                  <a:pt x="123825" y="6440488"/>
                </a:lnTo>
                <a:lnTo>
                  <a:pt x="139700" y="6399213"/>
                </a:lnTo>
                <a:lnTo>
                  <a:pt x="155575" y="6353175"/>
                </a:lnTo>
                <a:lnTo>
                  <a:pt x="166687" y="6300788"/>
                </a:lnTo>
                <a:lnTo>
                  <a:pt x="173037" y="6240463"/>
                </a:lnTo>
                <a:lnTo>
                  <a:pt x="176212" y="6172200"/>
                </a:lnTo>
                <a:lnTo>
                  <a:pt x="173037" y="6103938"/>
                </a:lnTo>
                <a:lnTo>
                  <a:pt x="166687" y="6043613"/>
                </a:lnTo>
                <a:lnTo>
                  <a:pt x="155575" y="5991225"/>
                </a:lnTo>
                <a:lnTo>
                  <a:pt x="139700" y="5945188"/>
                </a:lnTo>
                <a:lnTo>
                  <a:pt x="123825" y="5903913"/>
                </a:lnTo>
                <a:lnTo>
                  <a:pt x="107950" y="5867400"/>
                </a:lnTo>
                <a:lnTo>
                  <a:pt x="88900" y="5829300"/>
                </a:lnTo>
                <a:lnTo>
                  <a:pt x="69850" y="5791200"/>
                </a:lnTo>
                <a:lnTo>
                  <a:pt x="50800" y="5754688"/>
                </a:lnTo>
                <a:lnTo>
                  <a:pt x="34925" y="5713413"/>
                </a:lnTo>
                <a:lnTo>
                  <a:pt x="20637" y="5667375"/>
                </a:lnTo>
                <a:lnTo>
                  <a:pt x="9525" y="5614988"/>
                </a:lnTo>
                <a:lnTo>
                  <a:pt x="1587" y="5554663"/>
                </a:lnTo>
                <a:lnTo>
                  <a:pt x="0" y="5486400"/>
                </a:lnTo>
                <a:lnTo>
                  <a:pt x="1587" y="5418138"/>
                </a:lnTo>
                <a:lnTo>
                  <a:pt x="9525" y="5357813"/>
                </a:lnTo>
                <a:lnTo>
                  <a:pt x="20637" y="5305425"/>
                </a:lnTo>
                <a:lnTo>
                  <a:pt x="34925" y="5259388"/>
                </a:lnTo>
                <a:lnTo>
                  <a:pt x="50800" y="5218113"/>
                </a:lnTo>
                <a:lnTo>
                  <a:pt x="69850" y="5181600"/>
                </a:lnTo>
                <a:lnTo>
                  <a:pt x="88900" y="5143500"/>
                </a:lnTo>
                <a:lnTo>
                  <a:pt x="107950" y="5105400"/>
                </a:lnTo>
                <a:lnTo>
                  <a:pt x="123825" y="5068888"/>
                </a:lnTo>
                <a:lnTo>
                  <a:pt x="139700" y="5027613"/>
                </a:lnTo>
                <a:lnTo>
                  <a:pt x="155575" y="4981575"/>
                </a:lnTo>
                <a:lnTo>
                  <a:pt x="166687" y="4929188"/>
                </a:lnTo>
                <a:lnTo>
                  <a:pt x="173037" y="4868863"/>
                </a:lnTo>
                <a:lnTo>
                  <a:pt x="176212" y="4800600"/>
                </a:lnTo>
                <a:lnTo>
                  <a:pt x="173037" y="4732338"/>
                </a:lnTo>
                <a:lnTo>
                  <a:pt x="166687" y="4672013"/>
                </a:lnTo>
                <a:lnTo>
                  <a:pt x="155575" y="4619625"/>
                </a:lnTo>
                <a:lnTo>
                  <a:pt x="139700" y="4573588"/>
                </a:lnTo>
                <a:lnTo>
                  <a:pt x="123825" y="4532313"/>
                </a:lnTo>
                <a:lnTo>
                  <a:pt x="107950" y="4495800"/>
                </a:lnTo>
                <a:lnTo>
                  <a:pt x="69850" y="4419600"/>
                </a:lnTo>
                <a:lnTo>
                  <a:pt x="50800" y="4383088"/>
                </a:lnTo>
                <a:lnTo>
                  <a:pt x="34925" y="4341813"/>
                </a:lnTo>
                <a:lnTo>
                  <a:pt x="20637" y="4295775"/>
                </a:lnTo>
                <a:lnTo>
                  <a:pt x="9525" y="4243388"/>
                </a:lnTo>
                <a:lnTo>
                  <a:pt x="1587" y="4183063"/>
                </a:lnTo>
                <a:lnTo>
                  <a:pt x="0" y="4114800"/>
                </a:lnTo>
                <a:lnTo>
                  <a:pt x="1587" y="4046538"/>
                </a:lnTo>
                <a:lnTo>
                  <a:pt x="9525" y="3986213"/>
                </a:lnTo>
                <a:lnTo>
                  <a:pt x="20637" y="3933825"/>
                </a:lnTo>
                <a:lnTo>
                  <a:pt x="34925" y="3887788"/>
                </a:lnTo>
                <a:lnTo>
                  <a:pt x="50800" y="3846513"/>
                </a:lnTo>
                <a:lnTo>
                  <a:pt x="69850" y="3810000"/>
                </a:lnTo>
                <a:lnTo>
                  <a:pt x="88900" y="3771900"/>
                </a:lnTo>
                <a:lnTo>
                  <a:pt x="107950" y="3733800"/>
                </a:lnTo>
                <a:lnTo>
                  <a:pt x="123825" y="3697288"/>
                </a:lnTo>
                <a:lnTo>
                  <a:pt x="139700" y="3656013"/>
                </a:lnTo>
                <a:lnTo>
                  <a:pt x="155575" y="3609975"/>
                </a:lnTo>
                <a:lnTo>
                  <a:pt x="166687" y="3557588"/>
                </a:lnTo>
                <a:lnTo>
                  <a:pt x="173037" y="3497263"/>
                </a:lnTo>
                <a:lnTo>
                  <a:pt x="176212" y="3427413"/>
                </a:lnTo>
                <a:lnTo>
                  <a:pt x="173037" y="3360738"/>
                </a:lnTo>
                <a:lnTo>
                  <a:pt x="166687" y="3300413"/>
                </a:lnTo>
                <a:lnTo>
                  <a:pt x="155575" y="3248025"/>
                </a:lnTo>
                <a:lnTo>
                  <a:pt x="139700" y="3201988"/>
                </a:lnTo>
                <a:lnTo>
                  <a:pt x="123825" y="3160713"/>
                </a:lnTo>
                <a:lnTo>
                  <a:pt x="107950" y="3124200"/>
                </a:lnTo>
                <a:lnTo>
                  <a:pt x="88900" y="3086100"/>
                </a:lnTo>
                <a:lnTo>
                  <a:pt x="69850" y="3048000"/>
                </a:lnTo>
                <a:lnTo>
                  <a:pt x="50800" y="3011488"/>
                </a:lnTo>
                <a:lnTo>
                  <a:pt x="34925" y="2970213"/>
                </a:lnTo>
                <a:lnTo>
                  <a:pt x="20637" y="2924175"/>
                </a:lnTo>
                <a:lnTo>
                  <a:pt x="9525" y="2871788"/>
                </a:lnTo>
                <a:lnTo>
                  <a:pt x="1587" y="2811463"/>
                </a:lnTo>
                <a:lnTo>
                  <a:pt x="0" y="2743200"/>
                </a:lnTo>
                <a:lnTo>
                  <a:pt x="1587" y="2674938"/>
                </a:lnTo>
                <a:lnTo>
                  <a:pt x="9525" y="2614613"/>
                </a:lnTo>
                <a:lnTo>
                  <a:pt x="20637" y="2562225"/>
                </a:lnTo>
                <a:lnTo>
                  <a:pt x="34925" y="2516188"/>
                </a:lnTo>
                <a:lnTo>
                  <a:pt x="50800" y="2474913"/>
                </a:lnTo>
                <a:lnTo>
                  <a:pt x="69850" y="2438400"/>
                </a:lnTo>
                <a:lnTo>
                  <a:pt x="88900" y="2400300"/>
                </a:lnTo>
                <a:lnTo>
                  <a:pt x="107950" y="2362200"/>
                </a:lnTo>
                <a:lnTo>
                  <a:pt x="123825" y="2325688"/>
                </a:lnTo>
                <a:lnTo>
                  <a:pt x="139700" y="2284413"/>
                </a:lnTo>
                <a:lnTo>
                  <a:pt x="155575" y="2238375"/>
                </a:lnTo>
                <a:lnTo>
                  <a:pt x="166687" y="2185988"/>
                </a:lnTo>
                <a:lnTo>
                  <a:pt x="173037" y="2125663"/>
                </a:lnTo>
                <a:lnTo>
                  <a:pt x="176212" y="2057400"/>
                </a:lnTo>
                <a:lnTo>
                  <a:pt x="173037" y="1989138"/>
                </a:lnTo>
                <a:lnTo>
                  <a:pt x="166687" y="1928813"/>
                </a:lnTo>
                <a:lnTo>
                  <a:pt x="155575" y="1876425"/>
                </a:lnTo>
                <a:lnTo>
                  <a:pt x="139700" y="1830388"/>
                </a:lnTo>
                <a:lnTo>
                  <a:pt x="123825" y="1789113"/>
                </a:lnTo>
                <a:lnTo>
                  <a:pt x="107950" y="1752600"/>
                </a:lnTo>
                <a:lnTo>
                  <a:pt x="88900" y="1714500"/>
                </a:lnTo>
                <a:lnTo>
                  <a:pt x="69850" y="1676400"/>
                </a:lnTo>
                <a:lnTo>
                  <a:pt x="50800" y="1639888"/>
                </a:lnTo>
                <a:lnTo>
                  <a:pt x="34925" y="1598613"/>
                </a:lnTo>
                <a:lnTo>
                  <a:pt x="20637" y="1552575"/>
                </a:lnTo>
                <a:lnTo>
                  <a:pt x="9525" y="1500188"/>
                </a:lnTo>
                <a:lnTo>
                  <a:pt x="1587" y="1439863"/>
                </a:lnTo>
                <a:lnTo>
                  <a:pt x="0" y="1371600"/>
                </a:lnTo>
                <a:lnTo>
                  <a:pt x="1587" y="1303338"/>
                </a:lnTo>
                <a:lnTo>
                  <a:pt x="9525" y="1243013"/>
                </a:lnTo>
                <a:lnTo>
                  <a:pt x="20637" y="1190625"/>
                </a:lnTo>
                <a:lnTo>
                  <a:pt x="34925" y="1144588"/>
                </a:lnTo>
                <a:lnTo>
                  <a:pt x="50800" y="1103313"/>
                </a:lnTo>
                <a:lnTo>
                  <a:pt x="69850" y="1066800"/>
                </a:lnTo>
                <a:lnTo>
                  <a:pt x="88900" y="1028700"/>
                </a:lnTo>
                <a:lnTo>
                  <a:pt x="107950" y="990600"/>
                </a:lnTo>
                <a:lnTo>
                  <a:pt x="123825" y="954088"/>
                </a:lnTo>
                <a:lnTo>
                  <a:pt x="139700" y="912813"/>
                </a:lnTo>
                <a:lnTo>
                  <a:pt x="155575" y="866775"/>
                </a:lnTo>
                <a:lnTo>
                  <a:pt x="166687" y="814388"/>
                </a:lnTo>
                <a:lnTo>
                  <a:pt x="173037" y="754063"/>
                </a:lnTo>
                <a:lnTo>
                  <a:pt x="176212" y="685800"/>
                </a:lnTo>
                <a:lnTo>
                  <a:pt x="173037" y="617538"/>
                </a:lnTo>
                <a:lnTo>
                  <a:pt x="166687" y="557213"/>
                </a:lnTo>
                <a:lnTo>
                  <a:pt x="155575" y="504825"/>
                </a:lnTo>
                <a:lnTo>
                  <a:pt x="139700" y="458788"/>
                </a:lnTo>
                <a:lnTo>
                  <a:pt x="123825" y="417513"/>
                </a:lnTo>
                <a:lnTo>
                  <a:pt x="107950" y="381000"/>
                </a:lnTo>
                <a:lnTo>
                  <a:pt x="88900" y="342900"/>
                </a:lnTo>
                <a:lnTo>
                  <a:pt x="69850" y="304800"/>
                </a:lnTo>
                <a:lnTo>
                  <a:pt x="50800" y="268288"/>
                </a:lnTo>
                <a:lnTo>
                  <a:pt x="34925" y="227013"/>
                </a:lnTo>
                <a:lnTo>
                  <a:pt x="20637" y="180975"/>
                </a:lnTo>
                <a:lnTo>
                  <a:pt x="9525" y="128588"/>
                </a:lnTo>
                <a:lnTo>
                  <a:pt x="1587" y="6826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Başlık 1">
            <a:extLst>
              <a:ext uri="{FF2B5EF4-FFF2-40B4-BE49-F238E27FC236}">
                <a16:creationId xmlns:a16="http://schemas.microsoft.com/office/drawing/2014/main" id="{10578F90-592B-2746-B7ED-398AB0166A28}"/>
              </a:ext>
            </a:extLst>
          </p:cNvPr>
          <p:cNvSpPr>
            <a:spLocks noGrp="1"/>
          </p:cNvSpPr>
          <p:nvPr>
            <p:ph type="title"/>
          </p:nvPr>
        </p:nvSpPr>
        <p:spPr>
          <a:xfrm>
            <a:off x="2098221" y="662400"/>
            <a:ext cx="6474279" cy="1113295"/>
          </a:xfrm>
        </p:spPr>
        <p:txBody>
          <a:bodyPr anchor="t">
            <a:normAutofit/>
          </a:bodyPr>
          <a:lstStyle/>
          <a:p>
            <a:pPr algn="ctr"/>
            <a:r>
              <a:rPr lang="tr-TR" dirty="0" err="1"/>
              <a:t>Refinement</a:t>
            </a:r>
            <a:endParaRPr lang="tr-TR"/>
          </a:p>
        </p:txBody>
      </p:sp>
      <p:sp>
        <p:nvSpPr>
          <p:cNvPr id="3" name="İçerik Yer Tutucusu 2">
            <a:extLst>
              <a:ext uri="{FF2B5EF4-FFF2-40B4-BE49-F238E27FC236}">
                <a16:creationId xmlns:a16="http://schemas.microsoft.com/office/drawing/2014/main" id="{C869152E-760F-8F44-9D3F-09A795F7855F}"/>
              </a:ext>
            </a:extLst>
          </p:cNvPr>
          <p:cNvSpPr>
            <a:spLocks noGrp="1"/>
          </p:cNvSpPr>
          <p:nvPr>
            <p:ph idx="1"/>
          </p:nvPr>
        </p:nvSpPr>
        <p:spPr>
          <a:xfrm>
            <a:off x="2098221" y="2286000"/>
            <a:ext cx="6474279" cy="3909600"/>
          </a:xfrm>
        </p:spPr>
        <p:txBody>
          <a:bodyPr>
            <a:normAutofit/>
          </a:bodyPr>
          <a:lstStyle/>
          <a:p>
            <a:pPr algn="just">
              <a:lnSpc>
                <a:spcPct val="150000"/>
              </a:lnSpc>
            </a:pPr>
            <a:r>
              <a:rPr lang="tr-TR" sz="2000" b="1" dirty="0" err="1">
                <a:solidFill>
                  <a:schemeClr val="tx1">
                    <a:alpha val="60000"/>
                  </a:schemeClr>
                </a:solidFill>
              </a:rPr>
              <a:t>Refinement</a:t>
            </a:r>
            <a:r>
              <a:rPr lang="tr-TR" sz="2000" b="1" dirty="0">
                <a:solidFill>
                  <a:schemeClr val="tx1">
                    <a:alpha val="60000"/>
                  </a:schemeClr>
                </a:solidFill>
              </a:rPr>
              <a:t>: </a:t>
            </a:r>
            <a:r>
              <a:rPr lang="tr-TR" sz="2000" dirty="0">
                <a:solidFill>
                  <a:schemeClr val="tx1">
                    <a:alpha val="60000"/>
                  </a:schemeClr>
                </a:solidFill>
              </a:rPr>
              <a:t>Bu kuralın </a:t>
            </a:r>
            <a:r>
              <a:rPr lang="tr-TR" sz="2000" dirty="0" err="1">
                <a:solidFill>
                  <a:schemeClr val="tx1">
                    <a:alpha val="60000"/>
                  </a:schemeClr>
                </a:solidFill>
              </a:rPr>
              <a:t>içerdiği</a:t>
            </a:r>
            <a:r>
              <a:rPr lang="tr-TR" sz="2000" dirty="0">
                <a:solidFill>
                  <a:schemeClr val="tx1">
                    <a:alpha val="60000"/>
                  </a:schemeClr>
                </a:solidFill>
              </a:rPr>
              <a:t> anlamı hayvanların </a:t>
            </a:r>
            <a:r>
              <a:rPr lang="tr-TR" sz="2000" dirty="0" err="1">
                <a:solidFill>
                  <a:schemeClr val="tx1">
                    <a:alpha val="60000"/>
                  </a:schemeClr>
                </a:solidFill>
              </a:rPr>
              <a:t>doğumlarından</a:t>
            </a:r>
            <a:r>
              <a:rPr lang="tr-TR" sz="2000" dirty="0">
                <a:solidFill>
                  <a:schemeClr val="tx1">
                    <a:alpha val="60000"/>
                  </a:schemeClr>
                </a:solidFill>
              </a:rPr>
              <a:t>, deneylerde kullanımlarının sonlandırılmasına kadar </a:t>
            </a:r>
            <a:r>
              <a:rPr lang="tr-TR" sz="2000" dirty="0" err="1">
                <a:solidFill>
                  <a:schemeClr val="tx1">
                    <a:alpha val="60000"/>
                  </a:schemeClr>
                </a:solidFill>
              </a:rPr>
              <a:t>geçen</a:t>
            </a:r>
            <a:r>
              <a:rPr lang="tr-TR" sz="2000" dirty="0">
                <a:solidFill>
                  <a:schemeClr val="tx1">
                    <a:alpha val="60000"/>
                  </a:schemeClr>
                </a:solidFill>
              </a:rPr>
              <a:t> </a:t>
            </a:r>
            <a:r>
              <a:rPr lang="tr-TR" sz="2000" dirty="0" err="1">
                <a:solidFill>
                  <a:schemeClr val="tx1">
                    <a:alpha val="60000"/>
                  </a:schemeClr>
                </a:solidFill>
              </a:rPr>
              <a:t>süreçte</a:t>
            </a:r>
            <a:r>
              <a:rPr lang="tr-TR" sz="2000" dirty="0">
                <a:solidFill>
                  <a:schemeClr val="tx1">
                    <a:alpha val="60000"/>
                  </a:schemeClr>
                </a:solidFill>
              </a:rPr>
              <a:t> </a:t>
            </a:r>
            <a:r>
              <a:rPr lang="tr-TR" sz="2000" b="1" dirty="0">
                <a:solidFill>
                  <a:schemeClr val="tx1">
                    <a:alpha val="60000"/>
                  </a:schemeClr>
                </a:solidFill>
              </a:rPr>
              <a:t>rahatlarını (</a:t>
            </a:r>
            <a:r>
              <a:rPr lang="tr-TR" sz="2000" b="1" dirty="0" err="1">
                <a:solidFill>
                  <a:schemeClr val="tx1">
                    <a:alpha val="60000"/>
                  </a:schemeClr>
                </a:solidFill>
              </a:rPr>
              <a:t>animal</a:t>
            </a:r>
            <a:r>
              <a:rPr lang="tr-TR" sz="2000" b="1" dirty="0">
                <a:solidFill>
                  <a:schemeClr val="tx1">
                    <a:alpha val="60000"/>
                  </a:schemeClr>
                </a:solidFill>
              </a:rPr>
              <a:t> </a:t>
            </a:r>
            <a:r>
              <a:rPr lang="tr-TR" sz="2000" b="1" dirty="0" err="1">
                <a:solidFill>
                  <a:schemeClr val="tx1">
                    <a:alpha val="60000"/>
                  </a:schemeClr>
                </a:solidFill>
              </a:rPr>
              <a:t>wellfair</a:t>
            </a:r>
            <a:r>
              <a:rPr lang="tr-TR" sz="2000" b="1" dirty="0">
                <a:solidFill>
                  <a:schemeClr val="tx1">
                    <a:alpha val="60000"/>
                  </a:schemeClr>
                </a:solidFill>
              </a:rPr>
              <a:t>) </a:t>
            </a:r>
            <a:r>
              <a:rPr lang="tr-TR" sz="2000" dirty="0">
                <a:solidFill>
                  <a:schemeClr val="tx1">
                    <a:alpha val="60000"/>
                  </a:schemeClr>
                </a:solidFill>
              </a:rPr>
              <a:t>ve </a:t>
            </a:r>
            <a:r>
              <a:rPr lang="tr-TR" sz="2000" dirty="0" err="1">
                <a:solidFill>
                  <a:schemeClr val="tx1">
                    <a:alpha val="60000"/>
                  </a:schemeClr>
                </a:solidFill>
              </a:rPr>
              <a:t>mümkün</a:t>
            </a:r>
            <a:r>
              <a:rPr lang="tr-TR" sz="2000" dirty="0">
                <a:solidFill>
                  <a:schemeClr val="tx1">
                    <a:alpha val="60000"/>
                  </a:schemeClr>
                </a:solidFill>
              </a:rPr>
              <a:t> </a:t>
            </a:r>
            <a:r>
              <a:rPr lang="tr-TR" sz="2000" dirty="0" err="1">
                <a:solidFill>
                  <a:schemeClr val="tx1">
                    <a:alpha val="60000"/>
                  </a:schemeClr>
                </a:solidFill>
              </a:rPr>
              <a:t>olduğu</a:t>
            </a:r>
            <a:r>
              <a:rPr lang="tr-TR" sz="2000" dirty="0">
                <a:solidFill>
                  <a:schemeClr val="tx1">
                    <a:alpha val="60000"/>
                  </a:schemeClr>
                </a:solidFill>
              </a:rPr>
              <a:t> kadar </a:t>
            </a:r>
            <a:r>
              <a:rPr lang="tr-TR" sz="2000" b="1" dirty="0">
                <a:solidFill>
                  <a:schemeClr val="tx1">
                    <a:alpha val="60000"/>
                  </a:schemeClr>
                </a:solidFill>
              </a:rPr>
              <a:t>az acı duymalarını </a:t>
            </a:r>
            <a:r>
              <a:rPr lang="tr-TR" sz="2000" dirty="0" err="1">
                <a:solidFill>
                  <a:schemeClr val="tx1">
                    <a:alpha val="60000"/>
                  </a:schemeClr>
                </a:solidFill>
              </a:rPr>
              <a:t>sağlamak</a:t>
            </a:r>
            <a:r>
              <a:rPr lang="tr-TR" sz="2000" dirty="0">
                <a:solidFill>
                  <a:schemeClr val="tx1">
                    <a:alpha val="60000"/>
                  </a:schemeClr>
                </a:solidFill>
              </a:rPr>
              <a:t> </a:t>
            </a:r>
            <a:r>
              <a:rPr lang="tr-TR" sz="2000" dirty="0" err="1">
                <a:solidFill>
                  <a:schemeClr val="tx1">
                    <a:alpha val="60000"/>
                  </a:schemeClr>
                </a:solidFill>
              </a:rPr>
              <a:t>için</a:t>
            </a:r>
            <a:r>
              <a:rPr lang="tr-TR" sz="2000" dirty="0">
                <a:solidFill>
                  <a:schemeClr val="tx1">
                    <a:alpha val="60000"/>
                  </a:schemeClr>
                </a:solidFill>
              </a:rPr>
              <a:t> </a:t>
            </a:r>
            <a:r>
              <a:rPr lang="tr-TR" sz="2000" dirty="0" err="1">
                <a:solidFill>
                  <a:schemeClr val="tx1">
                    <a:alpha val="60000"/>
                  </a:schemeClr>
                </a:solidFill>
              </a:rPr>
              <a:t>önlemlerin</a:t>
            </a:r>
            <a:r>
              <a:rPr lang="tr-TR" sz="2000" dirty="0">
                <a:solidFill>
                  <a:schemeClr val="tx1">
                    <a:alpha val="60000"/>
                  </a:schemeClr>
                </a:solidFill>
              </a:rPr>
              <a:t> alınması gereken </a:t>
            </a:r>
            <a:r>
              <a:rPr lang="tr-TR" sz="2000" dirty="0" err="1">
                <a:solidFill>
                  <a:schemeClr val="tx1">
                    <a:alpha val="60000"/>
                  </a:schemeClr>
                </a:solidFill>
              </a:rPr>
              <a:t>yöntemler</a:t>
            </a:r>
            <a:r>
              <a:rPr lang="tr-TR" sz="2000" dirty="0">
                <a:solidFill>
                  <a:schemeClr val="tx1">
                    <a:alpha val="60000"/>
                  </a:schemeClr>
                </a:solidFill>
              </a:rPr>
              <a:t> olarak </a:t>
            </a:r>
            <a:r>
              <a:rPr lang="tr-TR" sz="2000" dirty="0" err="1">
                <a:solidFill>
                  <a:schemeClr val="tx1">
                    <a:alpha val="60000"/>
                  </a:schemeClr>
                </a:solidFill>
              </a:rPr>
              <a:t>özetleyebiliriz</a:t>
            </a:r>
            <a:r>
              <a:rPr lang="tr-TR" sz="2000" dirty="0">
                <a:solidFill>
                  <a:schemeClr val="tx1">
                    <a:alpha val="60000"/>
                  </a:schemeClr>
                </a:solidFill>
              </a:rPr>
              <a:t>. </a:t>
            </a:r>
          </a:p>
          <a:p>
            <a:endParaRPr lang="tr-TR" sz="1700" dirty="0">
              <a:solidFill>
                <a:schemeClr val="tx1">
                  <a:alpha val="60000"/>
                </a:schemeClr>
              </a:solidFill>
            </a:endParaRPr>
          </a:p>
        </p:txBody>
      </p:sp>
    </p:spTree>
    <p:extLst>
      <p:ext uri="{BB962C8B-B14F-4D97-AF65-F5344CB8AC3E}">
        <p14:creationId xmlns:p14="http://schemas.microsoft.com/office/powerpoint/2010/main" val="594051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74"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Rectangle 77">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Başlık 1">
            <a:extLst>
              <a:ext uri="{FF2B5EF4-FFF2-40B4-BE49-F238E27FC236}">
                <a16:creationId xmlns:a16="http://schemas.microsoft.com/office/drawing/2014/main" id="{9F29876A-6E60-3648-A7A7-D16774C1E5E5}"/>
              </a:ext>
            </a:extLst>
          </p:cNvPr>
          <p:cNvSpPr>
            <a:spLocks noGrp="1"/>
          </p:cNvSpPr>
          <p:nvPr>
            <p:ph type="title"/>
          </p:nvPr>
        </p:nvSpPr>
        <p:spPr>
          <a:xfrm>
            <a:off x="785460" y="759805"/>
            <a:ext cx="7729890" cy="1325563"/>
          </a:xfrm>
        </p:spPr>
        <p:txBody>
          <a:bodyPr>
            <a:normAutofit/>
          </a:bodyPr>
          <a:lstStyle/>
          <a:p>
            <a:r>
              <a:rPr lang="tr-TR" sz="3500">
                <a:solidFill>
                  <a:srgbClr val="FFFFFF"/>
                </a:solidFill>
              </a:rPr>
              <a:t>Refinement</a:t>
            </a:r>
          </a:p>
        </p:txBody>
      </p:sp>
      <p:sp>
        <p:nvSpPr>
          <p:cNvPr id="3" name="İçerik Yer Tutucusu 2">
            <a:extLst>
              <a:ext uri="{FF2B5EF4-FFF2-40B4-BE49-F238E27FC236}">
                <a16:creationId xmlns:a16="http://schemas.microsoft.com/office/drawing/2014/main" id="{2DEA777D-91A0-BA4D-8274-650B19C10303}"/>
              </a:ext>
            </a:extLst>
          </p:cNvPr>
          <p:cNvSpPr>
            <a:spLocks noGrp="1"/>
          </p:cNvSpPr>
          <p:nvPr>
            <p:ph idx="1"/>
          </p:nvPr>
        </p:nvSpPr>
        <p:spPr>
          <a:xfrm>
            <a:off x="1087010" y="2614860"/>
            <a:ext cx="3472248" cy="3563159"/>
          </a:xfrm>
        </p:spPr>
        <p:txBody>
          <a:bodyPr>
            <a:normAutofit/>
          </a:bodyPr>
          <a:lstStyle/>
          <a:p>
            <a:pPr algn="just">
              <a:lnSpc>
                <a:spcPct val="150000"/>
              </a:lnSpc>
            </a:pPr>
            <a:r>
              <a:rPr lang="tr-TR" sz="2100" b="1" dirty="0" err="1"/>
              <a:t>Küçük</a:t>
            </a:r>
            <a:r>
              <a:rPr lang="tr-TR" sz="2100" b="1" dirty="0"/>
              <a:t> boyutlu deney hayvanlarının </a:t>
            </a:r>
            <a:r>
              <a:rPr lang="tr-TR" sz="2100" dirty="0"/>
              <a:t>kafeslerinin </a:t>
            </a:r>
            <a:r>
              <a:rPr lang="tr-TR" sz="2100" b="1" dirty="0" err="1"/>
              <a:t>şeffaf</a:t>
            </a:r>
            <a:r>
              <a:rPr lang="tr-TR" sz="2100" b="1" dirty="0"/>
              <a:t> </a:t>
            </a:r>
            <a:r>
              <a:rPr lang="tr-TR" sz="2100" dirty="0"/>
              <a:t>yani </a:t>
            </a:r>
            <a:r>
              <a:rPr lang="tr-TR" sz="2100" dirty="0" err="1"/>
              <a:t>içi</a:t>
            </a:r>
            <a:r>
              <a:rPr lang="tr-TR" sz="2100" dirty="0"/>
              <a:t> </a:t>
            </a:r>
            <a:r>
              <a:rPr lang="tr-TR" sz="2100" dirty="0" err="1"/>
              <a:t>görülebilen</a:t>
            </a:r>
            <a:r>
              <a:rPr lang="tr-TR" sz="2100" dirty="0"/>
              <a:t> malzemeden yapılı olması gerekmektedir. </a:t>
            </a:r>
          </a:p>
          <a:p>
            <a:endParaRPr lang="tr-TR" sz="2100" dirty="0"/>
          </a:p>
        </p:txBody>
      </p:sp>
      <p:pic>
        <p:nvPicPr>
          <p:cNvPr id="5122" name="Picture 2" descr="Plastik Fare Kafesleri – NUKLEON">
            <a:extLst>
              <a:ext uri="{FF2B5EF4-FFF2-40B4-BE49-F238E27FC236}">
                <a16:creationId xmlns:a16="http://schemas.microsoft.com/office/drawing/2014/main" id="{193BFAF8-513E-F145-9EED-A40CAACFC6E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06778" y="2705770"/>
            <a:ext cx="3472249" cy="3472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977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526DD0-5E46-40B7-AEF1-9B26256CF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9143997"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grpSp>
        <p:nvGrpSpPr>
          <p:cNvPr id="10" name="Group 9">
            <a:extLst>
              <a:ext uri="{FF2B5EF4-FFF2-40B4-BE49-F238E27FC236}">
                <a16:creationId xmlns:a16="http://schemas.microsoft.com/office/drawing/2014/main" id="{B7E4032D-4110-4963-82B8-8A1B1BF4B6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204900" cy="6858000"/>
            <a:chOff x="1" y="0"/>
            <a:chExt cx="4273199" cy="6858000"/>
          </a:xfrm>
        </p:grpSpPr>
        <p:sp>
          <p:nvSpPr>
            <p:cNvPr id="11" name="Rectangle 10">
              <a:extLst>
                <a:ext uri="{FF2B5EF4-FFF2-40B4-BE49-F238E27FC236}">
                  <a16:creationId xmlns:a16="http://schemas.microsoft.com/office/drawing/2014/main" id="{66796880-E7D7-485E-A6D1-908B811A14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4273199" cy="6858000"/>
            </a:xfrm>
            <a:prstGeom prst="rect">
              <a:avLst/>
            </a:prstGeom>
            <a:solidFill>
              <a:srgbClr val="FFFFFF"/>
            </a:solidFill>
            <a:ln w="0">
              <a:noFill/>
              <a:prstDash val="solid"/>
              <a:round/>
              <a:headEnd/>
              <a:tailEnd/>
            </a:ln>
          </p:spPr>
          <p:txBody>
            <a:bodyPr wrap="square" rtlCol="0" anchor="ctr">
              <a:noAutofit/>
            </a:bodyPr>
            <a:lstStyle/>
            <a:p>
              <a:pPr algn="ctr"/>
              <a:endParaRPr lang="en-US" dirty="0"/>
            </a:p>
          </p:txBody>
        </p:sp>
        <p:sp>
          <p:nvSpPr>
            <p:cNvPr id="12" name="Rectangle 11">
              <a:extLst>
                <a:ext uri="{FF2B5EF4-FFF2-40B4-BE49-F238E27FC236}">
                  <a16:creationId xmlns:a16="http://schemas.microsoft.com/office/drawing/2014/main" id="{AC97B103-7494-4650-82C0-FC9F8D2723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4273199" cy="6858000"/>
            </a:xfrm>
            <a:prstGeom prst="rect">
              <a:avLst/>
            </a:prstGeom>
            <a:solidFill>
              <a:schemeClr val="accent1">
                <a:lumMod val="50000"/>
                <a:alpha val="25000"/>
              </a:schemeClr>
            </a:solidFill>
            <a:ln w="0">
              <a:noFill/>
              <a:prstDash val="solid"/>
              <a:round/>
              <a:headEnd/>
              <a:tailEnd/>
            </a:ln>
          </p:spPr>
          <p:txBody>
            <a:bodyPr wrap="square" rtlCol="0" anchor="ctr">
              <a:noAutofit/>
            </a:bodyPr>
            <a:lstStyle/>
            <a:p>
              <a:pPr algn="ctr"/>
              <a:endParaRPr lang="en-US" dirty="0"/>
            </a:p>
          </p:txBody>
        </p:sp>
      </p:grpSp>
      <p:sp>
        <p:nvSpPr>
          <p:cNvPr id="2" name="Başlık 1">
            <a:extLst>
              <a:ext uri="{FF2B5EF4-FFF2-40B4-BE49-F238E27FC236}">
                <a16:creationId xmlns:a16="http://schemas.microsoft.com/office/drawing/2014/main" id="{DFE067FE-AE00-2E45-A5D3-76F082B0BAB8}"/>
              </a:ext>
            </a:extLst>
          </p:cNvPr>
          <p:cNvSpPr>
            <a:spLocks noGrp="1"/>
          </p:cNvSpPr>
          <p:nvPr>
            <p:ph type="title"/>
          </p:nvPr>
        </p:nvSpPr>
        <p:spPr>
          <a:xfrm>
            <a:off x="938757" y="619125"/>
            <a:ext cx="1989310" cy="5619749"/>
          </a:xfrm>
        </p:spPr>
        <p:txBody>
          <a:bodyPr anchor="ctr">
            <a:normAutofit/>
          </a:bodyPr>
          <a:lstStyle/>
          <a:p>
            <a:r>
              <a:rPr lang="tr-TR" sz="2800">
                <a:solidFill>
                  <a:srgbClr val="000000"/>
                </a:solidFill>
              </a:rPr>
              <a:t>Refinement</a:t>
            </a:r>
          </a:p>
        </p:txBody>
      </p:sp>
      <p:grpSp>
        <p:nvGrpSpPr>
          <p:cNvPr id="14" name="Group 13">
            <a:extLst>
              <a:ext uri="{FF2B5EF4-FFF2-40B4-BE49-F238E27FC236}">
                <a16:creationId xmlns:a16="http://schemas.microsoft.com/office/drawing/2014/main" id="{5D133F51-4E9D-4F0B-A452-875C6A52B6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64368" cy="6858000"/>
            <a:chOff x="0" y="0"/>
            <a:chExt cx="885825" cy="6858000"/>
          </a:xfrm>
        </p:grpSpPr>
        <p:sp>
          <p:nvSpPr>
            <p:cNvPr id="15" name="Freeform 6">
              <a:extLst>
                <a:ext uri="{FF2B5EF4-FFF2-40B4-BE49-F238E27FC236}">
                  <a16:creationId xmlns:a16="http://schemas.microsoft.com/office/drawing/2014/main" id="{BDC8164B-5FC0-4CBD-B7AE-0CB8780FFC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000000"/>
            </a:solidFill>
            <a:ln w="0">
              <a:noFill/>
              <a:prstDash val="solid"/>
              <a:round/>
              <a:headEnd/>
              <a:tailEnd/>
            </a:ln>
          </p:spPr>
        </p:sp>
        <p:sp>
          <p:nvSpPr>
            <p:cNvPr id="16" name="Freeform 6">
              <a:extLst>
                <a:ext uri="{FF2B5EF4-FFF2-40B4-BE49-F238E27FC236}">
                  <a16:creationId xmlns:a16="http://schemas.microsoft.com/office/drawing/2014/main" id="{DF21B6AB-8AF5-4823-92E3-F33B9EAEF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3" name="İçerik Yer Tutucusu 2">
            <a:extLst>
              <a:ext uri="{FF2B5EF4-FFF2-40B4-BE49-F238E27FC236}">
                <a16:creationId xmlns:a16="http://schemas.microsoft.com/office/drawing/2014/main" id="{CDB5EE1A-9380-E540-AD22-F4D48C6ABB0C}"/>
              </a:ext>
            </a:extLst>
          </p:cNvPr>
          <p:cNvSpPr>
            <a:spLocks noGrp="1"/>
          </p:cNvSpPr>
          <p:nvPr>
            <p:ph idx="1"/>
          </p:nvPr>
        </p:nvSpPr>
        <p:spPr>
          <a:xfrm>
            <a:off x="3687187" y="619125"/>
            <a:ext cx="4881740" cy="5619750"/>
          </a:xfrm>
        </p:spPr>
        <p:txBody>
          <a:bodyPr anchor="ctr">
            <a:normAutofit/>
          </a:bodyPr>
          <a:lstStyle/>
          <a:p>
            <a:pPr algn="just">
              <a:lnSpc>
                <a:spcPct val="150000"/>
              </a:lnSpc>
            </a:pPr>
            <a:r>
              <a:rPr lang="tr-TR" sz="2000" dirty="0">
                <a:solidFill>
                  <a:schemeClr val="tx1">
                    <a:alpha val="60000"/>
                  </a:schemeClr>
                </a:solidFill>
              </a:rPr>
              <a:t>Kafeslerin altına </a:t>
            </a:r>
            <a:r>
              <a:rPr lang="tr-TR" sz="2000" b="1" dirty="0">
                <a:solidFill>
                  <a:schemeClr val="tx1">
                    <a:alpha val="60000"/>
                  </a:schemeClr>
                </a:solidFill>
              </a:rPr>
              <a:t>yataklık </a:t>
            </a:r>
            <a:r>
              <a:rPr lang="tr-TR" sz="2000" dirty="0">
                <a:solidFill>
                  <a:schemeClr val="tx1">
                    <a:alpha val="60000"/>
                  </a:schemeClr>
                </a:solidFill>
              </a:rPr>
              <a:t>denen malzemeyi koymamız gerekmektedir. En uygun malzeme </a:t>
            </a:r>
            <a:r>
              <a:rPr lang="tr-TR" sz="2000" b="1" dirty="0">
                <a:solidFill>
                  <a:schemeClr val="tx1">
                    <a:alpha val="60000"/>
                  </a:schemeClr>
                </a:solidFill>
              </a:rPr>
              <a:t>tozsuz yonga </a:t>
            </a:r>
            <a:r>
              <a:rPr lang="tr-TR" sz="2000" b="1" dirty="0" err="1">
                <a:solidFill>
                  <a:schemeClr val="tx1">
                    <a:alpha val="60000"/>
                  </a:schemeClr>
                </a:solidFill>
              </a:rPr>
              <a:t>talaşıdır</a:t>
            </a:r>
            <a:r>
              <a:rPr lang="tr-TR" sz="2000" dirty="0">
                <a:solidFill>
                  <a:schemeClr val="tx1">
                    <a:alpha val="60000"/>
                  </a:schemeClr>
                </a:solidFill>
              </a:rPr>
              <a:t>. </a:t>
            </a:r>
          </a:p>
          <a:p>
            <a:pPr algn="just">
              <a:lnSpc>
                <a:spcPct val="150000"/>
              </a:lnSpc>
            </a:pPr>
            <a:r>
              <a:rPr lang="tr-TR" sz="2000" dirty="0" err="1">
                <a:solidFill>
                  <a:schemeClr val="tx1">
                    <a:alpha val="60000"/>
                  </a:schemeClr>
                </a:solidFill>
              </a:rPr>
              <a:t>Çünku</a:t>
            </a:r>
            <a:r>
              <a:rPr lang="tr-TR" sz="2000" dirty="0">
                <a:solidFill>
                  <a:schemeClr val="tx1">
                    <a:alpha val="60000"/>
                  </a:schemeClr>
                </a:solidFill>
              </a:rPr>
              <a:t>̈ bu malzeme </a:t>
            </a:r>
            <a:r>
              <a:rPr lang="tr-TR" sz="2000" dirty="0" err="1">
                <a:solidFill>
                  <a:schemeClr val="tx1">
                    <a:alpha val="60000"/>
                  </a:schemeClr>
                </a:solidFill>
              </a:rPr>
              <a:t>şekil</a:t>
            </a:r>
            <a:r>
              <a:rPr lang="tr-TR" sz="2000" dirty="0">
                <a:solidFill>
                  <a:schemeClr val="tx1">
                    <a:alpha val="60000"/>
                  </a:schemeClr>
                </a:solidFill>
              </a:rPr>
              <a:t> verilebilir </a:t>
            </a:r>
            <a:r>
              <a:rPr lang="tr-TR" sz="2000" dirty="0" err="1">
                <a:solidFill>
                  <a:schemeClr val="tx1">
                    <a:alpha val="60000"/>
                  </a:schemeClr>
                </a:solidFill>
              </a:rPr>
              <a:t>yumuşaklıktadır</a:t>
            </a:r>
            <a:r>
              <a:rPr lang="tr-TR" sz="2000" dirty="0">
                <a:solidFill>
                  <a:schemeClr val="tx1">
                    <a:alpha val="60000"/>
                  </a:schemeClr>
                </a:solidFill>
              </a:rPr>
              <a:t> ve solunum yolları </a:t>
            </a:r>
            <a:r>
              <a:rPr lang="tr-TR" sz="2000" dirty="0" err="1">
                <a:solidFill>
                  <a:schemeClr val="tx1">
                    <a:alpha val="60000"/>
                  </a:schemeClr>
                </a:solidFill>
              </a:rPr>
              <a:t>için</a:t>
            </a:r>
            <a:r>
              <a:rPr lang="tr-TR" sz="2000" dirty="0">
                <a:solidFill>
                  <a:schemeClr val="tx1">
                    <a:alpha val="60000"/>
                  </a:schemeClr>
                </a:solidFill>
              </a:rPr>
              <a:t> problem yaratmaz. </a:t>
            </a:r>
          </a:p>
          <a:p>
            <a:endParaRPr lang="tr-TR" sz="1700" dirty="0">
              <a:solidFill>
                <a:schemeClr val="tx1">
                  <a:alpha val="60000"/>
                </a:schemeClr>
              </a:solidFill>
            </a:endParaRPr>
          </a:p>
        </p:txBody>
      </p:sp>
    </p:spTree>
    <p:extLst>
      <p:ext uri="{BB962C8B-B14F-4D97-AF65-F5344CB8AC3E}">
        <p14:creationId xmlns:p14="http://schemas.microsoft.com/office/powerpoint/2010/main" val="1502125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ilki gözlerinin yakından görünümü">
            <a:extLst>
              <a:ext uri="{FF2B5EF4-FFF2-40B4-BE49-F238E27FC236}">
                <a16:creationId xmlns:a16="http://schemas.microsoft.com/office/drawing/2014/main" id="{32A4BF49-FA7F-44D8-8009-AA6EBD389F6D}"/>
              </a:ext>
            </a:extLst>
          </p:cNvPr>
          <p:cNvPicPr>
            <a:picLocks noChangeAspect="1"/>
          </p:cNvPicPr>
          <p:nvPr/>
        </p:nvPicPr>
        <p:blipFill rotWithShape="1">
          <a:blip r:embed="rId2">
            <a:duotone>
              <a:prstClr val="black"/>
              <a:schemeClr val="tx2">
                <a:tint val="45000"/>
                <a:satMod val="400000"/>
              </a:schemeClr>
            </a:duotone>
          </a:blip>
          <a:srcRect l="12598" r="15736" b="1"/>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B4147794-66B7-4CDE-BC75-BBDC48B2F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9610" y="0"/>
            <a:ext cx="5788590"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Başlık 1">
            <a:extLst>
              <a:ext uri="{FF2B5EF4-FFF2-40B4-BE49-F238E27FC236}">
                <a16:creationId xmlns:a16="http://schemas.microsoft.com/office/drawing/2014/main" id="{D3D23AB5-37E2-2843-87BB-2788DF2D293F}"/>
              </a:ext>
            </a:extLst>
          </p:cNvPr>
          <p:cNvSpPr>
            <a:spLocks noGrp="1"/>
          </p:cNvSpPr>
          <p:nvPr>
            <p:ph type="title"/>
          </p:nvPr>
        </p:nvSpPr>
        <p:spPr>
          <a:xfrm>
            <a:off x="3038166" y="365758"/>
            <a:ext cx="5088195" cy="1828800"/>
          </a:xfrm>
        </p:spPr>
        <p:txBody>
          <a:bodyPr>
            <a:normAutofit/>
          </a:bodyPr>
          <a:lstStyle/>
          <a:p>
            <a:r>
              <a:rPr lang="tr-TR" sz="4200" b="1">
                <a:solidFill>
                  <a:schemeClr val="tx1">
                    <a:lumMod val="85000"/>
                    <a:lumOff val="15000"/>
                  </a:schemeClr>
                </a:solidFill>
              </a:rPr>
              <a:t>Deney Hayvanları</a:t>
            </a:r>
            <a:endParaRPr lang="tr-TR" sz="4200">
              <a:solidFill>
                <a:schemeClr val="tx1">
                  <a:lumMod val="85000"/>
                  <a:lumOff val="15000"/>
                </a:schemeClr>
              </a:solidFill>
            </a:endParaRPr>
          </a:p>
        </p:txBody>
      </p:sp>
      <p:sp>
        <p:nvSpPr>
          <p:cNvPr id="3" name="İçerik Yer Tutucusu 2">
            <a:extLst>
              <a:ext uri="{FF2B5EF4-FFF2-40B4-BE49-F238E27FC236}">
                <a16:creationId xmlns:a16="http://schemas.microsoft.com/office/drawing/2014/main" id="{7BE1E318-1064-7347-A3AF-B6BF01F9D8D7}"/>
              </a:ext>
            </a:extLst>
          </p:cNvPr>
          <p:cNvSpPr>
            <a:spLocks noGrp="1"/>
          </p:cNvSpPr>
          <p:nvPr>
            <p:ph idx="1"/>
          </p:nvPr>
        </p:nvSpPr>
        <p:spPr>
          <a:xfrm>
            <a:off x="3038166" y="2324100"/>
            <a:ext cx="5088195" cy="3875087"/>
          </a:xfrm>
        </p:spPr>
        <p:txBody>
          <a:bodyPr>
            <a:normAutofit/>
          </a:bodyPr>
          <a:lstStyle/>
          <a:p>
            <a:r>
              <a:rPr lang="tr-TR" sz="1800" dirty="0"/>
              <a:t>M.Ö. Yıllarda hayvanlar </a:t>
            </a:r>
            <a:r>
              <a:rPr lang="tr-TR" sz="1800" dirty="0" err="1"/>
              <a:t>üzerinde</a:t>
            </a:r>
            <a:r>
              <a:rPr lang="tr-TR" sz="1800" dirty="0"/>
              <a:t> yapılan incelemeler sadece anatomik yapıyı belirlemeye </a:t>
            </a:r>
            <a:r>
              <a:rPr lang="tr-TR" sz="1800" dirty="0" err="1"/>
              <a:t>yöneliktir</a:t>
            </a:r>
            <a:r>
              <a:rPr lang="tr-TR" sz="1800" dirty="0"/>
              <a:t>. </a:t>
            </a:r>
            <a:r>
              <a:rPr lang="tr-TR" sz="1800" dirty="0" err="1"/>
              <a:t>İlk</a:t>
            </a:r>
            <a:r>
              <a:rPr lang="tr-TR" sz="1800" dirty="0"/>
              <a:t> defa deneysel </a:t>
            </a:r>
            <a:r>
              <a:rPr lang="tr-TR" sz="1800" dirty="0" err="1"/>
              <a:t>diyebileceğimiz</a:t>
            </a:r>
            <a:r>
              <a:rPr lang="tr-TR" sz="1800" dirty="0"/>
              <a:t> uygulamayı </a:t>
            </a:r>
            <a:r>
              <a:rPr lang="tr-TR" sz="1800" b="1" dirty="0" err="1"/>
              <a:t>Galen</a:t>
            </a:r>
            <a:r>
              <a:rPr lang="tr-TR" sz="1800" dirty="0" err="1"/>
              <a:t>’de</a:t>
            </a:r>
            <a:r>
              <a:rPr lang="tr-TR" sz="1800" dirty="0"/>
              <a:t> </a:t>
            </a:r>
            <a:r>
              <a:rPr lang="tr-TR" sz="1800" dirty="0" err="1"/>
              <a:t>görmekteyiz</a:t>
            </a:r>
            <a:r>
              <a:rPr lang="tr-TR" sz="1800" dirty="0"/>
              <a:t>. </a:t>
            </a:r>
          </a:p>
          <a:p>
            <a:r>
              <a:rPr lang="tr-TR" sz="1800" dirty="0"/>
              <a:t>19. </a:t>
            </a:r>
            <a:r>
              <a:rPr lang="tr-TR" sz="1800" dirty="0" err="1"/>
              <a:t>yüzyılda</a:t>
            </a:r>
            <a:r>
              <a:rPr lang="tr-TR" sz="1800" dirty="0"/>
              <a:t> </a:t>
            </a:r>
            <a:r>
              <a:rPr lang="tr-TR" sz="1800" b="1" dirty="0" err="1"/>
              <a:t>Claude</a:t>
            </a:r>
            <a:r>
              <a:rPr lang="tr-TR" sz="1800" b="1" dirty="0"/>
              <a:t> Bernard </a:t>
            </a:r>
            <a:r>
              <a:rPr lang="tr-TR" sz="1800" dirty="0"/>
              <a:t>fizyolojik deneyler </a:t>
            </a:r>
            <a:r>
              <a:rPr lang="tr-TR" sz="1800" dirty="0" err="1"/>
              <a:t>için</a:t>
            </a:r>
            <a:r>
              <a:rPr lang="tr-TR" sz="1800" dirty="0"/>
              <a:t> hayvan kullanımının </a:t>
            </a:r>
            <a:r>
              <a:rPr lang="tr-TR" sz="1800" dirty="0" err="1"/>
              <a:t>gerektiğini</a:t>
            </a:r>
            <a:r>
              <a:rPr lang="tr-TR" sz="1800" dirty="0"/>
              <a:t> kesin bir dille </a:t>
            </a:r>
            <a:r>
              <a:rPr lang="tr-TR" sz="1800" dirty="0" err="1"/>
              <a:t>anlatmıştır</a:t>
            </a:r>
            <a:r>
              <a:rPr lang="tr-TR" sz="1800" dirty="0"/>
              <a:t>. </a:t>
            </a:r>
          </a:p>
          <a:p>
            <a:r>
              <a:rPr lang="tr-TR" sz="1800" dirty="0"/>
              <a:t>Bu </a:t>
            </a:r>
            <a:r>
              <a:rPr lang="tr-TR" sz="1800" dirty="0" err="1"/>
              <a:t>dönemlerde</a:t>
            </a:r>
            <a:r>
              <a:rPr lang="tr-TR" sz="1800" dirty="0"/>
              <a:t> genellikle </a:t>
            </a:r>
            <a:r>
              <a:rPr lang="tr-TR" sz="1800" dirty="0" err="1"/>
              <a:t>çiftliklerde</a:t>
            </a:r>
            <a:r>
              <a:rPr lang="tr-TR" sz="1800" dirty="0"/>
              <a:t> ve rasgele yerlerde </a:t>
            </a:r>
            <a:r>
              <a:rPr lang="tr-TR" sz="1800" dirty="0" err="1"/>
              <a:t>yetiştirilen</a:t>
            </a:r>
            <a:r>
              <a:rPr lang="tr-TR" sz="1800" dirty="0"/>
              <a:t> hayvanlar </a:t>
            </a:r>
            <a:r>
              <a:rPr lang="tr-TR" sz="1800" dirty="0" err="1"/>
              <a:t>araştırmalarda</a:t>
            </a:r>
            <a:r>
              <a:rPr lang="tr-TR" sz="1800" dirty="0"/>
              <a:t> kullanılıyordu. Bu tip bir uygulamanın sonucunda ise farklı </a:t>
            </a:r>
            <a:r>
              <a:rPr lang="tr-TR" sz="1800" dirty="0" err="1"/>
              <a:t>kişilerin</a:t>
            </a:r>
            <a:r>
              <a:rPr lang="tr-TR" sz="1800" dirty="0"/>
              <a:t> </a:t>
            </a:r>
            <a:r>
              <a:rPr lang="tr-TR" sz="1800" dirty="0" err="1"/>
              <a:t>yaptığı</a:t>
            </a:r>
            <a:r>
              <a:rPr lang="tr-TR" sz="1800" dirty="0"/>
              <a:t> benzer deneylerin </a:t>
            </a:r>
            <a:r>
              <a:rPr lang="tr-TR" sz="1800" dirty="0" err="1"/>
              <a:t>sonuçlarının</a:t>
            </a:r>
            <a:r>
              <a:rPr lang="tr-TR" sz="1800" dirty="0"/>
              <a:t> birbirini </a:t>
            </a:r>
            <a:r>
              <a:rPr lang="tr-TR" sz="1800" dirty="0" err="1"/>
              <a:t>tutmadığı</a:t>
            </a:r>
            <a:r>
              <a:rPr lang="tr-TR" sz="1800" dirty="0"/>
              <a:t> </a:t>
            </a:r>
            <a:r>
              <a:rPr lang="tr-TR" sz="1800" dirty="0" err="1"/>
              <a:t>görüldu</a:t>
            </a:r>
            <a:r>
              <a:rPr lang="tr-TR" sz="1800" dirty="0"/>
              <a:t>̈. </a:t>
            </a:r>
          </a:p>
          <a:p>
            <a:endParaRPr lang="tr-TR" sz="1800" dirty="0"/>
          </a:p>
        </p:txBody>
      </p:sp>
      <p:sp>
        <p:nvSpPr>
          <p:cNvPr id="11" name="Rectangle 10">
            <a:extLst>
              <a:ext uri="{FF2B5EF4-FFF2-40B4-BE49-F238E27FC236}">
                <a16:creationId xmlns:a16="http://schemas.microsoft.com/office/drawing/2014/main" id="{41202E79-1236-4DF8-9921-F47A0B079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8200" y="0"/>
            <a:ext cx="685800" cy="6858000"/>
          </a:xfrm>
          <a:prstGeom prst="rect">
            <a:avLst/>
          </a:prstGeom>
          <a:solidFill>
            <a:schemeClr val="tx1">
              <a:lumMod val="85000"/>
              <a:lumOff val="1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588567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E320941B-FF9C-644A-9D17-B943D8143712}"/>
              </a:ext>
            </a:extLst>
          </p:cNvPr>
          <p:cNvSpPr>
            <a:spLocks noGrp="1"/>
          </p:cNvSpPr>
          <p:nvPr>
            <p:ph type="title"/>
          </p:nvPr>
        </p:nvSpPr>
        <p:spPr>
          <a:xfrm>
            <a:off x="782723" y="809898"/>
            <a:ext cx="7629757" cy="1554480"/>
          </a:xfrm>
        </p:spPr>
        <p:txBody>
          <a:bodyPr anchor="ctr">
            <a:normAutofit/>
          </a:bodyPr>
          <a:lstStyle/>
          <a:p>
            <a:r>
              <a:rPr lang="tr-TR" sz="4200"/>
              <a:t>Refinement</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İçerik Yer Tutucusu 2">
            <a:extLst>
              <a:ext uri="{FF2B5EF4-FFF2-40B4-BE49-F238E27FC236}">
                <a16:creationId xmlns:a16="http://schemas.microsoft.com/office/drawing/2014/main" id="{F0CF5767-551E-4799-A27A-45C44D21DA21}"/>
              </a:ext>
            </a:extLst>
          </p:cNvPr>
          <p:cNvGraphicFramePr>
            <a:graphicFrameLocks noGrp="1"/>
          </p:cNvGraphicFramePr>
          <p:nvPr>
            <p:ph idx="1"/>
            <p:extLst>
              <p:ext uri="{D42A27DB-BD31-4B8C-83A1-F6EECF244321}">
                <p14:modId xmlns:p14="http://schemas.microsoft.com/office/powerpoint/2010/main" val="471861372"/>
              </p:ext>
            </p:extLst>
          </p:nvPr>
        </p:nvGraphicFramePr>
        <p:xfrm>
          <a:off x="678451" y="3017519"/>
          <a:ext cx="778383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81575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tablo içeren bir resim&#10;&#10;Açıklama otomatik olarak oluşturuldu">
            <a:extLst>
              <a:ext uri="{FF2B5EF4-FFF2-40B4-BE49-F238E27FC236}">
                <a16:creationId xmlns:a16="http://schemas.microsoft.com/office/drawing/2014/main" id="{F06F953F-B25A-8748-A6C5-B649318C1EF1}"/>
              </a:ext>
            </a:extLst>
          </p:cNvPr>
          <p:cNvPicPr>
            <a:picLocks noChangeAspect="1"/>
          </p:cNvPicPr>
          <p:nvPr/>
        </p:nvPicPr>
        <p:blipFill>
          <a:blip r:embed="rId2"/>
          <a:stretch>
            <a:fillRect/>
          </a:stretch>
        </p:blipFill>
        <p:spPr>
          <a:xfrm>
            <a:off x="0" y="117316"/>
            <a:ext cx="9144000" cy="6623367"/>
          </a:xfrm>
          <a:prstGeom prst="rect">
            <a:avLst/>
          </a:prstGeom>
        </p:spPr>
      </p:pic>
    </p:spTree>
    <p:extLst>
      <p:ext uri="{BB962C8B-B14F-4D97-AF65-F5344CB8AC3E}">
        <p14:creationId xmlns:p14="http://schemas.microsoft.com/office/powerpoint/2010/main" val="5338328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912768"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Başlık 1">
            <a:extLst>
              <a:ext uri="{FF2B5EF4-FFF2-40B4-BE49-F238E27FC236}">
                <a16:creationId xmlns:a16="http://schemas.microsoft.com/office/drawing/2014/main" id="{BB12865C-0ACA-0A47-8C47-CC55DFD293CB}"/>
              </a:ext>
            </a:extLst>
          </p:cNvPr>
          <p:cNvSpPr>
            <a:spLocks noGrp="1"/>
          </p:cNvSpPr>
          <p:nvPr>
            <p:ph type="title"/>
          </p:nvPr>
        </p:nvSpPr>
        <p:spPr>
          <a:xfrm>
            <a:off x="628650" y="673770"/>
            <a:ext cx="2415246" cy="2027227"/>
          </a:xfrm>
        </p:spPr>
        <p:txBody>
          <a:bodyPr anchor="t">
            <a:normAutofit/>
          </a:bodyPr>
          <a:lstStyle/>
          <a:p>
            <a:r>
              <a:rPr lang="tr-TR" sz="3600">
                <a:solidFill>
                  <a:srgbClr val="FFFFFF"/>
                </a:solidFill>
              </a:rPr>
              <a:t>Refinement</a:t>
            </a:r>
          </a:p>
        </p:txBody>
      </p:sp>
      <p:graphicFrame>
        <p:nvGraphicFramePr>
          <p:cNvPr id="5" name="İçerik Yer Tutucusu 2">
            <a:extLst>
              <a:ext uri="{FF2B5EF4-FFF2-40B4-BE49-F238E27FC236}">
                <a16:creationId xmlns:a16="http://schemas.microsoft.com/office/drawing/2014/main" id="{75665D15-42F1-437D-8D38-30A68FC6BFCE}"/>
              </a:ext>
            </a:extLst>
          </p:cNvPr>
          <p:cNvGraphicFramePr>
            <a:graphicFrameLocks noGrp="1"/>
          </p:cNvGraphicFramePr>
          <p:nvPr>
            <p:ph idx="1"/>
            <p:extLst>
              <p:ext uri="{D42A27DB-BD31-4B8C-83A1-F6EECF244321}">
                <p14:modId xmlns:p14="http://schemas.microsoft.com/office/powerpoint/2010/main" val="3001926051"/>
              </p:ext>
            </p:extLst>
          </p:nvPr>
        </p:nvGraphicFramePr>
        <p:xfrm>
          <a:off x="4157004" y="541606"/>
          <a:ext cx="4358346" cy="567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55612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3187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63248"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17B98EED-C212-B44B-8783-A3D03815CF96}"/>
              </a:ext>
            </a:extLst>
          </p:cNvPr>
          <p:cNvSpPr>
            <a:spLocks noGrp="1"/>
          </p:cNvSpPr>
          <p:nvPr>
            <p:ph type="title"/>
          </p:nvPr>
        </p:nvSpPr>
        <p:spPr>
          <a:xfrm>
            <a:off x="603504" y="640080"/>
            <a:ext cx="2462022" cy="5257800"/>
          </a:xfrm>
        </p:spPr>
        <p:txBody>
          <a:bodyPr>
            <a:normAutofit/>
          </a:bodyPr>
          <a:lstStyle/>
          <a:p>
            <a:r>
              <a:rPr lang="tr-TR" sz="3700">
                <a:solidFill>
                  <a:schemeClr val="bg1"/>
                </a:solidFill>
              </a:rPr>
              <a:t>Refinement</a:t>
            </a:r>
          </a:p>
        </p:txBody>
      </p:sp>
      <p:sp>
        <p:nvSpPr>
          <p:cNvPr id="3" name="İçerik Yer Tutucusu 2">
            <a:extLst>
              <a:ext uri="{FF2B5EF4-FFF2-40B4-BE49-F238E27FC236}">
                <a16:creationId xmlns:a16="http://schemas.microsoft.com/office/drawing/2014/main" id="{C4642DCE-DDDB-0641-8DE5-B49E961DBBBF}"/>
              </a:ext>
            </a:extLst>
          </p:cNvPr>
          <p:cNvSpPr>
            <a:spLocks noGrp="1"/>
          </p:cNvSpPr>
          <p:nvPr>
            <p:ph idx="1"/>
          </p:nvPr>
        </p:nvSpPr>
        <p:spPr>
          <a:xfrm>
            <a:off x="4022006" y="800100"/>
            <a:ext cx="4518490" cy="5257800"/>
          </a:xfrm>
        </p:spPr>
        <p:txBody>
          <a:bodyPr anchor="ctr">
            <a:normAutofit/>
          </a:bodyPr>
          <a:lstStyle/>
          <a:p>
            <a:pPr algn="just">
              <a:lnSpc>
                <a:spcPct val="150000"/>
              </a:lnSpc>
            </a:pPr>
            <a:r>
              <a:rPr lang="tr-TR" sz="2400" dirty="0"/>
              <a:t>Bu </a:t>
            </a:r>
            <a:r>
              <a:rPr lang="tr-TR" sz="2400" dirty="0" err="1"/>
              <a:t>koşullara</a:t>
            </a:r>
            <a:r>
              <a:rPr lang="tr-TR" sz="2400" dirty="0"/>
              <a:t> uygun </a:t>
            </a:r>
            <a:r>
              <a:rPr lang="tr-TR" sz="2400" dirty="0" err="1"/>
              <a:t>davranılmadığı</a:t>
            </a:r>
            <a:r>
              <a:rPr lang="tr-TR" sz="2400" dirty="0"/>
              <a:t> takdirde hayvanların </a:t>
            </a:r>
            <a:r>
              <a:rPr lang="tr-TR" sz="2400" b="1" dirty="0"/>
              <a:t>hem </a:t>
            </a:r>
            <a:r>
              <a:rPr lang="tr-TR" sz="2400" b="1" dirty="0" err="1"/>
              <a:t>sağlığı</a:t>
            </a:r>
            <a:r>
              <a:rPr lang="tr-TR" sz="2400" b="1" dirty="0"/>
              <a:t> bozulur hem de farklı yerlerde yapılan benzer deneylerin </a:t>
            </a:r>
            <a:r>
              <a:rPr lang="tr-TR" sz="2400" b="1" dirty="0" err="1"/>
              <a:t>sonuçları</a:t>
            </a:r>
            <a:r>
              <a:rPr lang="tr-TR" sz="2400" b="1" dirty="0"/>
              <a:t> birbirini tutmaz. </a:t>
            </a:r>
            <a:endParaRPr lang="tr-TR" sz="2400" dirty="0"/>
          </a:p>
          <a:p>
            <a:endParaRPr lang="tr-TR" sz="2100" dirty="0"/>
          </a:p>
        </p:txBody>
      </p:sp>
    </p:spTree>
    <p:extLst>
      <p:ext uri="{BB962C8B-B14F-4D97-AF65-F5344CB8AC3E}">
        <p14:creationId xmlns:p14="http://schemas.microsoft.com/office/powerpoint/2010/main" val="28016259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674F6A5-FBB0-C44A-BF67-A7340BED01B1}"/>
              </a:ext>
            </a:extLst>
          </p:cNvPr>
          <p:cNvSpPr>
            <a:spLocks noGrp="1"/>
          </p:cNvSpPr>
          <p:nvPr>
            <p:ph type="title"/>
          </p:nvPr>
        </p:nvSpPr>
        <p:spPr>
          <a:xfrm>
            <a:off x="840699" y="687480"/>
            <a:ext cx="5605629" cy="994172"/>
          </a:xfrm>
        </p:spPr>
        <p:txBody>
          <a:bodyPr>
            <a:normAutofit/>
          </a:bodyPr>
          <a:lstStyle/>
          <a:p>
            <a:r>
              <a:rPr lang="tr-TR" sz="3850"/>
              <a:t>Refinement</a:t>
            </a:r>
          </a:p>
        </p:txBody>
      </p:sp>
      <p:sp>
        <p:nvSpPr>
          <p:cNvPr id="3" name="İçerik Yer Tutucusu 2">
            <a:extLst>
              <a:ext uri="{FF2B5EF4-FFF2-40B4-BE49-F238E27FC236}">
                <a16:creationId xmlns:a16="http://schemas.microsoft.com/office/drawing/2014/main" id="{6F456C3A-7567-F945-9F76-8ACBA839F71F}"/>
              </a:ext>
            </a:extLst>
          </p:cNvPr>
          <p:cNvSpPr>
            <a:spLocks noGrp="1"/>
          </p:cNvSpPr>
          <p:nvPr>
            <p:ph idx="1"/>
          </p:nvPr>
        </p:nvSpPr>
        <p:spPr>
          <a:xfrm>
            <a:off x="852321" y="2227943"/>
            <a:ext cx="5033221" cy="3788227"/>
          </a:xfrm>
        </p:spPr>
        <p:txBody>
          <a:bodyPr anchor="ctr">
            <a:normAutofit/>
          </a:bodyPr>
          <a:lstStyle/>
          <a:p>
            <a:pPr algn="just">
              <a:lnSpc>
                <a:spcPct val="150000"/>
              </a:lnSpc>
            </a:pPr>
            <a:r>
              <a:rPr lang="tr-TR" sz="2400" dirty="0" err="1"/>
              <a:t>Laboratuar</a:t>
            </a:r>
            <a:r>
              <a:rPr lang="tr-TR" sz="2400" dirty="0"/>
              <a:t> hayvanlarının </a:t>
            </a:r>
            <a:r>
              <a:rPr lang="tr-TR" sz="2400" dirty="0" err="1"/>
              <a:t>çoğu</a:t>
            </a:r>
            <a:r>
              <a:rPr lang="tr-TR" sz="2400" dirty="0"/>
              <a:t> albino oldukları </a:t>
            </a:r>
            <a:r>
              <a:rPr lang="tr-TR" sz="2400" dirty="0" err="1"/>
              <a:t>için</a:t>
            </a:r>
            <a:r>
              <a:rPr lang="tr-TR" sz="2400" dirty="0"/>
              <a:t> </a:t>
            </a:r>
            <a:r>
              <a:rPr lang="tr-TR" sz="2400" b="1" dirty="0" err="1"/>
              <a:t>aşırı</a:t>
            </a:r>
            <a:r>
              <a:rPr lang="tr-TR" sz="2400" b="1" dirty="0"/>
              <a:t> </a:t>
            </a:r>
            <a:r>
              <a:rPr lang="tr-TR" sz="2400" b="1" dirty="0" err="1"/>
              <a:t>ışık</a:t>
            </a:r>
            <a:r>
              <a:rPr lang="tr-TR" sz="2400" b="1" dirty="0"/>
              <a:t> </a:t>
            </a:r>
            <a:r>
              <a:rPr lang="tr-TR" sz="2400" dirty="0"/>
              <a:t>onlarda katarakt </a:t>
            </a:r>
            <a:r>
              <a:rPr lang="tr-TR" sz="2400" dirty="0" err="1"/>
              <a:t>gelişmesine</a:t>
            </a:r>
            <a:r>
              <a:rPr lang="tr-TR" sz="2400" dirty="0"/>
              <a:t> neden olabilir; bu nedenle albino hayvanların </a:t>
            </a:r>
            <a:r>
              <a:rPr lang="tr-TR" sz="2400" dirty="0" err="1"/>
              <a:t>bulunduğu</a:t>
            </a:r>
            <a:r>
              <a:rPr lang="tr-TR" sz="2400" dirty="0"/>
              <a:t> odaların </a:t>
            </a:r>
            <a:r>
              <a:rPr lang="tr-TR" sz="2400" dirty="0" err="1"/>
              <a:t>ışıkları</a:t>
            </a:r>
            <a:r>
              <a:rPr lang="tr-TR" sz="2400" dirty="0"/>
              <a:t> </a:t>
            </a:r>
            <a:r>
              <a:rPr lang="tr-TR" sz="2400" dirty="0" err="1"/>
              <a:t>çok</a:t>
            </a:r>
            <a:r>
              <a:rPr lang="tr-TR" sz="2400" dirty="0"/>
              <a:t> parlak olmamalıdır. </a:t>
            </a:r>
          </a:p>
          <a:p>
            <a:endParaRPr lang="tr-TR" sz="2100" dirty="0"/>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Graphic 6" descr="Göz">
            <a:extLst>
              <a:ext uri="{FF2B5EF4-FFF2-40B4-BE49-F238E27FC236}">
                <a16:creationId xmlns:a16="http://schemas.microsoft.com/office/drawing/2014/main" id="{B6FF2187-49CE-42BC-8E41-1B839B94F7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9718377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9143998" cy="4267200"/>
            <a:chOff x="7467600" y="0"/>
            <a:chExt cx="4724400" cy="6858000"/>
          </a:xfrm>
        </p:grpSpPr>
        <p:sp>
          <p:nvSpPr>
            <p:cNvPr id="12" name="Rectangle 11">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457201"/>
            <a:ext cx="84582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Başlık 1">
            <a:extLst>
              <a:ext uri="{FF2B5EF4-FFF2-40B4-BE49-F238E27FC236}">
                <a16:creationId xmlns:a16="http://schemas.microsoft.com/office/drawing/2014/main" id="{82B70F20-B3FF-6E4E-97A6-8CE9C8508051}"/>
              </a:ext>
            </a:extLst>
          </p:cNvPr>
          <p:cNvSpPr>
            <a:spLocks noGrp="1"/>
          </p:cNvSpPr>
          <p:nvPr>
            <p:ph type="title"/>
          </p:nvPr>
        </p:nvSpPr>
        <p:spPr>
          <a:xfrm>
            <a:off x="857250" y="990599"/>
            <a:ext cx="7429500" cy="685800"/>
          </a:xfrm>
        </p:spPr>
        <p:txBody>
          <a:bodyPr anchor="t">
            <a:normAutofit/>
          </a:bodyPr>
          <a:lstStyle/>
          <a:p>
            <a:r>
              <a:rPr lang="tr-TR" sz="3500" dirty="0" err="1"/>
              <a:t>Refinement</a:t>
            </a:r>
            <a:endParaRPr lang="tr-TR" sz="3500" dirty="0"/>
          </a:p>
        </p:txBody>
      </p:sp>
      <p:graphicFrame>
        <p:nvGraphicFramePr>
          <p:cNvPr id="5" name="İçerik Yer Tutucusu 2">
            <a:extLst>
              <a:ext uri="{FF2B5EF4-FFF2-40B4-BE49-F238E27FC236}">
                <a16:creationId xmlns:a16="http://schemas.microsoft.com/office/drawing/2014/main" id="{937B3518-519D-40C6-97FD-F764C0B8E6DA}"/>
              </a:ext>
            </a:extLst>
          </p:cNvPr>
          <p:cNvGraphicFramePr>
            <a:graphicFrameLocks noGrp="1"/>
          </p:cNvGraphicFramePr>
          <p:nvPr>
            <p:ph idx="1"/>
            <p:extLst>
              <p:ext uri="{D42A27DB-BD31-4B8C-83A1-F6EECF244321}">
                <p14:modId xmlns:p14="http://schemas.microsoft.com/office/powerpoint/2010/main" val="2504252852"/>
              </p:ext>
            </p:extLst>
          </p:nvPr>
        </p:nvGraphicFramePr>
        <p:xfrm>
          <a:off x="514350" y="2137228"/>
          <a:ext cx="81153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63761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tablo içeren bir resim&#10;&#10;Açıklama otomatik olarak oluşturuldu">
            <a:extLst>
              <a:ext uri="{FF2B5EF4-FFF2-40B4-BE49-F238E27FC236}">
                <a16:creationId xmlns:a16="http://schemas.microsoft.com/office/drawing/2014/main" id="{5E6006AB-5543-8B4F-ABF5-63AE244CE85F}"/>
              </a:ext>
            </a:extLst>
          </p:cNvPr>
          <p:cNvPicPr>
            <a:picLocks noChangeAspect="1"/>
          </p:cNvPicPr>
          <p:nvPr/>
        </p:nvPicPr>
        <p:blipFill>
          <a:blip r:embed="rId2"/>
          <a:stretch>
            <a:fillRect/>
          </a:stretch>
        </p:blipFill>
        <p:spPr>
          <a:xfrm>
            <a:off x="0" y="1057275"/>
            <a:ext cx="9144000" cy="4743450"/>
          </a:xfrm>
          <a:prstGeom prst="rect">
            <a:avLst/>
          </a:prstGeom>
        </p:spPr>
      </p:pic>
    </p:spTree>
    <p:extLst>
      <p:ext uri="{BB962C8B-B14F-4D97-AF65-F5344CB8AC3E}">
        <p14:creationId xmlns:p14="http://schemas.microsoft.com/office/powerpoint/2010/main" val="20301961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A23D792D-D9F2-4EB4-ADE2-65A518DA64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0700" y="0"/>
            <a:ext cx="3543300" cy="6858000"/>
            <a:chOff x="7467600" y="0"/>
            <a:chExt cx="4724400" cy="6858000"/>
          </a:xfrm>
        </p:grpSpPr>
        <p:sp>
          <p:nvSpPr>
            <p:cNvPr id="19" name="Rectangle 10">
              <a:extLst>
                <a:ext uri="{FF2B5EF4-FFF2-40B4-BE49-F238E27FC236}">
                  <a16:creationId xmlns:a16="http://schemas.microsoft.com/office/drawing/2014/main" id="{25592A9C-8D2C-465B-A803-5CC96FD80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1">
              <a:extLst>
                <a:ext uri="{FF2B5EF4-FFF2-40B4-BE49-F238E27FC236}">
                  <a16:creationId xmlns:a16="http://schemas.microsoft.com/office/drawing/2014/main" id="{6B6D3DC2-5D3E-4BC5-AE58-271493379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3">
            <a:extLst>
              <a:ext uri="{FF2B5EF4-FFF2-40B4-BE49-F238E27FC236}">
                <a16:creationId xmlns:a16="http://schemas.microsoft.com/office/drawing/2014/main" id="{D06891CE-5B9C-4B9E-AA78-3A5E25434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00700" y="1"/>
            <a:ext cx="3543300" cy="6857999"/>
          </a:xfrm>
          <a:custGeom>
            <a:avLst/>
            <a:gdLst>
              <a:gd name="connsiteX0" fmla="*/ 0 w 4724400"/>
              <a:gd name="connsiteY0" fmla="*/ 6805948 h 6857999"/>
              <a:gd name="connsiteX1" fmla="*/ 15600 w 4724400"/>
              <a:gd name="connsiteY1" fmla="*/ 6813099 h 6857999"/>
              <a:gd name="connsiteX2" fmla="*/ 117632 w 4724400"/>
              <a:gd name="connsiteY2" fmla="*/ 6850060 h 6857999"/>
              <a:gd name="connsiteX3" fmla="*/ 146175 w 4724400"/>
              <a:gd name="connsiteY3" fmla="*/ 6857998 h 6857999"/>
              <a:gd name="connsiteX4" fmla="*/ 54597 w 4724400"/>
              <a:gd name="connsiteY4" fmla="*/ 6857998 h 6857999"/>
              <a:gd name="connsiteX5" fmla="*/ 0 w 4724400"/>
              <a:gd name="connsiteY5" fmla="*/ 6831490 h 6857999"/>
              <a:gd name="connsiteX6" fmla="*/ 0 w 4724400"/>
              <a:gd name="connsiteY6" fmla="*/ 6736157 h 6857999"/>
              <a:gd name="connsiteX7" fmla="*/ 114811 w 4724400"/>
              <a:gd name="connsiteY7" fmla="*/ 6784122 h 6857999"/>
              <a:gd name="connsiteX8" fmla="*/ 138159 w 4724400"/>
              <a:gd name="connsiteY8" fmla="*/ 6793465 h 6857999"/>
              <a:gd name="connsiteX9" fmla="*/ 270310 w 4724400"/>
              <a:gd name="connsiteY9" fmla="*/ 6840638 h 6857999"/>
              <a:gd name="connsiteX10" fmla="*/ 358932 w 4724400"/>
              <a:gd name="connsiteY10" fmla="*/ 6857999 h 6857999"/>
              <a:gd name="connsiteX11" fmla="*/ 228496 w 4724400"/>
              <a:gd name="connsiteY11" fmla="*/ 6857999 h 6857999"/>
              <a:gd name="connsiteX12" fmla="*/ 126481 w 4724400"/>
              <a:gd name="connsiteY12" fmla="*/ 6821149 h 6857999"/>
              <a:gd name="connsiteX13" fmla="*/ 103134 w 4724400"/>
              <a:gd name="connsiteY13" fmla="*/ 6811799 h 6857999"/>
              <a:gd name="connsiteX14" fmla="*/ 0 w 4724400"/>
              <a:gd name="connsiteY14" fmla="*/ 6767913 h 6857999"/>
              <a:gd name="connsiteX15" fmla="*/ 2460543 w 4724400"/>
              <a:gd name="connsiteY15" fmla="*/ 6515312 h 6857999"/>
              <a:gd name="connsiteX16" fmla="*/ 2286201 w 4724400"/>
              <a:gd name="connsiteY16" fmla="*/ 6525103 h 6857999"/>
              <a:gd name="connsiteX17" fmla="*/ 2110427 w 4724400"/>
              <a:gd name="connsiteY17" fmla="*/ 6532104 h 6857999"/>
              <a:gd name="connsiteX18" fmla="*/ 1956742 w 4724400"/>
              <a:gd name="connsiteY18" fmla="*/ 6528403 h 6857999"/>
              <a:gd name="connsiteX19" fmla="*/ 1534307 w 4724400"/>
              <a:gd name="connsiteY19" fmla="*/ 6560369 h 6857999"/>
              <a:gd name="connsiteX20" fmla="*/ 1454538 w 4724400"/>
              <a:gd name="connsiteY20" fmla="*/ 6591702 h 6857999"/>
              <a:gd name="connsiteX21" fmla="*/ 1619950 w 4724400"/>
              <a:gd name="connsiteY21" fmla="*/ 6599765 h 6857999"/>
              <a:gd name="connsiteX22" fmla="*/ 2044875 w 4724400"/>
              <a:gd name="connsiteY22" fmla="*/ 6563693 h 6857999"/>
              <a:gd name="connsiteX23" fmla="*/ 2460543 w 4724400"/>
              <a:gd name="connsiteY23" fmla="*/ 6515312 h 6857999"/>
              <a:gd name="connsiteX24" fmla="*/ 1883620 w 4724400"/>
              <a:gd name="connsiteY24" fmla="*/ 6459370 h 6857999"/>
              <a:gd name="connsiteX25" fmla="*/ 1532156 w 4724400"/>
              <a:gd name="connsiteY25" fmla="*/ 6529929 h 6857999"/>
              <a:gd name="connsiteX26" fmla="*/ 1958230 w 4724400"/>
              <a:gd name="connsiteY26" fmla="*/ 6498517 h 6857999"/>
              <a:gd name="connsiteX27" fmla="*/ 2110707 w 4724400"/>
              <a:gd name="connsiteY27" fmla="*/ 6502035 h 6857999"/>
              <a:gd name="connsiteX28" fmla="*/ 2285171 w 4724400"/>
              <a:gd name="connsiteY28" fmla="*/ 6495471 h 6857999"/>
              <a:gd name="connsiteX29" fmla="*/ 2385179 w 4724400"/>
              <a:gd name="connsiteY29" fmla="*/ 6489665 h 6857999"/>
              <a:gd name="connsiteX30" fmla="*/ 2227262 w 4724400"/>
              <a:gd name="connsiteY30" fmla="*/ 6473140 h 6857999"/>
              <a:gd name="connsiteX31" fmla="*/ 1883620 w 4724400"/>
              <a:gd name="connsiteY31" fmla="*/ 6459370 h 6857999"/>
              <a:gd name="connsiteX32" fmla="*/ 1611255 w 4724400"/>
              <a:gd name="connsiteY32" fmla="*/ 5884754 h 6857999"/>
              <a:gd name="connsiteX33" fmla="*/ 1357588 w 4724400"/>
              <a:gd name="connsiteY33" fmla="*/ 6496752 h 6857999"/>
              <a:gd name="connsiteX34" fmla="*/ 1611255 w 4724400"/>
              <a:gd name="connsiteY34" fmla="*/ 5884754 h 6857999"/>
              <a:gd name="connsiteX35" fmla="*/ 1646205 w 4724400"/>
              <a:gd name="connsiteY35" fmla="*/ 5883072 h 6857999"/>
              <a:gd name="connsiteX36" fmla="*/ 1387600 w 4724400"/>
              <a:gd name="connsiteY36" fmla="*/ 6494950 h 6857999"/>
              <a:gd name="connsiteX37" fmla="*/ 1646205 w 4724400"/>
              <a:gd name="connsiteY37" fmla="*/ 5883072 h 6857999"/>
              <a:gd name="connsiteX38" fmla="*/ 0 w 4724400"/>
              <a:gd name="connsiteY38" fmla="*/ 5845526 h 6857999"/>
              <a:gd name="connsiteX39" fmla="*/ 23370 w 4724400"/>
              <a:gd name="connsiteY39" fmla="*/ 5869422 h 6857999"/>
              <a:gd name="connsiteX40" fmla="*/ 321428 w 4724400"/>
              <a:gd name="connsiteY40" fmla="*/ 6212316 h 6857999"/>
              <a:gd name="connsiteX41" fmla="*/ 626000 w 4724400"/>
              <a:gd name="connsiteY41" fmla="*/ 6710671 h 6857999"/>
              <a:gd name="connsiteX42" fmla="*/ 661825 w 4724400"/>
              <a:gd name="connsiteY42" fmla="*/ 6854298 h 6857999"/>
              <a:gd name="connsiteX43" fmla="*/ 663298 w 4724400"/>
              <a:gd name="connsiteY43" fmla="*/ 6857998 h 6857999"/>
              <a:gd name="connsiteX44" fmla="*/ 431765 w 4724400"/>
              <a:gd name="connsiteY44" fmla="*/ 6857998 h 6857999"/>
              <a:gd name="connsiteX45" fmla="*/ 293576 w 4724400"/>
              <a:gd name="connsiteY45" fmla="*/ 6816656 h 6857999"/>
              <a:gd name="connsiteX46" fmla="*/ 134480 w 4724400"/>
              <a:gd name="connsiteY46" fmla="*/ 6760867 h 6857999"/>
              <a:gd name="connsiteX47" fmla="*/ 0 w 4724400"/>
              <a:gd name="connsiteY47" fmla="*/ 6714215 h 6857999"/>
              <a:gd name="connsiteX48" fmla="*/ 0 w 4724400"/>
              <a:gd name="connsiteY48" fmla="*/ 6683873 h 6857999"/>
              <a:gd name="connsiteX49" fmla="*/ 143737 w 4724400"/>
              <a:gd name="connsiteY49" fmla="*/ 6732821 h 6857999"/>
              <a:gd name="connsiteX50" fmla="*/ 488162 w 4724400"/>
              <a:gd name="connsiteY50" fmla="*/ 6842006 h 6857999"/>
              <a:gd name="connsiteX51" fmla="*/ 44855 w 4724400"/>
              <a:gd name="connsiteY51" fmla="*/ 6674734 h 6857999"/>
              <a:gd name="connsiteX52" fmla="*/ 0 w 4724400"/>
              <a:gd name="connsiteY52" fmla="*/ 6668575 h 6857999"/>
              <a:gd name="connsiteX53" fmla="*/ 0 w 4724400"/>
              <a:gd name="connsiteY53" fmla="*/ 6628217 h 6857999"/>
              <a:gd name="connsiteX54" fmla="*/ 144942 w 4724400"/>
              <a:gd name="connsiteY54" fmla="*/ 6657611 h 6857999"/>
              <a:gd name="connsiteX55" fmla="*/ 312446 w 4724400"/>
              <a:gd name="connsiteY55" fmla="*/ 6711283 h 6857999"/>
              <a:gd name="connsiteX56" fmla="*/ 477357 w 4724400"/>
              <a:gd name="connsiteY56" fmla="*/ 6799347 h 6857999"/>
              <a:gd name="connsiteX57" fmla="*/ 134228 w 4724400"/>
              <a:gd name="connsiteY57" fmla="*/ 6503934 h 6857999"/>
              <a:gd name="connsiteX58" fmla="*/ 0 w 4724400"/>
              <a:gd name="connsiteY58" fmla="*/ 6334256 h 6857999"/>
              <a:gd name="connsiteX59" fmla="*/ 0 w 4724400"/>
              <a:gd name="connsiteY59" fmla="*/ 6221686 h 6857999"/>
              <a:gd name="connsiteX60" fmla="*/ 113296 w 4724400"/>
              <a:gd name="connsiteY60" fmla="*/ 6402069 h 6857999"/>
              <a:gd name="connsiteX61" fmla="*/ 523262 w 4724400"/>
              <a:gd name="connsiteY61" fmla="*/ 6807025 h 6857999"/>
              <a:gd name="connsiteX62" fmla="*/ 404364 w 4724400"/>
              <a:gd name="connsiteY62" fmla="*/ 6649139 h 6857999"/>
              <a:gd name="connsiteX63" fmla="*/ 392074 w 4724400"/>
              <a:gd name="connsiteY63" fmla="*/ 6636358 h 6857999"/>
              <a:gd name="connsiteX64" fmla="*/ 77450 w 4724400"/>
              <a:gd name="connsiteY64" fmla="*/ 6260110 h 6857999"/>
              <a:gd name="connsiteX65" fmla="*/ 0 w 4724400"/>
              <a:gd name="connsiteY65" fmla="*/ 6163634 h 6857999"/>
              <a:gd name="connsiteX66" fmla="*/ 0 w 4724400"/>
              <a:gd name="connsiteY66" fmla="*/ 6117703 h 6857999"/>
              <a:gd name="connsiteX67" fmla="*/ 99669 w 4724400"/>
              <a:gd name="connsiteY67" fmla="*/ 6240461 h 6857999"/>
              <a:gd name="connsiteX68" fmla="*/ 412670 w 4724400"/>
              <a:gd name="connsiteY68" fmla="*/ 6615176 h 6857999"/>
              <a:gd name="connsiteX69" fmla="*/ 424960 w 4724400"/>
              <a:gd name="connsiteY69" fmla="*/ 6627949 h 6857999"/>
              <a:gd name="connsiteX70" fmla="*/ 504043 w 4724400"/>
              <a:gd name="connsiteY70" fmla="*/ 6718236 h 6857999"/>
              <a:gd name="connsiteX71" fmla="*/ 251759 w 4724400"/>
              <a:gd name="connsiteY71" fmla="*/ 6299011 h 6857999"/>
              <a:gd name="connsiteX72" fmla="*/ 21191 w 4724400"/>
              <a:gd name="connsiteY72" fmla="*/ 6033111 h 6857999"/>
              <a:gd name="connsiteX73" fmla="*/ 0 w 4724400"/>
              <a:gd name="connsiteY73" fmla="*/ 6012219 h 6857999"/>
              <a:gd name="connsiteX74" fmla="*/ 0 w 4724400"/>
              <a:gd name="connsiteY74" fmla="*/ 5971257 h 6857999"/>
              <a:gd name="connsiteX75" fmla="*/ 41571 w 4724400"/>
              <a:gd name="connsiteY75" fmla="*/ 6012292 h 6857999"/>
              <a:gd name="connsiteX76" fmla="*/ 273883 w 4724400"/>
              <a:gd name="connsiteY76" fmla="*/ 6279980 h 6857999"/>
              <a:gd name="connsiteX77" fmla="*/ 541341 w 4724400"/>
              <a:gd name="connsiteY77" fmla="*/ 6733560 h 6857999"/>
              <a:gd name="connsiteX78" fmla="*/ 531634 w 4724400"/>
              <a:gd name="connsiteY78" fmla="*/ 6610993 h 6857999"/>
              <a:gd name="connsiteX79" fmla="*/ 247554 w 4724400"/>
              <a:gd name="connsiteY79" fmla="*/ 6197148 h 6857999"/>
              <a:gd name="connsiteX80" fmla="*/ 33651 w 4724400"/>
              <a:gd name="connsiteY80" fmla="*/ 5957901 h 6857999"/>
              <a:gd name="connsiteX81" fmla="*/ 0 w 4724400"/>
              <a:gd name="connsiteY81" fmla="*/ 5925131 h 6857999"/>
              <a:gd name="connsiteX82" fmla="*/ 1656340 w 4724400"/>
              <a:gd name="connsiteY82" fmla="*/ 5825040 h 6857999"/>
              <a:gd name="connsiteX83" fmla="*/ 1653246 w 4724400"/>
              <a:gd name="connsiteY83" fmla="*/ 5829053 h 6857999"/>
              <a:gd name="connsiteX84" fmla="*/ 1655667 w 4724400"/>
              <a:gd name="connsiteY84" fmla="*/ 5829425 h 6857999"/>
              <a:gd name="connsiteX85" fmla="*/ 2630124 w 4724400"/>
              <a:gd name="connsiteY85" fmla="*/ 5591852 h 6857999"/>
              <a:gd name="connsiteX86" fmla="*/ 2177648 w 4724400"/>
              <a:gd name="connsiteY86" fmla="*/ 5630119 h 6857999"/>
              <a:gd name="connsiteX87" fmla="*/ 2076258 w 4724400"/>
              <a:gd name="connsiteY87" fmla="*/ 5650510 h 6857999"/>
              <a:gd name="connsiteX88" fmla="*/ 2214048 w 4724400"/>
              <a:gd name="connsiteY88" fmla="*/ 5629828 h 6857999"/>
              <a:gd name="connsiteX89" fmla="*/ 3090246 w 4724400"/>
              <a:gd name="connsiteY89" fmla="*/ 5601337 h 6857999"/>
              <a:gd name="connsiteX90" fmla="*/ 2834104 w 4724400"/>
              <a:gd name="connsiteY90" fmla="*/ 5598847 h 6857999"/>
              <a:gd name="connsiteX91" fmla="*/ 2782953 w 4724400"/>
              <a:gd name="connsiteY91" fmla="*/ 5595539 h 6857999"/>
              <a:gd name="connsiteX92" fmla="*/ 2630124 w 4724400"/>
              <a:gd name="connsiteY92" fmla="*/ 5591852 h 6857999"/>
              <a:gd name="connsiteX93" fmla="*/ 2751064 w 4724400"/>
              <a:gd name="connsiteY93" fmla="*/ 5525300 h 6857999"/>
              <a:gd name="connsiteX94" fmla="*/ 2618554 w 4724400"/>
              <a:gd name="connsiteY94" fmla="*/ 5525937 h 6857999"/>
              <a:gd name="connsiteX95" fmla="*/ 2311014 w 4724400"/>
              <a:gd name="connsiteY95" fmla="*/ 5550189 h 6857999"/>
              <a:gd name="connsiteX96" fmla="*/ 2134103 w 4724400"/>
              <a:gd name="connsiteY96" fmla="*/ 5605852 h 6857999"/>
              <a:gd name="connsiteX97" fmla="*/ 2174084 w 4724400"/>
              <a:gd name="connsiteY97" fmla="*/ 5600203 h 6857999"/>
              <a:gd name="connsiteX98" fmla="*/ 2785199 w 4724400"/>
              <a:gd name="connsiteY98" fmla="*/ 5564971 h 6857999"/>
              <a:gd name="connsiteX99" fmla="*/ 2836697 w 4724400"/>
              <a:gd name="connsiteY99" fmla="*/ 5568822 h 6857999"/>
              <a:gd name="connsiteX100" fmla="*/ 3066345 w 4724400"/>
              <a:gd name="connsiteY100" fmla="*/ 5573703 h 6857999"/>
              <a:gd name="connsiteX101" fmla="*/ 2978461 w 4724400"/>
              <a:gd name="connsiteY101" fmla="*/ 5555562 h 6857999"/>
              <a:gd name="connsiteX102" fmla="*/ 2893277 w 4724400"/>
              <a:gd name="connsiteY102" fmla="*/ 5538004 h 6857999"/>
              <a:gd name="connsiteX103" fmla="*/ 2751064 w 4724400"/>
              <a:gd name="connsiteY103" fmla="*/ 5525300 h 6857999"/>
              <a:gd name="connsiteX104" fmla="*/ 2636807 w 4724400"/>
              <a:gd name="connsiteY104" fmla="*/ 5458317 h 6857999"/>
              <a:gd name="connsiteX105" fmla="*/ 2236775 w 4724400"/>
              <a:gd name="connsiteY105" fmla="*/ 5536349 h 6857999"/>
              <a:gd name="connsiteX106" fmla="*/ 2306204 w 4724400"/>
              <a:gd name="connsiteY106" fmla="*/ 5519543 h 6857999"/>
              <a:gd name="connsiteX107" fmla="*/ 2619005 w 4724400"/>
              <a:gd name="connsiteY107" fmla="*/ 5494992 h 6857999"/>
              <a:gd name="connsiteX108" fmla="*/ 2899676 w 4724400"/>
              <a:gd name="connsiteY108" fmla="*/ 5507848 h 6857999"/>
              <a:gd name="connsiteX109" fmla="*/ 2986662 w 4724400"/>
              <a:gd name="connsiteY109" fmla="*/ 5525798 h 6857999"/>
              <a:gd name="connsiteX110" fmla="*/ 3101623 w 4724400"/>
              <a:gd name="connsiteY110" fmla="*/ 5547311 h 6857999"/>
              <a:gd name="connsiteX111" fmla="*/ 2636807 w 4724400"/>
              <a:gd name="connsiteY111" fmla="*/ 5458317 h 6857999"/>
              <a:gd name="connsiteX112" fmla="*/ 0 w 4724400"/>
              <a:gd name="connsiteY112" fmla="*/ 5142496 h 6857999"/>
              <a:gd name="connsiteX113" fmla="*/ 127996 w 4724400"/>
              <a:gd name="connsiteY113" fmla="*/ 5201004 h 6857999"/>
              <a:gd name="connsiteX114" fmla="*/ 661087 w 4724400"/>
              <a:gd name="connsiteY114" fmla="*/ 5790959 h 6857999"/>
              <a:gd name="connsiteX115" fmla="*/ 1029402 w 4724400"/>
              <a:gd name="connsiteY115" fmla="*/ 6204913 h 6857999"/>
              <a:gd name="connsiteX116" fmla="*/ 1046692 w 4724400"/>
              <a:gd name="connsiteY116" fmla="*/ 6015372 h 6857999"/>
              <a:gd name="connsiteX117" fmla="*/ 1024238 w 4724400"/>
              <a:gd name="connsiteY117" fmla="*/ 5336275 h 6857999"/>
              <a:gd name="connsiteX118" fmla="*/ 1138131 w 4724400"/>
              <a:gd name="connsiteY118" fmla="*/ 5600804 h 6857999"/>
              <a:gd name="connsiteX119" fmla="*/ 1127280 w 4724400"/>
              <a:gd name="connsiteY119" fmla="*/ 6039262 h 6857999"/>
              <a:gd name="connsiteX120" fmla="*/ 1026642 w 4724400"/>
              <a:gd name="connsiteY120" fmla="*/ 6792600 h 6857999"/>
              <a:gd name="connsiteX121" fmla="*/ 1327075 w 4724400"/>
              <a:gd name="connsiteY121" fmla="*/ 6590735 h 6857999"/>
              <a:gd name="connsiteX122" fmla="*/ 1332848 w 4724400"/>
              <a:gd name="connsiteY122" fmla="*/ 6581371 h 6857999"/>
              <a:gd name="connsiteX123" fmla="*/ 1320586 w 4724400"/>
              <a:gd name="connsiteY123" fmla="*/ 6572441 h 6857999"/>
              <a:gd name="connsiteX124" fmla="*/ 1669632 w 4724400"/>
              <a:gd name="connsiteY124" fmla="*/ 5665639 h 6857999"/>
              <a:gd name="connsiteX125" fmla="*/ 1749165 w 4724400"/>
              <a:gd name="connsiteY125" fmla="*/ 5696416 h 6857999"/>
              <a:gd name="connsiteX126" fmla="*/ 1502249 w 4724400"/>
              <a:gd name="connsiteY126" fmla="*/ 6466405 h 6857999"/>
              <a:gd name="connsiteX127" fmla="*/ 2238637 w 4724400"/>
              <a:gd name="connsiteY127" fmla="*/ 6419148 h 6857999"/>
              <a:gd name="connsiteX128" fmla="*/ 2642775 w 4724400"/>
              <a:gd name="connsiteY128" fmla="*/ 6563116 h 6857999"/>
              <a:gd name="connsiteX129" fmla="*/ 2628681 w 4724400"/>
              <a:gd name="connsiteY129" fmla="*/ 6578254 h 6857999"/>
              <a:gd name="connsiteX130" fmla="*/ 1600072 w 4724400"/>
              <a:gd name="connsiteY130" fmla="*/ 6648608 h 6857999"/>
              <a:gd name="connsiteX131" fmla="*/ 1391841 w 4724400"/>
              <a:gd name="connsiteY131" fmla="*/ 6641028 h 6857999"/>
              <a:gd name="connsiteX132" fmla="*/ 1389928 w 4724400"/>
              <a:gd name="connsiteY132" fmla="*/ 6641375 h 6857999"/>
              <a:gd name="connsiteX133" fmla="*/ 1380979 w 4724400"/>
              <a:gd name="connsiteY133" fmla="*/ 6643204 h 6857999"/>
              <a:gd name="connsiteX134" fmla="*/ 1108685 w 4724400"/>
              <a:gd name="connsiteY134" fmla="*/ 6824788 h 6857999"/>
              <a:gd name="connsiteX135" fmla="*/ 1051559 w 4724400"/>
              <a:gd name="connsiteY135" fmla="*/ 6857998 h 6857999"/>
              <a:gd name="connsiteX136" fmla="*/ 925940 w 4724400"/>
              <a:gd name="connsiteY136" fmla="*/ 6857998 h 6857999"/>
              <a:gd name="connsiteX137" fmla="*/ 949746 w 4724400"/>
              <a:gd name="connsiteY137" fmla="*/ 6745652 h 6857999"/>
              <a:gd name="connsiteX138" fmla="*/ 1017902 w 4724400"/>
              <a:gd name="connsiteY138" fmla="*/ 6308216 h 6857999"/>
              <a:gd name="connsiteX139" fmla="*/ 1012614 w 4724400"/>
              <a:gd name="connsiteY139" fmla="*/ 6302278 h 6857999"/>
              <a:gd name="connsiteX140" fmla="*/ 644615 w 4724400"/>
              <a:gd name="connsiteY140" fmla="*/ 5837768 h 6857999"/>
              <a:gd name="connsiteX141" fmla="*/ 627546 w 4724400"/>
              <a:gd name="connsiteY141" fmla="*/ 5831943 h 6857999"/>
              <a:gd name="connsiteX142" fmla="*/ 128963 w 4724400"/>
              <a:gd name="connsiteY142" fmla="*/ 5481226 h 6857999"/>
              <a:gd name="connsiteX143" fmla="*/ 0 w 4724400"/>
              <a:gd name="connsiteY143" fmla="*/ 5361850 h 6857999"/>
              <a:gd name="connsiteX144" fmla="*/ 0 w 4724400"/>
              <a:gd name="connsiteY144" fmla="*/ 5297634 h 6857999"/>
              <a:gd name="connsiteX145" fmla="*/ 40861 w 4724400"/>
              <a:gd name="connsiteY145" fmla="*/ 5333413 h 6857999"/>
              <a:gd name="connsiteX146" fmla="*/ 514278 w 4724400"/>
              <a:gd name="connsiteY146" fmla="*/ 5738345 h 6857999"/>
              <a:gd name="connsiteX147" fmla="*/ 337180 w 4724400"/>
              <a:gd name="connsiteY147" fmla="*/ 5572174 h 6857999"/>
              <a:gd name="connsiteX148" fmla="*/ 303564 w 4724400"/>
              <a:gd name="connsiteY148" fmla="*/ 5536908 h 6857999"/>
              <a:gd name="connsiteX149" fmla="*/ 88496 w 4724400"/>
              <a:gd name="connsiteY149" fmla="*/ 5343132 h 6857999"/>
              <a:gd name="connsiteX150" fmla="*/ 0 w 4724400"/>
              <a:gd name="connsiteY150" fmla="*/ 5277736 h 6857999"/>
              <a:gd name="connsiteX151" fmla="*/ 0 w 4724400"/>
              <a:gd name="connsiteY151" fmla="*/ 5241225 h 6857999"/>
              <a:gd name="connsiteX152" fmla="*/ 106479 w 4724400"/>
              <a:gd name="connsiteY152" fmla="*/ 5319780 h 6857999"/>
              <a:gd name="connsiteX153" fmla="*/ 324159 w 4724400"/>
              <a:gd name="connsiteY153" fmla="*/ 5515717 h 6857999"/>
              <a:gd name="connsiteX154" fmla="*/ 357680 w 4724400"/>
              <a:gd name="connsiteY154" fmla="*/ 5551608 h 6857999"/>
              <a:gd name="connsiteX155" fmla="*/ 514810 w 4724400"/>
              <a:gd name="connsiteY155" fmla="*/ 5702551 h 6857999"/>
              <a:gd name="connsiteX156" fmla="*/ 464808 w 4724400"/>
              <a:gd name="connsiteY156" fmla="*/ 5632736 h 6857999"/>
              <a:gd name="connsiteX157" fmla="*/ 416327 w 4724400"/>
              <a:gd name="connsiteY157" fmla="*/ 5565087 h 6857999"/>
              <a:gd name="connsiteX158" fmla="*/ 232232 w 4724400"/>
              <a:gd name="connsiteY158" fmla="*/ 5379904 h 6857999"/>
              <a:gd name="connsiteX159" fmla="*/ 2640 w 4724400"/>
              <a:gd name="connsiteY159" fmla="*/ 5200559 h 6857999"/>
              <a:gd name="connsiteX160" fmla="*/ 0 w 4724400"/>
              <a:gd name="connsiteY160" fmla="*/ 5199146 h 6857999"/>
              <a:gd name="connsiteX161" fmla="*/ 0 w 4724400"/>
              <a:gd name="connsiteY161" fmla="*/ 5164774 h 6857999"/>
              <a:gd name="connsiteX162" fmla="*/ 18363 w 4724400"/>
              <a:gd name="connsiteY162" fmla="*/ 5174783 h 6857999"/>
              <a:gd name="connsiteX163" fmla="*/ 251810 w 4724400"/>
              <a:gd name="connsiteY163" fmla="*/ 5357281 h 6857999"/>
              <a:gd name="connsiteX164" fmla="*/ 439563 w 4724400"/>
              <a:gd name="connsiteY164" fmla="*/ 5546863 h 6857999"/>
              <a:gd name="connsiteX165" fmla="*/ 489056 w 4724400"/>
              <a:gd name="connsiteY165" fmla="*/ 5615961 h 6857999"/>
              <a:gd name="connsiteX166" fmla="*/ 555845 w 4724400"/>
              <a:gd name="connsiteY166" fmla="*/ 5705642 h 6857999"/>
              <a:gd name="connsiteX167" fmla="*/ 287056 w 4724400"/>
              <a:gd name="connsiteY167" fmla="*/ 5341546 h 6857999"/>
              <a:gd name="connsiteX168" fmla="*/ 49874 w 4724400"/>
              <a:gd name="connsiteY168" fmla="*/ 5178238 h 6857999"/>
              <a:gd name="connsiteX169" fmla="*/ 0 w 4724400"/>
              <a:gd name="connsiteY169" fmla="*/ 5158623 h 6857999"/>
              <a:gd name="connsiteX170" fmla="*/ 4076694 w 4724400"/>
              <a:gd name="connsiteY170" fmla="*/ 4944364 h 6857999"/>
              <a:gd name="connsiteX171" fmla="*/ 4287610 w 4724400"/>
              <a:gd name="connsiteY171" fmla="*/ 5588157 h 6857999"/>
              <a:gd name="connsiteX172" fmla="*/ 4076694 w 4724400"/>
              <a:gd name="connsiteY172" fmla="*/ 4944364 h 6857999"/>
              <a:gd name="connsiteX173" fmla="*/ 4103808 w 4724400"/>
              <a:gd name="connsiteY173" fmla="*/ 4918599 h 6857999"/>
              <a:gd name="connsiteX174" fmla="*/ 4310650 w 4724400"/>
              <a:gd name="connsiteY174" fmla="*/ 5565760 h 6857999"/>
              <a:gd name="connsiteX175" fmla="*/ 4103808 w 4724400"/>
              <a:gd name="connsiteY175" fmla="*/ 4918599 h 6857999"/>
              <a:gd name="connsiteX176" fmla="*/ 4072554 w 4724400"/>
              <a:gd name="connsiteY176" fmla="*/ 4867303 h 6857999"/>
              <a:gd name="connsiteX177" fmla="*/ 4072780 w 4724400"/>
              <a:gd name="connsiteY177" fmla="*/ 4872526 h 6857999"/>
              <a:gd name="connsiteX178" fmla="*/ 4074990 w 4724400"/>
              <a:gd name="connsiteY178" fmla="*/ 4871112 h 6857999"/>
              <a:gd name="connsiteX179" fmla="*/ 3100062 w 4724400"/>
              <a:gd name="connsiteY179" fmla="*/ 4866948 h 6857999"/>
              <a:gd name="connsiteX180" fmla="*/ 2963625 w 4724400"/>
              <a:gd name="connsiteY180" fmla="*/ 4877568 h 6857999"/>
              <a:gd name="connsiteX181" fmla="*/ 2809956 w 4724400"/>
              <a:gd name="connsiteY181" fmla="*/ 4889247 h 6857999"/>
              <a:gd name="connsiteX182" fmla="*/ 2688275 w 4724400"/>
              <a:gd name="connsiteY182" fmla="*/ 4882769 h 6857999"/>
              <a:gd name="connsiteX183" fmla="*/ 2605133 w 4724400"/>
              <a:gd name="connsiteY183" fmla="*/ 4876924 h 6857999"/>
              <a:gd name="connsiteX184" fmla="*/ 2414900 w 4724400"/>
              <a:gd name="connsiteY184" fmla="*/ 4881330 h 6857999"/>
              <a:gd name="connsiteX185" fmla="*/ 2217605 w 4724400"/>
              <a:gd name="connsiteY185" fmla="*/ 4885650 h 6857999"/>
              <a:gd name="connsiteX186" fmla="*/ 2199332 w 4724400"/>
              <a:gd name="connsiteY186" fmla="*/ 4885075 h 6857999"/>
              <a:gd name="connsiteX187" fmla="*/ 2141062 w 4724400"/>
              <a:gd name="connsiteY187" fmla="*/ 4884027 h 6857999"/>
              <a:gd name="connsiteX188" fmla="*/ 2558630 w 4724400"/>
              <a:gd name="connsiteY188" fmla="*/ 4938088 h 6857999"/>
              <a:gd name="connsiteX189" fmla="*/ 3100062 w 4724400"/>
              <a:gd name="connsiteY189" fmla="*/ 4866948 h 6857999"/>
              <a:gd name="connsiteX190" fmla="*/ 2753415 w 4724400"/>
              <a:gd name="connsiteY190" fmla="*/ 4783657 h 6857999"/>
              <a:gd name="connsiteX191" fmla="*/ 2639521 w 4724400"/>
              <a:gd name="connsiteY191" fmla="*/ 4785091 h 6857999"/>
              <a:gd name="connsiteX192" fmla="*/ 2193068 w 4724400"/>
              <a:gd name="connsiteY192" fmla="*/ 4854595 h 6857999"/>
              <a:gd name="connsiteX193" fmla="*/ 2201931 w 4724400"/>
              <a:gd name="connsiteY193" fmla="*/ 4855057 h 6857999"/>
              <a:gd name="connsiteX194" fmla="*/ 2219654 w 4724400"/>
              <a:gd name="connsiteY194" fmla="*/ 4855986 h 6857999"/>
              <a:gd name="connsiteX195" fmla="*/ 2413690 w 4724400"/>
              <a:gd name="connsiteY195" fmla="*/ 4851445 h 6857999"/>
              <a:gd name="connsiteX196" fmla="*/ 2606832 w 4724400"/>
              <a:gd name="connsiteY196" fmla="*/ 4846715 h 6857999"/>
              <a:gd name="connsiteX197" fmla="*/ 2691769 w 4724400"/>
              <a:gd name="connsiteY197" fmla="*/ 4852935 h 6857999"/>
              <a:gd name="connsiteX198" fmla="*/ 2811106 w 4724400"/>
              <a:gd name="connsiteY198" fmla="*/ 4859393 h 6857999"/>
              <a:gd name="connsiteX199" fmla="*/ 2961520 w 4724400"/>
              <a:gd name="connsiteY199" fmla="*/ 4847493 h 6857999"/>
              <a:gd name="connsiteX200" fmla="*/ 3070965 w 4724400"/>
              <a:gd name="connsiteY200" fmla="*/ 4837270 h 6857999"/>
              <a:gd name="connsiteX201" fmla="*/ 2753415 w 4724400"/>
              <a:gd name="connsiteY201" fmla="*/ 4783657 h 6857999"/>
              <a:gd name="connsiteX202" fmla="*/ 2389654 w 4724400"/>
              <a:gd name="connsiteY202" fmla="*/ 4275904 h 6857999"/>
              <a:gd name="connsiteX203" fmla="*/ 1522266 w 4724400"/>
              <a:gd name="connsiteY203" fmla="*/ 4472742 h 6857999"/>
              <a:gd name="connsiteX204" fmla="*/ 1464014 w 4724400"/>
              <a:gd name="connsiteY204" fmla="*/ 4498508 h 6857999"/>
              <a:gd name="connsiteX205" fmla="*/ 1376111 w 4724400"/>
              <a:gd name="connsiteY205" fmla="*/ 4536334 h 6857999"/>
              <a:gd name="connsiteX206" fmla="*/ 1498493 w 4724400"/>
              <a:gd name="connsiteY206" fmla="*/ 4502509 h 6857999"/>
              <a:gd name="connsiteX207" fmla="*/ 1831627 w 4724400"/>
              <a:gd name="connsiteY207" fmla="*/ 4454994 h 6857999"/>
              <a:gd name="connsiteX208" fmla="*/ 2389654 w 4724400"/>
              <a:gd name="connsiteY208" fmla="*/ 4275904 h 6857999"/>
              <a:gd name="connsiteX209" fmla="*/ 2147582 w 4724400"/>
              <a:gd name="connsiteY209" fmla="*/ 4220499 h 6857999"/>
              <a:gd name="connsiteX210" fmla="*/ 1556088 w 4724400"/>
              <a:gd name="connsiteY210" fmla="*/ 4425819 h 6857999"/>
              <a:gd name="connsiteX211" fmla="*/ 2346927 w 4724400"/>
              <a:gd name="connsiteY211" fmla="*/ 4248048 h 6857999"/>
              <a:gd name="connsiteX212" fmla="*/ 2147582 w 4724400"/>
              <a:gd name="connsiteY212" fmla="*/ 4220499 h 6857999"/>
              <a:gd name="connsiteX213" fmla="*/ 1790494 w 4724400"/>
              <a:gd name="connsiteY213" fmla="*/ 3958602 h 6857999"/>
              <a:gd name="connsiteX214" fmla="*/ 1059112 w 4724400"/>
              <a:gd name="connsiteY214" fmla="*/ 4119804 h 6857999"/>
              <a:gd name="connsiteX215" fmla="*/ 1790494 w 4724400"/>
              <a:gd name="connsiteY215" fmla="*/ 3958602 h 6857999"/>
              <a:gd name="connsiteX216" fmla="*/ 3757613 w 4724400"/>
              <a:gd name="connsiteY216" fmla="*/ 3936722 h 6857999"/>
              <a:gd name="connsiteX217" fmla="*/ 3715314 w 4724400"/>
              <a:gd name="connsiteY217" fmla="*/ 4196771 h 6857999"/>
              <a:gd name="connsiteX218" fmla="*/ 3631611 w 4724400"/>
              <a:gd name="connsiteY218" fmla="*/ 4613594 h 6857999"/>
              <a:gd name="connsiteX219" fmla="*/ 3596909 w 4724400"/>
              <a:gd name="connsiteY219" fmla="*/ 4707830 h 6857999"/>
              <a:gd name="connsiteX220" fmla="*/ 3581749 w 4724400"/>
              <a:gd name="connsiteY220" fmla="*/ 4747418 h 6857999"/>
              <a:gd name="connsiteX221" fmla="*/ 3510660 w 4724400"/>
              <a:gd name="connsiteY221" fmla="*/ 4966094 h 6857999"/>
              <a:gd name="connsiteX222" fmla="*/ 3757613 w 4724400"/>
              <a:gd name="connsiteY222" fmla="*/ 3936722 h 6857999"/>
              <a:gd name="connsiteX223" fmla="*/ 1701387 w 4724400"/>
              <a:gd name="connsiteY223" fmla="*/ 3919232 h 6857999"/>
              <a:gd name="connsiteX224" fmla="*/ 1136310 w 4724400"/>
              <a:gd name="connsiteY224" fmla="*/ 4068895 h 6857999"/>
              <a:gd name="connsiteX225" fmla="*/ 1784782 w 4724400"/>
              <a:gd name="connsiteY225" fmla="*/ 3927759 h 6857999"/>
              <a:gd name="connsiteX226" fmla="*/ 1701387 w 4724400"/>
              <a:gd name="connsiteY226" fmla="*/ 3919232 h 6857999"/>
              <a:gd name="connsiteX227" fmla="*/ 3733405 w 4724400"/>
              <a:gd name="connsiteY227" fmla="*/ 3900089 h 6857999"/>
              <a:gd name="connsiteX228" fmla="*/ 3500832 w 4724400"/>
              <a:gd name="connsiteY228" fmla="*/ 4885010 h 6857999"/>
              <a:gd name="connsiteX229" fmla="*/ 3552367 w 4724400"/>
              <a:gd name="connsiteY229" fmla="*/ 4735553 h 6857999"/>
              <a:gd name="connsiteX230" fmla="*/ 3567525 w 4724400"/>
              <a:gd name="connsiteY230" fmla="*/ 4695966 h 6857999"/>
              <a:gd name="connsiteX231" fmla="*/ 3602372 w 4724400"/>
              <a:gd name="connsiteY231" fmla="*/ 4603168 h 6857999"/>
              <a:gd name="connsiteX232" fmla="*/ 3684639 w 4724400"/>
              <a:gd name="connsiteY232" fmla="*/ 4192628 h 6857999"/>
              <a:gd name="connsiteX233" fmla="*/ 3733405 w 4724400"/>
              <a:gd name="connsiteY233" fmla="*/ 3900089 h 6857999"/>
              <a:gd name="connsiteX234" fmla="*/ 2800959 w 4724400"/>
              <a:gd name="connsiteY234" fmla="*/ 3871054 h 6857999"/>
              <a:gd name="connsiteX235" fmla="*/ 3026569 w 4724400"/>
              <a:gd name="connsiteY235" fmla="*/ 4520780 h 6857999"/>
              <a:gd name="connsiteX236" fmla="*/ 2889061 w 4724400"/>
              <a:gd name="connsiteY236" fmla="*/ 4157302 h 6857999"/>
              <a:gd name="connsiteX237" fmla="*/ 2800959 w 4724400"/>
              <a:gd name="connsiteY237" fmla="*/ 3871054 h 6857999"/>
              <a:gd name="connsiteX238" fmla="*/ 2809929 w 4724400"/>
              <a:gd name="connsiteY238" fmla="*/ 3701307 h 6857999"/>
              <a:gd name="connsiteX239" fmla="*/ 2809197 w 4724400"/>
              <a:gd name="connsiteY239" fmla="*/ 3708672 h 6857999"/>
              <a:gd name="connsiteX240" fmla="*/ 2918306 w 4724400"/>
              <a:gd name="connsiteY240" fmla="*/ 4147031 h 6857999"/>
              <a:gd name="connsiteX241" fmla="*/ 3068858 w 4724400"/>
              <a:gd name="connsiteY241" fmla="*/ 4544310 h 6857999"/>
              <a:gd name="connsiteX242" fmla="*/ 2968879 w 4724400"/>
              <a:gd name="connsiteY242" fmla="*/ 4144570 h 6857999"/>
              <a:gd name="connsiteX243" fmla="*/ 2809929 w 4724400"/>
              <a:gd name="connsiteY243" fmla="*/ 3701307 h 6857999"/>
              <a:gd name="connsiteX244" fmla="*/ 1867196 w 4724400"/>
              <a:gd name="connsiteY244" fmla="*/ 3456584 h 6857999"/>
              <a:gd name="connsiteX245" fmla="*/ 2183970 w 4724400"/>
              <a:gd name="connsiteY245" fmla="*/ 3826505 h 6857999"/>
              <a:gd name="connsiteX246" fmla="*/ 1867196 w 4724400"/>
              <a:gd name="connsiteY246" fmla="*/ 3456584 h 6857999"/>
              <a:gd name="connsiteX247" fmla="*/ 2322880 w 4724400"/>
              <a:gd name="connsiteY247" fmla="*/ 3078533 h 6857999"/>
              <a:gd name="connsiteX248" fmla="*/ 2295695 w 4724400"/>
              <a:gd name="connsiteY248" fmla="*/ 3245370 h 6857999"/>
              <a:gd name="connsiteX249" fmla="*/ 2268858 w 4724400"/>
              <a:gd name="connsiteY249" fmla="*/ 3758413 h 6857999"/>
              <a:gd name="connsiteX250" fmla="*/ 2295899 w 4724400"/>
              <a:gd name="connsiteY250" fmla="*/ 3528057 h 6857999"/>
              <a:gd name="connsiteX251" fmla="*/ 2326306 w 4724400"/>
              <a:gd name="connsiteY251" fmla="*/ 3231157 h 6857999"/>
              <a:gd name="connsiteX252" fmla="*/ 2324274 w 4724400"/>
              <a:gd name="connsiteY252" fmla="*/ 3142788 h 6857999"/>
              <a:gd name="connsiteX253" fmla="*/ 2322880 w 4724400"/>
              <a:gd name="connsiteY253" fmla="*/ 3078533 h 6857999"/>
              <a:gd name="connsiteX254" fmla="*/ 912797 w 4724400"/>
              <a:gd name="connsiteY254" fmla="*/ 2896659 h 6857999"/>
              <a:gd name="connsiteX255" fmla="*/ 1167201 w 4724400"/>
              <a:gd name="connsiteY255" fmla="*/ 3304169 h 6857999"/>
              <a:gd name="connsiteX256" fmla="*/ 1503848 w 4724400"/>
              <a:gd name="connsiteY256" fmla="*/ 3675946 h 6857999"/>
              <a:gd name="connsiteX257" fmla="*/ 1353091 w 4724400"/>
              <a:gd name="connsiteY257" fmla="*/ 3486482 h 6857999"/>
              <a:gd name="connsiteX258" fmla="*/ 1340012 w 4724400"/>
              <a:gd name="connsiteY258" fmla="*/ 3467256 h 6857999"/>
              <a:gd name="connsiteX259" fmla="*/ 1089196 w 4724400"/>
              <a:gd name="connsiteY259" fmla="*/ 3116474 h 6857999"/>
              <a:gd name="connsiteX260" fmla="*/ 959418 w 4724400"/>
              <a:gd name="connsiteY260" fmla="*/ 2948853 h 6857999"/>
              <a:gd name="connsiteX261" fmla="*/ 912797 w 4724400"/>
              <a:gd name="connsiteY261" fmla="*/ 2896659 h 6857999"/>
              <a:gd name="connsiteX262" fmla="*/ 2363420 w 4724400"/>
              <a:gd name="connsiteY262" fmla="*/ 2871730 h 6857999"/>
              <a:gd name="connsiteX263" fmla="*/ 2360107 w 4724400"/>
              <a:gd name="connsiteY263" fmla="*/ 2915231 h 6857999"/>
              <a:gd name="connsiteX264" fmla="*/ 2353099 w 4724400"/>
              <a:gd name="connsiteY264" fmla="*/ 3051540 h 6857999"/>
              <a:gd name="connsiteX265" fmla="*/ 2354925 w 4724400"/>
              <a:gd name="connsiteY265" fmla="*/ 3140814 h 6857999"/>
              <a:gd name="connsiteX266" fmla="*/ 2357104 w 4724400"/>
              <a:gd name="connsiteY266" fmla="*/ 3230628 h 6857999"/>
              <a:gd name="connsiteX267" fmla="*/ 2326221 w 4724400"/>
              <a:gd name="connsiteY267" fmla="*/ 3531652 h 6857999"/>
              <a:gd name="connsiteX268" fmla="*/ 2299836 w 4724400"/>
              <a:gd name="connsiteY268" fmla="*/ 3750864 h 6857999"/>
              <a:gd name="connsiteX269" fmla="*/ 2346877 w 4724400"/>
              <a:gd name="connsiteY269" fmla="*/ 3662531 h 6857999"/>
              <a:gd name="connsiteX270" fmla="*/ 2363420 w 4724400"/>
              <a:gd name="connsiteY270" fmla="*/ 2871730 h 6857999"/>
              <a:gd name="connsiteX271" fmla="*/ 912921 w 4724400"/>
              <a:gd name="connsiteY271" fmla="*/ 2850596 h 6857999"/>
              <a:gd name="connsiteX272" fmla="*/ 983846 w 4724400"/>
              <a:gd name="connsiteY272" fmla="*/ 2928627 h 6857999"/>
              <a:gd name="connsiteX273" fmla="*/ 1114669 w 4724400"/>
              <a:gd name="connsiteY273" fmla="*/ 3097880 h 6857999"/>
              <a:gd name="connsiteX274" fmla="*/ 1366183 w 4724400"/>
              <a:gd name="connsiteY274" fmla="*/ 3449753 h 6857999"/>
              <a:gd name="connsiteX275" fmla="*/ 1379263 w 4724400"/>
              <a:gd name="connsiteY275" fmla="*/ 3468981 h 6857999"/>
              <a:gd name="connsiteX276" fmla="*/ 1492446 w 4724400"/>
              <a:gd name="connsiteY276" fmla="*/ 3620389 h 6857999"/>
              <a:gd name="connsiteX277" fmla="*/ 912921 w 4724400"/>
              <a:gd name="connsiteY277" fmla="*/ 2850596 h 6857999"/>
              <a:gd name="connsiteX278" fmla="*/ 2386551 w 4724400"/>
              <a:gd name="connsiteY278" fmla="*/ 2642862 h 6857999"/>
              <a:gd name="connsiteX279" fmla="*/ 2403741 w 4724400"/>
              <a:gd name="connsiteY279" fmla="*/ 2659697 h 6857999"/>
              <a:gd name="connsiteX280" fmla="*/ 2499078 w 4724400"/>
              <a:gd name="connsiteY280" fmla="*/ 3423399 h 6857999"/>
              <a:gd name="connsiteX281" fmla="*/ 2413232 w 4724400"/>
              <a:gd name="connsiteY281" fmla="*/ 3700562 h 6857999"/>
              <a:gd name="connsiteX282" fmla="*/ 2428424 w 4724400"/>
              <a:gd name="connsiteY282" fmla="*/ 4178295 h 6857999"/>
              <a:gd name="connsiteX283" fmla="*/ 2927779 w 4724400"/>
              <a:gd name="connsiteY283" fmla="*/ 4531843 h 6857999"/>
              <a:gd name="connsiteX284" fmla="*/ 2758380 w 4724400"/>
              <a:gd name="connsiteY284" fmla="*/ 3561061 h 6857999"/>
              <a:gd name="connsiteX285" fmla="*/ 2846610 w 4724400"/>
              <a:gd name="connsiteY285" fmla="*/ 3538353 h 6857999"/>
              <a:gd name="connsiteX286" fmla="*/ 3106063 w 4724400"/>
              <a:gd name="connsiteY286" fmla="*/ 4271430 h 6857999"/>
              <a:gd name="connsiteX287" fmla="*/ 3116136 w 4724400"/>
              <a:gd name="connsiteY287" fmla="*/ 4688819 h 6857999"/>
              <a:gd name="connsiteX288" fmla="*/ 3412872 w 4724400"/>
              <a:gd name="connsiteY288" fmla="*/ 4966558 h 6857999"/>
              <a:gd name="connsiteX289" fmla="*/ 3763612 w 4724400"/>
              <a:gd name="connsiteY289" fmla="*/ 3645474 h 6857999"/>
              <a:gd name="connsiteX290" fmla="*/ 3850165 w 4724400"/>
              <a:gd name="connsiteY290" fmla="*/ 3638405 h 6857999"/>
              <a:gd name="connsiteX291" fmla="*/ 3515311 w 4724400"/>
              <a:gd name="connsiteY291" fmla="*/ 5051260 h 6857999"/>
              <a:gd name="connsiteX292" fmla="*/ 3501147 w 4724400"/>
              <a:gd name="connsiteY292" fmla="*/ 5059552 h 6857999"/>
              <a:gd name="connsiteX293" fmla="*/ 3790420 w 4724400"/>
              <a:gd name="connsiteY293" fmla="*/ 5401078 h 6857999"/>
              <a:gd name="connsiteX294" fmla="*/ 4221141 w 4724400"/>
              <a:gd name="connsiteY294" fmla="*/ 6045312 h 6857999"/>
              <a:gd name="connsiteX295" fmla="*/ 4326825 w 4724400"/>
              <a:gd name="connsiteY295" fmla="*/ 5681109 h 6857999"/>
              <a:gd name="connsiteX296" fmla="*/ 4325127 w 4724400"/>
              <a:gd name="connsiteY296" fmla="*/ 5669934 h 6857999"/>
              <a:gd name="connsiteX297" fmla="*/ 4309144 w 4724400"/>
              <a:gd name="connsiteY297" fmla="*/ 5671723 h 6857999"/>
              <a:gd name="connsiteX298" fmla="*/ 3974946 w 4724400"/>
              <a:gd name="connsiteY298" fmla="*/ 4736592 h 6857999"/>
              <a:gd name="connsiteX299" fmla="*/ 4060171 w 4724400"/>
              <a:gd name="connsiteY299" fmla="*/ 4704317 h 6857999"/>
              <a:gd name="connsiteX300" fmla="*/ 4383942 w 4724400"/>
              <a:gd name="connsiteY300" fmla="*/ 5463703 h 6857999"/>
              <a:gd name="connsiteX301" fmla="*/ 4654905 w 4724400"/>
              <a:gd name="connsiteY301" fmla="*/ 5156948 h 6857999"/>
              <a:gd name="connsiteX302" fmla="*/ 4724400 w 4724400"/>
              <a:gd name="connsiteY302" fmla="*/ 5098975 h 6857999"/>
              <a:gd name="connsiteX303" fmla="*/ 4724400 w 4724400"/>
              <a:gd name="connsiteY303" fmla="*/ 5160063 h 6857999"/>
              <a:gd name="connsiteX304" fmla="*/ 4687505 w 4724400"/>
              <a:gd name="connsiteY304" fmla="*/ 5191181 h 6857999"/>
              <a:gd name="connsiteX305" fmla="*/ 4451303 w 4724400"/>
              <a:gd name="connsiteY305" fmla="*/ 5491132 h 6857999"/>
              <a:gd name="connsiteX306" fmla="*/ 4599954 w 4724400"/>
              <a:gd name="connsiteY306" fmla="*/ 5317498 h 6857999"/>
              <a:gd name="connsiteX307" fmla="*/ 4724400 w 4724400"/>
              <a:gd name="connsiteY307" fmla="*/ 5211392 h 6857999"/>
              <a:gd name="connsiteX308" fmla="*/ 4724400 w 4724400"/>
              <a:gd name="connsiteY308" fmla="*/ 5251559 h 6857999"/>
              <a:gd name="connsiteX309" fmla="*/ 4619898 w 4724400"/>
              <a:gd name="connsiteY309" fmla="*/ 5340764 h 6857999"/>
              <a:gd name="connsiteX310" fmla="*/ 4473735 w 4724400"/>
              <a:gd name="connsiteY310" fmla="*/ 5512809 h 6857999"/>
              <a:gd name="connsiteX311" fmla="*/ 4430539 w 4724400"/>
              <a:gd name="connsiteY311" fmla="*/ 5592553 h 6857999"/>
              <a:gd name="connsiteX312" fmla="*/ 4569759 w 4724400"/>
              <a:gd name="connsiteY312" fmla="*/ 5482816 h 6857999"/>
              <a:gd name="connsiteX313" fmla="*/ 4724400 w 4724400"/>
              <a:gd name="connsiteY313" fmla="*/ 5330891 h 6857999"/>
              <a:gd name="connsiteX314" fmla="*/ 4724400 w 4724400"/>
              <a:gd name="connsiteY314" fmla="*/ 5402912 h 6857999"/>
              <a:gd name="connsiteX315" fmla="*/ 4586888 w 4724400"/>
              <a:gd name="connsiteY315" fmla="*/ 5533939 h 6857999"/>
              <a:gd name="connsiteX316" fmla="*/ 4413377 w 4724400"/>
              <a:gd name="connsiteY316" fmla="*/ 5674040 h 6857999"/>
              <a:gd name="connsiteX317" fmla="*/ 4412066 w 4724400"/>
              <a:gd name="connsiteY317" fmla="*/ 5675644 h 6857999"/>
              <a:gd name="connsiteX318" fmla="*/ 4406074 w 4724400"/>
              <a:gd name="connsiteY318" fmla="*/ 5683306 h 6857999"/>
              <a:gd name="connsiteX319" fmla="*/ 4271008 w 4724400"/>
              <a:gd name="connsiteY319" fmla="*/ 6118417 h 6857999"/>
              <a:gd name="connsiteX320" fmla="*/ 4265220 w 4724400"/>
              <a:gd name="connsiteY320" fmla="*/ 6125184 h 6857999"/>
              <a:gd name="connsiteX321" fmla="*/ 4590463 w 4724400"/>
              <a:gd name="connsiteY321" fmla="*/ 6805045 h 6857999"/>
              <a:gd name="connsiteX322" fmla="*/ 4610122 w 4724400"/>
              <a:gd name="connsiteY322" fmla="*/ 6857999 h 6857999"/>
              <a:gd name="connsiteX323" fmla="*/ 4513231 w 4724400"/>
              <a:gd name="connsiteY323" fmla="*/ 6857999 h 6857999"/>
              <a:gd name="connsiteX324" fmla="*/ 4374770 w 4724400"/>
              <a:gd name="connsiteY324" fmla="*/ 6532596 h 6857999"/>
              <a:gd name="connsiteX325" fmla="*/ 4339518 w 4724400"/>
              <a:gd name="connsiteY325" fmla="*/ 6461642 h 6857999"/>
              <a:gd name="connsiteX326" fmla="*/ 3884810 w 4724400"/>
              <a:gd name="connsiteY326" fmla="*/ 5682534 h 6857999"/>
              <a:gd name="connsiteX327" fmla="*/ 3876498 w 4724400"/>
              <a:gd name="connsiteY327" fmla="*/ 5681717 h 6857999"/>
              <a:gd name="connsiteX328" fmla="*/ 3263209 w 4724400"/>
              <a:gd name="connsiteY328" fmla="*/ 5585749 h 6857999"/>
              <a:gd name="connsiteX329" fmla="*/ 3245450 w 4724400"/>
              <a:gd name="connsiteY329" fmla="*/ 5593271 h 6857999"/>
              <a:gd name="connsiteX330" fmla="*/ 1952592 w 4724400"/>
              <a:gd name="connsiteY330" fmla="*/ 5692050 h 6857999"/>
              <a:gd name="connsiteX331" fmla="*/ 1936466 w 4724400"/>
              <a:gd name="connsiteY331" fmla="*/ 5671708 h 6857999"/>
              <a:gd name="connsiteX332" fmla="*/ 3244709 w 4724400"/>
              <a:gd name="connsiteY332" fmla="*/ 5538562 h 6857999"/>
              <a:gd name="connsiteX333" fmla="*/ 3823886 w 4724400"/>
              <a:gd name="connsiteY333" fmla="*/ 5595804 h 6857999"/>
              <a:gd name="connsiteX334" fmla="*/ 3709024 w 4724400"/>
              <a:gd name="connsiteY334" fmla="*/ 5439340 h 6857999"/>
              <a:gd name="connsiteX335" fmla="*/ 3198362 w 4724400"/>
              <a:gd name="connsiteY335" fmla="*/ 4874588 h 6857999"/>
              <a:gd name="connsiteX336" fmla="*/ 3179417 w 4724400"/>
              <a:gd name="connsiteY336" fmla="*/ 4879047 h 6857999"/>
              <a:gd name="connsiteX337" fmla="*/ 2639496 w 4724400"/>
              <a:gd name="connsiteY337" fmla="*/ 4989072 h 6857999"/>
              <a:gd name="connsiteX338" fmla="*/ 1972353 w 4724400"/>
              <a:gd name="connsiteY338" fmla="*/ 4909921 h 6857999"/>
              <a:gd name="connsiteX339" fmla="*/ 2002679 w 4724400"/>
              <a:gd name="connsiteY339" fmla="*/ 4872131 h 6857999"/>
              <a:gd name="connsiteX340" fmla="*/ 3097424 w 4724400"/>
              <a:gd name="connsiteY340" fmla="*/ 4781269 h 6857999"/>
              <a:gd name="connsiteX341" fmla="*/ 2454890 w 4724400"/>
              <a:gd name="connsiteY341" fmla="*/ 4287833 h 6857999"/>
              <a:gd name="connsiteX342" fmla="*/ 2452881 w 4724400"/>
              <a:gd name="connsiteY342" fmla="*/ 4288346 h 6857999"/>
              <a:gd name="connsiteX343" fmla="*/ 2448527 w 4724400"/>
              <a:gd name="connsiteY343" fmla="*/ 4288836 h 6857999"/>
              <a:gd name="connsiteX344" fmla="*/ 2323525 w 4724400"/>
              <a:gd name="connsiteY344" fmla="*/ 4367248 h 6857999"/>
              <a:gd name="connsiteX345" fmla="*/ 2060764 w 4724400"/>
              <a:gd name="connsiteY345" fmla="*/ 4451767 h 6857999"/>
              <a:gd name="connsiteX346" fmla="*/ 1162250 w 4724400"/>
              <a:gd name="connsiteY346" fmla="*/ 4613329 h 6857999"/>
              <a:gd name="connsiteX347" fmla="*/ 1132639 w 4724400"/>
              <a:gd name="connsiteY347" fmla="*/ 4596243 h 6857999"/>
              <a:gd name="connsiteX348" fmla="*/ 2293970 w 4724400"/>
              <a:gd name="connsiteY348" fmla="*/ 4182283 h 6857999"/>
              <a:gd name="connsiteX349" fmla="*/ 1900637 w 4724400"/>
              <a:gd name="connsiteY349" fmla="*/ 3949470 h 6857999"/>
              <a:gd name="connsiteX350" fmla="*/ 1887014 w 4724400"/>
              <a:gd name="connsiteY350" fmla="*/ 3951288 h 6857999"/>
              <a:gd name="connsiteX351" fmla="*/ 896751 w 4724400"/>
              <a:gd name="connsiteY351" fmla="*/ 4159267 h 6857999"/>
              <a:gd name="connsiteX352" fmla="*/ 918967 w 4724400"/>
              <a:gd name="connsiteY352" fmla="*/ 4119760 h 6857999"/>
              <a:gd name="connsiteX353" fmla="*/ 1764113 w 4724400"/>
              <a:gd name="connsiteY353" fmla="*/ 3873539 h 6857999"/>
              <a:gd name="connsiteX354" fmla="*/ 1555701 w 4724400"/>
              <a:gd name="connsiteY354" fmla="*/ 3763109 h 6857999"/>
              <a:gd name="connsiteX355" fmla="*/ 1542956 w 4724400"/>
              <a:gd name="connsiteY355" fmla="*/ 3758998 h 6857999"/>
              <a:gd name="connsiteX356" fmla="*/ 1136724 w 4724400"/>
              <a:gd name="connsiteY356" fmla="*/ 3417171 h 6857999"/>
              <a:gd name="connsiteX357" fmla="*/ 750977 w 4724400"/>
              <a:gd name="connsiteY357" fmla="*/ 2770227 h 6857999"/>
              <a:gd name="connsiteX358" fmla="*/ 755174 w 4724400"/>
              <a:gd name="connsiteY358" fmla="*/ 2749954 h 6857999"/>
              <a:gd name="connsiteX359" fmla="*/ 830023 w 4724400"/>
              <a:gd name="connsiteY359" fmla="*/ 2731935 h 6857999"/>
              <a:gd name="connsiteX360" fmla="*/ 1623018 w 4724400"/>
              <a:gd name="connsiteY360" fmla="*/ 3716225 h 6857999"/>
              <a:gd name="connsiteX361" fmla="*/ 2294841 w 4724400"/>
              <a:gd name="connsiteY361" fmla="*/ 4093587 h 6857999"/>
              <a:gd name="connsiteX362" fmla="*/ 2250226 w 4724400"/>
              <a:gd name="connsiteY362" fmla="*/ 3916719 h 6857999"/>
              <a:gd name="connsiteX363" fmla="*/ 2245523 w 4724400"/>
              <a:gd name="connsiteY363" fmla="*/ 3916663 h 6857999"/>
              <a:gd name="connsiteX364" fmla="*/ 1707994 w 4724400"/>
              <a:gd name="connsiteY364" fmla="*/ 3326950 h 6857999"/>
              <a:gd name="connsiteX365" fmla="*/ 1786341 w 4724400"/>
              <a:gd name="connsiteY365" fmla="*/ 3287566 h 6857999"/>
              <a:gd name="connsiteX366" fmla="*/ 2158071 w 4724400"/>
              <a:gd name="connsiteY366" fmla="*/ 3639960 h 6857999"/>
              <a:gd name="connsiteX367" fmla="*/ 2189281 w 4724400"/>
              <a:gd name="connsiteY367" fmla="*/ 3333361 h 6857999"/>
              <a:gd name="connsiteX368" fmla="*/ 2314466 w 4724400"/>
              <a:gd name="connsiteY368" fmla="*/ 2680771 h 6857999"/>
              <a:gd name="connsiteX369" fmla="*/ 2386551 w 4724400"/>
              <a:gd name="connsiteY369" fmla="*/ 2642862 h 6857999"/>
              <a:gd name="connsiteX370" fmla="*/ 3646699 w 4724400"/>
              <a:gd name="connsiteY370" fmla="*/ 2390555 h 6857999"/>
              <a:gd name="connsiteX371" fmla="*/ 3645773 w 4724400"/>
              <a:gd name="connsiteY371" fmla="*/ 2392739 h 6857999"/>
              <a:gd name="connsiteX372" fmla="*/ 3649597 w 4724400"/>
              <a:gd name="connsiteY372" fmla="*/ 2394358 h 6857999"/>
              <a:gd name="connsiteX373" fmla="*/ 3646699 w 4724400"/>
              <a:gd name="connsiteY373" fmla="*/ 2390555 h 6857999"/>
              <a:gd name="connsiteX374" fmla="*/ 3038676 w 4724400"/>
              <a:gd name="connsiteY374" fmla="*/ 2118977 h 6857999"/>
              <a:gd name="connsiteX375" fmla="*/ 2963942 w 4724400"/>
              <a:gd name="connsiteY375" fmla="*/ 2525128 h 6857999"/>
              <a:gd name="connsiteX376" fmla="*/ 2923775 w 4724400"/>
              <a:gd name="connsiteY376" fmla="*/ 2667145 h 6857999"/>
              <a:gd name="connsiteX377" fmla="*/ 2887447 w 4724400"/>
              <a:gd name="connsiteY377" fmla="*/ 2832031 h 6857999"/>
              <a:gd name="connsiteX378" fmla="*/ 2868480 w 4724400"/>
              <a:gd name="connsiteY378" fmla="*/ 2927011 h 6857999"/>
              <a:gd name="connsiteX379" fmla="*/ 2921794 w 4724400"/>
              <a:gd name="connsiteY379" fmla="*/ 2782834 h 6857999"/>
              <a:gd name="connsiteX380" fmla="*/ 3038676 w 4724400"/>
              <a:gd name="connsiteY380" fmla="*/ 2118977 h 6857999"/>
              <a:gd name="connsiteX381" fmla="*/ 4070579 w 4724400"/>
              <a:gd name="connsiteY381" fmla="*/ 2090376 h 6857999"/>
              <a:gd name="connsiteX382" fmla="*/ 4109879 w 4724400"/>
              <a:gd name="connsiteY382" fmla="*/ 2228695 h 6857999"/>
              <a:gd name="connsiteX383" fmla="*/ 4119154 w 4724400"/>
              <a:gd name="connsiteY383" fmla="*/ 2266098 h 6857999"/>
              <a:gd name="connsiteX384" fmla="*/ 4141411 w 4724400"/>
              <a:gd name="connsiteY384" fmla="*/ 2353427 h 6857999"/>
              <a:gd name="connsiteX385" fmla="*/ 4293979 w 4724400"/>
              <a:gd name="connsiteY385" fmla="*/ 2703223 h 6857999"/>
              <a:gd name="connsiteX386" fmla="*/ 4410111 w 4724400"/>
              <a:gd name="connsiteY386" fmla="*/ 2947465 h 6857999"/>
              <a:gd name="connsiteX387" fmla="*/ 4070579 w 4724400"/>
              <a:gd name="connsiteY387" fmla="*/ 2090376 h 6857999"/>
              <a:gd name="connsiteX388" fmla="*/ 4020821 w 4724400"/>
              <a:gd name="connsiteY388" fmla="*/ 2034549 h 6857999"/>
              <a:gd name="connsiteX389" fmla="*/ 4372756 w 4724400"/>
              <a:gd name="connsiteY389" fmla="*/ 2932293 h 6857999"/>
              <a:gd name="connsiteX390" fmla="*/ 4268731 w 4724400"/>
              <a:gd name="connsiteY390" fmla="*/ 2715710 h 6857999"/>
              <a:gd name="connsiteX391" fmla="*/ 4113960 w 4724400"/>
              <a:gd name="connsiteY391" fmla="*/ 2360474 h 6857999"/>
              <a:gd name="connsiteX392" fmla="*/ 4090842 w 4724400"/>
              <a:gd name="connsiteY392" fmla="*/ 2272139 h 6857999"/>
              <a:gd name="connsiteX393" fmla="*/ 4081569 w 4724400"/>
              <a:gd name="connsiteY393" fmla="*/ 2234734 h 6857999"/>
              <a:gd name="connsiteX394" fmla="*/ 4020821 w 4724400"/>
              <a:gd name="connsiteY394" fmla="*/ 2034549 h 6857999"/>
              <a:gd name="connsiteX395" fmla="*/ 3001316 w 4724400"/>
              <a:gd name="connsiteY395" fmla="*/ 2032338 h 6857999"/>
              <a:gd name="connsiteX396" fmla="*/ 2953880 w 4724400"/>
              <a:gd name="connsiteY396" fmla="*/ 2185446 h 6857999"/>
              <a:gd name="connsiteX397" fmla="*/ 2883664 w 4724400"/>
              <a:gd name="connsiteY397" fmla="*/ 2591574 h 6857999"/>
              <a:gd name="connsiteX398" fmla="*/ 2826885 w 4724400"/>
              <a:gd name="connsiteY398" fmla="*/ 2991809 h 6857999"/>
              <a:gd name="connsiteX399" fmla="*/ 2860250 w 4724400"/>
              <a:gd name="connsiteY399" fmla="*/ 2826310 h 6857999"/>
              <a:gd name="connsiteX400" fmla="*/ 2896499 w 4724400"/>
              <a:gd name="connsiteY400" fmla="*/ 2660098 h 6857999"/>
              <a:gd name="connsiteX401" fmla="*/ 2937125 w 4724400"/>
              <a:gd name="connsiteY401" fmla="*/ 2516991 h 6857999"/>
              <a:gd name="connsiteX402" fmla="*/ 3010471 w 4724400"/>
              <a:gd name="connsiteY402" fmla="*/ 2114122 h 6857999"/>
              <a:gd name="connsiteX403" fmla="*/ 3001316 w 4724400"/>
              <a:gd name="connsiteY403" fmla="*/ 2032338 h 6857999"/>
              <a:gd name="connsiteX404" fmla="*/ 3105532 w 4724400"/>
              <a:gd name="connsiteY404" fmla="*/ 1991479 h 6857999"/>
              <a:gd name="connsiteX405" fmla="*/ 3599280 w 4724400"/>
              <a:gd name="connsiteY405" fmla="*/ 2371770 h 6857999"/>
              <a:gd name="connsiteX406" fmla="*/ 3105532 w 4724400"/>
              <a:gd name="connsiteY406" fmla="*/ 1991479 h 6857999"/>
              <a:gd name="connsiteX407" fmla="*/ 3111169 w 4724400"/>
              <a:gd name="connsiteY407" fmla="*/ 1962963 h 6857999"/>
              <a:gd name="connsiteX408" fmla="*/ 3606223 w 4724400"/>
              <a:gd name="connsiteY408" fmla="*/ 2338658 h 6857999"/>
              <a:gd name="connsiteX409" fmla="*/ 3111169 w 4724400"/>
              <a:gd name="connsiteY409" fmla="*/ 1962963 h 6857999"/>
              <a:gd name="connsiteX410" fmla="*/ 2050698 w 4724400"/>
              <a:gd name="connsiteY410" fmla="*/ 1338235 h 6857999"/>
              <a:gd name="connsiteX411" fmla="*/ 2370409 w 4724400"/>
              <a:gd name="connsiteY411" fmla="*/ 2272553 h 6857999"/>
              <a:gd name="connsiteX412" fmla="*/ 2338306 w 4724400"/>
              <a:gd name="connsiteY412" fmla="*/ 2159819 h 6857999"/>
              <a:gd name="connsiteX413" fmla="*/ 2334023 w 4724400"/>
              <a:gd name="connsiteY413" fmla="*/ 2142555 h 6857999"/>
              <a:gd name="connsiteX414" fmla="*/ 2161071 w 4724400"/>
              <a:gd name="connsiteY414" fmla="*/ 1617375 h 6857999"/>
              <a:gd name="connsiteX415" fmla="*/ 2130699 w 4724400"/>
              <a:gd name="connsiteY415" fmla="*/ 1544643 h 6857999"/>
              <a:gd name="connsiteX416" fmla="*/ 2050698 w 4724400"/>
              <a:gd name="connsiteY416" fmla="*/ 1338235 h 6857999"/>
              <a:gd name="connsiteX417" fmla="*/ 2060478 w 4724400"/>
              <a:gd name="connsiteY417" fmla="*/ 1278636 h 6857999"/>
              <a:gd name="connsiteX418" fmla="*/ 2156346 w 4724400"/>
              <a:gd name="connsiteY418" fmla="*/ 1534260 h 6857999"/>
              <a:gd name="connsiteX419" fmla="*/ 2187258 w 4724400"/>
              <a:gd name="connsiteY419" fmla="*/ 1607218 h 6857999"/>
              <a:gd name="connsiteX420" fmla="*/ 2358704 w 4724400"/>
              <a:gd name="connsiteY420" fmla="*/ 2125320 h 6857999"/>
              <a:gd name="connsiteX421" fmla="*/ 2233598 w 4724400"/>
              <a:gd name="connsiteY421" fmla="*/ 1646797 h 6857999"/>
              <a:gd name="connsiteX422" fmla="*/ 2060478 w 4724400"/>
              <a:gd name="connsiteY422" fmla="*/ 1278636 h 6857999"/>
              <a:gd name="connsiteX423" fmla="*/ 1974152 w 4724400"/>
              <a:gd name="connsiteY423" fmla="*/ 1245311 h 6857999"/>
              <a:gd name="connsiteX424" fmla="*/ 1811379 w 4724400"/>
              <a:gd name="connsiteY424" fmla="*/ 1406236 h 6857999"/>
              <a:gd name="connsiteX425" fmla="*/ 1767940 w 4724400"/>
              <a:gd name="connsiteY425" fmla="*/ 1546869 h 6857999"/>
              <a:gd name="connsiteX426" fmla="*/ 1796474 w 4724400"/>
              <a:gd name="connsiteY426" fmla="*/ 1557016 h 6857999"/>
              <a:gd name="connsiteX427" fmla="*/ 1974152 w 4724400"/>
              <a:gd name="connsiteY427" fmla="*/ 1245311 h 6857999"/>
              <a:gd name="connsiteX428" fmla="*/ 4681531 w 4724400"/>
              <a:gd name="connsiteY428" fmla="*/ 959050 h 6857999"/>
              <a:gd name="connsiteX429" fmla="*/ 4638064 w 4724400"/>
              <a:gd name="connsiteY429" fmla="*/ 1006960 h 6857999"/>
              <a:gd name="connsiteX430" fmla="*/ 4415502 w 4724400"/>
              <a:gd name="connsiteY430" fmla="*/ 1184424 h 6857999"/>
              <a:gd name="connsiteX431" fmla="*/ 4197574 w 4724400"/>
              <a:gd name="connsiteY431" fmla="*/ 1317493 h 6857999"/>
              <a:gd name="connsiteX432" fmla="*/ 4122737 w 4724400"/>
              <a:gd name="connsiteY432" fmla="*/ 1348256 h 6857999"/>
              <a:gd name="connsiteX433" fmla="*/ 4024988 w 4724400"/>
              <a:gd name="connsiteY433" fmla="*/ 1390573 h 6857999"/>
              <a:gd name="connsiteX434" fmla="*/ 4421265 w 4724400"/>
              <a:gd name="connsiteY434" fmla="*/ 1220988 h 6857999"/>
              <a:gd name="connsiteX435" fmla="*/ 4681531 w 4724400"/>
              <a:gd name="connsiteY435" fmla="*/ 959050 h 6857999"/>
              <a:gd name="connsiteX436" fmla="*/ 4722484 w 4724400"/>
              <a:gd name="connsiteY436" fmla="*/ 854709 h 6857999"/>
              <a:gd name="connsiteX437" fmla="*/ 4695347 w 4724400"/>
              <a:gd name="connsiteY437" fmla="*/ 879275 h 6857999"/>
              <a:gd name="connsiteX438" fmla="*/ 4253878 w 4724400"/>
              <a:gd name="connsiteY438" fmla="*/ 1216434 h 6857999"/>
              <a:gd name="connsiteX439" fmla="*/ 4213112 w 4724400"/>
              <a:gd name="connsiteY439" fmla="*/ 1239730 h 6857999"/>
              <a:gd name="connsiteX440" fmla="*/ 4037747 w 4724400"/>
              <a:gd name="connsiteY440" fmla="*/ 1352837 h 6857999"/>
              <a:gd name="connsiteX441" fmla="*/ 4113362 w 4724400"/>
              <a:gd name="connsiteY441" fmla="*/ 1321759 h 6857999"/>
              <a:gd name="connsiteX442" fmla="*/ 4186634 w 4724400"/>
              <a:gd name="connsiteY442" fmla="*/ 1291618 h 6857999"/>
              <a:gd name="connsiteX443" fmla="*/ 4399674 w 4724400"/>
              <a:gd name="connsiteY443" fmla="*/ 1160983 h 6857999"/>
              <a:gd name="connsiteX444" fmla="*/ 4618435 w 4724400"/>
              <a:gd name="connsiteY444" fmla="*/ 986418 h 6857999"/>
              <a:gd name="connsiteX445" fmla="*/ 4722484 w 4724400"/>
              <a:gd name="connsiteY445" fmla="*/ 854709 h 6857999"/>
              <a:gd name="connsiteX446" fmla="*/ 1456504 w 4724400"/>
              <a:gd name="connsiteY446" fmla="*/ 777000 h 6857999"/>
              <a:gd name="connsiteX447" fmla="*/ 1454399 w 4724400"/>
              <a:gd name="connsiteY447" fmla="*/ 794136 h 6857999"/>
              <a:gd name="connsiteX448" fmla="*/ 1448466 w 4724400"/>
              <a:gd name="connsiteY448" fmla="*/ 843129 h 6857999"/>
              <a:gd name="connsiteX449" fmla="*/ 1442252 w 4724400"/>
              <a:gd name="connsiteY449" fmla="*/ 1005313 h 6857999"/>
              <a:gd name="connsiteX450" fmla="*/ 1469382 w 4724400"/>
              <a:gd name="connsiteY450" fmla="*/ 1614896 h 6857999"/>
              <a:gd name="connsiteX451" fmla="*/ 1472106 w 4724400"/>
              <a:gd name="connsiteY451" fmla="*/ 1632791 h 6857999"/>
              <a:gd name="connsiteX452" fmla="*/ 1479091 w 4724400"/>
              <a:gd name="connsiteY452" fmla="*/ 1680170 h 6857999"/>
              <a:gd name="connsiteX453" fmla="*/ 1480043 w 4724400"/>
              <a:gd name="connsiteY453" fmla="*/ 1649028 h 6857999"/>
              <a:gd name="connsiteX454" fmla="*/ 1464087 w 4724400"/>
              <a:gd name="connsiteY454" fmla="*/ 871628 h 6857999"/>
              <a:gd name="connsiteX455" fmla="*/ 1462204 w 4724400"/>
              <a:gd name="connsiteY455" fmla="*/ 850229 h 6857999"/>
              <a:gd name="connsiteX456" fmla="*/ 1456504 w 4724400"/>
              <a:gd name="connsiteY456" fmla="*/ 777000 h 6857999"/>
              <a:gd name="connsiteX457" fmla="*/ 1483619 w 4724400"/>
              <a:gd name="connsiteY457" fmla="*/ 764662 h 6857999"/>
              <a:gd name="connsiteX458" fmla="*/ 1489670 w 4724400"/>
              <a:gd name="connsiteY458" fmla="*/ 847698 h 6857999"/>
              <a:gd name="connsiteX459" fmla="*/ 1491553 w 4724400"/>
              <a:gd name="connsiteY459" fmla="*/ 869097 h 6857999"/>
              <a:gd name="connsiteX460" fmla="*/ 1508481 w 4724400"/>
              <a:gd name="connsiteY460" fmla="*/ 1619865 h 6857999"/>
              <a:gd name="connsiteX461" fmla="*/ 1483619 w 4724400"/>
              <a:gd name="connsiteY461" fmla="*/ 764662 h 6857999"/>
              <a:gd name="connsiteX462" fmla="*/ 1430481 w 4724400"/>
              <a:gd name="connsiteY462" fmla="*/ 630137 h 6857999"/>
              <a:gd name="connsiteX463" fmla="*/ 1442495 w 4724400"/>
              <a:gd name="connsiteY463" fmla="*/ 1626691 h 6857999"/>
              <a:gd name="connsiteX464" fmla="*/ 1441222 w 4724400"/>
              <a:gd name="connsiteY464" fmla="*/ 1619067 h 6857999"/>
              <a:gd name="connsiteX465" fmla="*/ 1414069 w 4724400"/>
              <a:gd name="connsiteY465" fmla="*/ 1004967 h 6857999"/>
              <a:gd name="connsiteX466" fmla="*/ 1420665 w 4724400"/>
              <a:gd name="connsiteY466" fmla="*/ 840369 h 6857999"/>
              <a:gd name="connsiteX467" fmla="*/ 1426829 w 4724400"/>
              <a:gd name="connsiteY467" fmla="*/ 790831 h 6857999"/>
              <a:gd name="connsiteX468" fmla="*/ 1430481 w 4724400"/>
              <a:gd name="connsiteY468" fmla="*/ 630137 h 6857999"/>
              <a:gd name="connsiteX469" fmla="*/ 4023796 w 4724400"/>
              <a:gd name="connsiteY469" fmla="*/ 623931 h 6857999"/>
              <a:gd name="connsiteX470" fmla="*/ 3945729 w 4724400"/>
              <a:gd name="connsiteY470" fmla="*/ 662344 h 6857999"/>
              <a:gd name="connsiteX471" fmla="*/ 3498947 w 4724400"/>
              <a:gd name="connsiteY471" fmla="*/ 818916 h 6857999"/>
              <a:gd name="connsiteX472" fmla="*/ 3031283 w 4724400"/>
              <a:gd name="connsiteY472" fmla="*/ 1111507 h 6857999"/>
              <a:gd name="connsiteX473" fmla="*/ 3203692 w 4724400"/>
              <a:gd name="connsiteY473" fmla="*/ 1035777 h 6857999"/>
              <a:gd name="connsiteX474" fmla="*/ 3218294 w 4724400"/>
              <a:gd name="connsiteY474" fmla="*/ 1027151 h 6857999"/>
              <a:gd name="connsiteX475" fmla="*/ 3636737 w 4724400"/>
              <a:gd name="connsiteY475" fmla="*/ 817377 h 6857999"/>
              <a:gd name="connsiteX476" fmla="*/ 4023796 w 4724400"/>
              <a:gd name="connsiteY476" fmla="*/ 623931 h 6857999"/>
              <a:gd name="connsiteX477" fmla="*/ 3311704 w 4724400"/>
              <a:gd name="connsiteY477" fmla="*/ 584486 h 6857999"/>
              <a:gd name="connsiteX478" fmla="*/ 3190778 w 4724400"/>
              <a:gd name="connsiteY478" fmla="*/ 772788 h 6857999"/>
              <a:gd name="connsiteX479" fmla="*/ 3007981 w 4724400"/>
              <a:gd name="connsiteY479" fmla="*/ 1070739 h 6857999"/>
              <a:gd name="connsiteX480" fmla="*/ 3267578 w 4724400"/>
              <a:gd name="connsiteY480" fmla="*/ 693281 h 6857999"/>
              <a:gd name="connsiteX481" fmla="*/ 2664888 w 4724400"/>
              <a:gd name="connsiteY481" fmla="*/ 518596 h 6857999"/>
              <a:gd name="connsiteX482" fmla="*/ 2411865 w 4724400"/>
              <a:gd name="connsiteY482" fmla="*/ 567273 h 6857999"/>
              <a:gd name="connsiteX483" fmla="*/ 1896643 w 4724400"/>
              <a:gd name="connsiteY483" fmla="*/ 809468 h 6857999"/>
              <a:gd name="connsiteX484" fmla="*/ 1899055 w 4724400"/>
              <a:gd name="connsiteY484" fmla="*/ 809848 h 6857999"/>
              <a:gd name="connsiteX485" fmla="*/ 2446633 w 4724400"/>
              <a:gd name="connsiteY485" fmla="*/ 596159 h 6857999"/>
              <a:gd name="connsiteX486" fmla="*/ 2796924 w 4724400"/>
              <a:gd name="connsiteY486" fmla="*/ 501747 h 6857999"/>
              <a:gd name="connsiteX487" fmla="*/ 2455237 w 4724400"/>
              <a:gd name="connsiteY487" fmla="*/ 622979 h 6857999"/>
              <a:gd name="connsiteX488" fmla="*/ 1949308 w 4724400"/>
              <a:gd name="connsiteY488" fmla="*/ 818889 h 6857999"/>
              <a:gd name="connsiteX489" fmla="*/ 1950634 w 4724400"/>
              <a:gd name="connsiteY489" fmla="*/ 818810 h 6857999"/>
              <a:gd name="connsiteX490" fmla="*/ 2796924 w 4724400"/>
              <a:gd name="connsiteY490" fmla="*/ 501747 h 6857999"/>
              <a:gd name="connsiteX491" fmla="*/ 3335099 w 4724400"/>
              <a:gd name="connsiteY491" fmla="*/ 488163 h 6857999"/>
              <a:gd name="connsiteX492" fmla="*/ 3151139 w 4724400"/>
              <a:gd name="connsiteY492" fmla="*/ 734118 h 6857999"/>
              <a:gd name="connsiteX493" fmla="*/ 3136980 w 4724400"/>
              <a:gd name="connsiteY493" fmla="*/ 753877 h 6857999"/>
              <a:gd name="connsiteX494" fmla="*/ 3062043 w 4724400"/>
              <a:gd name="connsiteY494" fmla="*/ 867004 h 6857999"/>
              <a:gd name="connsiteX495" fmla="*/ 2994594 w 4724400"/>
              <a:gd name="connsiteY495" fmla="*/ 1035452 h 6857999"/>
              <a:gd name="connsiteX496" fmla="*/ 3167517 w 4724400"/>
              <a:gd name="connsiteY496" fmla="*/ 757788 h 6857999"/>
              <a:gd name="connsiteX497" fmla="*/ 3335099 w 4724400"/>
              <a:gd name="connsiteY497" fmla="*/ 488163 h 6857999"/>
              <a:gd name="connsiteX498" fmla="*/ 2891507 w 4724400"/>
              <a:gd name="connsiteY498" fmla="*/ 485136 h 6857999"/>
              <a:gd name="connsiteX499" fmla="*/ 2047508 w 4724400"/>
              <a:gd name="connsiteY499" fmla="*/ 825701 h 6857999"/>
              <a:gd name="connsiteX500" fmla="*/ 2891507 w 4724400"/>
              <a:gd name="connsiteY500" fmla="*/ 485136 h 6857999"/>
              <a:gd name="connsiteX501" fmla="*/ 4418489 w 4724400"/>
              <a:gd name="connsiteY501" fmla="*/ 483936 h 6857999"/>
              <a:gd name="connsiteX502" fmla="*/ 4155290 w 4724400"/>
              <a:gd name="connsiteY502" fmla="*/ 661575 h 6857999"/>
              <a:gd name="connsiteX503" fmla="*/ 3571040 w 4724400"/>
              <a:gd name="connsiteY503" fmla="*/ 996875 h 6857999"/>
              <a:gd name="connsiteX504" fmla="*/ 3093710 w 4724400"/>
              <a:gd name="connsiteY504" fmla="*/ 1145020 h 6857999"/>
              <a:gd name="connsiteX505" fmla="*/ 3207527 w 4724400"/>
              <a:gd name="connsiteY505" fmla="*/ 1163586 h 6857999"/>
              <a:gd name="connsiteX506" fmla="*/ 3652751 w 4724400"/>
              <a:gd name="connsiteY506" fmla="*/ 990907 h 6857999"/>
              <a:gd name="connsiteX507" fmla="*/ 4180906 w 4724400"/>
              <a:gd name="connsiteY507" fmla="*/ 680145 h 6857999"/>
              <a:gd name="connsiteX508" fmla="*/ 4418489 w 4724400"/>
              <a:gd name="connsiteY508" fmla="*/ 483936 h 6857999"/>
              <a:gd name="connsiteX509" fmla="*/ 3316944 w 4724400"/>
              <a:gd name="connsiteY509" fmla="*/ 465669 h 6857999"/>
              <a:gd name="connsiteX510" fmla="*/ 2958819 w 4724400"/>
              <a:gd name="connsiteY510" fmla="*/ 1062158 h 6857999"/>
              <a:gd name="connsiteX511" fmla="*/ 3004132 w 4724400"/>
              <a:gd name="connsiteY511" fmla="*/ 921679 h 6857999"/>
              <a:gd name="connsiteX512" fmla="*/ 3037224 w 4724400"/>
              <a:gd name="connsiteY512" fmla="*/ 852631 h 6857999"/>
              <a:gd name="connsiteX513" fmla="*/ 3114637 w 4724400"/>
              <a:gd name="connsiteY513" fmla="*/ 736692 h 6857999"/>
              <a:gd name="connsiteX514" fmla="*/ 3128801 w 4724400"/>
              <a:gd name="connsiteY514" fmla="*/ 716935 h 6857999"/>
              <a:gd name="connsiteX515" fmla="*/ 3316944 w 4724400"/>
              <a:gd name="connsiteY515" fmla="*/ 465669 h 6857999"/>
              <a:gd name="connsiteX516" fmla="*/ 4448894 w 4724400"/>
              <a:gd name="connsiteY516" fmla="*/ 422768 h 6857999"/>
              <a:gd name="connsiteX517" fmla="*/ 4235585 w 4724400"/>
              <a:gd name="connsiteY517" fmla="*/ 528178 h 6857999"/>
              <a:gd name="connsiteX518" fmla="*/ 4213155 w 4724400"/>
              <a:gd name="connsiteY518" fmla="*/ 543149 h 6857999"/>
              <a:gd name="connsiteX519" fmla="*/ 3649218 w 4724400"/>
              <a:gd name="connsiteY519" fmla="*/ 842623 h 6857999"/>
              <a:gd name="connsiteX520" fmla="*/ 3232564 w 4724400"/>
              <a:gd name="connsiteY520" fmla="*/ 1051220 h 6857999"/>
              <a:gd name="connsiteX521" fmla="*/ 3217970 w 4724400"/>
              <a:gd name="connsiteY521" fmla="*/ 1059849 h 6857999"/>
              <a:gd name="connsiteX522" fmla="*/ 3116688 w 4724400"/>
              <a:gd name="connsiteY522" fmla="*/ 1113543 h 6857999"/>
              <a:gd name="connsiteX523" fmla="*/ 3559098 w 4724400"/>
              <a:gd name="connsiteY523" fmla="*/ 971858 h 6857999"/>
              <a:gd name="connsiteX524" fmla="*/ 4140004 w 4724400"/>
              <a:gd name="connsiteY524" fmla="*/ 638368 h 6857999"/>
              <a:gd name="connsiteX525" fmla="*/ 4451852 w 4724400"/>
              <a:gd name="connsiteY525" fmla="*/ 423380 h 6857999"/>
              <a:gd name="connsiteX526" fmla="*/ 4448894 w 4724400"/>
              <a:gd name="connsiteY526" fmla="*/ 422768 h 6857999"/>
              <a:gd name="connsiteX527" fmla="*/ 680568 w 4724400"/>
              <a:gd name="connsiteY527" fmla="*/ 416949 h 6857999"/>
              <a:gd name="connsiteX528" fmla="*/ 394452 w 4724400"/>
              <a:gd name="connsiteY528" fmla="*/ 694330 h 6857999"/>
              <a:gd name="connsiteX529" fmla="*/ 340402 w 4724400"/>
              <a:gd name="connsiteY529" fmla="*/ 759654 h 6857999"/>
              <a:gd name="connsiteX530" fmla="*/ 827699 w 4724400"/>
              <a:gd name="connsiteY530" fmla="*/ 416143 h 6857999"/>
              <a:gd name="connsiteX531" fmla="*/ 841524 w 4724400"/>
              <a:gd name="connsiteY531" fmla="*/ 534021 h 6857999"/>
              <a:gd name="connsiteX532" fmla="*/ 825554 w 4724400"/>
              <a:gd name="connsiteY532" fmla="*/ 672115 h 6857999"/>
              <a:gd name="connsiteX533" fmla="*/ 811499 w 4724400"/>
              <a:gd name="connsiteY533" fmla="*/ 769176 h 6857999"/>
              <a:gd name="connsiteX534" fmla="*/ 841586 w 4724400"/>
              <a:gd name="connsiteY534" fmla="*/ 1060039 h 6857999"/>
              <a:gd name="connsiteX535" fmla="*/ 942912 w 4724400"/>
              <a:gd name="connsiteY535" fmla="*/ 1511108 h 6857999"/>
              <a:gd name="connsiteX536" fmla="*/ 884057 w 4724400"/>
              <a:gd name="connsiteY536" fmla="*/ 521768 h 6857999"/>
              <a:gd name="connsiteX537" fmla="*/ 827699 w 4724400"/>
              <a:gd name="connsiteY537" fmla="*/ 416143 h 6857999"/>
              <a:gd name="connsiteX538" fmla="*/ 798883 w 4724400"/>
              <a:gd name="connsiteY538" fmla="*/ 414244 h 6857999"/>
              <a:gd name="connsiteX539" fmla="*/ 875825 w 4724400"/>
              <a:gd name="connsiteY539" fmla="*/ 1357811 h 6857999"/>
              <a:gd name="connsiteX540" fmla="*/ 814514 w 4724400"/>
              <a:gd name="connsiteY540" fmla="*/ 1064671 h 6857999"/>
              <a:gd name="connsiteX541" fmla="*/ 783698 w 4724400"/>
              <a:gd name="connsiteY541" fmla="*/ 766414 h 6857999"/>
              <a:gd name="connsiteX542" fmla="*/ 798129 w 4724400"/>
              <a:gd name="connsiteY542" fmla="*/ 666939 h 6857999"/>
              <a:gd name="connsiteX543" fmla="*/ 813894 w 4724400"/>
              <a:gd name="connsiteY543" fmla="*/ 533909 h 6857999"/>
              <a:gd name="connsiteX544" fmla="*/ 798883 w 4724400"/>
              <a:gd name="connsiteY544" fmla="*/ 414244 h 6857999"/>
              <a:gd name="connsiteX545" fmla="*/ 673202 w 4724400"/>
              <a:gd name="connsiteY545" fmla="*/ 388720 h 6857999"/>
              <a:gd name="connsiteX546" fmla="*/ 392779 w 4724400"/>
              <a:gd name="connsiteY546" fmla="*/ 596411 h 6857999"/>
              <a:gd name="connsiteX547" fmla="*/ 270088 w 4724400"/>
              <a:gd name="connsiteY547" fmla="*/ 790400 h 6857999"/>
              <a:gd name="connsiteX548" fmla="*/ 259285 w 4724400"/>
              <a:gd name="connsiteY548" fmla="*/ 812869 h 6857999"/>
              <a:gd name="connsiteX549" fmla="*/ 372890 w 4724400"/>
              <a:gd name="connsiteY549" fmla="*/ 676832 h 6857999"/>
              <a:gd name="connsiteX550" fmla="*/ 673202 w 4724400"/>
              <a:gd name="connsiteY550" fmla="*/ 388720 h 6857999"/>
              <a:gd name="connsiteX551" fmla="*/ 1628210 w 4724400"/>
              <a:gd name="connsiteY551" fmla="*/ 0 h 6857999"/>
              <a:gd name="connsiteX552" fmla="*/ 1748399 w 4724400"/>
              <a:gd name="connsiteY552" fmla="*/ 0 h 6857999"/>
              <a:gd name="connsiteX553" fmla="*/ 1783391 w 4724400"/>
              <a:gd name="connsiteY553" fmla="*/ 17650 h 6857999"/>
              <a:gd name="connsiteX554" fmla="*/ 2084193 w 4724400"/>
              <a:gd name="connsiteY554" fmla="*/ 69947 h 6857999"/>
              <a:gd name="connsiteX555" fmla="*/ 2744101 w 4724400"/>
              <a:gd name="connsiteY555" fmla="*/ 15192 h 6857999"/>
              <a:gd name="connsiteX556" fmla="*/ 2197414 w 4724400"/>
              <a:gd name="connsiteY556" fmla="*/ 41266 h 6857999"/>
              <a:gd name="connsiteX557" fmla="*/ 1914967 w 4724400"/>
              <a:gd name="connsiteY557" fmla="*/ 18583 h 6857999"/>
              <a:gd name="connsiteX558" fmla="*/ 1815559 w 4724400"/>
              <a:gd name="connsiteY558" fmla="*/ 0 h 6857999"/>
              <a:gd name="connsiteX559" fmla="*/ 2001666 w 4724400"/>
              <a:gd name="connsiteY559" fmla="*/ 0 h 6857999"/>
              <a:gd name="connsiteX560" fmla="*/ 2036517 w 4724400"/>
              <a:gd name="connsiteY560" fmla="*/ 4274 h 6857999"/>
              <a:gd name="connsiteX561" fmla="*/ 2199623 w 4724400"/>
              <a:gd name="connsiteY561" fmla="*/ 13232 h 6857999"/>
              <a:gd name="connsiteX562" fmla="*/ 2420103 w 4724400"/>
              <a:gd name="connsiteY562" fmla="*/ 12601 h 6857999"/>
              <a:gd name="connsiteX563" fmla="*/ 2621330 w 4724400"/>
              <a:gd name="connsiteY563" fmla="*/ 0 h 6857999"/>
              <a:gd name="connsiteX564" fmla="*/ 3076571 w 4724400"/>
              <a:gd name="connsiteY564" fmla="*/ 0 h 6857999"/>
              <a:gd name="connsiteX565" fmla="*/ 2924796 w 4724400"/>
              <a:gd name="connsiteY565" fmla="*/ 36772 h 6857999"/>
              <a:gd name="connsiteX566" fmla="*/ 1946203 w 4724400"/>
              <a:gd name="connsiteY566" fmla="*/ 131277 h 6857999"/>
              <a:gd name="connsiteX567" fmla="*/ 1707026 w 4724400"/>
              <a:gd name="connsiteY567" fmla="*/ 44983 h 6857999"/>
              <a:gd name="connsiteX568" fmla="*/ 1007398 w 4724400"/>
              <a:gd name="connsiteY568" fmla="*/ 0 h 6857999"/>
              <a:gd name="connsiteX569" fmla="*/ 1105902 w 4724400"/>
              <a:gd name="connsiteY569" fmla="*/ 0 h 6857999"/>
              <a:gd name="connsiteX570" fmla="*/ 1191939 w 4724400"/>
              <a:gd name="connsiteY570" fmla="*/ 117664 h 6857999"/>
              <a:gd name="connsiteX571" fmla="*/ 1780907 w 4724400"/>
              <a:gd name="connsiteY571" fmla="*/ 743734 h 6857999"/>
              <a:gd name="connsiteX572" fmla="*/ 1841857 w 4724400"/>
              <a:gd name="connsiteY572" fmla="*/ 795932 h 6857999"/>
              <a:gd name="connsiteX573" fmla="*/ 2317896 w 4724400"/>
              <a:gd name="connsiteY573" fmla="*/ 530713 h 6857999"/>
              <a:gd name="connsiteX574" fmla="*/ 3015228 w 4724400"/>
              <a:gd name="connsiteY574" fmla="*/ 399738 h 6857999"/>
              <a:gd name="connsiteX575" fmla="*/ 3000782 w 4724400"/>
              <a:gd name="connsiteY575" fmla="*/ 461219 h 6857999"/>
              <a:gd name="connsiteX576" fmla="*/ 1963190 w 4724400"/>
              <a:gd name="connsiteY576" fmla="*/ 895589 h 6857999"/>
              <a:gd name="connsiteX577" fmla="*/ 2552180 w 4724400"/>
              <a:gd name="connsiteY577" fmla="*/ 1298815 h 6857999"/>
              <a:gd name="connsiteX578" fmla="*/ 2904618 w 4724400"/>
              <a:gd name="connsiteY578" fmla="*/ 1146081 h 6857999"/>
              <a:gd name="connsiteX579" fmla="*/ 3428829 w 4724400"/>
              <a:gd name="connsiteY579" fmla="*/ 310883 h 6857999"/>
              <a:gd name="connsiteX580" fmla="*/ 3452135 w 4724400"/>
              <a:gd name="connsiteY580" fmla="*/ 318176 h 6857999"/>
              <a:gd name="connsiteX581" fmla="*/ 3169464 w 4724400"/>
              <a:gd name="connsiteY581" fmla="*/ 935661 h 6857999"/>
              <a:gd name="connsiteX582" fmla="*/ 3049395 w 4724400"/>
              <a:gd name="connsiteY582" fmla="*/ 1070245 h 6857999"/>
              <a:gd name="connsiteX583" fmla="*/ 3401235 w 4724400"/>
              <a:gd name="connsiteY583" fmla="*/ 815534 h 6857999"/>
              <a:gd name="connsiteX584" fmla="*/ 4236947 w 4724400"/>
              <a:gd name="connsiteY584" fmla="*/ 465665 h 6857999"/>
              <a:gd name="connsiteX585" fmla="*/ 4565962 w 4724400"/>
              <a:gd name="connsiteY585" fmla="*/ 350012 h 6857999"/>
              <a:gd name="connsiteX586" fmla="*/ 4557937 w 4724400"/>
              <a:gd name="connsiteY586" fmla="*/ 382666 h 6857999"/>
              <a:gd name="connsiteX587" fmla="*/ 3621049 w 4724400"/>
              <a:gd name="connsiteY587" fmla="*/ 1056676 h 6857999"/>
              <a:gd name="connsiteX588" fmla="*/ 3094000 w 4724400"/>
              <a:gd name="connsiteY588" fmla="*/ 1229477 h 6857999"/>
              <a:gd name="connsiteX589" fmla="*/ 2813197 w 4724400"/>
              <a:gd name="connsiteY589" fmla="*/ 1263181 h 6857999"/>
              <a:gd name="connsiteX590" fmla="*/ 2615776 w 4724400"/>
              <a:gd name="connsiteY590" fmla="*/ 1334114 h 6857999"/>
              <a:gd name="connsiteX591" fmla="*/ 3364982 w 4724400"/>
              <a:gd name="connsiteY591" fmla="*/ 1687356 h 6857999"/>
              <a:gd name="connsiteX592" fmla="*/ 3371663 w 4724400"/>
              <a:gd name="connsiteY592" fmla="*/ 1683743 h 6857999"/>
              <a:gd name="connsiteX593" fmla="*/ 3883310 w 4724400"/>
              <a:gd name="connsiteY593" fmla="*/ 1443899 h 6857999"/>
              <a:gd name="connsiteX594" fmla="*/ 3892746 w 4724400"/>
              <a:gd name="connsiteY594" fmla="*/ 1429225 h 6857999"/>
              <a:gd name="connsiteX595" fmla="*/ 4699980 w 4724400"/>
              <a:gd name="connsiteY595" fmla="*/ 789523 h 6857999"/>
              <a:gd name="connsiteX596" fmla="*/ 4724400 w 4724400"/>
              <a:gd name="connsiteY596" fmla="*/ 769876 h 6857999"/>
              <a:gd name="connsiteX597" fmla="*/ 4724400 w 4724400"/>
              <a:gd name="connsiteY597" fmla="*/ 802845 h 6857999"/>
              <a:gd name="connsiteX598" fmla="*/ 4705958 w 4724400"/>
              <a:gd name="connsiteY598" fmla="*/ 821317 h 6857999"/>
              <a:gd name="connsiteX599" fmla="*/ 4649798 w 4724400"/>
              <a:gd name="connsiteY599" fmla="*/ 877374 h 6857999"/>
              <a:gd name="connsiteX600" fmla="*/ 4005326 w 4724400"/>
              <a:gd name="connsiteY600" fmla="*/ 1344259 h 6857999"/>
              <a:gd name="connsiteX601" fmla="*/ 4199378 w 4724400"/>
              <a:gd name="connsiteY601" fmla="*/ 1215889 h 6857999"/>
              <a:gd name="connsiteX602" fmla="*/ 4239600 w 4724400"/>
              <a:gd name="connsiteY602" fmla="*/ 1192361 h 6857999"/>
              <a:gd name="connsiteX603" fmla="*/ 4677037 w 4724400"/>
              <a:gd name="connsiteY603" fmla="*/ 858646 h 6857999"/>
              <a:gd name="connsiteX604" fmla="*/ 4724400 w 4724400"/>
              <a:gd name="connsiteY604" fmla="*/ 810414 h 6857999"/>
              <a:gd name="connsiteX605" fmla="*/ 4724400 w 4724400"/>
              <a:gd name="connsiteY605" fmla="*/ 916439 h 6857999"/>
              <a:gd name="connsiteX606" fmla="*/ 4683030 w 4724400"/>
              <a:gd name="connsiteY606" fmla="*/ 982925 h 6857999"/>
              <a:gd name="connsiteX607" fmla="*/ 3921884 w 4724400"/>
              <a:gd name="connsiteY607" fmla="*/ 1469889 h 6857999"/>
              <a:gd name="connsiteX608" fmla="*/ 3456136 w 4724400"/>
              <a:gd name="connsiteY608" fmla="*/ 1721439 h 6857999"/>
              <a:gd name="connsiteX609" fmla="*/ 3624313 w 4724400"/>
              <a:gd name="connsiteY609" fmla="*/ 1780406 h 6857999"/>
              <a:gd name="connsiteX610" fmla="*/ 4303638 w 4724400"/>
              <a:gd name="connsiteY610" fmla="*/ 1944400 h 6857999"/>
              <a:gd name="connsiteX611" fmla="*/ 4315566 w 4724400"/>
              <a:gd name="connsiteY611" fmla="*/ 1931422 h 6857999"/>
              <a:gd name="connsiteX612" fmla="*/ 4664388 w 4724400"/>
              <a:gd name="connsiteY612" fmla="*/ 1574357 h 6857999"/>
              <a:gd name="connsiteX613" fmla="*/ 4724400 w 4724400"/>
              <a:gd name="connsiteY613" fmla="*/ 1537429 h 6857999"/>
              <a:gd name="connsiteX614" fmla="*/ 4724400 w 4724400"/>
              <a:gd name="connsiteY614" fmla="*/ 1589108 h 6857999"/>
              <a:gd name="connsiteX615" fmla="*/ 4644505 w 4724400"/>
              <a:gd name="connsiteY615" fmla="*/ 1640352 h 6857999"/>
              <a:gd name="connsiteX616" fmla="*/ 4381603 w 4724400"/>
              <a:gd name="connsiteY616" fmla="*/ 1900149 h 6857999"/>
              <a:gd name="connsiteX617" fmla="*/ 4478726 w 4724400"/>
              <a:gd name="connsiteY617" fmla="*/ 1822808 h 6857999"/>
              <a:gd name="connsiteX618" fmla="*/ 4588263 w 4724400"/>
              <a:gd name="connsiteY618" fmla="*/ 1735914 h 6857999"/>
              <a:gd name="connsiteX619" fmla="*/ 4683216 w 4724400"/>
              <a:gd name="connsiteY619" fmla="*/ 1678902 h 6857999"/>
              <a:gd name="connsiteX620" fmla="*/ 4724400 w 4724400"/>
              <a:gd name="connsiteY620" fmla="*/ 1655121 h 6857999"/>
              <a:gd name="connsiteX621" fmla="*/ 4724400 w 4724400"/>
              <a:gd name="connsiteY621" fmla="*/ 1686869 h 6857999"/>
              <a:gd name="connsiteX622" fmla="*/ 4696172 w 4724400"/>
              <a:gd name="connsiteY622" fmla="*/ 1703058 h 6857999"/>
              <a:gd name="connsiteX623" fmla="*/ 4602997 w 4724400"/>
              <a:gd name="connsiteY623" fmla="*/ 1758893 h 6857999"/>
              <a:gd name="connsiteX624" fmla="*/ 4496021 w 4724400"/>
              <a:gd name="connsiteY624" fmla="*/ 1844299 h 6857999"/>
              <a:gd name="connsiteX625" fmla="*/ 4419004 w 4724400"/>
              <a:gd name="connsiteY625" fmla="*/ 1907617 h 6857999"/>
              <a:gd name="connsiteX626" fmla="*/ 4685975 w 4724400"/>
              <a:gd name="connsiteY626" fmla="*/ 1786372 h 6857999"/>
              <a:gd name="connsiteX627" fmla="*/ 4724400 w 4724400"/>
              <a:gd name="connsiteY627" fmla="*/ 1759693 h 6857999"/>
              <a:gd name="connsiteX628" fmla="*/ 4724400 w 4724400"/>
              <a:gd name="connsiteY628" fmla="*/ 1809459 h 6857999"/>
              <a:gd name="connsiteX629" fmla="*/ 4653762 w 4724400"/>
              <a:gd name="connsiteY629" fmla="*/ 1857561 h 6857999"/>
              <a:gd name="connsiteX630" fmla="*/ 4428349 w 4724400"/>
              <a:gd name="connsiteY630" fmla="*/ 1963079 h 6857999"/>
              <a:gd name="connsiteX631" fmla="*/ 4724400 w 4724400"/>
              <a:gd name="connsiteY631" fmla="*/ 1990579 h 6857999"/>
              <a:gd name="connsiteX632" fmla="*/ 4724400 w 4724400"/>
              <a:gd name="connsiteY632" fmla="*/ 2065582 h 6857999"/>
              <a:gd name="connsiteX633" fmla="*/ 4686318 w 4724400"/>
              <a:gd name="connsiteY633" fmla="*/ 2063926 h 6857999"/>
              <a:gd name="connsiteX634" fmla="*/ 4724400 w 4724400"/>
              <a:gd name="connsiteY634" fmla="*/ 2085104 h 6857999"/>
              <a:gd name="connsiteX635" fmla="*/ 4724400 w 4724400"/>
              <a:gd name="connsiteY635" fmla="*/ 2178471 h 6857999"/>
              <a:gd name="connsiteX636" fmla="*/ 4617755 w 4724400"/>
              <a:gd name="connsiteY636" fmla="*/ 2122457 h 6857999"/>
              <a:gd name="connsiteX637" fmla="*/ 4724400 w 4724400"/>
              <a:gd name="connsiteY637" fmla="*/ 2196158 h 6857999"/>
              <a:gd name="connsiteX638" fmla="*/ 4724400 w 4724400"/>
              <a:gd name="connsiteY638" fmla="*/ 2230374 h 6857999"/>
              <a:gd name="connsiteX639" fmla="*/ 4573637 w 4724400"/>
              <a:gd name="connsiteY639" fmla="*/ 2126309 h 6857999"/>
              <a:gd name="connsiteX640" fmla="*/ 4706850 w 4724400"/>
              <a:gd name="connsiteY640" fmla="*/ 2262541 h 6857999"/>
              <a:gd name="connsiteX641" fmla="*/ 4724400 w 4724400"/>
              <a:gd name="connsiteY641" fmla="*/ 2275857 h 6857999"/>
              <a:gd name="connsiteX642" fmla="*/ 4724400 w 4724400"/>
              <a:gd name="connsiteY642" fmla="*/ 2377131 h 6857999"/>
              <a:gd name="connsiteX643" fmla="*/ 4688201 w 4724400"/>
              <a:gd name="connsiteY643" fmla="*/ 2349925 h 6857999"/>
              <a:gd name="connsiteX644" fmla="*/ 4462564 w 4724400"/>
              <a:gd name="connsiteY644" fmla="*/ 2041945 h 6857999"/>
              <a:gd name="connsiteX645" fmla="*/ 4094167 w 4724400"/>
              <a:gd name="connsiteY645" fmla="*/ 1984479 h 6857999"/>
              <a:gd name="connsiteX646" fmla="*/ 4520397 w 4724400"/>
              <a:gd name="connsiteY646" fmla="*/ 3153822 h 6857999"/>
              <a:gd name="connsiteX647" fmla="*/ 4458958 w 4724400"/>
              <a:gd name="connsiteY647" fmla="*/ 3203134 h 6857999"/>
              <a:gd name="connsiteX648" fmla="*/ 3972830 w 4724400"/>
              <a:gd name="connsiteY648" fmla="*/ 1973028 h 6857999"/>
              <a:gd name="connsiteX649" fmla="*/ 3979154 w 4724400"/>
              <a:gd name="connsiteY649" fmla="*/ 1959605 h 6857999"/>
              <a:gd name="connsiteX650" fmla="*/ 3583051 w 4724400"/>
              <a:gd name="connsiteY650" fmla="*/ 1850495 h 6857999"/>
              <a:gd name="connsiteX651" fmla="*/ 2922360 w 4724400"/>
              <a:gd name="connsiteY651" fmla="*/ 1586232 h 6857999"/>
              <a:gd name="connsiteX652" fmla="*/ 3033099 w 4724400"/>
              <a:gd name="connsiteY652" fmla="*/ 1913175 h 6857999"/>
              <a:gd name="connsiteX653" fmla="*/ 3040214 w 4724400"/>
              <a:gd name="connsiteY653" fmla="*/ 1920694 h 6857999"/>
              <a:gd name="connsiteX654" fmla="*/ 3051308 w 4724400"/>
              <a:gd name="connsiteY654" fmla="*/ 1911226 h 6857999"/>
              <a:gd name="connsiteX655" fmla="*/ 3791335 w 4724400"/>
              <a:gd name="connsiteY655" fmla="*/ 2442781 h 6857999"/>
              <a:gd name="connsiteX656" fmla="*/ 3744063 w 4724400"/>
              <a:gd name="connsiteY656" fmla="*/ 2510325 h 6857999"/>
              <a:gd name="connsiteX657" fmla="*/ 3103695 w 4724400"/>
              <a:gd name="connsiteY657" fmla="*/ 2105302 h 6857999"/>
              <a:gd name="connsiteX658" fmla="*/ 2968137 w 4724400"/>
              <a:gd name="connsiteY658" fmla="*/ 2805672 h 6857999"/>
              <a:gd name="connsiteX659" fmla="*/ 2739231 w 4724400"/>
              <a:gd name="connsiteY659" fmla="*/ 3151701 h 6857999"/>
              <a:gd name="connsiteX660" fmla="*/ 2728882 w 4724400"/>
              <a:gd name="connsiteY660" fmla="*/ 3135084 h 6857999"/>
              <a:gd name="connsiteX661" fmla="*/ 2914282 w 4724400"/>
              <a:gd name="connsiteY661" fmla="*/ 2155807 h 6857999"/>
              <a:gd name="connsiteX662" fmla="*/ 2971660 w 4724400"/>
              <a:gd name="connsiteY662" fmla="*/ 1962486 h 6857999"/>
              <a:gd name="connsiteX663" fmla="*/ 2971809 w 4724400"/>
              <a:gd name="connsiteY663" fmla="*/ 1960615 h 6857999"/>
              <a:gd name="connsiteX664" fmla="*/ 2972315 w 4724400"/>
              <a:gd name="connsiteY664" fmla="*/ 1951821 h 6857999"/>
              <a:gd name="connsiteX665" fmla="*/ 2846641 w 4724400"/>
              <a:gd name="connsiteY665" fmla="*/ 1556749 h 6857999"/>
              <a:gd name="connsiteX666" fmla="*/ 2847461 w 4724400"/>
              <a:gd name="connsiteY666" fmla="*/ 1548729 h 6857999"/>
              <a:gd name="connsiteX667" fmla="*/ 2058558 w 4724400"/>
              <a:gd name="connsiteY667" fmla="*/ 1071804 h 6857999"/>
              <a:gd name="connsiteX668" fmla="*/ 2291089 w 4724400"/>
              <a:gd name="connsiteY668" fmla="*/ 1585512 h 6857999"/>
              <a:gd name="connsiteX669" fmla="*/ 2473792 w 4724400"/>
              <a:gd name="connsiteY669" fmla="*/ 2432858 h 6857999"/>
              <a:gd name="connsiteX670" fmla="*/ 2420124 w 4724400"/>
              <a:gd name="connsiteY670" fmla="*/ 2495762 h 6857999"/>
              <a:gd name="connsiteX671" fmla="*/ 2119846 w 4724400"/>
              <a:gd name="connsiteY671" fmla="*/ 1872898 h 6857999"/>
              <a:gd name="connsiteX672" fmla="*/ 1995210 w 4724400"/>
              <a:gd name="connsiteY672" fmla="*/ 1288346 h 6857999"/>
              <a:gd name="connsiteX673" fmla="*/ 1850975 w 4724400"/>
              <a:gd name="connsiteY673" fmla="*/ 1540820 h 6857999"/>
              <a:gd name="connsiteX674" fmla="*/ 1723490 w 4724400"/>
              <a:gd name="connsiteY674" fmla="*/ 1688355 h 6857999"/>
              <a:gd name="connsiteX675" fmla="*/ 1710157 w 4724400"/>
              <a:gd name="connsiteY675" fmla="*/ 1683354 h 6857999"/>
              <a:gd name="connsiteX676" fmla="*/ 1807265 w 4724400"/>
              <a:gd name="connsiteY676" fmla="*/ 1336896 h 6857999"/>
              <a:gd name="connsiteX677" fmla="*/ 2011049 w 4724400"/>
              <a:gd name="connsiteY677" fmla="*/ 1173376 h 6857999"/>
              <a:gd name="connsiteX678" fmla="*/ 2014681 w 4724400"/>
              <a:gd name="connsiteY678" fmla="*/ 1167830 h 6857999"/>
              <a:gd name="connsiteX679" fmla="*/ 1971037 w 4724400"/>
              <a:gd name="connsiteY679" fmla="*/ 1015438 h 6857999"/>
              <a:gd name="connsiteX680" fmla="*/ 1971858 w 4724400"/>
              <a:gd name="connsiteY680" fmla="*/ 1007420 h 6857999"/>
              <a:gd name="connsiteX681" fmla="*/ 1729505 w 4724400"/>
              <a:gd name="connsiteY681" fmla="*/ 808882 h 6857999"/>
              <a:gd name="connsiteX682" fmla="*/ 1506007 w 4724400"/>
              <a:gd name="connsiteY682" fmla="*/ 597733 h 6857999"/>
              <a:gd name="connsiteX683" fmla="*/ 1499912 w 4724400"/>
              <a:gd name="connsiteY683" fmla="*/ 1795211 h 6857999"/>
              <a:gd name="connsiteX684" fmla="*/ 1444926 w 4724400"/>
              <a:gd name="connsiteY684" fmla="*/ 1841464 h 6857999"/>
              <a:gd name="connsiteX685" fmla="*/ 1425791 w 4724400"/>
              <a:gd name="connsiteY685" fmla="*/ 572788 h 6857999"/>
              <a:gd name="connsiteX686" fmla="*/ 1435390 w 4724400"/>
              <a:gd name="connsiteY686" fmla="*/ 560750 h 6857999"/>
              <a:gd name="connsiteX687" fmla="*/ 1451502 w 4724400"/>
              <a:gd name="connsiteY687" fmla="*/ 542471 h 6857999"/>
              <a:gd name="connsiteX688" fmla="*/ 1194128 w 4724400"/>
              <a:gd name="connsiteY688" fmla="*/ 250903 h 6857999"/>
              <a:gd name="connsiteX689" fmla="*/ 890158 w 4724400"/>
              <a:gd name="connsiteY689" fmla="*/ 0 h 6857999"/>
              <a:gd name="connsiteX690" fmla="*/ 937892 w 4724400"/>
              <a:gd name="connsiteY690" fmla="*/ 0 h 6857999"/>
              <a:gd name="connsiteX691" fmla="*/ 924483 w 4724400"/>
              <a:gd name="connsiteY691" fmla="*/ 30495 h 6857999"/>
              <a:gd name="connsiteX692" fmla="*/ 872288 w 4724400"/>
              <a:gd name="connsiteY692" fmla="*/ 306259 h 6857999"/>
              <a:gd name="connsiteX693" fmla="*/ 1006247 w 4724400"/>
              <a:gd name="connsiteY693" fmla="*/ 727373 h 6857999"/>
              <a:gd name="connsiteX694" fmla="*/ 986481 w 4724400"/>
              <a:gd name="connsiteY694" fmla="*/ 1611960 h 6857999"/>
              <a:gd name="connsiteX695" fmla="*/ 928400 w 4724400"/>
              <a:gd name="connsiteY695" fmla="*/ 1663986 h 6857999"/>
              <a:gd name="connsiteX696" fmla="*/ 771281 w 4724400"/>
              <a:gd name="connsiteY696" fmla="*/ 368438 h 6857999"/>
              <a:gd name="connsiteX697" fmla="*/ 200540 w 4724400"/>
              <a:gd name="connsiteY697" fmla="*/ 942511 h 6857999"/>
              <a:gd name="connsiteX698" fmla="*/ 170253 w 4724400"/>
              <a:gd name="connsiteY698" fmla="*/ 942567 h 6857999"/>
              <a:gd name="connsiteX699" fmla="*/ 442049 w 4724400"/>
              <a:gd name="connsiteY699" fmla="*/ 489150 h 6857999"/>
              <a:gd name="connsiteX700" fmla="*/ 788582 w 4724400"/>
              <a:gd name="connsiteY700" fmla="*/ 301724 h 6857999"/>
              <a:gd name="connsiteX701" fmla="*/ 788312 w 4724400"/>
              <a:gd name="connsiteY701" fmla="*/ 276498 h 6857999"/>
              <a:gd name="connsiteX702" fmla="*/ 847625 w 4724400"/>
              <a:gd name="connsiteY702" fmla="*/ 89075 h 6857999"/>
              <a:gd name="connsiteX703" fmla="*/ 29788 w 4724400"/>
              <a:gd name="connsiteY703" fmla="*/ 0 h 6857999"/>
              <a:gd name="connsiteX704" fmla="*/ 93321 w 4724400"/>
              <a:gd name="connsiteY704" fmla="*/ 0 h 6857999"/>
              <a:gd name="connsiteX705" fmla="*/ 79142 w 4724400"/>
              <a:gd name="connsiteY705" fmla="*/ 68966 h 6857999"/>
              <a:gd name="connsiteX706" fmla="*/ 21253 w 4724400"/>
              <a:gd name="connsiteY706" fmla="*/ 535687 h 6857999"/>
              <a:gd name="connsiteX707" fmla="*/ 61909 w 4724400"/>
              <a:gd name="connsiteY707" fmla="*/ 380358 h 6857999"/>
              <a:gd name="connsiteX708" fmla="*/ 118339 w 4724400"/>
              <a:gd name="connsiteY708" fmla="*/ 184712 h 6857999"/>
              <a:gd name="connsiteX709" fmla="*/ 154192 w 4724400"/>
              <a:gd name="connsiteY709" fmla="*/ 87864 h 6857999"/>
              <a:gd name="connsiteX710" fmla="*/ 186604 w 4724400"/>
              <a:gd name="connsiteY710" fmla="*/ 0 h 6857999"/>
              <a:gd name="connsiteX711" fmla="*/ 216386 w 4724400"/>
              <a:gd name="connsiteY711" fmla="*/ 0 h 6857999"/>
              <a:gd name="connsiteX712" fmla="*/ 180314 w 4724400"/>
              <a:gd name="connsiteY712" fmla="*/ 97640 h 6857999"/>
              <a:gd name="connsiteX713" fmla="*/ 144924 w 4724400"/>
              <a:gd name="connsiteY713" fmla="*/ 193392 h 6857999"/>
              <a:gd name="connsiteX714" fmla="*/ 89413 w 4724400"/>
              <a:gd name="connsiteY714" fmla="*/ 386853 h 6857999"/>
              <a:gd name="connsiteX715" fmla="*/ 49686 w 4724400"/>
              <a:gd name="connsiteY715" fmla="*/ 539999 h 6857999"/>
              <a:gd name="connsiteX716" fmla="*/ 236604 w 4724400"/>
              <a:gd name="connsiteY716" fmla="*/ 152292 h 6857999"/>
              <a:gd name="connsiteX717" fmla="*/ 289375 w 4724400"/>
              <a:gd name="connsiteY717" fmla="*/ 0 h 6857999"/>
              <a:gd name="connsiteX718" fmla="*/ 369729 w 4724400"/>
              <a:gd name="connsiteY718" fmla="*/ 0 h 6857999"/>
              <a:gd name="connsiteX719" fmla="*/ 354160 w 4724400"/>
              <a:gd name="connsiteY719" fmla="*/ 65656 h 6857999"/>
              <a:gd name="connsiteX720" fmla="*/ 21325 w 4724400"/>
              <a:gd name="connsiteY720" fmla="*/ 763628 h 6857999"/>
              <a:gd name="connsiteX721" fmla="*/ 6426 w 4724400"/>
              <a:gd name="connsiteY721" fmla="*/ 785104 h 6857999"/>
              <a:gd name="connsiteX722" fmla="*/ 0 w 4724400"/>
              <a:gd name="connsiteY722" fmla="*/ 789215 h 6857999"/>
              <a:gd name="connsiteX723" fmla="*/ 0 w 4724400"/>
              <a:gd name="connsiteY723" fmla="*/ 163142 h 6857999"/>
              <a:gd name="connsiteX724" fmla="*/ 20220 w 4724400"/>
              <a:gd name="connsiteY724" fmla="*/ 3741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Lst>
            <a:rect l="l" t="t" r="r" b="b"/>
            <a:pathLst>
              <a:path w="4724400" h="6857999">
                <a:moveTo>
                  <a:pt x="0" y="6805948"/>
                </a:moveTo>
                <a:lnTo>
                  <a:pt x="15600" y="6813099"/>
                </a:lnTo>
                <a:cubicBezTo>
                  <a:pt x="48179" y="6826367"/>
                  <a:pt x="82589" y="6838841"/>
                  <a:pt x="117632" y="6850060"/>
                </a:cubicBezTo>
                <a:lnTo>
                  <a:pt x="146175" y="6857998"/>
                </a:lnTo>
                <a:lnTo>
                  <a:pt x="54597" y="6857998"/>
                </a:lnTo>
                <a:lnTo>
                  <a:pt x="0" y="6831490"/>
                </a:lnTo>
                <a:close/>
                <a:moveTo>
                  <a:pt x="0" y="6736157"/>
                </a:moveTo>
                <a:lnTo>
                  <a:pt x="114811" y="6784122"/>
                </a:lnTo>
                <a:lnTo>
                  <a:pt x="138159" y="6793465"/>
                </a:lnTo>
                <a:cubicBezTo>
                  <a:pt x="184756" y="6812785"/>
                  <a:pt x="226800" y="6829482"/>
                  <a:pt x="270310" y="6840638"/>
                </a:cubicBezTo>
                <a:lnTo>
                  <a:pt x="358932" y="6857999"/>
                </a:lnTo>
                <a:lnTo>
                  <a:pt x="228496" y="6857999"/>
                </a:lnTo>
                <a:lnTo>
                  <a:pt x="126481" y="6821149"/>
                </a:lnTo>
                <a:lnTo>
                  <a:pt x="103134" y="6811799"/>
                </a:lnTo>
                <a:lnTo>
                  <a:pt x="0" y="6767913"/>
                </a:lnTo>
                <a:close/>
                <a:moveTo>
                  <a:pt x="2460543" y="6515312"/>
                </a:moveTo>
                <a:lnTo>
                  <a:pt x="2286201" y="6525103"/>
                </a:lnTo>
                <a:cubicBezTo>
                  <a:pt x="2228694" y="6528458"/>
                  <a:pt x="2169369" y="6531530"/>
                  <a:pt x="2110427" y="6532104"/>
                </a:cubicBezTo>
                <a:cubicBezTo>
                  <a:pt x="2058946" y="6532538"/>
                  <a:pt x="2007242" y="6530381"/>
                  <a:pt x="1956742" y="6528403"/>
                </a:cubicBezTo>
                <a:cubicBezTo>
                  <a:pt x="1815643" y="6523421"/>
                  <a:pt x="1669606" y="6518329"/>
                  <a:pt x="1534307" y="6560369"/>
                </a:cubicBezTo>
                <a:cubicBezTo>
                  <a:pt x="1506964" y="6568983"/>
                  <a:pt x="1480544" y="6579668"/>
                  <a:pt x="1454538" y="6591702"/>
                </a:cubicBezTo>
                <a:cubicBezTo>
                  <a:pt x="1508795" y="6597451"/>
                  <a:pt x="1564033" y="6600803"/>
                  <a:pt x="1619950" y="6599765"/>
                </a:cubicBezTo>
                <a:cubicBezTo>
                  <a:pt x="1760796" y="6598297"/>
                  <a:pt x="1904212" y="6576077"/>
                  <a:pt x="2044875" y="6563693"/>
                </a:cubicBezTo>
                <a:cubicBezTo>
                  <a:pt x="2158459" y="6554204"/>
                  <a:pt x="2431086" y="6537707"/>
                  <a:pt x="2460543" y="6515312"/>
                </a:cubicBezTo>
                <a:close/>
                <a:moveTo>
                  <a:pt x="1883620" y="6459370"/>
                </a:moveTo>
                <a:cubicBezTo>
                  <a:pt x="1757800" y="6463303"/>
                  <a:pt x="1630678" y="6481291"/>
                  <a:pt x="1532156" y="6529929"/>
                </a:cubicBezTo>
                <a:cubicBezTo>
                  <a:pt x="1670483" y="6488352"/>
                  <a:pt x="1816519" y="6493450"/>
                  <a:pt x="1958230" y="6498517"/>
                </a:cubicBezTo>
                <a:cubicBezTo>
                  <a:pt x="2008720" y="6500495"/>
                  <a:pt x="2060523" y="6502029"/>
                  <a:pt x="2110707" y="6502035"/>
                </a:cubicBezTo>
                <a:cubicBezTo>
                  <a:pt x="2168940" y="6501999"/>
                  <a:pt x="2227759" y="6498204"/>
                  <a:pt x="2285171" y="6495471"/>
                </a:cubicBezTo>
                <a:lnTo>
                  <a:pt x="2385179" y="6489665"/>
                </a:lnTo>
                <a:cubicBezTo>
                  <a:pt x="2348158" y="6484629"/>
                  <a:pt x="2296424" y="6478620"/>
                  <a:pt x="2227262" y="6473140"/>
                </a:cubicBezTo>
                <a:cubicBezTo>
                  <a:pt x="2133953" y="6465560"/>
                  <a:pt x="2009438" y="6455438"/>
                  <a:pt x="1883620" y="6459370"/>
                </a:cubicBezTo>
                <a:close/>
                <a:moveTo>
                  <a:pt x="1611255" y="5884754"/>
                </a:moveTo>
                <a:cubicBezTo>
                  <a:pt x="1475034" y="6070158"/>
                  <a:pt x="1320332" y="6315508"/>
                  <a:pt x="1357588" y="6496752"/>
                </a:cubicBezTo>
                <a:cubicBezTo>
                  <a:pt x="1404118" y="6270055"/>
                  <a:pt x="1507631" y="6063621"/>
                  <a:pt x="1611255" y="5884754"/>
                </a:cubicBezTo>
                <a:close/>
                <a:moveTo>
                  <a:pt x="1646205" y="5883072"/>
                </a:moveTo>
                <a:cubicBezTo>
                  <a:pt x="1542170" y="6060592"/>
                  <a:pt x="1436044" y="6267900"/>
                  <a:pt x="1387600" y="6494950"/>
                </a:cubicBezTo>
                <a:cubicBezTo>
                  <a:pt x="1504199" y="6300136"/>
                  <a:pt x="1601945" y="6103069"/>
                  <a:pt x="1646205" y="5883072"/>
                </a:cubicBezTo>
                <a:close/>
                <a:moveTo>
                  <a:pt x="0" y="5845526"/>
                </a:moveTo>
                <a:lnTo>
                  <a:pt x="23370" y="5869422"/>
                </a:lnTo>
                <a:cubicBezTo>
                  <a:pt x="131924" y="5985784"/>
                  <a:pt x="231640" y="6107018"/>
                  <a:pt x="321428" y="6212316"/>
                </a:cubicBezTo>
                <a:cubicBezTo>
                  <a:pt x="452682" y="6366340"/>
                  <a:pt x="578409" y="6507973"/>
                  <a:pt x="626000" y="6710671"/>
                </a:cubicBezTo>
                <a:cubicBezTo>
                  <a:pt x="638757" y="6764837"/>
                  <a:pt x="647619" y="6810078"/>
                  <a:pt x="661825" y="6854298"/>
                </a:cubicBezTo>
                <a:lnTo>
                  <a:pt x="663298" y="6857998"/>
                </a:lnTo>
                <a:lnTo>
                  <a:pt x="431765" y="6857998"/>
                </a:lnTo>
                <a:lnTo>
                  <a:pt x="293576" y="6816656"/>
                </a:lnTo>
                <a:cubicBezTo>
                  <a:pt x="240014" y="6798833"/>
                  <a:pt x="187020" y="6779815"/>
                  <a:pt x="134480" y="6760867"/>
                </a:cubicBezTo>
                <a:lnTo>
                  <a:pt x="0" y="6714215"/>
                </a:lnTo>
                <a:lnTo>
                  <a:pt x="0" y="6683873"/>
                </a:lnTo>
                <a:lnTo>
                  <a:pt x="143737" y="6732821"/>
                </a:lnTo>
                <a:cubicBezTo>
                  <a:pt x="255889" y="6773078"/>
                  <a:pt x="371066" y="6813801"/>
                  <a:pt x="488162" y="6842006"/>
                </a:cubicBezTo>
                <a:cubicBezTo>
                  <a:pt x="358293" y="6763794"/>
                  <a:pt x="187560" y="6705586"/>
                  <a:pt x="44855" y="6674734"/>
                </a:cubicBezTo>
                <a:lnTo>
                  <a:pt x="0" y="6668575"/>
                </a:lnTo>
                <a:lnTo>
                  <a:pt x="0" y="6628217"/>
                </a:lnTo>
                <a:lnTo>
                  <a:pt x="144942" y="6657611"/>
                </a:lnTo>
                <a:cubicBezTo>
                  <a:pt x="201726" y="6672044"/>
                  <a:pt x="257694" y="6689595"/>
                  <a:pt x="312446" y="6711283"/>
                </a:cubicBezTo>
                <a:cubicBezTo>
                  <a:pt x="343371" y="6723712"/>
                  <a:pt x="523593" y="6837187"/>
                  <a:pt x="477357" y="6799347"/>
                </a:cubicBezTo>
                <a:cubicBezTo>
                  <a:pt x="362978" y="6704934"/>
                  <a:pt x="237571" y="6617800"/>
                  <a:pt x="134228" y="6503934"/>
                </a:cubicBezTo>
                <a:lnTo>
                  <a:pt x="0" y="6334256"/>
                </a:lnTo>
                <a:lnTo>
                  <a:pt x="0" y="6221686"/>
                </a:lnTo>
                <a:lnTo>
                  <a:pt x="113296" y="6402069"/>
                </a:lnTo>
                <a:cubicBezTo>
                  <a:pt x="227569" y="6561808"/>
                  <a:pt x="381603" y="6676399"/>
                  <a:pt x="523262" y="6807025"/>
                </a:cubicBezTo>
                <a:cubicBezTo>
                  <a:pt x="495103" y="6748256"/>
                  <a:pt x="449573" y="6697712"/>
                  <a:pt x="404364" y="6649139"/>
                </a:cubicBezTo>
                <a:lnTo>
                  <a:pt x="392074" y="6636358"/>
                </a:lnTo>
                <a:cubicBezTo>
                  <a:pt x="280930" y="6516822"/>
                  <a:pt x="177660" y="6386311"/>
                  <a:pt x="77450" y="6260110"/>
                </a:cubicBezTo>
                <a:lnTo>
                  <a:pt x="0" y="6163634"/>
                </a:lnTo>
                <a:lnTo>
                  <a:pt x="0" y="6117703"/>
                </a:lnTo>
                <a:lnTo>
                  <a:pt x="99669" y="6240461"/>
                </a:lnTo>
                <a:cubicBezTo>
                  <a:pt x="199276" y="6366562"/>
                  <a:pt x="302033" y="6496348"/>
                  <a:pt x="412670" y="6615176"/>
                </a:cubicBezTo>
                <a:lnTo>
                  <a:pt x="424960" y="6627949"/>
                </a:lnTo>
                <a:cubicBezTo>
                  <a:pt x="452087" y="6657095"/>
                  <a:pt x="479817" y="6686334"/>
                  <a:pt x="504043" y="6718236"/>
                </a:cubicBezTo>
                <a:cubicBezTo>
                  <a:pt x="434583" y="6569208"/>
                  <a:pt x="350187" y="6428779"/>
                  <a:pt x="251759" y="6299011"/>
                </a:cubicBezTo>
                <a:cubicBezTo>
                  <a:pt x="180915" y="6205508"/>
                  <a:pt x="102557" y="6117579"/>
                  <a:pt x="21191" y="6033111"/>
                </a:cubicBezTo>
                <a:lnTo>
                  <a:pt x="0" y="6012219"/>
                </a:lnTo>
                <a:lnTo>
                  <a:pt x="0" y="5971257"/>
                </a:lnTo>
                <a:lnTo>
                  <a:pt x="41571" y="6012292"/>
                </a:lnTo>
                <a:cubicBezTo>
                  <a:pt x="123333" y="6097220"/>
                  <a:pt x="202225" y="6185713"/>
                  <a:pt x="273883" y="6279980"/>
                </a:cubicBezTo>
                <a:cubicBezTo>
                  <a:pt x="380040" y="6419905"/>
                  <a:pt x="469472" y="6571994"/>
                  <a:pt x="541341" y="6733560"/>
                </a:cubicBezTo>
                <a:cubicBezTo>
                  <a:pt x="542355" y="6694639"/>
                  <a:pt x="542948" y="6654374"/>
                  <a:pt x="531634" y="6610993"/>
                </a:cubicBezTo>
                <a:cubicBezTo>
                  <a:pt x="490540" y="6454784"/>
                  <a:pt x="347902" y="6314397"/>
                  <a:pt x="247554" y="6197148"/>
                </a:cubicBezTo>
                <a:cubicBezTo>
                  <a:pt x="178265" y="6115731"/>
                  <a:pt x="107245" y="6035491"/>
                  <a:pt x="33651" y="5957901"/>
                </a:cubicBezTo>
                <a:lnTo>
                  <a:pt x="0" y="5925131"/>
                </a:lnTo>
                <a:close/>
                <a:moveTo>
                  <a:pt x="1656340" y="5825040"/>
                </a:moveTo>
                <a:cubicBezTo>
                  <a:pt x="1655542" y="5826205"/>
                  <a:pt x="1654747" y="5827360"/>
                  <a:pt x="1653246" y="5829053"/>
                </a:cubicBezTo>
                <a:lnTo>
                  <a:pt x="1655667" y="5829425"/>
                </a:lnTo>
                <a:close/>
                <a:moveTo>
                  <a:pt x="2630124" y="5591852"/>
                </a:moveTo>
                <a:cubicBezTo>
                  <a:pt x="2477082" y="5593954"/>
                  <a:pt x="2324114" y="5611746"/>
                  <a:pt x="2177648" y="5630119"/>
                </a:cubicBezTo>
                <a:cubicBezTo>
                  <a:pt x="2143127" y="5634568"/>
                  <a:pt x="2109856" y="5639754"/>
                  <a:pt x="2076258" y="5650510"/>
                </a:cubicBezTo>
                <a:cubicBezTo>
                  <a:pt x="2082463" y="5662642"/>
                  <a:pt x="2162157" y="5633895"/>
                  <a:pt x="2214048" y="5629828"/>
                </a:cubicBezTo>
                <a:cubicBezTo>
                  <a:pt x="2501741" y="5609845"/>
                  <a:pt x="2805089" y="5655720"/>
                  <a:pt x="3090246" y="5601337"/>
                </a:cubicBezTo>
                <a:cubicBezTo>
                  <a:pt x="3006333" y="5611321"/>
                  <a:pt x="2919037" y="5605065"/>
                  <a:pt x="2834104" y="5598847"/>
                </a:cubicBezTo>
                <a:cubicBezTo>
                  <a:pt x="2816936" y="5597562"/>
                  <a:pt x="2799771" y="5596280"/>
                  <a:pt x="2782953" y="5595539"/>
                </a:cubicBezTo>
                <a:cubicBezTo>
                  <a:pt x="2732159" y="5592194"/>
                  <a:pt x="2681137" y="5591152"/>
                  <a:pt x="2630124" y="5591852"/>
                </a:cubicBezTo>
                <a:close/>
                <a:moveTo>
                  <a:pt x="2751064" y="5525300"/>
                </a:moveTo>
                <a:cubicBezTo>
                  <a:pt x="2704155" y="5524070"/>
                  <a:pt x="2658863" y="5525064"/>
                  <a:pt x="2618554" y="5525937"/>
                </a:cubicBezTo>
                <a:cubicBezTo>
                  <a:pt x="2508038" y="5528402"/>
                  <a:pt x="2408741" y="5531370"/>
                  <a:pt x="2311014" y="5550189"/>
                </a:cubicBezTo>
                <a:cubicBezTo>
                  <a:pt x="2246417" y="5562376"/>
                  <a:pt x="2186894" y="5581286"/>
                  <a:pt x="2134103" y="5605852"/>
                </a:cubicBezTo>
                <a:cubicBezTo>
                  <a:pt x="2147385" y="5603489"/>
                  <a:pt x="2160456" y="5602024"/>
                  <a:pt x="2174084" y="5600203"/>
                </a:cubicBezTo>
                <a:cubicBezTo>
                  <a:pt x="2370475" y="5575001"/>
                  <a:pt x="2579125" y="5551921"/>
                  <a:pt x="2785199" y="5564971"/>
                </a:cubicBezTo>
                <a:lnTo>
                  <a:pt x="2836697" y="5568822"/>
                </a:lnTo>
                <a:cubicBezTo>
                  <a:pt x="2913331" y="5574228"/>
                  <a:pt x="2991761" y="5580014"/>
                  <a:pt x="3066345" y="5573703"/>
                </a:cubicBezTo>
                <a:cubicBezTo>
                  <a:pt x="3036778" y="5568851"/>
                  <a:pt x="3007621" y="5562210"/>
                  <a:pt x="2978461" y="5555562"/>
                </a:cubicBezTo>
                <a:cubicBezTo>
                  <a:pt x="2950203" y="5549116"/>
                  <a:pt x="2921945" y="5542665"/>
                  <a:pt x="2893277" y="5538004"/>
                </a:cubicBezTo>
                <a:cubicBezTo>
                  <a:pt x="2846501" y="5529982"/>
                  <a:pt x="2797974" y="5526529"/>
                  <a:pt x="2751064" y="5525300"/>
                </a:cubicBezTo>
                <a:close/>
                <a:moveTo>
                  <a:pt x="2636807" y="5458317"/>
                </a:moveTo>
                <a:cubicBezTo>
                  <a:pt x="2511188" y="5456650"/>
                  <a:pt x="2361021" y="5479881"/>
                  <a:pt x="2236775" y="5536349"/>
                </a:cubicBezTo>
                <a:cubicBezTo>
                  <a:pt x="2259387" y="5530319"/>
                  <a:pt x="2281995" y="5524291"/>
                  <a:pt x="2306204" y="5519543"/>
                </a:cubicBezTo>
                <a:cubicBezTo>
                  <a:pt x="2406280" y="5500749"/>
                  <a:pt x="2506685" y="5497081"/>
                  <a:pt x="2619005" y="5494992"/>
                </a:cubicBezTo>
                <a:cubicBezTo>
                  <a:pt x="2701072" y="5493085"/>
                  <a:pt x="2803428" y="5491236"/>
                  <a:pt x="2899676" y="5507848"/>
                </a:cubicBezTo>
                <a:cubicBezTo>
                  <a:pt x="2928691" y="5513052"/>
                  <a:pt x="2957502" y="5519151"/>
                  <a:pt x="2986662" y="5525798"/>
                </a:cubicBezTo>
                <a:cubicBezTo>
                  <a:pt x="3025723" y="5534530"/>
                  <a:pt x="3063542" y="5542536"/>
                  <a:pt x="3101623" y="5547311"/>
                </a:cubicBezTo>
                <a:cubicBezTo>
                  <a:pt x="2954636" y="5490328"/>
                  <a:pt x="2792455" y="5460700"/>
                  <a:pt x="2636807" y="5458317"/>
                </a:cubicBezTo>
                <a:close/>
                <a:moveTo>
                  <a:pt x="0" y="5142496"/>
                </a:moveTo>
                <a:lnTo>
                  <a:pt x="127996" y="5201004"/>
                </a:lnTo>
                <a:cubicBezTo>
                  <a:pt x="360812" y="5325151"/>
                  <a:pt x="547980" y="5518563"/>
                  <a:pt x="661087" y="5790959"/>
                </a:cubicBezTo>
                <a:cubicBezTo>
                  <a:pt x="808965" y="5905246"/>
                  <a:pt x="932653" y="6044012"/>
                  <a:pt x="1029402" y="6204913"/>
                </a:cubicBezTo>
                <a:cubicBezTo>
                  <a:pt x="1035975" y="6141856"/>
                  <a:pt x="1034897" y="6159666"/>
                  <a:pt x="1046692" y="6015372"/>
                </a:cubicBezTo>
                <a:cubicBezTo>
                  <a:pt x="1068452" y="5749157"/>
                  <a:pt x="1080160" y="5533819"/>
                  <a:pt x="1024238" y="5336275"/>
                </a:cubicBezTo>
                <a:cubicBezTo>
                  <a:pt x="1039478" y="5267180"/>
                  <a:pt x="1107861" y="5351481"/>
                  <a:pt x="1138131" y="5600804"/>
                </a:cubicBezTo>
                <a:cubicBezTo>
                  <a:pt x="1140750" y="5745349"/>
                  <a:pt x="1138236" y="5891029"/>
                  <a:pt x="1127280" y="6039262"/>
                </a:cubicBezTo>
                <a:cubicBezTo>
                  <a:pt x="1108357" y="6291971"/>
                  <a:pt x="1074713" y="6543716"/>
                  <a:pt x="1026642" y="6792600"/>
                </a:cubicBezTo>
                <a:cubicBezTo>
                  <a:pt x="1130130" y="6727745"/>
                  <a:pt x="1224262" y="6639036"/>
                  <a:pt x="1327075" y="6590735"/>
                </a:cubicBezTo>
                <a:cubicBezTo>
                  <a:pt x="1328762" y="6587786"/>
                  <a:pt x="1331155" y="6584312"/>
                  <a:pt x="1332848" y="6581371"/>
                </a:cubicBezTo>
                <a:cubicBezTo>
                  <a:pt x="1327684" y="6578656"/>
                  <a:pt x="1322621" y="6575317"/>
                  <a:pt x="1320586" y="6572441"/>
                </a:cubicBezTo>
                <a:cubicBezTo>
                  <a:pt x="1127046" y="6311498"/>
                  <a:pt x="1526112" y="5858248"/>
                  <a:pt x="1669632" y="5665639"/>
                </a:cubicBezTo>
                <a:cubicBezTo>
                  <a:pt x="1682895" y="5647816"/>
                  <a:pt x="1749910" y="5675384"/>
                  <a:pt x="1749165" y="5696416"/>
                </a:cubicBezTo>
                <a:cubicBezTo>
                  <a:pt x="1740476" y="5983368"/>
                  <a:pt x="1637864" y="6228377"/>
                  <a:pt x="1502249" y="6466405"/>
                </a:cubicBezTo>
                <a:cubicBezTo>
                  <a:pt x="1725190" y="6382070"/>
                  <a:pt x="2047033" y="6424367"/>
                  <a:pt x="2238637" y="6419148"/>
                </a:cubicBezTo>
                <a:cubicBezTo>
                  <a:pt x="2408385" y="6415062"/>
                  <a:pt x="2531389" y="6424957"/>
                  <a:pt x="2642775" y="6563116"/>
                </a:cubicBezTo>
                <a:cubicBezTo>
                  <a:pt x="2652137" y="6574800"/>
                  <a:pt x="2636747" y="6578204"/>
                  <a:pt x="2628681" y="6578254"/>
                </a:cubicBezTo>
                <a:cubicBezTo>
                  <a:pt x="2285142" y="6584519"/>
                  <a:pt x="1943610" y="6642343"/>
                  <a:pt x="1600072" y="6648608"/>
                </a:cubicBezTo>
                <a:cubicBezTo>
                  <a:pt x="1541036" y="6649807"/>
                  <a:pt x="1450884" y="6627657"/>
                  <a:pt x="1391841" y="6641028"/>
                </a:cubicBezTo>
                <a:cubicBezTo>
                  <a:pt x="1391239" y="6640935"/>
                  <a:pt x="1390538" y="6641468"/>
                  <a:pt x="1389928" y="6641375"/>
                </a:cubicBezTo>
                <a:cubicBezTo>
                  <a:pt x="1386712" y="6642158"/>
                  <a:pt x="1383592" y="6642319"/>
                  <a:pt x="1380979" y="6643204"/>
                </a:cubicBezTo>
                <a:cubicBezTo>
                  <a:pt x="1295418" y="6670925"/>
                  <a:pt x="1201880" y="6759768"/>
                  <a:pt x="1108685" y="6824788"/>
                </a:cubicBezTo>
                <a:lnTo>
                  <a:pt x="1051559" y="6857998"/>
                </a:lnTo>
                <a:lnTo>
                  <a:pt x="925940" y="6857998"/>
                </a:lnTo>
                <a:lnTo>
                  <a:pt x="949746" y="6745652"/>
                </a:lnTo>
                <a:cubicBezTo>
                  <a:pt x="977694" y="6600749"/>
                  <a:pt x="1000382" y="6454800"/>
                  <a:pt x="1017902" y="6308216"/>
                </a:cubicBezTo>
                <a:cubicBezTo>
                  <a:pt x="1015769" y="6305964"/>
                  <a:pt x="1013539" y="6304343"/>
                  <a:pt x="1012614" y="6302278"/>
                </a:cubicBezTo>
                <a:cubicBezTo>
                  <a:pt x="921548" y="6120471"/>
                  <a:pt x="798037" y="5964433"/>
                  <a:pt x="644615" y="5837768"/>
                </a:cubicBezTo>
                <a:cubicBezTo>
                  <a:pt x="639869" y="5836403"/>
                  <a:pt x="633910" y="5834843"/>
                  <a:pt x="627546" y="5831943"/>
                </a:cubicBezTo>
                <a:cubicBezTo>
                  <a:pt x="440473" y="5751050"/>
                  <a:pt x="281887" y="5620709"/>
                  <a:pt x="128963" y="5481226"/>
                </a:cubicBezTo>
                <a:lnTo>
                  <a:pt x="0" y="5361850"/>
                </a:lnTo>
                <a:lnTo>
                  <a:pt x="0" y="5297634"/>
                </a:lnTo>
                <a:lnTo>
                  <a:pt x="40861" y="5333413"/>
                </a:lnTo>
                <a:cubicBezTo>
                  <a:pt x="193141" y="5476012"/>
                  <a:pt x="339724" y="5631340"/>
                  <a:pt x="514278" y="5738345"/>
                </a:cubicBezTo>
                <a:cubicBezTo>
                  <a:pt x="449538" y="5691903"/>
                  <a:pt x="392547" y="5631267"/>
                  <a:pt x="337180" y="5572174"/>
                </a:cubicBezTo>
                <a:cubicBezTo>
                  <a:pt x="326006" y="5560210"/>
                  <a:pt x="314833" y="5548247"/>
                  <a:pt x="303564" y="5536908"/>
                </a:cubicBezTo>
                <a:cubicBezTo>
                  <a:pt x="236878" y="5466783"/>
                  <a:pt x="163817" y="5402889"/>
                  <a:pt x="88496" y="5343132"/>
                </a:cubicBezTo>
                <a:lnTo>
                  <a:pt x="0" y="5277736"/>
                </a:lnTo>
                <a:lnTo>
                  <a:pt x="0" y="5241225"/>
                </a:lnTo>
                <a:lnTo>
                  <a:pt x="106479" y="5319780"/>
                </a:lnTo>
                <a:cubicBezTo>
                  <a:pt x="182485" y="5380123"/>
                  <a:pt x="256358" y="5444782"/>
                  <a:pt x="324159" y="5515717"/>
                </a:cubicBezTo>
                <a:lnTo>
                  <a:pt x="357680" y="5551608"/>
                </a:lnTo>
                <a:cubicBezTo>
                  <a:pt x="407763" y="5604773"/>
                  <a:pt x="458863" y="5659374"/>
                  <a:pt x="514810" y="5702551"/>
                </a:cubicBezTo>
                <a:cubicBezTo>
                  <a:pt x="497209" y="5679989"/>
                  <a:pt x="481008" y="5656366"/>
                  <a:pt x="464808" y="5632736"/>
                </a:cubicBezTo>
                <a:cubicBezTo>
                  <a:pt x="449112" y="5609836"/>
                  <a:pt x="433420" y="5586930"/>
                  <a:pt x="416327" y="5565087"/>
                </a:cubicBezTo>
                <a:cubicBezTo>
                  <a:pt x="361064" y="5493188"/>
                  <a:pt x="289546" y="5430331"/>
                  <a:pt x="232232" y="5379904"/>
                </a:cubicBezTo>
                <a:cubicBezTo>
                  <a:pt x="153617" y="5310828"/>
                  <a:pt x="82516" y="5249322"/>
                  <a:pt x="2640" y="5200559"/>
                </a:cubicBezTo>
                <a:lnTo>
                  <a:pt x="0" y="5199146"/>
                </a:lnTo>
                <a:lnTo>
                  <a:pt x="0" y="5164774"/>
                </a:lnTo>
                <a:lnTo>
                  <a:pt x="18363" y="5174783"/>
                </a:lnTo>
                <a:cubicBezTo>
                  <a:pt x="99860" y="5225071"/>
                  <a:pt x="172172" y="5286770"/>
                  <a:pt x="251810" y="5357281"/>
                </a:cubicBezTo>
                <a:cubicBezTo>
                  <a:pt x="310235" y="5408518"/>
                  <a:pt x="382775" y="5472816"/>
                  <a:pt x="439563" y="5546863"/>
                </a:cubicBezTo>
                <a:cubicBezTo>
                  <a:pt x="456560" y="5569331"/>
                  <a:pt x="472857" y="5592330"/>
                  <a:pt x="489056" y="5615961"/>
                </a:cubicBezTo>
                <a:cubicBezTo>
                  <a:pt x="510864" y="5647485"/>
                  <a:pt x="532257" y="5677676"/>
                  <a:pt x="555845" y="5705642"/>
                </a:cubicBezTo>
                <a:cubicBezTo>
                  <a:pt x="488800" y="5569150"/>
                  <a:pt x="394131" y="5443166"/>
                  <a:pt x="287056" y="5341546"/>
                </a:cubicBezTo>
                <a:cubicBezTo>
                  <a:pt x="222125" y="5280178"/>
                  <a:pt x="138844" y="5220320"/>
                  <a:pt x="49874" y="5178238"/>
                </a:cubicBezTo>
                <a:lnTo>
                  <a:pt x="0" y="5158623"/>
                </a:lnTo>
                <a:close/>
                <a:moveTo>
                  <a:pt x="4076694" y="4944364"/>
                </a:moveTo>
                <a:cubicBezTo>
                  <a:pt x="4092586" y="5180994"/>
                  <a:pt x="4134286" y="5476223"/>
                  <a:pt x="4287610" y="5588157"/>
                </a:cubicBezTo>
                <a:cubicBezTo>
                  <a:pt x="4171130" y="5382912"/>
                  <a:pt x="4114497" y="5153179"/>
                  <a:pt x="4076694" y="4944364"/>
                </a:cubicBezTo>
                <a:close/>
                <a:moveTo>
                  <a:pt x="4103808" y="4918599"/>
                </a:moveTo>
                <a:cubicBezTo>
                  <a:pt x="4140363" y="5126676"/>
                  <a:pt x="4195478" y="5358905"/>
                  <a:pt x="4310650" y="5565760"/>
                </a:cubicBezTo>
                <a:cubicBezTo>
                  <a:pt x="4272496" y="5335710"/>
                  <a:pt x="4217566" y="5117152"/>
                  <a:pt x="4103808" y="4918599"/>
                </a:cubicBezTo>
                <a:close/>
                <a:moveTo>
                  <a:pt x="4072554" y="4867303"/>
                </a:moveTo>
                <a:cubicBezTo>
                  <a:pt x="4072702" y="4868748"/>
                  <a:pt x="4072843" y="4870186"/>
                  <a:pt x="4072780" y="4872526"/>
                </a:cubicBezTo>
                <a:lnTo>
                  <a:pt x="4074990" y="4871112"/>
                </a:lnTo>
                <a:close/>
                <a:moveTo>
                  <a:pt x="3100062" y="4866948"/>
                </a:moveTo>
                <a:cubicBezTo>
                  <a:pt x="3054598" y="4867672"/>
                  <a:pt x="3008663" y="4872522"/>
                  <a:pt x="2963625" y="4877568"/>
                </a:cubicBezTo>
                <a:cubicBezTo>
                  <a:pt x="2913679" y="4883457"/>
                  <a:pt x="2861381" y="4889314"/>
                  <a:pt x="2809956" y="4889247"/>
                </a:cubicBezTo>
                <a:cubicBezTo>
                  <a:pt x="2768849" y="4889475"/>
                  <a:pt x="2727662" y="4885932"/>
                  <a:pt x="2688275" y="4882769"/>
                </a:cubicBezTo>
                <a:cubicBezTo>
                  <a:pt x="2660443" y="4880639"/>
                  <a:pt x="2632820" y="4877611"/>
                  <a:pt x="2605133" y="4876924"/>
                </a:cubicBezTo>
                <a:cubicBezTo>
                  <a:pt x="2542005" y="4874377"/>
                  <a:pt x="2477453" y="4878112"/>
                  <a:pt x="2414900" y="4881330"/>
                </a:cubicBezTo>
                <a:cubicBezTo>
                  <a:pt x="2350347" y="4885065"/>
                  <a:pt x="2283431" y="4888772"/>
                  <a:pt x="2217605" y="4885650"/>
                </a:cubicBezTo>
                <a:lnTo>
                  <a:pt x="2199332" y="4885075"/>
                </a:lnTo>
                <a:cubicBezTo>
                  <a:pt x="2179813" y="4883768"/>
                  <a:pt x="2160089" y="4883349"/>
                  <a:pt x="2141062" y="4884027"/>
                </a:cubicBezTo>
                <a:cubicBezTo>
                  <a:pt x="2279340" y="4906717"/>
                  <a:pt x="2418587" y="4927258"/>
                  <a:pt x="2558630" y="4938088"/>
                </a:cubicBezTo>
                <a:cubicBezTo>
                  <a:pt x="2750317" y="4954217"/>
                  <a:pt x="2921561" y="4921336"/>
                  <a:pt x="3100062" y="4866948"/>
                </a:cubicBezTo>
                <a:close/>
                <a:moveTo>
                  <a:pt x="2753415" y="4783657"/>
                </a:moveTo>
                <a:cubicBezTo>
                  <a:pt x="2715812" y="4782731"/>
                  <a:pt x="2677745" y="4783278"/>
                  <a:pt x="2639521" y="4785091"/>
                </a:cubicBezTo>
                <a:cubicBezTo>
                  <a:pt x="2486624" y="4792347"/>
                  <a:pt x="2331226" y="4819883"/>
                  <a:pt x="2193068" y="4854595"/>
                </a:cubicBezTo>
                <a:cubicBezTo>
                  <a:pt x="2196324" y="4854814"/>
                  <a:pt x="2198676" y="4854838"/>
                  <a:pt x="2201931" y="4855057"/>
                </a:cubicBezTo>
                <a:lnTo>
                  <a:pt x="2219654" y="4855986"/>
                </a:lnTo>
                <a:cubicBezTo>
                  <a:pt x="2283679" y="4858722"/>
                  <a:pt x="2350037" y="4855370"/>
                  <a:pt x="2413690" y="4851445"/>
                </a:cubicBezTo>
                <a:cubicBezTo>
                  <a:pt x="2476795" y="4847874"/>
                  <a:pt x="2542257" y="4844334"/>
                  <a:pt x="2606832" y="4846715"/>
                </a:cubicBezTo>
                <a:cubicBezTo>
                  <a:pt x="2634866" y="4847944"/>
                  <a:pt x="2663590" y="4850269"/>
                  <a:pt x="2691769" y="4852935"/>
                </a:cubicBezTo>
                <a:cubicBezTo>
                  <a:pt x="2730608" y="4856456"/>
                  <a:pt x="2771445" y="4859459"/>
                  <a:pt x="2811106" y="4859393"/>
                </a:cubicBezTo>
                <a:cubicBezTo>
                  <a:pt x="2860724" y="4859079"/>
                  <a:pt x="2912124" y="4853023"/>
                  <a:pt x="2961520" y="4847493"/>
                </a:cubicBezTo>
                <a:cubicBezTo>
                  <a:pt x="2997835" y="4843425"/>
                  <a:pt x="3034156" y="4839354"/>
                  <a:pt x="3070965" y="4837270"/>
                </a:cubicBezTo>
                <a:cubicBezTo>
                  <a:pt x="2974850" y="4802463"/>
                  <a:pt x="2866224" y="4786435"/>
                  <a:pt x="2753415" y="4783657"/>
                </a:cubicBezTo>
                <a:close/>
                <a:moveTo>
                  <a:pt x="2389654" y="4275904"/>
                </a:moveTo>
                <a:cubicBezTo>
                  <a:pt x="2058380" y="4300770"/>
                  <a:pt x="1773879" y="4364703"/>
                  <a:pt x="1522266" y="4472742"/>
                </a:cubicBezTo>
                <a:lnTo>
                  <a:pt x="1464014" y="4498508"/>
                </a:lnTo>
                <a:cubicBezTo>
                  <a:pt x="1435059" y="4511659"/>
                  <a:pt x="1405759" y="4524268"/>
                  <a:pt x="1376111" y="4536334"/>
                </a:cubicBezTo>
                <a:cubicBezTo>
                  <a:pt x="1422294" y="4522124"/>
                  <a:pt x="1470274" y="4508296"/>
                  <a:pt x="1498493" y="4502509"/>
                </a:cubicBezTo>
                <a:cubicBezTo>
                  <a:pt x="1608595" y="4481142"/>
                  <a:pt x="1719912" y="4468967"/>
                  <a:pt x="1831627" y="4454994"/>
                </a:cubicBezTo>
                <a:cubicBezTo>
                  <a:pt x="2034733" y="4429326"/>
                  <a:pt x="2186680" y="4317586"/>
                  <a:pt x="2389654" y="4275904"/>
                </a:cubicBezTo>
                <a:close/>
                <a:moveTo>
                  <a:pt x="2147582" y="4220499"/>
                </a:moveTo>
                <a:cubicBezTo>
                  <a:pt x="1947585" y="4228027"/>
                  <a:pt x="1746826" y="4329700"/>
                  <a:pt x="1556088" y="4425819"/>
                </a:cubicBezTo>
                <a:cubicBezTo>
                  <a:pt x="1788857" y="4332127"/>
                  <a:pt x="2048945" y="4273854"/>
                  <a:pt x="2346927" y="4248048"/>
                </a:cubicBezTo>
                <a:cubicBezTo>
                  <a:pt x="2280831" y="4225943"/>
                  <a:pt x="2214248" y="4217991"/>
                  <a:pt x="2147582" y="4220499"/>
                </a:cubicBezTo>
                <a:close/>
                <a:moveTo>
                  <a:pt x="1790494" y="3958602"/>
                </a:moveTo>
                <a:cubicBezTo>
                  <a:pt x="1546078" y="4006086"/>
                  <a:pt x="1301131" y="4060051"/>
                  <a:pt x="1059112" y="4119804"/>
                </a:cubicBezTo>
                <a:cubicBezTo>
                  <a:pt x="1314148" y="4123003"/>
                  <a:pt x="1558894" y="4069940"/>
                  <a:pt x="1790494" y="3958602"/>
                </a:cubicBezTo>
                <a:close/>
                <a:moveTo>
                  <a:pt x="3757613" y="3936722"/>
                </a:moveTo>
                <a:cubicBezTo>
                  <a:pt x="3739428" y="4022695"/>
                  <a:pt x="3726993" y="4110355"/>
                  <a:pt x="3715314" y="4196771"/>
                </a:cubicBezTo>
                <a:cubicBezTo>
                  <a:pt x="3696476" y="4335276"/>
                  <a:pt x="3677516" y="4478465"/>
                  <a:pt x="3631611" y="4613594"/>
                </a:cubicBezTo>
                <a:cubicBezTo>
                  <a:pt x="3620645" y="4645134"/>
                  <a:pt x="3608778" y="4676477"/>
                  <a:pt x="3596909" y="4707830"/>
                </a:cubicBezTo>
                <a:lnTo>
                  <a:pt x="3581749" y="4747418"/>
                </a:lnTo>
                <a:cubicBezTo>
                  <a:pt x="3554523" y="4819250"/>
                  <a:pt x="3531238" y="4892390"/>
                  <a:pt x="3510660" y="4966094"/>
                </a:cubicBezTo>
                <a:cubicBezTo>
                  <a:pt x="3748857" y="4678857"/>
                  <a:pt x="3755323" y="4300706"/>
                  <a:pt x="3757613" y="3936722"/>
                </a:cubicBezTo>
                <a:close/>
                <a:moveTo>
                  <a:pt x="1701387" y="3919232"/>
                </a:moveTo>
                <a:cubicBezTo>
                  <a:pt x="1507766" y="3912045"/>
                  <a:pt x="1320741" y="3989836"/>
                  <a:pt x="1136310" y="4068895"/>
                </a:cubicBezTo>
                <a:cubicBezTo>
                  <a:pt x="1350954" y="4017452"/>
                  <a:pt x="1568376" y="3970366"/>
                  <a:pt x="1784782" y="3927759"/>
                </a:cubicBezTo>
                <a:cubicBezTo>
                  <a:pt x="1756841" y="3923020"/>
                  <a:pt x="1729046" y="3920259"/>
                  <a:pt x="1701387" y="3919232"/>
                </a:cubicBezTo>
                <a:close/>
                <a:moveTo>
                  <a:pt x="3733405" y="3900089"/>
                </a:moveTo>
                <a:cubicBezTo>
                  <a:pt x="3597105" y="4216426"/>
                  <a:pt x="3490805" y="4541932"/>
                  <a:pt x="3500832" y="4885010"/>
                </a:cubicBezTo>
                <a:cubicBezTo>
                  <a:pt x="3516996" y="4834817"/>
                  <a:pt x="3533505" y="4785171"/>
                  <a:pt x="3552367" y="4735553"/>
                </a:cubicBezTo>
                <a:lnTo>
                  <a:pt x="3567525" y="4695966"/>
                </a:lnTo>
                <a:cubicBezTo>
                  <a:pt x="3579742" y="4665154"/>
                  <a:pt x="3591404" y="4634706"/>
                  <a:pt x="3602372" y="4603168"/>
                </a:cubicBezTo>
                <a:cubicBezTo>
                  <a:pt x="3647108" y="4471083"/>
                  <a:pt x="3666211" y="4329343"/>
                  <a:pt x="3684639" y="4192628"/>
                </a:cubicBezTo>
                <a:cubicBezTo>
                  <a:pt x="3697672" y="4096160"/>
                  <a:pt x="3710761" y="3997344"/>
                  <a:pt x="3733405" y="3900089"/>
                </a:cubicBezTo>
                <a:close/>
                <a:moveTo>
                  <a:pt x="2800959" y="3871054"/>
                </a:moveTo>
                <a:cubicBezTo>
                  <a:pt x="2809421" y="4100939"/>
                  <a:pt x="2907977" y="4306148"/>
                  <a:pt x="3026569" y="4520780"/>
                </a:cubicBezTo>
                <a:cubicBezTo>
                  <a:pt x="2979577" y="4399850"/>
                  <a:pt x="2933143" y="4278562"/>
                  <a:pt x="2889061" y="4157302"/>
                </a:cubicBezTo>
                <a:cubicBezTo>
                  <a:pt x="2854271" y="4061517"/>
                  <a:pt x="2821632" y="3966669"/>
                  <a:pt x="2800959" y="3871054"/>
                </a:cubicBezTo>
                <a:close/>
                <a:moveTo>
                  <a:pt x="2809929" y="3701307"/>
                </a:moveTo>
                <a:cubicBezTo>
                  <a:pt x="2809867" y="3703640"/>
                  <a:pt x="2809253" y="3706334"/>
                  <a:pt x="2809197" y="3708672"/>
                </a:cubicBezTo>
                <a:cubicBezTo>
                  <a:pt x="2816609" y="3854149"/>
                  <a:pt x="2864235" y="3999199"/>
                  <a:pt x="2918306" y="4147031"/>
                </a:cubicBezTo>
                <a:cubicBezTo>
                  <a:pt x="2966436" y="4279493"/>
                  <a:pt x="3017273" y="4412529"/>
                  <a:pt x="3068858" y="4544310"/>
                </a:cubicBezTo>
                <a:cubicBezTo>
                  <a:pt x="3069715" y="4408107"/>
                  <a:pt x="3008952" y="4266858"/>
                  <a:pt x="2968879" y="4144570"/>
                </a:cubicBezTo>
                <a:cubicBezTo>
                  <a:pt x="2919376" y="3995354"/>
                  <a:pt x="2865655" y="3848072"/>
                  <a:pt x="2809929" y="3701307"/>
                </a:cubicBezTo>
                <a:close/>
                <a:moveTo>
                  <a:pt x="1867196" y="3456584"/>
                </a:moveTo>
                <a:cubicBezTo>
                  <a:pt x="1939275" y="3608228"/>
                  <a:pt x="2036188" y="3758542"/>
                  <a:pt x="2183970" y="3826505"/>
                </a:cubicBezTo>
                <a:cubicBezTo>
                  <a:pt x="2092208" y="3686686"/>
                  <a:pt x="1989300" y="3564734"/>
                  <a:pt x="1867196" y="3456584"/>
                </a:cubicBezTo>
                <a:close/>
                <a:moveTo>
                  <a:pt x="2322880" y="3078533"/>
                </a:moveTo>
                <a:cubicBezTo>
                  <a:pt x="2314902" y="3134217"/>
                  <a:pt x="2306026" y="3189710"/>
                  <a:pt x="2295695" y="3245370"/>
                </a:cubicBezTo>
                <a:cubicBezTo>
                  <a:pt x="2262659" y="3421320"/>
                  <a:pt x="2225570" y="3586065"/>
                  <a:pt x="2268858" y="3758413"/>
                </a:cubicBezTo>
                <a:cubicBezTo>
                  <a:pt x="2273785" y="3680922"/>
                  <a:pt x="2284872" y="3603320"/>
                  <a:pt x="2295899" y="3528057"/>
                </a:cubicBezTo>
                <a:cubicBezTo>
                  <a:pt x="2310584" y="3430521"/>
                  <a:pt x="2325878" y="3330298"/>
                  <a:pt x="2326306" y="3231157"/>
                </a:cubicBezTo>
                <a:cubicBezTo>
                  <a:pt x="2326349" y="3202011"/>
                  <a:pt x="2325135" y="3172131"/>
                  <a:pt x="2324274" y="3142788"/>
                </a:cubicBezTo>
                <a:cubicBezTo>
                  <a:pt x="2323575" y="3121009"/>
                  <a:pt x="2323232" y="3099770"/>
                  <a:pt x="2322880" y="3078533"/>
                </a:cubicBezTo>
                <a:close/>
                <a:moveTo>
                  <a:pt x="912797" y="2896659"/>
                </a:moveTo>
                <a:cubicBezTo>
                  <a:pt x="987675" y="3038078"/>
                  <a:pt x="1077553" y="3173735"/>
                  <a:pt x="1167201" y="3304169"/>
                </a:cubicBezTo>
                <a:cubicBezTo>
                  <a:pt x="1258595" y="3437326"/>
                  <a:pt x="1353896" y="3600936"/>
                  <a:pt x="1503848" y="3675946"/>
                </a:cubicBezTo>
                <a:cubicBezTo>
                  <a:pt x="1443175" y="3621244"/>
                  <a:pt x="1397337" y="3553231"/>
                  <a:pt x="1353091" y="3486482"/>
                </a:cubicBezTo>
                <a:cubicBezTo>
                  <a:pt x="1348731" y="3480073"/>
                  <a:pt x="1344372" y="3473665"/>
                  <a:pt x="1340012" y="3467256"/>
                </a:cubicBezTo>
                <a:cubicBezTo>
                  <a:pt x="1259674" y="3347730"/>
                  <a:pt x="1172762" y="3230102"/>
                  <a:pt x="1089196" y="3116474"/>
                </a:cubicBezTo>
                <a:cubicBezTo>
                  <a:pt x="1048102" y="3060746"/>
                  <a:pt x="1005067" y="3003195"/>
                  <a:pt x="959418" y="2948853"/>
                </a:cubicBezTo>
                <a:cubicBezTo>
                  <a:pt x="944128" y="2931040"/>
                  <a:pt x="928639" y="2914119"/>
                  <a:pt x="912797" y="2896659"/>
                </a:cubicBezTo>
                <a:close/>
                <a:moveTo>
                  <a:pt x="2363420" y="2871730"/>
                </a:moveTo>
                <a:lnTo>
                  <a:pt x="2360107" y="2915231"/>
                </a:lnTo>
                <a:cubicBezTo>
                  <a:pt x="2356940" y="2960178"/>
                  <a:pt x="2353568" y="3006017"/>
                  <a:pt x="2353099" y="3051540"/>
                </a:cubicBezTo>
                <a:cubicBezTo>
                  <a:pt x="2352858" y="3081589"/>
                  <a:pt x="2354064" y="3111470"/>
                  <a:pt x="2354925" y="3140814"/>
                </a:cubicBezTo>
                <a:cubicBezTo>
                  <a:pt x="2356138" y="3170696"/>
                  <a:pt x="2357347" y="3200579"/>
                  <a:pt x="2357104" y="3230628"/>
                </a:cubicBezTo>
                <a:cubicBezTo>
                  <a:pt x="2356269" y="3331557"/>
                  <a:pt x="2341112" y="3433224"/>
                  <a:pt x="2326221" y="3531652"/>
                </a:cubicBezTo>
                <a:cubicBezTo>
                  <a:pt x="2315466" y="3603683"/>
                  <a:pt x="2304846" y="3677150"/>
                  <a:pt x="2299836" y="3750864"/>
                </a:cubicBezTo>
                <a:cubicBezTo>
                  <a:pt x="2315186" y="3724954"/>
                  <a:pt x="2331840" y="3697443"/>
                  <a:pt x="2346877" y="3662531"/>
                </a:cubicBezTo>
                <a:cubicBezTo>
                  <a:pt x="2459154" y="3406015"/>
                  <a:pt x="2424454" y="3133900"/>
                  <a:pt x="2363420" y="2871730"/>
                </a:cubicBezTo>
                <a:close/>
                <a:moveTo>
                  <a:pt x="912921" y="2850596"/>
                </a:moveTo>
                <a:cubicBezTo>
                  <a:pt x="936881" y="2875897"/>
                  <a:pt x="961194" y="2901731"/>
                  <a:pt x="983846" y="2928627"/>
                </a:cubicBezTo>
                <a:cubicBezTo>
                  <a:pt x="1029846" y="2983517"/>
                  <a:pt x="1073228" y="3041610"/>
                  <a:pt x="1114669" y="3097880"/>
                </a:cubicBezTo>
                <a:cubicBezTo>
                  <a:pt x="1199144" y="3211700"/>
                  <a:pt x="1286398" y="3329876"/>
                  <a:pt x="1366183" y="3449753"/>
                </a:cubicBezTo>
                <a:cubicBezTo>
                  <a:pt x="1370543" y="3456162"/>
                  <a:pt x="1374903" y="3462572"/>
                  <a:pt x="1379263" y="3468981"/>
                </a:cubicBezTo>
                <a:cubicBezTo>
                  <a:pt x="1414114" y="3521040"/>
                  <a:pt x="1450010" y="3574725"/>
                  <a:pt x="1492446" y="3620389"/>
                </a:cubicBezTo>
                <a:cubicBezTo>
                  <a:pt x="1379640" y="3316219"/>
                  <a:pt x="1197433" y="3014288"/>
                  <a:pt x="912921" y="2850596"/>
                </a:cubicBezTo>
                <a:close/>
                <a:moveTo>
                  <a:pt x="2386551" y="2642862"/>
                </a:moveTo>
                <a:cubicBezTo>
                  <a:pt x="2394776" y="2644690"/>
                  <a:pt x="2401148" y="2649859"/>
                  <a:pt x="2403741" y="2659697"/>
                </a:cubicBezTo>
                <a:cubicBezTo>
                  <a:pt x="2468949" y="2907705"/>
                  <a:pt x="2536818" y="3164740"/>
                  <a:pt x="2499078" y="3423399"/>
                </a:cubicBezTo>
                <a:cubicBezTo>
                  <a:pt x="2484124" y="3524170"/>
                  <a:pt x="2447241" y="3605244"/>
                  <a:pt x="2413232" y="3700562"/>
                </a:cubicBezTo>
                <a:cubicBezTo>
                  <a:pt x="2350039" y="3880472"/>
                  <a:pt x="2357716" y="4002022"/>
                  <a:pt x="2428424" y="4178295"/>
                </a:cubicBezTo>
                <a:cubicBezTo>
                  <a:pt x="2600434" y="4289020"/>
                  <a:pt x="2768104" y="4406341"/>
                  <a:pt x="2927779" y="4531843"/>
                </a:cubicBezTo>
                <a:cubicBezTo>
                  <a:pt x="2760215" y="4223610"/>
                  <a:pt x="2637267" y="3926696"/>
                  <a:pt x="2758380" y="3561061"/>
                </a:cubicBezTo>
                <a:cubicBezTo>
                  <a:pt x="2765639" y="3539559"/>
                  <a:pt x="2835782" y="3509255"/>
                  <a:pt x="2846610" y="3538353"/>
                </a:cubicBezTo>
                <a:cubicBezTo>
                  <a:pt x="2941134" y="3779872"/>
                  <a:pt x="3029996" y="4023472"/>
                  <a:pt x="3106063" y="4271430"/>
                </a:cubicBezTo>
                <a:cubicBezTo>
                  <a:pt x="3150638" y="4415363"/>
                  <a:pt x="3185704" y="4549296"/>
                  <a:pt x="3116136" y="4688819"/>
                </a:cubicBezTo>
                <a:cubicBezTo>
                  <a:pt x="3218309" y="4776757"/>
                  <a:pt x="3317100" y="4869157"/>
                  <a:pt x="3412872" y="4966558"/>
                </a:cubicBezTo>
                <a:cubicBezTo>
                  <a:pt x="3381456" y="4499967"/>
                  <a:pt x="3566630" y="4066538"/>
                  <a:pt x="3763612" y="3645474"/>
                </a:cubicBezTo>
                <a:cubicBezTo>
                  <a:pt x="3774538" y="3622394"/>
                  <a:pt x="3852109" y="3598841"/>
                  <a:pt x="3850165" y="3638405"/>
                </a:cubicBezTo>
                <a:cubicBezTo>
                  <a:pt x="3828358" y="4125233"/>
                  <a:pt x="3904636" y="4676562"/>
                  <a:pt x="3515311" y="5051260"/>
                </a:cubicBezTo>
                <a:cubicBezTo>
                  <a:pt x="3511789" y="5054277"/>
                  <a:pt x="3506819" y="5057456"/>
                  <a:pt x="3501147" y="5059552"/>
                </a:cubicBezTo>
                <a:cubicBezTo>
                  <a:pt x="3601520" y="5167803"/>
                  <a:pt x="3698516" y="5280511"/>
                  <a:pt x="3790420" y="5401078"/>
                </a:cubicBezTo>
                <a:cubicBezTo>
                  <a:pt x="3946901" y="5606795"/>
                  <a:pt x="4090825" y="5822089"/>
                  <a:pt x="4221141" y="6045312"/>
                </a:cubicBezTo>
                <a:cubicBezTo>
                  <a:pt x="4260726" y="5923422"/>
                  <a:pt x="4276533" y="5789920"/>
                  <a:pt x="4326825" y="5681109"/>
                </a:cubicBezTo>
                <a:cubicBezTo>
                  <a:pt x="4326185" y="5677682"/>
                  <a:pt x="4325759" y="5673360"/>
                  <a:pt x="4325127" y="5669934"/>
                </a:cubicBezTo>
                <a:cubicBezTo>
                  <a:pt x="4319106" y="5671483"/>
                  <a:pt x="4312744" y="5672486"/>
                  <a:pt x="4309144" y="5671723"/>
                </a:cubicBezTo>
                <a:cubicBezTo>
                  <a:pt x="3975286" y="5608574"/>
                  <a:pt x="3989836" y="4983823"/>
                  <a:pt x="3974946" y="4736592"/>
                </a:cubicBezTo>
                <a:cubicBezTo>
                  <a:pt x="3973555" y="4713728"/>
                  <a:pt x="4046476" y="4687776"/>
                  <a:pt x="4060171" y="4704317"/>
                </a:cubicBezTo>
                <a:cubicBezTo>
                  <a:pt x="4248204" y="4928943"/>
                  <a:pt x="4331788" y="5187422"/>
                  <a:pt x="4383942" y="5463703"/>
                </a:cubicBezTo>
                <a:cubicBezTo>
                  <a:pt x="4445404" y="5353500"/>
                  <a:pt x="4548377" y="5250086"/>
                  <a:pt x="4654905" y="5156948"/>
                </a:cubicBezTo>
                <a:lnTo>
                  <a:pt x="4724400" y="5098975"/>
                </a:lnTo>
                <a:lnTo>
                  <a:pt x="4724400" y="5160063"/>
                </a:lnTo>
                <a:lnTo>
                  <a:pt x="4687505" y="5191181"/>
                </a:lnTo>
                <a:cubicBezTo>
                  <a:pt x="4588452" y="5282318"/>
                  <a:pt x="4497898" y="5385071"/>
                  <a:pt x="4451303" y="5491132"/>
                </a:cubicBezTo>
                <a:cubicBezTo>
                  <a:pt x="4493091" y="5426848"/>
                  <a:pt x="4544370" y="5370101"/>
                  <a:pt x="4599954" y="5317498"/>
                </a:cubicBezTo>
                <a:lnTo>
                  <a:pt x="4724400" y="5211392"/>
                </a:lnTo>
                <a:lnTo>
                  <a:pt x="4724400" y="5251559"/>
                </a:lnTo>
                <a:lnTo>
                  <a:pt x="4619898" y="5340764"/>
                </a:lnTo>
                <a:cubicBezTo>
                  <a:pt x="4564729" y="5393102"/>
                  <a:pt x="4514142" y="5449408"/>
                  <a:pt x="4473735" y="5512809"/>
                </a:cubicBezTo>
                <a:cubicBezTo>
                  <a:pt x="4457482" y="5538523"/>
                  <a:pt x="4443385" y="5565169"/>
                  <a:pt x="4430539" y="5592553"/>
                </a:cubicBezTo>
                <a:cubicBezTo>
                  <a:pt x="4478314" y="5558922"/>
                  <a:pt x="4525254" y="5522778"/>
                  <a:pt x="4569759" y="5482816"/>
                </a:cubicBezTo>
                <a:lnTo>
                  <a:pt x="4724400" y="5330891"/>
                </a:lnTo>
                <a:lnTo>
                  <a:pt x="4724400" y="5402912"/>
                </a:lnTo>
                <a:lnTo>
                  <a:pt x="4586888" y="5533939"/>
                </a:lnTo>
                <a:cubicBezTo>
                  <a:pt x="4539970" y="5576210"/>
                  <a:pt x="4452025" y="5622495"/>
                  <a:pt x="4413377" y="5674040"/>
                </a:cubicBezTo>
                <a:cubicBezTo>
                  <a:pt x="4412828" y="5674391"/>
                  <a:pt x="4412623" y="5675288"/>
                  <a:pt x="4412066" y="5675644"/>
                </a:cubicBezTo>
                <a:cubicBezTo>
                  <a:pt x="4409999" y="5678494"/>
                  <a:pt x="4407586" y="5680803"/>
                  <a:pt x="4406074" y="5683306"/>
                </a:cubicBezTo>
                <a:cubicBezTo>
                  <a:pt x="4338963" y="5791374"/>
                  <a:pt x="4334247" y="5992131"/>
                  <a:pt x="4271008" y="6118417"/>
                </a:cubicBezTo>
                <a:cubicBezTo>
                  <a:pt x="4270042" y="6120562"/>
                  <a:pt x="4267634" y="6122876"/>
                  <a:pt x="4265220" y="6125184"/>
                </a:cubicBezTo>
                <a:cubicBezTo>
                  <a:pt x="4388620" y="6344593"/>
                  <a:pt x="4497559" y="6571523"/>
                  <a:pt x="4590463" y="6805045"/>
                </a:cubicBezTo>
                <a:lnTo>
                  <a:pt x="4610122" y="6857999"/>
                </a:lnTo>
                <a:lnTo>
                  <a:pt x="4513231" y="6857999"/>
                </a:lnTo>
                <a:lnTo>
                  <a:pt x="4374770" y="6532596"/>
                </a:lnTo>
                <a:lnTo>
                  <a:pt x="4339518" y="6461642"/>
                </a:lnTo>
                <a:cubicBezTo>
                  <a:pt x="4208274" y="6190726"/>
                  <a:pt x="4055763" y="5930353"/>
                  <a:pt x="3884810" y="5682534"/>
                </a:cubicBezTo>
                <a:cubicBezTo>
                  <a:pt x="3881554" y="5682314"/>
                  <a:pt x="3878648" y="5682642"/>
                  <a:pt x="3876498" y="5681717"/>
                </a:cubicBezTo>
                <a:cubicBezTo>
                  <a:pt x="3679284" y="5607050"/>
                  <a:pt x="3473354" y="5574737"/>
                  <a:pt x="3263209" y="5585749"/>
                </a:cubicBezTo>
                <a:cubicBezTo>
                  <a:pt x="3258445" y="5588034"/>
                  <a:pt x="3252566" y="5591021"/>
                  <a:pt x="3245450" y="5593271"/>
                </a:cubicBezTo>
                <a:cubicBezTo>
                  <a:pt x="2832970" y="5732161"/>
                  <a:pt x="2378174" y="5640588"/>
                  <a:pt x="1952592" y="5692050"/>
                </a:cubicBezTo>
                <a:cubicBezTo>
                  <a:pt x="1937512" y="5694029"/>
                  <a:pt x="1912708" y="5686903"/>
                  <a:pt x="1936466" y="5671708"/>
                </a:cubicBezTo>
                <a:cubicBezTo>
                  <a:pt x="2343705" y="5415077"/>
                  <a:pt x="2802129" y="5333413"/>
                  <a:pt x="3244709" y="5538562"/>
                </a:cubicBezTo>
                <a:cubicBezTo>
                  <a:pt x="3441959" y="5522006"/>
                  <a:pt x="3636288" y="5541041"/>
                  <a:pt x="3823886" y="5595804"/>
                </a:cubicBezTo>
                <a:cubicBezTo>
                  <a:pt x="3786337" y="5543176"/>
                  <a:pt x="3748232" y="5490905"/>
                  <a:pt x="3709024" y="5439340"/>
                </a:cubicBezTo>
                <a:cubicBezTo>
                  <a:pt x="3551844" y="5232532"/>
                  <a:pt x="3380544" y="5046247"/>
                  <a:pt x="3198362" y="4874588"/>
                </a:cubicBezTo>
                <a:cubicBezTo>
                  <a:pt x="3191800" y="4876493"/>
                  <a:pt x="3185778" y="4878043"/>
                  <a:pt x="3179417" y="4879047"/>
                </a:cubicBezTo>
                <a:cubicBezTo>
                  <a:pt x="3002241" y="4937947"/>
                  <a:pt x="2827252" y="4989315"/>
                  <a:pt x="2639496" y="4989072"/>
                </a:cubicBezTo>
                <a:cubicBezTo>
                  <a:pt x="2416792" y="4988955"/>
                  <a:pt x="2191177" y="4947776"/>
                  <a:pt x="1972353" y="4909921"/>
                </a:cubicBezTo>
                <a:cubicBezTo>
                  <a:pt x="1940984" y="4904693"/>
                  <a:pt x="1996456" y="4874580"/>
                  <a:pt x="2002679" y="4872131"/>
                </a:cubicBezTo>
                <a:cubicBezTo>
                  <a:pt x="2309478" y="4772480"/>
                  <a:pt x="2760385" y="4680296"/>
                  <a:pt x="3097424" y="4781269"/>
                </a:cubicBezTo>
                <a:cubicBezTo>
                  <a:pt x="2895349" y="4601638"/>
                  <a:pt x="2680528" y="4438593"/>
                  <a:pt x="2454890" y="4287833"/>
                </a:cubicBezTo>
                <a:cubicBezTo>
                  <a:pt x="2454338" y="4288186"/>
                  <a:pt x="2453432" y="4287993"/>
                  <a:pt x="2452881" y="4288346"/>
                </a:cubicBezTo>
                <a:cubicBezTo>
                  <a:pt x="2451433" y="4288508"/>
                  <a:pt x="2449426" y="4289026"/>
                  <a:pt x="2448527" y="4288836"/>
                </a:cubicBezTo>
                <a:cubicBezTo>
                  <a:pt x="2435306" y="4288860"/>
                  <a:pt x="2328295" y="4364971"/>
                  <a:pt x="2323525" y="4367248"/>
                </a:cubicBezTo>
                <a:cubicBezTo>
                  <a:pt x="2239575" y="4406384"/>
                  <a:pt x="2150175" y="4432133"/>
                  <a:pt x="2060764" y="4451767"/>
                </a:cubicBezTo>
                <a:cubicBezTo>
                  <a:pt x="1760632" y="4518029"/>
                  <a:pt x="1460022" y="4526349"/>
                  <a:pt x="1162250" y="4613329"/>
                </a:cubicBezTo>
                <a:cubicBezTo>
                  <a:pt x="1141991" y="4619390"/>
                  <a:pt x="1086625" y="4618011"/>
                  <a:pt x="1132639" y="4596243"/>
                </a:cubicBezTo>
                <a:cubicBezTo>
                  <a:pt x="1461250" y="4438196"/>
                  <a:pt x="1900100" y="4136057"/>
                  <a:pt x="2293970" y="4182283"/>
                </a:cubicBezTo>
                <a:cubicBezTo>
                  <a:pt x="2166077" y="4101602"/>
                  <a:pt x="2034669" y="4023929"/>
                  <a:pt x="1900637" y="3949470"/>
                </a:cubicBezTo>
                <a:cubicBezTo>
                  <a:pt x="1896077" y="3950852"/>
                  <a:pt x="1891168" y="3951697"/>
                  <a:pt x="1887014" y="3951288"/>
                </a:cubicBezTo>
                <a:cubicBezTo>
                  <a:pt x="1578066" y="4112095"/>
                  <a:pt x="1243908" y="4184792"/>
                  <a:pt x="896751" y="4159267"/>
                </a:cubicBezTo>
                <a:cubicBezTo>
                  <a:pt x="855005" y="4156073"/>
                  <a:pt x="905428" y="4125362"/>
                  <a:pt x="918967" y="4119760"/>
                </a:cubicBezTo>
                <a:cubicBezTo>
                  <a:pt x="1194342" y="4017222"/>
                  <a:pt x="1471034" y="3857115"/>
                  <a:pt x="1764113" y="3873539"/>
                </a:cubicBezTo>
                <a:cubicBezTo>
                  <a:pt x="1695196" y="3836374"/>
                  <a:pt x="1625724" y="3799562"/>
                  <a:pt x="1555701" y="3763109"/>
                </a:cubicBezTo>
                <a:cubicBezTo>
                  <a:pt x="1550645" y="3762512"/>
                  <a:pt x="1546699" y="3761207"/>
                  <a:pt x="1542956" y="3758998"/>
                </a:cubicBezTo>
                <a:cubicBezTo>
                  <a:pt x="1350426" y="3719652"/>
                  <a:pt x="1247288" y="3571783"/>
                  <a:pt x="1136724" y="3417171"/>
                </a:cubicBezTo>
                <a:cubicBezTo>
                  <a:pt x="993337" y="3216099"/>
                  <a:pt x="846020" y="2999153"/>
                  <a:pt x="750977" y="2770227"/>
                </a:cubicBezTo>
                <a:cubicBezTo>
                  <a:pt x="747611" y="2762227"/>
                  <a:pt x="749771" y="2755481"/>
                  <a:pt x="755174" y="2749954"/>
                </a:cubicBezTo>
                <a:cubicBezTo>
                  <a:pt x="771390" y="2733370"/>
                  <a:pt x="816824" y="2727735"/>
                  <a:pt x="830023" y="2731935"/>
                </a:cubicBezTo>
                <a:cubicBezTo>
                  <a:pt x="1258787" y="2883841"/>
                  <a:pt x="1497280" y="3311498"/>
                  <a:pt x="1623018" y="3716225"/>
                </a:cubicBezTo>
                <a:cubicBezTo>
                  <a:pt x="1853470" y="3835548"/>
                  <a:pt x="2078531" y="3959850"/>
                  <a:pt x="2294841" y="4093587"/>
                </a:cubicBezTo>
                <a:cubicBezTo>
                  <a:pt x="2272291" y="4035197"/>
                  <a:pt x="2253055" y="3974696"/>
                  <a:pt x="2250226" y="3916719"/>
                </a:cubicBezTo>
                <a:cubicBezTo>
                  <a:pt x="2248779" y="3916883"/>
                  <a:pt x="2246771" y="3917401"/>
                  <a:pt x="2245523" y="3916663"/>
                </a:cubicBezTo>
                <a:cubicBezTo>
                  <a:pt x="1951808" y="3876118"/>
                  <a:pt x="1808968" y="3571232"/>
                  <a:pt x="1707994" y="3326950"/>
                </a:cubicBezTo>
                <a:cubicBezTo>
                  <a:pt x="1694877" y="3295477"/>
                  <a:pt x="1766980" y="3273123"/>
                  <a:pt x="1786341" y="3287566"/>
                </a:cubicBezTo>
                <a:cubicBezTo>
                  <a:pt x="1929395" y="3390749"/>
                  <a:pt x="2051663" y="3506453"/>
                  <a:pt x="2158071" y="3639960"/>
                </a:cubicBezTo>
                <a:cubicBezTo>
                  <a:pt x="2154892" y="3540061"/>
                  <a:pt x="2170197" y="3439839"/>
                  <a:pt x="2189281" y="3333361"/>
                </a:cubicBezTo>
                <a:cubicBezTo>
                  <a:pt x="2229372" y="3116116"/>
                  <a:pt x="2246120" y="2891570"/>
                  <a:pt x="2314466" y="2680771"/>
                </a:cubicBezTo>
                <a:cubicBezTo>
                  <a:pt x="2320529" y="2661952"/>
                  <a:pt x="2361878" y="2637374"/>
                  <a:pt x="2386551" y="2642862"/>
                </a:cubicBezTo>
                <a:close/>
                <a:moveTo>
                  <a:pt x="3646699" y="2390555"/>
                </a:moveTo>
                <a:lnTo>
                  <a:pt x="3645773" y="2392739"/>
                </a:lnTo>
                <a:lnTo>
                  <a:pt x="3649597" y="2394358"/>
                </a:lnTo>
                <a:cubicBezTo>
                  <a:pt x="3648733" y="2393349"/>
                  <a:pt x="3647874" y="2392343"/>
                  <a:pt x="3646699" y="2390555"/>
                </a:cubicBezTo>
                <a:close/>
                <a:moveTo>
                  <a:pt x="3038676" y="2118977"/>
                </a:moveTo>
                <a:cubicBezTo>
                  <a:pt x="3042950" y="2257918"/>
                  <a:pt x="3002907" y="2393544"/>
                  <a:pt x="2963942" y="2525128"/>
                </a:cubicBezTo>
                <a:cubicBezTo>
                  <a:pt x="2949902" y="2571972"/>
                  <a:pt x="2935948" y="2620144"/>
                  <a:pt x="2923775" y="2667145"/>
                </a:cubicBezTo>
                <a:cubicBezTo>
                  <a:pt x="2909690" y="2721696"/>
                  <a:pt x="2898881" y="2777642"/>
                  <a:pt x="2887447" y="2832031"/>
                </a:cubicBezTo>
                <a:lnTo>
                  <a:pt x="2868480" y="2927011"/>
                </a:lnTo>
                <a:cubicBezTo>
                  <a:pt x="2882036" y="2893472"/>
                  <a:pt x="2900043" y="2846374"/>
                  <a:pt x="2921794" y="2782834"/>
                </a:cubicBezTo>
                <a:cubicBezTo>
                  <a:pt x="2980827" y="2611467"/>
                  <a:pt x="3079367" y="2325483"/>
                  <a:pt x="3038676" y="2118977"/>
                </a:cubicBezTo>
                <a:close/>
                <a:moveTo>
                  <a:pt x="4070579" y="2090376"/>
                </a:moveTo>
                <a:cubicBezTo>
                  <a:pt x="4084637" y="2136248"/>
                  <a:pt x="4098150" y="2181883"/>
                  <a:pt x="4109879" y="2228695"/>
                </a:cubicBezTo>
                <a:lnTo>
                  <a:pt x="4119154" y="2266098"/>
                </a:lnTo>
                <a:cubicBezTo>
                  <a:pt x="4126056" y="2295423"/>
                  <a:pt x="4133187" y="2324193"/>
                  <a:pt x="4141411" y="2353427"/>
                </a:cubicBezTo>
                <a:cubicBezTo>
                  <a:pt x="4176749" y="2475257"/>
                  <a:pt x="4236423" y="2591295"/>
                  <a:pt x="4293979" y="2703223"/>
                </a:cubicBezTo>
                <a:cubicBezTo>
                  <a:pt x="4334570" y="2782214"/>
                  <a:pt x="4376344" y="2862994"/>
                  <a:pt x="4410111" y="2947465"/>
                </a:cubicBezTo>
                <a:cubicBezTo>
                  <a:pt x="4347417" y="2640863"/>
                  <a:pt x="4257356" y="2342636"/>
                  <a:pt x="4070579" y="2090376"/>
                </a:cubicBezTo>
                <a:close/>
                <a:moveTo>
                  <a:pt x="4020821" y="2034549"/>
                </a:moveTo>
                <a:cubicBezTo>
                  <a:pt x="3991634" y="2371132"/>
                  <a:pt x="4184325" y="2658088"/>
                  <a:pt x="4372756" y="2932293"/>
                </a:cubicBezTo>
                <a:cubicBezTo>
                  <a:pt x="4341528" y="2858555"/>
                  <a:pt x="4305088" y="2786473"/>
                  <a:pt x="4268731" y="2715710"/>
                </a:cubicBezTo>
                <a:cubicBezTo>
                  <a:pt x="4210547" y="2602235"/>
                  <a:pt x="4150011" y="2485181"/>
                  <a:pt x="4113960" y="2360474"/>
                </a:cubicBezTo>
                <a:cubicBezTo>
                  <a:pt x="4105734" y="2331239"/>
                  <a:pt x="4098289" y="2301693"/>
                  <a:pt x="4090842" y="2272139"/>
                </a:cubicBezTo>
                <a:lnTo>
                  <a:pt x="4081569" y="2234734"/>
                </a:lnTo>
                <a:cubicBezTo>
                  <a:pt x="4064530" y="2167007"/>
                  <a:pt x="4043843" y="2100302"/>
                  <a:pt x="4020821" y="2034549"/>
                </a:cubicBezTo>
                <a:close/>
                <a:moveTo>
                  <a:pt x="3001316" y="2032338"/>
                </a:moveTo>
                <a:cubicBezTo>
                  <a:pt x="2982933" y="2081859"/>
                  <a:pt x="2966493" y="2132840"/>
                  <a:pt x="2953880" y="2185446"/>
                </a:cubicBezTo>
                <a:cubicBezTo>
                  <a:pt x="2921068" y="2317695"/>
                  <a:pt x="2906505" y="2457032"/>
                  <a:pt x="2883664" y="2591574"/>
                </a:cubicBezTo>
                <a:cubicBezTo>
                  <a:pt x="2864755" y="2700098"/>
                  <a:pt x="2813661" y="2959166"/>
                  <a:pt x="2826885" y="2991809"/>
                </a:cubicBezTo>
                <a:lnTo>
                  <a:pt x="2860250" y="2826310"/>
                </a:lnTo>
                <a:cubicBezTo>
                  <a:pt x="2871141" y="2771690"/>
                  <a:pt x="2882731" y="2715434"/>
                  <a:pt x="2896499" y="2660098"/>
                </a:cubicBezTo>
                <a:cubicBezTo>
                  <a:pt x="2908585" y="2611783"/>
                  <a:pt x="2923082" y="2563843"/>
                  <a:pt x="2937125" y="2516991"/>
                </a:cubicBezTo>
                <a:cubicBezTo>
                  <a:pt x="2975863" y="2385961"/>
                  <a:pt x="3015900" y="2250332"/>
                  <a:pt x="3010471" y="2114122"/>
                </a:cubicBezTo>
                <a:cubicBezTo>
                  <a:pt x="3009267" y="2086568"/>
                  <a:pt x="3005955" y="2059413"/>
                  <a:pt x="3001316" y="2032338"/>
                </a:cubicBezTo>
                <a:close/>
                <a:moveTo>
                  <a:pt x="3105532" y="1991479"/>
                </a:moveTo>
                <a:cubicBezTo>
                  <a:pt x="3254427" y="2144650"/>
                  <a:pt x="3409943" y="2280670"/>
                  <a:pt x="3599280" y="2371770"/>
                </a:cubicBezTo>
                <a:cubicBezTo>
                  <a:pt x="3463064" y="2234271"/>
                  <a:pt x="3300266" y="2088089"/>
                  <a:pt x="3105532" y="1991479"/>
                </a:cubicBezTo>
                <a:close/>
                <a:moveTo>
                  <a:pt x="3111169" y="1962963"/>
                </a:moveTo>
                <a:cubicBezTo>
                  <a:pt x="3306049" y="2057701"/>
                  <a:pt x="3468685" y="2201237"/>
                  <a:pt x="3606223" y="2338658"/>
                </a:cubicBezTo>
                <a:cubicBezTo>
                  <a:pt x="3470641" y="2169232"/>
                  <a:pt x="3285027" y="1968969"/>
                  <a:pt x="3111169" y="1962963"/>
                </a:cubicBezTo>
                <a:close/>
                <a:moveTo>
                  <a:pt x="2050698" y="1338235"/>
                </a:moveTo>
                <a:cubicBezTo>
                  <a:pt x="2064377" y="1651120"/>
                  <a:pt x="2209927" y="1999242"/>
                  <a:pt x="2370409" y="2272553"/>
                </a:cubicBezTo>
                <a:cubicBezTo>
                  <a:pt x="2357712" y="2235634"/>
                  <a:pt x="2347580" y="2197225"/>
                  <a:pt x="2338306" y="2159819"/>
                </a:cubicBezTo>
                <a:lnTo>
                  <a:pt x="2334023" y="2142555"/>
                </a:lnTo>
                <a:cubicBezTo>
                  <a:pt x="2289026" y="1964482"/>
                  <a:pt x="2230790" y="1787247"/>
                  <a:pt x="2161071" y="1617375"/>
                </a:cubicBezTo>
                <a:cubicBezTo>
                  <a:pt x="2150764" y="1593060"/>
                  <a:pt x="2141003" y="1568967"/>
                  <a:pt x="2130699" y="1544643"/>
                </a:cubicBezTo>
                <a:cubicBezTo>
                  <a:pt x="2102533" y="1477354"/>
                  <a:pt x="2073739" y="1408510"/>
                  <a:pt x="2050698" y="1338235"/>
                </a:cubicBezTo>
                <a:close/>
                <a:moveTo>
                  <a:pt x="2060478" y="1278636"/>
                </a:moveTo>
                <a:cubicBezTo>
                  <a:pt x="2085382" y="1365794"/>
                  <a:pt x="2121337" y="1451189"/>
                  <a:pt x="2156346" y="1534260"/>
                </a:cubicBezTo>
                <a:lnTo>
                  <a:pt x="2187258" y="1607218"/>
                </a:lnTo>
                <a:cubicBezTo>
                  <a:pt x="2256583" y="1774989"/>
                  <a:pt x="2314102" y="1949347"/>
                  <a:pt x="2358704" y="2125320"/>
                </a:cubicBezTo>
                <a:cubicBezTo>
                  <a:pt x="2326696" y="1963695"/>
                  <a:pt x="2286060" y="1804203"/>
                  <a:pt x="2233598" y="1646797"/>
                </a:cubicBezTo>
                <a:cubicBezTo>
                  <a:pt x="2188082" y="1511000"/>
                  <a:pt x="2118450" y="1397178"/>
                  <a:pt x="2060478" y="1278636"/>
                </a:cubicBezTo>
                <a:close/>
                <a:moveTo>
                  <a:pt x="1974152" y="1245311"/>
                </a:moveTo>
                <a:cubicBezTo>
                  <a:pt x="1899849" y="1271794"/>
                  <a:pt x="1845607" y="1329954"/>
                  <a:pt x="1811379" y="1406236"/>
                </a:cubicBezTo>
                <a:cubicBezTo>
                  <a:pt x="1793417" y="1445630"/>
                  <a:pt x="1774985" y="1502850"/>
                  <a:pt x="1767940" y="1546869"/>
                </a:cubicBezTo>
                <a:cubicBezTo>
                  <a:pt x="1756267" y="1618535"/>
                  <a:pt x="1762401" y="1614698"/>
                  <a:pt x="1796474" y="1557016"/>
                </a:cubicBezTo>
                <a:cubicBezTo>
                  <a:pt x="1857987" y="1454296"/>
                  <a:pt x="1917005" y="1349880"/>
                  <a:pt x="1974152" y="1245311"/>
                </a:cubicBezTo>
                <a:close/>
                <a:moveTo>
                  <a:pt x="4681531" y="959050"/>
                </a:moveTo>
                <a:cubicBezTo>
                  <a:pt x="4667665" y="975072"/>
                  <a:pt x="4653801" y="991089"/>
                  <a:pt x="4638064" y="1006960"/>
                </a:cubicBezTo>
                <a:cubicBezTo>
                  <a:pt x="4572574" y="1071943"/>
                  <a:pt x="4498932" y="1125748"/>
                  <a:pt x="4415502" y="1184424"/>
                </a:cubicBezTo>
                <a:cubicBezTo>
                  <a:pt x="4354739" y="1227583"/>
                  <a:pt x="4278681" y="1281016"/>
                  <a:pt x="4197574" y="1317493"/>
                </a:cubicBezTo>
                <a:cubicBezTo>
                  <a:pt x="4173020" y="1328342"/>
                  <a:pt x="4148153" y="1338416"/>
                  <a:pt x="4122737" y="1348256"/>
                </a:cubicBezTo>
                <a:cubicBezTo>
                  <a:pt x="4088783" y="1361567"/>
                  <a:pt x="4056139" y="1374791"/>
                  <a:pt x="4024988" y="1390573"/>
                </a:cubicBezTo>
                <a:cubicBezTo>
                  <a:pt x="4165369" y="1358579"/>
                  <a:pt x="4302892" y="1298342"/>
                  <a:pt x="4421265" y="1220988"/>
                </a:cubicBezTo>
                <a:cubicBezTo>
                  <a:pt x="4516666" y="1158366"/>
                  <a:pt x="4617535" y="1064584"/>
                  <a:pt x="4681531" y="959050"/>
                </a:cubicBezTo>
                <a:close/>
                <a:moveTo>
                  <a:pt x="4722484" y="854709"/>
                </a:moveTo>
                <a:cubicBezTo>
                  <a:pt x="4713724" y="863235"/>
                  <a:pt x="4704652" y="870980"/>
                  <a:pt x="4695347" y="879275"/>
                </a:cubicBezTo>
                <a:cubicBezTo>
                  <a:pt x="4560726" y="998039"/>
                  <a:pt x="4415771" y="1121443"/>
                  <a:pt x="4253878" y="1216434"/>
                </a:cubicBezTo>
                <a:lnTo>
                  <a:pt x="4213112" y="1239730"/>
                </a:lnTo>
                <a:cubicBezTo>
                  <a:pt x="4152620" y="1274640"/>
                  <a:pt x="4090577" y="1310180"/>
                  <a:pt x="4037747" y="1352837"/>
                </a:cubicBezTo>
                <a:cubicBezTo>
                  <a:pt x="4062533" y="1341442"/>
                  <a:pt x="4087944" y="1331600"/>
                  <a:pt x="4113362" y="1321759"/>
                </a:cubicBezTo>
                <a:cubicBezTo>
                  <a:pt x="4137990" y="1312227"/>
                  <a:pt x="4162627" y="1302697"/>
                  <a:pt x="4186634" y="1291618"/>
                </a:cubicBezTo>
                <a:cubicBezTo>
                  <a:pt x="4265418" y="1256083"/>
                  <a:pt x="4339921" y="1203284"/>
                  <a:pt x="4399674" y="1160983"/>
                </a:cubicBezTo>
                <a:cubicBezTo>
                  <a:pt x="4481551" y="1102940"/>
                  <a:pt x="4554724" y="1050225"/>
                  <a:pt x="4618435" y="986418"/>
                </a:cubicBezTo>
                <a:cubicBezTo>
                  <a:pt x="4660678" y="944429"/>
                  <a:pt x="4695591" y="899980"/>
                  <a:pt x="4722484" y="854709"/>
                </a:cubicBezTo>
                <a:close/>
                <a:moveTo>
                  <a:pt x="1456504" y="777000"/>
                </a:moveTo>
                <a:cubicBezTo>
                  <a:pt x="1456064" y="782606"/>
                  <a:pt x="1455073" y="787979"/>
                  <a:pt x="1454399" y="794136"/>
                </a:cubicBezTo>
                <a:cubicBezTo>
                  <a:pt x="1451982" y="810498"/>
                  <a:pt x="1450340" y="826538"/>
                  <a:pt x="1448466" y="843129"/>
                </a:cubicBezTo>
                <a:cubicBezTo>
                  <a:pt x="1443098" y="896870"/>
                  <a:pt x="1442326" y="951907"/>
                  <a:pt x="1442252" y="1005313"/>
                </a:cubicBezTo>
                <a:cubicBezTo>
                  <a:pt x="1440336" y="1206014"/>
                  <a:pt x="1438833" y="1413328"/>
                  <a:pt x="1469382" y="1614896"/>
                </a:cubicBezTo>
                <a:lnTo>
                  <a:pt x="1472106" y="1632791"/>
                </a:lnTo>
                <a:lnTo>
                  <a:pt x="1479091" y="1680170"/>
                </a:lnTo>
                <a:cubicBezTo>
                  <a:pt x="1479741" y="1669501"/>
                  <a:pt x="1479617" y="1659149"/>
                  <a:pt x="1480043" y="1649028"/>
                </a:cubicBezTo>
                <a:cubicBezTo>
                  <a:pt x="1483046" y="1394060"/>
                  <a:pt x="1486555" y="1130296"/>
                  <a:pt x="1464087" y="871628"/>
                </a:cubicBezTo>
                <a:lnTo>
                  <a:pt x="1462204" y="850229"/>
                </a:lnTo>
                <a:cubicBezTo>
                  <a:pt x="1460150" y="826182"/>
                  <a:pt x="1458096" y="802134"/>
                  <a:pt x="1456504" y="777000"/>
                </a:cubicBezTo>
                <a:close/>
                <a:moveTo>
                  <a:pt x="1483619" y="764662"/>
                </a:moveTo>
                <a:cubicBezTo>
                  <a:pt x="1484834" y="792211"/>
                  <a:pt x="1487677" y="820458"/>
                  <a:pt x="1489670" y="847698"/>
                </a:cubicBezTo>
                <a:lnTo>
                  <a:pt x="1491553" y="869097"/>
                </a:lnTo>
                <a:cubicBezTo>
                  <a:pt x="1513754" y="1119277"/>
                  <a:pt x="1511208" y="1373147"/>
                  <a:pt x="1508481" y="1619865"/>
                </a:cubicBezTo>
                <a:cubicBezTo>
                  <a:pt x="1576046" y="1335574"/>
                  <a:pt x="1567527" y="1045475"/>
                  <a:pt x="1483619" y="764662"/>
                </a:cubicBezTo>
                <a:close/>
                <a:moveTo>
                  <a:pt x="1430481" y="630137"/>
                </a:moveTo>
                <a:cubicBezTo>
                  <a:pt x="1267590" y="940376"/>
                  <a:pt x="1333252" y="1302315"/>
                  <a:pt x="1442495" y="1626691"/>
                </a:cubicBezTo>
                <a:lnTo>
                  <a:pt x="1441222" y="1619067"/>
                </a:lnTo>
                <a:cubicBezTo>
                  <a:pt x="1410273" y="1415398"/>
                  <a:pt x="1411692" y="1206762"/>
                  <a:pt x="1414069" y="1004967"/>
                </a:cubicBezTo>
                <a:cubicBezTo>
                  <a:pt x="1414375" y="951016"/>
                  <a:pt x="1414834" y="895204"/>
                  <a:pt x="1420665" y="840369"/>
                </a:cubicBezTo>
                <a:cubicBezTo>
                  <a:pt x="1422537" y="823783"/>
                  <a:pt x="1424411" y="807192"/>
                  <a:pt x="1426829" y="790831"/>
                </a:cubicBezTo>
                <a:cubicBezTo>
                  <a:pt x="1433522" y="737010"/>
                  <a:pt x="1440125" y="681866"/>
                  <a:pt x="1430481" y="630137"/>
                </a:cubicBezTo>
                <a:close/>
                <a:moveTo>
                  <a:pt x="4023796" y="623931"/>
                </a:moveTo>
                <a:cubicBezTo>
                  <a:pt x="3998086" y="637515"/>
                  <a:pt x="3972609" y="650546"/>
                  <a:pt x="3945729" y="662344"/>
                </a:cubicBezTo>
                <a:cubicBezTo>
                  <a:pt x="3801060" y="727282"/>
                  <a:pt x="3645502" y="758642"/>
                  <a:pt x="3498947" y="818916"/>
                </a:cubicBezTo>
                <a:cubicBezTo>
                  <a:pt x="3325974" y="889896"/>
                  <a:pt x="3184420" y="1008307"/>
                  <a:pt x="3031283" y="1111507"/>
                </a:cubicBezTo>
                <a:cubicBezTo>
                  <a:pt x="3091555" y="1098395"/>
                  <a:pt x="3148558" y="1067158"/>
                  <a:pt x="3203692" y="1035777"/>
                </a:cubicBezTo>
                <a:lnTo>
                  <a:pt x="3218294" y="1027151"/>
                </a:lnTo>
                <a:cubicBezTo>
                  <a:pt x="3353948" y="950027"/>
                  <a:pt x="3497672" y="882756"/>
                  <a:pt x="3636737" y="817377"/>
                </a:cubicBezTo>
                <a:cubicBezTo>
                  <a:pt x="3765775" y="757414"/>
                  <a:pt x="3897289" y="694633"/>
                  <a:pt x="4023796" y="623931"/>
                </a:cubicBezTo>
                <a:close/>
                <a:moveTo>
                  <a:pt x="3311704" y="584486"/>
                </a:moveTo>
                <a:cubicBezTo>
                  <a:pt x="3272983" y="648568"/>
                  <a:pt x="3231536" y="711502"/>
                  <a:pt x="3190778" y="772788"/>
                </a:cubicBezTo>
                <a:cubicBezTo>
                  <a:pt x="3126979" y="868744"/>
                  <a:pt x="3062020" y="967431"/>
                  <a:pt x="3007981" y="1070739"/>
                </a:cubicBezTo>
                <a:cubicBezTo>
                  <a:pt x="3110594" y="966751"/>
                  <a:pt x="3204922" y="819977"/>
                  <a:pt x="3267578" y="693281"/>
                </a:cubicBezTo>
                <a:close/>
                <a:moveTo>
                  <a:pt x="2664888" y="518596"/>
                </a:moveTo>
                <a:cubicBezTo>
                  <a:pt x="2580256" y="532980"/>
                  <a:pt x="2495702" y="548687"/>
                  <a:pt x="2411865" y="567273"/>
                </a:cubicBezTo>
                <a:cubicBezTo>
                  <a:pt x="2215416" y="611580"/>
                  <a:pt x="2055895" y="697916"/>
                  <a:pt x="1896643" y="809468"/>
                </a:cubicBezTo>
                <a:cubicBezTo>
                  <a:pt x="1897193" y="809701"/>
                  <a:pt x="1897736" y="809931"/>
                  <a:pt x="1899055" y="809848"/>
                </a:cubicBezTo>
                <a:cubicBezTo>
                  <a:pt x="2091065" y="728900"/>
                  <a:pt x="2275399" y="656935"/>
                  <a:pt x="2446633" y="596159"/>
                </a:cubicBezTo>
                <a:close/>
                <a:moveTo>
                  <a:pt x="2796924" y="501747"/>
                </a:moveTo>
                <a:lnTo>
                  <a:pt x="2455237" y="622979"/>
                </a:lnTo>
                <a:cubicBezTo>
                  <a:pt x="2296206" y="679263"/>
                  <a:pt x="2126634" y="745243"/>
                  <a:pt x="1949308" y="818889"/>
                </a:cubicBezTo>
                <a:cubicBezTo>
                  <a:pt x="1950089" y="818579"/>
                  <a:pt x="1950089" y="818579"/>
                  <a:pt x="1950634" y="818810"/>
                </a:cubicBezTo>
                <a:cubicBezTo>
                  <a:pt x="2249794" y="764555"/>
                  <a:pt x="2535304" y="633058"/>
                  <a:pt x="2796924" y="501747"/>
                </a:cubicBezTo>
                <a:close/>
                <a:moveTo>
                  <a:pt x="3335099" y="488163"/>
                </a:moveTo>
                <a:lnTo>
                  <a:pt x="3151139" y="734118"/>
                </a:lnTo>
                <a:lnTo>
                  <a:pt x="3136980" y="753877"/>
                </a:lnTo>
                <a:cubicBezTo>
                  <a:pt x="3108114" y="793161"/>
                  <a:pt x="3082736" y="828772"/>
                  <a:pt x="3062043" y="867004"/>
                </a:cubicBezTo>
                <a:cubicBezTo>
                  <a:pt x="3033701" y="918746"/>
                  <a:pt x="3011684" y="973805"/>
                  <a:pt x="2994594" y="1035452"/>
                </a:cubicBezTo>
                <a:cubicBezTo>
                  <a:pt x="3046947" y="939156"/>
                  <a:pt x="3107576" y="847655"/>
                  <a:pt x="3167517" y="757788"/>
                </a:cubicBezTo>
                <a:cubicBezTo>
                  <a:pt x="3225200" y="670189"/>
                  <a:pt x="3284135" y="581180"/>
                  <a:pt x="3335099" y="488163"/>
                </a:cubicBezTo>
                <a:close/>
                <a:moveTo>
                  <a:pt x="2891507" y="485136"/>
                </a:moveTo>
                <a:cubicBezTo>
                  <a:pt x="2633092" y="616512"/>
                  <a:pt x="2348081" y="755947"/>
                  <a:pt x="2047508" y="825701"/>
                </a:cubicBezTo>
                <a:cubicBezTo>
                  <a:pt x="2357909" y="831572"/>
                  <a:pt x="2636584" y="667562"/>
                  <a:pt x="2891507" y="485136"/>
                </a:cubicBezTo>
                <a:close/>
                <a:moveTo>
                  <a:pt x="4418489" y="483936"/>
                </a:moveTo>
                <a:cubicBezTo>
                  <a:pt x="4332433" y="547295"/>
                  <a:pt x="4242855" y="605296"/>
                  <a:pt x="4155290" y="661575"/>
                </a:cubicBezTo>
                <a:cubicBezTo>
                  <a:pt x="3969451" y="781189"/>
                  <a:pt x="3777243" y="905190"/>
                  <a:pt x="3571040" y="996875"/>
                </a:cubicBezTo>
                <a:cubicBezTo>
                  <a:pt x="3418056" y="1064725"/>
                  <a:pt x="3258062" y="1114166"/>
                  <a:pt x="3093710" y="1145020"/>
                </a:cubicBezTo>
                <a:cubicBezTo>
                  <a:pt x="3128860" y="1154752"/>
                  <a:pt x="3165333" y="1164394"/>
                  <a:pt x="3207527" y="1163586"/>
                </a:cubicBezTo>
                <a:cubicBezTo>
                  <a:pt x="3359545" y="1160350"/>
                  <a:pt x="3521798" y="1058435"/>
                  <a:pt x="3652751" y="990907"/>
                </a:cubicBezTo>
                <a:cubicBezTo>
                  <a:pt x="3834432" y="897860"/>
                  <a:pt x="4013510" y="797268"/>
                  <a:pt x="4180906" y="680145"/>
                </a:cubicBezTo>
                <a:cubicBezTo>
                  <a:pt x="4224133" y="649515"/>
                  <a:pt x="4353624" y="550475"/>
                  <a:pt x="4418489" y="483936"/>
                </a:cubicBezTo>
                <a:close/>
                <a:moveTo>
                  <a:pt x="3316944" y="465669"/>
                </a:moveTo>
                <a:cubicBezTo>
                  <a:pt x="3194809" y="521478"/>
                  <a:pt x="2954579" y="894258"/>
                  <a:pt x="2958819" y="1062158"/>
                </a:cubicBezTo>
                <a:cubicBezTo>
                  <a:pt x="2971057" y="1011968"/>
                  <a:pt x="2985641" y="965354"/>
                  <a:pt x="3004132" y="921679"/>
                </a:cubicBezTo>
                <a:cubicBezTo>
                  <a:pt x="3014072" y="898200"/>
                  <a:pt x="3025105" y="875187"/>
                  <a:pt x="3037224" y="852631"/>
                </a:cubicBezTo>
                <a:cubicBezTo>
                  <a:pt x="3058615" y="812759"/>
                  <a:pt x="3085004" y="776291"/>
                  <a:pt x="3114637" y="736692"/>
                </a:cubicBezTo>
                <a:lnTo>
                  <a:pt x="3128801" y="716935"/>
                </a:lnTo>
                <a:cubicBezTo>
                  <a:pt x="3193882" y="628604"/>
                  <a:pt x="3252848" y="548625"/>
                  <a:pt x="3316944" y="465669"/>
                </a:cubicBezTo>
                <a:close/>
                <a:moveTo>
                  <a:pt x="4448894" y="422768"/>
                </a:moveTo>
                <a:cubicBezTo>
                  <a:pt x="4372745" y="436884"/>
                  <a:pt x="4303112" y="482734"/>
                  <a:pt x="4235585" y="528178"/>
                </a:cubicBezTo>
                <a:lnTo>
                  <a:pt x="4213155" y="543149"/>
                </a:lnTo>
                <a:cubicBezTo>
                  <a:pt x="4035485" y="661715"/>
                  <a:pt x="3839402" y="753816"/>
                  <a:pt x="3649218" y="842623"/>
                </a:cubicBezTo>
                <a:cubicBezTo>
                  <a:pt x="3510392" y="907459"/>
                  <a:pt x="3367451" y="974411"/>
                  <a:pt x="3232564" y="1051220"/>
                </a:cubicBezTo>
                <a:lnTo>
                  <a:pt x="3217970" y="1059849"/>
                </a:lnTo>
                <a:cubicBezTo>
                  <a:pt x="3184886" y="1078679"/>
                  <a:pt x="3151576" y="1098052"/>
                  <a:pt x="3116688" y="1113543"/>
                </a:cubicBezTo>
                <a:cubicBezTo>
                  <a:pt x="3269055" y="1082118"/>
                  <a:pt x="3417223" y="1034762"/>
                  <a:pt x="3559098" y="971858"/>
                </a:cubicBezTo>
                <a:cubicBezTo>
                  <a:pt x="3763514" y="881353"/>
                  <a:pt x="3954942" y="757667"/>
                  <a:pt x="4140004" y="638368"/>
                </a:cubicBezTo>
                <a:cubicBezTo>
                  <a:pt x="4244649" y="570645"/>
                  <a:pt x="4351849" y="501435"/>
                  <a:pt x="4451852" y="423380"/>
                </a:cubicBezTo>
                <a:cubicBezTo>
                  <a:pt x="4450763" y="422918"/>
                  <a:pt x="4450211" y="422686"/>
                  <a:pt x="4448894" y="422768"/>
                </a:cubicBezTo>
                <a:close/>
                <a:moveTo>
                  <a:pt x="680568" y="416949"/>
                </a:moveTo>
                <a:cubicBezTo>
                  <a:pt x="573847" y="489578"/>
                  <a:pt x="483985" y="589312"/>
                  <a:pt x="394452" y="694330"/>
                </a:cubicBezTo>
                <a:lnTo>
                  <a:pt x="340402" y="759654"/>
                </a:lnTo>
                <a:close/>
                <a:moveTo>
                  <a:pt x="827699" y="416143"/>
                </a:moveTo>
                <a:cubicBezTo>
                  <a:pt x="835728" y="454953"/>
                  <a:pt x="841663" y="494162"/>
                  <a:pt x="841524" y="534021"/>
                </a:cubicBezTo>
                <a:cubicBezTo>
                  <a:pt x="841577" y="581042"/>
                  <a:pt x="833611" y="627240"/>
                  <a:pt x="825554" y="672115"/>
                </a:cubicBezTo>
                <a:cubicBezTo>
                  <a:pt x="819855" y="703824"/>
                  <a:pt x="814239" y="736857"/>
                  <a:pt x="811499" y="769176"/>
                </a:cubicBezTo>
                <a:cubicBezTo>
                  <a:pt x="803608" y="866910"/>
                  <a:pt x="822564" y="965070"/>
                  <a:pt x="841586" y="1060039"/>
                </a:cubicBezTo>
                <a:cubicBezTo>
                  <a:pt x="870658" y="1208834"/>
                  <a:pt x="901383" y="1362838"/>
                  <a:pt x="942912" y="1511108"/>
                </a:cubicBezTo>
                <a:cubicBezTo>
                  <a:pt x="977911" y="1186645"/>
                  <a:pt x="995896" y="815698"/>
                  <a:pt x="884057" y="521768"/>
                </a:cubicBezTo>
                <a:cubicBezTo>
                  <a:pt x="868776" y="481820"/>
                  <a:pt x="846755" y="448679"/>
                  <a:pt x="827699" y="416143"/>
                </a:cubicBezTo>
                <a:close/>
                <a:moveTo>
                  <a:pt x="798883" y="414244"/>
                </a:moveTo>
                <a:cubicBezTo>
                  <a:pt x="695211" y="736679"/>
                  <a:pt x="755992" y="1050836"/>
                  <a:pt x="875825" y="1357811"/>
                </a:cubicBezTo>
                <a:cubicBezTo>
                  <a:pt x="852896" y="1259904"/>
                  <a:pt x="833394" y="1161513"/>
                  <a:pt x="814514" y="1064671"/>
                </a:cubicBezTo>
                <a:cubicBezTo>
                  <a:pt x="795638" y="967838"/>
                  <a:pt x="775736" y="867346"/>
                  <a:pt x="783698" y="766414"/>
                </a:cubicBezTo>
                <a:cubicBezTo>
                  <a:pt x="786354" y="732777"/>
                  <a:pt x="792197" y="699198"/>
                  <a:pt x="798129" y="666939"/>
                </a:cubicBezTo>
                <a:cubicBezTo>
                  <a:pt x="805719" y="623158"/>
                  <a:pt x="813776" y="578281"/>
                  <a:pt x="813894" y="533909"/>
                </a:cubicBezTo>
                <a:cubicBezTo>
                  <a:pt x="813480" y="493822"/>
                  <a:pt x="807234" y="453832"/>
                  <a:pt x="798883" y="414244"/>
                </a:cubicBezTo>
                <a:close/>
                <a:moveTo>
                  <a:pt x="673202" y="388720"/>
                </a:moveTo>
                <a:cubicBezTo>
                  <a:pt x="560862" y="422924"/>
                  <a:pt x="473506" y="490876"/>
                  <a:pt x="392779" y="596411"/>
                </a:cubicBezTo>
                <a:cubicBezTo>
                  <a:pt x="345173" y="658663"/>
                  <a:pt x="304966" y="720182"/>
                  <a:pt x="270088" y="790400"/>
                </a:cubicBezTo>
                <a:cubicBezTo>
                  <a:pt x="265839" y="798902"/>
                  <a:pt x="262292" y="805767"/>
                  <a:pt x="259285" y="812869"/>
                </a:cubicBezTo>
                <a:cubicBezTo>
                  <a:pt x="297306" y="767160"/>
                  <a:pt x="334780" y="721219"/>
                  <a:pt x="372890" y="676832"/>
                </a:cubicBezTo>
                <a:cubicBezTo>
                  <a:pt x="466138" y="567590"/>
                  <a:pt x="560501" y="463327"/>
                  <a:pt x="673202" y="388720"/>
                </a:cubicBezTo>
                <a:close/>
                <a:moveTo>
                  <a:pt x="1628210" y="0"/>
                </a:moveTo>
                <a:lnTo>
                  <a:pt x="1748399" y="0"/>
                </a:lnTo>
                <a:lnTo>
                  <a:pt x="1783391" y="17650"/>
                </a:lnTo>
                <a:cubicBezTo>
                  <a:pt x="1878225" y="54329"/>
                  <a:pt x="1980824" y="64330"/>
                  <a:pt x="2084193" y="69947"/>
                </a:cubicBezTo>
                <a:cubicBezTo>
                  <a:pt x="2305723" y="81971"/>
                  <a:pt x="2525917" y="56091"/>
                  <a:pt x="2744101" y="15192"/>
                </a:cubicBezTo>
                <a:cubicBezTo>
                  <a:pt x="2562964" y="37013"/>
                  <a:pt x="2380220" y="45912"/>
                  <a:pt x="2197414" y="41266"/>
                </a:cubicBezTo>
                <a:cubicBezTo>
                  <a:pt x="2092695" y="38460"/>
                  <a:pt x="1999575" y="31066"/>
                  <a:pt x="1914967" y="18583"/>
                </a:cubicBezTo>
                <a:lnTo>
                  <a:pt x="1815559" y="0"/>
                </a:lnTo>
                <a:lnTo>
                  <a:pt x="2001666" y="0"/>
                </a:lnTo>
                <a:lnTo>
                  <a:pt x="2036517" y="4274"/>
                </a:lnTo>
                <a:cubicBezTo>
                  <a:pt x="2087672" y="8689"/>
                  <a:pt x="2141872" y="11637"/>
                  <a:pt x="2199623" y="13232"/>
                </a:cubicBezTo>
                <a:cubicBezTo>
                  <a:pt x="2273140" y="15225"/>
                  <a:pt x="2346666" y="15008"/>
                  <a:pt x="2420103" y="12601"/>
                </a:cubicBezTo>
                <a:lnTo>
                  <a:pt x="2621330" y="0"/>
                </a:lnTo>
                <a:lnTo>
                  <a:pt x="3076571" y="0"/>
                </a:lnTo>
                <a:lnTo>
                  <a:pt x="2924796" y="36772"/>
                </a:lnTo>
                <a:cubicBezTo>
                  <a:pt x="2603232" y="110795"/>
                  <a:pt x="2272273" y="167441"/>
                  <a:pt x="1946203" y="131277"/>
                </a:cubicBezTo>
                <a:cubicBezTo>
                  <a:pt x="1847872" y="120226"/>
                  <a:pt x="1775939" y="84460"/>
                  <a:pt x="1707026" y="44983"/>
                </a:cubicBezTo>
                <a:close/>
                <a:moveTo>
                  <a:pt x="1007398" y="0"/>
                </a:moveTo>
                <a:lnTo>
                  <a:pt x="1105902" y="0"/>
                </a:lnTo>
                <a:lnTo>
                  <a:pt x="1191939" y="117664"/>
                </a:lnTo>
                <a:cubicBezTo>
                  <a:pt x="1366125" y="341427"/>
                  <a:pt x="1562103" y="551148"/>
                  <a:pt x="1780907" y="743734"/>
                </a:cubicBezTo>
                <a:cubicBezTo>
                  <a:pt x="1801144" y="761313"/>
                  <a:pt x="1821617" y="778348"/>
                  <a:pt x="1841857" y="795932"/>
                </a:cubicBezTo>
                <a:cubicBezTo>
                  <a:pt x="1990610" y="686371"/>
                  <a:pt x="2139633" y="585288"/>
                  <a:pt x="2317896" y="530713"/>
                </a:cubicBezTo>
                <a:cubicBezTo>
                  <a:pt x="2542030" y="462073"/>
                  <a:pt x="2783392" y="434854"/>
                  <a:pt x="3015228" y="399738"/>
                </a:cubicBezTo>
                <a:cubicBezTo>
                  <a:pt x="3052333" y="394202"/>
                  <a:pt x="3010950" y="453937"/>
                  <a:pt x="3000782" y="461219"/>
                </a:cubicBezTo>
                <a:cubicBezTo>
                  <a:pt x="2693972" y="688641"/>
                  <a:pt x="2350770" y="924476"/>
                  <a:pt x="1963190" y="895589"/>
                </a:cubicBezTo>
                <a:cubicBezTo>
                  <a:pt x="2149512" y="1044003"/>
                  <a:pt x="2346363" y="1178199"/>
                  <a:pt x="2552180" y="1298815"/>
                </a:cubicBezTo>
                <a:cubicBezTo>
                  <a:pt x="2674551" y="1263712"/>
                  <a:pt x="2789192" y="1186061"/>
                  <a:pt x="2904618" y="1146081"/>
                </a:cubicBezTo>
                <a:cubicBezTo>
                  <a:pt x="2811839" y="901425"/>
                  <a:pt x="3283913" y="443317"/>
                  <a:pt x="3428829" y="310883"/>
                </a:cubicBezTo>
                <a:cubicBezTo>
                  <a:pt x="3440380" y="300321"/>
                  <a:pt x="3459741" y="295643"/>
                  <a:pt x="3452135" y="318176"/>
                </a:cubicBezTo>
                <a:cubicBezTo>
                  <a:pt x="3377952" y="531416"/>
                  <a:pt x="3301457" y="750112"/>
                  <a:pt x="3169464" y="935661"/>
                </a:cubicBezTo>
                <a:cubicBezTo>
                  <a:pt x="3150662" y="961821"/>
                  <a:pt x="3003773" y="1105010"/>
                  <a:pt x="3049395" y="1070245"/>
                </a:cubicBezTo>
                <a:cubicBezTo>
                  <a:pt x="3162985" y="984423"/>
                  <a:pt x="3272630" y="886628"/>
                  <a:pt x="3401235" y="815534"/>
                </a:cubicBezTo>
                <a:cubicBezTo>
                  <a:pt x="3665893" y="669415"/>
                  <a:pt x="3968082" y="612577"/>
                  <a:pt x="4236947" y="465665"/>
                </a:cubicBezTo>
                <a:cubicBezTo>
                  <a:pt x="4280594" y="441649"/>
                  <a:pt x="4494768" y="287033"/>
                  <a:pt x="4565962" y="350012"/>
                </a:cubicBezTo>
                <a:cubicBezTo>
                  <a:pt x="4574408" y="357446"/>
                  <a:pt x="4561570" y="377121"/>
                  <a:pt x="4557937" y="382666"/>
                </a:cubicBezTo>
                <a:cubicBezTo>
                  <a:pt x="4368036" y="694348"/>
                  <a:pt x="3934455" y="895784"/>
                  <a:pt x="3621049" y="1056676"/>
                </a:cubicBezTo>
                <a:cubicBezTo>
                  <a:pt x="3449155" y="1144851"/>
                  <a:pt x="3289873" y="1230645"/>
                  <a:pt x="3094000" y="1229477"/>
                </a:cubicBezTo>
                <a:cubicBezTo>
                  <a:pt x="2989297" y="1228927"/>
                  <a:pt x="2920834" y="1221837"/>
                  <a:pt x="2813197" y="1263181"/>
                </a:cubicBezTo>
                <a:cubicBezTo>
                  <a:pt x="2746514" y="1288380"/>
                  <a:pt x="2682165" y="1312641"/>
                  <a:pt x="2615776" y="1334114"/>
                </a:cubicBezTo>
                <a:cubicBezTo>
                  <a:pt x="2856074" y="1470609"/>
                  <a:pt x="3106867" y="1588379"/>
                  <a:pt x="3364982" y="1687356"/>
                </a:cubicBezTo>
                <a:cubicBezTo>
                  <a:pt x="3367545" y="1685866"/>
                  <a:pt x="3369560" y="1684144"/>
                  <a:pt x="3371663" y="1683743"/>
                </a:cubicBezTo>
                <a:cubicBezTo>
                  <a:pt x="3559080" y="1639479"/>
                  <a:pt x="3730923" y="1559010"/>
                  <a:pt x="3883310" y="1443899"/>
                </a:cubicBezTo>
                <a:cubicBezTo>
                  <a:pt x="3885702" y="1439761"/>
                  <a:pt x="3888566" y="1434532"/>
                  <a:pt x="3892746" y="1429225"/>
                </a:cubicBezTo>
                <a:cubicBezTo>
                  <a:pt x="4100854" y="1154547"/>
                  <a:pt x="4425526" y="995756"/>
                  <a:pt x="4699980" y="789523"/>
                </a:cubicBezTo>
                <a:lnTo>
                  <a:pt x="4724400" y="769876"/>
                </a:lnTo>
                <a:lnTo>
                  <a:pt x="4724400" y="802845"/>
                </a:lnTo>
                <a:lnTo>
                  <a:pt x="4705958" y="821317"/>
                </a:lnTo>
                <a:cubicBezTo>
                  <a:pt x="4688728" y="839775"/>
                  <a:pt x="4668259" y="862655"/>
                  <a:pt x="4649798" y="877374"/>
                </a:cubicBezTo>
                <a:cubicBezTo>
                  <a:pt x="4443742" y="1038644"/>
                  <a:pt x="4191500" y="1158472"/>
                  <a:pt x="4005326" y="1344259"/>
                </a:cubicBezTo>
                <a:cubicBezTo>
                  <a:pt x="4063256" y="1294104"/>
                  <a:pt x="4132215" y="1254410"/>
                  <a:pt x="4199378" y="1215889"/>
                </a:cubicBezTo>
                <a:cubicBezTo>
                  <a:pt x="4212968" y="1208123"/>
                  <a:pt x="4226555" y="1200357"/>
                  <a:pt x="4239600" y="1192361"/>
                </a:cubicBezTo>
                <a:cubicBezTo>
                  <a:pt x="4399481" y="1099094"/>
                  <a:pt x="4542878" y="976320"/>
                  <a:pt x="4677037" y="858646"/>
                </a:cubicBezTo>
                <a:lnTo>
                  <a:pt x="4724400" y="810414"/>
                </a:lnTo>
                <a:lnTo>
                  <a:pt x="4724400" y="916439"/>
                </a:lnTo>
                <a:lnTo>
                  <a:pt x="4683030" y="982925"/>
                </a:lnTo>
                <a:cubicBezTo>
                  <a:pt x="4504646" y="1237618"/>
                  <a:pt x="4252054" y="1416530"/>
                  <a:pt x="3921884" y="1469889"/>
                </a:cubicBezTo>
                <a:cubicBezTo>
                  <a:pt x="3782100" y="1582602"/>
                  <a:pt x="3625917" y="1667134"/>
                  <a:pt x="3456136" y="1721439"/>
                </a:cubicBezTo>
                <a:cubicBezTo>
                  <a:pt x="3511887" y="1741826"/>
                  <a:pt x="3567869" y="1761662"/>
                  <a:pt x="3624313" y="1780406"/>
                </a:cubicBezTo>
                <a:cubicBezTo>
                  <a:pt x="3850637" y="1855623"/>
                  <a:pt x="4076864" y="1908264"/>
                  <a:pt x="4303638" y="1944400"/>
                </a:cubicBezTo>
                <a:cubicBezTo>
                  <a:pt x="4307581" y="1939634"/>
                  <a:pt x="4311304" y="1935410"/>
                  <a:pt x="4315566" y="1931422"/>
                </a:cubicBezTo>
                <a:cubicBezTo>
                  <a:pt x="4418123" y="1797152"/>
                  <a:pt x="4522970" y="1669642"/>
                  <a:pt x="4664388" y="1574357"/>
                </a:cubicBezTo>
                <a:lnTo>
                  <a:pt x="4724400" y="1537429"/>
                </a:lnTo>
                <a:lnTo>
                  <a:pt x="4724400" y="1589108"/>
                </a:lnTo>
                <a:lnTo>
                  <a:pt x="4644505" y="1640352"/>
                </a:lnTo>
                <a:cubicBezTo>
                  <a:pt x="4543719" y="1713959"/>
                  <a:pt x="4461038" y="1801479"/>
                  <a:pt x="4381603" y="1900149"/>
                </a:cubicBezTo>
                <a:cubicBezTo>
                  <a:pt x="4415438" y="1876488"/>
                  <a:pt x="4447471" y="1849494"/>
                  <a:pt x="4478726" y="1822808"/>
                </a:cubicBezTo>
                <a:cubicBezTo>
                  <a:pt x="4513234" y="1792997"/>
                  <a:pt x="4549530" y="1762011"/>
                  <a:pt x="4588263" y="1735914"/>
                </a:cubicBezTo>
                <a:cubicBezTo>
                  <a:pt x="4619078" y="1714840"/>
                  <a:pt x="4651924" y="1696556"/>
                  <a:pt x="4683216" y="1678902"/>
                </a:cubicBezTo>
                <a:lnTo>
                  <a:pt x="4724400" y="1655121"/>
                </a:lnTo>
                <a:lnTo>
                  <a:pt x="4724400" y="1686869"/>
                </a:lnTo>
                <a:lnTo>
                  <a:pt x="4696172" y="1703058"/>
                </a:lnTo>
                <a:cubicBezTo>
                  <a:pt x="4665104" y="1720165"/>
                  <a:pt x="4632805" y="1738677"/>
                  <a:pt x="4602997" y="1758893"/>
                </a:cubicBezTo>
                <a:cubicBezTo>
                  <a:pt x="4565822" y="1784357"/>
                  <a:pt x="4530304" y="1815035"/>
                  <a:pt x="4496021" y="1844299"/>
                </a:cubicBezTo>
                <a:cubicBezTo>
                  <a:pt x="4470821" y="1865816"/>
                  <a:pt x="4445614" y="1887338"/>
                  <a:pt x="4419004" y="1907617"/>
                </a:cubicBezTo>
                <a:cubicBezTo>
                  <a:pt x="4509516" y="1884856"/>
                  <a:pt x="4599633" y="1841647"/>
                  <a:pt x="4685975" y="1786372"/>
                </a:cubicBezTo>
                <a:lnTo>
                  <a:pt x="4724400" y="1759693"/>
                </a:lnTo>
                <a:lnTo>
                  <a:pt x="4724400" y="1809459"/>
                </a:lnTo>
                <a:lnTo>
                  <a:pt x="4653762" y="1857561"/>
                </a:lnTo>
                <a:cubicBezTo>
                  <a:pt x="4580587" y="1902591"/>
                  <a:pt x="4504944" y="1939172"/>
                  <a:pt x="4428349" y="1963079"/>
                </a:cubicBezTo>
                <a:lnTo>
                  <a:pt x="4724400" y="1990579"/>
                </a:lnTo>
                <a:lnTo>
                  <a:pt x="4724400" y="2065582"/>
                </a:lnTo>
                <a:lnTo>
                  <a:pt x="4686318" y="2063926"/>
                </a:lnTo>
                <a:lnTo>
                  <a:pt x="4724400" y="2085104"/>
                </a:lnTo>
                <a:lnTo>
                  <a:pt x="4724400" y="2178471"/>
                </a:lnTo>
                <a:lnTo>
                  <a:pt x="4617755" y="2122457"/>
                </a:lnTo>
                <a:lnTo>
                  <a:pt x="4724400" y="2196158"/>
                </a:lnTo>
                <a:lnTo>
                  <a:pt x="4724400" y="2230374"/>
                </a:lnTo>
                <a:lnTo>
                  <a:pt x="4573637" y="2126309"/>
                </a:lnTo>
                <a:cubicBezTo>
                  <a:pt x="4608893" y="2177612"/>
                  <a:pt x="4656401" y="2222030"/>
                  <a:pt x="4706850" y="2262541"/>
                </a:cubicBezTo>
                <a:lnTo>
                  <a:pt x="4724400" y="2275857"/>
                </a:lnTo>
                <a:lnTo>
                  <a:pt x="4724400" y="2377131"/>
                </a:lnTo>
                <a:lnTo>
                  <a:pt x="4688201" y="2349925"/>
                </a:lnTo>
                <a:cubicBezTo>
                  <a:pt x="4579462" y="2264619"/>
                  <a:pt x="4483104" y="2181979"/>
                  <a:pt x="4462564" y="2041945"/>
                </a:cubicBezTo>
                <a:cubicBezTo>
                  <a:pt x="4339738" y="2027929"/>
                  <a:pt x="4217123" y="2008847"/>
                  <a:pt x="4094167" y="1984479"/>
                </a:cubicBezTo>
                <a:cubicBezTo>
                  <a:pt x="4361568" y="2318516"/>
                  <a:pt x="4448657" y="2737804"/>
                  <a:pt x="4520397" y="3153822"/>
                </a:cubicBezTo>
                <a:cubicBezTo>
                  <a:pt x="4524234" y="3176690"/>
                  <a:pt x="4478166" y="3233800"/>
                  <a:pt x="4458958" y="3203134"/>
                </a:cubicBezTo>
                <a:cubicBezTo>
                  <a:pt x="4221037" y="2826855"/>
                  <a:pt x="3875607" y="2452063"/>
                  <a:pt x="3972830" y="1973028"/>
                </a:cubicBezTo>
                <a:cubicBezTo>
                  <a:pt x="3973903" y="1968973"/>
                  <a:pt x="3975983" y="1964061"/>
                  <a:pt x="3979154" y="1959605"/>
                </a:cubicBezTo>
                <a:cubicBezTo>
                  <a:pt x="3847070" y="1929437"/>
                  <a:pt x="3715197" y="1894208"/>
                  <a:pt x="3583051" y="1850495"/>
                </a:cubicBezTo>
                <a:cubicBezTo>
                  <a:pt x="3357823" y="1775743"/>
                  <a:pt x="3137042" y="1687421"/>
                  <a:pt x="2922360" y="1586232"/>
                </a:cubicBezTo>
                <a:cubicBezTo>
                  <a:pt x="2956249" y="1697796"/>
                  <a:pt x="3014099" y="1805979"/>
                  <a:pt x="3033099" y="1913175"/>
                </a:cubicBezTo>
                <a:cubicBezTo>
                  <a:pt x="3035371" y="1915419"/>
                  <a:pt x="3037950" y="1918445"/>
                  <a:pt x="3040214" y="1920694"/>
                </a:cubicBezTo>
                <a:cubicBezTo>
                  <a:pt x="3043936" y="1916469"/>
                  <a:pt x="3048200" y="1912482"/>
                  <a:pt x="3051308" y="1911226"/>
                </a:cubicBezTo>
                <a:cubicBezTo>
                  <a:pt x="3335533" y="1788841"/>
                  <a:pt x="3650972" y="2264893"/>
                  <a:pt x="3791335" y="2442781"/>
                </a:cubicBezTo>
                <a:cubicBezTo>
                  <a:pt x="3804329" y="2459223"/>
                  <a:pt x="3763010" y="2515770"/>
                  <a:pt x="3744063" y="2510325"/>
                </a:cubicBezTo>
                <a:cubicBezTo>
                  <a:pt x="3485213" y="2437432"/>
                  <a:pt x="3287280" y="2286035"/>
                  <a:pt x="3103695" y="2105302"/>
                </a:cubicBezTo>
                <a:cubicBezTo>
                  <a:pt x="3126339" y="2333141"/>
                  <a:pt x="3009845" y="2625036"/>
                  <a:pt x="2968137" y="2805672"/>
                </a:cubicBezTo>
                <a:cubicBezTo>
                  <a:pt x="2930699" y="2965580"/>
                  <a:pt x="2891878" y="3078554"/>
                  <a:pt x="2739231" y="3151701"/>
                </a:cubicBezTo>
                <a:cubicBezTo>
                  <a:pt x="2726335" y="3157832"/>
                  <a:pt x="2726972" y="3142650"/>
                  <a:pt x="2728882" y="3135084"/>
                </a:cubicBezTo>
                <a:cubicBezTo>
                  <a:pt x="2806473" y="2811909"/>
                  <a:pt x="2836690" y="2478979"/>
                  <a:pt x="2914282" y="2155807"/>
                </a:cubicBezTo>
                <a:cubicBezTo>
                  <a:pt x="2927505" y="2100241"/>
                  <a:pt x="2969504" y="2020803"/>
                  <a:pt x="2971660" y="1962486"/>
                </a:cubicBezTo>
                <a:cubicBezTo>
                  <a:pt x="2971891" y="1961942"/>
                  <a:pt x="2971575" y="1961166"/>
                  <a:pt x="2971809" y="1960615"/>
                </a:cubicBezTo>
                <a:cubicBezTo>
                  <a:pt x="2971875" y="1957427"/>
                  <a:pt x="2972485" y="1954468"/>
                  <a:pt x="2972315" y="1951821"/>
                </a:cubicBezTo>
                <a:cubicBezTo>
                  <a:pt x="2966359" y="1836632"/>
                  <a:pt x="2865027" y="1683636"/>
                  <a:pt x="2846641" y="1556749"/>
                </a:cubicBezTo>
                <a:cubicBezTo>
                  <a:pt x="2846247" y="1554649"/>
                  <a:pt x="2846851" y="1551688"/>
                  <a:pt x="2847461" y="1548729"/>
                </a:cubicBezTo>
                <a:cubicBezTo>
                  <a:pt x="2570813" y="1412938"/>
                  <a:pt x="2306528" y="1254043"/>
                  <a:pt x="2058558" y="1071804"/>
                </a:cubicBezTo>
                <a:cubicBezTo>
                  <a:pt x="2118947" y="1245450"/>
                  <a:pt x="2231454" y="1407035"/>
                  <a:pt x="2291089" y="1585512"/>
                </a:cubicBezTo>
                <a:cubicBezTo>
                  <a:pt x="2383696" y="1860991"/>
                  <a:pt x="2441466" y="2144264"/>
                  <a:pt x="2473792" y="2432858"/>
                </a:cubicBezTo>
                <a:cubicBezTo>
                  <a:pt x="2475176" y="2446319"/>
                  <a:pt x="2431252" y="2512059"/>
                  <a:pt x="2420124" y="2495762"/>
                </a:cubicBezTo>
                <a:cubicBezTo>
                  <a:pt x="2291230" y="2305989"/>
                  <a:pt x="2208353" y="2083557"/>
                  <a:pt x="2119846" y="1872898"/>
                </a:cubicBezTo>
                <a:cubicBezTo>
                  <a:pt x="2037236" y="1675682"/>
                  <a:pt x="1982639" y="1492905"/>
                  <a:pt x="1995210" y="1288346"/>
                </a:cubicBezTo>
                <a:cubicBezTo>
                  <a:pt x="1948480" y="1372857"/>
                  <a:pt x="1900430" y="1457457"/>
                  <a:pt x="1850975" y="1540820"/>
                </a:cubicBezTo>
                <a:cubicBezTo>
                  <a:pt x="1816437" y="1599587"/>
                  <a:pt x="1789540" y="1661598"/>
                  <a:pt x="1723490" y="1688355"/>
                </a:cubicBezTo>
                <a:cubicBezTo>
                  <a:pt x="1718826" y="1690241"/>
                  <a:pt x="1711811" y="1688563"/>
                  <a:pt x="1710157" y="1683354"/>
                </a:cubicBezTo>
                <a:cubicBezTo>
                  <a:pt x="1675928" y="1583238"/>
                  <a:pt x="1752515" y="1420588"/>
                  <a:pt x="1807265" y="1336896"/>
                </a:cubicBezTo>
                <a:cubicBezTo>
                  <a:pt x="1856904" y="1260695"/>
                  <a:pt x="1925612" y="1200294"/>
                  <a:pt x="2011049" y="1173376"/>
                </a:cubicBezTo>
                <a:cubicBezTo>
                  <a:pt x="2011743" y="1171736"/>
                  <a:pt x="2013211" y="1169782"/>
                  <a:pt x="2014681" y="1167830"/>
                </a:cubicBezTo>
                <a:cubicBezTo>
                  <a:pt x="1995942" y="1119335"/>
                  <a:pt x="1980541" y="1069035"/>
                  <a:pt x="1971037" y="1015438"/>
                </a:cubicBezTo>
                <a:cubicBezTo>
                  <a:pt x="1970873" y="1012795"/>
                  <a:pt x="1971247" y="1010377"/>
                  <a:pt x="1971858" y="1007420"/>
                </a:cubicBezTo>
                <a:cubicBezTo>
                  <a:pt x="1889219" y="944106"/>
                  <a:pt x="1807963" y="877509"/>
                  <a:pt x="1729505" y="808882"/>
                </a:cubicBezTo>
                <a:cubicBezTo>
                  <a:pt x="1652132" y="740719"/>
                  <a:pt x="1577790" y="669969"/>
                  <a:pt x="1506007" y="597733"/>
                </a:cubicBezTo>
                <a:cubicBezTo>
                  <a:pt x="1650265" y="988437"/>
                  <a:pt x="1648039" y="1402749"/>
                  <a:pt x="1499912" y="1795211"/>
                </a:cubicBezTo>
                <a:cubicBezTo>
                  <a:pt x="1496995" y="1803635"/>
                  <a:pt x="1454455" y="1866099"/>
                  <a:pt x="1444926" y="1841464"/>
                </a:cubicBezTo>
                <a:cubicBezTo>
                  <a:pt x="1288444" y="1433999"/>
                  <a:pt x="1179507" y="967467"/>
                  <a:pt x="1425791" y="572788"/>
                </a:cubicBezTo>
                <a:cubicBezTo>
                  <a:pt x="1428418" y="568101"/>
                  <a:pt x="1431907" y="564428"/>
                  <a:pt x="1435390" y="560750"/>
                </a:cubicBezTo>
                <a:cubicBezTo>
                  <a:pt x="1440033" y="554349"/>
                  <a:pt x="1445996" y="547863"/>
                  <a:pt x="1451502" y="542471"/>
                </a:cubicBezTo>
                <a:cubicBezTo>
                  <a:pt x="1361214" y="448553"/>
                  <a:pt x="1275425" y="351231"/>
                  <a:pt x="1194128" y="250903"/>
                </a:cubicBezTo>
                <a:close/>
                <a:moveTo>
                  <a:pt x="890158" y="0"/>
                </a:moveTo>
                <a:lnTo>
                  <a:pt x="937892" y="0"/>
                </a:lnTo>
                <a:lnTo>
                  <a:pt x="924483" y="30495"/>
                </a:lnTo>
                <a:cubicBezTo>
                  <a:pt x="886566" y="121698"/>
                  <a:pt x="856718" y="217584"/>
                  <a:pt x="872288" y="306259"/>
                </a:cubicBezTo>
                <a:cubicBezTo>
                  <a:pt x="896800" y="446040"/>
                  <a:pt x="987449" y="577127"/>
                  <a:pt x="1006247" y="727373"/>
                </a:cubicBezTo>
                <a:cubicBezTo>
                  <a:pt x="1042700" y="1013846"/>
                  <a:pt x="1021035" y="1326579"/>
                  <a:pt x="986481" y="1611960"/>
                </a:cubicBezTo>
                <a:cubicBezTo>
                  <a:pt x="984668" y="1625361"/>
                  <a:pt x="941918" y="1692886"/>
                  <a:pt x="928400" y="1663986"/>
                </a:cubicBezTo>
                <a:cubicBezTo>
                  <a:pt x="723163" y="1233305"/>
                  <a:pt x="596239" y="818387"/>
                  <a:pt x="771281" y="368438"/>
                </a:cubicBezTo>
                <a:lnTo>
                  <a:pt x="200540" y="942511"/>
                </a:lnTo>
                <a:cubicBezTo>
                  <a:pt x="190537" y="952438"/>
                  <a:pt x="161507" y="972341"/>
                  <a:pt x="170253" y="942567"/>
                </a:cubicBezTo>
                <a:cubicBezTo>
                  <a:pt x="222670" y="771614"/>
                  <a:pt x="326261" y="624255"/>
                  <a:pt x="442049" y="489150"/>
                </a:cubicBezTo>
                <a:cubicBezTo>
                  <a:pt x="542966" y="370919"/>
                  <a:pt x="644574" y="322520"/>
                  <a:pt x="788582" y="301724"/>
                </a:cubicBezTo>
                <a:cubicBezTo>
                  <a:pt x="788307" y="293239"/>
                  <a:pt x="787808" y="285302"/>
                  <a:pt x="788312" y="276498"/>
                </a:cubicBezTo>
                <a:cubicBezTo>
                  <a:pt x="793051" y="221208"/>
                  <a:pt x="817827" y="155085"/>
                  <a:pt x="847625" y="89075"/>
                </a:cubicBezTo>
                <a:close/>
                <a:moveTo>
                  <a:pt x="29788" y="0"/>
                </a:moveTo>
                <a:lnTo>
                  <a:pt x="93321" y="0"/>
                </a:lnTo>
                <a:lnTo>
                  <a:pt x="79142" y="68966"/>
                </a:lnTo>
                <a:cubicBezTo>
                  <a:pt x="45734" y="225436"/>
                  <a:pt x="26794" y="379659"/>
                  <a:pt x="21253" y="535687"/>
                </a:cubicBezTo>
                <a:lnTo>
                  <a:pt x="61909" y="380358"/>
                </a:lnTo>
                <a:cubicBezTo>
                  <a:pt x="78826" y="316055"/>
                  <a:pt x="96125" y="249346"/>
                  <a:pt x="118339" y="184712"/>
                </a:cubicBezTo>
                <a:cubicBezTo>
                  <a:pt x="129562" y="152119"/>
                  <a:pt x="141878" y="119997"/>
                  <a:pt x="154192" y="87864"/>
                </a:cubicBezTo>
                <a:lnTo>
                  <a:pt x="186604" y="0"/>
                </a:lnTo>
                <a:lnTo>
                  <a:pt x="216386" y="0"/>
                </a:lnTo>
                <a:lnTo>
                  <a:pt x="180314" y="97640"/>
                </a:lnTo>
                <a:cubicBezTo>
                  <a:pt x="168233" y="129221"/>
                  <a:pt x="155916" y="161350"/>
                  <a:pt x="144924" y="193392"/>
                </a:cubicBezTo>
                <a:cubicBezTo>
                  <a:pt x="123175" y="256933"/>
                  <a:pt x="106102" y="323103"/>
                  <a:pt x="89413" y="386853"/>
                </a:cubicBezTo>
                <a:lnTo>
                  <a:pt x="49686" y="539999"/>
                </a:lnTo>
                <a:cubicBezTo>
                  <a:pt x="112204" y="409054"/>
                  <a:pt x="181190" y="283748"/>
                  <a:pt x="236604" y="152292"/>
                </a:cubicBezTo>
                <a:lnTo>
                  <a:pt x="289375" y="0"/>
                </a:lnTo>
                <a:lnTo>
                  <a:pt x="369729" y="0"/>
                </a:lnTo>
                <a:lnTo>
                  <a:pt x="354160" y="65656"/>
                </a:lnTo>
                <a:cubicBezTo>
                  <a:pt x="272180" y="311007"/>
                  <a:pt x="108679" y="519263"/>
                  <a:pt x="21325" y="763628"/>
                </a:cubicBezTo>
                <a:cubicBezTo>
                  <a:pt x="18671" y="771035"/>
                  <a:pt x="13191" y="778653"/>
                  <a:pt x="6426" y="785104"/>
                </a:cubicBezTo>
                <a:lnTo>
                  <a:pt x="0" y="789215"/>
                </a:lnTo>
                <a:lnTo>
                  <a:pt x="0" y="163142"/>
                </a:lnTo>
                <a:lnTo>
                  <a:pt x="20220" y="37416"/>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6" name="Rectangle 15">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990600"/>
            <a:ext cx="84582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Başlık 1">
            <a:extLst>
              <a:ext uri="{FF2B5EF4-FFF2-40B4-BE49-F238E27FC236}">
                <a16:creationId xmlns:a16="http://schemas.microsoft.com/office/drawing/2014/main" id="{AF3D3ACF-C07D-DF41-82FE-08B20028E254}"/>
              </a:ext>
            </a:extLst>
          </p:cNvPr>
          <p:cNvSpPr>
            <a:spLocks noGrp="1"/>
          </p:cNvSpPr>
          <p:nvPr>
            <p:ph type="title"/>
          </p:nvPr>
        </p:nvSpPr>
        <p:spPr>
          <a:xfrm>
            <a:off x="857250" y="1676400"/>
            <a:ext cx="3028950" cy="3505200"/>
          </a:xfrm>
        </p:spPr>
        <p:txBody>
          <a:bodyPr anchor="t">
            <a:normAutofit/>
          </a:bodyPr>
          <a:lstStyle/>
          <a:p>
            <a:r>
              <a:rPr lang="tr-TR" sz="3500"/>
              <a:t>Replacement</a:t>
            </a:r>
          </a:p>
        </p:txBody>
      </p:sp>
      <p:sp>
        <p:nvSpPr>
          <p:cNvPr id="3" name="İçerik Yer Tutucusu 2">
            <a:extLst>
              <a:ext uri="{FF2B5EF4-FFF2-40B4-BE49-F238E27FC236}">
                <a16:creationId xmlns:a16="http://schemas.microsoft.com/office/drawing/2014/main" id="{9A820E16-9792-2846-9E8D-209009AEC217}"/>
              </a:ext>
            </a:extLst>
          </p:cNvPr>
          <p:cNvSpPr>
            <a:spLocks noGrp="1"/>
          </p:cNvSpPr>
          <p:nvPr>
            <p:ph idx="1"/>
          </p:nvPr>
        </p:nvSpPr>
        <p:spPr>
          <a:xfrm>
            <a:off x="3886200" y="1676400"/>
            <a:ext cx="4400550" cy="3505200"/>
          </a:xfrm>
        </p:spPr>
        <p:txBody>
          <a:bodyPr>
            <a:noAutofit/>
          </a:bodyPr>
          <a:lstStyle/>
          <a:p>
            <a:pPr algn="just"/>
            <a:r>
              <a:rPr lang="tr-TR" sz="2000" dirty="0">
                <a:solidFill>
                  <a:schemeClr val="tx1">
                    <a:alpha val="55000"/>
                  </a:schemeClr>
                </a:solidFill>
              </a:rPr>
              <a:t>Bilimsel çalışma, deney ve araştırmalarda omurgalı, gelişmiş sinir sistemine sahip memeli hayvanlar yerine, bu hayvanların kullanılmayacağı alternatif yöntemleri koymaktır. </a:t>
            </a:r>
          </a:p>
          <a:p>
            <a:pPr algn="just"/>
            <a:r>
              <a:rPr lang="tr-TR" sz="2000" dirty="0">
                <a:solidFill>
                  <a:schemeClr val="tx1">
                    <a:alpha val="55000"/>
                  </a:schemeClr>
                </a:solidFill>
              </a:rPr>
              <a:t>Burada iyi bir ön araştırma ile deneysel çalışmalarda gelişmiş deney hayvanları kullanmak yerine, maliyeti yüksek bile olsa, farklı alternatif yöntemlerin tercih edilmesi söz konusudur. </a:t>
            </a:r>
          </a:p>
        </p:txBody>
      </p:sp>
    </p:spTree>
    <p:extLst>
      <p:ext uri="{BB962C8B-B14F-4D97-AF65-F5344CB8AC3E}">
        <p14:creationId xmlns:p14="http://schemas.microsoft.com/office/powerpoint/2010/main" val="12731540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içeren bir resim&#10;&#10;Açıklama otomatik olarak oluşturuldu">
            <a:extLst>
              <a:ext uri="{FF2B5EF4-FFF2-40B4-BE49-F238E27FC236}">
                <a16:creationId xmlns:a16="http://schemas.microsoft.com/office/drawing/2014/main" id="{B7FA3524-D318-9E42-821C-0B0EBF8463A3}"/>
              </a:ext>
            </a:extLst>
          </p:cNvPr>
          <p:cNvPicPr>
            <a:picLocks noChangeAspect="1"/>
          </p:cNvPicPr>
          <p:nvPr/>
        </p:nvPicPr>
        <p:blipFill>
          <a:blip r:embed="rId2"/>
          <a:stretch>
            <a:fillRect/>
          </a:stretch>
        </p:blipFill>
        <p:spPr>
          <a:xfrm>
            <a:off x="0" y="84832"/>
            <a:ext cx="9144000" cy="6688336"/>
          </a:xfrm>
          <a:prstGeom prst="rect">
            <a:avLst/>
          </a:prstGeom>
        </p:spPr>
      </p:pic>
    </p:spTree>
    <p:extLst>
      <p:ext uri="{BB962C8B-B14F-4D97-AF65-F5344CB8AC3E}">
        <p14:creationId xmlns:p14="http://schemas.microsoft.com/office/powerpoint/2010/main" val="16652850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888" y="321732"/>
            <a:ext cx="5292501"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iç mekan içeren bir resim&#10;&#10;Açıklama otomatik olarak oluşturuldu">
            <a:extLst>
              <a:ext uri="{FF2B5EF4-FFF2-40B4-BE49-F238E27FC236}">
                <a16:creationId xmlns:a16="http://schemas.microsoft.com/office/drawing/2014/main" id="{0B95C1B6-90EE-1B42-915B-53B17EAEF815}"/>
              </a:ext>
            </a:extLst>
          </p:cNvPr>
          <p:cNvPicPr>
            <a:picLocks noChangeAspect="1"/>
          </p:cNvPicPr>
          <p:nvPr/>
        </p:nvPicPr>
        <p:blipFill>
          <a:blip r:embed="rId2"/>
          <a:stretch>
            <a:fillRect/>
          </a:stretch>
        </p:blipFill>
        <p:spPr>
          <a:xfrm>
            <a:off x="425058" y="905015"/>
            <a:ext cx="4934932" cy="2936284"/>
          </a:xfrm>
          <a:prstGeom prst="rect">
            <a:avLst/>
          </a:prstGeom>
        </p:spPr>
      </p:pic>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0891"/>
            <a:ext cx="5293730" cy="1964266"/>
          </a:xfrm>
          <a:prstGeom prst="rect">
            <a:avLst/>
          </a:prstGeom>
          <a:solidFill>
            <a:srgbClr val="454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D0495A4D-C99C-EE47-8BB4-B2386DC2F3D3}"/>
              </a:ext>
            </a:extLst>
          </p:cNvPr>
          <p:cNvSpPr>
            <a:spLocks noGrp="1"/>
          </p:cNvSpPr>
          <p:nvPr>
            <p:ph type="title"/>
          </p:nvPr>
        </p:nvSpPr>
        <p:spPr>
          <a:xfrm>
            <a:off x="393192" y="4765963"/>
            <a:ext cx="4945641" cy="1625210"/>
          </a:xfrm>
        </p:spPr>
        <p:txBody>
          <a:bodyPr>
            <a:normAutofit/>
          </a:bodyPr>
          <a:lstStyle/>
          <a:p>
            <a:r>
              <a:rPr lang="tr-TR" b="1">
                <a:solidFill>
                  <a:srgbClr val="FFFFFF"/>
                </a:solidFill>
              </a:rPr>
              <a:t>Doku ve Organ Kültürleri</a:t>
            </a:r>
            <a:endParaRPr lang="tr-TR">
              <a:solidFill>
                <a:srgbClr val="FFFFFF"/>
              </a:solidFill>
            </a:endParaRPr>
          </a:p>
        </p:txBody>
      </p:sp>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FDAF5173-FC51-324B-AD06-D270CAF89F35}"/>
              </a:ext>
            </a:extLst>
          </p:cNvPr>
          <p:cNvSpPr>
            <a:spLocks noGrp="1"/>
          </p:cNvSpPr>
          <p:nvPr>
            <p:ph idx="1"/>
          </p:nvPr>
        </p:nvSpPr>
        <p:spPr>
          <a:xfrm>
            <a:off x="5717558" y="917725"/>
            <a:ext cx="3179553" cy="4852362"/>
          </a:xfrm>
        </p:spPr>
        <p:txBody>
          <a:bodyPr anchor="ctr">
            <a:normAutofit/>
          </a:bodyPr>
          <a:lstStyle/>
          <a:p>
            <a:pPr algn="just">
              <a:lnSpc>
                <a:spcPct val="150000"/>
              </a:lnSpc>
            </a:pPr>
            <a:r>
              <a:rPr lang="tr-TR" sz="2000" dirty="0">
                <a:solidFill>
                  <a:srgbClr val="FFFFFF"/>
                </a:solidFill>
              </a:rPr>
              <a:t>Burada deney hayvanları yerine laboratuvar ortamında üretilen doku ve organ kültürleri kullanılır. </a:t>
            </a:r>
          </a:p>
          <a:p>
            <a:pPr algn="just">
              <a:lnSpc>
                <a:spcPct val="150000"/>
              </a:lnSpc>
            </a:pPr>
            <a:r>
              <a:rPr lang="tr-TR" sz="2000" dirty="0" err="1">
                <a:solidFill>
                  <a:srgbClr val="FFFFFF"/>
                </a:solidFill>
              </a:rPr>
              <a:t>Primer</a:t>
            </a:r>
            <a:r>
              <a:rPr lang="tr-TR" sz="2000" dirty="0">
                <a:solidFill>
                  <a:srgbClr val="FFFFFF"/>
                </a:solidFill>
              </a:rPr>
              <a:t> Kültürler, Kalıcı Hücre Serileri (Cell-</a:t>
            </a:r>
            <a:r>
              <a:rPr lang="tr-TR" sz="2000" dirty="0" err="1">
                <a:solidFill>
                  <a:srgbClr val="FFFFFF"/>
                </a:solidFill>
              </a:rPr>
              <a:t>line</a:t>
            </a:r>
            <a:r>
              <a:rPr lang="tr-TR" sz="2000" dirty="0">
                <a:solidFill>
                  <a:srgbClr val="FFFFFF"/>
                </a:solidFill>
              </a:rPr>
              <a:t>) ve Tümör Hücre Serileri gibi tipleri vardır. </a:t>
            </a:r>
          </a:p>
        </p:txBody>
      </p:sp>
    </p:spTree>
    <p:extLst>
      <p:ext uri="{BB962C8B-B14F-4D97-AF65-F5344CB8AC3E}">
        <p14:creationId xmlns:p14="http://schemas.microsoft.com/office/powerpoint/2010/main" val="903939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4" descr="köpek, memeli, çayır, oturma içeren bir resim&#10;&#10;Açıklama otomatik olarak oluşturuldu">
            <a:extLst>
              <a:ext uri="{FF2B5EF4-FFF2-40B4-BE49-F238E27FC236}">
                <a16:creationId xmlns:a16="http://schemas.microsoft.com/office/drawing/2014/main" id="{4057A83A-83C3-423D-818B-BF0D3FE66D2E}"/>
              </a:ext>
            </a:extLst>
          </p:cNvPr>
          <p:cNvPicPr>
            <a:picLocks noChangeAspect="1"/>
          </p:cNvPicPr>
          <p:nvPr/>
        </p:nvPicPr>
        <p:blipFill rotWithShape="1">
          <a:blip r:embed="rId2">
            <a:duotone>
              <a:prstClr val="black"/>
              <a:schemeClr val="tx2">
                <a:tint val="45000"/>
                <a:satMod val="400000"/>
              </a:schemeClr>
            </a:duotone>
          </a:blip>
          <a:srcRect l="25000"/>
          <a:stretch/>
        </p:blipFill>
        <p:spPr>
          <a:xfrm>
            <a:off x="20" y="10"/>
            <a:ext cx="9143980" cy="6857990"/>
          </a:xfrm>
          <a:prstGeom prst="rect">
            <a:avLst/>
          </a:prstGeom>
        </p:spPr>
      </p:pic>
      <p:sp>
        <p:nvSpPr>
          <p:cNvPr id="14" name="Rectangle 8">
            <a:extLst>
              <a:ext uri="{FF2B5EF4-FFF2-40B4-BE49-F238E27FC236}">
                <a16:creationId xmlns:a16="http://schemas.microsoft.com/office/drawing/2014/main" id="{B4147794-66B7-4CDE-BC75-BBDC48B2F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9610" y="0"/>
            <a:ext cx="5788590"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Başlık 1">
            <a:extLst>
              <a:ext uri="{FF2B5EF4-FFF2-40B4-BE49-F238E27FC236}">
                <a16:creationId xmlns:a16="http://schemas.microsoft.com/office/drawing/2014/main" id="{337496D6-05BB-6949-9AB4-71B62F8229DD}"/>
              </a:ext>
            </a:extLst>
          </p:cNvPr>
          <p:cNvSpPr>
            <a:spLocks noGrp="1"/>
          </p:cNvSpPr>
          <p:nvPr>
            <p:ph type="title"/>
          </p:nvPr>
        </p:nvSpPr>
        <p:spPr>
          <a:xfrm>
            <a:off x="3038166" y="365758"/>
            <a:ext cx="5088195" cy="1828800"/>
          </a:xfrm>
        </p:spPr>
        <p:txBody>
          <a:bodyPr>
            <a:normAutofit/>
          </a:bodyPr>
          <a:lstStyle/>
          <a:p>
            <a:r>
              <a:rPr lang="tr-TR" sz="4200" b="1">
                <a:solidFill>
                  <a:schemeClr val="tx1">
                    <a:lumMod val="85000"/>
                    <a:lumOff val="15000"/>
                  </a:schemeClr>
                </a:solidFill>
              </a:rPr>
              <a:t>Deney Hayvanları</a:t>
            </a:r>
            <a:endParaRPr lang="tr-TR" sz="4200">
              <a:solidFill>
                <a:schemeClr val="tx1">
                  <a:lumMod val="85000"/>
                  <a:lumOff val="15000"/>
                </a:schemeClr>
              </a:solidFill>
            </a:endParaRPr>
          </a:p>
        </p:txBody>
      </p:sp>
      <p:sp>
        <p:nvSpPr>
          <p:cNvPr id="3" name="İçerik Yer Tutucusu 2">
            <a:extLst>
              <a:ext uri="{FF2B5EF4-FFF2-40B4-BE49-F238E27FC236}">
                <a16:creationId xmlns:a16="http://schemas.microsoft.com/office/drawing/2014/main" id="{8EF7F01B-CEFC-EE43-BBEC-C561983FFC10}"/>
              </a:ext>
            </a:extLst>
          </p:cNvPr>
          <p:cNvSpPr>
            <a:spLocks noGrp="1"/>
          </p:cNvSpPr>
          <p:nvPr>
            <p:ph idx="1"/>
          </p:nvPr>
        </p:nvSpPr>
        <p:spPr>
          <a:xfrm>
            <a:off x="3038166" y="2324100"/>
            <a:ext cx="5088195" cy="3875087"/>
          </a:xfrm>
        </p:spPr>
        <p:txBody>
          <a:bodyPr>
            <a:normAutofit/>
          </a:bodyPr>
          <a:lstStyle/>
          <a:p>
            <a:pPr algn="just">
              <a:lnSpc>
                <a:spcPct val="150000"/>
              </a:lnSpc>
            </a:pPr>
            <a:r>
              <a:rPr lang="tr-TR" sz="2400" dirty="0" err="1"/>
              <a:t>Günümüzde</a:t>
            </a:r>
            <a:r>
              <a:rPr lang="tr-TR" sz="2400" dirty="0"/>
              <a:t> basit omurgalı hayvanlardan </a:t>
            </a:r>
            <a:r>
              <a:rPr lang="tr-TR" sz="2400" dirty="0" err="1"/>
              <a:t>gelişmis</a:t>
            </a:r>
            <a:r>
              <a:rPr lang="tr-TR" sz="2400" dirty="0"/>
              <a:t>̧ memeli hayvanlara kadar bir </a:t>
            </a:r>
            <a:r>
              <a:rPr lang="tr-TR" sz="2400" dirty="0" err="1"/>
              <a:t>çok</a:t>
            </a:r>
            <a:r>
              <a:rPr lang="tr-TR" sz="2400" dirty="0"/>
              <a:t> hayvan </a:t>
            </a:r>
            <a:r>
              <a:rPr lang="tr-TR" sz="2400" dirty="0" err="1"/>
              <a:t>türu</a:t>
            </a:r>
            <a:r>
              <a:rPr lang="tr-TR" sz="2400" dirty="0"/>
              <a:t>̈ denek olarak kullanılmaktadır. Fakat omurgasızların kullanımı </a:t>
            </a:r>
            <a:r>
              <a:rPr lang="tr-TR" sz="2400" dirty="0" err="1"/>
              <a:t>oldukça</a:t>
            </a:r>
            <a:r>
              <a:rPr lang="tr-TR" sz="2400" dirty="0"/>
              <a:t> sınırlı </a:t>
            </a:r>
            <a:r>
              <a:rPr lang="tr-TR" sz="2400" dirty="0" err="1"/>
              <a:t>düzeylerde</a:t>
            </a:r>
            <a:r>
              <a:rPr lang="tr-TR" sz="2400" dirty="0"/>
              <a:t> kalmaktadır. </a:t>
            </a:r>
          </a:p>
          <a:p>
            <a:endParaRPr lang="tr-TR" sz="2100" dirty="0"/>
          </a:p>
        </p:txBody>
      </p:sp>
      <p:sp>
        <p:nvSpPr>
          <p:cNvPr id="15" name="Rectangle 10">
            <a:extLst>
              <a:ext uri="{FF2B5EF4-FFF2-40B4-BE49-F238E27FC236}">
                <a16:creationId xmlns:a16="http://schemas.microsoft.com/office/drawing/2014/main" id="{41202E79-1236-4DF8-9921-F47A0B079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8200" y="0"/>
            <a:ext cx="685800" cy="6858000"/>
          </a:xfrm>
          <a:prstGeom prst="rect">
            <a:avLst/>
          </a:prstGeom>
          <a:solidFill>
            <a:schemeClr val="tx1">
              <a:lumMod val="85000"/>
              <a:lumOff val="1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568451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uman Primary Cells Vs Immortal Cell Lines | Kosheeka">
            <a:extLst>
              <a:ext uri="{FF2B5EF4-FFF2-40B4-BE49-F238E27FC236}">
                <a16:creationId xmlns:a16="http://schemas.microsoft.com/office/drawing/2014/main" id="{4C68C2B2-8907-A846-AEB0-385294585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2175"/>
            <a:ext cx="9144000" cy="5072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5819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20" name="Group 1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9143998" cy="4267200"/>
            <a:chOff x="7467600" y="0"/>
            <a:chExt cx="4724400" cy="6858000"/>
          </a:xfrm>
        </p:grpSpPr>
        <p:sp>
          <p:nvSpPr>
            <p:cNvPr id="12" name="Rectangle 11">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2" name="Freeform: Shape 14">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3"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457201"/>
            <a:ext cx="84582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Başlık 1">
            <a:extLst>
              <a:ext uri="{FF2B5EF4-FFF2-40B4-BE49-F238E27FC236}">
                <a16:creationId xmlns:a16="http://schemas.microsoft.com/office/drawing/2014/main" id="{1CCC3343-AE35-0D41-9685-3B66D8302F82}"/>
              </a:ext>
            </a:extLst>
          </p:cNvPr>
          <p:cNvSpPr>
            <a:spLocks noGrp="1"/>
          </p:cNvSpPr>
          <p:nvPr>
            <p:ph type="title"/>
          </p:nvPr>
        </p:nvSpPr>
        <p:spPr>
          <a:xfrm>
            <a:off x="857250" y="990599"/>
            <a:ext cx="7429500" cy="685800"/>
          </a:xfrm>
        </p:spPr>
        <p:txBody>
          <a:bodyPr anchor="t">
            <a:normAutofit/>
          </a:bodyPr>
          <a:lstStyle/>
          <a:p>
            <a:r>
              <a:rPr lang="tr-TR" sz="3500" b="1"/>
              <a:t>Omurgasız Hayvanlar</a:t>
            </a:r>
            <a:endParaRPr lang="tr-TR" sz="3500"/>
          </a:p>
        </p:txBody>
      </p:sp>
      <p:graphicFrame>
        <p:nvGraphicFramePr>
          <p:cNvPr id="24" name="İçerik Yer Tutucusu 2">
            <a:extLst>
              <a:ext uri="{FF2B5EF4-FFF2-40B4-BE49-F238E27FC236}">
                <a16:creationId xmlns:a16="http://schemas.microsoft.com/office/drawing/2014/main" id="{07306A9B-C2BB-4129-8799-BBE11D05F9A4}"/>
              </a:ext>
            </a:extLst>
          </p:cNvPr>
          <p:cNvGraphicFramePr>
            <a:graphicFrameLocks noGrp="1"/>
          </p:cNvGraphicFramePr>
          <p:nvPr>
            <p:ph idx="1"/>
            <p:extLst>
              <p:ext uri="{D42A27DB-BD31-4B8C-83A1-F6EECF244321}">
                <p14:modId xmlns:p14="http://schemas.microsoft.com/office/powerpoint/2010/main" val="3449157492"/>
              </p:ext>
            </p:extLst>
          </p:nvPr>
        </p:nvGraphicFramePr>
        <p:xfrm>
          <a:off x="514350" y="2137228"/>
          <a:ext cx="81153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42589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A466D6-D9DA-2841-A450-8DC1343B7F52}"/>
              </a:ext>
            </a:extLst>
          </p:cNvPr>
          <p:cNvSpPr>
            <a:spLocks noGrp="1"/>
          </p:cNvSpPr>
          <p:nvPr>
            <p:ph type="title"/>
          </p:nvPr>
        </p:nvSpPr>
        <p:spPr>
          <a:xfrm>
            <a:off x="486696" y="629266"/>
            <a:ext cx="2629122" cy="1622321"/>
          </a:xfrm>
        </p:spPr>
        <p:txBody>
          <a:bodyPr>
            <a:normAutofit/>
          </a:bodyPr>
          <a:lstStyle/>
          <a:p>
            <a:r>
              <a:rPr lang="tr-TR" sz="4100" b="1" err="1"/>
              <a:t>Embriyolu</a:t>
            </a:r>
            <a:r>
              <a:rPr lang="tr-TR" sz="4100" b="1"/>
              <a:t> Yumurtalar</a:t>
            </a:r>
            <a:endParaRPr lang="tr-TR" sz="4100"/>
          </a:p>
        </p:txBody>
      </p:sp>
      <p:sp>
        <p:nvSpPr>
          <p:cNvPr id="3" name="İçerik Yer Tutucusu 2">
            <a:extLst>
              <a:ext uri="{FF2B5EF4-FFF2-40B4-BE49-F238E27FC236}">
                <a16:creationId xmlns:a16="http://schemas.microsoft.com/office/drawing/2014/main" id="{94720299-0DAF-1645-9C78-32838EE35616}"/>
              </a:ext>
            </a:extLst>
          </p:cNvPr>
          <p:cNvSpPr>
            <a:spLocks noGrp="1"/>
          </p:cNvSpPr>
          <p:nvPr>
            <p:ph idx="1"/>
          </p:nvPr>
        </p:nvSpPr>
        <p:spPr>
          <a:xfrm>
            <a:off x="486698" y="2438400"/>
            <a:ext cx="2629120" cy="3785419"/>
          </a:xfrm>
        </p:spPr>
        <p:txBody>
          <a:bodyPr>
            <a:normAutofit/>
          </a:bodyPr>
          <a:lstStyle/>
          <a:p>
            <a:r>
              <a:rPr lang="tr-TR" sz="1700" dirty="0"/>
              <a:t>Laboratuvar ortamında daha çok döllenmiş (</a:t>
            </a:r>
            <a:r>
              <a:rPr lang="tr-TR" sz="1700" dirty="0" err="1"/>
              <a:t>embriyolu</a:t>
            </a:r>
            <a:r>
              <a:rPr lang="tr-TR" sz="1700" dirty="0"/>
              <a:t>) tavuk ve hindi yumurtalarının tercih edildiği bir yöntemdir. </a:t>
            </a:r>
          </a:p>
          <a:p>
            <a:r>
              <a:rPr lang="tr-TR" sz="1700" dirty="0" err="1"/>
              <a:t>Embriyolu</a:t>
            </a:r>
            <a:r>
              <a:rPr lang="tr-TR" sz="1700" dirty="0"/>
              <a:t> yumurtaların dar bir alanda kullanılması ve bu yumurtalarda organların daha şekillenmemiş olması nedeniyle ancak belli araştırmalarda kullanılabilmektedir.</a:t>
            </a: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iç mekan içeren bir resim&#10;&#10;Açıklama otomatik olarak oluşturuldu">
            <a:extLst>
              <a:ext uri="{FF2B5EF4-FFF2-40B4-BE49-F238E27FC236}">
                <a16:creationId xmlns:a16="http://schemas.microsoft.com/office/drawing/2014/main" id="{E770F38A-3C2E-7C4D-BAE5-1AC738734FBC}"/>
              </a:ext>
            </a:extLst>
          </p:cNvPr>
          <p:cNvPicPr>
            <a:picLocks noChangeAspect="1"/>
          </p:cNvPicPr>
          <p:nvPr/>
        </p:nvPicPr>
        <p:blipFill>
          <a:blip r:embed="rId2"/>
          <a:stretch>
            <a:fillRect/>
          </a:stretch>
        </p:blipFill>
        <p:spPr>
          <a:xfrm>
            <a:off x="4255115" y="807593"/>
            <a:ext cx="4113059" cy="5239568"/>
          </a:xfrm>
          <a:prstGeom prst="rect">
            <a:avLst/>
          </a:prstGeom>
          <a:effectLst/>
        </p:spPr>
      </p:pic>
    </p:spTree>
    <p:extLst>
      <p:ext uri="{BB962C8B-B14F-4D97-AF65-F5344CB8AC3E}">
        <p14:creationId xmlns:p14="http://schemas.microsoft.com/office/powerpoint/2010/main" val="11243268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BCE66B56-8EC5-594B-965F-B644630E6CE3}"/>
              </a:ext>
            </a:extLst>
          </p:cNvPr>
          <p:cNvSpPr>
            <a:spLocks noGrp="1"/>
          </p:cNvSpPr>
          <p:nvPr>
            <p:ph type="title"/>
          </p:nvPr>
        </p:nvSpPr>
        <p:spPr>
          <a:xfrm>
            <a:off x="630936" y="548640"/>
            <a:ext cx="2700645" cy="5431536"/>
          </a:xfrm>
        </p:spPr>
        <p:txBody>
          <a:bodyPr>
            <a:normAutofit/>
          </a:bodyPr>
          <a:lstStyle/>
          <a:p>
            <a:r>
              <a:rPr lang="tr-TR" sz="4700"/>
              <a:t>Tek Hücreliler</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0F0B95E0-F019-4C49-94F7-DEFFA0F7C3E7}"/>
              </a:ext>
            </a:extLst>
          </p:cNvPr>
          <p:cNvSpPr>
            <a:spLocks noGrp="1"/>
          </p:cNvSpPr>
          <p:nvPr>
            <p:ph idx="1"/>
          </p:nvPr>
        </p:nvSpPr>
        <p:spPr>
          <a:xfrm>
            <a:off x="3844813" y="552091"/>
            <a:ext cx="4668251" cy="5431536"/>
          </a:xfrm>
        </p:spPr>
        <p:txBody>
          <a:bodyPr anchor="ctr">
            <a:normAutofit/>
          </a:bodyPr>
          <a:lstStyle/>
          <a:p>
            <a:pPr algn="just">
              <a:lnSpc>
                <a:spcPct val="150000"/>
              </a:lnSpc>
            </a:pPr>
            <a:r>
              <a:rPr lang="tr-TR" sz="1900" dirty="0"/>
              <a:t>Gelişmiş memeli hayvanlar yerine, laboratuvar ortamında bir hücreli canlıların kullanılmasıdır. Bu yöntem, birçok kolaylığına karşın, bir hücreli canlıların biyolojik ve evrimsel olarak memeli canlılara uzak olması gibi sakıncalar içerir. Ancak yine de yaygın olarak kullanılır.</a:t>
            </a:r>
          </a:p>
        </p:txBody>
      </p:sp>
    </p:spTree>
    <p:extLst>
      <p:ext uri="{BB962C8B-B14F-4D97-AF65-F5344CB8AC3E}">
        <p14:creationId xmlns:p14="http://schemas.microsoft.com/office/powerpoint/2010/main" val="25766091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9917F3-0560-4C6F-B265-458B218C4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B6F520C1-0908-044F-B8D4-760777D34638}"/>
              </a:ext>
            </a:extLst>
          </p:cNvPr>
          <p:cNvSpPr>
            <a:spLocks noGrp="1"/>
          </p:cNvSpPr>
          <p:nvPr>
            <p:ph type="title"/>
          </p:nvPr>
        </p:nvSpPr>
        <p:spPr>
          <a:xfrm>
            <a:off x="953691" y="662400"/>
            <a:ext cx="7541790" cy="1325563"/>
          </a:xfrm>
        </p:spPr>
        <p:txBody>
          <a:bodyPr anchor="t">
            <a:normAutofit/>
          </a:bodyPr>
          <a:lstStyle/>
          <a:p>
            <a:r>
              <a:rPr lang="tr-TR" b="1" dirty="0"/>
              <a:t>Bilgisayar Modelleri ve Veri Bankaları</a:t>
            </a:r>
            <a:endParaRPr lang="tr-TR" dirty="0"/>
          </a:p>
        </p:txBody>
      </p:sp>
      <p:grpSp>
        <p:nvGrpSpPr>
          <p:cNvPr id="10" name="Group 9">
            <a:extLst>
              <a:ext uri="{FF2B5EF4-FFF2-40B4-BE49-F238E27FC236}">
                <a16:creationId xmlns:a16="http://schemas.microsoft.com/office/drawing/2014/main" id="{AA39BAE7-7EB8-4E22-BCBB-F00F514DB7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64368" cy="6858000"/>
            <a:chOff x="0" y="0"/>
            <a:chExt cx="885825" cy="6858000"/>
          </a:xfrm>
        </p:grpSpPr>
        <p:sp>
          <p:nvSpPr>
            <p:cNvPr id="11" name="Freeform 6">
              <a:extLst>
                <a:ext uri="{FF2B5EF4-FFF2-40B4-BE49-F238E27FC236}">
                  <a16:creationId xmlns:a16="http://schemas.microsoft.com/office/drawing/2014/main" id="{CE476A00-9FF6-4B98-9E5C-7A22D8F59C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12" name="Freeform 6">
              <a:extLst>
                <a:ext uri="{FF2B5EF4-FFF2-40B4-BE49-F238E27FC236}">
                  <a16:creationId xmlns:a16="http://schemas.microsoft.com/office/drawing/2014/main" id="{8F0632CB-5E59-4727-9C88-4537512D5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3" name="İçerik Yer Tutucusu 2">
            <a:extLst>
              <a:ext uri="{FF2B5EF4-FFF2-40B4-BE49-F238E27FC236}">
                <a16:creationId xmlns:a16="http://schemas.microsoft.com/office/drawing/2014/main" id="{7EDB5B45-4655-0D46-B036-8FE4B4456A1A}"/>
              </a:ext>
            </a:extLst>
          </p:cNvPr>
          <p:cNvSpPr>
            <a:spLocks noGrp="1"/>
          </p:cNvSpPr>
          <p:nvPr>
            <p:ph idx="1"/>
          </p:nvPr>
        </p:nvSpPr>
        <p:spPr>
          <a:xfrm>
            <a:off x="938758" y="2286001"/>
            <a:ext cx="7566834" cy="3909599"/>
          </a:xfrm>
        </p:spPr>
        <p:txBody>
          <a:bodyPr>
            <a:normAutofit/>
          </a:bodyPr>
          <a:lstStyle/>
          <a:p>
            <a:pPr algn="just">
              <a:lnSpc>
                <a:spcPct val="150000"/>
              </a:lnSpc>
            </a:pPr>
            <a:r>
              <a:rPr lang="tr-TR" sz="2000" dirty="0">
                <a:solidFill>
                  <a:schemeClr val="tx1">
                    <a:alpha val="60000"/>
                  </a:schemeClr>
                </a:solidFill>
              </a:rPr>
              <a:t>Canlı hayvanlar yerine bilgisayar teknolojilerinin ve özellikle biyolojik testler için data bankalarının kullanımı her geçen gün daha da yaygın bir şekilde tercih edilmeye başlanmıştır. Ancak bu yöntemin, canlı hayvan kullanılması gereken her araştırma için geçerli olduğu söylenemez.</a:t>
            </a:r>
          </a:p>
        </p:txBody>
      </p:sp>
    </p:spTree>
    <p:extLst>
      <p:ext uri="{BB962C8B-B14F-4D97-AF65-F5344CB8AC3E}">
        <p14:creationId xmlns:p14="http://schemas.microsoft.com/office/powerpoint/2010/main" val="35082009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4E5D7A6E-6A3C-47D5-9E3C-2B2912B27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9143997" cy="6858000"/>
          </a:xfrm>
          <a:prstGeom prst="rect">
            <a:avLst/>
          </a:prstGeom>
          <a:solidFill>
            <a:schemeClr val="bg1"/>
          </a:solidFill>
          <a:ln w="0">
            <a:noFill/>
            <a:prstDash val="solid"/>
            <a:round/>
            <a:headEnd/>
            <a:tailEnd/>
          </a:ln>
        </p:spPr>
        <p:txBody>
          <a:bodyPr rtlCol="0" anchor="ctr"/>
          <a:lstStyle/>
          <a:p>
            <a:pPr algn="ctr" defTabSz="457200"/>
            <a:endParaRPr lang="en-US"/>
          </a:p>
        </p:txBody>
      </p:sp>
      <p:sp>
        <p:nvSpPr>
          <p:cNvPr id="15" name="Rectangle 10">
            <a:extLst>
              <a:ext uri="{FF2B5EF4-FFF2-40B4-BE49-F238E27FC236}">
                <a16:creationId xmlns:a16="http://schemas.microsoft.com/office/drawing/2014/main" id="{00FC8FCF-E129-4C83-9129-9EA0CA7800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9143997"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p>
        </p:txBody>
      </p:sp>
      <p:pic>
        <p:nvPicPr>
          <p:cNvPr id="16" name="Picture 4" descr="Bir sakus formülü">
            <a:extLst>
              <a:ext uri="{FF2B5EF4-FFF2-40B4-BE49-F238E27FC236}">
                <a16:creationId xmlns:a16="http://schemas.microsoft.com/office/drawing/2014/main" id="{BB89A529-2FBE-4910-991F-9F40F9E34479}"/>
              </a:ext>
            </a:extLst>
          </p:cNvPr>
          <p:cNvPicPr>
            <a:picLocks noChangeAspect="1"/>
          </p:cNvPicPr>
          <p:nvPr/>
        </p:nvPicPr>
        <p:blipFill rotWithShape="1">
          <a:blip r:embed="rId2">
            <a:alphaModFix amt="10000"/>
            <a:grayscl/>
          </a:blip>
          <a:srcRect l="2521" r="8564" b="-2"/>
          <a:stretch/>
        </p:blipFill>
        <p:spPr>
          <a:xfrm>
            <a:off x="20" y="-6691"/>
            <a:ext cx="9143980" cy="6864691"/>
          </a:xfrm>
          <a:prstGeom prst="rect">
            <a:avLst/>
          </a:prstGeom>
        </p:spPr>
      </p:pic>
      <p:sp>
        <p:nvSpPr>
          <p:cNvPr id="2" name="Başlık 1">
            <a:extLst>
              <a:ext uri="{FF2B5EF4-FFF2-40B4-BE49-F238E27FC236}">
                <a16:creationId xmlns:a16="http://schemas.microsoft.com/office/drawing/2014/main" id="{AD4D5377-995B-C147-A7BF-A96C692F7900}"/>
              </a:ext>
            </a:extLst>
          </p:cNvPr>
          <p:cNvSpPr>
            <a:spLocks noGrp="1"/>
          </p:cNvSpPr>
          <p:nvPr>
            <p:ph type="title"/>
          </p:nvPr>
        </p:nvSpPr>
        <p:spPr>
          <a:xfrm>
            <a:off x="571497" y="662399"/>
            <a:ext cx="8001003" cy="1494000"/>
          </a:xfrm>
        </p:spPr>
        <p:txBody>
          <a:bodyPr anchor="t">
            <a:normAutofit/>
          </a:bodyPr>
          <a:lstStyle/>
          <a:p>
            <a:r>
              <a:rPr lang="tr-TR" b="1"/>
              <a:t>Matematik Yöntemler</a:t>
            </a:r>
            <a:endParaRPr lang="tr-TR" dirty="0"/>
          </a:p>
        </p:txBody>
      </p:sp>
      <p:sp>
        <p:nvSpPr>
          <p:cNvPr id="3" name="İçerik Yer Tutucusu 2">
            <a:extLst>
              <a:ext uri="{FF2B5EF4-FFF2-40B4-BE49-F238E27FC236}">
                <a16:creationId xmlns:a16="http://schemas.microsoft.com/office/drawing/2014/main" id="{6D39ABA3-8C9F-2849-9A2D-D75BD08AEB3E}"/>
              </a:ext>
            </a:extLst>
          </p:cNvPr>
          <p:cNvSpPr>
            <a:spLocks noGrp="1"/>
          </p:cNvSpPr>
          <p:nvPr>
            <p:ph idx="1"/>
          </p:nvPr>
        </p:nvSpPr>
        <p:spPr>
          <a:xfrm>
            <a:off x="571497" y="2286000"/>
            <a:ext cx="6397714" cy="3843029"/>
          </a:xfrm>
        </p:spPr>
        <p:txBody>
          <a:bodyPr>
            <a:normAutofit/>
          </a:bodyPr>
          <a:lstStyle/>
          <a:p>
            <a:pPr algn="just">
              <a:lnSpc>
                <a:spcPct val="150000"/>
              </a:lnSpc>
            </a:pPr>
            <a:r>
              <a:rPr lang="tr-TR" sz="1700" dirty="0">
                <a:solidFill>
                  <a:schemeClr val="tx1">
                    <a:alpha val="80000"/>
                  </a:schemeClr>
                </a:solidFill>
              </a:rPr>
              <a:t>Canlı bedeninde oluşan </a:t>
            </a:r>
            <a:r>
              <a:rPr lang="tr-TR" sz="1700" dirty="0" err="1">
                <a:solidFill>
                  <a:schemeClr val="tx1">
                    <a:alpha val="80000"/>
                  </a:schemeClr>
                </a:solidFill>
              </a:rPr>
              <a:t>metabolik</a:t>
            </a:r>
            <a:r>
              <a:rPr lang="tr-TR" sz="1700" dirty="0">
                <a:solidFill>
                  <a:schemeClr val="tx1">
                    <a:alpha val="80000"/>
                  </a:schemeClr>
                </a:solidFill>
              </a:rPr>
              <a:t> olaylar için çeşitli matematiksel denklemlerin geliştirildiği bir tekniktir. Biyolojik bir olayı, bir bilgisayar modeline adapte edebilmek için temel işlemler matematik formüller ile ifade edilir. Matematik formülden yola çıkılarak bir bilgisayar programı oluşturulur. Formül ne kadar tam ise bu program o kadar kullanışlı olacaktır.</a:t>
            </a:r>
          </a:p>
        </p:txBody>
      </p:sp>
      <p:sp>
        <p:nvSpPr>
          <p:cNvPr id="13" name="Freeform: Shape 12">
            <a:extLst>
              <a:ext uri="{FF2B5EF4-FFF2-40B4-BE49-F238E27FC236}">
                <a16:creationId xmlns:a16="http://schemas.microsoft.com/office/drawing/2014/main" id="{D0951DA4-A228-47A4-9605-699745EDE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24842" y="591688"/>
            <a:ext cx="1819155" cy="5347085"/>
          </a:xfrm>
          <a:custGeom>
            <a:avLst/>
            <a:gdLst>
              <a:gd name="connsiteX0" fmla="*/ 2425541 w 2425541"/>
              <a:gd name="connsiteY0" fmla="*/ 0 h 5347085"/>
              <a:gd name="connsiteX1" fmla="*/ 2425541 w 2425541"/>
              <a:gd name="connsiteY1" fmla="*/ 5347085 h 5347085"/>
              <a:gd name="connsiteX2" fmla="*/ 2392586 w 2425541"/>
              <a:gd name="connsiteY2" fmla="*/ 5333903 h 5347085"/>
              <a:gd name="connsiteX3" fmla="*/ 2338684 w 2425541"/>
              <a:gd name="connsiteY3" fmla="*/ 5319993 h 5347085"/>
              <a:gd name="connsiteX4" fmla="*/ 2284781 w 2425541"/>
              <a:gd name="connsiteY4" fmla="*/ 5313037 h 5347085"/>
              <a:gd name="connsiteX5" fmla="*/ 2227401 w 2425541"/>
              <a:gd name="connsiteY5" fmla="*/ 5313037 h 5347085"/>
              <a:gd name="connsiteX6" fmla="*/ 2168282 w 2425541"/>
              <a:gd name="connsiteY6" fmla="*/ 5316515 h 5347085"/>
              <a:gd name="connsiteX7" fmla="*/ 2109162 w 2425541"/>
              <a:gd name="connsiteY7" fmla="*/ 5323470 h 5347085"/>
              <a:gd name="connsiteX8" fmla="*/ 2050043 w 2425541"/>
              <a:gd name="connsiteY8" fmla="*/ 5332164 h 5347085"/>
              <a:gd name="connsiteX9" fmla="*/ 1990924 w 2425541"/>
              <a:gd name="connsiteY9" fmla="*/ 5339119 h 5347085"/>
              <a:gd name="connsiteX10" fmla="*/ 1931805 w 2425541"/>
              <a:gd name="connsiteY10" fmla="*/ 5344336 h 5347085"/>
              <a:gd name="connsiteX11" fmla="*/ 1876163 w 2425541"/>
              <a:gd name="connsiteY11" fmla="*/ 5342597 h 5347085"/>
              <a:gd name="connsiteX12" fmla="*/ 1822261 w 2425541"/>
              <a:gd name="connsiteY12" fmla="*/ 5335642 h 5347085"/>
              <a:gd name="connsiteX13" fmla="*/ 1770097 w 2425541"/>
              <a:gd name="connsiteY13" fmla="*/ 5319993 h 5347085"/>
              <a:gd name="connsiteX14" fmla="*/ 1726627 w 2425541"/>
              <a:gd name="connsiteY14" fmla="*/ 5297388 h 5347085"/>
              <a:gd name="connsiteX15" fmla="*/ 1684896 w 2425541"/>
              <a:gd name="connsiteY15" fmla="*/ 5267829 h 5347085"/>
              <a:gd name="connsiteX16" fmla="*/ 1648381 w 2425541"/>
              <a:gd name="connsiteY16" fmla="*/ 5233053 h 5347085"/>
              <a:gd name="connsiteX17" fmla="*/ 1611866 w 2425541"/>
              <a:gd name="connsiteY17" fmla="*/ 5193060 h 5347085"/>
              <a:gd name="connsiteX18" fmla="*/ 1578829 w 2425541"/>
              <a:gd name="connsiteY18" fmla="*/ 5151329 h 5347085"/>
              <a:gd name="connsiteX19" fmla="*/ 1545792 w 2425541"/>
              <a:gd name="connsiteY19" fmla="*/ 5107859 h 5347085"/>
              <a:gd name="connsiteX20" fmla="*/ 1512755 w 2425541"/>
              <a:gd name="connsiteY20" fmla="*/ 5064389 h 5347085"/>
              <a:gd name="connsiteX21" fmla="*/ 1479717 w 2425541"/>
              <a:gd name="connsiteY21" fmla="*/ 5022658 h 5347085"/>
              <a:gd name="connsiteX22" fmla="*/ 1444942 w 2425541"/>
              <a:gd name="connsiteY22" fmla="*/ 4982666 h 5347085"/>
              <a:gd name="connsiteX23" fmla="*/ 1404949 w 2425541"/>
              <a:gd name="connsiteY23" fmla="*/ 4947890 h 5347085"/>
              <a:gd name="connsiteX24" fmla="*/ 1366696 w 2425541"/>
              <a:gd name="connsiteY24" fmla="*/ 4916591 h 5347085"/>
              <a:gd name="connsiteX25" fmla="*/ 1323226 w 2425541"/>
              <a:gd name="connsiteY25" fmla="*/ 4892248 h 5347085"/>
              <a:gd name="connsiteX26" fmla="*/ 1276278 w 2425541"/>
              <a:gd name="connsiteY26" fmla="*/ 4871383 h 5347085"/>
              <a:gd name="connsiteX27" fmla="*/ 1225853 w 2425541"/>
              <a:gd name="connsiteY27" fmla="*/ 4853995 h 5347085"/>
              <a:gd name="connsiteX28" fmla="*/ 1173689 w 2425541"/>
              <a:gd name="connsiteY28" fmla="*/ 4838346 h 5347085"/>
              <a:gd name="connsiteX29" fmla="*/ 1121525 w 2425541"/>
              <a:gd name="connsiteY29" fmla="*/ 4824435 h 5347085"/>
              <a:gd name="connsiteX30" fmla="*/ 1067622 w 2425541"/>
              <a:gd name="connsiteY30" fmla="*/ 4810525 h 5347085"/>
              <a:gd name="connsiteX31" fmla="*/ 1017197 w 2425541"/>
              <a:gd name="connsiteY31" fmla="*/ 4794876 h 5347085"/>
              <a:gd name="connsiteX32" fmla="*/ 966772 w 2425541"/>
              <a:gd name="connsiteY32" fmla="*/ 4777488 h 5347085"/>
              <a:gd name="connsiteX33" fmla="*/ 919824 w 2425541"/>
              <a:gd name="connsiteY33" fmla="*/ 4756622 h 5347085"/>
              <a:gd name="connsiteX34" fmla="*/ 878093 w 2425541"/>
              <a:gd name="connsiteY34" fmla="*/ 4730540 h 5347085"/>
              <a:gd name="connsiteX35" fmla="*/ 839840 w 2425541"/>
              <a:gd name="connsiteY35" fmla="*/ 4699242 h 5347085"/>
              <a:gd name="connsiteX36" fmla="*/ 808541 w 2425541"/>
              <a:gd name="connsiteY36" fmla="*/ 4660988 h 5347085"/>
              <a:gd name="connsiteX37" fmla="*/ 782459 w 2425541"/>
              <a:gd name="connsiteY37" fmla="*/ 4619257 h 5347085"/>
              <a:gd name="connsiteX38" fmla="*/ 761594 w 2425541"/>
              <a:gd name="connsiteY38" fmla="*/ 4572309 h 5347085"/>
              <a:gd name="connsiteX39" fmla="*/ 744206 w 2425541"/>
              <a:gd name="connsiteY39" fmla="*/ 4521884 h 5347085"/>
              <a:gd name="connsiteX40" fmla="*/ 728556 w 2425541"/>
              <a:gd name="connsiteY40" fmla="*/ 4471459 h 5347085"/>
              <a:gd name="connsiteX41" fmla="*/ 714646 w 2425541"/>
              <a:gd name="connsiteY41" fmla="*/ 4417556 h 5347085"/>
              <a:gd name="connsiteX42" fmla="*/ 700736 w 2425541"/>
              <a:gd name="connsiteY42" fmla="*/ 4365393 h 5347085"/>
              <a:gd name="connsiteX43" fmla="*/ 685087 w 2425541"/>
              <a:gd name="connsiteY43" fmla="*/ 4313229 h 5347085"/>
              <a:gd name="connsiteX44" fmla="*/ 667699 w 2425541"/>
              <a:gd name="connsiteY44" fmla="*/ 4262803 h 5347085"/>
              <a:gd name="connsiteX45" fmla="*/ 646833 w 2425541"/>
              <a:gd name="connsiteY45" fmla="*/ 4215856 h 5347085"/>
              <a:gd name="connsiteX46" fmla="*/ 622490 w 2425541"/>
              <a:gd name="connsiteY46" fmla="*/ 4172386 h 5347085"/>
              <a:gd name="connsiteX47" fmla="*/ 591191 w 2425541"/>
              <a:gd name="connsiteY47" fmla="*/ 4134132 h 5347085"/>
              <a:gd name="connsiteX48" fmla="*/ 556416 w 2425541"/>
              <a:gd name="connsiteY48" fmla="*/ 4094140 h 5347085"/>
              <a:gd name="connsiteX49" fmla="*/ 516423 w 2425541"/>
              <a:gd name="connsiteY49" fmla="*/ 4059364 h 5347085"/>
              <a:gd name="connsiteX50" fmla="*/ 472953 w 2425541"/>
              <a:gd name="connsiteY50" fmla="*/ 4026327 h 5347085"/>
              <a:gd name="connsiteX51" fmla="*/ 429483 w 2425541"/>
              <a:gd name="connsiteY51" fmla="*/ 3993290 h 5347085"/>
              <a:gd name="connsiteX52" fmla="*/ 386013 w 2425541"/>
              <a:gd name="connsiteY52" fmla="*/ 3960253 h 5347085"/>
              <a:gd name="connsiteX53" fmla="*/ 344282 w 2425541"/>
              <a:gd name="connsiteY53" fmla="*/ 3927215 h 5347085"/>
              <a:gd name="connsiteX54" fmla="*/ 304290 w 2425541"/>
              <a:gd name="connsiteY54" fmla="*/ 3890701 h 5347085"/>
              <a:gd name="connsiteX55" fmla="*/ 269514 w 2425541"/>
              <a:gd name="connsiteY55" fmla="*/ 3854186 h 5347085"/>
              <a:gd name="connsiteX56" fmla="*/ 239954 w 2425541"/>
              <a:gd name="connsiteY56" fmla="*/ 3812455 h 5347085"/>
              <a:gd name="connsiteX57" fmla="*/ 217350 w 2425541"/>
              <a:gd name="connsiteY57" fmla="*/ 3768985 h 5347085"/>
              <a:gd name="connsiteX58" fmla="*/ 201701 w 2425541"/>
              <a:gd name="connsiteY58" fmla="*/ 3716821 h 5347085"/>
              <a:gd name="connsiteX59" fmla="*/ 194745 w 2425541"/>
              <a:gd name="connsiteY59" fmla="*/ 3662918 h 5347085"/>
              <a:gd name="connsiteX60" fmla="*/ 193007 w 2425541"/>
              <a:gd name="connsiteY60" fmla="*/ 3607277 h 5347085"/>
              <a:gd name="connsiteX61" fmla="*/ 198223 w 2425541"/>
              <a:gd name="connsiteY61" fmla="*/ 3548157 h 5347085"/>
              <a:gd name="connsiteX62" fmla="*/ 205178 w 2425541"/>
              <a:gd name="connsiteY62" fmla="*/ 3489038 h 5347085"/>
              <a:gd name="connsiteX63" fmla="*/ 213872 w 2425541"/>
              <a:gd name="connsiteY63" fmla="*/ 3429919 h 5347085"/>
              <a:gd name="connsiteX64" fmla="*/ 220827 w 2425541"/>
              <a:gd name="connsiteY64" fmla="*/ 3370800 h 5347085"/>
              <a:gd name="connsiteX65" fmla="*/ 224305 w 2425541"/>
              <a:gd name="connsiteY65" fmla="*/ 3311681 h 5347085"/>
              <a:gd name="connsiteX66" fmla="*/ 224305 w 2425541"/>
              <a:gd name="connsiteY66" fmla="*/ 3254301 h 5347085"/>
              <a:gd name="connsiteX67" fmla="*/ 217350 w 2425541"/>
              <a:gd name="connsiteY67" fmla="*/ 3200398 h 5347085"/>
              <a:gd name="connsiteX68" fmla="*/ 203439 w 2425541"/>
              <a:gd name="connsiteY68" fmla="*/ 3146495 h 5347085"/>
              <a:gd name="connsiteX69" fmla="*/ 182574 w 2425541"/>
              <a:gd name="connsiteY69" fmla="*/ 3096070 h 5347085"/>
              <a:gd name="connsiteX70" fmla="*/ 156492 w 2425541"/>
              <a:gd name="connsiteY70" fmla="*/ 3043906 h 5347085"/>
              <a:gd name="connsiteX71" fmla="*/ 126932 w 2425541"/>
              <a:gd name="connsiteY71" fmla="*/ 2991742 h 5347085"/>
              <a:gd name="connsiteX72" fmla="*/ 95634 w 2425541"/>
              <a:gd name="connsiteY72" fmla="*/ 2939578 h 5347085"/>
              <a:gd name="connsiteX73" fmla="*/ 66074 w 2425541"/>
              <a:gd name="connsiteY73" fmla="*/ 2889153 h 5347085"/>
              <a:gd name="connsiteX74" fmla="*/ 39992 w 2425541"/>
              <a:gd name="connsiteY74" fmla="*/ 2835250 h 5347085"/>
              <a:gd name="connsiteX75" fmla="*/ 19127 w 2425541"/>
              <a:gd name="connsiteY75" fmla="*/ 2783086 h 5347085"/>
              <a:gd name="connsiteX76" fmla="*/ 5216 w 2425541"/>
              <a:gd name="connsiteY76" fmla="*/ 2729184 h 5347085"/>
              <a:gd name="connsiteX77" fmla="*/ 0 w 2425541"/>
              <a:gd name="connsiteY77" fmla="*/ 2673542 h 5347085"/>
              <a:gd name="connsiteX78" fmla="*/ 5216 w 2425541"/>
              <a:gd name="connsiteY78" fmla="*/ 2617901 h 5347085"/>
              <a:gd name="connsiteX79" fmla="*/ 19127 w 2425541"/>
              <a:gd name="connsiteY79" fmla="*/ 2563998 h 5347085"/>
              <a:gd name="connsiteX80" fmla="*/ 39992 w 2425541"/>
              <a:gd name="connsiteY80" fmla="*/ 2511834 h 5347085"/>
              <a:gd name="connsiteX81" fmla="*/ 66074 w 2425541"/>
              <a:gd name="connsiteY81" fmla="*/ 2457931 h 5347085"/>
              <a:gd name="connsiteX82" fmla="*/ 95634 w 2425541"/>
              <a:gd name="connsiteY82" fmla="*/ 2407506 h 5347085"/>
              <a:gd name="connsiteX83" fmla="*/ 126932 w 2425541"/>
              <a:gd name="connsiteY83" fmla="*/ 2355342 h 5347085"/>
              <a:gd name="connsiteX84" fmla="*/ 156492 w 2425541"/>
              <a:gd name="connsiteY84" fmla="*/ 2303178 h 5347085"/>
              <a:gd name="connsiteX85" fmla="*/ 182574 w 2425541"/>
              <a:gd name="connsiteY85" fmla="*/ 2251015 h 5347085"/>
              <a:gd name="connsiteX86" fmla="*/ 203439 w 2425541"/>
              <a:gd name="connsiteY86" fmla="*/ 2200589 h 5347085"/>
              <a:gd name="connsiteX87" fmla="*/ 217350 w 2425541"/>
              <a:gd name="connsiteY87" fmla="*/ 2146687 h 5347085"/>
              <a:gd name="connsiteX88" fmla="*/ 224305 w 2425541"/>
              <a:gd name="connsiteY88" fmla="*/ 2092784 h 5347085"/>
              <a:gd name="connsiteX89" fmla="*/ 224305 w 2425541"/>
              <a:gd name="connsiteY89" fmla="*/ 2035403 h 5347085"/>
              <a:gd name="connsiteX90" fmla="*/ 220827 w 2425541"/>
              <a:gd name="connsiteY90" fmla="*/ 1976284 h 5347085"/>
              <a:gd name="connsiteX91" fmla="*/ 213872 w 2425541"/>
              <a:gd name="connsiteY91" fmla="*/ 1917165 h 5347085"/>
              <a:gd name="connsiteX92" fmla="*/ 205178 w 2425541"/>
              <a:gd name="connsiteY92" fmla="*/ 1858046 h 5347085"/>
              <a:gd name="connsiteX93" fmla="*/ 198223 w 2425541"/>
              <a:gd name="connsiteY93" fmla="*/ 1798927 h 5347085"/>
              <a:gd name="connsiteX94" fmla="*/ 193007 w 2425541"/>
              <a:gd name="connsiteY94" fmla="*/ 1739808 h 5347085"/>
              <a:gd name="connsiteX95" fmla="*/ 194745 w 2425541"/>
              <a:gd name="connsiteY95" fmla="*/ 1684166 h 5347085"/>
              <a:gd name="connsiteX96" fmla="*/ 201701 w 2425541"/>
              <a:gd name="connsiteY96" fmla="*/ 1630263 h 5347085"/>
              <a:gd name="connsiteX97" fmla="*/ 217350 w 2425541"/>
              <a:gd name="connsiteY97" fmla="*/ 1578100 h 5347085"/>
              <a:gd name="connsiteX98" fmla="*/ 239954 w 2425541"/>
              <a:gd name="connsiteY98" fmla="*/ 1534630 h 5347085"/>
              <a:gd name="connsiteX99" fmla="*/ 269514 w 2425541"/>
              <a:gd name="connsiteY99" fmla="*/ 1492898 h 5347085"/>
              <a:gd name="connsiteX100" fmla="*/ 304290 w 2425541"/>
              <a:gd name="connsiteY100" fmla="*/ 1456384 h 5347085"/>
              <a:gd name="connsiteX101" fmla="*/ 344282 w 2425541"/>
              <a:gd name="connsiteY101" fmla="*/ 1419869 h 5347085"/>
              <a:gd name="connsiteX102" fmla="*/ 386013 w 2425541"/>
              <a:gd name="connsiteY102" fmla="*/ 1386832 h 5347085"/>
              <a:gd name="connsiteX103" fmla="*/ 429483 w 2425541"/>
              <a:gd name="connsiteY103" fmla="*/ 1353795 h 5347085"/>
              <a:gd name="connsiteX104" fmla="*/ 472953 w 2425541"/>
              <a:gd name="connsiteY104" fmla="*/ 1320757 h 5347085"/>
              <a:gd name="connsiteX105" fmla="*/ 516423 w 2425541"/>
              <a:gd name="connsiteY105" fmla="*/ 1287720 h 5347085"/>
              <a:gd name="connsiteX106" fmla="*/ 556416 w 2425541"/>
              <a:gd name="connsiteY106" fmla="*/ 1252944 h 5347085"/>
              <a:gd name="connsiteX107" fmla="*/ 591191 w 2425541"/>
              <a:gd name="connsiteY107" fmla="*/ 1212952 h 5347085"/>
              <a:gd name="connsiteX108" fmla="*/ 622490 w 2425541"/>
              <a:gd name="connsiteY108" fmla="*/ 1174698 h 5347085"/>
              <a:gd name="connsiteX109" fmla="*/ 646833 w 2425541"/>
              <a:gd name="connsiteY109" fmla="*/ 1131229 h 5347085"/>
              <a:gd name="connsiteX110" fmla="*/ 667699 w 2425541"/>
              <a:gd name="connsiteY110" fmla="*/ 1084281 h 5347085"/>
              <a:gd name="connsiteX111" fmla="*/ 685087 w 2425541"/>
              <a:gd name="connsiteY111" fmla="*/ 1033856 h 5347085"/>
              <a:gd name="connsiteX112" fmla="*/ 700736 w 2425541"/>
              <a:gd name="connsiteY112" fmla="*/ 981692 h 5347085"/>
              <a:gd name="connsiteX113" fmla="*/ 714646 w 2425541"/>
              <a:gd name="connsiteY113" fmla="*/ 929528 h 5347085"/>
              <a:gd name="connsiteX114" fmla="*/ 728556 w 2425541"/>
              <a:gd name="connsiteY114" fmla="*/ 875625 h 5347085"/>
              <a:gd name="connsiteX115" fmla="*/ 744206 w 2425541"/>
              <a:gd name="connsiteY115" fmla="*/ 825200 h 5347085"/>
              <a:gd name="connsiteX116" fmla="*/ 761594 w 2425541"/>
              <a:gd name="connsiteY116" fmla="*/ 774775 h 5347085"/>
              <a:gd name="connsiteX117" fmla="*/ 782459 w 2425541"/>
              <a:gd name="connsiteY117" fmla="*/ 727827 h 5347085"/>
              <a:gd name="connsiteX118" fmla="*/ 808541 w 2425541"/>
              <a:gd name="connsiteY118" fmla="*/ 686096 h 5347085"/>
              <a:gd name="connsiteX119" fmla="*/ 839840 w 2425541"/>
              <a:gd name="connsiteY119" fmla="*/ 647843 h 5347085"/>
              <a:gd name="connsiteX120" fmla="*/ 878093 w 2425541"/>
              <a:gd name="connsiteY120" fmla="*/ 616544 h 5347085"/>
              <a:gd name="connsiteX121" fmla="*/ 919824 w 2425541"/>
              <a:gd name="connsiteY121" fmla="*/ 590462 h 5347085"/>
              <a:gd name="connsiteX122" fmla="*/ 966772 w 2425541"/>
              <a:gd name="connsiteY122" fmla="*/ 569597 h 5347085"/>
              <a:gd name="connsiteX123" fmla="*/ 1017197 w 2425541"/>
              <a:gd name="connsiteY123" fmla="*/ 552209 h 5347085"/>
              <a:gd name="connsiteX124" fmla="*/ 1067622 w 2425541"/>
              <a:gd name="connsiteY124" fmla="*/ 536560 h 5347085"/>
              <a:gd name="connsiteX125" fmla="*/ 1121525 w 2425541"/>
              <a:gd name="connsiteY125" fmla="*/ 522649 h 5347085"/>
              <a:gd name="connsiteX126" fmla="*/ 1173689 w 2425541"/>
              <a:gd name="connsiteY126" fmla="*/ 508739 h 5347085"/>
              <a:gd name="connsiteX127" fmla="*/ 1225853 w 2425541"/>
              <a:gd name="connsiteY127" fmla="*/ 493090 h 5347085"/>
              <a:gd name="connsiteX128" fmla="*/ 1276278 w 2425541"/>
              <a:gd name="connsiteY128" fmla="*/ 475702 h 5347085"/>
              <a:gd name="connsiteX129" fmla="*/ 1323226 w 2425541"/>
              <a:gd name="connsiteY129" fmla="*/ 454836 h 5347085"/>
              <a:gd name="connsiteX130" fmla="*/ 1366696 w 2425541"/>
              <a:gd name="connsiteY130" fmla="*/ 430493 h 5347085"/>
              <a:gd name="connsiteX131" fmla="*/ 1404949 w 2425541"/>
              <a:gd name="connsiteY131" fmla="*/ 399195 h 5347085"/>
              <a:gd name="connsiteX132" fmla="*/ 1444942 w 2425541"/>
              <a:gd name="connsiteY132" fmla="*/ 364419 h 5347085"/>
              <a:gd name="connsiteX133" fmla="*/ 1479717 w 2425541"/>
              <a:gd name="connsiteY133" fmla="*/ 324426 h 5347085"/>
              <a:gd name="connsiteX134" fmla="*/ 1512755 w 2425541"/>
              <a:gd name="connsiteY134" fmla="*/ 282695 h 5347085"/>
              <a:gd name="connsiteX135" fmla="*/ 1545792 w 2425541"/>
              <a:gd name="connsiteY135" fmla="*/ 239225 h 5347085"/>
              <a:gd name="connsiteX136" fmla="*/ 1578829 w 2425541"/>
              <a:gd name="connsiteY136" fmla="*/ 195755 h 5347085"/>
              <a:gd name="connsiteX137" fmla="*/ 1611866 w 2425541"/>
              <a:gd name="connsiteY137" fmla="*/ 154024 h 5347085"/>
              <a:gd name="connsiteX138" fmla="*/ 1648381 w 2425541"/>
              <a:gd name="connsiteY138" fmla="*/ 114032 h 5347085"/>
              <a:gd name="connsiteX139" fmla="*/ 1684896 w 2425541"/>
              <a:gd name="connsiteY139" fmla="*/ 79256 h 5347085"/>
              <a:gd name="connsiteX140" fmla="*/ 1726627 w 2425541"/>
              <a:gd name="connsiteY140" fmla="*/ 49696 h 5347085"/>
              <a:gd name="connsiteX141" fmla="*/ 1770097 w 2425541"/>
              <a:gd name="connsiteY141" fmla="*/ 27092 h 5347085"/>
              <a:gd name="connsiteX142" fmla="*/ 1822261 w 2425541"/>
              <a:gd name="connsiteY142" fmla="*/ 11443 h 5347085"/>
              <a:gd name="connsiteX143" fmla="*/ 1876163 w 2425541"/>
              <a:gd name="connsiteY143" fmla="*/ 4487 h 5347085"/>
              <a:gd name="connsiteX144" fmla="*/ 1931805 w 2425541"/>
              <a:gd name="connsiteY144" fmla="*/ 2749 h 5347085"/>
              <a:gd name="connsiteX145" fmla="*/ 1990924 w 2425541"/>
              <a:gd name="connsiteY145" fmla="*/ 7965 h 5347085"/>
              <a:gd name="connsiteX146" fmla="*/ 2050043 w 2425541"/>
              <a:gd name="connsiteY146" fmla="*/ 14920 h 5347085"/>
              <a:gd name="connsiteX147" fmla="*/ 2109162 w 2425541"/>
              <a:gd name="connsiteY147" fmla="*/ 23614 h 5347085"/>
              <a:gd name="connsiteX148" fmla="*/ 2168282 w 2425541"/>
              <a:gd name="connsiteY148" fmla="*/ 30569 h 5347085"/>
              <a:gd name="connsiteX149" fmla="*/ 2227401 w 2425541"/>
              <a:gd name="connsiteY149" fmla="*/ 34047 h 5347085"/>
              <a:gd name="connsiteX150" fmla="*/ 2284781 w 2425541"/>
              <a:gd name="connsiteY150" fmla="*/ 34047 h 5347085"/>
              <a:gd name="connsiteX151" fmla="*/ 2338684 w 2425541"/>
              <a:gd name="connsiteY151" fmla="*/ 27092 h 5347085"/>
              <a:gd name="connsiteX152" fmla="*/ 2392586 w 2425541"/>
              <a:gd name="connsiteY152" fmla="*/ 13181 h 534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425541" h="5347085">
                <a:moveTo>
                  <a:pt x="2425541" y="0"/>
                </a:moveTo>
                <a:lnTo>
                  <a:pt x="2425541" y="5347085"/>
                </a:lnTo>
                <a:lnTo>
                  <a:pt x="2392586" y="5333903"/>
                </a:lnTo>
                <a:lnTo>
                  <a:pt x="2338684" y="5319993"/>
                </a:lnTo>
                <a:lnTo>
                  <a:pt x="2284781" y="5313037"/>
                </a:lnTo>
                <a:lnTo>
                  <a:pt x="2227401" y="5313037"/>
                </a:lnTo>
                <a:lnTo>
                  <a:pt x="2168282" y="5316515"/>
                </a:lnTo>
                <a:lnTo>
                  <a:pt x="2109162" y="5323470"/>
                </a:lnTo>
                <a:lnTo>
                  <a:pt x="2050043" y="5332164"/>
                </a:lnTo>
                <a:lnTo>
                  <a:pt x="1990924" y="5339119"/>
                </a:lnTo>
                <a:lnTo>
                  <a:pt x="1931805" y="5344336"/>
                </a:lnTo>
                <a:lnTo>
                  <a:pt x="1876163" y="5342597"/>
                </a:lnTo>
                <a:lnTo>
                  <a:pt x="1822261" y="5335642"/>
                </a:lnTo>
                <a:lnTo>
                  <a:pt x="1770097" y="5319993"/>
                </a:lnTo>
                <a:lnTo>
                  <a:pt x="1726627" y="5297388"/>
                </a:lnTo>
                <a:lnTo>
                  <a:pt x="1684896" y="5267829"/>
                </a:lnTo>
                <a:lnTo>
                  <a:pt x="1648381" y="5233053"/>
                </a:lnTo>
                <a:lnTo>
                  <a:pt x="1611866" y="5193060"/>
                </a:lnTo>
                <a:lnTo>
                  <a:pt x="1578829" y="5151329"/>
                </a:lnTo>
                <a:lnTo>
                  <a:pt x="1545792" y="5107859"/>
                </a:lnTo>
                <a:lnTo>
                  <a:pt x="1512755" y="5064389"/>
                </a:lnTo>
                <a:lnTo>
                  <a:pt x="1479717" y="5022658"/>
                </a:lnTo>
                <a:lnTo>
                  <a:pt x="1444942" y="4982666"/>
                </a:lnTo>
                <a:lnTo>
                  <a:pt x="1404949" y="4947890"/>
                </a:lnTo>
                <a:lnTo>
                  <a:pt x="1366696" y="4916591"/>
                </a:lnTo>
                <a:lnTo>
                  <a:pt x="1323226" y="4892248"/>
                </a:lnTo>
                <a:lnTo>
                  <a:pt x="1276278" y="4871383"/>
                </a:lnTo>
                <a:lnTo>
                  <a:pt x="1225853" y="4853995"/>
                </a:lnTo>
                <a:lnTo>
                  <a:pt x="1173689" y="4838346"/>
                </a:lnTo>
                <a:lnTo>
                  <a:pt x="1121525" y="4824435"/>
                </a:lnTo>
                <a:lnTo>
                  <a:pt x="1067622" y="4810525"/>
                </a:lnTo>
                <a:lnTo>
                  <a:pt x="1017197" y="4794876"/>
                </a:lnTo>
                <a:lnTo>
                  <a:pt x="966772" y="4777488"/>
                </a:lnTo>
                <a:lnTo>
                  <a:pt x="919824" y="4756622"/>
                </a:lnTo>
                <a:lnTo>
                  <a:pt x="878093" y="4730540"/>
                </a:lnTo>
                <a:lnTo>
                  <a:pt x="839840" y="4699242"/>
                </a:lnTo>
                <a:lnTo>
                  <a:pt x="808541" y="4660988"/>
                </a:lnTo>
                <a:lnTo>
                  <a:pt x="782459" y="4619257"/>
                </a:lnTo>
                <a:lnTo>
                  <a:pt x="761594" y="4572309"/>
                </a:lnTo>
                <a:lnTo>
                  <a:pt x="744206" y="4521884"/>
                </a:lnTo>
                <a:lnTo>
                  <a:pt x="728556" y="4471459"/>
                </a:lnTo>
                <a:lnTo>
                  <a:pt x="714646" y="4417556"/>
                </a:lnTo>
                <a:lnTo>
                  <a:pt x="700736" y="4365393"/>
                </a:lnTo>
                <a:lnTo>
                  <a:pt x="685087" y="4313229"/>
                </a:lnTo>
                <a:lnTo>
                  <a:pt x="667699" y="4262803"/>
                </a:lnTo>
                <a:lnTo>
                  <a:pt x="646833" y="4215856"/>
                </a:lnTo>
                <a:lnTo>
                  <a:pt x="622490" y="4172386"/>
                </a:lnTo>
                <a:lnTo>
                  <a:pt x="591191" y="4134132"/>
                </a:lnTo>
                <a:lnTo>
                  <a:pt x="556416" y="4094140"/>
                </a:lnTo>
                <a:lnTo>
                  <a:pt x="516423" y="4059364"/>
                </a:lnTo>
                <a:lnTo>
                  <a:pt x="472953" y="4026327"/>
                </a:lnTo>
                <a:lnTo>
                  <a:pt x="429483" y="3993290"/>
                </a:lnTo>
                <a:lnTo>
                  <a:pt x="386013" y="3960253"/>
                </a:lnTo>
                <a:lnTo>
                  <a:pt x="344282" y="3927215"/>
                </a:lnTo>
                <a:lnTo>
                  <a:pt x="304290" y="3890701"/>
                </a:lnTo>
                <a:lnTo>
                  <a:pt x="269514" y="3854186"/>
                </a:lnTo>
                <a:lnTo>
                  <a:pt x="239954" y="3812455"/>
                </a:lnTo>
                <a:lnTo>
                  <a:pt x="217350" y="3768985"/>
                </a:lnTo>
                <a:lnTo>
                  <a:pt x="201701" y="3716821"/>
                </a:lnTo>
                <a:lnTo>
                  <a:pt x="194745" y="3662918"/>
                </a:lnTo>
                <a:lnTo>
                  <a:pt x="193007" y="3607277"/>
                </a:lnTo>
                <a:lnTo>
                  <a:pt x="198223" y="3548157"/>
                </a:lnTo>
                <a:lnTo>
                  <a:pt x="205178" y="3489038"/>
                </a:lnTo>
                <a:lnTo>
                  <a:pt x="213872" y="3429919"/>
                </a:lnTo>
                <a:lnTo>
                  <a:pt x="220827" y="3370800"/>
                </a:lnTo>
                <a:lnTo>
                  <a:pt x="224305" y="3311681"/>
                </a:lnTo>
                <a:lnTo>
                  <a:pt x="224305" y="3254301"/>
                </a:lnTo>
                <a:lnTo>
                  <a:pt x="217350" y="3200398"/>
                </a:lnTo>
                <a:lnTo>
                  <a:pt x="203439" y="3146495"/>
                </a:lnTo>
                <a:lnTo>
                  <a:pt x="182574" y="3096070"/>
                </a:lnTo>
                <a:lnTo>
                  <a:pt x="156492" y="3043906"/>
                </a:lnTo>
                <a:lnTo>
                  <a:pt x="126932" y="2991742"/>
                </a:lnTo>
                <a:lnTo>
                  <a:pt x="95634" y="2939578"/>
                </a:lnTo>
                <a:lnTo>
                  <a:pt x="66074" y="2889153"/>
                </a:lnTo>
                <a:lnTo>
                  <a:pt x="39992" y="2835250"/>
                </a:lnTo>
                <a:lnTo>
                  <a:pt x="19127" y="2783086"/>
                </a:lnTo>
                <a:lnTo>
                  <a:pt x="5216" y="2729184"/>
                </a:lnTo>
                <a:lnTo>
                  <a:pt x="0" y="2673542"/>
                </a:lnTo>
                <a:lnTo>
                  <a:pt x="5216" y="2617901"/>
                </a:lnTo>
                <a:lnTo>
                  <a:pt x="19127" y="2563998"/>
                </a:lnTo>
                <a:lnTo>
                  <a:pt x="39992" y="2511834"/>
                </a:lnTo>
                <a:lnTo>
                  <a:pt x="66074" y="2457931"/>
                </a:lnTo>
                <a:lnTo>
                  <a:pt x="95634" y="2407506"/>
                </a:lnTo>
                <a:lnTo>
                  <a:pt x="126932" y="2355342"/>
                </a:lnTo>
                <a:lnTo>
                  <a:pt x="156492" y="2303178"/>
                </a:lnTo>
                <a:lnTo>
                  <a:pt x="182574" y="2251015"/>
                </a:lnTo>
                <a:lnTo>
                  <a:pt x="203439" y="2200589"/>
                </a:lnTo>
                <a:lnTo>
                  <a:pt x="217350" y="2146687"/>
                </a:lnTo>
                <a:lnTo>
                  <a:pt x="224305" y="2092784"/>
                </a:lnTo>
                <a:lnTo>
                  <a:pt x="224305" y="2035403"/>
                </a:lnTo>
                <a:lnTo>
                  <a:pt x="220827" y="1976284"/>
                </a:lnTo>
                <a:lnTo>
                  <a:pt x="213872" y="1917165"/>
                </a:lnTo>
                <a:lnTo>
                  <a:pt x="205178" y="1858046"/>
                </a:lnTo>
                <a:lnTo>
                  <a:pt x="198223" y="1798927"/>
                </a:lnTo>
                <a:lnTo>
                  <a:pt x="193007" y="1739808"/>
                </a:lnTo>
                <a:lnTo>
                  <a:pt x="194745" y="1684166"/>
                </a:lnTo>
                <a:lnTo>
                  <a:pt x="201701" y="1630263"/>
                </a:lnTo>
                <a:lnTo>
                  <a:pt x="217350" y="1578100"/>
                </a:lnTo>
                <a:lnTo>
                  <a:pt x="239954" y="1534630"/>
                </a:lnTo>
                <a:lnTo>
                  <a:pt x="269514" y="1492898"/>
                </a:lnTo>
                <a:lnTo>
                  <a:pt x="304290" y="1456384"/>
                </a:lnTo>
                <a:lnTo>
                  <a:pt x="344282" y="1419869"/>
                </a:lnTo>
                <a:lnTo>
                  <a:pt x="386013" y="1386832"/>
                </a:lnTo>
                <a:lnTo>
                  <a:pt x="429483" y="1353795"/>
                </a:lnTo>
                <a:lnTo>
                  <a:pt x="472953" y="1320757"/>
                </a:lnTo>
                <a:lnTo>
                  <a:pt x="516423" y="1287720"/>
                </a:lnTo>
                <a:lnTo>
                  <a:pt x="556416" y="1252944"/>
                </a:lnTo>
                <a:lnTo>
                  <a:pt x="591191" y="1212952"/>
                </a:lnTo>
                <a:lnTo>
                  <a:pt x="622490" y="1174698"/>
                </a:lnTo>
                <a:lnTo>
                  <a:pt x="646833" y="1131229"/>
                </a:lnTo>
                <a:lnTo>
                  <a:pt x="667699" y="1084281"/>
                </a:lnTo>
                <a:lnTo>
                  <a:pt x="685087" y="1033856"/>
                </a:lnTo>
                <a:lnTo>
                  <a:pt x="700736" y="981692"/>
                </a:lnTo>
                <a:lnTo>
                  <a:pt x="714646" y="929528"/>
                </a:lnTo>
                <a:lnTo>
                  <a:pt x="728556" y="875625"/>
                </a:lnTo>
                <a:lnTo>
                  <a:pt x="744206" y="825200"/>
                </a:lnTo>
                <a:lnTo>
                  <a:pt x="761594" y="774775"/>
                </a:lnTo>
                <a:lnTo>
                  <a:pt x="782459" y="727827"/>
                </a:lnTo>
                <a:lnTo>
                  <a:pt x="808541" y="686096"/>
                </a:lnTo>
                <a:lnTo>
                  <a:pt x="839840" y="647843"/>
                </a:lnTo>
                <a:lnTo>
                  <a:pt x="878093" y="616544"/>
                </a:lnTo>
                <a:lnTo>
                  <a:pt x="919824" y="590462"/>
                </a:lnTo>
                <a:lnTo>
                  <a:pt x="966772" y="569597"/>
                </a:lnTo>
                <a:lnTo>
                  <a:pt x="1017197" y="552209"/>
                </a:lnTo>
                <a:lnTo>
                  <a:pt x="1067622" y="536560"/>
                </a:lnTo>
                <a:lnTo>
                  <a:pt x="1121525" y="522649"/>
                </a:lnTo>
                <a:lnTo>
                  <a:pt x="1173689" y="508739"/>
                </a:lnTo>
                <a:lnTo>
                  <a:pt x="1225853" y="493090"/>
                </a:lnTo>
                <a:lnTo>
                  <a:pt x="1276278" y="475702"/>
                </a:lnTo>
                <a:lnTo>
                  <a:pt x="1323226" y="454836"/>
                </a:lnTo>
                <a:lnTo>
                  <a:pt x="1366696" y="430493"/>
                </a:lnTo>
                <a:lnTo>
                  <a:pt x="1404949" y="399195"/>
                </a:lnTo>
                <a:lnTo>
                  <a:pt x="1444942" y="364419"/>
                </a:lnTo>
                <a:lnTo>
                  <a:pt x="1479717" y="324426"/>
                </a:lnTo>
                <a:lnTo>
                  <a:pt x="1512755" y="282695"/>
                </a:lnTo>
                <a:lnTo>
                  <a:pt x="1545792" y="239225"/>
                </a:lnTo>
                <a:lnTo>
                  <a:pt x="1578829" y="195755"/>
                </a:lnTo>
                <a:lnTo>
                  <a:pt x="1611866" y="154024"/>
                </a:lnTo>
                <a:lnTo>
                  <a:pt x="1648381" y="114032"/>
                </a:lnTo>
                <a:lnTo>
                  <a:pt x="1684896" y="79256"/>
                </a:lnTo>
                <a:lnTo>
                  <a:pt x="1726627" y="49696"/>
                </a:lnTo>
                <a:lnTo>
                  <a:pt x="1770097" y="27092"/>
                </a:lnTo>
                <a:lnTo>
                  <a:pt x="1822261" y="11443"/>
                </a:lnTo>
                <a:lnTo>
                  <a:pt x="1876163" y="4487"/>
                </a:lnTo>
                <a:lnTo>
                  <a:pt x="1931805" y="2749"/>
                </a:lnTo>
                <a:lnTo>
                  <a:pt x="1990924" y="7965"/>
                </a:lnTo>
                <a:lnTo>
                  <a:pt x="2050043" y="14920"/>
                </a:lnTo>
                <a:lnTo>
                  <a:pt x="2109162" y="23614"/>
                </a:lnTo>
                <a:lnTo>
                  <a:pt x="2168282" y="30569"/>
                </a:lnTo>
                <a:lnTo>
                  <a:pt x="2227401" y="34047"/>
                </a:lnTo>
                <a:lnTo>
                  <a:pt x="2284781" y="34047"/>
                </a:lnTo>
                <a:lnTo>
                  <a:pt x="2338684" y="27092"/>
                </a:lnTo>
                <a:lnTo>
                  <a:pt x="2392586" y="13181"/>
                </a:lnTo>
                <a:close/>
              </a:path>
            </a:pathLst>
          </a:custGeom>
          <a:solidFill>
            <a:srgbClr val="FFFFFF">
              <a:alpha val="10000"/>
            </a:srgbClr>
          </a:solidFill>
          <a:ln w="0">
            <a:noFill/>
            <a:prstDash val="solid"/>
            <a:round/>
            <a:headEnd/>
            <a:tailEnd/>
          </a:ln>
        </p:spPr>
      </p:sp>
    </p:spTree>
    <p:extLst>
      <p:ext uri="{BB962C8B-B14F-4D97-AF65-F5344CB8AC3E}">
        <p14:creationId xmlns:p14="http://schemas.microsoft.com/office/powerpoint/2010/main" val="24805661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farklı, renkli, birkaç içeren bir resim&#10;&#10;Açıklama otomatik olarak oluşturuldu">
            <a:extLst>
              <a:ext uri="{FF2B5EF4-FFF2-40B4-BE49-F238E27FC236}">
                <a16:creationId xmlns:a16="http://schemas.microsoft.com/office/drawing/2014/main" id="{A91D2273-4527-694C-943E-808C41316B49}"/>
              </a:ext>
            </a:extLst>
          </p:cNvPr>
          <p:cNvPicPr>
            <a:picLocks noChangeAspect="1"/>
          </p:cNvPicPr>
          <p:nvPr/>
        </p:nvPicPr>
        <p:blipFill>
          <a:blip r:embed="rId2"/>
          <a:stretch>
            <a:fillRect/>
          </a:stretch>
        </p:blipFill>
        <p:spPr>
          <a:xfrm>
            <a:off x="0" y="971363"/>
            <a:ext cx="9144000" cy="4915273"/>
          </a:xfrm>
          <a:prstGeom prst="rect">
            <a:avLst/>
          </a:prstGeom>
        </p:spPr>
      </p:pic>
    </p:spTree>
    <p:extLst>
      <p:ext uri="{BB962C8B-B14F-4D97-AF65-F5344CB8AC3E}">
        <p14:creationId xmlns:p14="http://schemas.microsoft.com/office/powerpoint/2010/main" val="31100106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7B730BC-B9B7-44AF-9C1F-18798A91F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BEA00D-3D81-4954-A11A-1E1A06543C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9143997"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p>
        </p:txBody>
      </p:sp>
      <p:sp>
        <p:nvSpPr>
          <p:cNvPr id="12" name="Freeform: Shape 11">
            <a:extLst>
              <a:ext uri="{FF2B5EF4-FFF2-40B4-BE49-F238E27FC236}">
                <a16:creationId xmlns:a16="http://schemas.microsoft.com/office/drawing/2014/main" id="{CC59F35D-3AEE-407C-8DA7-F495CB9B5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24842" y="591688"/>
            <a:ext cx="1819155" cy="5347085"/>
          </a:xfrm>
          <a:custGeom>
            <a:avLst/>
            <a:gdLst>
              <a:gd name="connsiteX0" fmla="*/ 2425541 w 2425541"/>
              <a:gd name="connsiteY0" fmla="*/ 0 h 5347085"/>
              <a:gd name="connsiteX1" fmla="*/ 2425541 w 2425541"/>
              <a:gd name="connsiteY1" fmla="*/ 5347085 h 5347085"/>
              <a:gd name="connsiteX2" fmla="*/ 2392586 w 2425541"/>
              <a:gd name="connsiteY2" fmla="*/ 5333903 h 5347085"/>
              <a:gd name="connsiteX3" fmla="*/ 2338684 w 2425541"/>
              <a:gd name="connsiteY3" fmla="*/ 5319993 h 5347085"/>
              <a:gd name="connsiteX4" fmla="*/ 2284781 w 2425541"/>
              <a:gd name="connsiteY4" fmla="*/ 5313037 h 5347085"/>
              <a:gd name="connsiteX5" fmla="*/ 2227401 w 2425541"/>
              <a:gd name="connsiteY5" fmla="*/ 5313037 h 5347085"/>
              <a:gd name="connsiteX6" fmla="*/ 2168282 w 2425541"/>
              <a:gd name="connsiteY6" fmla="*/ 5316515 h 5347085"/>
              <a:gd name="connsiteX7" fmla="*/ 2109162 w 2425541"/>
              <a:gd name="connsiteY7" fmla="*/ 5323470 h 5347085"/>
              <a:gd name="connsiteX8" fmla="*/ 2050043 w 2425541"/>
              <a:gd name="connsiteY8" fmla="*/ 5332164 h 5347085"/>
              <a:gd name="connsiteX9" fmla="*/ 1990924 w 2425541"/>
              <a:gd name="connsiteY9" fmla="*/ 5339119 h 5347085"/>
              <a:gd name="connsiteX10" fmla="*/ 1931805 w 2425541"/>
              <a:gd name="connsiteY10" fmla="*/ 5344336 h 5347085"/>
              <a:gd name="connsiteX11" fmla="*/ 1876163 w 2425541"/>
              <a:gd name="connsiteY11" fmla="*/ 5342597 h 5347085"/>
              <a:gd name="connsiteX12" fmla="*/ 1822261 w 2425541"/>
              <a:gd name="connsiteY12" fmla="*/ 5335642 h 5347085"/>
              <a:gd name="connsiteX13" fmla="*/ 1770097 w 2425541"/>
              <a:gd name="connsiteY13" fmla="*/ 5319993 h 5347085"/>
              <a:gd name="connsiteX14" fmla="*/ 1726627 w 2425541"/>
              <a:gd name="connsiteY14" fmla="*/ 5297388 h 5347085"/>
              <a:gd name="connsiteX15" fmla="*/ 1684896 w 2425541"/>
              <a:gd name="connsiteY15" fmla="*/ 5267829 h 5347085"/>
              <a:gd name="connsiteX16" fmla="*/ 1648381 w 2425541"/>
              <a:gd name="connsiteY16" fmla="*/ 5233053 h 5347085"/>
              <a:gd name="connsiteX17" fmla="*/ 1611866 w 2425541"/>
              <a:gd name="connsiteY17" fmla="*/ 5193060 h 5347085"/>
              <a:gd name="connsiteX18" fmla="*/ 1578829 w 2425541"/>
              <a:gd name="connsiteY18" fmla="*/ 5151329 h 5347085"/>
              <a:gd name="connsiteX19" fmla="*/ 1545792 w 2425541"/>
              <a:gd name="connsiteY19" fmla="*/ 5107859 h 5347085"/>
              <a:gd name="connsiteX20" fmla="*/ 1512755 w 2425541"/>
              <a:gd name="connsiteY20" fmla="*/ 5064389 h 5347085"/>
              <a:gd name="connsiteX21" fmla="*/ 1479717 w 2425541"/>
              <a:gd name="connsiteY21" fmla="*/ 5022658 h 5347085"/>
              <a:gd name="connsiteX22" fmla="*/ 1444942 w 2425541"/>
              <a:gd name="connsiteY22" fmla="*/ 4982666 h 5347085"/>
              <a:gd name="connsiteX23" fmla="*/ 1404949 w 2425541"/>
              <a:gd name="connsiteY23" fmla="*/ 4947890 h 5347085"/>
              <a:gd name="connsiteX24" fmla="*/ 1366696 w 2425541"/>
              <a:gd name="connsiteY24" fmla="*/ 4916591 h 5347085"/>
              <a:gd name="connsiteX25" fmla="*/ 1323226 w 2425541"/>
              <a:gd name="connsiteY25" fmla="*/ 4892248 h 5347085"/>
              <a:gd name="connsiteX26" fmla="*/ 1276278 w 2425541"/>
              <a:gd name="connsiteY26" fmla="*/ 4871383 h 5347085"/>
              <a:gd name="connsiteX27" fmla="*/ 1225853 w 2425541"/>
              <a:gd name="connsiteY27" fmla="*/ 4853995 h 5347085"/>
              <a:gd name="connsiteX28" fmla="*/ 1173689 w 2425541"/>
              <a:gd name="connsiteY28" fmla="*/ 4838346 h 5347085"/>
              <a:gd name="connsiteX29" fmla="*/ 1121525 w 2425541"/>
              <a:gd name="connsiteY29" fmla="*/ 4824435 h 5347085"/>
              <a:gd name="connsiteX30" fmla="*/ 1067622 w 2425541"/>
              <a:gd name="connsiteY30" fmla="*/ 4810525 h 5347085"/>
              <a:gd name="connsiteX31" fmla="*/ 1017197 w 2425541"/>
              <a:gd name="connsiteY31" fmla="*/ 4794876 h 5347085"/>
              <a:gd name="connsiteX32" fmla="*/ 966772 w 2425541"/>
              <a:gd name="connsiteY32" fmla="*/ 4777488 h 5347085"/>
              <a:gd name="connsiteX33" fmla="*/ 919824 w 2425541"/>
              <a:gd name="connsiteY33" fmla="*/ 4756622 h 5347085"/>
              <a:gd name="connsiteX34" fmla="*/ 878093 w 2425541"/>
              <a:gd name="connsiteY34" fmla="*/ 4730540 h 5347085"/>
              <a:gd name="connsiteX35" fmla="*/ 839840 w 2425541"/>
              <a:gd name="connsiteY35" fmla="*/ 4699242 h 5347085"/>
              <a:gd name="connsiteX36" fmla="*/ 808541 w 2425541"/>
              <a:gd name="connsiteY36" fmla="*/ 4660988 h 5347085"/>
              <a:gd name="connsiteX37" fmla="*/ 782459 w 2425541"/>
              <a:gd name="connsiteY37" fmla="*/ 4619257 h 5347085"/>
              <a:gd name="connsiteX38" fmla="*/ 761594 w 2425541"/>
              <a:gd name="connsiteY38" fmla="*/ 4572309 h 5347085"/>
              <a:gd name="connsiteX39" fmla="*/ 744206 w 2425541"/>
              <a:gd name="connsiteY39" fmla="*/ 4521884 h 5347085"/>
              <a:gd name="connsiteX40" fmla="*/ 728556 w 2425541"/>
              <a:gd name="connsiteY40" fmla="*/ 4471459 h 5347085"/>
              <a:gd name="connsiteX41" fmla="*/ 714646 w 2425541"/>
              <a:gd name="connsiteY41" fmla="*/ 4417556 h 5347085"/>
              <a:gd name="connsiteX42" fmla="*/ 700736 w 2425541"/>
              <a:gd name="connsiteY42" fmla="*/ 4365393 h 5347085"/>
              <a:gd name="connsiteX43" fmla="*/ 685087 w 2425541"/>
              <a:gd name="connsiteY43" fmla="*/ 4313229 h 5347085"/>
              <a:gd name="connsiteX44" fmla="*/ 667699 w 2425541"/>
              <a:gd name="connsiteY44" fmla="*/ 4262803 h 5347085"/>
              <a:gd name="connsiteX45" fmla="*/ 646833 w 2425541"/>
              <a:gd name="connsiteY45" fmla="*/ 4215856 h 5347085"/>
              <a:gd name="connsiteX46" fmla="*/ 622490 w 2425541"/>
              <a:gd name="connsiteY46" fmla="*/ 4172386 h 5347085"/>
              <a:gd name="connsiteX47" fmla="*/ 591191 w 2425541"/>
              <a:gd name="connsiteY47" fmla="*/ 4134132 h 5347085"/>
              <a:gd name="connsiteX48" fmla="*/ 556416 w 2425541"/>
              <a:gd name="connsiteY48" fmla="*/ 4094140 h 5347085"/>
              <a:gd name="connsiteX49" fmla="*/ 516423 w 2425541"/>
              <a:gd name="connsiteY49" fmla="*/ 4059364 h 5347085"/>
              <a:gd name="connsiteX50" fmla="*/ 472953 w 2425541"/>
              <a:gd name="connsiteY50" fmla="*/ 4026327 h 5347085"/>
              <a:gd name="connsiteX51" fmla="*/ 429483 w 2425541"/>
              <a:gd name="connsiteY51" fmla="*/ 3993290 h 5347085"/>
              <a:gd name="connsiteX52" fmla="*/ 386013 w 2425541"/>
              <a:gd name="connsiteY52" fmla="*/ 3960253 h 5347085"/>
              <a:gd name="connsiteX53" fmla="*/ 344282 w 2425541"/>
              <a:gd name="connsiteY53" fmla="*/ 3927215 h 5347085"/>
              <a:gd name="connsiteX54" fmla="*/ 304290 w 2425541"/>
              <a:gd name="connsiteY54" fmla="*/ 3890701 h 5347085"/>
              <a:gd name="connsiteX55" fmla="*/ 269514 w 2425541"/>
              <a:gd name="connsiteY55" fmla="*/ 3854186 h 5347085"/>
              <a:gd name="connsiteX56" fmla="*/ 239954 w 2425541"/>
              <a:gd name="connsiteY56" fmla="*/ 3812455 h 5347085"/>
              <a:gd name="connsiteX57" fmla="*/ 217350 w 2425541"/>
              <a:gd name="connsiteY57" fmla="*/ 3768985 h 5347085"/>
              <a:gd name="connsiteX58" fmla="*/ 201701 w 2425541"/>
              <a:gd name="connsiteY58" fmla="*/ 3716821 h 5347085"/>
              <a:gd name="connsiteX59" fmla="*/ 194745 w 2425541"/>
              <a:gd name="connsiteY59" fmla="*/ 3662918 h 5347085"/>
              <a:gd name="connsiteX60" fmla="*/ 193007 w 2425541"/>
              <a:gd name="connsiteY60" fmla="*/ 3607277 h 5347085"/>
              <a:gd name="connsiteX61" fmla="*/ 198223 w 2425541"/>
              <a:gd name="connsiteY61" fmla="*/ 3548157 h 5347085"/>
              <a:gd name="connsiteX62" fmla="*/ 205178 w 2425541"/>
              <a:gd name="connsiteY62" fmla="*/ 3489038 h 5347085"/>
              <a:gd name="connsiteX63" fmla="*/ 213872 w 2425541"/>
              <a:gd name="connsiteY63" fmla="*/ 3429919 h 5347085"/>
              <a:gd name="connsiteX64" fmla="*/ 220827 w 2425541"/>
              <a:gd name="connsiteY64" fmla="*/ 3370800 h 5347085"/>
              <a:gd name="connsiteX65" fmla="*/ 224305 w 2425541"/>
              <a:gd name="connsiteY65" fmla="*/ 3311681 h 5347085"/>
              <a:gd name="connsiteX66" fmla="*/ 224305 w 2425541"/>
              <a:gd name="connsiteY66" fmla="*/ 3254301 h 5347085"/>
              <a:gd name="connsiteX67" fmla="*/ 217350 w 2425541"/>
              <a:gd name="connsiteY67" fmla="*/ 3200398 h 5347085"/>
              <a:gd name="connsiteX68" fmla="*/ 203439 w 2425541"/>
              <a:gd name="connsiteY68" fmla="*/ 3146495 h 5347085"/>
              <a:gd name="connsiteX69" fmla="*/ 182574 w 2425541"/>
              <a:gd name="connsiteY69" fmla="*/ 3096070 h 5347085"/>
              <a:gd name="connsiteX70" fmla="*/ 156492 w 2425541"/>
              <a:gd name="connsiteY70" fmla="*/ 3043906 h 5347085"/>
              <a:gd name="connsiteX71" fmla="*/ 126932 w 2425541"/>
              <a:gd name="connsiteY71" fmla="*/ 2991742 h 5347085"/>
              <a:gd name="connsiteX72" fmla="*/ 95634 w 2425541"/>
              <a:gd name="connsiteY72" fmla="*/ 2939578 h 5347085"/>
              <a:gd name="connsiteX73" fmla="*/ 66074 w 2425541"/>
              <a:gd name="connsiteY73" fmla="*/ 2889153 h 5347085"/>
              <a:gd name="connsiteX74" fmla="*/ 39992 w 2425541"/>
              <a:gd name="connsiteY74" fmla="*/ 2835250 h 5347085"/>
              <a:gd name="connsiteX75" fmla="*/ 19127 w 2425541"/>
              <a:gd name="connsiteY75" fmla="*/ 2783086 h 5347085"/>
              <a:gd name="connsiteX76" fmla="*/ 5216 w 2425541"/>
              <a:gd name="connsiteY76" fmla="*/ 2729184 h 5347085"/>
              <a:gd name="connsiteX77" fmla="*/ 0 w 2425541"/>
              <a:gd name="connsiteY77" fmla="*/ 2673542 h 5347085"/>
              <a:gd name="connsiteX78" fmla="*/ 5216 w 2425541"/>
              <a:gd name="connsiteY78" fmla="*/ 2617901 h 5347085"/>
              <a:gd name="connsiteX79" fmla="*/ 19127 w 2425541"/>
              <a:gd name="connsiteY79" fmla="*/ 2563998 h 5347085"/>
              <a:gd name="connsiteX80" fmla="*/ 39992 w 2425541"/>
              <a:gd name="connsiteY80" fmla="*/ 2511834 h 5347085"/>
              <a:gd name="connsiteX81" fmla="*/ 66074 w 2425541"/>
              <a:gd name="connsiteY81" fmla="*/ 2457931 h 5347085"/>
              <a:gd name="connsiteX82" fmla="*/ 95634 w 2425541"/>
              <a:gd name="connsiteY82" fmla="*/ 2407506 h 5347085"/>
              <a:gd name="connsiteX83" fmla="*/ 126932 w 2425541"/>
              <a:gd name="connsiteY83" fmla="*/ 2355342 h 5347085"/>
              <a:gd name="connsiteX84" fmla="*/ 156492 w 2425541"/>
              <a:gd name="connsiteY84" fmla="*/ 2303178 h 5347085"/>
              <a:gd name="connsiteX85" fmla="*/ 182574 w 2425541"/>
              <a:gd name="connsiteY85" fmla="*/ 2251015 h 5347085"/>
              <a:gd name="connsiteX86" fmla="*/ 203439 w 2425541"/>
              <a:gd name="connsiteY86" fmla="*/ 2200589 h 5347085"/>
              <a:gd name="connsiteX87" fmla="*/ 217350 w 2425541"/>
              <a:gd name="connsiteY87" fmla="*/ 2146687 h 5347085"/>
              <a:gd name="connsiteX88" fmla="*/ 224305 w 2425541"/>
              <a:gd name="connsiteY88" fmla="*/ 2092784 h 5347085"/>
              <a:gd name="connsiteX89" fmla="*/ 224305 w 2425541"/>
              <a:gd name="connsiteY89" fmla="*/ 2035403 h 5347085"/>
              <a:gd name="connsiteX90" fmla="*/ 220827 w 2425541"/>
              <a:gd name="connsiteY90" fmla="*/ 1976284 h 5347085"/>
              <a:gd name="connsiteX91" fmla="*/ 213872 w 2425541"/>
              <a:gd name="connsiteY91" fmla="*/ 1917165 h 5347085"/>
              <a:gd name="connsiteX92" fmla="*/ 205178 w 2425541"/>
              <a:gd name="connsiteY92" fmla="*/ 1858046 h 5347085"/>
              <a:gd name="connsiteX93" fmla="*/ 198223 w 2425541"/>
              <a:gd name="connsiteY93" fmla="*/ 1798927 h 5347085"/>
              <a:gd name="connsiteX94" fmla="*/ 193007 w 2425541"/>
              <a:gd name="connsiteY94" fmla="*/ 1739808 h 5347085"/>
              <a:gd name="connsiteX95" fmla="*/ 194745 w 2425541"/>
              <a:gd name="connsiteY95" fmla="*/ 1684166 h 5347085"/>
              <a:gd name="connsiteX96" fmla="*/ 201701 w 2425541"/>
              <a:gd name="connsiteY96" fmla="*/ 1630263 h 5347085"/>
              <a:gd name="connsiteX97" fmla="*/ 217350 w 2425541"/>
              <a:gd name="connsiteY97" fmla="*/ 1578100 h 5347085"/>
              <a:gd name="connsiteX98" fmla="*/ 239954 w 2425541"/>
              <a:gd name="connsiteY98" fmla="*/ 1534630 h 5347085"/>
              <a:gd name="connsiteX99" fmla="*/ 269514 w 2425541"/>
              <a:gd name="connsiteY99" fmla="*/ 1492898 h 5347085"/>
              <a:gd name="connsiteX100" fmla="*/ 304290 w 2425541"/>
              <a:gd name="connsiteY100" fmla="*/ 1456384 h 5347085"/>
              <a:gd name="connsiteX101" fmla="*/ 344282 w 2425541"/>
              <a:gd name="connsiteY101" fmla="*/ 1419869 h 5347085"/>
              <a:gd name="connsiteX102" fmla="*/ 386013 w 2425541"/>
              <a:gd name="connsiteY102" fmla="*/ 1386832 h 5347085"/>
              <a:gd name="connsiteX103" fmla="*/ 429483 w 2425541"/>
              <a:gd name="connsiteY103" fmla="*/ 1353795 h 5347085"/>
              <a:gd name="connsiteX104" fmla="*/ 472953 w 2425541"/>
              <a:gd name="connsiteY104" fmla="*/ 1320757 h 5347085"/>
              <a:gd name="connsiteX105" fmla="*/ 516423 w 2425541"/>
              <a:gd name="connsiteY105" fmla="*/ 1287720 h 5347085"/>
              <a:gd name="connsiteX106" fmla="*/ 556416 w 2425541"/>
              <a:gd name="connsiteY106" fmla="*/ 1252944 h 5347085"/>
              <a:gd name="connsiteX107" fmla="*/ 591191 w 2425541"/>
              <a:gd name="connsiteY107" fmla="*/ 1212952 h 5347085"/>
              <a:gd name="connsiteX108" fmla="*/ 622490 w 2425541"/>
              <a:gd name="connsiteY108" fmla="*/ 1174698 h 5347085"/>
              <a:gd name="connsiteX109" fmla="*/ 646833 w 2425541"/>
              <a:gd name="connsiteY109" fmla="*/ 1131229 h 5347085"/>
              <a:gd name="connsiteX110" fmla="*/ 667699 w 2425541"/>
              <a:gd name="connsiteY110" fmla="*/ 1084281 h 5347085"/>
              <a:gd name="connsiteX111" fmla="*/ 685087 w 2425541"/>
              <a:gd name="connsiteY111" fmla="*/ 1033856 h 5347085"/>
              <a:gd name="connsiteX112" fmla="*/ 700736 w 2425541"/>
              <a:gd name="connsiteY112" fmla="*/ 981692 h 5347085"/>
              <a:gd name="connsiteX113" fmla="*/ 714646 w 2425541"/>
              <a:gd name="connsiteY113" fmla="*/ 929528 h 5347085"/>
              <a:gd name="connsiteX114" fmla="*/ 728556 w 2425541"/>
              <a:gd name="connsiteY114" fmla="*/ 875625 h 5347085"/>
              <a:gd name="connsiteX115" fmla="*/ 744206 w 2425541"/>
              <a:gd name="connsiteY115" fmla="*/ 825200 h 5347085"/>
              <a:gd name="connsiteX116" fmla="*/ 761594 w 2425541"/>
              <a:gd name="connsiteY116" fmla="*/ 774775 h 5347085"/>
              <a:gd name="connsiteX117" fmla="*/ 782459 w 2425541"/>
              <a:gd name="connsiteY117" fmla="*/ 727827 h 5347085"/>
              <a:gd name="connsiteX118" fmla="*/ 808541 w 2425541"/>
              <a:gd name="connsiteY118" fmla="*/ 686096 h 5347085"/>
              <a:gd name="connsiteX119" fmla="*/ 839840 w 2425541"/>
              <a:gd name="connsiteY119" fmla="*/ 647843 h 5347085"/>
              <a:gd name="connsiteX120" fmla="*/ 878093 w 2425541"/>
              <a:gd name="connsiteY120" fmla="*/ 616544 h 5347085"/>
              <a:gd name="connsiteX121" fmla="*/ 919824 w 2425541"/>
              <a:gd name="connsiteY121" fmla="*/ 590462 h 5347085"/>
              <a:gd name="connsiteX122" fmla="*/ 966772 w 2425541"/>
              <a:gd name="connsiteY122" fmla="*/ 569597 h 5347085"/>
              <a:gd name="connsiteX123" fmla="*/ 1017197 w 2425541"/>
              <a:gd name="connsiteY123" fmla="*/ 552209 h 5347085"/>
              <a:gd name="connsiteX124" fmla="*/ 1067622 w 2425541"/>
              <a:gd name="connsiteY124" fmla="*/ 536560 h 5347085"/>
              <a:gd name="connsiteX125" fmla="*/ 1121525 w 2425541"/>
              <a:gd name="connsiteY125" fmla="*/ 522649 h 5347085"/>
              <a:gd name="connsiteX126" fmla="*/ 1173689 w 2425541"/>
              <a:gd name="connsiteY126" fmla="*/ 508739 h 5347085"/>
              <a:gd name="connsiteX127" fmla="*/ 1225853 w 2425541"/>
              <a:gd name="connsiteY127" fmla="*/ 493090 h 5347085"/>
              <a:gd name="connsiteX128" fmla="*/ 1276278 w 2425541"/>
              <a:gd name="connsiteY128" fmla="*/ 475702 h 5347085"/>
              <a:gd name="connsiteX129" fmla="*/ 1323226 w 2425541"/>
              <a:gd name="connsiteY129" fmla="*/ 454836 h 5347085"/>
              <a:gd name="connsiteX130" fmla="*/ 1366696 w 2425541"/>
              <a:gd name="connsiteY130" fmla="*/ 430493 h 5347085"/>
              <a:gd name="connsiteX131" fmla="*/ 1404949 w 2425541"/>
              <a:gd name="connsiteY131" fmla="*/ 399195 h 5347085"/>
              <a:gd name="connsiteX132" fmla="*/ 1444942 w 2425541"/>
              <a:gd name="connsiteY132" fmla="*/ 364419 h 5347085"/>
              <a:gd name="connsiteX133" fmla="*/ 1479717 w 2425541"/>
              <a:gd name="connsiteY133" fmla="*/ 324426 h 5347085"/>
              <a:gd name="connsiteX134" fmla="*/ 1512755 w 2425541"/>
              <a:gd name="connsiteY134" fmla="*/ 282695 h 5347085"/>
              <a:gd name="connsiteX135" fmla="*/ 1545792 w 2425541"/>
              <a:gd name="connsiteY135" fmla="*/ 239225 h 5347085"/>
              <a:gd name="connsiteX136" fmla="*/ 1578829 w 2425541"/>
              <a:gd name="connsiteY136" fmla="*/ 195755 h 5347085"/>
              <a:gd name="connsiteX137" fmla="*/ 1611866 w 2425541"/>
              <a:gd name="connsiteY137" fmla="*/ 154024 h 5347085"/>
              <a:gd name="connsiteX138" fmla="*/ 1648381 w 2425541"/>
              <a:gd name="connsiteY138" fmla="*/ 114032 h 5347085"/>
              <a:gd name="connsiteX139" fmla="*/ 1684896 w 2425541"/>
              <a:gd name="connsiteY139" fmla="*/ 79256 h 5347085"/>
              <a:gd name="connsiteX140" fmla="*/ 1726627 w 2425541"/>
              <a:gd name="connsiteY140" fmla="*/ 49696 h 5347085"/>
              <a:gd name="connsiteX141" fmla="*/ 1770097 w 2425541"/>
              <a:gd name="connsiteY141" fmla="*/ 27092 h 5347085"/>
              <a:gd name="connsiteX142" fmla="*/ 1822261 w 2425541"/>
              <a:gd name="connsiteY142" fmla="*/ 11443 h 5347085"/>
              <a:gd name="connsiteX143" fmla="*/ 1876163 w 2425541"/>
              <a:gd name="connsiteY143" fmla="*/ 4487 h 5347085"/>
              <a:gd name="connsiteX144" fmla="*/ 1931805 w 2425541"/>
              <a:gd name="connsiteY144" fmla="*/ 2749 h 5347085"/>
              <a:gd name="connsiteX145" fmla="*/ 1990924 w 2425541"/>
              <a:gd name="connsiteY145" fmla="*/ 7965 h 5347085"/>
              <a:gd name="connsiteX146" fmla="*/ 2050043 w 2425541"/>
              <a:gd name="connsiteY146" fmla="*/ 14920 h 5347085"/>
              <a:gd name="connsiteX147" fmla="*/ 2109162 w 2425541"/>
              <a:gd name="connsiteY147" fmla="*/ 23614 h 5347085"/>
              <a:gd name="connsiteX148" fmla="*/ 2168282 w 2425541"/>
              <a:gd name="connsiteY148" fmla="*/ 30569 h 5347085"/>
              <a:gd name="connsiteX149" fmla="*/ 2227401 w 2425541"/>
              <a:gd name="connsiteY149" fmla="*/ 34047 h 5347085"/>
              <a:gd name="connsiteX150" fmla="*/ 2284781 w 2425541"/>
              <a:gd name="connsiteY150" fmla="*/ 34047 h 5347085"/>
              <a:gd name="connsiteX151" fmla="*/ 2338684 w 2425541"/>
              <a:gd name="connsiteY151" fmla="*/ 27092 h 5347085"/>
              <a:gd name="connsiteX152" fmla="*/ 2392586 w 2425541"/>
              <a:gd name="connsiteY152" fmla="*/ 13181 h 534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425541" h="5347085">
                <a:moveTo>
                  <a:pt x="2425541" y="0"/>
                </a:moveTo>
                <a:lnTo>
                  <a:pt x="2425541" y="5347085"/>
                </a:lnTo>
                <a:lnTo>
                  <a:pt x="2392586" y="5333903"/>
                </a:lnTo>
                <a:lnTo>
                  <a:pt x="2338684" y="5319993"/>
                </a:lnTo>
                <a:lnTo>
                  <a:pt x="2284781" y="5313037"/>
                </a:lnTo>
                <a:lnTo>
                  <a:pt x="2227401" y="5313037"/>
                </a:lnTo>
                <a:lnTo>
                  <a:pt x="2168282" y="5316515"/>
                </a:lnTo>
                <a:lnTo>
                  <a:pt x="2109162" y="5323470"/>
                </a:lnTo>
                <a:lnTo>
                  <a:pt x="2050043" y="5332164"/>
                </a:lnTo>
                <a:lnTo>
                  <a:pt x="1990924" y="5339119"/>
                </a:lnTo>
                <a:lnTo>
                  <a:pt x="1931805" y="5344336"/>
                </a:lnTo>
                <a:lnTo>
                  <a:pt x="1876163" y="5342597"/>
                </a:lnTo>
                <a:lnTo>
                  <a:pt x="1822261" y="5335642"/>
                </a:lnTo>
                <a:lnTo>
                  <a:pt x="1770097" y="5319993"/>
                </a:lnTo>
                <a:lnTo>
                  <a:pt x="1726627" y="5297388"/>
                </a:lnTo>
                <a:lnTo>
                  <a:pt x="1684896" y="5267829"/>
                </a:lnTo>
                <a:lnTo>
                  <a:pt x="1648381" y="5233053"/>
                </a:lnTo>
                <a:lnTo>
                  <a:pt x="1611866" y="5193060"/>
                </a:lnTo>
                <a:lnTo>
                  <a:pt x="1578829" y="5151329"/>
                </a:lnTo>
                <a:lnTo>
                  <a:pt x="1545792" y="5107859"/>
                </a:lnTo>
                <a:lnTo>
                  <a:pt x="1512755" y="5064389"/>
                </a:lnTo>
                <a:lnTo>
                  <a:pt x="1479717" y="5022658"/>
                </a:lnTo>
                <a:lnTo>
                  <a:pt x="1444942" y="4982666"/>
                </a:lnTo>
                <a:lnTo>
                  <a:pt x="1404949" y="4947890"/>
                </a:lnTo>
                <a:lnTo>
                  <a:pt x="1366696" y="4916591"/>
                </a:lnTo>
                <a:lnTo>
                  <a:pt x="1323226" y="4892248"/>
                </a:lnTo>
                <a:lnTo>
                  <a:pt x="1276278" y="4871383"/>
                </a:lnTo>
                <a:lnTo>
                  <a:pt x="1225853" y="4853995"/>
                </a:lnTo>
                <a:lnTo>
                  <a:pt x="1173689" y="4838346"/>
                </a:lnTo>
                <a:lnTo>
                  <a:pt x="1121525" y="4824435"/>
                </a:lnTo>
                <a:lnTo>
                  <a:pt x="1067622" y="4810525"/>
                </a:lnTo>
                <a:lnTo>
                  <a:pt x="1017197" y="4794876"/>
                </a:lnTo>
                <a:lnTo>
                  <a:pt x="966772" y="4777488"/>
                </a:lnTo>
                <a:lnTo>
                  <a:pt x="919824" y="4756622"/>
                </a:lnTo>
                <a:lnTo>
                  <a:pt x="878093" y="4730540"/>
                </a:lnTo>
                <a:lnTo>
                  <a:pt x="839840" y="4699242"/>
                </a:lnTo>
                <a:lnTo>
                  <a:pt x="808541" y="4660988"/>
                </a:lnTo>
                <a:lnTo>
                  <a:pt x="782459" y="4619257"/>
                </a:lnTo>
                <a:lnTo>
                  <a:pt x="761594" y="4572309"/>
                </a:lnTo>
                <a:lnTo>
                  <a:pt x="744206" y="4521884"/>
                </a:lnTo>
                <a:lnTo>
                  <a:pt x="728556" y="4471459"/>
                </a:lnTo>
                <a:lnTo>
                  <a:pt x="714646" y="4417556"/>
                </a:lnTo>
                <a:lnTo>
                  <a:pt x="700736" y="4365393"/>
                </a:lnTo>
                <a:lnTo>
                  <a:pt x="685087" y="4313229"/>
                </a:lnTo>
                <a:lnTo>
                  <a:pt x="667699" y="4262803"/>
                </a:lnTo>
                <a:lnTo>
                  <a:pt x="646833" y="4215856"/>
                </a:lnTo>
                <a:lnTo>
                  <a:pt x="622490" y="4172386"/>
                </a:lnTo>
                <a:lnTo>
                  <a:pt x="591191" y="4134132"/>
                </a:lnTo>
                <a:lnTo>
                  <a:pt x="556416" y="4094140"/>
                </a:lnTo>
                <a:lnTo>
                  <a:pt x="516423" y="4059364"/>
                </a:lnTo>
                <a:lnTo>
                  <a:pt x="472953" y="4026327"/>
                </a:lnTo>
                <a:lnTo>
                  <a:pt x="429483" y="3993290"/>
                </a:lnTo>
                <a:lnTo>
                  <a:pt x="386013" y="3960253"/>
                </a:lnTo>
                <a:lnTo>
                  <a:pt x="344282" y="3927215"/>
                </a:lnTo>
                <a:lnTo>
                  <a:pt x="304290" y="3890701"/>
                </a:lnTo>
                <a:lnTo>
                  <a:pt x="269514" y="3854186"/>
                </a:lnTo>
                <a:lnTo>
                  <a:pt x="239954" y="3812455"/>
                </a:lnTo>
                <a:lnTo>
                  <a:pt x="217350" y="3768985"/>
                </a:lnTo>
                <a:lnTo>
                  <a:pt x="201701" y="3716821"/>
                </a:lnTo>
                <a:lnTo>
                  <a:pt x="194745" y="3662918"/>
                </a:lnTo>
                <a:lnTo>
                  <a:pt x="193007" y="3607277"/>
                </a:lnTo>
                <a:lnTo>
                  <a:pt x="198223" y="3548157"/>
                </a:lnTo>
                <a:lnTo>
                  <a:pt x="205178" y="3489038"/>
                </a:lnTo>
                <a:lnTo>
                  <a:pt x="213872" y="3429919"/>
                </a:lnTo>
                <a:lnTo>
                  <a:pt x="220827" y="3370800"/>
                </a:lnTo>
                <a:lnTo>
                  <a:pt x="224305" y="3311681"/>
                </a:lnTo>
                <a:lnTo>
                  <a:pt x="224305" y="3254301"/>
                </a:lnTo>
                <a:lnTo>
                  <a:pt x="217350" y="3200398"/>
                </a:lnTo>
                <a:lnTo>
                  <a:pt x="203439" y="3146495"/>
                </a:lnTo>
                <a:lnTo>
                  <a:pt x="182574" y="3096070"/>
                </a:lnTo>
                <a:lnTo>
                  <a:pt x="156492" y="3043906"/>
                </a:lnTo>
                <a:lnTo>
                  <a:pt x="126932" y="2991742"/>
                </a:lnTo>
                <a:lnTo>
                  <a:pt x="95634" y="2939578"/>
                </a:lnTo>
                <a:lnTo>
                  <a:pt x="66074" y="2889153"/>
                </a:lnTo>
                <a:lnTo>
                  <a:pt x="39992" y="2835250"/>
                </a:lnTo>
                <a:lnTo>
                  <a:pt x="19127" y="2783086"/>
                </a:lnTo>
                <a:lnTo>
                  <a:pt x="5216" y="2729184"/>
                </a:lnTo>
                <a:lnTo>
                  <a:pt x="0" y="2673542"/>
                </a:lnTo>
                <a:lnTo>
                  <a:pt x="5216" y="2617901"/>
                </a:lnTo>
                <a:lnTo>
                  <a:pt x="19127" y="2563998"/>
                </a:lnTo>
                <a:lnTo>
                  <a:pt x="39992" y="2511834"/>
                </a:lnTo>
                <a:lnTo>
                  <a:pt x="66074" y="2457931"/>
                </a:lnTo>
                <a:lnTo>
                  <a:pt x="95634" y="2407506"/>
                </a:lnTo>
                <a:lnTo>
                  <a:pt x="126932" y="2355342"/>
                </a:lnTo>
                <a:lnTo>
                  <a:pt x="156492" y="2303178"/>
                </a:lnTo>
                <a:lnTo>
                  <a:pt x="182574" y="2251015"/>
                </a:lnTo>
                <a:lnTo>
                  <a:pt x="203439" y="2200589"/>
                </a:lnTo>
                <a:lnTo>
                  <a:pt x="217350" y="2146687"/>
                </a:lnTo>
                <a:lnTo>
                  <a:pt x="224305" y="2092784"/>
                </a:lnTo>
                <a:lnTo>
                  <a:pt x="224305" y="2035403"/>
                </a:lnTo>
                <a:lnTo>
                  <a:pt x="220827" y="1976284"/>
                </a:lnTo>
                <a:lnTo>
                  <a:pt x="213872" y="1917165"/>
                </a:lnTo>
                <a:lnTo>
                  <a:pt x="205178" y="1858046"/>
                </a:lnTo>
                <a:lnTo>
                  <a:pt x="198223" y="1798927"/>
                </a:lnTo>
                <a:lnTo>
                  <a:pt x="193007" y="1739808"/>
                </a:lnTo>
                <a:lnTo>
                  <a:pt x="194745" y="1684166"/>
                </a:lnTo>
                <a:lnTo>
                  <a:pt x="201701" y="1630263"/>
                </a:lnTo>
                <a:lnTo>
                  <a:pt x="217350" y="1578100"/>
                </a:lnTo>
                <a:lnTo>
                  <a:pt x="239954" y="1534630"/>
                </a:lnTo>
                <a:lnTo>
                  <a:pt x="269514" y="1492898"/>
                </a:lnTo>
                <a:lnTo>
                  <a:pt x="304290" y="1456384"/>
                </a:lnTo>
                <a:lnTo>
                  <a:pt x="344282" y="1419869"/>
                </a:lnTo>
                <a:lnTo>
                  <a:pt x="386013" y="1386832"/>
                </a:lnTo>
                <a:lnTo>
                  <a:pt x="429483" y="1353795"/>
                </a:lnTo>
                <a:lnTo>
                  <a:pt x="472953" y="1320757"/>
                </a:lnTo>
                <a:lnTo>
                  <a:pt x="516423" y="1287720"/>
                </a:lnTo>
                <a:lnTo>
                  <a:pt x="556416" y="1252944"/>
                </a:lnTo>
                <a:lnTo>
                  <a:pt x="591191" y="1212952"/>
                </a:lnTo>
                <a:lnTo>
                  <a:pt x="622490" y="1174698"/>
                </a:lnTo>
                <a:lnTo>
                  <a:pt x="646833" y="1131229"/>
                </a:lnTo>
                <a:lnTo>
                  <a:pt x="667699" y="1084281"/>
                </a:lnTo>
                <a:lnTo>
                  <a:pt x="685087" y="1033856"/>
                </a:lnTo>
                <a:lnTo>
                  <a:pt x="700736" y="981692"/>
                </a:lnTo>
                <a:lnTo>
                  <a:pt x="714646" y="929528"/>
                </a:lnTo>
                <a:lnTo>
                  <a:pt x="728556" y="875625"/>
                </a:lnTo>
                <a:lnTo>
                  <a:pt x="744206" y="825200"/>
                </a:lnTo>
                <a:lnTo>
                  <a:pt x="761594" y="774775"/>
                </a:lnTo>
                <a:lnTo>
                  <a:pt x="782459" y="727827"/>
                </a:lnTo>
                <a:lnTo>
                  <a:pt x="808541" y="686096"/>
                </a:lnTo>
                <a:lnTo>
                  <a:pt x="839840" y="647843"/>
                </a:lnTo>
                <a:lnTo>
                  <a:pt x="878093" y="616544"/>
                </a:lnTo>
                <a:lnTo>
                  <a:pt x="919824" y="590462"/>
                </a:lnTo>
                <a:lnTo>
                  <a:pt x="966772" y="569597"/>
                </a:lnTo>
                <a:lnTo>
                  <a:pt x="1017197" y="552209"/>
                </a:lnTo>
                <a:lnTo>
                  <a:pt x="1067622" y="536560"/>
                </a:lnTo>
                <a:lnTo>
                  <a:pt x="1121525" y="522649"/>
                </a:lnTo>
                <a:lnTo>
                  <a:pt x="1173689" y="508739"/>
                </a:lnTo>
                <a:lnTo>
                  <a:pt x="1225853" y="493090"/>
                </a:lnTo>
                <a:lnTo>
                  <a:pt x="1276278" y="475702"/>
                </a:lnTo>
                <a:lnTo>
                  <a:pt x="1323226" y="454836"/>
                </a:lnTo>
                <a:lnTo>
                  <a:pt x="1366696" y="430493"/>
                </a:lnTo>
                <a:lnTo>
                  <a:pt x="1404949" y="399195"/>
                </a:lnTo>
                <a:lnTo>
                  <a:pt x="1444942" y="364419"/>
                </a:lnTo>
                <a:lnTo>
                  <a:pt x="1479717" y="324426"/>
                </a:lnTo>
                <a:lnTo>
                  <a:pt x="1512755" y="282695"/>
                </a:lnTo>
                <a:lnTo>
                  <a:pt x="1545792" y="239225"/>
                </a:lnTo>
                <a:lnTo>
                  <a:pt x="1578829" y="195755"/>
                </a:lnTo>
                <a:lnTo>
                  <a:pt x="1611866" y="154024"/>
                </a:lnTo>
                <a:lnTo>
                  <a:pt x="1648381" y="114032"/>
                </a:lnTo>
                <a:lnTo>
                  <a:pt x="1684896" y="79256"/>
                </a:lnTo>
                <a:lnTo>
                  <a:pt x="1726627" y="49696"/>
                </a:lnTo>
                <a:lnTo>
                  <a:pt x="1770097" y="27092"/>
                </a:lnTo>
                <a:lnTo>
                  <a:pt x="1822261" y="11443"/>
                </a:lnTo>
                <a:lnTo>
                  <a:pt x="1876163" y="4487"/>
                </a:lnTo>
                <a:lnTo>
                  <a:pt x="1931805" y="2749"/>
                </a:lnTo>
                <a:lnTo>
                  <a:pt x="1990924" y="7965"/>
                </a:lnTo>
                <a:lnTo>
                  <a:pt x="2050043" y="14920"/>
                </a:lnTo>
                <a:lnTo>
                  <a:pt x="2109162" y="23614"/>
                </a:lnTo>
                <a:lnTo>
                  <a:pt x="2168282" y="30569"/>
                </a:lnTo>
                <a:lnTo>
                  <a:pt x="2227401" y="34047"/>
                </a:lnTo>
                <a:lnTo>
                  <a:pt x="2284781" y="34047"/>
                </a:lnTo>
                <a:lnTo>
                  <a:pt x="2338684" y="27092"/>
                </a:lnTo>
                <a:lnTo>
                  <a:pt x="2392586" y="13181"/>
                </a:lnTo>
                <a:close/>
              </a:path>
            </a:pathLst>
          </a:custGeom>
          <a:solidFill>
            <a:schemeClr val="bg1">
              <a:alpha val="40000"/>
            </a:schemeClr>
          </a:solidFill>
          <a:ln w="0">
            <a:noFill/>
            <a:prstDash val="solid"/>
            <a:round/>
            <a:headEnd/>
            <a:tailEnd/>
          </a:ln>
        </p:spPr>
      </p:sp>
      <p:sp>
        <p:nvSpPr>
          <p:cNvPr id="14" name="Freeform: Shape 13">
            <a:extLst>
              <a:ext uri="{FF2B5EF4-FFF2-40B4-BE49-F238E27FC236}">
                <a16:creationId xmlns:a16="http://schemas.microsoft.com/office/drawing/2014/main" id="{32C3FE3A-8087-4BDC-BF2B-462E8D8F6F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24842" y="591688"/>
            <a:ext cx="1819155" cy="5347085"/>
          </a:xfrm>
          <a:custGeom>
            <a:avLst/>
            <a:gdLst>
              <a:gd name="connsiteX0" fmla="*/ 2425541 w 2425541"/>
              <a:gd name="connsiteY0" fmla="*/ 0 h 5347085"/>
              <a:gd name="connsiteX1" fmla="*/ 2425541 w 2425541"/>
              <a:gd name="connsiteY1" fmla="*/ 5347085 h 5347085"/>
              <a:gd name="connsiteX2" fmla="*/ 2392586 w 2425541"/>
              <a:gd name="connsiteY2" fmla="*/ 5333903 h 5347085"/>
              <a:gd name="connsiteX3" fmla="*/ 2338684 w 2425541"/>
              <a:gd name="connsiteY3" fmla="*/ 5319993 h 5347085"/>
              <a:gd name="connsiteX4" fmla="*/ 2284781 w 2425541"/>
              <a:gd name="connsiteY4" fmla="*/ 5313037 h 5347085"/>
              <a:gd name="connsiteX5" fmla="*/ 2227401 w 2425541"/>
              <a:gd name="connsiteY5" fmla="*/ 5313037 h 5347085"/>
              <a:gd name="connsiteX6" fmla="*/ 2168282 w 2425541"/>
              <a:gd name="connsiteY6" fmla="*/ 5316515 h 5347085"/>
              <a:gd name="connsiteX7" fmla="*/ 2109162 w 2425541"/>
              <a:gd name="connsiteY7" fmla="*/ 5323470 h 5347085"/>
              <a:gd name="connsiteX8" fmla="*/ 2050043 w 2425541"/>
              <a:gd name="connsiteY8" fmla="*/ 5332164 h 5347085"/>
              <a:gd name="connsiteX9" fmla="*/ 1990924 w 2425541"/>
              <a:gd name="connsiteY9" fmla="*/ 5339119 h 5347085"/>
              <a:gd name="connsiteX10" fmla="*/ 1931805 w 2425541"/>
              <a:gd name="connsiteY10" fmla="*/ 5344336 h 5347085"/>
              <a:gd name="connsiteX11" fmla="*/ 1876163 w 2425541"/>
              <a:gd name="connsiteY11" fmla="*/ 5342597 h 5347085"/>
              <a:gd name="connsiteX12" fmla="*/ 1822261 w 2425541"/>
              <a:gd name="connsiteY12" fmla="*/ 5335642 h 5347085"/>
              <a:gd name="connsiteX13" fmla="*/ 1770097 w 2425541"/>
              <a:gd name="connsiteY13" fmla="*/ 5319993 h 5347085"/>
              <a:gd name="connsiteX14" fmla="*/ 1726627 w 2425541"/>
              <a:gd name="connsiteY14" fmla="*/ 5297388 h 5347085"/>
              <a:gd name="connsiteX15" fmla="*/ 1684896 w 2425541"/>
              <a:gd name="connsiteY15" fmla="*/ 5267829 h 5347085"/>
              <a:gd name="connsiteX16" fmla="*/ 1648381 w 2425541"/>
              <a:gd name="connsiteY16" fmla="*/ 5233053 h 5347085"/>
              <a:gd name="connsiteX17" fmla="*/ 1611866 w 2425541"/>
              <a:gd name="connsiteY17" fmla="*/ 5193060 h 5347085"/>
              <a:gd name="connsiteX18" fmla="*/ 1578829 w 2425541"/>
              <a:gd name="connsiteY18" fmla="*/ 5151329 h 5347085"/>
              <a:gd name="connsiteX19" fmla="*/ 1545792 w 2425541"/>
              <a:gd name="connsiteY19" fmla="*/ 5107859 h 5347085"/>
              <a:gd name="connsiteX20" fmla="*/ 1512755 w 2425541"/>
              <a:gd name="connsiteY20" fmla="*/ 5064389 h 5347085"/>
              <a:gd name="connsiteX21" fmla="*/ 1479717 w 2425541"/>
              <a:gd name="connsiteY21" fmla="*/ 5022658 h 5347085"/>
              <a:gd name="connsiteX22" fmla="*/ 1444942 w 2425541"/>
              <a:gd name="connsiteY22" fmla="*/ 4982666 h 5347085"/>
              <a:gd name="connsiteX23" fmla="*/ 1404949 w 2425541"/>
              <a:gd name="connsiteY23" fmla="*/ 4947890 h 5347085"/>
              <a:gd name="connsiteX24" fmla="*/ 1366696 w 2425541"/>
              <a:gd name="connsiteY24" fmla="*/ 4916591 h 5347085"/>
              <a:gd name="connsiteX25" fmla="*/ 1323226 w 2425541"/>
              <a:gd name="connsiteY25" fmla="*/ 4892248 h 5347085"/>
              <a:gd name="connsiteX26" fmla="*/ 1276278 w 2425541"/>
              <a:gd name="connsiteY26" fmla="*/ 4871383 h 5347085"/>
              <a:gd name="connsiteX27" fmla="*/ 1225853 w 2425541"/>
              <a:gd name="connsiteY27" fmla="*/ 4853995 h 5347085"/>
              <a:gd name="connsiteX28" fmla="*/ 1173689 w 2425541"/>
              <a:gd name="connsiteY28" fmla="*/ 4838346 h 5347085"/>
              <a:gd name="connsiteX29" fmla="*/ 1121525 w 2425541"/>
              <a:gd name="connsiteY29" fmla="*/ 4824435 h 5347085"/>
              <a:gd name="connsiteX30" fmla="*/ 1067622 w 2425541"/>
              <a:gd name="connsiteY30" fmla="*/ 4810525 h 5347085"/>
              <a:gd name="connsiteX31" fmla="*/ 1017197 w 2425541"/>
              <a:gd name="connsiteY31" fmla="*/ 4794876 h 5347085"/>
              <a:gd name="connsiteX32" fmla="*/ 966772 w 2425541"/>
              <a:gd name="connsiteY32" fmla="*/ 4777488 h 5347085"/>
              <a:gd name="connsiteX33" fmla="*/ 919824 w 2425541"/>
              <a:gd name="connsiteY33" fmla="*/ 4756622 h 5347085"/>
              <a:gd name="connsiteX34" fmla="*/ 878093 w 2425541"/>
              <a:gd name="connsiteY34" fmla="*/ 4730540 h 5347085"/>
              <a:gd name="connsiteX35" fmla="*/ 839840 w 2425541"/>
              <a:gd name="connsiteY35" fmla="*/ 4699242 h 5347085"/>
              <a:gd name="connsiteX36" fmla="*/ 808541 w 2425541"/>
              <a:gd name="connsiteY36" fmla="*/ 4660988 h 5347085"/>
              <a:gd name="connsiteX37" fmla="*/ 782459 w 2425541"/>
              <a:gd name="connsiteY37" fmla="*/ 4619257 h 5347085"/>
              <a:gd name="connsiteX38" fmla="*/ 761594 w 2425541"/>
              <a:gd name="connsiteY38" fmla="*/ 4572309 h 5347085"/>
              <a:gd name="connsiteX39" fmla="*/ 744206 w 2425541"/>
              <a:gd name="connsiteY39" fmla="*/ 4521884 h 5347085"/>
              <a:gd name="connsiteX40" fmla="*/ 728556 w 2425541"/>
              <a:gd name="connsiteY40" fmla="*/ 4471459 h 5347085"/>
              <a:gd name="connsiteX41" fmla="*/ 714646 w 2425541"/>
              <a:gd name="connsiteY41" fmla="*/ 4417556 h 5347085"/>
              <a:gd name="connsiteX42" fmla="*/ 700736 w 2425541"/>
              <a:gd name="connsiteY42" fmla="*/ 4365393 h 5347085"/>
              <a:gd name="connsiteX43" fmla="*/ 685087 w 2425541"/>
              <a:gd name="connsiteY43" fmla="*/ 4313229 h 5347085"/>
              <a:gd name="connsiteX44" fmla="*/ 667699 w 2425541"/>
              <a:gd name="connsiteY44" fmla="*/ 4262803 h 5347085"/>
              <a:gd name="connsiteX45" fmla="*/ 646833 w 2425541"/>
              <a:gd name="connsiteY45" fmla="*/ 4215856 h 5347085"/>
              <a:gd name="connsiteX46" fmla="*/ 622490 w 2425541"/>
              <a:gd name="connsiteY46" fmla="*/ 4172386 h 5347085"/>
              <a:gd name="connsiteX47" fmla="*/ 591191 w 2425541"/>
              <a:gd name="connsiteY47" fmla="*/ 4134132 h 5347085"/>
              <a:gd name="connsiteX48" fmla="*/ 556416 w 2425541"/>
              <a:gd name="connsiteY48" fmla="*/ 4094140 h 5347085"/>
              <a:gd name="connsiteX49" fmla="*/ 516423 w 2425541"/>
              <a:gd name="connsiteY49" fmla="*/ 4059364 h 5347085"/>
              <a:gd name="connsiteX50" fmla="*/ 472953 w 2425541"/>
              <a:gd name="connsiteY50" fmla="*/ 4026327 h 5347085"/>
              <a:gd name="connsiteX51" fmla="*/ 429483 w 2425541"/>
              <a:gd name="connsiteY51" fmla="*/ 3993290 h 5347085"/>
              <a:gd name="connsiteX52" fmla="*/ 386013 w 2425541"/>
              <a:gd name="connsiteY52" fmla="*/ 3960253 h 5347085"/>
              <a:gd name="connsiteX53" fmla="*/ 344282 w 2425541"/>
              <a:gd name="connsiteY53" fmla="*/ 3927215 h 5347085"/>
              <a:gd name="connsiteX54" fmla="*/ 304290 w 2425541"/>
              <a:gd name="connsiteY54" fmla="*/ 3890701 h 5347085"/>
              <a:gd name="connsiteX55" fmla="*/ 269514 w 2425541"/>
              <a:gd name="connsiteY55" fmla="*/ 3854186 h 5347085"/>
              <a:gd name="connsiteX56" fmla="*/ 239954 w 2425541"/>
              <a:gd name="connsiteY56" fmla="*/ 3812455 h 5347085"/>
              <a:gd name="connsiteX57" fmla="*/ 217350 w 2425541"/>
              <a:gd name="connsiteY57" fmla="*/ 3768985 h 5347085"/>
              <a:gd name="connsiteX58" fmla="*/ 201701 w 2425541"/>
              <a:gd name="connsiteY58" fmla="*/ 3716821 h 5347085"/>
              <a:gd name="connsiteX59" fmla="*/ 194745 w 2425541"/>
              <a:gd name="connsiteY59" fmla="*/ 3662918 h 5347085"/>
              <a:gd name="connsiteX60" fmla="*/ 193007 w 2425541"/>
              <a:gd name="connsiteY60" fmla="*/ 3607277 h 5347085"/>
              <a:gd name="connsiteX61" fmla="*/ 198223 w 2425541"/>
              <a:gd name="connsiteY61" fmla="*/ 3548157 h 5347085"/>
              <a:gd name="connsiteX62" fmla="*/ 205178 w 2425541"/>
              <a:gd name="connsiteY62" fmla="*/ 3489038 h 5347085"/>
              <a:gd name="connsiteX63" fmla="*/ 213872 w 2425541"/>
              <a:gd name="connsiteY63" fmla="*/ 3429919 h 5347085"/>
              <a:gd name="connsiteX64" fmla="*/ 220827 w 2425541"/>
              <a:gd name="connsiteY64" fmla="*/ 3370800 h 5347085"/>
              <a:gd name="connsiteX65" fmla="*/ 224305 w 2425541"/>
              <a:gd name="connsiteY65" fmla="*/ 3311681 h 5347085"/>
              <a:gd name="connsiteX66" fmla="*/ 224305 w 2425541"/>
              <a:gd name="connsiteY66" fmla="*/ 3254301 h 5347085"/>
              <a:gd name="connsiteX67" fmla="*/ 217350 w 2425541"/>
              <a:gd name="connsiteY67" fmla="*/ 3200398 h 5347085"/>
              <a:gd name="connsiteX68" fmla="*/ 203439 w 2425541"/>
              <a:gd name="connsiteY68" fmla="*/ 3146495 h 5347085"/>
              <a:gd name="connsiteX69" fmla="*/ 182574 w 2425541"/>
              <a:gd name="connsiteY69" fmla="*/ 3096070 h 5347085"/>
              <a:gd name="connsiteX70" fmla="*/ 156492 w 2425541"/>
              <a:gd name="connsiteY70" fmla="*/ 3043906 h 5347085"/>
              <a:gd name="connsiteX71" fmla="*/ 126932 w 2425541"/>
              <a:gd name="connsiteY71" fmla="*/ 2991742 h 5347085"/>
              <a:gd name="connsiteX72" fmla="*/ 95634 w 2425541"/>
              <a:gd name="connsiteY72" fmla="*/ 2939578 h 5347085"/>
              <a:gd name="connsiteX73" fmla="*/ 66074 w 2425541"/>
              <a:gd name="connsiteY73" fmla="*/ 2889153 h 5347085"/>
              <a:gd name="connsiteX74" fmla="*/ 39992 w 2425541"/>
              <a:gd name="connsiteY74" fmla="*/ 2835250 h 5347085"/>
              <a:gd name="connsiteX75" fmla="*/ 19127 w 2425541"/>
              <a:gd name="connsiteY75" fmla="*/ 2783086 h 5347085"/>
              <a:gd name="connsiteX76" fmla="*/ 5216 w 2425541"/>
              <a:gd name="connsiteY76" fmla="*/ 2729184 h 5347085"/>
              <a:gd name="connsiteX77" fmla="*/ 0 w 2425541"/>
              <a:gd name="connsiteY77" fmla="*/ 2673542 h 5347085"/>
              <a:gd name="connsiteX78" fmla="*/ 5216 w 2425541"/>
              <a:gd name="connsiteY78" fmla="*/ 2617901 h 5347085"/>
              <a:gd name="connsiteX79" fmla="*/ 19127 w 2425541"/>
              <a:gd name="connsiteY79" fmla="*/ 2563998 h 5347085"/>
              <a:gd name="connsiteX80" fmla="*/ 39992 w 2425541"/>
              <a:gd name="connsiteY80" fmla="*/ 2511834 h 5347085"/>
              <a:gd name="connsiteX81" fmla="*/ 66074 w 2425541"/>
              <a:gd name="connsiteY81" fmla="*/ 2457931 h 5347085"/>
              <a:gd name="connsiteX82" fmla="*/ 95634 w 2425541"/>
              <a:gd name="connsiteY82" fmla="*/ 2407506 h 5347085"/>
              <a:gd name="connsiteX83" fmla="*/ 126932 w 2425541"/>
              <a:gd name="connsiteY83" fmla="*/ 2355342 h 5347085"/>
              <a:gd name="connsiteX84" fmla="*/ 156492 w 2425541"/>
              <a:gd name="connsiteY84" fmla="*/ 2303178 h 5347085"/>
              <a:gd name="connsiteX85" fmla="*/ 182574 w 2425541"/>
              <a:gd name="connsiteY85" fmla="*/ 2251015 h 5347085"/>
              <a:gd name="connsiteX86" fmla="*/ 203439 w 2425541"/>
              <a:gd name="connsiteY86" fmla="*/ 2200589 h 5347085"/>
              <a:gd name="connsiteX87" fmla="*/ 217350 w 2425541"/>
              <a:gd name="connsiteY87" fmla="*/ 2146687 h 5347085"/>
              <a:gd name="connsiteX88" fmla="*/ 224305 w 2425541"/>
              <a:gd name="connsiteY88" fmla="*/ 2092784 h 5347085"/>
              <a:gd name="connsiteX89" fmla="*/ 224305 w 2425541"/>
              <a:gd name="connsiteY89" fmla="*/ 2035403 h 5347085"/>
              <a:gd name="connsiteX90" fmla="*/ 220827 w 2425541"/>
              <a:gd name="connsiteY90" fmla="*/ 1976284 h 5347085"/>
              <a:gd name="connsiteX91" fmla="*/ 213872 w 2425541"/>
              <a:gd name="connsiteY91" fmla="*/ 1917165 h 5347085"/>
              <a:gd name="connsiteX92" fmla="*/ 205178 w 2425541"/>
              <a:gd name="connsiteY92" fmla="*/ 1858046 h 5347085"/>
              <a:gd name="connsiteX93" fmla="*/ 198223 w 2425541"/>
              <a:gd name="connsiteY93" fmla="*/ 1798927 h 5347085"/>
              <a:gd name="connsiteX94" fmla="*/ 193007 w 2425541"/>
              <a:gd name="connsiteY94" fmla="*/ 1739808 h 5347085"/>
              <a:gd name="connsiteX95" fmla="*/ 194745 w 2425541"/>
              <a:gd name="connsiteY95" fmla="*/ 1684166 h 5347085"/>
              <a:gd name="connsiteX96" fmla="*/ 201701 w 2425541"/>
              <a:gd name="connsiteY96" fmla="*/ 1630263 h 5347085"/>
              <a:gd name="connsiteX97" fmla="*/ 217350 w 2425541"/>
              <a:gd name="connsiteY97" fmla="*/ 1578100 h 5347085"/>
              <a:gd name="connsiteX98" fmla="*/ 239954 w 2425541"/>
              <a:gd name="connsiteY98" fmla="*/ 1534630 h 5347085"/>
              <a:gd name="connsiteX99" fmla="*/ 269514 w 2425541"/>
              <a:gd name="connsiteY99" fmla="*/ 1492898 h 5347085"/>
              <a:gd name="connsiteX100" fmla="*/ 304290 w 2425541"/>
              <a:gd name="connsiteY100" fmla="*/ 1456384 h 5347085"/>
              <a:gd name="connsiteX101" fmla="*/ 344282 w 2425541"/>
              <a:gd name="connsiteY101" fmla="*/ 1419869 h 5347085"/>
              <a:gd name="connsiteX102" fmla="*/ 386013 w 2425541"/>
              <a:gd name="connsiteY102" fmla="*/ 1386832 h 5347085"/>
              <a:gd name="connsiteX103" fmla="*/ 429483 w 2425541"/>
              <a:gd name="connsiteY103" fmla="*/ 1353795 h 5347085"/>
              <a:gd name="connsiteX104" fmla="*/ 472953 w 2425541"/>
              <a:gd name="connsiteY104" fmla="*/ 1320757 h 5347085"/>
              <a:gd name="connsiteX105" fmla="*/ 516423 w 2425541"/>
              <a:gd name="connsiteY105" fmla="*/ 1287720 h 5347085"/>
              <a:gd name="connsiteX106" fmla="*/ 556416 w 2425541"/>
              <a:gd name="connsiteY106" fmla="*/ 1252944 h 5347085"/>
              <a:gd name="connsiteX107" fmla="*/ 591191 w 2425541"/>
              <a:gd name="connsiteY107" fmla="*/ 1212952 h 5347085"/>
              <a:gd name="connsiteX108" fmla="*/ 622490 w 2425541"/>
              <a:gd name="connsiteY108" fmla="*/ 1174698 h 5347085"/>
              <a:gd name="connsiteX109" fmla="*/ 646833 w 2425541"/>
              <a:gd name="connsiteY109" fmla="*/ 1131229 h 5347085"/>
              <a:gd name="connsiteX110" fmla="*/ 667699 w 2425541"/>
              <a:gd name="connsiteY110" fmla="*/ 1084281 h 5347085"/>
              <a:gd name="connsiteX111" fmla="*/ 685087 w 2425541"/>
              <a:gd name="connsiteY111" fmla="*/ 1033856 h 5347085"/>
              <a:gd name="connsiteX112" fmla="*/ 700736 w 2425541"/>
              <a:gd name="connsiteY112" fmla="*/ 981692 h 5347085"/>
              <a:gd name="connsiteX113" fmla="*/ 714646 w 2425541"/>
              <a:gd name="connsiteY113" fmla="*/ 929528 h 5347085"/>
              <a:gd name="connsiteX114" fmla="*/ 728556 w 2425541"/>
              <a:gd name="connsiteY114" fmla="*/ 875625 h 5347085"/>
              <a:gd name="connsiteX115" fmla="*/ 744206 w 2425541"/>
              <a:gd name="connsiteY115" fmla="*/ 825200 h 5347085"/>
              <a:gd name="connsiteX116" fmla="*/ 761594 w 2425541"/>
              <a:gd name="connsiteY116" fmla="*/ 774775 h 5347085"/>
              <a:gd name="connsiteX117" fmla="*/ 782459 w 2425541"/>
              <a:gd name="connsiteY117" fmla="*/ 727827 h 5347085"/>
              <a:gd name="connsiteX118" fmla="*/ 808541 w 2425541"/>
              <a:gd name="connsiteY118" fmla="*/ 686096 h 5347085"/>
              <a:gd name="connsiteX119" fmla="*/ 839840 w 2425541"/>
              <a:gd name="connsiteY119" fmla="*/ 647843 h 5347085"/>
              <a:gd name="connsiteX120" fmla="*/ 878093 w 2425541"/>
              <a:gd name="connsiteY120" fmla="*/ 616544 h 5347085"/>
              <a:gd name="connsiteX121" fmla="*/ 919824 w 2425541"/>
              <a:gd name="connsiteY121" fmla="*/ 590462 h 5347085"/>
              <a:gd name="connsiteX122" fmla="*/ 966772 w 2425541"/>
              <a:gd name="connsiteY122" fmla="*/ 569597 h 5347085"/>
              <a:gd name="connsiteX123" fmla="*/ 1017197 w 2425541"/>
              <a:gd name="connsiteY123" fmla="*/ 552209 h 5347085"/>
              <a:gd name="connsiteX124" fmla="*/ 1067622 w 2425541"/>
              <a:gd name="connsiteY124" fmla="*/ 536560 h 5347085"/>
              <a:gd name="connsiteX125" fmla="*/ 1121525 w 2425541"/>
              <a:gd name="connsiteY125" fmla="*/ 522649 h 5347085"/>
              <a:gd name="connsiteX126" fmla="*/ 1173689 w 2425541"/>
              <a:gd name="connsiteY126" fmla="*/ 508739 h 5347085"/>
              <a:gd name="connsiteX127" fmla="*/ 1225853 w 2425541"/>
              <a:gd name="connsiteY127" fmla="*/ 493090 h 5347085"/>
              <a:gd name="connsiteX128" fmla="*/ 1276278 w 2425541"/>
              <a:gd name="connsiteY128" fmla="*/ 475702 h 5347085"/>
              <a:gd name="connsiteX129" fmla="*/ 1323226 w 2425541"/>
              <a:gd name="connsiteY129" fmla="*/ 454836 h 5347085"/>
              <a:gd name="connsiteX130" fmla="*/ 1366696 w 2425541"/>
              <a:gd name="connsiteY130" fmla="*/ 430493 h 5347085"/>
              <a:gd name="connsiteX131" fmla="*/ 1404949 w 2425541"/>
              <a:gd name="connsiteY131" fmla="*/ 399195 h 5347085"/>
              <a:gd name="connsiteX132" fmla="*/ 1444942 w 2425541"/>
              <a:gd name="connsiteY132" fmla="*/ 364419 h 5347085"/>
              <a:gd name="connsiteX133" fmla="*/ 1479717 w 2425541"/>
              <a:gd name="connsiteY133" fmla="*/ 324426 h 5347085"/>
              <a:gd name="connsiteX134" fmla="*/ 1512755 w 2425541"/>
              <a:gd name="connsiteY134" fmla="*/ 282695 h 5347085"/>
              <a:gd name="connsiteX135" fmla="*/ 1545792 w 2425541"/>
              <a:gd name="connsiteY135" fmla="*/ 239225 h 5347085"/>
              <a:gd name="connsiteX136" fmla="*/ 1578829 w 2425541"/>
              <a:gd name="connsiteY136" fmla="*/ 195755 h 5347085"/>
              <a:gd name="connsiteX137" fmla="*/ 1611866 w 2425541"/>
              <a:gd name="connsiteY137" fmla="*/ 154024 h 5347085"/>
              <a:gd name="connsiteX138" fmla="*/ 1648381 w 2425541"/>
              <a:gd name="connsiteY138" fmla="*/ 114032 h 5347085"/>
              <a:gd name="connsiteX139" fmla="*/ 1684896 w 2425541"/>
              <a:gd name="connsiteY139" fmla="*/ 79256 h 5347085"/>
              <a:gd name="connsiteX140" fmla="*/ 1726627 w 2425541"/>
              <a:gd name="connsiteY140" fmla="*/ 49696 h 5347085"/>
              <a:gd name="connsiteX141" fmla="*/ 1770097 w 2425541"/>
              <a:gd name="connsiteY141" fmla="*/ 27092 h 5347085"/>
              <a:gd name="connsiteX142" fmla="*/ 1822261 w 2425541"/>
              <a:gd name="connsiteY142" fmla="*/ 11443 h 5347085"/>
              <a:gd name="connsiteX143" fmla="*/ 1876163 w 2425541"/>
              <a:gd name="connsiteY143" fmla="*/ 4487 h 5347085"/>
              <a:gd name="connsiteX144" fmla="*/ 1931805 w 2425541"/>
              <a:gd name="connsiteY144" fmla="*/ 2749 h 5347085"/>
              <a:gd name="connsiteX145" fmla="*/ 1990924 w 2425541"/>
              <a:gd name="connsiteY145" fmla="*/ 7965 h 5347085"/>
              <a:gd name="connsiteX146" fmla="*/ 2050043 w 2425541"/>
              <a:gd name="connsiteY146" fmla="*/ 14920 h 5347085"/>
              <a:gd name="connsiteX147" fmla="*/ 2109162 w 2425541"/>
              <a:gd name="connsiteY147" fmla="*/ 23614 h 5347085"/>
              <a:gd name="connsiteX148" fmla="*/ 2168282 w 2425541"/>
              <a:gd name="connsiteY148" fmla="*/ 30569 h 5347085"/>
              <a:gd name="connsiteX149" fmla="*/ 2227401 w 2425541"/>
              <a:gd name="connsiteY149" fmla="*/ 34047 h 5347085"/>
              <a:gd name="connsiteX150" fmla="*/ 2284781 w 2425541"/>
              <a:gd name="connsiteY150" fmla="*/ 34047 h 5347085"/>
              <a:gd name="connsiteX151" fmla="*/ 2338684 w 2425541"/>
              <a:gd name="connsiteY151" fmla="*/ 27092 h 5347085"/>
              <a:gd name="connsiteX152" fmla="*/ 2392586 w 2425541"/>
              <a:gd name="connsiteY152" fmla="*/ 13181 h 534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425541" h="5347085">
                <a:moveTo>
                  <a:pt x="2425541" y="0"/>
                </a:moveTo>
                <a:lnTo>
                  <a:pt x="2425541" y="5347085"/>
                </a:lnTo>
                <a:lnTo>
                  <a:pt x="2392586" y="5333903"/>
                </a:lnTo>
                <a:lnTo>
                  <a:pt x="2338684" y="5319993"/>
                </a:lnTo>
                <a:lnTo>
                  <a:pt x="2284781" y="5313037"/>
                </a:lnTo>
                <a:lnTo>
                  <a:pt x="2227401" y="5313037"/>
                </a:lnTo>
                <a:lnTo>
                  <a:pt x="2168282" y="5316515"/>
                </a:lnTo>
                <a:lnTo>
                  <a:pt x="2109162" y="5323470"/>
                </a:lnTo>
                <a:lnTo>
                  <a:pt x="2050043" y="5332164"/>
                </a:lnTo>
                <a:lnTo>
                  <a:pt x="1990924" y="5339119"/>
                </a:lnTo>
                <a:lnTo>
                  <a:pt x="1931805" y="5344336"/>
                </a:lnTo>
                <a:lnTo>
                  <a:pt x="1876163" y="5342597"/>
                </a:lnTo>
                <a:lnTo>
                  <a:pt x="1822261" y="5335642"/>
                </a:lnTo>
                <a:lnTo>
                  <a:pt x="1770097" y="5319993"/>
                </a:lnTo>
                <a:lnTo>
                  <a:pt x="1726627" y="5297388"/>
                </a:lnTo>
                <a:lnTo>
                  <a:pt x="1684896" y="5267829"/>
                </a:lnTo>
                <a:lnTo>
                  <a:pt x="1648381" y="5233053"/>
                </a:lnTo>
                <a:lnTo>
                  <a:pt x="1611866" y="5193060"/>
                </a:lnTo>
                <a:lnTo>
                  <a:pt x="1578829" y="5151329"/>
                </a:lnTo>
                <a:lnTo>
                  <a:pt x="1545792" y="5107859"/>
                </a:lnTo>
                <a:lnTo>
                  <a:pt x="1512755" y="5064389"/>
                </a:lnTo>
                <a:lnTo>
                  <a:pt x="1479717" y="5022658"/>
                </a:lnTo>
                <a:lnTo>
                  <a:pt x="1444942" y="4982666"/>
                </a:lnTo>
                <a:lnTo>
                  <a:pt x="1404949" y="4947890"/>
                </a:lnTo>
                <a:lnTo>
                  <a:pt x="1366696" y="4916591"/>
                </a:lnTo>
                <a:lnTo>
                  <a:pt x="1323226" y="4892248"/>
                </a:lnTo>
                <a:lnTo>
                  <a:pt x="1276278" y="4871383"/>
                </a:lnTo>
                <a:lnTo>
                  <a:pt x="1225853" y="4853995"/>
                </a:lnTo>
                <a:lnTo>
                  <a:pt x="1173689" y="4838346"/>
                </a:lnTo>
                <a:lnTo>
                  <a:pt x="1121525" y="4824435"/>
                </a:lnTo>
                <a:lnTo>
                  <a:pt x="1067622" y="4810525"/>
                </a:lnTo>
                <a:lnTo>
                  <a:pt x="1017197" y="4794876"/>
                </a:lnTo>
                <a:lnTo>
                  <a:pt x="966772" y="4777488"/>
                </a:lnTo>
                <a:lnTo>
                  <a:pt x="919824" y="4756622"/>
                </a:lnTo>
                <a:lnTo>
                  <a:pt x="878093" y="4730540"/>
                </a:lnTo>
                <a:lnTo>
                  <a:pt x="839840" y="4699242"/>
                </a:lnTo>
                <a:lnTo>
                  <a:pt x="808541" y="4660988"/>
                </a:lnTo>
                <a:lnTo>
                  <a:pt x="782459" y="4619257"/>
                </a:lnTo>
                <a:lnTo>
                  <a:pt x="761594" y="4572309"/>
                </a:lnTo>
                <a:lnTo>
                  <a:pt x="744206" y="4521884"/>
                </a:lnTo>
                <a:lnTo>
                  <a:pt x="728556" y="4471459"/>
                </a:lnTo>
                <a:lnTo>
                  <a:pt x="714646" y="4417556"/>
                </a:lnTo>
                <a:lnTo>
                  <a:pt x="700736" y="4365393"/>
                </a:lnTo>
                <a:lnTo>
                  <a:pt x="685087" y="4313229"/>
                </a:lnTo>
                <a:lnTo>
                  <a:pt x="667699" y="4262803"/>
                </a:lnTo>
                <a:lnTo>
                  <a:pt x="646833" y="4215856"/>
                </a:lnTo>
                <a:lnTo>
                  <a:pt x="622490" y="4172386"/>
                </a:lnTo>
                <a:lnTo>
                  <a:pt x="591191" y="4134132"/>
                </a:lnTo>
                <a:lnTo>
                  <a:pt x="556416" y="4094140"/>
                </a:lnTo>
                <a:lnTo>
                  <a:pt x="516423" y="4059364"/>
                </a:lnTo>
                <a:lnTo>
                  <a:pt x="472953" y="4026327"/>
                </a:lnTo>
                <a:lnTo>
                  <a:pt x="429483" y="3993290"/>
                </a:lnTo>
                <a:lnTo>
                  <a:pt x="386013" y="3960253"/>
                </a:lnTo>
                <a:lnTo>
                  <a:pt x="344282" y="3927215"/>
                </a:lnTo>
                <a:lnTo>
                  <a:pt x="304290" y="3890701"/>
                </a:lnTo>
                <a:lnTo>
                  <a:pt x="269514" y="3854186"/>
                </a:lnTo>
                <a:lnTo>
                  <a:pt x="239954" y="3812455"/>
                </a:lnTo>
                <a:lnTo>
                  <a:pt x="217350" y="3768985"/>
                </a:lnTo>
                <a:lnTo>
                  <a:pt x="201701" y="3716821"/>
                </a:lnTo>
                <a:lnTo>
                  <a:pt x="194745" y="3662918"/>
                </a:lnTo>
                <a:lnTo>
                  <a:pt x="193007" y="3607277"/>
                </a:lnTo>
                <a:lnTo>
                  <a:pt x="198223" y="3548157"/>
                </a:lnTo>
                <a:lnTo>
                  <a:pt x="205178" y="3489038"/>
                </a:lnTo>
                <a:lnTo>
                  <a:pt x="213872" y="3429919"/>
                </a:lnTo>
                <a:lnTo>
                  <a:pt x="220827" y="3370800"/>
                </a:lnTo>
                <a:lnTo>
                  <a:pt x="224305" y="3311681"/>
                </a:lnTo>
                <a:lnTo>
                  <a:pt x="224305" y="3254301"/>
                </a:lnTo>
                <a:lnTo>
                  <a:pt x="217350" y="3200398"/>
                </a:lnTo>
                <a:lnTo>
                  <a:pt x="203439" y="3146495"/>
                </a:lnTo>
                <a:lnTo>
                  <a:pt x="182574" y="3096070"/>
                </a:lnTo>
                <a:lnTo>
                  <a:pt x="156492" y="3043906"/>
                </a:lnTo>
                <a:lnTo>
                  <a:pt x="126932" y="2991742"/>
                </a:lnTo>
                <a:lnTo>
                  <a:pt x="95634" y="2939578"/>
                </a:lnTo>
                <a:lnTo>
                  <a:pt x="66074" y="2889153"/>
                </a:lnTo>
                <a:lnTo>
                  <a:pt x="39992" y="2835250"/>
                </a:lnTo>
                <a:lnTo>
                  <a:pt x="19127" y="2783086"/>
                </a:lnTo>
                <a:lnTo>
                  <a:pt x="5216" y="2729184"/>
                </a:lnTo>
                <a:lnTo>
                  <a:pt x="0" y="2673542"/>
                </a:lnTo>
                <a:lnTo>
                  <a:pt x="5216" y="2617901"/>
                </a:lnTo>
                <a:lnTo>
                  <a:pt x="19127" y="2563998"/>
                </a:lnTo>
                <a:lnTo>
                  <a:pt x="39992" y="2511834"/>
                </a:lnTo>
                <a:lnTo>
                  <a:pt x="66074" y="2457931"/>
                </a:lnTo>
                <a:lnTo>
                  <a:pt x="95634" y="2407506"/>
                </a:lnTo>
                <a:lnTo>
                  <a:pt x="126932" y="2355342"/>
                </a:lnTo>
                <a:lnTo>
                  <a:pt x="156492" y="2303178"/>
                </a:lnTo>
                <a:lnTo>
                  <a:pt x="182574" y="2251015"/>
                </a:lnTo>
                <a:lnTo>
                  <a:pt x="203439" y="2200589"/>
                </a:lnTo>
                <a:lnTo>
                  <a:pt x="217350" y="2146687"/>
                </a:lnTo>
                <a:lnTo>
                  <a:pt x="224305" y="2092784"/>
                </a:lnTo>
                <a:lnTo>
                  <a:pt x="224305" y="2035403"/>
                </a:lnTo>
                <a:lnTo>
                  <a:pt x="220827" y="1976284"/>
                </a:lnTo>
                <a:lnTo>
                  <a:pt x="213872" y="1917165"/>
                </a:lnTo>
                <a:lnTo>
                  <a:pt x="205178" y="1858046"/>
                </a:lnTo>
                <a:lnTo>
                  <a:pt x="198223" y="1798927"/>
                </a:lnTo>
                <a:lnTo>
                  <a:pt x="193007" y="1739808"/>
                </a:lnTo>
                <a:lnTo>
                  <a:pt x="194745" y="1684166"/>
                </a:lnTo>
                <a:lnTo>
                  <a:pt x="201701" y="1630263"/>
                </a:lnTo>
                <a:lnTo>
                  <a:pt x="217350" y="1578100"/>
                </a:lnTo>
                <a:lnTo>
                  <a:pt x="239954" y="1534630"/>
                </a:lnTo>
                <a:lnTo>
                  <a:pt x="269514" y="1492898"/>
                </a:lnTo>
                <a:lnTo>
                  <a:pt x="304290" y="1456384"/>
                </a:lnTo>
                <a:lnTo>
                  <a:pt x="344282" y="1419869"/>
                </a:lnTo>
                <a:lnTo>
                  <a:pt x="386013" y="1386832"/>
                </a:lnTo>
                <a:lnTo>
                  <a:pt x="429483" y="1353795"/>
                </a:lnTo>
                <a:lnTo>
                  <a:pt x="472953" y="1320757"/>
                </a:lnTo>
                <a:lnTo>
                  <a:pt x="516423" y="1287720"/>
                </a:lnTo>
                <a:lnTo>
                  <a:pt x="556416" y="1252944"/>
                </a:lnTo>
                <a:lnTo>
                  <a:pt x="591191" y="1212952"/>
                </a:lnTo>
                <a:lnTo>
                  <a:pt x="622490" y="1174698"/>
                </a:lnTo>
                <a:lnTo>
                  <a:pt x="646833" y="1131229"/>
                </a:lnTo>
                <a:lnTo>
                  <a:pt x="667699" y="1084281"/>
                </a:lnTo>
                <a:lnTo>
                  <a:pt x="685087" y="1033856"/>
                </a:lnTo>
                <a:lnTo>
                  <a:pt x="700736" y="981692"/>
                </a:lnTo>
                <a:lnTo>
                  <a:pt x="714646" y="929528"/>
                </a:lnTo>
                <a:lnTo>
                  <a:pt x="728556" y="875625"/>
                </a:lnTo>
                <a:lnTo>
                  <a:pt x="744206" y="825200"/>
                </a:lnTo>
                <a:lnTo>
                  <a:pt x="761594" y="774775"/>
                </a:lnTo>
                <a:lnTo>
                  <a:pt x="782459" y="727827"/>
                </a:lnTo>
                <a:lnTo>
                  <a:pt x="808541" y="686096"/>
                </a:lnTo>
                <a:lnTo>
                  <a:pt x="839840" y="647843"/>
                </a:lnTo>
                <a:lnTo>
                  <a:pt x="878093" y="616544"/>
                </a:lnTo>
                <a:lnTo>
                  <a:pt x="919824" y="590462"/>
                </a:lnTo>
                <a:lnTo>
                  <a:pt x="966772" y="569597"/>
                </a:lnTo>
                <a:lnTo>
                  <a:pt x="1017197" y="552209"/>
                </a:lnTo>
                <a:lnTo>
                  <a:pt x="1067622" y="536560"/>
                </a:lnTo>
                <a:lnTo>
                  <a:pt x="1121525" y="522649"/>
                </a:lnTo>
                <a:lnTo>
                  <a:pt x="1173689" y="508739"/>
                </a:lnTo>
                <a:lnTo>
                  <a:pt x="1225853" y="493090"/>
                </a:lnTo>
                <a:lnTo>
                  <a:pt x="1276278" y="475702"/>
                </a:lnTo>
                <a:lnTo>
                  <a:pt x="1323226" y="454836"/>
                </a:lnTo>
                <a:lnTo>
                  <a:pt x="1366696" y="430493"/>
                </a:lnTo>
                <a:lnTo>
                  <a:pt x="1404949" y="399195"/>
                </a:lnTo>
                <a:lnTo>
                  <a:pt x="1444942" y="364419"/>
                </a:lnTo>
                <a:lnTo>
                  <a:pt x="1479717" y="324426"/>
                </a:lnTo>
                <a:lnTo>
                  <a:pt x="1512755" y="282695"/>
                </a:lnTo>
                <a:lnTo>
                  <a:pt x="1545792" y="239225"/>
                </a:lnTo>
                <a:lnTo>
                  <a:pt x="1578829" y="195755"/>
                </a:lnTo>
                <a:lnTo>
                  <a:pt x="1611866" y="154024"/>
                </a:lnTo>
                <a:lnTo>
                  <a:pt x="1648381" y="114032"/>
                </a:lnTo>
                <a:lnTo>
                  <a:pt x="1684896" y="79256"/>
                </a:lnTo>
                <a:lnTo>
                  <a:pt x="1726627" y="49696"/>
                </a:lnTo>
                <a:lnTo>
                  <a:pt x="1770097" y="27092"/>
                </a:lnTo>
                <a:lnTo>
                  <a:pt x="1822261" y="11443"/>
                </a:lnTo>
                <a:lnTo>
                  <a:pt x="1876163" y="4487"/>
                </a:lnTo>
                <a:lnTo>
                  <a:pt x="1931805" y="2749"/>
                </a:lnTo>
                <a:lnTo>
                  <a:pt x="1990924" y="7965"/>
                </a:lnTo>
                <a:lnTo>
                  <a:pt x="2050043" y="14920"/>
                </a:lnTo>
                <a:lnTo>
                  <a:pt x="2109162" y="23614"/>
                </a:lnTo>
                <a:lnTo>
                  <a:pt x="2168282" y="30569"/>
                </a:lnTo>
                <a:lnTo>
                  <a:pt x="2227401" y="34047"/>
                </a:lnTo>
                <a:lnTo>
                  <a:pt x="2284781" y="34047"/>
                </a:lnTo>
                <a:lnTo>
                  <a:pt x="2338684" y="27092"/>
                </a:lnTo>
                <a:lnTo>
                  <a:pt x="2392586" y="13181"/>
                </a:lnTo>
                <a:close/>
              </a:path>
            </a:pathLst>
          </a:custGeom>
          <a:solidFill>
            <a:srgbClr val="FFFFFF">
              <a:alpha val="20000"/>
            </a:srgbClr>
          </a:solidFill>
          <a:ln w="0">
            <a:noFill/>
            <a:prstDash val="solid"/>
            <a:round/>
            <a:headEnd/>
            <a:tailEnd/>
          </a:ln>
        </p:spPr>
      </p:sp>
      <p:sp>
        <p:nvSpPr>
          <p:cNvPr id="2" name="Başlık 1">
            <a:extLst>
              <a:ext uri="{FF2B5EF4-FFF2-40B4-BE49-F238E27FC236}">
                <a16:creationId xmlns:a16="http://schemas.microsoft.com/office/drawing/2014/main" id="{AE568D82-0AA2-CE49-9FE2-4C563FD36501}"/>
              </a:ext>
            </a:extLst>
          </p:cNvPr>
          <p:cNvSpPr>
            <a:spLocks noGrp="1"/>
          </p:cNvSpPr>
          <p:nvPr>
            <p:ph type="title"/>
          </p:nvPr>
        </p:nvSpPr>
        <p:spPr>
          <a:xfrm>
            <a:off x="571497" y="662400"/>
            <a:ext cx="6753345" cy="1113295"/>
          </a:xfrm>
        </p:spPr>
        <p:txBody>
          <a:bodyPr anchor="t">
            <a:normAutofit/>
          </a:bodyPr>
          <a:lstStyle/>
          <a:p>
            <a:r>
              <a:rPr lang="tr-TR" sz="3700" b="1" u="sng"/>
              <a:t>4-R</a:t>
            </a:r>
            <a:r>
              <a:rPr lang="tr-TR" sz="3700" u="sng"/>
              <a:t>ehabilitation</a:t>
            </a:r>
            <a:r>
              <a:rPr lang="tr-TR" sz="3700"/>
              <a:t> (Deney Sonrası Bakım)</a:t>
            </a:r>
          </a:p>
        </p:txBody>
      </p:sp>
      <p:sp>
        <p:nvSpPr>
          <p:cNvPr id="3" name="İçerik Yer Tutucusu 2">
            <a:extLst>
              <a:ext uri="{FF2B5EF4-FFF2-40B4-BE49-F238E27FC236}">
                <a16:creationId xmlns:a16="http://schemas.microsoft.com/office/drawing/2014/main" id="{8C5CD82A-CC5E-A74D-866A-ECE2DC61D318}"/>
              </a:ext>
            </a:extLst>
          </p:cNvPr>
          <p:cNvSpPr>
            <a:spLocks noGrp="1"/>
          </p:cNvSpPr>
          <p:nvPr>
            <p:ph idx="1"/>
          </p:nvPr>
        </p:nvSpPr>
        <p:spPr>
          <a:xfrm>
            <a:off x="571497" y="2286000"/>
            <a:ext cx="5783400" cy="3843029"/>
          </a:xfrm>
        </p:spPr>
        <p:txBody>
          <a:bodyPr>
            <a:normAutofit/>
          </a:bodyPr>
          <a:lstStyle/>
          <a:p>
            <a:pPr algn="just">
              <a:lnSpc>
                <a:spcPct val="150000"/>
              </a:lnSpc>
            </a:pPr>
            <a:r>
              <a:rPr lang="tr-TR" sz="2000" dirty="0">
                <a:solidFill>
                  <a:schemeClr val="tx1">
                    <a:alpha val="60000"/>
                  </a:schemeClr>
                </a:solidFill>
              </a:rPr>
              <a:t>Deneylerin bitiminden sonra, sağlıklı olarak hayatta kalan hayvanlara ölene değin karşılık beklemeden bakılması ya da bakılması için sağlandığı kuruma geri verilmesi esasına dayanır. Bir deneyde kullanılan laboratuvar hayvanları sağlıklı da olsalar bir başka deneyde kullanılamazlar.</a:t>
            </a:r>
          </a:p>
        </p:txBody>
      </p:sp>
    </p:spTree>
    <p:extLst>
      <p:ext uri="{BB962C8B-B14F-4D97-AF65-F5344CB8AC3E}">
        <p14:creationId xmlns:p14="http://schemas.microsoft.com/office/powerpoint/2010/main" val="24632404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9B907B-F9A2-45A5-BDBA-C371127CA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9143997"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2" name="Başlık 1">
            <a:extLst>
              <a:ext uri="{FF2B5EF4-FFF2-40B4-BE49-F238E27FC236}">
                <a16:creationId xmlns:a16="http://schemas.microsoft.com/office/drawing/2014/main" id="{989A8875-94FA-E949-928B-723D59D2BDA2}"/>
              </a:ext>
            </a:extLst>
          </p:cNvPr>
          <p:cNvSpPr>
            <a:spLocks noGrp="1"/>
          </p:cNvSpPr>
          <p:nvPr>
            <p:ph type="title"/>
          </p:nvPr>
        </p:nvSpPr>
        <p:spPr>
          <a:xfrm>
            <a:off x="3687188" y="662400"/>
            <a:ext cx="4961110" cy="1492132"/>
          </a:xfrm>
        </p:spPr>
        <p:txBody>
          <a:bodyPr anchor="t">
            <a:normAutofit/>
          </a:bodyPr>
          <a:lstStyle/>
          <a:p>
            <a:r>
              <a:rPr lang="tr-TR" sz="3100" b="1" u="sng"/>
              <a:t>5-R</a:t>
            </a:r>
            <a:r>
              <a:rPr lang="tr-TR" sz="3100" u="sng"/>
              <a:t>esponsibility</a:t>
            </a:r>
            <a:r>
              <a:rPr lang="tr-TR" sz="3100"/>
              <a:t> (Sorumluluk): </a:t>
            </a:r>
          </a:p>
        </p:txBody>
      </p:sp>
      <p:pic>
        <p:nvPicPr>
          <p:cNvPr id="5" name="Picture 4" descr="Mikro kapsam kullanan kişi">
            <a:extLst>
              <a:ext uri="{FF2B5EF4-FFF2-40B4-BE49-F238E27FC236}">
                <a16:creationId xmlns:a16="http://schemas.microsoft.com/office/drawing/2014/main" id="{C13A85A3-4BDD-49C3-8FB9-405E68C01330}"/>
              </a:ext>
            </a:extLst>
          </p:cNvPr>
          <p:cNvPicPr>
            <a:picLocks noChangeAspect="1"/>
          </p:cNvPicPr>
          <p:nvPr/>
        </p:nvPicPr>
        <p:blipFill rotWithShape="1">
          <a:blip r:embed="rId2"/>
          <a:srcRect l="31883" r="48934" b="-1"/>
          <a:stretch/>
        </p:blipFill>
        <p:spPr>
          <a:xfrm>
            <a:off x="516325" y="-9525"/>
            <a:ext cx="2688575" cy="6867525"/>
          </a:xfrm>
          <a:prstGeom prst="rect">
            <a:avLst/>
          </a:prstGeom>
        </p:spPr>
      </p:pic>
      <p:sp>
        <p:nvSpPr>
          <p:cNvPr id="11" name="Freeform 6">
            <a:extLst>
              <a:ext uri="{FF2B5EF4-FFF2-40B4-BE49-F238E27FC236}">
                <a16:creationId xmlns:a16="http://schemas.microsoft.com/office/drawing/2014/main" id="{FC72A6E7-EEB3-4011-AFDE-5D01CF93E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solidFill>
          <a:ln w="0">
            <a:noFill/>
            <a:prstDash val="solid"/>
            <a:round/>
            <a:headEnd/>
            <a:tailEnd/>
          </a:ln>
        </p:spPr>
      </p:sp>
      <p:sp>
        <p:nvSpPr>
          <p:cNvPr id="13" name="Freeform 6">
            <a:extLst>
              <a:ext uri="{FF2B5EF4-FFF2-40B4-BE49-F238E27FC236}">
                <a16:creationId xmlns:a16="http://schemas.microsoft.com/office/drawing/2014/main" id="{8CD93300-52E3-4A04-AB11-4E86A29BE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en-US" dirty="0"/>
          </a:p>
        </p:txBody>
      </p:sp>
      <p:sp>
        <p:nvSpPr>
          <p:cNvPr id="3" name="İçerik Yer Tutucusu 2">
            <a:extLst>
              <a:ext uri="{FF2B5EF4-FFF2-40B4-BE49-F238E27FC236}">
                <a16:creationId xmlns:a16="http://schemas.microsoft.com/office/drawing/2014/main" id="{F07E282A-4D54-B24B-9509-E234D922A774}"/>
              </a:ext>
            </a:extLst>
          </p:cNvPr>
          <p:cNvSpPr>
            <a:spLocks noGrp="1"/>
          </p:cNvSpPr>
          <p:nvPr>
            <p:ph idx="1"/>
          </p:nvPr>
        </p:nvSpPr>
        <p:spPr>
          <a:xfrm>
            <a:off x="3687188" y="2286000"/>
            <a:ext cx="4961110" cy="3844800"/>
          </a:xfrm>
        </p:spPr>
        <p:txBody>
          <a:bodyPr>
            <a:normAutofit/>
          </a:bodyPr>
          <a:lstStyle/>
          <a:p>
            <a:pPr algn="just"/>
            <a:r>
              <a:rPr lang="tr-TR" sz="2000" dirty="0">
                <a:solidFill>
                  <a:schemeClr val="tx1">
                    <a:alpha val="60000"/>
                  </a:schemeClr>
                </a:solidFill>
              </a:rPr>
              <a:t>Bu hem deney hayvanları ile çalışmalar yapan bilim insanlarını hem yardımcı teknik personeli hem de ünitede görev yapan veteriner hekimleri kapsar. Deneylerin planlanmasının, çalışmaların yapılmasının ve daha sonra yazılıp yayınlanmasının her aşamasında bilim insanının üstlendiği etik sorumluluklar da burada değerlendirilir. Bu ilkenin en dikkat çeken bölümü ise, deneylerde kullanılan hayvanlara karşı gösterilmesi gereken etik duyarlılık ve sorumluluktur. </a:t>
            </a:r>
          </a:p>
        </p:txBody>
      </p:sp>
    </p:spTree>
    <p:extLst>
      <p:ext uri="{BB962C8B-B14F-4D97-AF65-F5344CB8AC3E}">
        <p14:creationId xmlns:p14="http://schemas.microsoft.com/office/powerpoint/2010/main" val="27578813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E63FF1-7A06-3447-B598-3B91E72C1A7B}"/>
              </a:ext>
            </a:extLst>
          </p:cNvPr>
          <p:cNvPicPr>
            <a:picLocks noChangeAspect="1"/>
          </p:cNvPicPr>
          <p:nvPr/>
        </p:nvPicPr>
        <p:blipFill>
          <a:blip r:embed="rId2"/>
          <a:stretch>
            <a:fillRect/>
          </a:stretch>
        </p:blipFill>
        <p:spPr>
          <a:xfrm>
            <a:off x="0" y="1316494"/>
            <a:ext cx="9144000" cy="4496860"/>
          </a:xfrm>
          <a:prstGeom prst="rect">
            <a:avLst/>
          </a:prstGeom>
        </p:spPr>
      </p:pic>
    </p:spTree>
    <p:extLst>
      <p:ext uri="{BB962C8B-B14F-4D97-AF65-F5344CB8AC3E}">
        <p14:creationId xmlns:p14="http://schemas.microsoft.com/office/powerpoint/2010/main" val="1624076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Dört Rabbit ve bir kaplumbağa ile kaplumbağa arasında bir yarış">
            <a:extLst>
              <a:ext uri="{FF2B5EF4-FFF2-40B4-BE49-F238E27FC236}">
                <a16:creationId xmlns:a16="http://schemas.microsoft.com/office/drawing/2014/main" id="{ADA07E89-0711-44C2-BEB5-B61D5EFBE793}"/>
              </a:ext>
            </a:extLst>
          </p:cNvPr>
          <p:cNvPicPr>
            <a:picLocks noChangeAspect="1"/>
          </p:cNvPicPr>
          <p:nvPr/>
        </p:nvPicPr>
        <p:blipFill rotWithShape="1">
          <a:blip r:embed="rId2">
            <a:duotone>
              <a:prstClr val="black"/>
              <a:schemeClr val="tx2">
                <a:tint val="45000"/>
                <a:satMod val="400000"/>
              </a:schemeClr>
            </a:duotone>
          </a:blip>
          <a:srcRect t="4895" b="2512"/>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B4147794-66B7-4CDE-BC75-BBDC48B2F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9610" y="0"/>
            <a:ext cx="5788590"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Başlık 1">
            <a:extLst>
              <a:ext uri="{FF2B5EF4-FFF2-40B4-BE49-F238E27FC236}">
                <a16:creationId xmlns:a16="http://schemas.microsoft.com/office/drawing/2014/main" id="{258C9E69-14A4-0149-AD1A-465984ED18EC}"/>
              </a:ext>
            </a:extLst>
          </p:cNvPr>
          <p:cNvSpPr>
            <a:spLocks noGrp="1"/>
          </p:cNvSpPr>
          <p:nvPr>
            <p:ph type="title"/>
          </p:nvPr>
        </p:nvSpPr>
        <p:spPr>
          <a:xfrm>
            <a:off x="3038166" y="365758"/>
            <a:ext cx="5088195" cy="1828800"/>
          </a:xfrm>
        </p:spPr>
        <p:txBody>
          <a:bodyPr>
            <a:normAutofit/>
          </a:bodyPr>
          <a:lstStyle/>
          <a:p>
            <a:r>
              <a:rPr lang="tr-TR" sz="4200" b="1">
                <a:solidFill>
                  <a:schemeClr val="tx1">
                    <a:lumMod val="85000"/>
                    <a:lumOff val="15000"/>
                  </a:schemeClr>
                </a:solidFill>
              </a:rPr>
              <a:t>Deney Hayvanları</a:t>
            </a:r>
            <a:endParaRPr lang="tr-TR" sz="4200">
              <a:solidFill>
                <a:schemeClr val="tx1">
                  <a:lumMod val="85000"/>
                  <a:lumOff val="15000"/>
                </a:schemeClr>
              </a:solidFill>
            </a:endParaRPr>
          </a:p>
        </p:txBody>
      </p:sp>
      <p:sp>
        <p:nvSpPr>
          <p:cNvPr id="3" name="İçerik Yer Tutucusu 2">
            <a:extLst>
              <a:ext uri="{FF2B5EF4-FFF2-40B4-BE49-F238E27FC236}">
                <a16:creationId xmlns:a16="http://schemas.microsoft.com/office/drawing/2014/main" id="{BB503572-4C76-4F46-B099-068975CC1A76}"/>
              </a:ext>
            </a:extLst>
          </p:cNvPr>
          <p:cNvSpPr>
            <a:spLocks noGrp="1"/>
          </p:cNvSpPr>
          <p:nvPr>
            <p:ph idx="1"/>
          </p:nvPr>
        </p:nvSpPr>
        <p:spPr>
          <a:xfrm>
            <a:off x="3038166" y="2324100"/>
            <a:ext cx="5088195" cy="3875087"/>
          </a:xfrm>
        </p:spPr>
        <p:txBody>
          <a:bodyPr>
            <a:normAutofit/>
          </a:bodyPr>
          <a:lstStyle/>
          <a:p>
            <a:r>
              <a:rPr lang="tr-TR" sz="2100"/>
              <a:t>Nedeni araştırıldığında ise standart hayvan kullanmamanın bunun sebebi olduğu kanısına varıldı. Bundan sonra deney için üretilecek hayvanların </a:t>
            </a:r>
            <a:r>
              <a:rPr lang="tr-TR" sz="2100" b="1"/>
              <a:t>standart koşullarda </a:t>
            </a:r>
            <a:r>
              <a:rPr lang="tr-TR" sz="2100"/>
              <a:t>yetiştirilmesi yolları arandı. </a:t>
            </a:r>
          </a:p>
          <a:p>
            <a:r>
              <a:rPr lang="tr-TR" sz="2100"/>
              <a:t>Hayvanların yetiştirilme çevreleri ve deney ortamları sabit tutulmaya ve kontrol altına alınmaya başlandı. Çevresel faktörlere yaşadıkları ortam koşullarının dışında, onların beslenme ve temizlikleri de dahil edildi. </a:t>
            </a:r>
          </a:p>
          <a:p>
            <a:endParaRPr lang="tr-TR" sz="2100"/>
          </a:p>
        </p:txBody>
      </p:sp>
      <p:sp>
        <p:nvSpPr>
          <p:cNvPr id="11" name="Rectangle 10">
            <a:extLst>
              <a:ext uri="{FF2B5EF4-FFF2-40B4-BE49-F238E27FC236}">
                <a16:creationId xmlns:a16="http://schemas.microsoft.com/office/drawing/2014/main" id="{41202E79-1236-4DF8-9921-F47A0B079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8200" y="0"/>
            <a:ext cx="685800" cy="6858000"/>
          </a:xfrm>
          <a:prstGeom prst="rect">
            <a:avLst/>
          </a:prstGeom>
          <a:solidFill>
            <a:schemeClr val="tx1">
              <a:lumMod val="85000"/>
              <a:lumOff val="1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87756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What are the Colors of Biotechnology? | Zymvol">
            <a:extLst>
              <a:ext uri="{FF2B5EF4-FFF2-40B4-BE49-F238E27FC236}">
                <a16:creationId xmlns:a16="http://schemas.microsoft.com/office/drawing/2014/main" id="{62BF3F40-52D4-F240-A452-E91D337754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7138"/>
            <a:ext cx="9144000" cy="4402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387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chematic representation of in vitro and in vivo experiments. (A) The... |  Download Scientific Diagram">
            <a:extLst>
              <a:ext uri="{FF2B5EF4-FFF2-40B4-BE49-F238E27FC236}">
                <a16:creationId xmlns:a16="http://schemas.microsoft.com/office/drawing/2014/main" id="{6C9AEB86-987D-E145-A2A2-618CC3B68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90947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543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içeren bir resim&#10;&#10;Açıklama otomatik olarak oluşturuldu">
            <a:extLst>
              <a:ext uri="{FF2B5EF4-FFF2-40B4-BE49-F238E27FC236}">
                <a16:creationId xmlns:a16="http://schemas.microsoft.com/office/drawing/2014/main" id="{DA6161FB-E4CB-AA4C-8CE2-348CE4440489}"/>
              </a:ext>
            </a:extLst>
          </p:cNvPr>
          <p:cNvPicPr>
            <a:picLocks noChangeAspect="1"/>
          </p:cNvPicPr>
          <p:nvPr/>
        </p:nvPicPr>
        <p:blipFill>
          <a:blip r:embed="rId2"/>
          <a:stretch>
            <a:fillRect/>
          </a:stretch>
        </p:blipFill>
        <p:spPr>
          <a:xfrm>
            <a:off x="72463" y="0"/>
            <a:ext cx="8999074" cy="6858000"/>
          </a:xfrm>
          <a:prstGeom prst="rect">
            <a:avLst/>
          </a:prstGeom>
        </p:spPr>
      </p:pic>
    </p:spTree>
    <p:extLst>
      <p:ext uri="{BB962C8B-B14F-4D97-AF65-F5344CB8AC3E}">
        <p14:creationId xmlns:p14="http://schemas.microsoft.com/office/powerpoint/2010/main" val="163136877"/>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1928</Words>
  <Application>Microsoft Macintosh PowerPoint</Application>
  <PresentationFormat>Ekran Gösterisi (4:3)</PresentationFormat>
  <Paragraphs>134</Paragraphs>
  <Slides>59</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59</vt:i4>
      </vt:variant>
    </vt:vector>
  </HeadingPairs>
  <TitlesOfParts>
    <vt:vector size="64" baseType="lpstr">
      <vt:lpstr>Arial</vt:lpstr>
      <vt:lpstr>Calibri</vt:lpstr>
      <vt:lpstr>Calibri Light</vt:lpstr>
      <vt:lpstr>Century Schoolbook</vt:lpstr>
      <vt:lpstr>Office Teması</vt:lpstr>
      <vt:lpstr>Biyoteknolojide Deney Hayvanlarının Kullanımı Giriş</vt:lpstr>
      <vt:lpstr>Deney Hayvanları</vt:lpstr>
      <vt:lpstr>Deney Hayvanları vs Laboratuvar Hayvanları</vt:lpstr>
      <vt:lpstr>Deney Hayvanları</vt:lpstr>
      <vt:lpstr>Deney Hayvanları</vt:lpstr>
      <vt:lpstr>Deney Hayvanları</vt:lpstr>
      <vt:lpstr>PowerPoint Sunusu</vt:lpstr>
      <vt:lpstr>PowerPoint Sunusu</vt:lpstr>
      <vt:lpstr>PowerPoint Sunusu</vt:lpstr>
      <vt:lpstr>PowerPoint Sunusu</vt:lpstr>
      <vt:lpstr>PowerPoint Sunusu</vt:lpstr>
      <vt:lpstr>PowerPoint Sunusu</vt:lpstr>
      <vt:lpstr>Deney Hayvanlarının Uygulanma Alanları</vt:lpstr>
      <vt:lpstr>Laboratuvar Hayvanlarının Tıbbi Deneylerde Kullanım Amaçları</vt:lpstr>
      <vt:lpstr>Deney Hayvan Modelleri</vt:lpstr>
      <vt:lpstr>Deney Hayvan Modelleri</vt:lpstr>
      <vt:lpstr>PowerPoint Sunusu</vt:lpstr>
      <vt:lpstr>PowerPoint Sunusu</vt:lpstr>
      <vt:lpstr>PowerPoint Sunusu</vt:lpstr>
      <vt:lpstr>3R Kuralı</vt:lpstr>
      <vt:lpstr>3R Kuralı</vt:lpstr>
      <vt:lpstr>PowerPoint Sunusu</vt:lpstr>
      <vt:lpstr>PowerPoint Sunusu</vt:lpstr>
      <vt:lpstr>PowerPoint Sunusu</vt:lpstr>
      <vt:lpstr>Reduction</vt:lpstr>
      <vt:lpstr>Reduction</vt:lpstr>
      <vt:lpstr>Reduction</vt:lpstr>
      <vt:lpstr>Reduction</vt:lpstr>
      <vt:lpstr>Reduction</vt:lpstr>
      <vt:lpstr>Reduction</vt:lpstr>
      <vt:lpstr>Inbred Deney Hayvanları</vt:lpstr>
      <vt:lpstr>Inbred Deney Hayvanları</vt:lpstr>
      <vt:lpstr>PowerPoint Sunusu</vt:lpstr>
      <vt:lpstr>Patojen free Deney Hayvanları</vt:lpstr>
      <vt:lpstr>PowerPoint Sunusu</vt:lpstr>
      <vt:lpstr>Spontan Hastalıklı Deney Hayvanları</vt:lpstr>
      <vt:lpstr>Refinement</vt:lpstr>
      <vt:lpstr>Refinement</vt:lpstr>
      <vt:lpstr>Refinement</vt:lpstr>
      <vt:lpstr>Refinement</vt:lpstr>
      <vt:lpstr>PowerPoint Sunusu</vt:lpstr>
      <vt:lpstr>Refinement</vt:lpstr>
      <vt:lpstr>Refinement</vt:lpstr>
      <vt:lpstr>Refinement</vt:lpstr>
      <vt:lpstr>Refinement</vt:lpstr>
      <vt:lpstr>PowerPoint Sunusu</vt:lpstr>
      <vt:lpstr>Replacement</vt:lpstr>
      <vt:lpstr>PowerPoint Sunusu</vt:lpstr>
      <vt:lpstr>Doku ve Organ Kültürleri</vt:lpstr>
      <vt:lpstr>PowerPoint Sunusu</vt:lpstr>
      <vt:lpstr>Omurgasız Hayvanlar</vt:lpstr>
      <vt:lpstr>Embriyolu Yumurtalar</vt:lpstr>
      <vt:lpstr>Tek Hücreliler</vt:lpstr>
      <vt:lpstr>Bilgisayar Modelleri ve Veri Bankaları</vt:lpstr>
      <vt:lpstr>Matematik Yöntemler</vt:lpstr>
      <vt:lpstr>PowerPoint Sunusu</vt:lpstr>
      <vt:lpstr>4-Rehabilitation (Deney Sonrası Bakım)</vt:lpstr>
      <vt:lpstr>5-Responsibility (Sorumluluk): </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Biyoteknolojide Deney Hayvanlarının Kullanımı Giriş</dc:title>
  <dc:creator>emrah şefik abamor</dc:creator>
  <cp:lastModifiedBy>emrah şefik abamor</cp:lastModifiedBy>
  <cp:revision>1</cp:revision>
  <dcterms:created xsi:type="dcterms:W3CDTF">2022-03-08T06:26:21Z</dcterms:created>
  <dcterms:modified xsi:type="dcterms:W3CDTF">2022-03-08T06:34:50Z</dcterms:modified>
</cp:coreProperties>
</file>