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04" r:id="rId2"/>
    <p:sldId id="342" r:id="rId3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>
        <p:scale>
          <a:sx n="99" d="100"/>
          <a:sy n="99" d="100"/>
        </p:scale>
        <p:origin x="-1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8.04.20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8.04.20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3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Drag picture to placeholder or click icon to add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tr-TR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noProof="1" smtClean="0"/>
              <a:t>Click to edit Master text styles</a:t>
            </a:r>
          </a:p>
          <a:p>
            <a:pPr lvl="1"/>
            <a:r>
              <a:rPr lang="tr-TR" noProof="1" smtClean="0"/>
              <a:t>Second level</a:t>
            </a:r>
          </a:p>
          <a:p>
            <a:pPr lvl="2"/>
            <a:r>
              <a:rPr lang="tr-TR" noProof="1" smtClean="0"/>
              <a:t>Third level</a:t>
            </a:r>
          </a:p>
          <a:p>
            <a:pPr lvl="3"/>
            <a:r>
              <a:rPr lang="tr-TR" noProof="1" smtClean="0"/>
              <a:t>Fourth level</a:t>
            </a:r>
          </a:p>
          <a:p>
            <a:pPr lvl="4"/>
            <a:r>
              <a:rPr lang="tr-TR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8.04.20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tr-TR" sz="2000" smtClean="0"/>
              <a:t>Drag picture to placeholder or click icon to add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tr-TR" sz="2400" i="0" smtClean="0"/>
              <a:t>Drag picture to placeholder or click icon to add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tr-TR" i="0" smtClean="0"/>
              <a:t>Drag picture to placeholder or click icon to add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tr-TR" smtClean="0"/>
              <a:t>Drag picture to placeholder or click icon to add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tr-TR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tr-TR" noProof="1" smtClean="0"/>
              <a:t>Click to edit Master text styles</a:t>
            </a:r>
          </a:p>
          <a:p>
            <a:pPr lvl="1"/>
            <a:r>
              <a:rPr lang="tr-TR" noProof="1" smtClean="0"/>
              <a:t>Second level</a:t>
            </a:r>
          </a:p>
          <a:p>
            <a:pPr lvl="2"/>
            <a:r>
              <a:rPr lang="tr-TR" noProof="1" smtClean="0"/>
              <a:t>Third level</a:t>
            </a:r>
          </a:p>
          <a:p>
            <a:pPr lvl="3"/>
            <a:r>
              <a:rPr lang="tr-TR" noProof="1" smtClean="0"/>
              <a:t>Fourth level</a:t>
            </a:r>
          </a:p>
          <a:p>
            <a:pPr lvl="4"/>
            <a:r>
              <a:rPr lang="tr-TR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8.04.20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228600" y="76200"/>
            <a:ext cx="9144000" cy="67818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  <p:pic>
        <p:nvPicPr>
          <p:cNvPr id="2" name="Picture 1" descr="IMG_355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4900" y="-1181100"/>
            <a:ext cx="6553200" cy="9220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sı uygulama.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2285583065"/>
      </p:ext>
    </p:extLst>
  </p:cSld>
  <p:clrMapOvr>
    <a:masterClrMapping/>
  </p:clrMapOvr>
  <p:transition xmlns:p14="http://schemas.microsoft.com/office/powerpoint/2010/main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Album.potx</Template>
  <TotalTime>0</TotalTime>
  <Words>1</Words>
  <Application>Microsoft Macintosh PowerPoint</Application>
  <PresentationFormat>On-screen Show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Classic Photo Album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2010-02-01T21:16:09Z</dcterms:created>
  <dcterms:modified xsi:type="dcterms:W3CDTF">2020-04-08T14:17:19Z</dcterms:modified>
</cp:coreProperties>
</file>