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0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92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36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633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55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04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27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37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9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04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84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6731-A96E-4043-9A4F-B83A95AE9D2D}" type="datetimeFigureOut">
              <a:rPr lang="tr-TR" smtClean="0"/>
              <a:t>15.04.2020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770C-EFDC-4048-985A-2D7000A00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2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" y="44624"/>
            <a:ext cx="9145544" cy="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4" y="548680"/>
            <a:ext cx="5819852" cy="584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8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80" y="116632"/>
            <a:ext cx="4277441" cy="3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00328"/>
            <a:ext cx="9144000" cy="42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" y="578068"/>
            <a:ext cx="9108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aseline="30000" dirty="0"/>
              <a:t>a</a:t>
            </a:r>
            <a:r>
              <a:rPr lang="tr-TR" sz="2300" dirty="0"/>
              <a:t> Ligand ikinci bir metal merkezine bağlanırken azot donör atom görevi görebilir fakat bunun gerçekleşmesi için karbonun birinci metal merkezine bağlı olması gerekmektedir.</a:t>
            </a:r>
          </a:p>
          <a:p>
            <a:r>
              <a:rPr lang="tr-TR" sz="2300" baseline="30000" dirty="0"/>
              <a:t>b</a:t>
            </a:r>
            <a:r>
              <a:rPr lang="tr-TR" sz="2300" dirty="0"/>
              <a:t> Nitrito ligandında oksijen donör atom olarak davranır.</a:t>
            </a:r>
          </a:p>
        </p:txBody>
      </p:sp>
    </p:spTree>
    <p:extLst>
      <p:ext uri="{BB962C8B-B14F-4D97-AF65-F5344CB8AC3E}">
        <p14:creationId xmlns:p14="http://schemas.microsoft.com/office/powerpoint/2010/main" val="12220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" y="476672"/>
            <a:ext cx="903603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1824"/>
            <a:ext cx="9144000" cy="645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08" y="188640"/>
            <a:ext cx="4315784" cy="39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77536" cy="80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" y="836712"/>
            <a:ext cx="3456384" cy="508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558913" y="3015034"/>
            <a:ext cx="5249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/>
              <a:t>*Metallerin Latince isimlerden türetilmiş formları italik gösterilmiştir.</a:t>
            </a:r>
          </a:p>
        </p:txBody>
      </p:sp>
    </p:spTree>
    <p:extLst>
      <p:ext uri="{BB962C8B-B14F-4D97-AF65-F5344CB8AC3E}">
        <p14:creationId xmlns:p14="http://schemas.microsoft.com/office/powerpoint/2010/main" val="21148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55" y="237406"/>
            <a:ext cx="5260691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8334"/>
            <a:ext cx="9142412" cy="52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3" y="22528"/>
            <a:ext cx="8812434" cy="683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8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60" y="260648"/>
            <a:ext cx="5371880" cy="36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66" y="692696"/>
            <a:ext cx="3206069" cy="32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6980"/>
            <a:ext cx="8784976" cy="53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" y="332654"/>
            <a:ext cx="9086708" cy="619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14" y="188640"/>
            <a:ext cx="3844573" cy="2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4721"/>
            <a:ext cx="6912768" cy="59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" y="1628800"/>
            <a:ext cx="90246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74027"/>
            <a:ext cx="3923929" cy="43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027"/>
            <a:ext cx="5220072" cy="428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152" y="2060847"/>
            <a:ext cx="5173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/>
              <a:t>Vücudumuz, O</a:t>
            </a:r>
            <a:r>
              <a:rPr lang="tr-TR" sz="3000" baseline="-25000" dirty="0"/>
              <a:t>2</a:t>
            </a:r>
            <a:r>
              <a:rPr lang="tr-TR" sz="3000" dirty="0"/>
              <a:t>’yi bir dokudan başka bir dokuya taşıyan kırmızı kan hücrelerini (hemoglobin proteini) içerir. Her hemoglobin molekülü dört hem grubu içerir, her yapıda bir Fe</a:t>
            </a:r>
            <a:r>
              <a:rPr lang="tr-TR" sz="3000" baseline="30000" dirty="0"/>
              <a:t>2+</a:t>
            </a:r>
            <a:r>
              <a:rPr lang="tr-TR" sz="3000" dirty="0"/>
              <a:t> iyonu bir</a:t>
            </a:r>
          </a:p>
          <a:p>
            <a:r>
              <a:rPr lang="tr-TR" sz="3000" dirty="0"/>
              <a:t>porfirin molekülüne koordine olmuştur.</a:t>
            </a:r>
          </a:p>
          <a:p>
            <a:r>
              <a:rPr lang="tr-TR" sz="3000" dirty="0"/>
              <a:t>David </a:t>
            </a:r>
            <a:r>
              <a:rPr lang="tr-TR" sz="3000" dirty="0" err="1"/>
              <a:t>Scharf</a:t>
            </a:r>
            <a:r>
              <a:rPr lang="tr-TR" sz="3000" dirty="0"/>
              <a:t>/Peter </a:t>
            </a:r>
            <a:r>
              <a:rPr lang="tr-TR" sz="3000" dirty="0" err="1"/>
              <a:t>Arnold,Inc</a:t>
            </a:r>
            <a:r>
              <a:rPr lang="tr-T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62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036496" cy="238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9" y="764704"/>
            <a:ext cx="870381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928991" cy="245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" y="548680"/>
            <a:ext cx="89936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055196" cy="511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0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/>
              <a:t>Şekil 25-4 </a:t>
            </a:r>
            <a:r>
              <a:rPr lang="tr-TR" sz="3000" i="1" dirty="0" err="1"/>
              <a:t>cis</a:t>
            </a:r>
            <a:r>
              <a:rPr lang="tr-TR" sz="3000" dirty="0" err="1"/>
              <a:t>-diamin-</a:t>
            </a:r>
            <a:r>
              <a:rPr lang="tr-TR" sz="3000" i="1" dirty="0" err="1"/>
              <a:t>cis</a:t>
            </a:r>
            <a:r>
              <a:rPr lang="tr-TR" sz="3000" dirty="0" err="1"/>
              <a:t>-diakua-</a:t>
            </a:r>
            <a:r>
              <a:rPr lang="tr-TR" sz="3000" i="1" dirty="0" err="1"/>
              <a:t>cis</a:t>
            </a:r>
            <a:r>
              <a:rPr lang="tr-TR" sz="3000" dirty="0" err="1"/>
              <a:t>dibromokrom</a:t>
            </a:r>
            <a:r>
              <a:rPr lang="tr-TR" sz="3000" dirty="0"/>
              <a:t>(III)</a:t>
            </a:r>
          </a:p>
          <a:p>
            <a:r>
              <a:rPr lang="tr-TR" sz="3000" dirty="0"/>
              <a:t>iyonunun optik izomerlerinin modeli.</a:t>
            </a:r>
          </a:p>
        </p:txBody>
      </p:sp>
    </p:spTree>
    <p:extLst>
      <p:ext uri="{BB962C8B-B14F-4D97-AF65-F5344CB8AC3E}">
        <p14:creationId xmlns:p14="http://schemas.microsoft.com/office/powerpoint/2010/main" val="2588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946"/>
            <a:ext cx="7991301" cy="457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1" y="155626"/>
            <a:ext cx="871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Şekil 25-5 </a:t>
            </a:r>
            <a:r>
              <a:rPr lang="tr-TR" sz="2000" dirty="0"/>
              <a:t>Güneşten ya da bir lambadan gelen </a:t>
            </a:r>
            <a:r>
              <a:rPr lang="tr-TR" sz="2000" dirty="0" err="1"/>
              <a:t>elektromagnetik</a:t>
            </a:r>
            <a:r>
              <a:rPr lang="tr-TR" sz="2000" dirty="0"/>
              <a:t> dalgalardan oluşmuş ışık, düzlemdeki yolculuğu boyunca her yönde titreşir. Polarize filtre tek bir düzlemde titreşen ışınlar hariç tüm ışınları soğururlar. İlk polarizasyon filtresinden geçen düzlem-polarize ışığın tümü aynı zamanda ikinci paralel filtreden de geçer. Üçüncü polarizasyon filtresi, birinciye dik açılarda bir polarizasyon düzlemine sahip olan polarize ışığı tamamen soğurur.</a:t>
            </a:r>
          </a:p>
        </p:txBody>
      </p:sp>
    </p:spTree>
    <p:extLst>
      <p:ext uri="{BB962C8B-B14F-4D97-AF65-F5344CB8AC3E}">
        <p14:creationId xmlns:p14="http://schemas.microsoft.com/office/powerpoint/2010/main" val="31704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856985" cy="37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0" y="188640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/>
              <a:t>Şekil 25-6 </a:t>
            </a:r>
            <a:r>
              <a:rPr lang="tr-TR" sz="3000" dirty="0"/>
              <a:t>Polarimetrenin çalışma prensibi. Polarize ışık, polarize ışık düzleminden bir açıyla sapar ve polarize ışık düzleminden geçer. Polarize ışığı sağa çeviren (saat yönünde) yapılar </a:t>
            </a:r>
            <a:r>
              <a:rPr lang="tr-TR" sz="3000" dirty="0" err="1"/>
              <a:t>dekstro</a:t>
            </a:r>
            <a:r>
              <a:rPr lang="tr-TR" sz="3000" dirty="0"/>
              <a:t> ve sola çevirenlerde </a:t>
            </a:r>
            <a:r>
              <a:rPr lang="tr-TR" sz="3000" dirty="0" err="1"/>
              <a:t>levo</a:t>
            </a:r>
            <a:r>
              <a:rPr lang="tr-TR" sz="3000" dirty="0"/>
              <a:t> 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7725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96" y="260648"/>
            <a:ext cx="6482609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10" y="748391"/>
            <a:ext cx="4558180" cy="3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40530"/>
            <a:ext cx="5529378" cy="27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10" y="1556792"/>
            <a:ext cx="337491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9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5" y="1325206"/>
            <a:ext cx="3597176" cy="420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36" y="1808820"/>
            <a:ext cx="49654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1" y="1268761"/>
            <a:ext cx="88956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8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5" y="260648"/>
            <a:ext cx="5876230" cy="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" y="1268760"/>
            <a:ext cx="91347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4" y="2852936"/>
            <a:ext cx="41610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37176" y="332656"/>
            <a:ext cx="8460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/>
              <a:t>Basitleştirilmiş bir renk çarkında, renkler ve bunların tamamlayıcı renkleri gösterilmiştir. Örneğin, turuncu mavinin tamamlayıcı rengidir. Tablo 25-9’daki veriler</a:t>
            </a:r>
          </a:p>
          <a:p>
            <a:r>
              <a:rPr lang="tr-TR" sz="3000" dirty="0"/>
              <a:t>belirli dalga boyları için verilmiştir. Bu renk çarkında dalga boylarının geniş bandları gösterilmiştir.</a:t>
            </a:r>
          </a:p>
        </p:txBody>
      </p:sp>
    </p:spTree>
    <p:extLst>
      <p:ext uri="{BB962C8B-B14F-4D97-AF65-F5344CB8AC3E}">
        <p14:creationId xmlns:p14="http://schemas.microsoft.com/office/powerpoint/2010/main" val="22319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2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9" y="458017"/>
            <a:ext cx="3911733" cy="56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36505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4248089" cy="36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11" y="620688"/>
            <a:ext cx="4285855" cy="294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4536575"/>
            <a:ext cx="3983847" cy="7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" y="2493690"/>
            <a:ext cx="9012506" cy="18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4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26" y="245343"/>
            <a:ext cx="5193949" cy="37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6170"/>
            <a:ext cx="8208912" cy="594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2054"/>
            <a:ext cx="8898860" cy="32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88563"/>
            <a:ext cx="8964488" cy="16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3708990"/>
            <a:ext cx="9144000" cy="281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515313" cy="32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176"/>
            <a:ext cx="3392853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6985"/>
            <a:ext cx="4532214" cy="3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558032" cy="29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230087" cy="227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960440" cy="318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06" y="3356992"/>
            <a:ext cx="3758905" cy="30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2254"/>
            <a:ext cx="8928992" cy="661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5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400326" cy="36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70" y="2588157"/>
            <a:ext cx="3600400" cy="368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3967"/>
            <a:ext cx="6552728" cy="15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232</Words>
  <Application>Microsoft Office PowerPoint</Application>
  <PresentationFormat>Ekran Gösterisi (4:3)</PresentationFormat>
  <Paragraphs>12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NOBEL-PC1</dc:creator>
  <cp:lastModifiedBy>gulnur keser</cp:lastModifiedBy>
  <cp:revision>10</cp:revision>
  <dcterms:created xsi:type="dcterms:W3CDTF">2015-09-04T06:10:03Z</dcterms:created>
  <dcterms:modified xsi:type="dcterms:W3CDTF">2020-04-15T09:57:55Z</dcterms:modified>
</cp:coreProperties>
</file>